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7"/>
  </p:notesMasterIdLst>
  <p:handoutMasterIdLst>
    <p:handoutMasterId r:id="rId8"/>
  </p:handoutMasterIdLst>
  <p:sldIdLst>
    <p:sldId id="265" r:id="rId5"/>
    <p:sldId id="266" r:id="rId6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30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1024" y="8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172BD-3739-413E-B10E-B030CB97172C}" type="doc">
      <dgm:prSet loTypeId="urn:microsoft.com/office/officeart/2005/8/layout/orgChart1" loCatId="hierarchy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MX"/>
        </a:p>
      </dgm:t>
    </dgm:pt>
    <dgm:pt modelId="{15F18F61-2CA3-4222-AB28-F715FEF69831}">
      <dgm:prSet phldrT="[Texto]" custT="1"/>
      <dgm:spPr/>
      <dgm:t>
        <a:bodyPr/>
        <a:lstStyle/>
        <a:p>
          <a:r>
            <a:rPr lang="es-MX" sz="1800" b="1" dirty="0" smtClean="0"/>
            <a:t>Director General </a:t>
          </a:r>
          <a:endParaRPr lang="es-MX" sz="1800" b="1" dirty="0"/>
        </a:p>
      </dgm:t>
    </dgm:pt>
    <dgm:pt modelId="{685C930F-79BF-4D36-9CED-102C769236D8}" type="parTrans" cxnId="{8E734E5B-5133-411F-B483-2DEA28C52B6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BBA37BA-9BAB-4A99-B67D-D6C6E51EFD09}" type="sibTrans" cxnId="{8E734E5B-5133-411F-B483-2DEA28C52B6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ED80934-AC3B-4D10-A498-55B7BD0D0D1D}" type="asst">
      <dgm:prSet phldrT="[Texto]" custT="1"/>
      <dgm:spPr/>
      <dgm:t>
        <a:bodyPr/>
        <a:lstStyle/>
        <a:p>
          <a:r>
            <a:rPr lang="es-MX" sz="900" dirty="0" smtClean="0"/>
            <a:t>Asistente de la Dirección General </a:t>
          </a:r>
          <a:endParaRPr lang="es-MX" sz="900" dirty="0"/>
        </a:p>
      </dgm:t>
    </dgm:pt>
    <dgm:pt modelId="{A6F45778-8A64-4C21-AEE0-AFA39AED2083}" type="parTrans" cxnId="{C438E64F-3AE8-4E04-BA15-B4824A77BB8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00CF59F-834E-4005-B8C1-2F8598B14D42}" type="sibTrans" cxnId="{C438E64F-3AE8-4E04-BA15-B4824A77BB8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FD00EFD-B95C-4344-90D9-3EE4A814D8FD}">
      <dgm:prSet phldrT="[Texto]" custT="1"/>
      <dgm:spPr/>
      <dgm:t>
        <a:bodyPr/>
        <a:lstStyle/>
        <a:p>
          <a:r>
            <a:rPr lang="es-MX" sz="1400" b="1" dirty="0" smtClean="0"/>
            <a:t>Coordinador de Planeación </a:t>
          </a:r>
          <a:endParaRPr lang="es-MX" sz="1400" b="1" dirty="0"/>
        </a:p>
      </dgm:t>
    </dgm:pt>
    <dgm:pt modelId="{683B9986-FFCA-4A82-A56D-94E2926D6421}" type="parTrans" cxnId="{05F88CEC-0724-4917-8473-A6305550A9D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B4755C4-5A9C-495F-9FF3-709A84E14670}" type="sibTrans" cxnId="{05F88CEC-0724-4917-8473-A6305550A9D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C20EB83-FD3A-4D5E-9832-BD9A153C791D}">
      <dgm:prSet phldrT="[Texto]" custT="1"/>
      <dgm:spPr/>
      <dgm:t>
        <a:bodyPr/>
        <a:lstStyle/>
        <a:p>
          <a:r>
            <a:rPr lang="es-MX" sz="1400" b="1" dirty="0" smtClean="0"/>
            <a:t>Coordinador Administrativo</a:t>
          </a:r>
          <a:endParaRPr lang="es-MX" sz="1400" b="1" dirty="0"/>
        </a:p>
      </dgm:t>
    </dgm:pt>
    <dgm:pt modelId="{B7C42D60-600F-4578-9E44-7A62842F3E2F}" type="parTrans" cxnId="{24D5422C-9874-4675-887E-5AC7CCAA4B4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7F96A71-94F2-4C8E-B275-B296702B46E2}" type="sibTrans" cxnId="{24D5422C-9874-4675-887E-5AC7CCAA4B4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751839E-CBA3-4105-AB51-141A1CF87228}">
      <dgm:prSet phldrT="[Texto]" custT="1"/>
      <dgm:spPr/>
      <dgm:t>
        <a:bodyPr/>
        <a:lstStyle/>
        <a:p>
          <a:r>
            <a:rPr lang="es-MX" sz="1400" b="1" dirty="0" smtClean="0"/>
            <a:t>Coordinador Operativo </a:t>
          </a:r>
          <a:endParaRPr lang="es-MX" sz="1400" b="1" dirty="0"/>
        </a:p>
      </dgm:t>
    </dgm:pt>
    <dgm:pt modelId="{81AF7CE2-8093-4A2C-8EF5-5A2B4BC114EA}" type="parTrans" cxnId="{6D9DA037-B4AA-4D46-9832-434069811DB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03F7070-27CA-44E8-97C2-5C6373B66904}" type="sibTrans" cxnId="{6D9DA037-B4AA-4D46-9832-434069811DB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791D175-79E7-49FD-A92F-0E8C197F02B2}" type="asst">
      <dgm:prSet custT="1"/>
      <dgm:spPr/>
      <dgm:t>
        <a:bodyPr/>
        <a:lstStyle/>
        <a:p>
          <a:r>
            <a:rPr lang="es-MX" sz="1000" dirty="0" smtClean="0"/>
            <a:t>Recepcionista </a:t>
          </a:r>
          <a:endParaRPr lang="es-MX" sz="1000" dirty="0"/>
        </a:p>
      </dgm:t>
    </dgm:pt>
    <dgm:pt modelId="{E143C9CF-B09D-4D2C-BA37-94B291467034}" type="parTrans" cxnId="{3387337F-7952-46A9-9ECA-D96BA6D364B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52D16CA-3C87-4402-9FD6-6EDC873FF66D}" type="sibTrans" cxnId="{3387337F-7952-46A9-9ECA-D96BA6D364B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18263DE-F15C-4774-906E-FF0F0D814B91}">
      <dgm:prSet custT="1"/>
      <dgm:spPr/>
      <dgm:t>
        <a:bodyPr/>
        <a:lstStyle/>
        <a:p>
          <a:r>
            <a:rPr lang="es-MX" sz="1000" dirty="0" smtClean="0"/>
            <a:t>Jefatura de Vinculación Académica y Empresarial </a:t>
          </a:r>
          <a:endParaRPr lang="es-MX" sz="1000" dirty="0"/>
        </a:p>
      </dgm:t>
    </dgm:pt>
    <dgm:pt modelId="{955FF569-A31E-40B4-B56E-E249924A2FEC}" type="parTrans" cxnId="{8AE50064-D0C0-4A03-9A91-A3ABC115C55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FEADC21D-8832-4E27-89DA-11D367361867}" type="sibTrans" cxnId="{8AE50064-D0C0-4A03-9A91-A3ABC115C55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3E8728D-F0BD-4F29-A674-8D65D71BBBF2}">
      <dgm:prSet custT="1"/>
      <dgm:spPr/>
      <dgm:t>
        <a:bodyPr/>
        <a:lstStyle/>
        <a:p>
          <a:r>
            <a:rPr lang="es-MX" sz="900" dirty="0" smtClean="0"/>
            <a:t>Jefatura de Vinculación Empresarial </a:t>
          </a:r>
          <a:endParaRPr lang="es-MX" sz="900" dirty="0"/>
        </a:p>
      </dgm:t>
    </dgm:pt>
    <dgm:pt modelId="{E02A4EA4-BE8D-45A8-8B4B-696657BF1416}" type="parTrans" cxnId="{594D258E-646B-499E-9DFC-B0DF5FDA3D7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CA62E95-2976-4B06-ABB3-C82DE19100BC}" type="sibTrans" cxnId="{594D258E-646B-499E-9DFC-B0DF5FDA3D7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4F13DB8-D166-46E9-AD97-3BCAC7016C73}">
      <dgm:prSet custT="1"/>
      <dgm:spPr/>
      <dgm:t>
        <a:bodyPr/>
        <a:lstStyle/>
        <a:p>
          <a:r>
            <a:rPr lang="es-MX" sz="900" dirty="0" smtClean="0"/>
            <a:t>Jefatura de Comunicación Social </a:t>
          </a:r>
          <a:endParaRPr lang="es-MX" sz="900" dirty="0"/>
        </a:p>
      </dgm:t>
    </dgm:pt>
    <dgm:pt modelId="{7BBCE8C1-23DC-4C00-894D-ED7DD5BA1B79}" type="parTrans" cxnId="{006F3008-CEC1-406A-A5E3-BD68DEE06ED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D410756-B45D-4273-9475-25D3FE8504C9}" type="sibTrans" cxnId="{006F3008-CEC1-406A-A5E3-BD68DEE06ED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EDBB8F7-ECEE-4FA5-8AA6-C4534132EB79}">
      <dgm:prSet custT="1"/>
      <dgm:spPr/>
      <dgm:t>
        <a:bodyPr/>
        <a:lstStyle/>
        <a:p>
          <a:r>
            <a:rPr lang="es-MX" sz="1000" dirty="0" smtClean="0"/>
            <a:t>Auxiliar Administrativo </a:t>
          </a:r>
          <a:endParaRPr lang="es-MX" sz="1000" dirty="0"/>
        </a:p>
      </dgm:t>
    </dgm:pt>
    <dgm:pt modelId="{EFF269B2-9C63-4A82-B754-695A02116F5F}" type="parTrans" cxnId="{37A38EA1-16C8-40F8-BBE0-D6A72061D41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FE7D702-CA4E-493C-9D7D-D3C61DC88E67}" type="sibTrans" cxnId="{37A38EA1-16C8-40F8-BBE0-D6A72061D41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7FE347F-0AFE-45E3-92F9-FDE0D63C0E2E}">
      <dgm:prSet custT="1"/>
      <dgm:spPr/>
      <dgm:t>
        <a:bodyPr/>
        <a:lstStyle/>
        <a:p>
          <a:r>
            <a:rPr lang="es-MX" sz="1000" dirty="0" smtClean="0"/>
            <a:t>Jefatura de Centros Juveniles </a:t>
          </a:r>
          <a:endParaRPr lang="es-MX" sz="1000" dirty="0"/>
        </a:p>
      </dgm:t>
    </dgm:pt>
    <dgm:pt modelId="{8A0EE6E2-2BEA-4859-A4D2-3FC8C4DF7EE2}" type="parTrans" cxnId="{0A232A13-BD11-4CD8-B813-3904F7426CC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018A52C-42CE-4889-B554-64E8DEE17C7C}" type="sibTrans" cxnId="{0A232A13-BD11-4CD8-B813-3904F7426CC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CD87993-EFD5-4F92-866B-67ECAF7C47A2}">
      <dgm:prSet custT="1"/>
      <dgm:spPr/>
      <dgm:t>
        <a:bodyPr/>
        <a:lstStyle/>
        <a:p>
          <a:r>
            <a:rPr lang="es-MX" sz="1000" dirty="0" smtClean="0"/>
            <a:t>Jefatura de Jóvenes en Riesgo</a:t>
          </a:r>
          <a:endParaRPr lang="es-MX" sz="1000" dirty="0"/>
        </a:p>
      </dgm:t>
    </dgm:pt>
    <dgm:pt modelId="{0DBA1F67-FC6D-4386-A97A-02D0BD208D96}" type="parTrans" cxnId="{411CE0A2-4D50-494A-A0A9-F1F65B34666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EBD1556-48C5-4B5E-BCE8-6A590B04E084}" type="sibTrans" cxnId="{411CE0A2-4D50-494A-A0A9-F1F65B34666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9E86FD5-329B-4BB4-8829-E53513821D7F}">
      <dgm:prSet custT="1"/>
      <dgm:spPr/>
      <dgm:t>
        <a:bodyPr/>
        <a:lstStyle/>
        <a:p>
          <a:r>
            <a:rPr lang="es-MX" sz="1000" dirty="0" smtClean="0"/>
            <a:t>Jefatura de Actividades Culturales</a:t>
          </a:r>
          <a:endParaRPr lang="es-MX" sz="1000" dirty="0"/>
        </a:p>
      </dgm:t>
    </dgm:pt>
    <dgm:pt modelId="{078EFA5B-1EDC-4376-BECF-EBC1A1842691}" type="parTrans" cxnId="{E9350CE0-CAD3-4542-B9E5-90058004D12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8324353-DE9E-4947-9F15-F052A0B99A41}" type="sibTrans" cxnId="{E9350CE0-CAD3-4542-B9E5-90058004D12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B2C15C9-E158-4956-A3CD-130C068D530B}">
      <dgm:prSet custT="1"/>
      <dgm:spPr/>
      <dgm:t>
        <a:bodyPr/>
        <a:lstStyle/>
        <a:p>
          <a:r>
            <a:rPr lang="es-MX" sz="1000" dirty="0" smtClean="0"/>
            <a:t>Jefatura de Actividades Deportivas </a:t>
          </a:r>
          <a:endParaRPr lang="es-MX" sz="1000" dirty="0"/>
        </a:p>
      </dgm:t>
    </dgm:pt>
    <dgm:pt modelId="{E6B0D1D3-296C-4F99-94CE-41C939EB3AD5}" type="parTrans" cxnId="{6194DBC2-BFF3-448C-B452-61B2574E695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CDD43CF-7C42-4822-BE55-82AA3EE9A7FD}" type="sibTrans" cxnId="{6194DBC2-BFF3-448C-B452-61B2574E695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703FF11-8E95-4882-9F65-AE3A11948B16}">
      <dgm:prSet custT="1"/>
      <dgm:spPr/>
      <dgm:t>
        <a:bodyPr/>
        <a:lstStyle/>
        <a:p>
          <a:r>
            <a:rPr lang="es-MX" sz="900" dirty="0" smtClean="0"/>
            <a:t>Jefatura de Participación y Desarrollo Ciudadano </a:t>
          </a:r>
          <a:endParaRPr lang="es-MX" sz="900" dirty="0"/>
        </a:p>
      </dgm:t>
    </dgm:pt>
    <dgm:pt modelId="{5C4C544F-6906-4098-9C06-2AC68EC3AB74}" type="parTrans" cxnId="{9C7F462A-3195-4B44-A526-E8FECC46138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5E5B07A-95F2-49DD-B536-D8E1415E594B}" type="sibTrans" cxnId="{9C7F462A-3195-4B44-A526-E8FECC46138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2ECED8C-3E1E-4DF6-82F3-287054F58267}">
      <dgm:prSet/>
      <dgm:spPr/>
      <dgm:t>
        <a:bodyPr/>
        <a:lstStyle/>
        <a:p>
          <a:r>
            <a:rPr lang="es-MX" smtClean="0"/>
            <a:t>Promotor</a:t>
          </a:r>
          <a:endParaRPr lang="es-MX" dirty="0"/>
        </a:p>
      </dgm:t>
    </dgm:pt>
    <dgm:pt modelId="{45D216BD-5554-481D-A36D-F4D77C22C947}" type="parTrans" cxnId="{4B926BA4-8F42-4223-BE0B-881BC3AAD41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8E5798B-BD75-4E1C-9ED7-99ED7FE79C5D}" type="sibTrans" cxnId="{4B926BA4-8F42-4223-BE0B-881BC3AAD41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8110E77-6152-43C3-BAC6-8FD93C6BEE4B}">
      <dgm:prSet/>
      <dgm:spPr/>
      <dgm:t>
        <a:bodyPr/>
        <a:lstStyle/>
        <a:p>
          <a:r>
            <a:rPr lang="es-MX" dirty="0" smtClean="0"/>
            <a:t>Promotor</a:t>
          </a:r>
          <a:endParaRPr lang="es-MX" dirty="0"/>
        </a:p>
      </dgm:t>
    </dgm:pt>
    <dgm:pt modelId="{A8677473-B321-4928-8D28-35CF38D12AD5}" type="parTrans" cxnId="{2F299134-063C-482A-87C6-32EEAF1A646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9F6D0F7-2BB3-40D8-93C4-2512A795F1FA}" type="sibTrans" cxnId="{2F299134-063C-482A-87C6-32EEAF1A646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EC4AE74-1176-4A6F-AC20-05E7E2450FEB}">
      <dgm:prSet/>
      <dgm:spPr/>
      <dgm:t>
        <a:bodyPr/>
        <a:lstStyle/>
        <a:p>
          <a:r>
            <a:rPr lang="es-MX" smtClean="0"/>
            <a:t>Promotor</a:t>
          </a:r>
          <a:endParaRPr lang="es-MX" dirty="0"/>
        </a:p>
      </dgm:t>
    </dgm:pt>
    <dgm:pt modelId="{618B002B-6CA3-48C5-B355-F019D99D0BC8}" type="parTrans" cxnId="{CF224AE1-9BD4-49D1-BF41-BF494209500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B1BBDCA-3F26-4CB1-92B2-FDDB3F7816A4}" type="sibTrans" cxnId="{CF224AE1-9BD4-49D1-BF41-BF494209500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C8EC1BE-3388-4D9D-A68E-D975FE120FE7}">
      <dgm:prSet/>
      <dgm:spPr/>
      <dgm:t>
        <a:bodyPr/>
        <a:lstStyle/>
        <a:p>
          <a:r>
            <a:rPr lang="es-MX" smtClean="0"/>
            <a:t>Promotor</a:t>
          </a:r>
          <a:endParaRPr lang="es-MX" dirty="0"/>
        </a:p>
      </dgm:t>
    </dgm:pt>
    <dgm:pt modelId="{3525546E-534B-41F7-97D5-4BDB3F4681CD}" type="parTrans" cxnId="{7B72F9E5-3F2E-48F1-AE03-15785EC3659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B805B74-72FE-4D6E-9E63-8B4DB2CBC3FE}" type="sibTrans" cxnId="{7B72F9E5-3F2E-48F1-AE03-15785EC3659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58534B7-DF20-4A9E-86A3-02A929FF118B}">
      <dgm:prSet/>
      <dgm:spPr/>
      <dgm:t>
        <a:bodyPr/>
        <a:lstStyle/>
        <a:p>
          <a:r>
            <a:rPr lang="es-MX" smtClean="0"/>
            <a:t>Promotor</a:t>
          </a:r>
          <a:endParaRPr lang="es-MX" dirty="0"/>
        </a:p>
      </dgm:t>
    </dgm:pt>
    <dgm:pt modelId="{B3218AD3-8A5F-41B5-BCA2-BD1B8388D6A4}" type="parTrans" cxnId="{EF989E8E-7378-449B-92E4-1B6E59B97C09}">
      <dgm:prSet/>
      <dgm:spPr/>
      <dgm:t>
        <a:bodyPr/>
        <a:lstStyle/>
        <a:p>
          <a:endParaRPr lang="es-MX"/>
        </a:p>
      </dgm:t>
    </dgm:pt>
    <dgm:pt modelId="{3D63258D-BAAE-4F7E-92A5-D22A53379C0F}" type="sibTrans" cxnId="{EF989E8E-7378-449B-92E4-1B6E59B97C09}">
      <dgm:prSet/>
      <dgm:spPr/>
      <dgm:t>
        <a:bodyPr/>
        <a:lstStyle/>
        <a:p>
          <a:endParaRPr lang="es-MX"/>
        </a:p>
      </dgm:t>
    </dgm:pt>
    <dgm:pt modelId="{42C3A727-6C3E-473A-AD1D-5CFDF98826F7}">
      <dgm:prSet/>
      <dgm:spPr/>
      <dgm:t>
        <a:bodyPr/>
        <a:lstStyle/>
        <a:p>
          <a:r>
            <a:rPr lang="es-MX" smtClean="0"/>
            <a:t>Promotor</a:t>
          </a:r>
          <a:endParaRPr lang="es-MX" dirty="0"/>
        </a:p>
      </dgm:t>
    </dgm:pt>
    <dgm:pt modelId="{73290855-7BE5-4B3C-95F8-AE58D70214C7}" type="parTrans" cxnId="{B41472B0-D7CE-494C-89FA-15CC47A8D095}">
      <dgm:prSet/>
      <dgm:spPr/>
      <dgm:t>
        <a:bodyPr/>
        <a:lstStyle/>
        <a:p>
          <a:endParaRPr lang="es-MX"/>
        </a:p>
      </dgm:t>
    </dgm:pt>
    <dgm:pt modelId="{41715043-8A61-4136-986C-420ACE298168}" type="sibTrans" cxnId="{B41472B0-D7CE-494C-89FA-15CC47A8D095}">
      <dgm:prSet/>
      <dgm:spPr/>
      <dgm:t>
        <a:bodyPr/>
        <a:lstStyle/>
        <a:p>
          <a:endParaRPr lang="es-MX"/>
        </a:p>
      </dgm:t>
    </dgm:pt>
    <dgm:pt modelId="{94D00B22-0B1B-40C9-AA15-5FA3168B0AF0}">
      <dgm:prSet/>
      <dgm:spPr/>
      <dgm:t>
        <a:bodyPr/>
        <a:lstStyle/>
        <a:p>
          <a:r>
            <a:rPr lang="es-MX" smtClean="0"/>
            <a:t>Promotor</a:t>
          </a:r>
          <a:endParaRPr lang="es-MX" dirty="0"/>
        </a:p>
      </dgm:t>
    </dgm:pt>
    <dgm:pt modelId="{5A9D6FE1-6B04-4DFC-A62F-44EF249D5CDE}" type="parTrans" cxnId="{95FA35EB-2ADC-4F67-8EA6-E5C7860CC146}">
      <dgm:prSet/>
      <dgm:spPr/>
      <dgm:t>
        <a:bodyPr/>
        <a:lstStyle/>
        <a:p>
          <a:endParaRPr lang="es-MX"/>
        </a:p>
      </dgm:t>
    </dgm:pt>
    <dgm:pt modelId="{ECD6FA1A-52F5-42D0-B35C-F60BBF722C5B}" type="sibTrans" cxnId="{95FA35EB-2ADC-4F67-8EA6-E5C7860CC146}">
      <dgm:prSet/>
      <dgm:spPr/>
      <dgm:t>
        <a:bodyPr/>
        <a:lstStyle/>
        <a:p>
          <a:endParaRPr lang="es-MX"/>
        </a:p>
      </dgm:t>
    </dgm:pt>
    <dgm:pt modelId="{9F751977-283F-43E2-8500-0F3C5040A267}">
      <dgm:prSet/>
      <dgm:spPr/>
      <dgm:t>
        <a:bodyPr/>
        <a:lstStyle/>
        <a:p>
          <a:r>
            <a:rPr lang="es-MX" smtClean="0"/>
            <a:t>Promotor</a:t>
          </a:r>
          <a:endParaRPr lang="es-MX" dirty="0"/>
        </a:p>
      </dgm:t>
    </dgm:pt>
    <dgm:pt modelId="{4B5AFED0-1430-44F2-94D5-ED5A8A8CFD2A}" type="parTrans" cxnId="{F3EDD6A2-9C34-4B44-BDE2-EAC975B0ACD2}">
      <dgm:prSet/>
      <dgm:spPr/>
      <dgm:t>
        <a:bodyPr/>
        <a:lstStyle/>
        <a:p>
          <a:endParaRPr lang="es-MX"/>
        </a:p>
      </dgm:t>
    </dgm:pt>
    <dgm:pt modelId="{CCCD2BDA-D1F0-4EA8-B04A-0CFB55386336}" type="sibTrans" cxnId="{F3EDD6A2-9C34-4B44-BDE2-EAC975B0ACD2}">
      <dgm:prSet/>
      <dgm:spPr/>
      <dgm:t>
        <a:bodyPr/>
        <a:lstStyle/>
        <a:p>
          <a:endParaRPr lang="es-MX"/>
        </a:p>
      </dgm:t>
    </dgm:pt>
    <dgm:pt modelId="{8E7F612D-CD2B-419F-8D41-B4C09E831654}" type="pres">
      <dgm:prSet presAssocID="{069172BD-3739-413E-B10E-B030CB9717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983A70E-FA9A-4977-88C7-28151CB3AFF3}" type="pres">
      <dgm:prSet presAssocID="{15F18F61-2CA3-4222-AB28-F715FEF69831}" presName="hierRoot1" presStyleCnt="0">
        <dgm:presLayoutVars>
          <dgm:hierBranch val="init"/>
        </dgm:presLayoutVars>
      </dgm:prSet>
      <dgm:spPr/>
    </dgm:pt>
    <dgm:pt modelId="{17C7C6BD-F37D-4589-BF38-12CC87E32BC4}" type="pres">
      <dgm:prSet presAssocID="{15F18F61-2CA3-4222-AB28-F715FEF69831}" presName="rootComposite1" presStyleCnt="0"/>
      <dgm:spPr/>
    </dgm:pt>
    <dgm:pt modelId="{4AA6BDCE-796A-45EF-9CD5-880F66A01B62}" type="pres">
      <dgm:prSet presAssocID="{15F18F61-2CA3-4222-AB28-F715FEF69831}" presName="rootText1" presStyleLbl="node0" presStyleIdx="0" presStyleCnt="1" custScaleX="109798" custScaleY="122764" custLinFactY="-67546" custLinFactNeighborX="-6394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3B2DDC1-CA37-4AE1-A551-7FFF9D7C624C}" type="pres">
      <dgm:prSet presAssocID="{15F18F61-2CA3-4222-AB28-F715FEF69831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40D46B5-68C7-4B19-997C-E625EFAE1ED7}" type="pres">
      <dgm:prSet presAssocID="{15F18F61-2CA3-4222-AB28-F715FEF69831}" presName="hierChild2" presStyleCnt="0"/>
      <dgm:spPr/>
    </dgm:pt>
    <dgm:pt modelId="{BD9F0110-C7AC-4832-B3B7-F92507269E6A}" type="pres">
      <dgm:prSet presAssocID="{683B9986-FFCA-4A82-A56D-94E2926D6421}" presName="Name37" presStyleLbl="parChTrans1D2" presStyleIdx="0" presStyleCnt="5"/>
      <dgm:spPr/>
      <dgm:t>
        <a:bodyPr/>
        <a:lstStyle/>
        <a:p>
          <a:endParaRPr lang="es-ES"/>
        </a:p>
      </dgm:t>
    </dgm:pt>
    <dgm:pt modelId="{FCFE7D25-914C-4990-9212-BADF59C10865}" type="pres">
      <dgm:prSet presAssocID="{BFD00EFD-B95C-4344-90D9-3EE4A814D8FD}" presName="hierRoot2" presStyleCnt="0">
        <dgm:presLayoutVars>
          <dgm:hierBranch/>
        </dgm:presLayoutVars>
      </dgm:prSet>
      <dgm:spPr/>
    </dgm:pt>
    <dgm:pt modelId="{FF938464-A6EA-4FE5-92A8-E3A2717C0090}" type="pres">
      <dgm:prSet presAssocID="{BFD00EFD-B95C-4344-90D9-3EE4A814D8FD}" presName="rootComposite" presStyleCnt="0"/>
      <dgm:spPr/>
    </dgm:pt>
    <dgm:pt modelId="{37EF6B42-D6B7-4C75-8EB8-E411B858E6E2}" type="pres">
      <dgm:prSet presAssocID="{BFD00EFD-B95C-4344-90D9-3EE4A814D8FD}" presName="rootText" presStyleLbl="node2" presStyleIdx="0" presStyleCnt="3" custScaleX="109897" custScaleY="111930" custLinFactY="-93970" custLinFactNeighborX="-8313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9B822FD-B2EF-4A33-88C2-CB1EDEDD641A}" type="pres">
      <dgm:prSet presAssocID="{BFD00EFD-B95C-4344-90D9-3EE4A814D8FD}" presName="rootConnector" presStyleLbl="node2" presStyleIdx="0" presStyleCnt="3"/>
      <dgm:spPr/>
      <dgm:t>
        <a:bodyPr/>
        <a:lstStyle/>
        <a:p>
          <a:endParaRPr lang="es-ES"/>
        </a:p>
      </dgm:t>
    </dgm:pt>
    <dgm:pt modelId="{75CE90D7-EF06-4807-A918-0A8CAFFE57F8}" type="pres">
      <dgm:prSet presAssocID="{BFD00EFD-B95C-4344-90D9-3EE4A814D8FD}" presName="hierChild4" presStyleCnt="0"/>
      <dgm:spPr/>
    </dgm:pt>
    <dgm:pt modelId="{698B970E-4B47-4CCC-9150-66BF8DB47467}" type="pres">
      <dgm:prSet presAssocID="{955FF569-A31E-40B4-B56E-E249924A2FEC}" presName="Name35" presStyleLbl="parChTrans1D3" presStyleIdx="0" presStyleCnt="9"/>
      <dgm:spPr/>
      <dgm:t>
        <a:bodyPr/>
        <a:lstStyle/>
        <a:p>
          <a:endParaRPr lang="es-ES"/>
        </a:p>
      </dgm:t>
    </dgm:pt>
    <dgm:pt modelId="{1CA4BE58-505D-46D8-88C1-057FB2CAA899}" type="pres">
      <dgm:prSet presAssocID="{318263DE-F15C-4774-906E-FF0F0D814B91}" presName="hierRoot2" presStyleCnt="0">
        <dgm:presLayoutVars>
          <dgm:hierBranch val="init"/>
        </dgm:presLayoutVars>
      </dgm:prSet>
      <dgm:spPr/>
    </dgm:pt>
    <dgm:pt modelId="{C7F464FA-FE2A-4BB7-AA5A-C9537CB4DD26}" type="pres">
      <dgm:prSet presAssocID="{318263DE-F15C-4774-906E-FF0F0D814B91}" presName="rootComposite" presStyleCnt="0"/>
      <dgm:spPr/>
    </dgm:pt>
    <dgm:pt modelId="{774BB3A8-A3C2-4BB1-AE0E-88A695D0D969}" type="pres">
      <dgm:prSet presAssocID="{318263DE-F15C-4774-906E-FF0F0D814B91}" presName="rootText" presStyleLbl="node3" presStyleIdx="0" presStyleCnt="9" custScaleX="83253" custScaleY="9783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1F3270C-CA25-41B3-9ABA-AB66A4D15A67}" type="pres">
      <dgm:prSet presAssocID="{318263DE-F15C-4774-906E-FF0F0D814B91}" presName="rootConnector" presStyleLbl="node3" presStyleIdx="0" presStyleCnt="9"/>
      <dgm:spPr/>
      <dgm:t>
        <a:bodyPr/>
        <a:lstStyle/>
        <a:p>
          <a:endParaRPr lang="es-ES"/>
        </a:p>
      </dgm:t>
    </dgm:pt>
    <dgm:pt modelId="{ED15AA3A-386C-483C-A865-099F30646B0F}" type="pres">
      <dgm:prSet presAssocID="{318263DE-F15C-4774-906E-FF0F0D814B91}" presName="hierChild4" presStyleCnt="0"/>
      <dgm:spPr/>
    </dgm:pt>
    <dgm:pt modelId="{BF40FECC-E9B1-4869-8569-2D95878D2B57}" type="pres">
      <dgm:prSet presAssocID="{45D216BD-5554-481D-A36D-F4D77C22C947}" presName="Name37" presStyleLbl="parChTrans1D4" presStyleIdx="0" presStyleCnt="8"/>
      <dgm:spPr/>
      <dgm:t>
        <a:bodyPr/>
        <a:lstStyle/>
        <a:p>
          <a:endParaRPr lang="es-ES"/>
        </a:p>
      </dgm:t>
    </dgm:pt>
    <dgm:pt modelId="{99196192-1177-4BB8-BD40-2CDED67A824A}" type="pres">
      <dgm:prSet presAssocID="{D2ECED8C-3E1E-4DF6-82F3-287054F58267}" presName="hierRoot2" presStyleCnt="0">
        <dgm:presLayoutVars>
          <dgm:hierBranch val="init"/>
        </dgm:presLayoutVars>
      </dgm:prSet>
      <dgm:spPr/>
    </dgm:pt>
    <dgm:pt modelId="{942467EA-E4AA-43C8-A6C2-9516FC1D70BF}" type="pres">
      <dgm:prSet presAssocID="{D2ECED8C-3E1E-4DF6-82F3-287054F58267}" presName="rootComposite" presStyleCnt="0"/>
      <dgm:spPr/>
    </dgm:pt>
    <dgm:pt modelId="{7AFEFEF2-6441-47F9-BCAD-6627AAC3E8D8}" type="pres">
      <dgm:prSet presAssocID="{D2ECED8C-3E1E-4DF6-82F3-287054F58267}" presName="rootText" presStyleLbl="node4" presStyleIdx="0" presStyleCnt="8" custScaleX="68098" custScaleY="278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2DCEFA7-F267-47E5-A0E1-D965BC7BAA20}" type="pres">
      <dgm:prSet presAssocID="{D2ECED8C-3E1E-4DF6-82F3-287054F58267}" presName="rootConnector" presStyleLbl="node4" presStyleIdx="0" presStyleCnt="8"/>
      <dgm:spPr/>
      <dgm:t>
        <a:bodyPr/>
        <a:lstStyle/>
        <a:p>
          <a:endParaRPr lang="es-ES"/>
        </a:p>
      </dgm:t>
    </dgm:pt>
    <dgm:pt modelId="{C7596DCB-73CC-49D4-A884-C71A371CEB5B}" type="pres">
      <dgm:prSet presAssocID="{D2ECED8C-3E1E-4DF6-82F3-287054F58267}" presName="hierChild4" presStyleCnt="0"/>
      <dgm:spPr/>
    </dgm:pt>
    <dgm:pt modelId="{E2FA8DDB-E266-47B4-BF73-1D4E15B861A7}" type="pres">
      <dgm:prSet presAssocID="{D2ECED8C-3E1E-4DF6-82F3-287054F58267}" presName="hierChild5" presStyleCnt="0"/>
      <dgm:spPr/>
    </dgm:pt>
    <dgm:pt modelId="{E1318790-CF56-403D-903A-18470D64BADA}" type="pres">
      <dgm:prSet presAssocID="{318263DE-F15C-4774-906E-FF0F0D814B91}" presName="hierChild5" presStyleCnt="0"/>
      <dgm:spPr/>
    </dgm:pt>
    <dgm:pt modelId="{986E226E-4AAF-4EFB-8170-A8B2D0997951}" type="pres">
      <dgm:prSet presAssocID="{E02A4EA4-BE8D-45A8-8B4B-696657BF1416}" presName="Name35" presStyleLbl="parChTrans1D3" presStyleIdx="1" presStyleCnt="9"/>
      <dgm:spPr/>
      <dgm:t>
        <a:bodyPr/>
        <a:lstStyle/>
        <a:p>
          <a:endParaRPr lang="es-ES"/>
        </a:p>
      </dgm:t>
    </dgm:pt>
    <dgm:pt modelId="{4BD5886F-0861-4341-949E-BE4A66E28030}" type="pres">
      <dgm:prSet presAssocID="{63E8728D-F0BD-4F29-A674-8D65D71BBBF2}" presName="hierRoot2" presStyleCnt="0">
        <dgm:presLayoutVars>
          <dgm:hierBranch val="init"/>
        </dgm:presLayoutVars>
      </dgm:prSet>
      <dgm:spPr/>
    </dgm:pt>
    <dgm:pt modelId="{B93F46C7-2EE4-4066-945C-F4AFF2891F10}" type="pres">
      <dgm:prSet presAssocID="{63E8728D-F0BD-4F29-A674-8D65D71BBBF2}" presName="rootComposite" presStyleCnt="0"/>
      <dgm:spPr/>
    </dgm:pt>
    <dgm:pt modelId="{2D62EE7C-659D-44C4-93A3-4A3AA22F291B}" type="pres">
      <dgm:prSet presAssocID="{63E8728D-F0BD-4F29-A674-8D65D71BBBF2}" presName="rootText" presStyleLbl="node3" presStyleIdx="1" presStyleCnt="9" custScaleX="82665" custScaleY="789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8FE8FD2-5268-49E3-B466-9D8D835540B5}" type="pres">
      <dgm:prSet presAssocID="{63E8728D-F0BD-4F29-A674-8D65D71BBBF2}" presName="rootConnector" presStyleLbl="node3" presStyleIdx="1" presStyleCnt="9"/>
      <dgm:spPr/>
      <dgm:t>
        <a:bodyPr/>
        <a:lstStyle/>
        <a:p>
          <a:endParaRPr lang="es-ES"/>
        </a:p>
      </dgm:t>
    </dgm:pt>
    <dgm:pt modelId="{B99273A0-7562-4E32-84D1-C9E58FBD78A3}" type="pres">
      <dgm:prSet presAssocID="{63E8728D-F0BD-4F29-A674-8D65D71BBBF2}" presName="hierChild4" presStyleCnt="0"/>
      <dgm:spPr/>
    </dgm:pt>
    <dgm:pt modelId="{8AD5E0BC-3798-4B84-B3AF-29B1FD6C09FC}" type="pres">
      <dgm:prSet presAssocID="{A8677473-B321-4928-8D28-35CF38D12AD5}" presName="Name37" presStyleLbl="parChTrans1D4" presStyleIdx="1" presStyleCnt="8"/>
      <dgm:spPr/>
      <dgm:t>
        <a:bodyPr/>
        <a:lstStyle/>
        <a:p>
          <a:endParaRPr lang="es-ES"/>
        </a:p>
      </dgm:t>
    </dgm:pt>
    <dgm:pt modelId="{933680FE-54C0-4660-9C2E-EB2C3D4AD0BF}" type="pres">
      <dgm:prSet presAssocID="{D8110E77-6152-43C3-BAC6-8FD93C6BEE4B}" presName="hierRoot2" presStyleCnt="0">
        <dgm:presLayoutVars>
          <dgm:hierBranch val="init"/>
        </dgm:presLayoutVars>
      </dgm:prSet>
      <dgm:spPr/>
    </dgm:pt>
    <dgm:pt modelId="{5987013E-1C97-4737-BF46-4EE0981D05BB}" type="pres">
      <dgm:prSet presAssocID="{D8110E77-6152-43C3-BAC6-8FD93C6BEE4B}" presName="rootComposite" presStyleCnt="0"/>
      <dgm:spPr/>
    </dgm:pt>
    <dgm:pt modelId="{10F6E59B-0182-4502-9D01-0191495948C3}" type="pres">
      <dgm:prSet presAssocID="{D8110E77-6152-43C3-BAC6-8FD93C6BEE4B}" presName="rootText" presStyleLbl="node4" presStyleIdx="1" presStyleCnt="8" custScaleX="77535" custScaleY="3959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24D5470-F613-4848-86CE-222E4AE52155}" type="pres">
      <dgm:prSet presAssocID="{D8110E77-6152-43C3-BAC6-8FD93C6BEE4B}" presName="rootConnector" presStyleLbl="node4" presStyleIdx="1" presStyleCnt="8"/>
      <dgm:spPr/>
      <dgm:t>
        <a:bodyPr/>
        <a:lstStyle/>
        <a:p>
          <a:endParaRPr lang="es-ES"/>
        </a:p>
      </dgm:t>
    </dgm:pt>
    <dgm:pt modelId="{9547C545-75F9-4817-95CC-A9C9E67C2A54}" type="pres">
      <dgm:prSet presAssocID="{D8110E77-6152-43C3-BAC6-8FD93C6BEE4B}" presName="hierChild4" presStyleCnt="0"/>
      <dgm:spPr/>
    </dgm:pt>
    <dgm:pt modelId="{C4C3CC69-FA9A-4DAC-87F0-372B922F2CFD}" type="pres">
      <dgm:prSet presAssocID="{D8110E77-6152-43C3-BAC6-8FD93C6BEE4B}" presName="hierChild5" presStyleCnt="0"/>
      <dgm:spPr/>
    </dgm:pt>
    <dgm:pt modelId="{3DD00AD7-F291-4221-A824-C804555EBB8C}" type="pres">
      <dgm:prSet presAssocID="{63E8728D-F0BD-4F29-A674-8D65D71BBBF2}" presName="hierChild5" presStyleCnt="0"/>
      <dgm:spPr/>
    </dgm:pt>
    <dgm:pt modelId="{D9DD2F7E-423F-42A1-B398-11DFEC09E55E}" type="pres">
      <dgm:prSet presAssocID="{7BBCE8C1-23DC-4C00-894D-ED7DD5BA1B79}" presName="Name35" presStyleLbl="parChTrans1D3" presStyleIdx="2" presStyleCnt="9"/>
      <dgm:spPr/>
      <dgm:t>
        <a:bodyPr/>
        <a:lstStyle/>
        <a:p>
          <a:endParaRPr lang="es-ES"/>
        </a:p>
      </dgm:t>
    </dgm:pt>
    <dgm:pt modelId="{A0943210-4F17-475E-B18A-2FA010EA990A}" type="pres">
      <dgm:prSet presAssocID="{94F13DB8-D166-46E9-AD97-3BCAC7016C73}" presName="hierRoot2" presStyleCnt="0">
        <dgm:presLayoutVars>
          <dgm:hierBranch val="init"/>
        </dgm:presLayoutVars>
      </dgm:prSet>
      <dgm:spPr/>
    </dgm:pt>
    <dgm:pt modelId="{447D3431-DB90-4512-AEF3-ECD4B91F9F5F}" type="pres">
      <dgm:prSet presAssocID="{94F13DB8-D166-46E9-AD97-3BCAC7016C73}" presName="rootComposite" presStyleCnt="0"/>
      <dgm:spPr/>
    </dgm:pt>
    <dgm:pt modelId="{3A6E5EBE-7E3A-4584-A92C-9A06B997EC5F}" type="pres">
      <dgm:prSet presAssocID="{94F13DB8-D166-46E9-AD97-3BCAC7016C73}" presName="rootText" presStyleLbl="node3" presStyleIdx="2" presStyleCnt="9" custScaleX="76915" custScaleY="8526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4849DD4-F480-4AA2-B3DC-A151EBC210A7}" type="pres">
      <dgm:prSet presAssocID="{94F13DB8-D166-46E9-AD97-3BCAC7016C73}" presName="rootConnector" presStyleLbl="node3" presStyleIdx="2" presStyleCnt="9"/>
      <dgm:spPr/>
      <dgm:t>
        <a:bodyPr/>
        <a:lstStyle/>
        <a:p>
          <a:endParaRPr lang="es-ES"/>
        </a:p>
      </dgm:t>
    </dgm:pt>
    <dgm:pt modelId="{D8B21740-14E4-4420-96DC-AF6C5AF2BB07}" type="pres">
      <dgm:prSet presAssocID="{94F13DB8-D166-46E9-AD97-3BCAC7016C73}" presName="hierChild4" presStyleCnt="0"/>
      <dgm:spPr/>
    </dgm:pt>
    <dgm:pt modelId="{81FC40A6-8181-461D-8E16-B45844378702}" type="pres">
      <dgm:prSet presAssocID="{618B002B-6CA3-48C5-B355-F019D99D0BC8}" presName="Name37" presStyleLbl="parChTrans1D4" presStyleIdx="2" presStyleCnt="8"/>
      <dgm:spPr/>
      <dgm:t>
        <a:bodyPr/>
        <a:lstStyle/>
        <a:p>
          <a:endParaRPr lang="es-ES"/>
        </a:p>
      </dgm:t>
    </dgm:pt>
    <dgm:pt modelId="{E94D0F4A-6722-4754-A7B1-651C746C9CFC}" type="pres">
      <dgm:prSet presAssocID="{DEC4AE74-1176-4A6F-AC20-05E7E2450FEB}" presName="hierRoot2" presStyleCnt="0">
        <dgm:presLayoutVars>
          <dgm:hierBranch val="init"/>
        </dgm:presLayoutVars>
      </dgm:prSet>
      <dgm:spPr/>
    </dgm:pt>
    <dgm:pt modelId="{4FB23E4E-CEDE-445F-B913-A647893E2FFE}" type="pres">
      <dgm:prSet presAssocID="{DEC4AE74-1176-4A6F-AC20-05E7E2450FEB}" presName="rootComposite" presStyleCnt="0"/>
      <dgm:spPr/>
    </dgm:pt>
    <dgm:pt modelId="{EC243DBC-1D12-422D-8497-195CE3A0FD75}" type="pres">
      <dgm:prSet presAssocID="{DEC4AE74-1176-4A6F-AC20-05E7E2450FEB}" presName="rootText" presStyleLbl="node4" presStyleIdx="2" presStyleCnt="8" custScaleX="57008" custScaleY="305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0B5024D-FEFF-4AD7-BD25-550A940DEBD8}" type="pres">
      <dgm:prSet presAssocID="{DEC4AE74-1176-4A6F-AC20-05E7E2450FEB}" presName="rootConnector" presStyleLbl="node4" presStyleIdx="2" presStyleCnt="8"/>
      <dgm:spPr/>
      <dgm:t>
        <a:bodyPr/>
        <a:lstStyle/>
        <a:p>
          <a:endParaRPr lang="es-ES"/>
        </a:p>
      </dgm:t>
    </dgm:pt>
    <dgm:pt modelId="{31A6CE10-A914-4981-B7E9-99C8836A67C4}" type="pres">
      <dgm:prSet presAssocID="{DEC4AE74-1176-4A6F-AC20-05E7E2450FEB}" presName="hierChild4" presStyleCnt="0"/>
      <dgm:spPr/>
    </dgm:pt>
    <dgm:pt modelId="{BCB4D2D3-CA32-421E-BFAC-C3229344F591}" type="pres">
      <dgm:prSet presAssocID="{DEC4AE74-1176-4A6F-AC20-05E7E2450FEB}" presName="hierChild5" presStyleCnt="0"/>
      <dgm:spPr/>
    </dgm:pt>
    <dgm:pt modelId="{A6EB7687-21A9-4582-BE6B-CCEFED6BDD65}" type="pres">
      <dgm:prSet presAssocID="{94F13DB8-D166-46E9-AD97-3BCAC7016C73}" presName="hierChild5" presStyleCnt="0"/>
      <dgm:spPr/>
    </dgm:pt>
    <dgm:pt modelId="{C3B0510E-55CF-4A96-A92F-CE88DBC278AC}" type="pres">
      <dgm:prSet presAssocID="{5C4C544F-6906-4098-9C06-2AC68EC3AB74}" presName="Name35" presStyleLbl="parChTrans1D3" presStyleIdx="3" presStyleCnt="9"/>
      <dgm:spPr/>
      <dgm:t>
        <a:bodyPr/>
        <a:lstStyle/>
        <a:p>
          <a:endParaRPr lang="es-ES"/>
        </a:p>
      </dgm:t>
    </dgm:pt>
    <dgm:pt modelId="{2752A916-BAC0-4FC7-B1B7-EB6EC021EBCA}" type="pres">
      <dgm:prSet presAssocID="{1703FF11-8E95-4882-9F65-AE3A11948B16}" presName="hierRoot2" presStyleCnt="0">
        <dgm:presLayoutVars>
          <dgm:hierBranch val="init"/>
        </dgm:presLayoutVars>
      </dgm:prSet>
      <dgm:spPr/>
    </dgm:pt>
    <dgm:pt modelId="{D88DC749-92C8-47EC-BDD4-49C41769AA50}" type="pres">
      <dgm:prSet presAssocID="{1703FF11-8E95-4882-9F65-AE3A11948B16}" presName="rootComposite" presStyleCnt="0"/>
      <dgm:spPr/>
    </dgm:pt>
    <dgm:pt modelId="{A903DA23-C757-4D61-9F1B-F07D4B82BE10}" type="pres">
      <dgm:prSet presAssocID="{1703FF11-8E95-4882-9F65-AE3A11948B16}" presName="rootText" presStyleLbl="node3" presStyleIdx="3" presStyleCnt="9" custScaleX="80250" custScaleY="1011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22ADC7B-12DB-4B92-B671-C420D736D32C}" type="pres">
      <dgm:prSet presAssocID="{1703FF11-8E95-4882-9F65-AE3A11948B16}" presName="rootConnector" presStyleLbl="node3" presStyleIdx="3" presStyleCnt="9"/>
      <dgm:spPr/>
      <dgm:t>
        <a:bodyPr/>
        <a:lstStyle/>
        <a:p>
          <a:endParaRPr lang="es-ES"/>
        </a:p>
      </dgm:t>
    </dgm:pt>
    <dgm:pt modelId="{51FE1352-2D0D-4B9F-BFB5-22A40C0D828A}" type="pres">
      <dgm:prSet presAssocID="{1703FF11-8E95-4882-9F65-AE3A11948B16}" presName="hierChild4" presStyleCnt="0"/>
      <dgm:spPr/>
    </dgm:pt>
    <dgm:pt modelId="{68381DD2-7203-4BF5-9C02-9641A3A4F68A}" type="pres">
      <dgm:prSet presAssocID="{3525546E-534B-41F7-97D5-4BDB3F4681CD}" presName="Name37" presStyleLbl="parChTrans1D4" presStyleIdx="3" presStyleCnt="8"/>
      <dgm:spPr/>
      <dgm:t>
        <a:bodyPr/>
        <a:lstStyle/>
        <a:p>
          <a:endParaRPr lang="es-ES"/>
        </a:p>
      </dgm:t>
    </dgm:pt>
    <dgm:pt modelId="{8C71BC00-0766-46EC-ACAA-14B2052B35C4}" type="pres">
      <dgm:prSet presAssocID="{EC8EC1BE-3388-4D9D-A68E-D975FE120FE7}" presName="hierRoot2" presStyleCnt="0">
        <dgm:presLayoutVars>
          <dgm:hierBranch val="init"/>
        </dgm:presLayoutVars>
      </dgm:prSet>
      <dgm:spPr/>
    </dgm:pt>
    <dgm:pt modelId="{64A5E788-700B-469E-ABA9-4858128FD6E1}" type="pres">
      <dgm:prSet presAssocID="{EC8EC1BE-3388-4D9D-A68E-D975FE120FE7}" presName="rootComposite" presStyleCnt="0"/>
      <dgm:spPr/>
    </dgm:pt>
    <dgm:pt modelId="{83126C57-4343-4F3E-9E4C-C1BFD928C931}" type="pres">
      <dgm:prSet presAssocID="{EC8EC1BE-3388-4D9D-A68E-D975FE120FE7}" presName="rootText" presStyleLbl="node4" presStyleIdx="3" presStyleCnt="8" custScaleX="61405" custScaleY="354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D2D275D-C805-4AAD-9278-E635D3DB9396}" type="pres">
      <dgm:prSet presAssocID="{EC8EC1BE-3388-4D9D-A68E-D975FE120FE7}" presName="rootConnector" presStyleLbl="node4" presStyleIdx="3" presStyleCnt="8"/>
      <dgm:spPr/>
      <dgm:t>
        <a:bodyPr/>
        <a:lstStyle/>
        <a:p>
          <a:endParaRPr lang="es-ES"/>
        </a:p>
      </dgm:t>
    </dgm:pt>
    <dgm:pt modelId="{473E08C6-BF1F-489C-BEDD-BD5DCA325B63}" type="pres">
      <dgm:prSet presAssocID="{EC8EC1BE-3388-4D9D-A68E-D975FE120FE7}" presName="hierChild4" presStyleCnt="0"/>
      <dgm:spPr/>
    </dgm:pt>
    <dgm:pt modelId="{89143135-4DE7-4F76-9ED5-77A8DC2F66CA}" type="pres">
      <dgm:prSet presAssocID="{EC8EC1BE-3388-4D9D-A68E-D975FE120FE7}" presName="hierChild5" presStyleCnt="0"/>
      <dgm:spPr/>
    </dgm:pt>
    <dgm:pt modelId="{92906D85-374F-4F84-840F-12F1B25AE44B}" type="pres">
      <dgm:prSet presAssocID="{1703FF11-8E95-4882-9F65-AE3A11948B16}" presName="hierChild5" presStyleCnt="0"/>
      <dgm:spPr/>
    </dgm:pt>
    <dgm:pt modelId="{E654CCB6-B4C9-463D-8AD1-61080F18F8C3}" type="pres">
      <dgm:prSet presAssocID="{BFD00EFD-B95C-4344-90D9-3EE4A814D8FD}" presName="hierChild5" presStyleCnt="0"/>
      <dgm:spPr/>
    </dgm:pt>
    <dgm:pt modelId="{FB49D8DD-5F6B-40F7-9D0D-F674BFAD52D8}" type="pres">
      <dgm:prSet presAssocID="{B7C42D60-600F-4578-9E44-7A62842F3E2F}" presName="Name37" presStyleLbl="parChTrans1D2" presStyleIdx="1" presStyleCnt="5"/>
      <dgm:spPr/>
      <dgm:t>
        <a:bodyPr/>
        <a:lstStyle/>
        <a:p>
          <a:endParaRPr lang="es-ES"/>
        </a:p>
      </dgm:t>
    </dgm:pt>
    <dgm:pt modelId="{7347AB4E-F0B6-432A-9A3D-03E453374388}" type="pres">
      <dgm:prSet presAssocID="{6C20EB83-FD3A-4D5E-9832-BD9A153C791D}" presName="hierRoot2" presStyleCnt="0">
        <dgm:presLayoutVars>
          <dgm:hierBranch val="init"/>
        </dgm:presLayoutVars>
      </dgm:prSet>
      <dgm:spPr/>
    </dgm:pt>
    <dgm:pt modelId="{EBEB5FA8-5FA2-4DFE-8BEA-64D5C79655FC}" type="pres">
      <dgm:prSet presAssocID="{6C20EB83-FD3A-4D5E-9832-BD9A153C791D}" presName="rootComposite" presStyleCnt="0"/>
      <dgm:spPr/>
    </dgm:pt>
    <dgm:pt modelId="{BEFBEF64-F135-4A00-AAA9-5A41FB597FB9}" type="pres">
      <dgm:prSet presAssocID="{6C20EB83-FD3A-4D5E-9832-BD9A153C791D}" presName="rootText" presStyleLbl="node2" presStyleIdx="1" presStyleCnt="3" custScaleX="106829" custScaleY="85259" custLinFactY="-53536" custLinFactNeighborX="549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9980C6-0D3B-439B-9388-F788A6AC67DE}" type="pres">
      <dgm:prSet presAssocID="{6C20EB83-FD3A-4D5E-9832-BD9A153C791D}" presName="rootConnector" presStyleLbl="node2" presStyleIdx="1" presStyleCnt="3"/>
      <dgm:spPr/>
      <dgm:t>
        <a:bodyPr/>
        <a:lstStyle/>
        <a:p>
          <a:endParaRPr lang="es-ES"/>
        </a:p>
      </dgm:t>
    </dgm:pt>
    <dgm:pt modelId="{C1FF2776-383F-476F-BA58-BC625E65FEB1}" type="pres">
      <dgm:prSet presAssocID="{6C20EB83-FD3A-4D5E-9832-BD9A153C791D}" presName="hierChild4" presStyleCnt="0"/>
      <dgm:spPr/>
    </dgm:pt>
    <dgm:pt modelId="{951AF893-714F-4420-81D4-9A6734D1F347}" type="pres">
      <dgm:prSet presAssocID="{EFF269B2-9C63-4A82-B754-695A02116F5F}" presName="Name37" presStyleLbl="parChTrans1D3" presStyleIdx="4" presStyleCnt="9"/>
      <dgm:spPr/>
      <dgm:t>
        <a:bodyPr/>
        <a:lstStyle/>
        <a:p>
          <a:endParaRPr lang="es-ES"/>
        </a:p>
      </dgm:t>
    </dgm:pt>
    <dgm:pt modelId="{BF41AFFB-7487-4E90-B253-6C34D2C39DEF}" type="pres">
      <dgm:prSet presAssocID="{0EDBB8F7-ECEE-4FA5-8AA6-C4534132EB79}" presName="hierRoot2" presStyleCnt="0">
        <dgm:presLayoutVars>
          <dgm:hierBranch val="init"/>
        </dgm:presLayoutVars>
      </dgm:prSet>
      <dgm:spPr/>
    </dgm:pt>
    <dgm:pt modelId="{6D4C63E9-188B-4A54-9BB0-B3F91A6D206D}" type="pres">
      <dgm:prSet presAssocID="{0EDBB8F7-ECEE-4FA5-8AA6-C4534132EB79}" presName="rootComposite" presStyleCnt="0"/>
      <dgm:spPr/>
    </dgm:pt>
    <dgm:pt modelId="{B57D4138-4C0F-4259-A1E4-FF7C965A5572}" type="pres">
      <dgm:prSet presAssocID="{0EDBB8F7-ECEE-4FA5-8AA6-C4534132EB79}" presName="rootText" presStyleLbl="node3" presStyleIdx="4" presStyleCnt="9" custScaleX="87946" custScaleY="63936" custLinFactY="-82885" custLinFactNeighborX="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0CF591D-A786-47CD-A5A5-6380710776FC}" type="pres">
      <dgm:prSet presAssocID="{0EDBB8F7-ECEE-4FA5-8AA6-C4534132EB79}" presName="rootConnector" presStyleLbl="node3" presStyleIdx="4" presStyleCnt="9"/>
      <dgm:spPr/>
      <dgm:t>
        <a:bodyPr/>
        <a:lstStyle/>
        <a:p>
          <a:endParaRPr lang="es-ES"/>
        </a:p>
      </dgm:t>
    </dgm:pt>
    <dgm:pt modelId="{5787797C-49FA-4B67-902D-3AA1988350CD}" type="pres">
      <dgm:prSet presAssocID="{0EDBB8F7-ECEE-4FA5-8AA6-C4534132EB79}" presName="hierChild4" presStyleCnt="0"/>
      <dgm:spPr/>
    </dgm:pt>
    <dgm:pt modelId="{87B97A35-8966-466D-98A2-8B9958BD4A4F}" type="pres">
      <dgm:prSet presAssocID="{0EDBB8F7-ECEE-4FA5-8AA6-C4534132EB79}" presName="hierChild5" presStyleCnt="0"/>
      <dgm:spPr/>
    </dgm:pt>
    <dgm:pt modelId="{EABC9339-D065-4EB2-945E-707AEF787DF2}" type="pres">
      <dgm:prSet presAssocID="{6C20EB83-FD3A-4D5E-9832-BD9A153C791D}" presName="hierChild5" presStyleCnt="0"/>
      <dgm:spPr/>
    </dgm:pt>
    <dgm:pt modelId="{E772DC56-3D74-4B11-BF7F-E783A1E51B9D}" type="pres">
      <dgm:prSet presAssocID="{81AF7CE2-8093-4A2C-8EF5-5A2B4BC114EA}" presName="Name37" presStyleLbl="parChTrans1D2" presStyleIdx="2" presStyleCnt="5"/>
      <dgm:spPr/>
      <dgm:t>
        <a:bodyPr/>
        <a:lstStyle/>
        <a:p>
          <a:endParaRPr lang="es-ES"/>
        </a:p>
      </dgm:t>
    </dgm:pt>
    <dgm:pt modelId="{CCCB1F4B-E5FC-4EE3-A50A-EE52EC2F3154}" type="pres">
      <dgm:prSet presAssocID="{7751839E-CBA3-4105-AB51-141A1CF87228}" presName="hierRoot2" presStyleCnt="0">
        <dgm:presLayoutVars>
          <dgm:hierBranch/>
        </dgm:presLayoutVars>
      </dgm:prSet>
      <dgm:spPr/>
    </dgm:pt>
    <dgm:pt modelId="{82E2D74D-9292-41F3-B97E-E8E5C6F3EFE0}" type="pres">
      <dgm:prSet presAssocID="{7751839E-CBA3-4105-AB51-141A1CF87228}" presName="rootComposite" presStyleCnt="0"/>
      <dgm:spPr/>
    </dgm:pt>
    <dgm:pt modelId="{B5807D06-1E3C-4F5A-9594-79F0684FB0D9}" type="pres">
      <dgm:prSet presAssocID="{7751839E-CBA3-4105-AB51-141A1CF87228}" presName="rootText" presStyleLbl="node2" presStyleIdx="2" presStyleCnt="3" custScaleX="137325" custScaleY="100978" custLinFactY="-93970" custLinFactNeighborX="-13811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259E98-076B-4090-808C-75B7D9E292D2}" type="pres">
      <dgm:prSet presAssocID="{7751839E-CBA3-4105-AB51-141A1CF87228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5A3175-2B81-4307-81A1-66C73B1915BF}" type="pres">
      <dgm:prSet presAssocID="{7751839E-CBA3-4105-AB51-141A1CF87228}" presName="hierChild4" presStyleCnt="0"/>
      <dgm:spPr/>
    </dgm:pt>
    <dgm:pt modelId="{8474906A-F206-4CF2-96C3-D9B38586E009}" type="pres">
      <dgm:prSet presAssocID="{8A0EE6E2-2BEA-4859-A4D2-3FC8C4DF7EE2}" presName="Name35" presStyleLbl="parChTrans1D3" presStyleIdx="5" presStyleCnt="9"/>
      <dgm:spPr/>
      <dgm:t>
        <a:bodyPr/>
        <a:lstStyle/>
        <a:p>
          <a:endParaRPr lang="es-ES"/>
        </a:p>
      </dgm:t>
    </dgm:pt>
    <dgm:pt modelId="{70E0F848-7770-4452-A094-13EB59995BEB}" type="pres">
      <dgm:prSet presAssocID="{77FE347F-0AFE-45E3-92F9-FDE0D63C0E2E}" presName="hierRoot2" presStyleCnt="0">
        <dgm:presLayoutVars>
          <dgm:hierBranch val="init"/>
        </dgm:presLayoutVars>
      </dgm:prSet>
      <dgm:spPr/>
    </dgm:pt>
    <dgm:pt modelId="{13C3F308-4099-48C0-92B0-6A062FDBE5E9}" type="pres">
      <dgm:prSet presAssocID="{77FE347F-0AFE-45E3-92F9-FDE0D63C0E2E}" presName="rootComposite" presStyleCnt="0"/>
      <dgm:spPr/>
    </dgm:pt>
    <dgm:pt modelId="{7AE15282-A6D0-4E6F-9537-AB13565DB521}" type="pres">
      <dgm:prSet presAssocID="{77FE347F-0AFE-45E3-92F9-FDE0D63C0E2E}" presName="rootText" presStyleLbl="node3" presStyleIdx="5" presStyleCnt="9" custScaleX="82759" custScaleY="819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513717C-4E4C-466A-8C4F-0A59A3786C3F}" type="pres">
      <dgm:prSet presAssocID="{77FE347F-0AFE-45E3-92F9-FDE0D63C0E2E}" presName="rootConnector" presStyleLbl="node3" presStyleIdx="5" presStyleCnt="9"/>
      <dgm:spPr/>
      <dgm:t>
        <a:bodyPr/>
        <a:lstStyle/>
        <a:p>
          <a:endParaRPr lang="es-ES"/>
        </a:p>
      </dgm:t>
    </dgm:pt>
    <dgm:pt modelId="{CDCF7125-D8C4-4E78-A6BA-B59D6B8B5F4F}" type="pres">
      <dgm:prSet presAssocID="{77FE347F-0AFE-45E3-92F9-FDE0D63C0E2E}" presName="hierChild4" presStyleCnt="0"/>
      <dgm:spPr/>
    </dgm:pt>
    <dgm:pt modelId="{CEE50574-2552-4268-800D-2046C4CBFE1D}" type="pres">
      <dgm:prSet presAssocID="{B3218AD3-8A5F-41B5-BCA2-BD1B8388D6A4}" presName="Name37" presStyleLbl="parChTrans1D4" presStyleIdx="4" presStyleCnt="8"/>
      <dgm:spPr/>
      <dgm:t>
        <a:bodyPr/>
        <a:lstStyle/>
        <a:p>
          <a:endParaRPr lang="es-ES"/>
        </a:p>
      </dgm:t>
    </dgm:pt>
    <dgm:pt modelId="{7E5D6963-49C9-404A-9B86-3FF5B06279CC}" type="pres">
      <dgm:prSet presAssocID="{158534B7-DF20-4A9E-86A3-02A929FF118B}" presName="hierRoot2" presStyleCnt="0">
        <dgm:presLayoutVars>
          <dgm:hierBranch val="init"/>
        </dgm:presLayoutVars>
      </dgm:prSet>
      <dgm:spPr/>
    </dgm:pt>
    <dgm:pt modelId="{854FE0E6-ABDF-40F5-8D6D-4FF9B2329102}" type="pres">
      <dgm:prSet presAssocID="{158534B7-DF20-4A9E-86A3-02A929FF118B}" presName="rootComposite" presStyleCnt="0"/>
      <dgm:spPr/>
    </dgm:pt>
    <dgm:pt modelId="{019EDDFD-3279-4418-B46F-897E6A9118C5}" type="pres">
      <dgm:prSet presAssocID="{158534B7-DF20-4A9E-86A3-02A929FF118B}" presName="rootText" presStyleLbl="node4" presStyleIdx="4" presStyleCnt="8" custScaleX="77888" custScaleY="27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9808952-BB2B-4C5B-AAD4-0F3C0F2DAE42}" type="pres">
      <dgm:prSet presAssocID="{158534B7-DF20-4A9E-86A3-02A929FF118B}" presName="rootConnector" presStyleLbl="node4" presStyleIdx="4" presStyleCnt="8"/>
      <dgm:spPr/>
      <dgm:t>
        <a:bodyPr/>
        <a:lstStyle/>
        <a:p>
          <a:endParaRPr lang="es-ES"/>
        </a:p>
      </dgm:t>
    </dgm:pt>
    <dgm:pt modelId="{45361802-B37D-43FF-AC9C-F3A43F233C3F}" type="pres">
      <dgm:prSet presAssocID="{158534B7-DF20-4A9E-86A3-02A929FF118B}" presName="hierChild4" presStyleCnt="0"/>
      <dgm:spPr/>
    </dgm:pt>
    <dgm:pt modelId="{E9363709-64FD-403E-8D1F-B8F56096EE46}" type="pres">
      <dgm:prSet presAssocID="{158534B7-DF20-4A9E-86A3-02A929FF118B}" presName="hierChild5" presStyleCnt="0"/>
      <dgm:spPr/>
    </dgm:pt>
    <dgm:pt modelId="{9C72C71B-DA67-4016-ADFE-518F5F6AC876}" type="pres">
      <dgm:prSet presAssocID="{77FE347F-0AFE-45E3-92F9-FDE0D63C0E2E}" presName="hierChild5" presStyleCnt="0"/>
      <dgm:spPr/>
    </dgm:pt>
    <dgm:pt modelId="{C766D59A-54E4-4050-AADF-49B8D6278C34}" type="pres">
      <dgm:prSet presAssocID="{0DBA1F67-FC6D-4386-A97A-02D0BD208D96}" presName="Name35" presStyleLbl="parChTrans1D3" presStyleIdx="6" presStyleCnt="9"/>
      <dgm:spPr/>
      <dgm:t>
        <a:bodyPr/>
        <a:lstStyle/>
        <a:p>
          <a:endParaRPr lang="es-ES"/>
        </a:p>
      </dgm:t>
    </dgm:pt>
    <dgm:pt modelId="{5B3AF331-0732-4600-8F26-FB13A48A0CDA}" type="pres">
      <dgm:prSet presAssocID="{6CD87993-EFD5-4F92-866B-67ECAF7C47A2}" presName="hierRoot2" presStyleCnt="0">
        <dgm:presLayoutVars>
          <dgm:hierBranch val="init"/>
        </dgm:presLayoutVars>
      </dgm:prSet>
      <dgm:spPr/>
    </dgm:pt>
    <dgm:pt modelId="{963BBE39-878E-43B1-8FD1-35F87FB35E3B}" type="pres">
      <dgm:prSet presAssocID="{6CD87993-EFD5-4F92-866B-67ECAF7C47A2}" presName="rootComposite" presStyleCnt="0"/>
      <dgm:spPr/>
    </dgm:pt>
    <dgm:pt modelId="{4099EC32-7F6F-4361-A4CD-E6540D5DDD84}" type="pres">
      <dgm:prSet presAssocID="{6CD87993-EFD5-4F92-866B-67ECAF7C47A2}" presName="rootText" presStyleLbl="node3" presStyleIdx="6" presStyleCnt="9" custScaleX="84091" custScaleY="8375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86D5762-D252-42E5-BDC4-DA7E00B730CF}" type="pres">
      <dgm:prSet presAssocID="{6CD87993-EFD5-4F92-866B-67ECAF7C47A2}" presName="rootConnector" presStyleLbl="node3" presStyleIdx="6" presStyleCnt="9"/>
      <dgm:spPr/>
      <dgm:t>
        <a:bodyPr/>
        <a:lstStyle/>
        <a:p>
          <a:endParaRPr lang="es-ES"/>
        </a:p>
      </dgm:t>
    </dgm:pt>
    <dgm:pt modelId="{CB07DE08-D6F0-43A3-BFC5-ED79D409A866}" type="pres">
      <dgm:prSet presAssocID="{6CD87993-EFD5-4F92-866B-67ECAF7C47A2}" presName="hierChild4" presStyleCnt="0"/>
      <dgm:spPr/>
    </dgm:pt>
    <dgm:pt modelId="{AB9AFC10-0324-4AAE-AD4E-03210E0B4CD5}" type="pres">
      <dgm:prSet presAssocID="{73290855-7BE5-4B3C-95F8-AE58D70214C7}" presName="Name37" presStyleLbl="parChTrans1D4" presStyleIdx="5" presStyleCnt="8"/>
      <dgm:spPr/>
      <dgm:t>
        <a:bodyPr/>
        <a:lstStyle/>
        <a:p>
          <a:endParaRPr lang="es-ES"/>
        </a:p>
      </dgm:t>
    </dgm:pt>
    <dgm:pt modelId="{5A91DECB-6131-47A3-8E91-774B1D6ADE8E}" type="pres">
      <dgm:prSet presAssocID="{42C3A727-6C3E-473A-AD1D-5CFDF98826F7}" presName="hierRoot2" presStyleCnt="0">
        <dgm:presLayoutVars>
          <dgm:hierBranch val="init"/>
        </dgm:presLayoutVars>
      </dgm:prSet>
      <dgm:spPr/>
    </dgm:pt>
    <dgm:pt modelId="{79E8545B-4CE0-4928-9526-39A4B7C29F34}" type="pres">
      <dgm:prSet presAssocID="{42C3A727-6C3E-473A-AD1D-5CFDF98826F7}" presName="rootComposite" presStyleCnt="0"/>
      <dgm:spPr/>
    </dgm:pt>
    <dgm:pt modelId="{55F6A183-C0E9-4B41-BC72-D4D69B1822D4}" type="pres">
      <dgm:prSet presAssocID="{42C3A727-6C3E-473A-AD1D-5CFDF98826F7}" presName="rootText" presStyleLbl="node4" presStyleIdx="5" presStyleCnt="8" custScaleX="60292" custScaleY="291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64CD03-89ED-4E19-8A69-BC12CD78A9A3}" type="pres">
      <dgm:prSet presAssocID="{42C3A727-6C3E-473A-AD1D-5CFDF98826F7}" presName="rootConnector" presStyleLbl="node4" presStyleIdx="5" presStyleCnt="8"/>
      <dgm:spPr/>
      <dgm:t>
        <a:bodyPr/>
        <a:lstStyle/>
        <a:p>
          <a:endParaRPr lang="es-ES"/>
        </a:p>
      </dgm:t>
    </dgm:pt>
    <dgm:pt modelId="{9682DB02-2B9E-45E7-ABDB-7E3D7926C0A1}" type="pres">
      <dgm:prSet presAssocID="{42C3A727-6C3E-473A-AD1D-5CFDF98826F7}" presName="hierChild4" presStyleCnt="0"/>
      <dgm:spPr/>
    </dgm:pt>
    <dgm:pt modelId="{16BF7486-8672-4E25-939F-6916E8268E7B}" type="pres">
      <dgm:prSet presAssocID="{42C3A727-6C3E-473A-AD1D-5CFDF98826F7}" presName="hierChild5" presStyleCnt="0"/>
      <dgm:spPr/>
    </dgm:pt>
    <dgm:pt modelId="{F5156724-2FCF-4F11-9688-FEF9B2508BA2}" type="pres">
      <dgm:prSet presAssocID="{6CD87993-EFD5-4F92-866B-67ECAF7C47A2}" presName="hierChild5" presStyleCnt="0"/>
      <dgm:spPr/>
    </dgm:pt>
    <dgm:pt modelId="{C0437932-F883-49E0-9BA3-F0BEDEF9535A}" type="pres">
      <dgm:prSet presAssocID="{078EFA5B-1EDC-4376-BECF-EBC1A1842691}" presName="Name35" presStyleLbl="parChTrans1D3" presStyleIdx="7" presStyleCnt="9"/>
      <dgm:spPr/>
      <dgm:t>
        <a:bodyPr/>
        <a:lstStyle/>
        <a:p>
          <a:endParaRPr lang="es-ES"/>
        </a:p>
      </dgm:t>
    </dgm:pt>
    <dgm:pt modelId="{F23E37E9-EA16-4927-8F30-DA7031A4DD32}" type="pres">
      <dgm:prSet presAssocID="{39E86FD5-329B-4BB4-8829-E53513821D7F}" presName="hierRoot2" presStyleCnt="0">
        <dgm:presLayoutVars>
          <dgm:hierBranch val="init"/>
        </dgm:presLayoutVars>
      </dgm:prSet>
      <dgm:spPr/>
    </dgm:pt>
    <dgm:pt modelId="{B2FF075A-8708-4202-8DDB-B518D474D8F2}" type="pres">
      <dgm:prSet presAssocID="{39E86FD5-329B-4BB4-8829-E53513821D7F}" presName="rootComposite" presStyleCnt="0"/>
      <dgm:spPr/>
    </dgm:pt>
    <dgm:pt modelId="{A0E34917-9D37-415D-A9D1-0AAD7F462A83}" type="pres">
      <dgm:prSet presAssocID="{39E86FD5-329B-4BB4-8829-E53513821D7F}" presName="rootText" presStyleLbl="node3" presStyleIdx="7" presStyleCnt="9" custScaleX="81030" custScaleY="76190" custLinFactNeighborX="-3050" custLinFactNeighborY="45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82DA1AD-A8D0-4DB5-9ADE-567062F7CFC8}" type="pres">
      <dgm:prSet presAssocID="{39E86FD5-329B-4BB4-8829-E53513821D7F}" presName="rootConnector" presStyleLbl="node3" presStyleIdx="7" presStyleCnt="9"/>
      <dgm:spPr/>
      <dgm:t>
        <a:bodyPr/>
        <a:lstStyle/>
        <a:p>
          <a:endParaRPr lang="es-ES"/>
        </a:p>
      </dgm:t>
    </dgm:pt>
    <dgm:pt modelId="{0DE47FC6-45E6-4197-BAD2-FABC30D77352}" type="pres">
      <dgm:prSet presAssocID="{39E86FD5-329B-4BB4-8829-E53513821D7F}" presName="hierChild4" presStyleCnt="0"/>
      <dgm:spPr/>
    </dgm:pt>
    <dgm:pt modelId="{9EB6C843-9D15-4E9E-B2BC-1BBE6CBB8C52}" type="pres">
      <dgm:prSet presAssocID="{5A9D6FE1-6B04-4DFC-A62F-44EF249D5CDE}" presName="Name37" presStyleLbl="parChTrans1D4" presStyleIdx="6" presStyleCnt="8"/>
      <dgm:spPr/>
      <dgm:t>
        <a:bodyPr/>
        <a:lstStyle/>
        <a:p>
          <a:endParaRPr lang="es-ES"/>
        </a:p>
      </dgm:t>
    </dgm:pt>
    <dgm:pt modelId="{7C64ED63-836F-4380-A3F9-9A1088EC8B4E}" type="pres">
      <dgm:prSet presAssocID="{94D00B22-0B1B-40C9-AA15-5FA3168B0AF0}" presName="hierRoot2" presStyleCnt="0">
        <dgm:presLayoutVars>
          <dgm:hierBranch val="init"/>
        </dgm:presLayoutVars>
      </dgm:prSet>
      <dgm:spPr/>
    </dgm:pt>
    <dgm:pt modelId="{EE3493C5-C947-40CC-B4B5-7C9F27C16D44}" type="pres">
      <dgm:prSet presAssocID="{94D00B22-0B1B-40C9-AA15-5FA3168B0AF0}" presName="rootComposite" presStyleCnt="0"/>
      <dgm:spPr/>
    </dgm:pt>
    <dgm:pt modelId="{9EB31216-092A-41C8-AC4B-E5A615C30A86}" type="pres">
      <dgm:prSet presAssocID="{94D00B22-0B1B-40C9-AA15-5FA3168B0AF0}" presName="rootText" presStyleLbl="node4" presStyleIdx="6" presStyleCnt="8" custScaleX="48160" custScaleY="276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FF1DB7-0B4A-4340-913E-BC93EB9DCCCA}" type="pres">
      <dgm:prSet presAssocID="{94D00B22-0B1B-40C9-AA15-5FA3168B0AF0}" presName="rootConnector" presStyleLbl="node4" presStyleIdx="6" presStyleCnt="8"/>
      <dgm:spPr/>
      <dgm:t>
        <a:bodyPr/>
        <a:lstStyle/>
        <a:p>
          <a:endParaRPr lang="es-ES"/>
        </a:p>
      </dgm:t>
    </dgm:pt>
    <dgm:pt modelId="{DD62826F-F4AF-49BE-8DC0-B30ACAC70841}" type="pres">
      <dgm:prSet presAssocID="{94D00B22-0B1B-40C9-AA15-5FA3168B0AF0}" presName="hierChild4" presStyleCnt="0"/>
      <dgm:spPr/>
    </dgm:pt>
    <dgm:pt modelId="{CA84122A-2E73-4C21-A294-C2EDB309C4AC}" type="pres">
      <dgm:prSet presAssocID="{94D00B22-0B1B-40C9-AA15-5FA3168B0AF0}" presName="hierChild5" presStyleCnt="0"/>
      <dgm:spPr/>
    </dgm:pt>
    <dgm:pt modelId="{235ED95E-B6D8-48B5-A584-0BF28FA43459}" type="pres">
      <dgm:prSet presAssocID="{39E86FD5-329B-4BB4-8829-E53513821D7F}" presName="hierChild5" presStyleCnt="0"/>
      <dgm:spPr/>
    </dgm:pt>
    <dgm:pt modelId="{223477F6-77C7-48BF-9EA8-B686F327D0C4}" type="pres">
      <dgm:prSet presAssocID="{E6B0D1D3-296C-4F99-94CE-41C939EB3AD5}" presName="Name35" presStyleLbl="parChTrans1D3" presStyleIdx="8" presStyleCnt="9"/>
      <dgm:spPr/>
      <dgm:t>
        <a:bodyPr/>
        <a:lstStyle/>
        <a:p>
          <a:endParaRPr lang="es-ES"/>
        </a:p>
      </dgm:t>
    </dgm:pt>
    <dgm:pt modelId="{7FDD5AAE-67C9-41B0-B101-FB5F92AC1A9B}" type="pres">
      <dgm:prSet presAssocID="{5B2C15C9-E158-4956-A3CD-130C068D530B}" presName="hierRoot2" presStyleCnt="0">
        <dgm:presLayoutVars>
          <dgm:hierBranch val="init"/>
        </dgm:presLayoutVars>
      </dgm:prSet>
      <dgm:spPr/>
    </dgm:pt>
    <dgm:pt modelId="{C4E5D515-F883-439D-90BB-22D89EE5D89F}" type="pres">
      <dgm:prSet presAssocID="{5B2C15C9-E158-4956-A3CD-130C068D530B}" presName="rootComposite" presStyleCnt="0"/>
      <dgm:spPr/>
    </dgm:pt>
    <dgm:pt modelId="{DEF96DDF-FB6A-4DF9-A41F-411CBE0B893A}" type="pres">
      <dgm:prSet presAssocID="{5B2C15C9-E158-4956-A3CD-130C068D530B}" presName="rootText" presStyleLbl="node3" presStyleIdx="8" presStyleCnt="9" custScaleX="65038" custScaleY="903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BFFE424-3226-42DF-9AC8-E9906997E9B0}" type="pres">
      <dgm:prSet presAssocID="{5B2C15C9-E158-4956-A3CD-130C068D530B}" presName="rootConnector" presStyleLbl="node3" presStyleIdx="8" presStyleCnt="9"/>
      <dgm:spPr/>
      <dgm:t>
        <a:bodyPr/>
        <a:lstStyle/>
        <a:p>
          <a:endParaRPr lang="es-ES"/>
        </a:p>
      </dgm:t>
    </dgm:pt>
    <dgm:pt modelId="{B9C8822A-B6C8-4A28-9D02-92A63A5D38D1}" type="pres">
      <dgm:prSet presAssocID="{5B2C15C9-E158-4956-A3CD-130C068D530B}" presName="hierChild4" presStyleCnt="0"/>
      <dgm:spPr/>
    </dgm:pt>
    <dgm:pt modelId="{DABC9012-74B1-4FA6-A69D-38DB49403117}" type="pres">
      <dgm:prSet presAssocID="{4B5AFED0-1430-44F2-94D5-ED5A8A8CFD2A}" presName="Name37" presStyleLbl="parChTrans1D4" presStyleIdx="7" presStyleCnt="8"/>
      <dgm:spPr/>
      <dgm:t>
        <a:bodyPr/>
        <a:lstStyle/>
        <a:p>
          <a:endParaRPr lang="es-ES"/>
        </a:p>
      </dgm:t>
    </dgm:pt>
    <dgm:pt modelId="{6CBF6B2F-B39E-46FF-B055-2E198BC25C86}" type="pres">
      <dgm:prSet presAssocID="{9F751977-283F-43E2-8500-0F3C5040A267}" presName="hierRoot2" presStyleCnt="0">
        <dgm:presLayoutVars>
          <dgm:hierBranch val="init"/>
        </dgm:presLayoutVars>
      </dgm:prSet>
      <dgm:spPr/>
    </dgm:pt>
    <dgm:pt modelId="{A05D80E7-1A3A-42EF-8366-D0589B251CFB}" type="pres">
      <dgm:prSet presAssocID="{9F751977-283F-43E2-8500-0F3C5040A267}" presName="rootComposite" presStyleCnt="0"/>
      <dgm:spPr/>
    </dgm:pt>
    <dgm:pt modelId="{D82B3322-5465-44F0-8AA9-713C59E081AA}" type="pres">
      <dgm:prSet presAssocID="{9F751977-283F-43E2-8500-0F3C5040A267}" presName="rootText" presStyleLbl="node4" presStyleIdx="7" presStyleCnt="8" custScaleX="48779" custScaleY="29325" custLinFactNeighborX="-3903" custLinFactNeighborY="-52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37A3C7-52BB-4947-9F92-8D6397105114}" type="pres">
      <dgm:prSet presAssocID="{9F751977-283F-43E2-8500-0F3C5040A267}" presName="rootConnector" presStyleLbl="node4" presStyleIdx="7" presStyleCnt="8"/>
      <dgm:spPr/>
      <dgm:t>
        <a:bodyPr/>
        <a:lstStyle/>
        <a:p>
          <a:endParaRPr lang="es-ES"/>
        </a:p>
      </dgm:t>
    </dgm:pt>
    <dgm:pt modelId="{77685746-FD4D-40ED-8A0E-C718B3BA67F9}" type="pres">
      <dgm:prSet presAssocID="{9F751977-283F-43E2-8500-0F3C5040A267}" presName="hierChild4" presStyleCnt="0"/>
      <dgm:spPr/>
    </dgm:pt>
    <dgm:pt modelId="{5FA26C39-45B8-4CC6-9994-0B936EBC686F}" type="pres">
      <dgm:prSet presAssocID="{9F751977-283F-43E2-8500-0F3C5040A267}" presName="hierChild5" presStyleCnt="0"/>
      <dgm:spPr/>
    </dgm:pt>
    <dgm:pt modelId="{7D91EE92-5C20-4700-8A62-50E98D40E664}" type="pres">
      <dgm:prSet presAssocID="{5B2C15C9-E158-4956-A3CD-130C068D530B}" presName="hierChild5" presStyleCnt="0"/>
      <dgm:spPr/>
    </dgm:pt>
    <dgm:pt modelId="{93020156-FE5F-42B1-B26C-F938ECE5EE16}" type="pres">
      <dgm:prSet presAssocID="{7751839E-CBA3-4105-AB51-141A1CF87228}" presName="hierChild5" presStyleCnt="0"/>
      <dgm:spPr/>
    </dgm:pt>
    <dgm:pt modelId="{83684854-E6DE-4859-AFAA-77E4DDFC0E1F}" type="pres">
      <dgm:prSet presAssocID="{15F18F61-2CA3-4222-AB28-F715FEF69831}" presName="hierChild3" presStyleCnt="0"/>
      <dgm:spPr/>
    </dgm:pt>
    <dgm:pt modelId="{4C3FAAD7-D14D-4308-A676-FC5545206D34}" type="pres">
      <dgm:prSet presAssocID="{A6F45778-8A64-4C21-AEE0-AFA39AED2083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6B91029C-D274-42D9-B774-5FCE21242167}" type="pres">
      <dgm:prSet presAssocID="{DED80934-AC3B-4D10-A498-55B7BD0D0D1D}" presName="hierRoot3" presStyleCnt="0">
        <dgm:presLayoutVars>
          <dgm:hierBranch val="init"/>
        </dgm:presLayoutVars>
      </dgm:prSet>
      <dgm:spPr/>
    </dgm:pt>
    <dgm:pt modelId="{E660296F-7B2C-419D-A216-26A3B73068A8}" type="pres">
      <dgm:prSet presAssocID="{DED80934-AC3B-4D10-A498-55B7BD0D0D1D}" presName="rootComposite3" presStyleCnt="0"/>
      <dgm:spPr/>
    </dgm:pt>
    <dgm:pt modelId="{B995A5C9-97F0-496E-90FE-22DEF29950EA}" type="pres">
      <dgm:prSet presAssocID="{DED80934-AC3B-4D10-A498-55B7BD0D0D1D}" presName="rootText3" presStyleLbl="asst1" presStyleIdx="0" presStyleCnt="2" custScaleX="76143" custScaleY="66132" custLinFactY="-81038" custLinFactNeighborX="258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1E8D384-0883-4290-BB0F-382D974ECD68}" type="pres">
      <dgm:prSet presAssocID="{DED80934-AC3B-4D10-A498-55B7BD0D0D1D}" presName="rootConnector3" presStyleLbl="asst1" presStyleIdx="0" presStyleCnt="2"/>
      <dgm:spPr/>
      <dgm:t>
        <a:bodyPr/>
        <a:lstStyle/>
        <a:p>
          <a:endParaRPr lang="es-ES"/>
        </a:p>
      </dgm:t>
    </dgm:pt>
    <dgm:pt modelId="{04CF0AA3-F3A6-41D9-ABDE-F3BA386A3A34}" type="pres">
      <dgm:prSet presAssocID="{DED80934-AC3B-4D10-A498-55B7BD0D0D1D}" presName="hierChild6" presStyleCnt="0"/>
      <dgm:spPr/>
    </dgm:pt>
    <dgm:pt modelId="{07A36A8F-44BB-4850-8AD2-AD877A863DB8}" type="pres">
      <dgm:prSet presAssocID="{DED80934-AC3B-4D10-A498-55B7BD0D0D1D}" presName="hierChild7" presStyleCnt="0"/>
      <dgm:spPr/>
    </dgm:pt>
    <dgm:pt modelId="{AE1EA76A-C19F-4B64-8912-BF33C3B184E1}" type="pres">
      <dgm:prSet presAssocID="{E143C9CF-B09D-4D2C-BA37-94B291467034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94371EA0-EA4A-46C3-BEED-3CB2C46E5C41}" type="pres">
      <dgm:prSet presAssocID="{A791D175-79E7-49FD-A92F-0E8C197F02B2}" presName="hierRoot3" presStyleCnt="0">
        <dgm:presLayoutVars>
          <dgm:hierBranch val="init"/>
        </dgm:presLayoutVars>
      </dgm:prSet>
      <dgm:spPr/>
    </dgm:pt>
    <dgm:pt modelId="{C9B5747F-ACDD-4F07-84AC-31EB9BDD7949}" type="pres">
      <dgm:prSet presAssocID="{A791D175-79E7-49FD-A92F-0E8C197F02B2}" presName="rootComposite3" presStyleCnt="0"/>
      <dgm:spPr/>
    </dgm:pt>
    <dgm:pt modelId="{A4ABF287-D8A0-42AA-9C76-BCC7295DB2AC}" type="pres">
      <dgm:prSet presAssocID="{A791D175-79E7-49FD-A92F-0E8C197F02B2}" presName="rootText3" presStyleLbl="asst1" presStyleIdx="1" presStyleCnt="2" custScaleX="73783" custScaleY="44793" custLinFactY="-77344" custLinFactNeighborX="-7389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9BE5892-B1FC-4042-A56C-7BA123619F5C}" type="pres">
      <dgm:prSet presAssocID="{A791D175-79E7-49FD-A92F-0E8C197F02B2}" presName="rootConnector3" presStyleLbl="asst1" presStyleIdx="1" presStyleCnt="2"/>
      <dgm:spPr/>
      <dgm:t>
        <a:bodyPr/>
        <a:lstStyle/>
        <a:p>
          <a:endParaRPr lang="es-ES"/>
        </a:p>
      </dgm:t>
    </dgm:pt>
    <dgm:pt modelId="{3323003F-0775-4638-940F-E42F5AE40995}" type="pres">
      <dgm:prSet presAssocID="{A791D175-79E7-49FD-A92F-0E8C197F02B2}" presName="hierChild6" presStyleCnt="0"/>
      <dgm:spPr/>
    </dgm:pt>
    <dgm:pt modelId="{E2ED156C-64B2-4E6C-9A63-FDAC21B90E2E}" type="pres">
      <dgm:prSet presAssocID="{A791D175-79E7-49FD-A92F-0E8C197F02B2}" presName="hierChild7" presStyleCnt="0"/>
      <dgm:spPr/>
    </dgm:pt>
  </dgm:ptLst>
  <dgm:cxnLst>
    <dgm:cxn modelId="{49ACD65B-7924-468F-97B9-F4E8EBB2FEA0}" type="presOf" srcId="{15F18F61-2CA3-4222-AB28-F715FEF69831}" destId="{B3B2DDC1-CA37-4AE1-A551-7FFF9D7C624C}" srcOrd="1" destOrd="0" presId="urn:microsoft.com/office/officeart/2005/8/layout/orgChart1"/>
    <dgm:cxn modelId="{EEAA874F-9C02-413F-819D-4933375F2DD3}" type="presOf" srcId="{EC8EC1BE-3388-4D9D-A68E-D975FE120FE7}" destId="{8D2D275D-C805-4AAD-9278-E635D3DB9396}" srcOrd="1" destOrd="0" presId="urn:microsoft.com/office/officeart/2005/8/layout/orgChart1"/>
    <dgm:cxn modelId="{5C6AF1F3-5023-487E-85A0-6D20F6024417}" type="presOf" srcId="{73290855-7BE5-4B3C-95F8-AE58D70214C7}" destId="{AB9AFC10-0324-4AAE-AD4E-03210E0B4CD5}" srcOrd="0" destOrd="0" presId="urn:microsoft.com/office/officeart/2005/8/layout/orgChart1"/>
    <dgm:cxn modelId="{E81CBC26-B6D4-4D0D-A858-590EECA8E5DA}" type="presOf" srcId="{5B2C15C9-E158-4956-A3CD-130C068D530B}" destId="{3BFFE424-3226-42DF-9AC8-E9906997E9B0}" srcOrd="1" destOrd="0" presId="urn:microsoft.com/office/officeart/2005/8/layout/orgChart1"/>
    <dgm:cxn modelId="{824C63DA-E625-46DD-B5F5-CA6C95B0EE7C}" type="presOf" srcId="{77FE347F-0AFE-45E3-92F9-FDE0D63C0E2E}" destId="{9513717C-4E4C-466A-8C4F-0A59A3786C3F}" srcOrd="1" destOrd="0" presId="urn:microsoft.com/office/officeart/2005/8/layout/orgChart1"/>
    <dgm:cxn modelId="{947E004D-4E11-43A7-AF92-B71B62667D54}" type="presOf" srcId="{94F13DB8-D166-46E9-AD97-3BCAC7016C73}" destId="{3A6E5EBE-7E3A-4584-A92C-9A06B997EC5F}" srcOrd="0" destOrd="0" presId="urn:microsoft.com/office/officeart/2005/8/layout/orgChart1"/>
    <dgm:cxn modelId="{FEE62839-64D4-4A6D-AB8D-AB669073994D}" type="presOf" srcId="{5A9D6FE1-6B04-4DFC-A62F-44EF249D5CDE}" destId="{9EB6C843-9D15-4E9E-B2BC-1BBE6CBB8C52}" srcOrd="0" destOrd="0" presId="urn:microsoft.com/office/officeart/2005/8/layout/orgChart1"/>
    <dgm:cxn modelId="{DC2DF2D1-9E48-4B29-82D6-02B79D522567}" type="presOf" srcId="{1703FF11-8E95-4882-9F65-AE3A11948B16}" destId="{822ADC7B-12DB-4B92-B671-C420D736D32C}" srcOrd="1" destOrd="0" presId="urn:microsoft.com/office/officeart/2005/8/layout/orgChart1"/>
    <dgm:cxn modelId="{DC9476F3-A0E7-4DD8-BD08-5044DBD98471}" type="presOf" srcId="{EC8EC1BE-3388-4D9D-A68E-D975FE120FE7}" destId="{83126C57-4343-4F3E-9E4C-C1BFD928C931}" srcOrd="0" destOrd="0" presId="urn:microsoft.com/office/officeart/2005/8/layout/orgChart1"/>
    <dgm:cxn modelId="{CBE70CCE-8CBB-49D1-95E4-71597012A7B9}" type="presOf" srcId="{DEC4AE74-1176-4A6F-AC20-05E7E2450FEB}" destId="{E0B5024D-FEFF-4AD7-BD25-550A940DEBD8}" srcOrd="1" destOrd="0" presId="urn:microsoft.com/office/officeart/2005/8/layout/orgChart1"/>
    <dgm:cxn modelId="{FA890784-6782-4BFE-9717-6D40134DBEA4}" type="presOf" srcId="{1703FF11-8E95-4882-9F65-AE3A11948B16}" destId="{A903DA23-C757-4D61-9F1B-F07D4B82BE10}" srcOrd="0" destOrd="0" presId="urn:microsoft.com/office/officeart/2005/8/layout/orgChart1"/>
    <dgm:cxn modelId="{0DB636A3-BA1D-405C-956E-3BD800D48DD5}" type="presOf" srcId="{94D00B22-0B1B-40C9-AA15-5FA3168B0AF0}" destId="{9EB31216-092A-41C8-AC4B-E5A615C30A86}" srcOrd="0" destOrd="0" presId="urn:microsoft.com/office/officeart/2005/8/layout/orgChart1"/>
    <dgm:cxn modelId="{31AABEB4-5CE0-4BD6-8905-80B42B249553}" type="presOf" srcId="{0EDBB8F7-ECEE-4FA5-8AA6-C4534132EB79}" destId="{C0CF591D-A786-47CD-A5A5-6380710776FC}" srcOrd="1" destOrd="0" presId="urn:microsoft.com/office/officeart/2005/8/layout/orgChart1"/>
    <dgm:cxn modelId="{F3BA97F2-2248-4D82-90AD-FB93FB7BE1C2}" type="presOf" srcId="{15F18F61-2CA3-4222-AB28-F715FEF69831}" destId="{4AA6BDCE-796A-45EF-9CD5-880F66A01B62}" srcOrd="0" destOrd="0" presId="urn:microsoft.com/office/officeart/2005/8/layout/orgChart1"/>
    <dgm:cxn modelId="{8E734E5B-5133-411F-B483-2DEA28C52B60}" srcId="{069172BD-3739-413E-B10E-B030CB97172C}" destId="{15F18F61-2CA3-4222-AB28-F715FEF69831}" srcOrd="0" destOrd="0" parTransId="{685C930F-79BF-4D36-9CED-102C769236D8}" sibTransId="{DBBA37BA-9BAB-4A99-B67D-D6C6E51EFD09}"/>
    <dgm:cxn modelId="{1B8B244A-460A-4FC4-8427-2704294785E1}" type="presOf" srcId="{683B9986-FFCA-4A82-A56D-94E2926D6421}" destId="{BD9F0110-C7AC-4832-B3B7-F92507269E6A}" srcOrd="0" destOrd="0" presId="urn:microsoft.com/office/officeart/2005/8/layout/orgChart1"/>
    <dgm:cxn modelId="{4151053A-5C59-4AEF-9190-72A645FB9025}" type="presOf" srcId="{63E8728D-F0BD-4F29-A674-8D65D71BBBF2}" destId="{A8FE8FD2-5268-49E3-B466-9D8D835540B5}" srcOrd="1" destOrd="0" presId="urn:microsoft.com/office/officeart/2005/8/layout/orgChart1"/>
    <dgm:cxn modelId="{6D9DA037-B4AA-4D46-9832-434069811DB9}" srcId="{15F18F61-2CA3-4222-AB28-F715FEF69831}" destId="{7751839E-CBA3-4105-AB51-141A1CF87228}" srcOrd="4" destOrd="0" parTransId="{81AF7CE2-8093-4A2C-8EF5-5A2B4BC114EA}" sibTransId="{303F7070-27CA-44E8-97C2-5C6373B66904}"/>
    <dgm:cxn modelId="{94046751-2D27-4876-A004-43CF71DAE5F7}" type="presOf" srcId="{94D00B22-0B1B-40C9-AA15-5FA3168B0AF0}" destId="{A4FF1DB7-0B4A-4340-913E-BC93EB9DCCCA}" srcOrd="1" destOrd="0" presId="urn:microsoft.com/office/officeart/2005/8/layout/orgChart1"/>
    <dgm:cxn modelId="{2F299134-063C-482A-87C6-32EEAF1A646B}" srcId="{63E8728D-F0BD-4F29-A674-8D65D71BBBF2}" destId="{D8110E77-6152-43C3-BAC6-8FD93C6BEE4B}" srcOrd="0" destOrd="0" parTransId="{A8677473-B321-4928-8D28-35CF38D12AD5}" sibTransId="{C9F6D0F7-2BB3-40D8-93C4-2512A795F1FA}"/>
    <dgm:cxn modelId="{411CE0A2-4D50-494A-A0A9-F1F65B34666A}" srcId="{7751839E-CBA3-4105-AB51-141A1CF87228}" destId="{6CD87993-EFD5-4F92-866B-67ECAF7C47A2}" srcOrd="1" destOrd="0" parTransId="{0DBA1F67-FC6D-4386-A97A-02D0BD208D96}" sibTransId="{6EBD1556-48C5-4B5E-BCE8-6A590B04E084}"/>
    <dgm:cxn modelId="{D83B5184-579A-40DB-982C-DD46F255A9B1}" type="presOf" srcId="{39E86FD5-329B-4BB4-8829-E53513821D7F}" destId="{B82DA1AD-A8D0-4DB5-9ADE-567062F7CFC8}" srcOrd="1" destOrd="0" presId="urn:microsoft.com/office/officeart/2005/8/layout/orgChart1"/>
    <dgm:cxn modelId="{036D606E-27A1-4E0C-AD3F-E7E8A4D3F1F3}" type="presOf" srcId="{8A0EE6E2-2BEA-4859-A4D2-3FC8C4DF7EE2}" destId="{8474906A-F206-4CF2-96C3-D9B38586E009}" srcOrd="0" destOrd="0" presId="urn:microsoft.com/office/officeart/2005/8/layout/orgChart1"/>
    <dgm:cxn modelId="{7F410AFE-B39F-42CE-89AB-3D3434B11C5B}" type="presOf" srcId="{77FE347F-0AFE-45E3-92F9-FDE0D63C0E2E}" destId="{7AE15282-A6D0-4E6F-9537-AB13565DB521}" srcOrd="0" destOrd="0" presId="urn:microsoft.com/office/officeart/2005/8/layout/orgChart1"/>
    <dgm:cxn modelId="{7F998A98-2889-4CCA-A513-C3025A0D1AA9}" type="presOf" srcId="{EFF269B2-9C63-4A82-B754-695A02116F5F}" destId="{951AF893-714F-4420-81D4-9A6734D1F347}" srcOrd="0" destOrd="0" presId="urn:microsoft.com/office/officeart/2005/8/layout/orgChart1"/>
    <dgm:cxn modelId="{35289B16-447C-444F-9D22-504CCC6DEEA8}" type="presOf" srcId="{0EDBB8F7-ECEE-4FA5-8AA6-C4534132EB79}" destId="{B57D4138-4C0F-4259-A1E4-FF7C965A5572}" srcOrd="0" destOrd="0" presId="urn:microsoft.com/office/officeart/2005/8/layout/orgChart1"/>
    <dgm:cxn modelId="{2DD3F135-7532-4267-B727-6C08D3A88EC2}" type="presOf" srcId="{7751839E-CBA3-4105-AB51-141A1CF87228}" destId="{78259E98-076B-4090-808C-75B7D9E292D2}" srcOrd="1" destOrd="0" presId="urn:microsoft.com/office/officeart/2005/8/layout/orgChart1"/>
    <dgm:cxn modelId="{B41472B0-D7CE-494C-89FA-15CC47A8D095}" srcId="{6CD87993-EFD5-4F92-866B-67ECAF7C47A2}" destId="{42C3A727-6C3E-473A-AD1D-5CFDF98826F7}" srcOrd="0" destOrd="0" parTransId="{73290855-7BE5-4B3C-95F8-AE58D70214C7}" sibTransId="{41715043-8A61-4136-986C-420ACE298168}"/>
    <dgm:cxn modelId="{525A1685-DDDF-4D48-8CAB-C4B9C16A3305}" type="presOf" srcId="{D8110E77-6152-43C3-BAC6-8FD93C6BEE4B}" destId="{B24D5470-F613-4848-86CE-222E4AE52155}" srcOrd="1" destOrd="0" presId="urn:microsoft.com/office/officeart/2005/8/layout/orgChart1"/>
    <dgm:cxn modelId="{2C58ED42-B12B-4536-B9CB-98538988120E}" type="presOf" srcId="{618B002B-6CA3-48C5-B355-F019D99D0BC8}" destId="{81FC40A6-8181-461D-8E16-B45844378702}" srcOrd="0" destOrd="0" presId="urn:microsoft.com/office/officeart/2005/8/layout/orgChart1"/>
    <dgm:cxn modelId="{4C81787A-D833-43D5-9A79-4C352647738E}" type="presOf" srcId="{6C20EB83-FD3A-4D5E-9832-BD9A153C791D}" destId="{BEFBEF64-F135-4A00-AAA9-5A41FB597FB9}" srcOrd="0" destOrd="0" presId="urn:microsoft.com/office/officeart/2005/8/layout/orgChart1"/>
    <dgm:cxn modelId="{F55E52E3-F420-469F-9673-6E65E23C7481}" type="presOf" srcId="{6CD87993-EFD5-4F92-866B-67ECAF7C47A2}" destId="{4099EC32-7F6F-4361-A4CD-E6540D5DDD84}" srcOrd="0" destOrd="0" presId="urn:microsoft.com/office/officeart/2005/8/layout/orgChart1"/>
    <dgm:cxn modelId="{BD4CCD1B-1F21-4452-AD03-A8E3A8AC3C43}" type="presOf" srcId="{4B5AFED0-1430-44F2-94D5-ED5A8A8CFD2A}" destId="{DABC9012-74B1-4FA6-A69D-38DB49403117}" srcOrd="0" destOrd="0" presId="urn:microsoft.com/office/officeart/2005/8/layout/orgChart1"/>
    <dgm:cxn modelId="{F3EDD6A2-9C34-4B44-BDE2-EAC975B0ACD2}" srcId="{5B2C15C9-E158-4956-A3CD-130C068D530B}" destId="{9F751977-283F-43E2-8500-0F3C5040A267}" srcOrd="0" destOrd="0" parTransId="{4B5AFED0-1430-44F2-94D5-ED5A8A8CFD2A}" sibTransId="{CCCD2BDA-D1F0-4EA8-B04A-0CFB55386336}"/>
    <dgm:cxn modelId="{8848B270-D1C3-4DC9-ACD0-98571AC7FC9C}" type="presOf" srcId="{5B2C15C9-E158-4956-A3CD-130C068D530B}" destId="{DEF96DDF-FB6A-4DF9-A41F-411CBE0B893A}" srcOrd="0" destOrd="0" presId="urn:microsoft.com/office/officeart/2005/8/layout/orgChart1"/>
    <dgm:cxn modelId="{F959E9BD-C616-43F5-9458-EB8C5AC2303C}" type="presOf" srcId="{E143C9CF-B09D-4D2C-BA37-94B291467034}" destId="{AE1EA76A-C19F-4B64-8912-BF33C3B184E1}" srcOrd="0" destOrd="0" presId="urn:microsoft.com/office/officeart/2005/8/layout/orgChart1"/>
    <dgm:cxn modelId="{4108B17C-E185-4B04-AF38-DAA3A3D049A2}" type="presOf" srcId="{318263DE-F15C-4774-906E-FF0F0D814B91}" destId="{774BB3A8-A3C2-4BB1-AE0E-88A695D0D969}" srcOrd="0" destOrd="0" presId="urn:microsoft.com/office/officeart/2005/8/layout/orgChart1"/>
    <dgm:cxn modelId="{AACABC63-5783-43D5-A4B2-E76129B98B67}" type="presOf" srcId="{9F751977-283F-43E2-8500-0F3C5040A267}" destId="{E637A3C7-52BB-4947-9F92-8D6397105114}" srcOrd="1" destOrd="0" presId="urn:microsoft.com/office/officeart/2005/8/layout/orgChart1"/>
    <dgm:cxn modelId="{8AE50064-D0C0-4A03-9A91-A3ABC115C551}" srcId="{BFD00EFD-B95C-4344-90D9-3EE4A814D8FD}" destId="{318263DE-F15C-4774-906E-FF0F0D814B91}" srcOrd="0" destOrd="0" parTransId="{955FF569-A31E-40B4-B56E-E249924A2FEC}" sibTransId="{FEADC21D-8832-4E27-89DA-11D367361867}"/>
    <dgm:cxn modelId="{2D3C11DE-1964-4B99-80BA-E2401FD2820D}" type="presOf" srcId="{94F13DB8-D166-46E9-AD97-3BCAC7016C73}" destId="{B4849DD4-F480-4AA2-B3DC-A151EBC210A7}" srcOrd="1" destOrd="0" presId="urn:microsoft.com/office/officeart/2005/8/layout/orgChart1"/>
    <dgm:cxn modelId="{EF989E8E-7378-449B-92E4-1B6E59B97C09}" srcId="{77FE347F-0AFE-45E3-92F9-FDE0D63C0E2E}" destId="{158534B7-DF20-4A9E-86A3-02A929FF118B}" srcOrd="0" destOrd="0" parTransId="{B3218AD3-8A5F-41B5-BCA2-BD1B8388D6A4}" sibTransId="{3D63258D-BAAE-4F7E-92A5-D22A53379C0F}"/>
    <dgm:cxn modelId="{7B72F9E5-3F2E-48F1-AE03-15785EC36597}" srcId="{1703FF11-8E95-4882-9F65-AE3A11948B16}" destId="{EC8EC1BE-3388-4D9D-A68E-D975FE120FE7}" srcOrd="0" destOrd="0" parTransId="{3525546E-534B-41F7-97D5-4BDB3F4681CD}" sibTransId="{6B805B74-72FE-4D6E-9E63-8B4DB2CBC3FE}"/>
    <dgm:cxn modelId="{CE899B04-3C83-468F-981F-E0C3587C86AD}" type="presOf" srcId="{A791D175-79E7-49FD-A92F-0E8C197F02B2}" destId="{59BE5892-B1FC-4042-A56C-7BA123619F5C}" srcOrd="1" destOrd="0" presId="urn:microsoft.com/office/officeart/2005/8/layout/orgChart1"/>
    <dgm:cxn modelId="{BD76C5CC-1EE4-4FFE-982B-81670E82E7C0}" type="presOf" srcId="{069172BD-3739-413E-B10E-B030CB97172C}" destId="{8E7F612D-CD2B-419F-8D41-B4C09E831654}" srcOrd="0" destOrd="0" presId="urn:microsoft.com/office/officeart/2005/8/layout/orgChart1"/>
    <dgm:cxn modelId="{AE165D16-9F41-4F34-AD69-8B2B6F534B80}" type="presOf" srcId="{BFD00EFD-B95C-4344-90D9-3EE4A814D8FD}" destId="{D9B822FD-B2EF-4A33-88C2-CB1EDEDD641A}" srcOrd="1" destOrd="0" presId="urn:microsoft.com/office/officeart/2005/8/layout/orgChart1"/>
    <dgm:cxn modelId="{8306A32F-BA43-45B8-8610-E2C74EF7289A}" type="presOf" srcId="{45D216BD-5554-481D-A36D-F4D77C22C947}" destId="{BF40FECC-E9B1-4869-8569-2D95878D2B57}" srcOrd="0" destOrd="0" presId="urn:microsoft.com/office/officeart/2005/8/layout/orgChart1"/>
    <dgm:cxn modelId="{39A9813F-818C-479A-9CB9-3FEA6D5022BF}" type="presOf" srcId="{E6B0D1D3-296C-4F99-94CE-41C939EB3AD5}" destId="{223477F6-77C7-48BF-9EA8-B686F327D0C4}" srcOrd="0" destOrd="0" presId="urn:microsoft.com/office/officeart/2005/8/layout/orgChart1"/>
    <dgm:cxn modelId="{C21B2F2B-A050-4DA1-8FDB-22485B2573DB}" type="presOf" srcId="{DEC4AE74-1176-4A6F-AC20-05E7E2450FEB}" destId="{EC243DBC-1D12-422D-8497-195CE3A0FD75}" srcOrd="0" destOrd="0" presId="urn:microsoft.com/office/officeart/2005/8/layout/orgChart1"/>
    <dgm:cxn modelId="{0A232A13-BD11-4CD8-B813-3904F7426CCD}" srcId="{7751839E-CBA3-4105-AB51-141A1CF87228}" destId="{77FE347F-0AFE-45E3-92F9-FDE0D63C0E2E}" srcOrd="0" destOrd="0" parTransId="{8A0EE6E2-2BEA-4859-A4D2-3FC8C4DF7EE2}" sibTransId="{2018A52C-42CE-4889-B554-64E8DEE17C7C}"/>
    <dgm:cxn modelId="{AD55A6D6-9136-41AF-8F04-91B5D75C53B1}" type="presOf" srcId="{9F751977-283F-43E2-8500-0F3C5040A267}" destId="{D82B3322-5465-44F0-8AA9-713C59E081AA}" srcOrd="0" destOrd="0" presId="urn:microsoft.com/office/officeart/2005/8/layout/orgChart1"/>
    <dgm:cxn modelId="{4B926BA4-8F42-4223-BE0B-881BC3AAD417}" srcId="{318263DE-F15C-4774-906E-FF0F0D814B91}" destId="{D2ECED8C-3E1E-4DF6-82F3-287054F58267}" srcOrd="0" destOrd="0" parTransId="{45D216BD-5554-481D-A36D-F4D77C22C947}" sibTransId="{28E5798B-BD75-4E1C-9ED7-99ED7FE79C5D}"/>
    <dgm:cxn modelId="{56F12CBE-2C10-439D-BC7D-99CC850812FB}" type="presOf" srcId="{81AF7CE2-8093-4A2C-8EF5-5A2B4BC114EA}" destId="{E772DC56-3D74-4B11-BF7F-E783A1E51B9D}" srcOrd="0" destOrd="0" presId="urn:microsoft.com/office/officeart/2005/8/layout/orgChart1"/>
    <dgm:cxn modelId="{E089756B-F333-49BD-BB8A-CE90548AC8A3}" type="presOf" srcId="{D2ECED8C-3E1E-4DF6-82F3-287054F58267}" destId="{7AFEFEF2-6441-47F9-BCAD-6627AAC3E8D8}" srcOrd="0" destOrd="0" presId="urn:microsoft.com/office/officeart/2005/8/layout/orgChart1"/>
    <dgm:cxn modelId="{F5FD8CEC-FBBD-4111-9A79-3D4DA81D0D99}" type="presOf" srcId="{0DBA1F67-FC6D-4386-A97A-02D0BD208D96}" destId="{C766D59A-54E4-4050-AADF-49B8D6278C34}" srcOrd="0" destOrd="0" presId="urn:microsoft.com/office/officeart/2005/8/layout/orgChart1"/>
    <dgm:cxn modelId="{4CBCBEB0-B348-43BE-A3B6-62ECCBBBF14C}" type="presOf" srcId="{7BBCE8C1-23DC-4C00-894D-ED7DD5BA1B79}" destId="{D9DD2F7E-423F-42A1-B398-11DFEC09E55E}" srcOrd="0" destOrd="0" presId="urn:microsoft.com/office/officeart/2005/8/layout/orgChart1"/>
    <dgm:cxn modelId="{C0CBF07F-8D3F-4A74-9D0D-D3ED99FAF159}" type="presOf" srcId="{B7C42D60-600F-4578-9E44-7A62842F3E2F}" destId="{FB49D8DD-5F6B-40F7-9D0D-F674BFAD52D8}" srcOrd="0" destOrd="0" presId="urn:microsoft.com/office/officeart/2005/8/layout/orgChart1"/>
    <dgm:cxn modelId="{9293E7DF-5B05-4BCC-A950-C9E23EE0AB82}" type="presOf" srcId="{318263DE-F15C-4774-906E-FF0F0D814B91}" destId="{B1F3270C-CA25-41B3-9ABA-AB66A4D15A67}" srcOrd="1" destOrd="0" presId="urn:microsoft.com/office/officeart/2005/8/layout/orgChart1"/>
    <dgm:cxn modelId="{0F3D9858-44B1-43FC-9856-91C2B017C8B1}" type="presOf" srcId="{7751839E-CBA3-4105-AB51-141A1CF87228}" destId="{B5807D06-1E3C-4F5A-9594-79F0684FB0D9}" srcOrd="0" destOrd="0" presId="urn:microsoft.com/office/officeart/2005/8/layout/orgChart1"/>
    <dgm:cxn modelId="{594D258E-646B-499E-9DFC-B0DF5FDA3D7E}" srcId="{BFD00EFD-B95C-4344-90D9-3EE4A814D8FD}" destId="{63E8728D-F0BD-4F29-A674-8D65D71BBBF2}" srcOrd="1" destOrd="0" parTransId="{E02A4EA4-BE8D-45A8-8B4B-696657BF1416}" sibTransId="{6CA62E95-2976-4B06-ABB3-C82DE19100BC}"/>
    <dgm:cxn modelId="{634F65B6-CC28-4A85-8EBC-D964EEAD379D}" type="presOf" srcId="{42C3A727-6C3E-473A-AD1D-5CFDF98826F7}" destId="{55F6A183-C0E9-4B41-BC72-D4D69B1822D4}" srcOrd="0" destOrd="0" presId="urn:microsoft.com/office/officeart/2005/8/layout/orgChart1"/>
    <dgm:cxn modelId="{0729AA5C-2063-413E-AFAD-8196CD16DE82}" type="presOf" srcId="{158534B7-DF20-4A9E-86A3-02A929FF118B}" destId="{F9808952-BB2B-4C5B-AAD4-0F3C0F2DAE42}" srcOrd="1" destOrd="0" presId="urn:microsoft.com/office/officeart/2005/8/layout/orgChart1"/>
    <dgm:cxn modelId="{24D5422C-9874-4675-887E-5AC7CCAA4B4D}" srcId="{15F18F61-2CA3-4222-AB28-F715FEF69831}" destId="{6C20EB83-FD3A-4D5E-9832-BD9A153C791D}" srcOrd="3" destOrd="0" parTransId="{B7C42D60-600F-4578-9E44-7A62842F3E2F}" sibTransId="{87F96A71-94F2-4C8E-B275-B296702B46E2}"/>
    <dgm:cxn modelId="{019EB9CF-D00A-434B-BA42-E53AA3A53F08}" type="presOf" srcId="{DED80934-AC3B-4D10-A498-55B7BD0D0D1D}" destId="{91E8D384-0883-4290-BB0F-382D974ECD68}" srcOrd="1" destOrd="0" presId="urn:microsoft.com/office/officeart/2005/8/layout/orgChart1"/>
    <dgm:cxn modelId="{91392604-9B06-4D10-BFC6-2EE2AEA99B1F}" type="presOf" srcId="{DED80934-AC3B-4D10-A498-55B7BD0D0D1D}" destId="{B995A5C9-97F0-496E-90FE-22DEF29950EA}" srcOrd="0" destOrd="0" presId="urn:microsoft.com/office/officeart/2005/8/layout/orgChart1"/>
    <dgm:cxn modelId="{CFB58D14-A081-4769-9ED3-F4BF28C9BB8D}" type="presOf" srcId="{078EFA5B-1EDC-4376-BECF-EBC1A1842691}" destId="{C0437932-F883-49E0-9BA3-F0BEDEF9535A}" srcOrd="0" destOrd="0" presId="urn:microsoft.com/office/officeart/2005/8/layout/orgChart1"/>
    <dgm:cxn modelId="{20B8D0FD-8AF4-420F-856D-D3299C6CE78A}" type="presOf" srcId="{A8677473-B321-4928-8D28-35CF38D12AD5}" destId="{8AD5E0BC-3798-4B84-B3AF-29B1FD6C09FC}" srcOrd="0" destOrd="0" presId="urn:microsoft.com/office/officeart/2005/8/layout/orgChart1"/>
    <dgm:cxn modelId="{CF224AE1-9BD4-49D1-BF41-BF494209500D}" srcId="{94F13DB8-D166-46E9-AD97-3BCAC7016C73}" destId="{DEC4AE74-1176-4A6F-AC20-05E7E2450FEB}" srcOrd="0" destOrd="0" parTransId="{618B002B-6CA3-48C5-B355-F019D99D0BC8}" sibTransId="{CB1BBDCA-3F26-4CB1-92B2-FDDB3F7816A4}"/>
    <dgm:cxn modelId="{006F3008-CEC1-406A-A5E3-BD68DEE06EDE}" srcId="{BFD00EFD-B95C-4344-90D9-3EE4A814D8FD}" destId="{94F13DB8-D166-46E9-AD97-3BCAC7016C73}" srcOrd="2" destOrd="0" parTransId="{7BBCE8C1-23DC-4C00-894D-ED7DD5BA1B79}" sibTransId="{AD410756-B45D-4273-9475-25D3FE8504C9}"/>
    <dgm:cxn modelId="{05F88CEC-0724-4917-8473-A6305550A9DC}" srcId="{15F18F61-2CA3-4222-AB28-F715FEF69831}" destId="{BFD00EFD-B95C-4344-90D9-3EE4A814D8FD}" srcOrd="2" destOrd="0" parTransId="{683B9986-FFCA-4A82-A56D-94E2926D6421}" sibTransId="{3B4755C4-5A9C-495F-9FF3-709A84E14670}"/>
    <dgm:cxn modelId="{5EC6E7E3-CEED-4252-BEFC-F653812F1140}" type="presOf" srcId="{5C4C544F-6906-4098-9C06-2AC68EC3AB74}" destId="{C3B0510E-55CF-4A96-A92F-CE88DBC278AC}" srcOrd="0" destOrd="0" presId="urn:microsoft.com/office/officeart/2005/8/layout/orgChart1"/>
    <dgm:cxn modelId="{77A12F6A-3575-40D6-8552-D3C4743B64CC}" type="presOf" srcId="{D2ECED8C-3E1E-4DF6-82F3-287054F58267}" destId="{D2DCEFA7-F267-47E5-A0E1-D965BC7BAA20}" srcOrd="1" destOrd="0" presId="urn:microsoft.com/office/officeart/2005/8/layout/orgChart1"/>
    <dgm:cxn modelId="{721B8988-B772-43F6-929C-B956962E2795}" type="presOf" srcId="{3525546E-534B-41F7-97D5-4BDB3F4681CD}" destId="{68381DD2-7203-4BF5-9C02-9641A3A4F68A}" srcOrd="0" destOrd="0" presId="urn:microsoft.com/office/officeart/2005/8/layout/orgChart1"/>
    <dgm:cxn modelId="{C438E64F-3AE8-4E04-BA15-B4824A77BB84}" srcId="{15F18F61-2CA3-4222-AB28-F715FEF69831}" destId="{DED80934-AC3B-4D10-A498-55B7BD0D0D1D}" srcOrd="0" destOrd="0" parTransId="{A6F45778-8A64-4C21-AEE0-AFA39AED2083}" sibTransId="{100CF59F-834E-4005-B8C1-2F8598B14D42}"/>
    <dgm:cxn modelId="{D4D3B11C-5AB3-4A30-BEBE-3FDB9983B9DC}" type="presOf" srcId="{B3218AD3-8A5F-41B5-BCA2-BD1B8388D6A4}" destId="{CEE50574-2552-4268-800D-2046C4CBFE1D}" srcOrd="0" destOrd="0" presId="urn:microsoft.com/office/officeart/2005/8/layout/orgChart1"/>
    <dgm:cxn modelId="{469637C6-44B5-410D-83B5-F74D13840DFD}" type="presOf" srcId="{6C20EB83-FD3A-4D5E-9832-BD9A153C791D}" destId="{7A9980C6-0D3B-439B-9388-F788A6AC67DE}" srcOrd="1" destOrd="0" presId="urn:microsoft.com/office/officeart/2005/8/layout/orgChart1"/>
    <dgm:cxn modelId="{3387337F-7952-46A9-9ECA-D96BA6D364B9}" srcId="{15F18F61-2CA3-4222-AB28-F715FEF69831}" destId="{A791D175-79E7-49FD-A92F-0E8C197F02B2}" srcOrd="1" destOrd="0" parTransId="{E143C9CF-B09D-4D2C-BA37-94B291467034}" sibTransId="{952D16CA-3C87-4402-9FD6-6EDC873FF66D}"/>
    <dgm:cxn modelId="{0DB7443A-7D00-40FE-BB79-215BE64507B2}" type="presOf" srcId="{63E8728D-F0BD-4F29-A674-8D65D71BBBF2}" destId="{2D62EE7C-659D-44C4-93A3-4A3AA22F291B}" srcOrd="0" destOrd="0" presId="urn:microsoft.com/office/officeart/2005/8/layout/orgChart1"/>
    <dgm:cxn modelId="{1AE38E6D-CA07-4F64-91B7-5C73F455EF8E}" type="presOf" srcId="{42C3A727-6C3E-473A-AD1D-5CFDF98826F7}" destId="{B964CD03-89ED-4E19-8A69-BC12CD78A9A3}" srcOrd="1" destOrd="0" presId="urn:microsoft.com/office/officeart/2005/8/layout/orgChart1"/>
    <dgm:cxn modelId="{B2FB0835-1067-4449-B47B-47B681EBEC55}" type="presOf" srcId="{D8110E77-6152-43C3-BAC6-8FD93C6BEE4B}" destId="{10F6E59B-0182-4502-9D01-0191495948C3}" srcOrd="0" destOrd="0" presId="urn:microsoft.com/office/officeart/2005/8/layout/orgChart1"/>
    <dgm:cxn modelId="{95FA35EB-2ADC-4F67-8EA6-E5C7860CC146}" srcId="{39E86FD5-329B-4BB4-8829-E53513821D7F}" destId="{94D00B22-0B1B-40C9-AA15-5FA3168B0AF0}" srcOrd="0" destOrd="0" parTransId="{5A9D6FE1-6B04-4DFC-A62F-44EF249D5CDE}" sibTransId="{ECD6FA1A-52F5-42D0-B35C-F60BBF722C5B}"/>
    <dgm:cxn modelId="{FC1EE766-6B5B-4FE8-BA2A-AB10755FDC21}" type="presOf" srcId="{E02A4EA4-BE8D-45A8-8B4B-696657BF1416}" destId="{986E226E-4AAF-4EFB-8170-A8B2D0997951}" srcOrd="0" destOrd="0" presId="urn:microsoft.com/office/officeart/2005/8/layout/orgChart1"/>
    <dgm:cxn modelId="{1DFA66F7-5425-4F6D-AD10-A9A24AAC9217}" type="presOf" srcId="{158534B7-DF20-4A9E-86A3-02A929FF118B}" destId="{019EDDFD-3279-4418-B46F-897E6A9118C5}" srcOrd="0" destOrd="0" presId="urn:microsoft.com/office/officeart/2005/8/layout/orgChart1"/>
    <dgm:cxn modelId="{FC6B12A3-57A2-4129-8C30-1710D983E7C0}" type="presOf" srcId="{A791D175-79E7-49FD-A92F-0E8C197F02B2}" destId="{A4ABF287-D8A0-42AA-9C76-BCC7295DB2AC}" srcOrd="0" destOrd="0" presId="urn:microsoft.com/office/officeart/2005/8/layout/orgChart1"/>
    <dgm:cxn modelId="{76040410-1400-43FF-A516-47A8AF5A69C0}" type="presOf" srcId="{955FF569-A31E-40B4-B56E-E249924A2FEC}" destId="{698B970E-4B47-4CCC-9150-66BF8DB47467}" srcOrd="0" destOrd="0" presId="urn:microsoft.com/office/officeart/2005/8/layout/orgChart1"/>
    <dgm:cxn modelId="{5070F97F-63AA-412E-A1C7-73F3A04A53B9}" type="presOf" srcId="{A6F45778-8A64-4C21-AEE0-AFA39AED2083}" destId="{4C3FAAD7-D14D-4308-A676-FC5545206D34}" srcOrd="0" destOrd="0" presId="urn:microsoft.com/office/officeart/2005/8/layout/orgChart1"/>
    <dgm:cxn modelId="{876D64A1-CA1B-4A3F-9E48-3676CEC14FE8}" type="presOf" srcId="{BFD00EFD-B95C-4344-90D9-3EE4A814D8FD}" destId="{37EF6B42-D6B7-4C75-8EB8-E411B858E6E2}" srcOrd="0" destOrd="0" presId="urn:microsoft.com/office/officeart/2005/8/layout/orgChart1"/>
    <dgm:cxn modelId="{7893D380-E5CF-409A-AB67-159D16D7954D}" type="presOf" srcId="{39E86FD5-329B-4BB4-8829-E53513821D7F}" destId="{A0E34917-9D37-415D-A9D1-0AAD7F462A83}" srcOrd="0" destOrd="0" presId="urn:microsoft.com/office/officeart/2005/8/layout/orgChart1"/>
    <dgm:cxn modelId="{E9350CE0-CAD3-4542-B9E5-90058004D12A}" srcId="{7751839E-CBA3-4105-AB51-141A1CF87228}" destId="{39E86FD5-329B-4BB4-8829-E53513821D7F}" srcOrd="2" destOrd="0" parTransId="{078EFA5B-1EDC-4376-BECF-EBC1A1842691}" sibTransId="{68324353-DE9E-4947-9F15-F052A0B99A41}"/>
    <dgm:cxn modelId="{03A8A0FE-C4CD-40CF-838A-C6CEED68F316}" type="presOf" srcId="{6CD87993-EFD5-4F92-866B-67ECAF7C47A2}" destId="{086D5762-D252-42E5-BDC4-DA7E00B730CF}" srcOrd="1" destOrd="0" presId="urn:microsoft.com/office/officeart/2005/8/layout/orgChart1"/>
    <dgm:cxn modelId="{37A38EA1-16C8-40F8-BBE0-D6A72061D41C}" srcId="{6C20EB83-FD3A-4D5E-9832-BD9A153C791D}" destId="{0EDBB8F7-ECEE-4FA5-8AA6-C4534132EB79}" srcOrd="0" destOrd="0" parTransId="{EFF269B2-9C63-4A82-B754-695A02116F5F}" sibTransId="{3FE7D702-CA4E-493C-9D7D-D3C61DC88E67}"/>
    <dgm:cxn modelId="{6194DBC2-BFF3-448C-B452-61B2574E6959}" srcId="{7751839E-CBA3-4105-AB51-141A1CF87228}" destId="{5B2C15C9-E158-4956-A3CD-130C068D530B}" srcOrd="3" destOrd="0" parTransId="{E6B0D1D3-296C-4F99-94CE-41C939EB3AD5}" sibTransId="{CCDD43CF-7C42-4822-BE55-82AA3EE9A7FD}"/>
    <dgm:cxn modelId="{9C7F462A-3195-4B44-A526-E8FECC461385}" srcId="{BFD00EFD-B95C-4344-90D9-3EE4A814D8FD}" destId="{1703FF11-8E95-4882-9F65-AE3A11948B16}" srcOrd="3" destOrd="0" parTransId="{5C4C544F-6906-4098-9C06-2AC68EC3AB74}" sibTransId="{B5E5B07A-95F2-49DD-B536-D8E1415E594B}"/>
    <dgm:cxn modelId="{FC3D5907-9959-445E-9314-419788AA7B78}" type="presParOf" srcId="{8E7F612D-CD2B-419F-8D41-B4C09E831654}" destId="{8983A70E-FA9A-4977-88C7-28151CB3AFF3}" srcOrd="0" destOrd="0" presId="urn:microsoft.com/office/officeart/2005/8/layout/orgChart1"/>
    <dgm:cxn modelId="{3BD77F14-8D7F-46AC-A9F2-809562375C0C}" type="presParOf" srcId="{8983A70E-FA9A-4977-88C7-28151CB3AFF3}" destId="{17C7C6BD-F37D-4589-BF38-12CC87E32BC4}" srcOrd="0" destOrd="0" presId="urn:microsoft.com/office/officeart/2005/8/layout/orgChart1"/>
    <dgm:cxn modelId="{D819A80F-CDCB-4A2C-B0A3-C87269A82FC3}" type="presParOf" srcId="{17C7C6BD-F37D-4589-BF38-12CC87E32BC4}" destId="{4AA6BDCE-796A-45EF-9CD5-880F66A01B62}" srcOrd="0" destOrd="0" presId="urn:microsoft.com/office/officeart/2005/8/layout/orgChart1"/>
    <dgm:cxn modelId="{7E6D5E77-E65B-41C6-B212-189950749114}" type="presParOf" srcId="{17C7C6BD-F37D-4589-BF38-12CC87E32BC4}" destId="{B3B2DDC1-CA37-4AE1-A551-7FFF9D7C624C}" srcOrd="1" destOrd="0" presId="urn:microsoft.com/office/officeart/2005/8/layout/orgChart1"/>
    <dgm:cxn modelId="{BDC4A41B-1A44-408B-A244-0864813D1D10}" type="presParOf" srcId="{8983A70E-FA9A-4977-88C7-28151CB3AFF3}" destId="{A40D46B5-68C7-4B19-997C-E625EFAE1ED7}" srcOrd="1" destOrd="0" presId="urn:microsoft.com/office/officeart/2005/8/layout/orgChart1"/>
    <dgm:cxn modelId="{A72533BC-31CE-4955-8008-9A832E9DA915}" type="presParOf" srcId="{A40D46B5-68C7-4B19-997C-E625EFAE1ED7}" destId="{BD9F0110-C7AC-4832-B3B7-F92507269E6A}" srcOrd="0" destOrd="0" presId="urn:microsoft.com/office/officeart/2005/8/layout/orgChart1"/>
    <dgm:cxn modelId="{BC2EA2D4-8159-4217-99EF-EF6CF3C6AD7C}" type="presParOf" srcId="{A40D46B5-68C7-4B19-997C-E625EFAE1ED7}" destId="{FCFE7D25-914C-4990-9212-BADF59C10865}" srcOrd="1" destOrd="0" presId="urn:microsoft.com/office/officeart/2005/8/layout/orgChart1"/>
    <dgm:cxn modelId="{1AECAFAF-263A-47FD-8603-49FDD3BB20C2}" type="presParOf" srcId="{FCFE7D25-914C-4990-9212-BADF59C10865}" destId="{FF938464-A6EA-4FE5-92A8-E3A2717C0090}" srcOrd="0" destOrd="0" presId="urn:microsoft.com/office/officeart/2005/8/layout/orgChart1"/>
    <dgm:cxn modelId="{4446098C-F507-4870-B6C8-5E7D24686477}" type="presParOf" srcId="{FF938464-A6EA-4FE5-92A8-E3A2717C0090}" destId="{37EF6B42-D6B7-4C75-8EB8-E411B858E6E2}" srcOrd="0" destOrd="0" presId="urn:microsoft.com/office/officeart/2005/8/layout/orgChart1"/>
    <dgm:cxn modelId="{617B0B9F-7DF6-4F4B-AEAD-9A7CEA1A5C14}" type="presParOf" srcId="{FF938464-A6EA-4FE5-92A8-E3A2717C0090}" destId="{D9B822FD-B2EF-4A33-88C2-CB1EDEDD641A}" srcOrd="1" destOrd="0" presId="urn:microsoft.com/office/officeart/2005/8/layout/orgChart1"/>
    <dgm:cxn modelId="{686C6130-07DC-4967-A17B-6F46415E475E}" type="presParOf" srcId="{FCFE7D25-914C-4990-9212-BADF59C10865}" destId="{75CE90D7-EF06-4807-A918-0A8CAFFE57F8}" srcOrd="1" destOrd="0" presId="urn:microsoft.com/office/officeart/2005/8/layout/orgChart1"/>
    <dgm:cxn modelId="{79B3C5AA-55BF-4366-99D4-434B17CEEB7C}" type="presParOf" srcId="{75CE90D7-EF06-4807-A918-0A8CAFFE57F8}" destId="{698B970E-4B47-4CCC-9150-66BF8DB47467}" srcOrd="0" destOrd="0" presId="urn:microsoft.com/office/officeart/2005/8/layout/orgChart1"/>
    <dgm:cxn modelId="{82E79CB5-A731-4D81-9044-755B651A7D43}" type="presParOf" srcId="{75CE90D7-EF06-4807-A918-0A8CAFFE57F8}" destId="{1CA4BE58-505D-46D8-88C1-057FB2CAA899}" srcOrd="1" destOrd="0" presId="urn:microsoft.com/office/officeart/2005/8/layout/orgChart1"/>
    <dgm:cxn modelId="{25323476-9AD8-4609-BF0F-E8644C2282F0}" type="presParOf" srcId="{1CA4BE58-505D-46D8-88C1-057FB2CAA899}" destId="{C7F464FA-FE2A-4BB7-AA5A-C9537CB4DD26}" srcOrd="0" destOrd="0" presId="urn:microsoft.com/office/officeart/2005/8/layout/orgChart1"/>
    <dgm:cxn modelId="{593AEE71-D537-4067-89C1-98C9D902B813}" type="presParOf" srcId="{C7F464FA-FE2A-4BB7-AA5A-C9537CB4DD26}" destId="{774BB3A8-A3C2-4BB1-AE0E-88A695D0D969}" srcOrd="0" destOrd="0" presId="urn:microsoft.com/office/officeart/2005/8/layout/orgChart1"/>
    <dgm:cxn modelId="{E16EDF80-B045-4C48-B15B-C50C71DDB458}" type="presParOf" srcId="{C7F464FA-FE2A-4BB7-AA5A-C9537CB4DD26}" destId="{B1F3270C-CA25-41B3-9ABA-AB66A4D15A67}" srcOrd="1" destOrd="0" presId="urn:microsoft.com/office/officeart/2005/8/layout/orgChart1"/>
    <dgm:cxn modelId="{202D368B-AC56-47DF-ACC0-2E0596BA731F}" type="presParOf" srcId="{1CA4BE58-505D-46D8-88C1-057FB2CAA899}" destId="{ED15AA3A-386C-483C-A865-099F30646B0F}" srcOrd="1" destOrd="0" presId="urn:microsoft.com/office/officeart/2005/8/layout/orgChart1"/>
    <dgm:cxn modelId="{623C2E93-8D03-4973-B816-928BF5D7DC24}" type="presParOf" srcId="{ED15AA3A-386C-483C-A865-099F30646B0F}" destId="{BF40FECC-E9B1-4869-8569-2D95878D2B57}" srcOrd="0" destOrd="0" presId="urn:microsoft.com/office/officeart/2005/8/layout/orgChart1"/>
    <dgm:cxn modelId="{C5DBA501-7CD9-42B6-A971-A530E75A44E4}" type="presParOf" srcId="{ED15AA3A-386C-483C-A865-099F30646B0F}" destId="{99196192-1177-4BB8-BD40-2CDED67A824A}" srcOrd="1" destOrd="0" presId="urn:microsoft.com/office/officeart/2005/8/layout/orgChart1"/>
    <dgm:cxn modelId="{BE2D1EF9-7B1C-40F0-95CD-9A1EDDB50E00}" type="presParOf" srcId="{99196192-1177-4BB8-BD40-2CDED67A824A}" destId="{942467EA-E4AA-43C8-A6C2-9516FC1D70BF}" srcOrd="0" destOrd="0" presId="urn:microsoft.com/office/officeart/2005/8/layout/orgChart1"/>
    <dgm:cxn modelId="{621037AC-62D0-4759-A85F-E5171F76FDEB}" type="presParOf" srcId="{942467EA-E4AA-43C8-A6C2-9516FC1D70BF}" destId="{7AFEFEF2-6441-47F9-BCAD-6627AAC3E8D8}" srcOrd="0" destOrd="0" presId="urn:microsoft.com/office/officeart/2005/8/layout/orgChart1"/>
    <dgm:cxn modelId="{78453894-7653-4AD6-A206-43BCD3BBB509}" type="presParOf" srcId="{942467EA-E4AA-43C8-A6C2-9516FC1D70BF}" destId="{D2DCEFA7-F267-47E5-A0E1-D965BC7BAA20}" srcOrd="1" destOrd="0" presId="urn:microsoft.com/office/officeart/2005/8/layout/orgChart1"/>
    <dgm:cxn modelId="{273586B9-66A8-4229-A83A-09E76AE86B47}" type="presParOf" srcId="{99196192-1177-4BB8-BD40-2CDED67A824A}" destId="{C7596DCB-73CC-49D4-A884-C71A371CEB5B}" srcOrd="1" destOrd="0" presId="urn:microsoft.com/office/officeart/2005/8/layout/orgChart1"/>
    <dgm:cxn modelId="{AC082A4A-B97B-4B20-9DBE-070094F51292}" type="presParOf" srcId="{99196192-1177-4BB8-BD40-2CDED67A824A}" destId="{E2FA8DDB-E266-47B4-BF73-1D4E15B861A7}" srcOrd="2" destOrd="0" presId="urn:microsoft.com/office/officeart/2005/8/layout/orgChart1"/>
    <dgm:cxn modelId="{A0E208BA-4291-4999-9169-6AA9ADFDEE92}" type="presParOf" srcId="{1CA4BE58-505D-46D8-88C1-057FB2CAA899}" destId="{E1318790-CF56-403D-903A-18470D64BADA}" srcOrd="2" destOrd="0" presId="urn:microsoft.com/office/officeart/2005/8/layout/orgChart1"/>
    <dgm:cxn modelId="{421D8EFC-0D93-4DEC-9C09-21B6881EC1FA}" type="presParOf" srcId="{75CE90D7-EF06-4807-A918-0A8CAFFE57F8}" destId="{986E226E-4AAF-4EFB-8170-A8B2D0997951}" srcOrd="2" destOrd="0" presId="urn:microsoft.com/office/officeart/2005/8/layout/orgChart1"/>
    <dgm:cxn modelId="{B5C07B95-95DD-4097-8405-F6DFECF8FA34}" type="presParOf" srcId="{75CE90D7-EF06-4807-A918-0A8CAFFE57F8}" destId="{4BD5886F-0861-4341-949E-BE4A66E28030}" srcOrd="3" destOrd="0" presId="urn:microsoft.com/office/officeart/2005/8/layout/orgChart1"/>
    <dgm:cxn modelId="{930E0862-5E4F-4DE2-8FB8-90C24BFBA8F9}" type="presParOf" srcId="{4BD5886F-0861-4341-949E-BE4A66E28030}" destId="{B93F46C7-2EE4-4066-945C-F4AFF2891F10}" srcOrd="0" destOrd="0" presId="urn:microsoft.com/office/officeart/2005/8/layout/orgChart1"/>
    <dgm:cxn modelId="{A3F10461-DE92-4AB7-9ECA-454BE096AAFA}" type="presParOf" srcId="{B93F46C7-2EE4-4066-945C-F4AFF2891F10}" destId="{2D62EE7C-659D-44C4-93A3-4A3AA22F291B}" srcOrd="0" destOrd="0" presId="urn:microsoft.com/office/officeart/2005/8/layout/orgChart1"/>
    <dgm:cxn modelId="{E9D2D423-CA0F-47FC-8796-948F4CC1AD92}" type="presParOf" srcId="{B93F46C7-2EE4-4066-945C-F4AFF2891F10}" destId="{A8FE8FD2-5268-49E3-B466-9D8D835540B5}" srcOrd="1" destOrd="0" presId="urn:microsoft.com/office/officeart/2005/8/layout/orgChart1"/>
    <dgm:cxn modelId="{721F2D72-F9AF-4AA9-81B7-91983FAD9913}" type="presParOf" srcId="{4BD5886F-0861-4341-949E-BE4A66E28030}" destId="{B99273A0-7562-4E32-84D1-C9E58FBD78A3}" srcOrd="1" destOrd="0" presId="urn:microsoft.com/office/officeart/2005/8/layout/orgChart1"/>
    <dgm:cxn modelId="{1C5769BD-CA65-4853-8231-F1A04CEF2BD6}" type="presParOf" srcId="{B99273A0-7562-4E32-84D1-C9E58FBD78A3}" destId="{8AD5E0BC-3798-4B84-B3AF-29B1FD6C09FC}" srcOrd="0" destOrd="0" presId="urn:microsoft.com/office/officeart/2005/8/layout/orgChart1"/>
    <dgm:cxn modelId="{69ACDE20-8855-4A77-800B-F4F281D58E4F}" type="presParOf" srcId="{B99273A0-7562-4E32-84D1-C9E58FBD78A3}" destId="{933680FE-54C0-4660-9C2E-EB2C3D4AD0BF}" srcOrd="1" destOrd="0" presId="urn:microsoft.com/office/officeart/2005/8/layout/orgChart1"/>
    <dgm:cxn modelId="{21DCCF29-C4FE-4BAE-96AA-A22464B0AFC9}" type="presParOf" srcId="{933680FE-54C0-4660-9C2E-EB2C3D4AD0BF}" destId="{5987013E-1C97-4737-BF46-4EE0981D05BB}" srcOrd="0" destOrd="0" presId="urn:microsoft.com/office/officeart/2005/8/layout/orgChart1"/>
    <dgm:cxn modelId="{834F8BA2-460E-4269-BD0F-FA45A097A2C2}" type="presParOf" srcId="{5987013E-1C97-4737-BF46-4EE0981D05BB}" destId="{10F6E59B-0182-4502-9D01-0191495948C3}" srcOrd="0" destOrd="0" presId="urn:microsoft.com/office/officeart/2005/8/layout/orgChart1"/>
    <dgm:cxn modelId="{F4B03D42-EC3C-40CC-9F7D-1D94F37F6983}" type="presParOf" srcId="{5987013E-1C97-4737-BF46-4EE0981D05BB}" destId="{B24D5470-F613-4848-86CE-222E4AE52155}" srcOrd="1" destOrd="0" presId="urn:microsoft.com/office/officeart/2005/8/layout/orgChart1"/>
    <dgm:cxn modelId="{E8EE2124-8D79-492C-A95C-42E7EC73AA09}" type="presParOf" srcId="{933680FE-54C0-4660-9C2E-EB2C3D4AD0BF}" destId="{9547C545-75F9-4817-95CC-A9C9E67C2A54}" srcOrd="1" destOrd="0" presId="urn:microsoft.com/office/officeart/2005/8/layout/orgChart1"/>
    <dgm:cxn modelId="{8B516FA3-8210-4B9B-9272-FD7AE4B02C7B}" type="presParOf" srcId="{933680FE-54C0-4660-9C2E-EB2C3D4AD0BF}" destId="{C4C3CC69-FA9A-4DAC-87F0-372B922F2CFD}" srcOrd="2" destOrd="0" presId="urn:microsoft.com/office/officeart/2005/8/layout/orgChart1"/>
    <dgm:cxn modelId="{5160D0CF-ECF4-43F1-8BBF-9C0C04526D2D}" type="presParOf" srcId="{4BD5886F-0861-4341-949E-BE4A66E28030}" destId="{3DD00AD7-F291-4221-A824-C804555EBB8C}" srcOrd="2" destOrd="0" presId="urn:microsoft.com/office/officeart/2005/8/layout/orgChart1"/>
    <dgm:cxn modelId="{1D3B04D3-8497-457B-9256-D00282524F7F}" type="presParOf" srcId="{75CE90D7-EF06-4807-A918-0A8CAFFE57F8}" destId="{D9DD2F7E-423F-42A1-B398-11DFEC09E55E}" srcOrd="4" destOrd="0" presId="urn:microsoft.com/office/officeart/2005/8/layout/orgChart1"/>
    <dgm:cxn modelId="{DFE70F4B-FA81-4AC0-B6B5-059462327D7F}" type="presParOf" srcId="{75CE90D7-EF06-4807-A918-0A8CAFFE57F8}" destId="{A0943210-4F17-475E-B18A-2FA010EA990A}" srcOrd="5" destOrd="0" presId="urn:microsoft.com/office/officeart/2005/8/layout/orgChart1"/>
    <dgm:cxn modelId="{44660033-CD9D-4E55-8820-18A725A4F0EF}" type="presParOf" srcId="{A0943210-4F17-475E-B18A-2FA010EA990A}" destId="{447D3431-DB90-4512-AEF3-ECD4B91F9F5F}" srcOrd="0" destOrd="0" presId="urn:microsoft.com/office/officeart/2005/8/layout/orgChart1"/>
    <dgm:cxn modelId="{67C6A142-42B4-4824-880A-4D0506579359}" type="presParOf" srcId="{447D3431-DB90-4512-AEF3-ECD4B91F9F5F}" destId="{3A6E5EBE-7E3A-4584-A92C-9A06B997EC5F}" srcOrd="0" destOrd="0" presId="urn:microsoft.com/office/officeart/2005/8/layout/orgChart1"/>
    <dgm:cxn modelId="{4EADCFD3-7F1A-41CB-B2BF-018A43F9FD25}" type="presParOf" srcId="{447D3431-DB90-4512-AEF3-ECD4B91F9F5F}" destId="{B4849DD4-F480-4AA2-B3DC-A151EBC210A7}" srcOrd="1" destOrd="0" presId="urn:microsoft.com/office/officeart/2005/8/layout/orgChart1"/>
    <dgm:cxn modelId="{95701360-7D2A-40D6-B3A5-3F9853F0566F}" type="presParOf" srcId="{A0943210-4F17-475E-B18A-2FA010EA990A}" destId="{D8B21740-14E4-4420-96DC-AF6C5AF2BB07}" srcOrd="1" destOrd="0" presId="urn:microsoft.com/office/officeart/2005/8/layout/orgChart1"/>
    <dgm:cxn modelId="{8C81E703-DD46-4387-8E4B-8B07E25C986C}" type="presParOf" srcId="{D8B21740-14E4-4420-96DC-AF6C5AF2BB07}" destId="{81FC40A6-8181-461D-8E16-B45844378702}" srcOrd="0" destOrd="0" presId="urn:microsoft.com/office/officeart/2005/8/layout/orgChart1"/>
    <dgm:cxn modelId="{EEAD5A41-71D7-4E01-9979-3276E08A24FD}" type="presParOf" srcId="{D8B21740-14E4-4420-96DC-AF6C5AF2BB07}" destId="{E94D0F4A-6722-4754-A7B1-651C746C9CFC}" srcOrd="1" destOrd="0" presId="urn:microsoft.com/office/officeart/2005/8/layout/orgChart1"/>
    <dgm:cxn modelId="{9E17F003-F0CE-45B8-8190-EB9789FD4D6E}" type="presParOf" srcId="{E94D0F4A-6722-4754-A7B1-651C746C9CFC}" destId="{4FB23E4E-CEDE-445F-B913-A647893E2FFE}" srcOrd="0" destOrd="0" presId="urn:microsoft.com/office/officeart/2005/8/layout/orgChart1"/>
    <dgm:cxn modelId="{DE3314CE-418A-41A7-9D03-040A1A0175C3}" type="presParOf" srcId="{4FB23E4E-CEDE-445F-B913-A647893E2FFE}" destId="{EC243DBC-1D12-422D-8497-195CE3A0FD75}" srcOrd="0" destOrd="0" presId="urn:microsoft.com/office/officeart/2005/8/layout/orgChart1"/>
    <dgm:cxn modelId="{2278964E-2712-40CE-8D93-875C70D686A1}" type="presParOf" srcId="{4FB23E4E-CEDE-445F-B913-A647893E2FFE}" destId="{E0B5024D-FEFF-4AD7-BD25-550A940DEBD8}" srcOrd="1" destOrd="0" presId="urn:microsoft.com/office/officeart/2005/8/layout/orgChart1"/>
    <dgm:cxn modelId="{B572DF26-6AB9-4400-A7B2-2C1CF049A740}" type="presParOf" srcId="{E94D0F4A-6722-4754-A7B1-651C746C9CFC}" destId="{31A6CE10-A914-4981-B7E9-99C8836A67C4}" srcOrd="1" destOrd="0" presId="urn:microsoft.com/office/officeart/2005/8/layout/orgChart1"/>
    <dgm:cxn modelId="{DF553A4D-CEA4-45D8-9276-44A26C58DA4B}" type="presParOf" srcId="{E94D0F4A-6722-4754-A7B1-651C746C9CFC}" destId="{BCB4D2D3-CA32-421E-BFAC-C3229344F591}" srcOrd="2" destOrd="0" presId="urn:microsoft.com/office/officeart/2005/8/layout/orgChart1"/>
    <dgm:cxn modelId="{512D9A64-3BB0-456A-9180-71958E772B13}" type="presParOf" srcId="{A0943210-4F17-475E-B18A-2FA010EA990A}" destId="{A6EB7687-21A9-4582-BE6B-CCEFED6BDD65}" srcOrd="2" destOrd="0" presId="urn:microsoft.com/office/officeart/2005/8/layout/orgChart1"/>
    <dgm:cxn modelId="{4FE0E9F9-DEA3-473D-8511-2E2C03107A8B}" type="presParOf" srcId="{75CE90D7-EF06-4807-A918-0A8CAFFE57F8}" destId="{C3B0510E-55CF-4A96-A92F-CE88DBC278AC}" srcOrd="6" destOrd="0" presId="urn:microsoft.com/office/officeart/2005/8/layout/orgChart1"/>
    <dgm:cxn modelId="{B83C7AE8-4F00-42B5-A5D2-9CDC464BE6F8}" type="presParOf" srcId="{75CE90D7-EF06-4807-A918-0A8CAFFE57F8}" destId="{2752A916-BAC0-4FC7-B1B7-EB6EC021EBCA}" srcOrd="7" destOrd="0" presId="urn:microsoft.com/office/officeart/2005/8/layout/orgChart1"/>
    <dgm:cxn modelId="{9BD99E1A-D165-4320-9FA6-1E573DFD2052}" type="presParOf" srcId="{2752A916-BAC0-4FC7-B1B7-EB6EC021EBCA}" destId="{D88DC749-92C8-47EC-BDD4-49C41769AA50}" srcOrd="0" destOrd="0" presId="urn:microsoft.com/office/officeart/2005/8/layout/orgChart1"/>
    <dgm:cxn modelId="{DE5B1CB3-7220-4535-BEE4-F4CB7CDBD143}" type="presParOf" srcId="{D88DC749-92C8-47EC-BDD4-49C41769AA50}" destId="{A903DA23-C757-4D61-9F1B-F07D4B82BE10}" srcOrd="0" destOrd="0" presId="urn:microsoft.com/office/officeart/2005/8/layout/orgChart1"/>
    <dgm:cxn modelId="{6A4F6078-1356-45FF-9B31-B6CA73965175}" type="presParOf" srcId="{D88DC749-92C8-47EC-BDD4-49C41769AA50}" destId="{822ADC7B-12DB-4B92-B671-C420D736D32C}" srcOrd="1" destOrd="0" presId="urn:microsoft.com/office/officeart/2005/8/layout/orgChart1"/>
    <dgm:cxn modelId="{A707C0F8-C877-4AFC-A310-76080D3E76D3}" type="presParOf" srcId="{2752A916-BAC0-4FC7-B1B7-EB6EC021EBCA}" destId="{51FE1352-2D0D-4B9F-BFB5-22A40C0D828A}" srcOrd="1" destOrd="0" presId="urn:microsoft.com/office/officeart/2005/8/layout/orgChart1"/>
    <dgm:cxn modelId="{83095582-5883-4EE4-9753-1413D9C7FA58}" type="presParOf" srcId="{51FE1352-2D0D-4B9F-BFB5-22A40C0D828A}" destId="{68381DD2-7203-4BF5-9C02-9641A3A4F68A}" srcOrd="0" destOrd="0" presId="urn:microsoft.com/office/officeart/2005/8/layout/orgChart1"/>
    <dgm:cxn modelId="{36B1A28D-FED1-4D50-8668-240AA4BAAFD4}" type="presParOf" srcId="{51FE1352-2D0D-4B9F-BFB5-22A40C0D828A}" destId="{8C71BC00-0766-46EC-ACAA-14B2052B35C4}" srcOrd="1" destOrd="0" presId="urn:microsoft.com/office/officeart/2005/8/layout/orgChart1"/>
    <dgm:cxn modelId="{732B35F3-0508-4776-B131-B75D48AFA463}" type="presParOf" srcId="{8C71BC00-0766-46EC-ACAA-14B2052B35C4}" destId="{64A5E788-700B-469E-ABA9-4858128FD6E1}" srcOrd="0" destOrd="0" presId="urn:microsoft.com/office/officeart/2005/8/layout/orgChart1"/>
    <dgm:cxn modelId="{2D4E7F29-96F3-400C-8EA1-31373F53E942}" type="presParOf" srcId="{64A5E788-700B-469E-ABA9-4858128FD6E1}" destId="{83126C57-4343-4F3E-9E4C-C1BFD928C931}" srcOrd="0" destOrd="0" presId="urn:microsoft.com/office/officeart/2005/8/layout/orgChart1"/>
    <dgm:cxn modelId="{E8E9E1AC-4EDA-4DE9-A7FB-46173186D0E6}" type="presParOf" srcId="{64A5E788-700B-469E-ABA9-4858128FD6E1}" destId="{8D2D275D-C805-4AAD-9278-E635D3DB9396}" srcOrd="1" destOrd="0" presId="urn:microsoft.com/office/officeart/2005/8/layout/orgChart1"/>
    <dgm:cxn modelId="{BD11EB19-A4D9-4D1A-850D-2EF148828D50}" type="presParOf" srcId="{8C71BC00-0766-46EC-ACAA-14B2052B35C4}" destId="{473E08C6-BF1F-489C-BEDD-BD5DCA325B63}" srcOrd="1" destOrd="0" presId="urn:microsoft.com/office/officeart/2005/8/layout/orgChart1"/>
    <dgm:cxn modelId="{668B27F6-9734-4B14-AC14-5918D77B82FA}" type="presParOf" srcId="{8C71BC00-0766-46EC-ACAA-14B2052B35C4}" destId="{89143135-4DE7-4F76-9ED5-77A8DC2F66CA}" srcOrd="2" destOrd="0" presId="urn:microsoft.com/office/officeart/2005/8/layout/orgChart1"/>
    <dgm:cxn modelId="{F614BF37-D9DE-4AC1-A292-05F598AD7114}" type="presParOf" srcId="{2752A916-BAC0-4FC7-B1B7-EB6EC021EBCA}" destId="{92906D85-374F-4F84-840F-12F1B25AE44B}" srcOrd="2" destOrd="0" presId="urn:microsoft.com/office/officeart/2005/8/layout/orgChart1"/>
    <dgm:cxn modelId="{74132057-691D-4222-BE84-D698E59D2C2C}" type="presParOf" srcId="{FCFE7D25-914C-4990-9212-BADF59C10865}" destId="{E654CCB6-B4C9-463D-8AD1-61080F18F8C3}" srcOrd="2" destOrd="0" presId="urn:microsoft.com/office/officeart/2005/8/layout/orgChart1"/>
    <dgm:cxn modelId="{FBED5AC0-7966-4DB2-A5BE-8ACFEBE9C622}" type="presParOf" srcId="{A40D46B5-68C7-4B19-997C-E625EFAE1ED7}" destId="{FB49D8DD-5F6B-40F7-9D0D-F674BFAD52D8}" srcOrd="2" destOrd="0" presId="urn:microsoft.com/office/officeart/2005/8/layout/orgChart1"/>
    <dgm:cxn modelId="{99139008-3AA8-490E-9075-528DF27521B0}" type="presParOf" srcId="{A40D46B5-68C7-4B19-997C-E625EFAE1ED7}" destId="{7347AB4E-F0B6-432A-9A3D-03E453374388}" srcOrd="3" destOrd="0" presId="urn:microsoft.com/office/officeart/2005/8/layout/orgChart1"/>
    <dgm:cxn modelId="{92B1B5B9-9E77-4A29-8475-5440138662E5}" type="presParOf" srcId="{7347AB4E-F0B6-432A-9A3D-03E453374388}" destId="{EBEB5FA8-5FA2-4DFE-8BEA-64D5C79655FC}" srcOrd="0" destOrd="0" presId="urn:microsoft.com/office/officeart/2005/8/layout/orgChart1"/>
    <dgm:cxn modelId="{107D9CB1-2673-4353-AE8B-A6B86AFC6EAD}" type="presParOf" srcId="{EBEB5FA8-5FA2-4DFE-8BEA-64D5C79655FC}" destId="{BEFBEF64-F135-4A00-AAA9-5A41FB597FB9}" srcOrd="0" destOrd="0" presId="urn:microsoft.com/office/officeart/2005/8/layout/orgChart1"/>
    <dgm:cxn modelId="{ED14AAE0-9B3C-444D-9C0B-FFBEE012DE71}" type="presParOf" srcId="{EBEB5FA8-5FA2-4DFE-8BEA-64D5C79655FC}" destId="{7A9980C6-0D3B-439B-9388-F788A6AC67DE}" srcOrd="1" destOrd="0" presId="urn:microsoft.com/office/officeart/2005/8/layout/orgChart1"/>
    <dgm:cxn modelId="{58BD8EB6-12FE-46FA-88DD-C0E1E90182A4}" type="presParOf" srcId="{7347AB4E-F0B6-432A-9A3D-03E453374388}" destId="{C1FF2776-383F-476F-BA58-BC625E65FEB1}" srcOrd="1" destOrd="0" presId="urn:microsoft.com/office/officeart/2005/8/layout/orgChart1"/>
    <dgm:cxn modelId="{8BF459A8-97C1-4E54-BE87-7A37C7BB6659}" type="presParOf" srcId="{C1FF2776-383F-476F-BA58-BC625E65FEB1}" destId="{951AF893-714F-4420-81D4-9A6734D1F347}" srcOrd="0" destOrd="0" presId="urn:microsoft.com/office/officeart/2005/8/layout/orgChart1"/>
    <dgm:cxn modelId="{4F007FC9-D6D6-459B-8460-0C7874C34EC4}" type="presParOf" srcId="{C1FF2776-383F-476F-BA58-BC625E65FEB1}" destId="{BF41AFFB-7487-4E90-B253-6C34D2C39DEF}" srcOrd="1" destOrd="0" presId="urn:microsoft.com/office/officeart/2005/8/layout/orgChart1"/>
    <dgm:cxn modelId="{0DCDCEE1-26D7-4066-BDD2-3EF840AF19B9}" type="presParOf" srcId="{BF41AFFB-7487-4E90-B253-6C34D2C39DEF}" destId="{6D4C63E9-188B-4A54-9BB0-B3F91A6D206D}" srcOrd="0" destOrd="0" presId="urn:microsoft.com/office/officeart/2005/8/layout/orgChart1"/>
    <dgm:cxn modelId="{BEBDFB58-3883-41A6-97BE-486B788D7AF1}" type="presParOf" srcId="{6D4C63E9-188B-4A54-9BB0-B3F91A6D206D}" destId="{B57D4138-4C0F-4259-A1E4-FF7C965A5572}" srcOrd="0" destOrd="0" presId="urn:microsoft.com/office/officeart/2005/8/layout/orgChart1"/>
    <dgm:cxn modelId="{67F00B97-6926-47F0-AC7F-A1F7D49E880B}" type="presParOf" srcId="{6D4C63E9-188B-4A54-9BB0-B3F91A6D206D}" destId="{C0CF591D-A786-47CD-A5A5-6380710776FC}" srcOrd="1" destOrd="0" presId="urn:microsoft.com/office/officeart/2005/8/layout/orgChart1"/>
    <dgm:cxn modelId="{A403D119-4935-48B5-9221-656ED206BB22}" type="presParOf" srcId="{BF41AFFB-7487-4E90-B253-6C34D2C39DEF}" destId="{5787797C-49FA-4B67-902D-3AA1988350CD}" srcOrd="1" destOrd="0" presId="urn:microsoft.com/office/officeart/2005/8/layout/orgChart1"/>
    <dgm:cxn modelId="{1CFDABA7-F92F-4B6A-8B59-E3924D9E0703}" type="presParOf" srcId="{BF41AFFB-7487-4E90-B253-6C34D2C39DEF}" destId="{87B97A35-8966-466D-98A2-8B9958BD4A4F}" srcOrd="2" destOrd="0" presId="urn:microsoft.com/office/officeart/2005/8/layout/orgChart1"/>
    <dgm:cxn modelId="{2BFB6AF2-97EE-42C9-A2DA-5D4658D11409}" type="presParOf" srcId="{7347AB4E-F0B6-432A-9A3D-03E453374388}" destId="{EABC9339-D065-4EB2-945E-707AEF787DF2}" srcOrd="2" destOrd="0" presId="urn:microsoft.com/office/officeart/2005/8/layout/orgChart1"/>
    <dgm:cxn modelId="{6AFE239F-4F51-492C-8B2E-BDFCE6119DA7}" type="presParOf" srcId="{A40D46B5-68C7-4B19-997C-E625EFAE1ED7}" destId="{E772DC56-3D74-4B11-BF7F-E783A1E51B9D}" srcOrd="4" destOrd="0" presId="urn:microsoft.com/office/officeart/2005/8/layout/orgChart1"/>
    <dgm:cxn modelId="{E3C43F22-09B0-4711-81D1-3BC8CAC83D4A}" type="presParOf" srcId="{A40D46B5-68C7-4B19-997C-E625EFAE1ED7}" destId="{CCCB1F4B-E5FC-4EE3-A50A-EE52EC2F3154}" srcOrd="5" destOrd="0" presId="urn:microsoft.com/office/officeart/2005/8/layout/orgChart1"/>
    <dgm:cxn modelId="{C3870C48-4AD7-4F19-A80D-34EDA1196999}" type="presParOf" srcId="{CCCB1F4B-E5FC-4EE3-A50A-EE52EC2F3154}" destId="{82E2D74D-9292-41F3-B97E-E8E5C6F3EFE0}" srcOrd="0" destOrd="0" presId="urn:microsoft.com/office/officeart/2005/8/layout/orgChart1"/>
    <dgm:cxn modelId="{FEAF2F13-8506-4F53-AB24-BA5F59C85438}" type="presParOf" srcId="{82E2D74D-9292-41F3-B97E-E8E5C6F3EFE0}" destId="{B5807D06-1E3C-4F5A-9594-79F0684FB0D9}" srcOrd="0" destOrd="0" presId="urn:microsoft.com/office/officeart/2005/8/layout/orgChart1"/>
    <dgm:cxn modelId="{595A16A3-52D2-4A2D-9B75-DB5FC7FC1026}" type="presParOf" srcId="{82E2D74D-9292-41F3-B97E-E8E5C6F3EFE0}" destId="{78259E98-076B-4090-808C-75B7D9E292D2}" srcOrd="1" destOrd="0" presId="urn:microsoft.com/office/officeart/2005/8/layout/orgChart1"/>
    <dgm:cxn modelId="{AD7546F9-C6C1-4381-AA42-28492590F34C}" type="presParOf" srcId="{CCCB1F4B-E5FC-4EE3-A50A-EE52EC2F3154}" destId="{5B5A3175-2B81-4307-81A1-66C73B1915BF}" srcOrd="1" destOrd="0" presId="urn:microsoft.com/office/officeart/2005/8/layout/orgChart1"/>
    <dgm:cxn modelId="{397D30E9-1C20-48D1-8606-5F9467BBFEA4}" type="presParOf" srcId="{5B5A3175-2B81-4307-81A1-66C73B1915BF}" destId="{8474906A-F206-4CF2-96C3-D9B38586E009}" srcOrd="0" destOrd="0" presId="urn:microsoft.com/office/officeart/2005/8/layout/orgChart1"/>
    <dgm:cxn modelId="{B9ECCD9A-D68E-43CF-B83D-7D9AC571E2FD}" type="presParOf" srcId="{5B5A3175-2B81-4307-81A1-66C73B1915BF}" destId="{70E0F848-7770-4452-A094-13EB59995BEB}" srcOrd="1" destOrd="0" presId="urn:microsoft.com/office/officeart/2005/8/layout/orgChart1"/>
    <dgm:cxn modelId="{79010A7D-9933-498F-A03B-4124C587A781}" type="presParOf" srcId="{70E0F848-7770-4452-A094-13EB59995BEB}" destId="{13C3F308-4099-48C0-92B0-6A062FDBE5E9}" srcOrd="0" destOrd="0" presId="urn:microsoft.com/office/officeart/2005/8/layout/orgChart1"/>
    <dgm:cxn modelId="{8AB8BB8D-D5C2-4533-87C8-DF481ED76B32}" type="presParOf" srcId="{13C3F308-4099-48C0-92B0-6A062FDBE5E9}" destId="{7AE15282-A6D0-4E6F-9537-AB13565DB521}" srcOrd="0" destOrd="0" presId="urn:microsoft.com/office/officeart/2005/8/layout/orgChart1"/>
    <dgm:cxn modelId="{2AEEDD50-5A5D-4406-9320-23F66D38253D}" type="presParOf" srcId="{13C3F308-4099-48C0-92B0-6A062FDBE5E9}" destId="{9513717C-4E4C-466A-8C4F-0A59A3786C3F}" srcOrd="1" destOrd="0" presId="urn:microsoft.com/office/officeart/2005/8/layout/orgChart1"/>
    <dgm:cxn modelId="{470ACC0A-54FC-4BE8-B130-7BE8A7EB70AF}" type="presParOf" srcId="{70E0F848-7770-4452-A094-13EB59995BEB}" destId="{CDCF7125-D8C4-4E78-A6BA-B59D6B8B5F4F}" srcOrd="1" destOrd="0" presId="urn:microsoft.com/office/officeart/2005/8/layout/orgChart1"/>
    <dgm:cxn modelId="{D6D6CC0C-5688-4353-A341-79F7DCF617E7}" type="presParOf" srcId="{CDCF7125-D8C4-4E78-A6BA-B59D6B8B5F4F}" destId="{CEE50574-2552-4268-800D-2046C4CBFE1D}" srcOrd="0" destOrd="0" presId="urn:microsoft.com/office/officeart/2005/8/layout/orgChart1"/>
    <dgm:cxn modelId="{50B3EE8D-E95C-4573-8D4F-AA3AD83193E1}" type="presParOf" srcId="{CDCF7125-D8C4-4E78-A6BA-B59D6B8B5F4F}" destId="{7E5D6963-49C9-404A-9B86-3FF5B06279CC}" srcOrd="1" destOrd="0" presId="urn:microsoft.com/office/officeart/2005/8/layout/orgChart1"/>
    <dgm:cxn modelId="{4F0A50C5-024C-4D34-9565-2B77F1ED6567}" type="presParOf" srcId="{7E5D6963-49C9-404A-9B86-3FF5B06279CC}" destId="{854FE0E6-ABDF-40F5-8D6D-4FF9B2329102}" srcOrd="0" destOrd="0" presId="urn:microsoft.com/office/officeart/2005/8/layout/orgChart1"/>
    <dgm:cxn modelId="{3924EB90-B7BF-4220-93C1-D5C4B600A190}" type="presParOf" srcId="{854FE0E6-ABDF-40F5-8D6D-4FF9B2329102}" destId="{019EDDFD-3279-4418-B46F-897E6A9118C5}" srcOrd="0" destOrd="0" presId="urn:microsoft.com/office/officeart/2005/8/layout/orgChart1"/>
    <dgm:cxn modelId="{84AE6355-EB40-4257-A364-BF518EF0E7A0}" type="presParOf" srcId="{854FE0E6-ABDF-40F5-8D6D-4FF9B2329102}" destId="{F9808952-BB2B-4C5B-AAD4-0F3C0F2DAE42}" srcOrd="1" destOrd="0" presId="urn:microsoft.com/office/officeart/2005/8/layout/orgChart1"/>
    <dgm:cxn modelId="{6C444670-9312-4232-9C98-5E671246926B}" type="presParOf" srcId="{7E5D6963-49C9-404A-9B86-3FF5B06279CC}" destId="{45361802-B37D-43FF-AC9C-F3A43F233C3F}" srcOrd="1" destOrd="0" presId="urn:microsoft.com/office/officeart/2005/8/layout/orgChart1"/>
    <dgm:cxn modelId="{A5DC11E8-8C98-4D2C-B8AA-5D2959E3BEFB}" type="presParOf" srcId="{7E5D6963-49C9-404A-9B86-3FF5B06279CC}" destId="{E9363709-64FD-403E-8D1F-B8F56096EE46}" srcOrd="2" destOrd="0" presId="urn:microsoft.com/office/officeart/2005/8/layout/orgChart1"/>
    <dgm:cxn modelId="{5009B389-6680-4398-AA76-358F81D4141B}" type="presParOf" srcId="{70E0F848-7770-4452-A094-13EB59995BEB}" destId="{9C72C71B-DA67-4016-ADFE-518F5F6AC876}" srcOrd="2" destOrd="0" presId="urn:microsoft.com/office/officeart/2005/8/layout/orgChart1"/>
    <dgm:cxn modelId="{41F67B47-D00A-4187-B607-3B501A9A3DCA}" type="presParOf" srcId="{5B5A3175-2B81-4307-81A1-66C73B1915BF}" destId="{C766D59A-54E4-4050-AADF-49B8D6278C34}" srcOrd="2" destOrd="0" presId="urn:microsoft.com/office/officeart/2005/8/layout/orgChart1"/>
    <dgm:cxn modelId="{C52DE0E6-B4A5-4833-BD0A-581324B52F46}" type="presParOf" srcId="{5B5A3175-2B81-4307-81A1-66C73B1915BF}" destId="{5B3AF331-0732-4600-8F26-FB13A48A0CDA}" srcOrd="3" destOrd="0" presId="urn:microsoft.com/office/officeart/2005/8/layout/orgChart1"/>
    <dgm:cxn modelId="{4701E86D-B3F8-4680-A15D-C57D6D9FAB7B}" type="presParOf" srcId="{5B3AF331-0732-4600-8F26-FB13A48A0CDA}" destId="{963BBE39-878E-43B1-8FD1-35F87FB35E3B}" srcOrd="0" destOrd="0" presId="urn:microsoft.com/office/officeart/2005/8/layout/orgChart1"/>
    <dgm:cxn modelId="{603BFED7-9EE0-4E4B-A53C-50F710DC27A9}" type="presParOf" srcId="{963BBE39-878E-43B1-8FD1-35F87FB35E3B}" destId="{4099EC32-7F6F-4361-A4CD-E6540D5DDD84}" srcOrd="0" destOrd="0" presId="urn:microsoft.com/office/officeart/2005/8/layout/orgChart1"/>
    <dgm:cxn modelId="{E75448B5-D7D3-454E-AD3B-4B3B303B18CC}" type="presParOf" srcId="{963BBE39-878E-43B1-8FD1-35F87FB35E3B}" destId="{086D5762-D252-42E5-BDC4-DA7E00B730CF}" srcOrd="1" destOrd="0" presId="urn:microsoft.com/office/officeart/2005/8/layout/orgChart1"/>
    <dgm:cxn modelId="{8781CBA7-EDF7-422F-84B4-B6B482AC4EFB}" type="presParOf" srcId="{5B3AF331-0732-4600-8F26-FB13A48A0CDA}" destId="{CB07DE08-D6F0-43A3-BFC5-ED79D409A866}" srcOrd="1" destOrd="0" presId="urn:microsoft.com/office/officeart/2005/8/layout/orgChart1"/>
    <dgm:cxn modelId="{CE3DD3ED-612C-49FC-B533-B48C65F574D3}" type="presParOf" srcId="{CB07DE08-D6F0-43A3-BFC5-ED79D409A866}" destId="{AB9AFC10-0324-4AAE-AD4E-03210E0B4CD5}" srcOrd="0" destOrd="0" presId="urn:microsoft.com/office/officeart/2005/8/layout/orgChart1"/>
    <dgm:cxn modelId="{3FEE1C79-299F-4051-A6C0-307C587E86DE}" type="presParOf" srcId="{CB07DE08-D6F0-43A3-BFC5-ED79D409A866}" destId="{5A91DECB-6131-47A3-8E91-774B1D6ADE8E}" srcOrd="1" destOrd="0" presId="urn:microsoft.com/office/officeart/2005/8/layout/orgChart1"/>
    <dgm:cxn modelId="{5E16DFAC-A6C6-48DF-8DE6-E9034FBD86EB}" type="presParOf" srcId="{5A91DECB-6131-47A3-8E91-774B1D6ADE8E}" destId="{79E8545B-4CE0-4928-9526-39A4B7C29F34}" srcOrd="0" destOrd="0" presId="urn:microsoft.com/office/officeart/2005/8/layout/orgChart1"/>
    <dgm:cxn modelId="{E856C67E-ED22-402C-9805-6F9893B0D93A}" type="presParOf" srcId="{79E8545B-4CE0-4928-9526-39A4B7C29F34}" destId="{55F6A183-C0E9-4B41-BC72-D4D69B1822D4}" srcOrd="0" destOrd="0" presId="urn:microsoft.com/office/officeart/2005/8/layout/orgChart1"/>
    <dgm:cxn modelId="{87C6EA0D-298E-4B78-82C5-1DD076DF6962}" type="presParOf" srcId="{79E8545B-4CE0-4928-9526-39A4B7C29F34}" destId="{B964CD03-89ED-4E19-8A69-BC12CD78A9A3}" srcOrd="1" destOrd="0" presId="urn:microsoft.com/office/officeart/2005/8/layout/orgChart1"/>
    <dgm:cxn modelId="{09B5AFF9-4F6E-4D6D-A798-7B3D0D555CB4}" type="presParOf" srcId="{5A91DECB-6131-47A3-8E91-774B1D6ADE8E}" destId="{9682DB02-2B9E-45E7-ABDB-7E3D7926C0A1}" srcOrd="1" destOrd="0" presId="urn:microsoft.com/office/officeart/2005/8/layout/orgChart1"/>
    <dgm:cxn modelId="{EE22EAA1-195C-4119-99A5-D80A74B90E9D}" type="presParOf" srcId="{5A91DECB-6131-47A3-8E91-774B1D6ADE8E}" destId="{16BF7486-8672-4E25-939F-6916E8268E7B}" srcOrd="2" destOrd="0" presId="urn:microsoft.com/office/officeart/2005/8/layout/orgChart1"/>
    <dgm:cxn modelId="{007151C2-2D32-4BCE-901A-E02697390A24}" type="presParOf" srcId="{5B3AF331-0732-4600-8F26-FB13A48A0CDA}" destId="{F5156724-2FCF-4F11-9688-FEF9B2508BA2}" srcOrd="2" destOrd="0" presId="urn:microsoft.com/office/officeart/2005/8/layout/orgChart1"/>
    <dgm:cxn modelId="{7A921CE3-5E9F-4AB6-AD5F-B52BBFE2016B}" type="presParOf" srcId="{5B5A3175-2B81-4307-81A1-66C73B1915BF}" destId="{C0437932-F883-49E0-9BA3-F0BEDEF9535A}" srcOrd="4" destOrd="0" presId="urn:microsoft.com/office/officeart/2005/8/layout/orgChart1"/>
    <dgm:cxn modelId="{B71EB890-B763-4CE6-A122-74B4076271B1}" type="presParOf" srcId="{5B5A3175-2B81-4307-81A1-66C73B1915BF}" destId="{F23E37E9-EA16-4927-8F30-DA7031A4DD32}" srcOrd="5" destOrd="0" presId="urn:microsoft.com/office/officeart/2005/8/layout/orgChart1"/>
    <dgm:cxn modelId="{6F0E292E-1C36-4C52-9019-FE42BBF34BE6}" type="presParOf" srcId="{F23E37E9-EA16-4927-8F30-DA7031A4DD32}" destId="{B2FF075A-8708-4202-8DDB-B518D474D8F2}" srcOrd="0" destOrd="0" presId="urn:microsoft.com/office/officeart/2005/8/layout/orgChart1"/>
    <dgm:cxn modelId="{2ED375D6-8E62-427B-96C4-5E9F48DDC715}" type="presParOf" srcId="{B2FF075A-8708-4202-8DDB-B518D474D8F2}" destId="{A0E34917-9D37-415D-A9D1-0AAD7F462A83}" srcOrd="0" destOrd="0" presId="urn:microsoft.com/office/officeart/2005/8/layout/orgChart1"/>
    <dgm:cxn modelId="{2F6931C5-45D2-4CE9-99C2-5EFA82F8F06A}" type="presParOf" srcId="{B2FF075A-8708-4202-8DDB-B518D474D8F2}" destId="{B82DA1AD-A8D0-4DB5-9ADE-567062F7CFC8}" srcOrd="1" destOrd="0" presId="urn:microsoft.com/office/officeart/2005/8/layout/orgChart1"/>
    <dgm:cxn modelId="{DCB41EAC-701C-476A-84BE-ABD95ECC0CBB}" type="presParOf" srcId="{F23E37E9-EA16-4927-8F30-DA7031A4DD32}" destId="{0DE47FC6-45E6-4197-BAD2-FABC30D77352}" srcOrd="1" destOrd="0" presId="urn:microsoft.com/office/officeart/2005/8/layout/orgChart1"/>
    <dgm:cxn modelId="{57634BC8-C99A-42C1-B6E8-8A649C5EAF3A}" type="presParOf" srcId="{0DE47FC6-45E6-4197-BAD2-FABC30D77352}" destId="{9EB6C843-9D15-4E9E-B2BC-1BBE6CBB8C52}" srcOrd="0" destOrd="0" presId="urn:microsoft.com/office/officeart/2005/8/layout/orgChart1"/>
    <dgm:cxn modelId="{90750041-DB4E-4A14-856C-15AC375C6244}" type="presParOf" srcId="{0DE47FC6-45E6-4197-BAD2-FABC30D77352}" destId="{7C64ED63-836F-4380-A3F9-9A1088EC8B4E}" srcOrd="1" destOrd="0" presId="urn:microsoft.com/office/officeart/2005/8/layout/orgChart1"/>
    <dgm:cxn modelId="{BA8EAF76-3148-48DA-8EF4-7E8C65F9D915}" type="presParOf" srcId="{7C64ED63-836F-4380-A3F9-9A1088EC8B4E}" destId="{EE3493C5-C947-40CC-B4B5-7C9F27C16D44}" srcOrd="0" destOrd="0" presId="urn:microsoft.com/office/officeart/2005/8/layout/orgChart1"/>
    <dgm:cxn modelId="{09E34A43-D034-4AE4-B7CA-71AE97BD1A60}" type="presParOf" srcId="{EE3493C5-C947-40CC-B4B5-7C9F27C16D44}" destId="{9EB31216-092A-41C8-AC4B-E5A615C30A86}" srcOrd="0" destOrd="0" presId="urn:microsoft.com/office/officeart/2005/8/layout/orgChart1"/>
    <dgm:cxn modelId="{CF4D6EA9-2BD5-49DF-9A17-520AA2A5B56F}" type="presParOf" srcId="{EE3493C5-C947-40CC-B4B5-7C9F27C16D44}" destId="{A4FF1DB7-0B4A-4340-913E-BC93EB9DCCCA}" srcOrd="1" destOrd="0" presId="urn:microsoft.com/office/officeart/2005/8/layout/orgChart1"/>
    <dgm:cxn modelId="{3A01FE90-1173-484B-B951-7BD5C8128257}" type="presParOf" srcId="{7C64ED63-836F-4380-A3F9-9A1088EC8B4E}" destId="{DD62826F-F4AF-49BE-8DC0-B30ACAC70841}" srcOrd="1" destOrd="0" presId="urn:microsoft.com/office/officeart/2005/8/layout/orgChart1"/>
    <dgm:cxn modelId="{AEFB193E-573A-46F2-8A9D-1567AEC18344}" type="presParOf" srcId="{7C64ED63-836F-4380-A3F9-9A1088EC8B4E}" destId="{CA84122A-2E73-4C21-A294-C2EDB309C4AC}" srcOrd="2" destOrd="0" presId="urn:microsoft.com/office/officeart/2005/8/layout/orgChart1"/>
    <dgm:cxn modelId="{0D2244C1-1D25-4FD1-8321-0BF689D4B500}" type="presParOf" srcId="{F23E37E9-EA16-4927-8F30-DA7031A4DD32}" destId="{235ED95E-B6D8-48B5-A584-0BF28FA43459}" srcOrd="2" destOrd="0" presId="urn:microsoft.com/office/officeart/2005/8/layout/orgChart1"/>
    <dgm:cxn modelId="{B26868EA-3579-4C76-B2BE-ADBEFB7D1C6C}" type="presParOf" srcId="{5B5A3175-2B81-4307-81A1-66C73B1915BF}" destId="{223477F6-77C7-48BF-9EA8-B686F327D0C4}" srcOrd="6" destOrd="0" presId="urn:microsoft.com/office/officeart/2005/8/layout/orgChart1"/>
    <dgm:cxn modelId="{EDC45562-6CF3-4B7D-A365-F3EFF98836CE}" type="presParOf" srcId="{5B5A3175-2B81-4307-81A1-66C73B1915BF}" destId="{7FDD5AAE-67C9-41B0-B101-FB5F92AC1A9B}" srcOrd="7" destOrd="0" presId="urn:microsoft.com/office/officeart/2005/8/layout/orgChart1"/>
    <dgm:cxn modelId="{B734E894-A350-41D4-8D8D-82B32EEA037D}" type="presParOf" srcId="{7FDD5AAE-67C9-41B0-B101-FB5F92AC1A9B}" destId="{C4E5D515-F883-439D-90BB-22D89EE5D89F}" srcOrd="0" destOrd="0" presId="urn:microsoft.com/office/officeart/2005/8/layout/orgChart1"/>
    <dgm:cxn modelId="{C2BB059D-4868-4E94-A6B8-32039BD7702D}" type="presParOf" srcId="{C4E5D515-F883-439D-90BB-22D89EE5D89F}" destId="{DEF96DDF-FB6A-4DF9-A41F-411CBE0B893A}" srcOrd="0" destOrd="0" presId="urn:microsoft.com/office/officeart/2005/8/layout/orgChart1"/>
    <dgm:cxn modelId="{CAE9CAB9-4035-4FE9-A698-6BBB939B75A1}" type="presParOf" srcId="{C4E5D515-F883-439D-90BB-22D89EE5D89F}" destId="{3BFFE424-3226-42DF-9AC8-E9906997E9B0}" srcOrd="1" destOrd="0" presId="urn:microsoft.com/office/officeart/2005/8/layout/orgChart1"/>
    <dgm:cxn modelId="{A4E4CC85-0A40-4292-952B-76F3C7C948B0}" type="presParOf" srcId="{7FDD5AAE-67C9-41B0-B101-FB5F92AC1A9B}" destId="{B9C8822A-B6C8-4A28-9D02-92A63A5D38D1}" srcOrd="1" destOrd="0" presId="urn:microsoft.com/office/officeart/2005/8/layout/orgChart1"/>
    <dgm:cxn modelId="{5D5B787B-9236-43F9-BA9A-F37E44224339}" type="presParOf" srcId="{B9C8822A-B6C8-4A28-9D02-92A63A5D38D1}" destId="{DABC9012-74B1-4FA6-A69D-38DB49403117}" srcOrd="0" destOrd="0" presId="urn:microsoft.com/office/officeart/2005/8/layout/orgChart1"/>
    <dgm:cxn modelId="{B9309A6A-207E-459E-94A6-220F92DCDD53}" type="presParOf" srcId="{B9C8822A-B6C8-4A28-9D02-92A63A5D38D1}" destId="{6CBF6B2F-B39E-46FF-B055-2E198BC25C86}" srcOrd="1" destOrd="0" presId="urn:microsoft.com/office/officeart/2005/8/layout/orgChart1"/>
    <dgm:cxn modelId="{C4937EB8-B1ED-411D-AFC9-EC15355A5EFA}" type="presParOf" srcId="{6CBF6B2F-B39E-46FF-B055-2E198BC25C86}" destId="{A05D80E7-1A3A-42EF-8366-D0589B251CFB}" srcOrd="0" destOrd="0" presId="urn:microsoft.com/office/officeart/2005/8/layout/orgChart1"/>
    <dgm:cxn modelId="{69338535-C0BC-4E2D-AB6A-5C18952C507C}" type="presParOf" srcId="{A05D80E7-1A3A-42EF-8366-D0589B251CFB}" destId="{D82B3322-5465-44F0-8AA9-713C59E081AA}" srcOrd="0" destOrd="0" presId="urn:microsoft.com/office/officeart/2005/8/layout/orgChart1"/>
    <dgm:cxn modelId="{5F7A75C7-65B2-4EF4-8C67-D69753631B5D}" type="presParOf" srcId="{A05D80E7-1A3A-42EF-8366-D0589B251CFB}" destId="{E637A3C7-52BB-4947-9F92-8D6397105114}" srcOrd="1" destOrd="0" presId="urn:microsoft.com/office/officeart/2005/8/layout/orgChart1"/>
    <dgm:cxn modelId="{926CDC3F-5A08-4ED4-9056-EC4664A51A0D}" type="presParOf" srcId="{6CBF6B2F-B39E-46FF-B055-2E198BC25C86}" destId="{77685746-FD4D-40ED-8A0E-C718B3BA67F9}" srcOrd="1" destOrd="0" presId="urn:microsoft.com/office/officeart/2005/8/layout/orgChart1"/>
    <dgm:cxn modelId="{CF5CCF86-DD09-48DB-8E44-5887F865E13A}" type="presParOf" srcId="{6CBF6B2F-B39E-46FF-B055-2E198BC25C86}" destId="{5FA26C39-45B8-4CC6-9994-0B936EBC686F}" srcOrd="2" destOrd="0" presId="urn:microsoft.com/office/officeart/2005/8/layout/orgChart1"/>
    <dgm:cxn modelId="{26D4AB90-C648-4701-BAD5-7A4A64DC665E}" type="presParOf" srcId="{7FDD5AAE-67C9-41B0-B101-FB5F92AC1A9B}" destId="{7D91EE92-5C20-4700-8A62-50E98D40E664}" srcOrd="2" destOrd="0" presId="urn:microsoft.com/office/officeart/2005/8/layout/orgChart1"/>
    <dgm:cxn modelId="{5AF29C90-9EA0-4AFA-883B-E18BC75FFB56}" type="presParOf" srcId="{CCCB1F4B-E5FC-4EE3-A50A-EE52EC2F3154}" destId="{93020156-FE5F-42B1-B26C-F938ECE5EE16}" srcOrd="2" destOrd="0" presId="urn:microsoft.com/office/officeart/2005/8/layout/orgChart1"/>
    <dgm:cxn modelId="{5FCFB70C-9946-4D1C-8404-4DB547974D46}" type="presParOf" srcId="{8983A70E-FA9A-4977-88C7-28151CB3AFF3}" destId="{83684854-E6DE-4859-AFAA-77E4DDFC0E1F}" srcOrd="2" destOrd="0" presId="urn:microsoft.com/office/officeart/2005/8/layout/orgChart1"/>
    <dgm:cxn modelId="{8ADD04BB-228A-4550-91DC-CE674A0CE968}" type="presParOf" srcId="{83684854-E6DE-4859-AFAA-77E4DDFC0E1F}" destId="{4C3FAAD7-D14D-4308-A676-FC5545206D34}" srcOrd="0" destOrd="0" presId="urn:microsoft.com/office/officeart/2005/8/layout/orgChart1"/>
    <dgm:cxn modelId="{54890BE1-8C28-4ED4-9B2B-AC483B38C55F}" type="presParOf" srcId="{83684854-E6DE-4859-AFAA-77E4DDFC0E1F}" destId="{6B91029C-D274-42D9-B774-5FCE21242167}" srcOrd="1" destOrd="0" presId="urn:microsoft.com/office/officeart/2005/8/layout/orgChart1"/>
    <dgm:cxn modelId="{CE058217-B9B0-4361-BB53-3F7199434A99}" type="presParOf" srcId="{6B91029C-D274-42D9-B774-5FCE21242167}" destId="{E660296F-7B2C-419D-A216-26A3B73068A8}" srcOrd="0" destOrd="0" presId="urn:microsoft.com/office/officeart/2005/8/layout/orgChart1"/>
    <dgm:cxn modelId="{FD9C1391-4665-4017-9113-CCCFDBA1FD9D}" type="presParOf" srcId="{E660296F-7B2C-419D-A216-26A3B73068A8}" destId="{B995A5C9-97F0-496E-90FE-22DEF29950EA}" srcOrd="0" destOrd="0" presId="urn:microsoft.com/office/officeart/2005/8/layout/orgChart1"/>
    <dgm:cxn modelId="{A933DEF0-654F-4600-B1A2-B001C17EF509}" type="presParOf" srcId="{E660296F-7B2C-419D-A216-26A3B73068A8}" destId="{91E8D384-0883-4290-BB0F-382D974ECD68}" srcOrd="1" destOrd="0" presId="urn:microsoft.com/office/officeart/2005/8/layout/orgChart1"/>
    <dgm:cxn modelId="{DF6A792E-F878-4778-A938-EA6431FD2B1E}" type="presParOf" srcId="{6B91029C-D274-42D9-B774-5FCE21242167}" destId="{04CF0AA3-F3A6-41D9-ABDE-F3BA386A3A34}" srcOrd="1" destOrd="0" presId="urn:microsoft.com/office/officeart/2005/8/layout/orgChart1"/>
    <dgm:cxn modelId="{71867EEF-1A4D-4ADC-981F-994BE4E0C7EE}" type="presParOf" srcId="{6B91029C-D274-42D9-B774-5FCE21242167}" destId="{07A36A8F-44BB-4850-8AD2-AD877A863DB8}" srcOrd="2" destOrd="0" presId="urn:microsoft.com/office/officeart/2005/8/layout/orgChart1"/>
    <dgm:cxn modelId="{38708A30-A982-4F70-8B36-B184364555D9}" type="presParOf" srcId="{83684854-E6DE-4859-AFAA-77E4DDFC0E1F}" destId="{AE1EA76A-C19F-4B64-8912-BF33C3B184E1}" srcOrd="2" destOrd="0" presId="urn:microsoft.com/office/officeart/2005/8/layout/orgChart1"/>
    <dgm:cxn modelId="{DAFFE106-AFC8-4498-A6AD-2C83885A914E}" type="presParOf" srcId="{83684854-E6DE-4859-AFAA-77E4DDFC0E1F}" destId="{94371EA0-EA4A-46C3-BEED-3CB2C46E5C41}" srcOrd="3" destOrd="0" presId="urn:microsoft.com/office/officeart/2005/8/layout/orgChart1"/>
    <dgm:cxn modelId="{EF3D6648-B4E4-42DB-ACBB-0BE5B04498CB}" type="presParOf" srcId="{94371EA0-EA4A-46C3-BEED-3CB2C46E5C41}" destId="{C9B5747F-ACDD-4F07-84AC-31EB9BDD7949}" srcOrd="0" destOrd="0" presId="urn:microsoft.com/office/officeart/2005/8/layout/orgChart1"/>
    <dgm:cxn modelId="{C967D835-58DD-4DBB-B980-E47E93A55F3F}" type="presParOf" srcId="{C9B5747F-ACDD-4F07-84AC-31EB9BDD7949}" destId="{A4ABF287-D8A0-42AA-9C76-BCC7295DB2AC}" srcOrd="0" destOrd="0" presId="urn:microsoft.com/office/officeart/2005/8/layout/orgChart1"/>
    <dgm:cxn modelId="{627779DB-7B68-4B56-9136-116EB43891FC}" type="presParOf" srcId="{C9B5747F-ACDD-4F07-84AC-31EB9BDD7949}" destId="{59BE5892-B1FC-4042-A56C-7BA123619F5C}" srcOrd="1" destOrd="0" presId="urn:microsoft.com/office/officeart/2005/8/layout/orgChart1"/>
    <dgm:cxn modelId="{784D379B-2049-4210-9FF1-3523EA02AE99}" type="presParOf" srcId="{94371EA0-EA4A-46C3-BEED-3CB2C46E5C41}" destId="{3323003F-0775-4638-940F-E42F5AE40995}" srcOrd="1" destOrd="0" presId="urn:microsoft.com/office/officeart/2005/8/layout/orgChart1"/>
    <dgm:cxn modelId="{7D454460-8950-4059-820E-9BDFACD8B775}" type="presParOf" srcId="{94371EA0-EA4A-46C3-BEED-3CB2C46E5C41}" destId="{E2ED156C-64B2-4E6C-9A63-FDAC21B90E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EA76A-C19F-4B64-8912-BF33C3B184E1}">
      <dsp:nvSpPr>
        <dsp:cNvPr id="0" name=""/>
        <dsp:cNvSpPr/>
      </dsp:nvSpPr>
      <dsp:spPr>
        <a:xfrm>
          <a:off x="5891539" y="804643"/>
          <a:ext cx="296435" cy="385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875"/>
              </a:lnTo>
              <a:lnTo>
                <a:pt x="296435" y="3858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FAAD7-D14D-4308-A676-FC5545206D34}">
      <dsp:nvSpPr>
        <dsp:cNvPr id="0" name=""/>
        <dsp:cNvSpPr/>
      </dsp:nvSpPr>
      <dsp:spPr>
        <a:xfrm>
          <a:off x="5795376" y="804643"/>
          <a:ext cx="91440" cy="361663"/>
        </a:xfrm>
        <a:custGeom>
          <a:avLst/>
          <a:gdLst/>
          <a:ahLst/>
          <a:cxnLst/>
          <a:rect l="0" t="0" r="0" b="0"/>
          <a:pathLst>
            <a:path>
              <a:moveTo>
                <a:pt x="96162" y="0"/>
              </a:moveTo>
              <a:lnTo>
                <a:pt x="96162" y="361663"/>
              </a:lnTo>
              <a:lnTo>
                <a:pt x="45720" y="36166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C9012-74B1-4FA6-A69D-38DB49403117}">
      <dsp:nvSpPr>
        <dsp:cNvPr id="0" name=""/>
        <dsp:cNvSpPr/>
      </dsp:nvSpPr>
      <dsp:spPr>
        <a:xfrm>
          <a:off x="10885294" y="4485142"/>
          <a:ext cx="91440" cy="3370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095"/>
              </a:lnTo>
              <a:lnTo>
                <a:pt x="122441" y="33709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477F6-77C7-48BF-9EA8-B686F327D0C4}">
      <dsp:nvSpPr>
        <dsp:cNvPr id="0" name=""/>
        <dsp:cNvSpPr/>
      </dsp:nvSpPr>
      <dsp:spPr>
        <a:xfrm>
          <a:off x="9053367" y="2346398"/>
          <a:ext cx="2218674" cy="1546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8997"/>
              </a:lnTo>
              <a:lnTo>
                <a:pt x="2218674" y="1408997"/>
              </a:lnTo>
              <a:lnTo>
                <a:pt x="2218674" y="15466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6C843-9D15-4E9E-B2BC-1BBE6CBB8C52}">
      <dsp:nvSpPr>
        <dsp:cNvPr id="0" name=""/>
        <dsp:cNvSpPr/>
      </dsp:nvSpPr>
      <dsp:spPr>
        <a:xfrm>
          <a:off x="9574507" y="4422403"/>
          <a:ext cx="199312" cy="33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876"/>
              </a:lnTo>
              <a:lnTo>
                <a:pt x="199312" y="3358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37932-F883-49E0-9BA3-F0BEDEF9535A}">
      <dsp:nvSpPr>
        <dsp:cNvPr id="0" name=""/>
        <dsp:cNvSpPr/>
      </dsp:nvSpPr>
      <dsp:spPr>
        <a:xfrm>
          <a:off x="9053367" y="2346398"/>
          <a:ext cx="946021" cy="1576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983"/>
              </a:lnTo>
              <a:lnTo>
                <a:pt x="946021" y="1438983"/>
              </a:lnTo>
              <a:lnTo>
                <a:pt x="946021" y="157662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AFC10-0324-4AAE-AD4E-03210E0B4CD5}">
      <dsp:nvSpPr>
        <dsp:cNvPr id="0" name=""/>
        <dsp:cNvSpPr/>
      </dsp:nvSpPr>
      <dsp:spPr>
        <a:xfrm>
          <a:off x="8240886" y="4441981"/>
          <a:ext cx="165349" cy="370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732"/>
              </a:lnTo>
              <a:lnTo>
                <a:pt x="165349" y="37073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6D59A-54E4-4050-AADF-49B8D6278C34}">
      <dsp:nvSpPr>
        <dsp:cNvPr id="0" name=""/>
        <dsp:cNvSpPr/>
      </dsp:nvSpPr>
      <dsp:spPr>
        <a:xfrm>
          <a:off x="8681818" y="2346398"/>
          <a:ext cx="371548" cy="1546639"/>
        </a:xfrm>
        <a:custGeom>
          <a:avLst/>
          <a:gdLst/>
          <a:ahLst/>
          <a:cxnLst/>
          <a:rect l="0" t="0" r="0" b="0"/>
          <a:pathLst>
            <a:path>
              <a:moveTo>
                <a:pt x="371548" y="0"/>
              </a:moveTo>
              <a:lnTo>
                <a:pt x="371548" y="1408997"/>
              </a:lnTo>
              <a:lnTo>
                <a:pt x="0" y="1408997"/>
              </a:lnTo>
              <a:lnTo>
                <a:pt x="0" y="15466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50574-2552-4268-800D-2046C4CBFE1D}">
      <dsp:nvSpPr>
        <dsp:cNvPr id="0" name=""/>
        <dsp:cNvSpPr/>
      </dsp:nvSpPr>
      <dsp:spPr>
        <a:xfrm>
          <a:off x="6878986" y="4429986"/>
          <a:ext cx="162730" cy="365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361"/>
              </a:lnTo>
              <a:lnTo>
                <a:pt x="162730" y="36536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4906A-F206-4CF2-96C3-D9B38586E009}">
      <dsp:nvSpPr>
        <dsp:cNvPr id="0" name=""/>
        <dsp:cNvSpPr/>
      </dsp:nvSpPr>
      <dsp:spPr>
        <a:xfrm>
          <a:off x="7312934" y="2346398"/>
          <a:ext cx="1740433" cy="1546639"/>
        </a:xfrm>
        <a:custGeom>
          <a:avLst/>
          <a:gdLst/>
          <a:ahLst/>
          <a:cxnLst/>
          <a:rect l="0" t="0" r="0" b="0"/>
          <a:pathLst>
            <a:path>
              <a:moveTo>
                <a:pt x="1740433" y="0"/>
              </a:moveTo>
              <a:lnTo>
                <a:pt x="1740433" y="1408997"/>
              </a:lnTo>
              <a:lnTo>
                <a:pt x="0" y="1408997"/>
              </a:lnTo>
              <a:lnTo>
                <a:pt x="0" y="15466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2DC56-3D74-4B11-BF7F-E783A1E51B9D}">
      <dsp:nvSpPr>
        <dsp:cNvPr id="0" name=""/>
        <dsp:cNvSpPr/>
      </dsp:nvSpPr>
      <dsp:spPr>
        <a:xfrm>
          <a:off x="5891539" y="804643"/>
          <a:ext cx="3161828" cy="87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263"/>
              </a:lnTo>
              <a:lnTo>
                <a:pt x="3161828" y="742263"/>
              </a:lnTo>
              <a:lnTo>
                <a:pt x="3161828" y="87990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AF893-714F-4420-81D4-9A6734D1F347}">
      <dsp:nvSpPr>
        <dsp:cNvPr id="0" name=""/>
        <dsp:cNvSpPr/>
      </dsp:nvSpPr>
      <dsp:spPr>
        <a:xfrm>
          <a:off x="5204257" y="2508390"/>
          <a:ext cx="138092" cy="292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450"/>
              </a:lnTo>
              <a:lnTo>
                <a:pt x="138092" y="29245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49D8DD-5F6B-40F7-9D0D-F674BFAD52D8}">
      <dsp:nvSpPr>
        <dsp:cNvPr id="0" name=""/>
        <dsp:cNvSpPr/>
      </dsp:nvSpPr>
      <dsp:spPr>
        <a:xfrm>
          <a:off x="5764416" y="804643"/>
          <a:ext cx="127122" cy="1144925"/>
        </a:xfrm>
        <a:custGeom>
          <a:avLst/>
          <a:gdLst/>
          <a:ahLst/>
          <a:cxnLst/>
          <a:rect l="0" t="0" r="0" b="0"/>
          <a:pathLst>
            <a:path>
              <a:moveTo>
                <a:pt x="127122" y="0"/>
              </a:moveTo>
              <a:lnTo>
                <a:pt x="127122" y="1007283"/>
              </a:lnTo>
              <a:lnTo>
                <a:pt x="0" y="1007283"/>
              </a:lnTo>
              <a:lnTo>
                <a:pt x="0" y="114492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81DD2-7203-4BF5-9C02-9641A3A4F68A}">
      <dsp:nvSpPr>
        <dsp:cNvPr id="0" name=""/>
        <dsp:cNvSpPr/>
      </dsp:nvSpPr>
      <dsp:spPr>
        <a:xfrm>
          <a:off x="4120283" y="4627798"/>
          <a:ext cx="157796" cy="391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497"/>
              </a:lnTo>
              <a:lnTo>
                <a:pt x="157796" y="39149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0510E-55CF-4A96-A92F-CE88DBC278AC}">
      <dsp:nvSpPr>
        <dsp:cNvPr id="0" name=""/>
        <dsp:cNvSpPr/>
      </dsp:nvSpPr>
      <dsp:spPr>
        <a:xfrm>
          <a:off x="2427553" y="2418181"/>
          <a:ext cx="2113522" cy="1546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8997"/>
              </a:lnTo>
              <a:lnTo>
                <a:pt x="2113522" y="1408997"/>
              </a:lnTo>
              <a:lnTo>
                <a:pt x="2113522" y="15466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C40A6-8181-461D-8E16-B45844378702}">
      <dsp:nvSpPr>
        <dsp:cNvPr id="0" name=""/>
        <dsp:cNvSpPr/>
      </dsp:nvSpPr>
      <dsp:spPr>
        <a:xfrm>
          <a:off x="2832365" y="4523649"/>
          <a:ext cx="151239" cy="375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28"/>
              </a:lnTo>
              <a:lnTo>
                <a:pt x="151239" y="37542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D2F7E-423F-42A1-B398-11DFEC09E55E}">
      <dsp:nvSpPr>
        <dsp:cNvPr id="0" name=""/>
        <dsp:cNvSpPr/>
      </dsp:nvSpPr>
      <dsp:spPr>
        <a:xfrm>
          <a:off x="2427553" y="2418181"/>
          <a:ext cx="808117" cy="1546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8997"/>
              </a:lnTo>
              <a:lnTo>
                <a:pt x="808117" y="1408997"/>
              </a:lnTo>
              <a:lnTo>
                <a:pt x="808117" y="15466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5E0BC-3798-4B84-B3AF-29B1FD6C09FC}">
      <dsp:nvSpPr>
        <dsp:cNvPr id="0" name=""/>
        <dsp:cNvSpPr/>
      </dsp:nvSpPr>
      <dsp:spPr>
        <a:xfrm>
          <a:off x="1480981" y="4482369"/>
          <a:ext cx="162545" cy="405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031"/>
              </a:lnTo>
              <a:lnTo>
                <a:pt x="162545" y="40503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6E226E-4AAF-4EFB-8170-A8B2D0997951}">
      <dsp:nvSpPr>
        <dsp:cNvPr id="0" name=""/>
        <dsp:cNvSpPr/>
      </dsp:nvSpPr>
      <dsp:spPr>
        <a:xfrm>
          <a:off x="1914436" y="2418181"/>
          <a:ext cx="513117" cy="1546639"/>
        </a:xfrm>
        <a:custGeom>
          <a:avLst/>
          <a:gdLst/>
          <a:ahLst/>
          <a:cxnLst/>
          <a:rect l="0" t="0" r="0" b="0"/>
          <a:pathLst>
            <a:path>
              <a:moveTo>
                <a:pt x="513117" y="0"/>
              </a:moveTo>
              <a:lnTo>
                <a:pt x="513117" y="1408997"/>
              </a:lnTo>
              <a:lnTo>
                <a:pt x="0" y="1408997"/>
              </a:lnTo>
              <a:lnTo>
                <a:pt x="0" y="15466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0FECC-E9B1-4869-8569-2D95878D2B57}">
      <dsp:nvSpPr>
        <dsp:cNvPr id="0" name=""/>
        <dsp:cNvSpPr/>
      </dsp:nvSpPr>
      <dsp:spPr>
        <a:xfrm>
          <a:off x="115122" y="4606090"/>
          <a:ext cx="163701" cy="366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406"/>
              </a:lnTo>
              <a:lnTo>
                <a:pt x="163701" y="36640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B970E-4B47-4CCC-9150-66BF8DB47467}">
      <dsp:nvSpPr>
        <dsp:cNvPr id="0" name=""/>
        <dsp:cNvSpPr/>
      </dsp:nvSpPr>
      <dsp:spPr>
        <a:xfrm>
          <a:off x="551660" y="2418181"/>
          <a:ext cx="1875892" cy="1546639"/>
        </a:xfrm>
        <a:custGeom>
          <a:avLst/>
          <a:gdLst/>
          <a:ahLst/>
          <a:cxnLst/>
          <a:rect l="0" t="0" r="0" b="0"/>
          <a:pathLst>
            <a:path>
              <a:moveTo>
                <a:pt x="1875892" y="0"/>
              </a:moveTo>
              <a:lnTo>
                <a:pt x="1875892" y="1408997"/>
              </a:lnTo>
              <a:lnTo>
                <a:pt x="0" y="1408997"/>
              </a:lnTo>
              <a:lnTo>
                <a:pt x="0" y="154663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F0110-C7AC-4832-B3B7-F92507269E6A}">
      <dsp:nvSpPr>
        <dsp:cNvPr id="0" name=""/>
        <dsp:cNvSpPr/>
      </dsp:nvSpPr>
      <dsp:spPr>
        <a:xfrm>
          <a:off x="2427553" y="804643"/>
          <a:ext cx="3463985" cy="879905"/>
        </a:xfrm>
        <a:custGeom>
          <a:avLst/>
          <a:gdLst/>
          <a:ahLst/>
          <a:cxnLst/>
          <a:rect l="0" t="0" r="0" b="0"/>
          <a:pathLst>
            <a:path>
              <a:moveTo>
                <a:pt x="3463985" y="0"/>
              </a:moveTo>
              <a:lnTo>
                <a:pt x="3463985" y="742263"/>
              </a:lnTo>
              <a:lnTo>
                <a:pt x="0" y="742263"/>
              </a:lnTo>
              <a:lnTo>
                <a:pt x="0" y="87990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6BDCE-796A-45EF-9CD5-880F66A01B62}">
      <dsp:nvSpPr>
        <dsp:cNvPr id="0" name=""/>
        <dsp:cNvSpPr/>
      </dsp:nvSpPr>
      <dsp:spPr>
        <a:xfrm>
          <a:off x="5171880" y="0"/>
          <a:ext cx="1439318" cy="8046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Director General </a:t>
          </a:r>
          <a:endParaRPr lang="es-MX" sz="1800" b="1" kern="1200" dirty="0"/>
        </a:p>
      </dsp:txBody>
      <dsp:txXfrm>
        <a:off x="5171880" y="0"/>
        <a:ext cx="1439318" cy="804643"/>
      </dsp:txXfrm>
    </dsp:sp>
    <dsp:sp modelId="{37EF6B42-D6B7-4C75-8EB8-E411B858E6E2}">
      <dsp:nvSpPr>
        <dsp:cNvPr id="0" name=""/>
        <dsp:cNvSpPr/>
      </dsp:nvSpPr>
      <dsp:spPr>
        <a:xfrm>
          <a:off x="1707245" y="1684548"/>
          <a:ext cx="1440615" cy="733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Coordinador de Planeación </a:t>
          </a:r>
          <a:endParaRPr lang="es-MX" sz="1400" b="1" kern="1200" dirty="0"/>
        </a:p>
      </dsp:txBody>
      <dsp:txXfrm>
        <a:off x="1707245" y="1684548"/>
        <a:ext cx="1440615" cy="733633"/>
      </dsp:txXfrm>
    </dsp:sp>
    <dsp:sp modelId="{774BB3A8-A3C2-4BB1-AE0E-88A695D0D969}">
      <dsp:nvSpPr>
        <dsp:cNvPr id="0" name=""/>
        <dsp:cNvSpPr/>
      </dsp:nvSpPr>
      <dsp:spPr>
        <a:xfrm>
          <a:off x="5987" y="3964821"/>
          <a:ext cx="1091345" cy="6412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Jefatura de Vinculación Académica y Empresarial </a:t>
          </a:r>
          <a:endParaRPr lang="es-MX" sz="1000" kern="1200" dirty="0"/>
        </a:p>
      </dsp:txBody>
      <dsp:txXfrm>
        <a:off x="5987" y="3964821"/>
        <a:ext cx="1091345" cy="641268"/>
      </dsp:txXfrm>
    </dsp:sp>
    <dsp:sp modelId="{7AFEFEF2-6441-47F9-BCAD-6627AAC3E8D8}">
      <dsp:nvSpPr>
        <dsp:cNvPr id="0" name=""/>
        <dsp:cNvSpPr/>
      </dsp:nvSpPr>
      <dsp:spPr>
        <a:xfrm>
          <a:off x="278824" y="4881374"/>
          <a:ext cx="892681" cy="18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Promotor</a:t>
          </a:r>
          <a:endParaRPr lang="es-MX" sz="1100" kern="1200" dirty="0"/>
        </a:p>
      </dsp:txBody>
      <dsp:txXfrm>
        <a:off x="278824" y="4881374"/>
        <a:ext cx="892681" cy="182244"/>
      </dsp:txXfrm>
    </dsp:sp>
    <dsp:sp modelId="{2D62EE7C-659D-44C4-93A3-4A3AA22F291B}">
      <dsp:nvSpPr>
        <dsp:cNvPr id="0" name=""/>
        <dsp:cNvSpPr/>
      </dsp:nvSpPr>
      <dsp:spPr>
        <a:xfrm>
          <a:off x="1372617" y="3964821"/>
          <a:ext cx="1083637" cy="5175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Jefatura de Vinculación Empresarial </a:t>
          </a:r>
          <a:endParaRPr lang="es-MX" sz="900" kern="1200" dirty="0"/>
        </a:p>
      </dsp:txBody>
      <dsp:txXfrm>
        <a:off x="1372617" y="3964821"/>
        <a:ext cx="1083637" cy="517547"/>
      </dsp:txXfrm>
    </dsp:sp>
    <dsp:sp modelId="{10F6E59B-0182-4502-9D01-0191495948C3}">
      <dsp:nvSpPr>
        <dsp:cNvPr id="0" name=""/>
        <dsp:cNvSpPr/>
      </dsp:nvSpPr>
      <dsp:spPr>
        <a:xfrm>
          <a:off x="1643526" y="4757653"/>
          <a:ext cx="1016389" cy="2594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Promotor</a:t>
          </a:r>
          <a:endParaRPr lang="es-MX" sz="1100" kern="1200" dirty="0"/>
        </a:p>
      </dsp:txBody>
      <dsp:txXfrm>
        <a:off x="1643526" y="4757653"/>
        <a:ext cx="1016389" cy="259494"/>
      </dsp:txXfrm>
    </dsp:sp>
    <dsp:sp modelId="{3A6E5EBE-7E3A-4584-A92C-9A06B997EC5F}">
      <dsp:nvSpPr>
        <dsp:cNvPr id="0" name=""/>
        <dsp:cNvSpPr/>
      </dsp:nvSpPr>
      <dsp:spPr>
        <a:xfrm>
          <a:off x="2731539" y="3964821"/>
          <a:ext cx="1008261" cy="5588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Jefatura de Comunicación Social </a:t>
          </a:r>
          <a:endParaRPr lang="es-MX" sz="900" kern="1200" dirty="0"/>
        </a:p>
      </dsp:txBody>
      <dsp:txXfrm>
        <a:off x="2731539" y="3964821"/>
        <a:ext cx="1008261" cy="558827"/>
      </dsp:txXfrm>
    </dsp:sp>
    <dsp:sp modelId="{EC243DBC-1D12-422D-8497-195CE3A0FD75}">
      <dsp:nvSpPr>
        <dsp:cNvPr id="0" name=""/>
        <dsp:cNvSpPr/>
      </dsp:nvSpPr>
      <dsp:spPr>
        <a:xfrm>
          <a:off x="2983604" y="4798933"/>
          <a:ext cx="747305" cy="200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Promotor</a:t>
          </a:r>
          <a:endParaRPr lang="es-MX" sz="1100" kern="1200" dirty="0"/>
        </a:p>
      </dsp:txBody>
      <dsp:txXfrm>
        <a:off x="2983604" y="4798933"/>
        <a:ext cx="747305" cy="200289"/>
      </dsp:txXfrm>
    </dsp:sp>
    <dsp:sp modelId="{A903DA23-C757-4D61-9F1B-F07D4B82BE10}">
      <dsp:nvSpPr>
        <dsp:cNvPr id="0" name=""/>
        <dsp:cNvSpPr/>
      </dsp:nvSpPr>
      <dsp:spPr>
        <a:xfrm>
          <a:off x="4015085" y="3964821"/>
          <a:ext cx="1051979" cy="66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Jefatura de Participación y Desarrollo Ciudadano </a:t>
          </a:r>
          <a:endParaRPr lang="es-MX" sz="900" kern="1200" dirty="0"/>
        </a:p>
      </dsp:txBody>
      <dsp:txXfrm>
        <a:off x="4015085" y="3964821"/>
        <a:ext cx="1051979" cy="662976"/>
      </dsp:txXfrm>
    </dsp:sp>
    <dsp:sp modelId="{83126C57-4343-4F3E-9E4C-C1BFD928C931}">
      <dsp:nvSpPr>
        <dsp:cNvPr id="0" name=""/>
        <dsp:cNvSpPr/>
      </dsp:nvSpPr>
      <dsp:spPr>
        <a:xfrm>
          <a:off x="4278080" y="4903082"/>
          <a:ext cx="804944" cy="2324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Promotor</a:t>
          </a:r>
          <a:endParaRPr lang="es-MX" sz="1100" kern="1200" dirty="0"/>
        </a:p>
      </dsp:txBody>
      <dsp:txXfrm>
        <a:off x="4278080" y="4903082"/>
        <a:ext cx="804944" cy="232425"/>
      </dsp:txXfrm>
    </dsp:sp>
    <dsp:sp modelId="{BEFBEF64-F135-4A00-AAA9-5A41FB597FB9}">
      <dsp:nvSpPr>
        <dsp:cNvPr id="0" name=""/>
        <dsp:cNvSpPr/>
      </dsp:nvSpPr>
      <dsp:spPr>
        <a:xfrm>
          <a:off x="5064217" y="1949569"/>
          <a:ext cx="1400398" cy="5588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Coordinador Administrativo</a:t>
          </a:r>
          <a:endParaRPr lang="es-MX" sz="1400" b="1" kern="1200" dirty="0"/>
        </a:p>
      </dsp:txBody>
      <dsp:txXfrm>
        <a:off x="5064217" y="1949569"/>
        <a:ext cx="1400398" cy="558820"/>
      </dsp:txXfrm>
    </dsp:sp>
    <dsp:sp modelId="{B57D4138-4C0F-4259-A1E4-FF7C965A5572}">
      <dsp:nvSpPr>
        <dsp:cNvPr id="0" name=""/>
        <dsp:cNvSpPr/>
      </dsp:nvSpPr>
      <dsp:spPr>
        <a:xfrm>
          <a:off x="5342350" y="2591309"/>
          <a:ext cx="1152864" cy="419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Auxiliar Administrativo </a:t>
          </a:r>
          <a:endParaRPr lang="es-MX" sz="1000" kern="1200" dirty="0"/>
        </a:p>
      </dsp:txBody>
      <dsp:txXfrm>
        <a:off x="5342350" y="2591309"/>
        <a:ext cx="1152864" cy="419061"/>
      </dsp:txXfrm>
    </dsp:sp>
    <dsp:sp modelId="{B5807D06-1E3C-4F5A-9594-79F0684FB0D9}">
      <dsp:nvSpPr>
        <dsp:cNvPr id="0" name=""/>
        <dsp:cNvSpPr/>
      </dsp:nvSpPr>
      <dsp:spPr>
        <a:xfrm>
          <a:off x="8153285" y="1684548"/>
          <a:ext cx="1800163" cy="6618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Coordinador Operativo </a:t>
          </a:r>
          <a:endParaRPr lang="es-MX" sz="1400" b="1" kern="1200" dirty="0"/>
        </a:p>
      </dsp:txBody>
      <dsp:txXfrm>
        <a:off x="8153285" y="1684548"/>
        <a:ext cx="1800163" cy="661849"/>
      </dsp:txXfrm>
    </dsp:sp>
    <dsp:sp modelId="{7AE15282-A6D0-4E6F-9537-AB13565DB521}">
      <dsp:nvSpPr>
        <dsp:cNvPr id="0" name=""/>
        <dsp:cNvSpPr/>
      </dsp:nvSpPr>
      <dsp:spPr>
        <a:xfrm>
          <a:off x="6770499" y="3893037"/>
          <a:ext cx="1084869" cy="536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Jefatura de Centros Juveniles </a:t>
          </a:r>
          <a:endParaRPr lang="es-MX" sz="1000" kern="1200" dirty="0"/>
        </a:p>
      </dsp:txBody>
      <dsp:txXfrm>
        <a:off x="6770499" y="3893037"/>
        <a:ext cx="1084869" cy="536948"/>
      </dsp:txXfrm>
    </dsp:sp>
    <dsp:sp modelId="{019EDDFD-3279-4418-B46F-897E6A9118C5}">
      <dsp:nvSpPr>
        <dsp:cNvPr id="0" name=""/>
        <dsp:cNvSpPr/>
      </dsp:nvSpPr>
      <dsp:spPr>
        <a:xfrm>
          <a:off x="7041716" y="4705271"/>
          <a:ext cx="1021016" cy="1801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Promotor</a:t>
          </a:r>
          <a:endParaRPr lang="es-MX" sz="1100" kern="1200" dirty="0"/>
        </a:p>
      </dsp:txBody>
      <dsp:txXfrm>
        <a:off x="7041716" y="4705271"/>
        <a:ext cx="1021016" cy="180153"/>
      </dsp:txXfrm>
    </dsp:sp>
    <dsp:sp modelId="{4099EC32-7F6F-4361-A4CD-E6540D5DDD84}">
      <dsp:nvSpPr>
        <dsp:cNvPr id="0" name=""/>
        <dsp:cNvSpPr/>
      </dsp:nvSpPr>
      <dsp:spPr>
        <a:xfrm>
          <a:off x="8130653" y="3893037"/>
          <a:ext cx="1102330" cy="5489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Jefatura de Jóvenes en Riesgo</a:t>
          </a:r>
          <a:endParaRPr lang="es-MX" sz="1000" kern="1200" dirty="0"/>
        </a:p>
      </dsp:txBody>
      <dsp:txXfrm>
        <a:off x="8130653" y="3893037"/>
        <a:ext cx="1102330" cy="548943"/>
      </dsp:txXfrm>
    </dsp:sp>
    <dsp:sp modelId="{55F6A183-C0E9-4B41-BC72-D4D69B1822D4}">
      <dsp:nvSpPr>
        <dsp:cNvPr id="0" name=""/>
        <dsp:cNvSpPr/>
      </dsp:nvSpPr>
      <dsp:spPr>
        <a:xfrm>
          <a:off x="8406236" y="4717265"/>
          <a:ext cx="790354" cy="190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Promotor</a:t>
          </a:r>
          <a:endParaRPr lang="es-MX" sz="1100" kern="1200" dirty="0"/>
        </a:p>
      </dsp:txBody>
      <dsp:txXfrm>
        <a:off x="8406236" y="4717265"/>
        <a:ext cx="790354" cy="190896"/>
      </dsp:txXfrm>
    </dsp:sp>
    <dsp:sp modelId="{A0E34917-9D37-415D-A9D1-0AAD7F462A83}">
      <dsp:nvSpPr>
        <dsp:cNvPr id="0" name=""/>
        <dsp:cNvSpPr/>
      </dsp:nvSpPr>
      <dsp:spPr>
        <a:xfrm>
          <a:off x="9468286" y="3923024"/>
          <a:ext cx="1062204" cy="4993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Jefatura de Actividades Culturales</a:t>
          </a:r>
          <a:endParaRPr lang="es-MX" sz="1000" kern="1200" dirty="0"/>
        </a:p>
      </dsp:txBody>
      <dsp:txXfrm>
        <a:off x="9468286" y="3923024"/>
        <a:ext cx="1062204" cy="499379"/>
      </dsp:txXfrm>
    </dsp:sp>
    <dsp:sp modelId="{9EB31216-092A-41C8-AC4B-E5A615C30A86}">
      <dsp:nvSpPr>
        <dsp:cNvPr id="0" name=""/>
        <dsp:cNvSpPr/>
      </dsp:nvSpPr>
      <dsp:spPr>
        <a:xfrm>
          <a:off x="9773819" y="4667701"/>
          <a:ext cx="631318" cy="181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Promotor</a:t>
          </a:r>
          <a:endParaRPr lang="es-MX" sz="1100" kern="1200" dirty="0"/>
        </a:p>
      </dsp:txBody>
      <dsp:txXfrm>
        <a:off x="9773819" y="4667701"/>
        <a:ext cx="631318" cy="181156"/>
      </dsp:txXfrm>
    </dsp:sp>
    <dsp:sp modelId="{DEF96DDF-FB6A-4DF9-A41F-411CBE0B893A}">
      <dsp:nvSpPr>
        <dsp:cNvPr id="0" name=""/>
        <dsp:cNvSpPr/>
      </dsp:nvSpPr>
      <dsp:spPr>
        <a:xfrm>
          <a:off x="10845757" y="3893037"/>
          <a:ext cx="852568" cy="592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Jefatura de Actividades Deportivas </a:t>
          </a:r>
          <a:endParaRPr lang="es-MX" sz="1000" kern="1200" dirty="0"/>
        </a:p>
      </dsp:txBody>
      <dsp:txXfrm>
        <a:off x="10845757" y="3893037"/>
        <a:ext cx="852568" cy="592104"/>
      </dsp:txXfrm>
    </dsp:sp>
    <dsp:sp modelId="{D82B3322-5465-44F0-8AA9-713C59E081AA}">
      <dsp:nvSpPr>
        <dsp:cNvPr id="0" name=""/>
        <dsp:cNvSpPr/>
      </dsp:nvSpPr>
      <dsp:spPr>
        <a:xfrm>
          <a:off x="11007736" y="4726133"/>
          <a:ext cx="639433" cy="1922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Promotor</a:t>
          </a:r>
          <a:endParaRPr lang="es-MX" sz="1100" kern="1200" dirty="0"/>
        </a:p>
      </dsp:txBody>
      <dsp:txXfrm>
        <a:off x="11007736" y="4726133"/>
        <a:ext cx="639433" cy="192207"/>
      </dsp:txXfrm>
    </dsp:sp>
    <dsp:sp modelId="{B995A5C9-97F0-496E-90FE-22DEF29950EA}">
      <dsp:nvSpPr>
        <dsp:cNvPr id="0" name=""/>
        <dsp:cNvSpPr/>
      </dsp:nvSpPr>
      <dsp:spPr>
        <a:xfrm>
          <a:off x="4842954" y="949578"/>
          <a:ext cx="998142" cy="4334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Asistente de la Dirección General </a:t>
          </a:r>
          <a:endParaRPr lang="es-MX" sz="900" kern="1200" dirty="0"/>
        </a:p>
      </dsp:txBody>
      <dsp:txXfrm>
        <a:off x="4842954" y="949578"/>
        <a:ext cx="998142" cy="433454"/>
      </dsp:txXfrm>
    </dsp:sp>
    <dsp:sp modelId="{A4ABF287-D8A0-42AA-9C76-BCC7295DB2AC}">
      <dsp:nvSpPr>
        <dsp:cNvPr id="0" name=""/>
        <dsp:cNvSpPr/>
      </dsp:nvSpPr>
      <dsp:spPr>
        <a:xfrm>
          <a:off x="6187974" y="1043722"/>
          <a:ext cx="967205" cy="2935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Recepcionista </a:t>
          </a:r>
          <a:endParaRPr lang="es-MX" sz="1000" kern="1200" dirty="0"/>
        </a:p>
      </dsp:txBody>
      <dsp:txXfrm>
        <a:off x="6187974" y="1043722"/>
        <a:ext cx="967205" cy="29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AB3E6E3-061B-41A2-BBDC-C5312A04A40A}" type="datetime1">
              <a:rPr lang="es-ES" smtClean="0"/>
              <a:t>4/2/22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145992C-CBBF-4F24-8325-F5CB0EAAC0E9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746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732FF5-B762-47CF-A667-C95E437C256E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6E6314-AE43-4375-B896-FE69FC25EB2C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4EED9F-4196-422B-906D-089B355EADC9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407472-54D5-485E-8ACB-6D04E47D95CF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BD92BC-2103-4E65-8EBE-0491A5767AF5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 rtl="0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 rtl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8A7A1-E52A-4367-BE3E-105C0C9F4921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400022-95FC-4EF7-AB9A-75228A47813A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 rtl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 rtl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F2822A-2EB1-4A52-B6C8-FC10186557F4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120DF6-1B4A-4B6C-B500-7840816C7764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134D8D-99E7-4CF1-858E-66F4FE6BE361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 rtl="0"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A80894-79EC-4AF8-8247-35BDCB51DA2B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41A792-AA36-4281-8A54-BAAC75B08A9E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DDDD12C-A2E5-4D32-A8D5-4FBA4A9916EE}" type="datetime1">
              <a:rPr lang="es-ES" noProof="0" smtClean="0"/>
              <a:t>4/2/22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es-ES" noProof="0" smtClean="0"/>
              <a:pPr rtl="0"/>
              <a:t>‹Nr.›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2585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9292" y="4981101"/>
            <a:ext cx="9144000" cy="792480"/>
          </a:xfrm>
        </p:spPr>
        <p:txBody>
          <a:bodyPr rtlCol="0">
            <a:normAutofit/>
          </a:bodyPr>
          <a:lstStyle/>
          <a:p>
            <a:r>
              <a:rPr lang="es-MX" sz="4000" b="1" dirty="0" smtClean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Instituto de la Juventud Regia </a:t>
            </a:r>
            <a:endParaRPr lang="es-ES" sz="4000" b="1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221469" y="2454965"/>
            <a:ext cx="3819645" cy="194807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371" y="1783080"/>
            <a:ext cx="3291840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2585" cy="6858000"/>
          </a:xfrm>
          <a:prstGeom prst="rect">
            <a:avLst/>
          </a:prstGeom>
        </p:spPr>
      </p:pic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672431963"/>
              </p:ext>
            </p:extLst>
          </p:nvPr>
        </p:nvGraphicFramePr>
        <p:xfrm>
          <a:off x="251458" y="560068"/>
          <a:ext cx="11704321" cy="6080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03" y="-1083367"/>
            <a:ext cx="6497982" cy="812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4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lantilla de diseño de patrón de nub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6287_TF03460508" id="{61E8D0DE-AFA3-4200-999B-E7702F3CEEFA}" vid="{B6FDA163-DB55-4B5E-9E1D-9176F2B2958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a4f35948-e619-41b3-aa29-22878b09cfd2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0262f94-9f35-4ac3-9a90-690165a166b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diseño de patrón de nube</Template>
  <TotalTime>261</TotalTime>
  <Words>68</Words>
  <Application>Microsoft Macintosh PowerPoint</Application>
  <PresentationFormat>Panorámica</PresentationFormat>
  <Paragraphs>25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Calibri</vt:lpstr>
      <vt:lpstr>Cambria</vt:lpstr>
      <vt:lpstr>Helvetica Neue</vt:lpstr>
      <vt:lpstr>Arial</vt:lpstr>
      <vt:lpstr>Plantilla de diseño de patrón de nube</vt:lpstr>
      <vt:lpstr>Instituto de la Juventud Regia </vt:lpstr>
      <vt:lpstr>Presentación de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la Juventud Regia</dc:title>
  <dc:creator>IJR</dc:creator>
  <cp:lastModifiedBy>Usuario de Microsoft Office</cp:lastModifiedBy>
  <cp:revision>8</cp:revision>
  <dcterms:created xsi:type="dcterms:W3CDTF">2019-06-26T18:53:48Z</dcterms:created>
  <dcterms:modified xsi:type="dcterms:W3CDTF">2022-02-04T16:22:28Z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