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7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60" r:id="rId29"/>
    <p:sldId id="361" r:id="rId30"/>
    <p:sldId id="362" r:id="rId31"/>
    <p:sldId id="363" r:id="rId32"/>
    <p:sldId id="36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1" r:id="rId43"/>
    <p:sldId id="382" r:id="rId44"/>
    <p:sldId id="383" r:id="rId45"/>
    <p:sldId id="384" r:id="rId46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109" d="100"/>
          <a:sy n="109" d="100"/>
        </p:scale>
        <p:origin x="-228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 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de Almacén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  <a:endParaRPr lang="es-MX" sz="1200" b="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latin typeface="Calibri" panose="020F0502020204030204" pitchFamily="34" charset="0"/>
            </a:rPr>
            <a:t>Auxiliares Temporales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50158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15289" custScaleY="244646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5289" custScaleY="244646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15289" custScaleY="244646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20181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0181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201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244646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244646" custScaleY="293575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2974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768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76883" custScaleY="3824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688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Investigación 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B16AAD-AAFD-43BC-861B-AB4DBE1A160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Análisis y Estadística</a:t>
          </a:r>
        </a:p>
      </dgm:t>
    </dgm:pt>
    <dgm:pt modelId="{A2C519AD-0978-4AA5-B439-399B81392DA8}" type="parTrans" cxnId="{1C02EF8D-0863-47F9-9C6B-6A17833D3FA7}">
      <dgm:prSet/>
      <dgm:spPr/>
      <dgm:t>
        <a:bodyPr/>
        <a:lstStyle/>
        <a:p>
          <a:endParaRPr lang="es-ES"/>
        </a:p>
      </dgm:t>
    </dgm:pt>
    <dgm:pt modelId="{031E756F-CF1B-4439-AB4E-865A7ED7FA9B}" type="sibTrans" cxnId="{1C02EF8D-0863-47F9-9C6B-6A17833D3FA7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5E47DB-9C7B-4A4C-AD1E-C62FAB7492CA}" type="pres">
      <dgm:prSet presAssocID="{FEB16AAD-AAFD-43BC-861B-AB4DBE1A160C}" presName="hierRoot1" presStyleCnt="0">
        <dgm:presLayoutVars>
          <dgm:hierBranch val="init"/>
        </dgm:presLayoutVars>
      </dgm:prSet>
      <dgm:spPr/>
    </dgm:pt>
    <dgm:pt modelId="{D3F6A44D-7E1D-45CC-9D29-BA034512017D}" type="pres">
      <dgm:prSet presAssocID="{FEB16AAD-AAFD-43BC-861B-AB4DBE1A160C}" presName="rootComposite1" presStyleCnt="0"/>
      <dgm:spPr/>
    </dgm:pt>
    <dgm:pt modelId="{C218B555-AA72-4976-B8E3-45BDBDD09C31}" type="pres">
      <dgm:prSet presAssocID="{FEB16AAD-AAFD-43BC-861B-AB4DBE1A160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381AC0-90C1-46F2-BE15-A58C16A242B8}" type="pres">
      <dgm:prSet presAssocID="{FEB16AAD-AAFD-43BC-861B-AB4DBE1A16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7A556A9F-B9BF-4CFC-9A3C-941624AE02EB}" type="pres">
      <dgm:prSet presAssocID="{FEB16AAD-AAFD-43BC-861B-AB4DBE1A160C}" presName="hierChild2" presStyleCnt="0"/>
      <dgm:spPr/>
    </dgm:pt>
    <dgm:pt modelId="{288B7CCE-1786-4FB4-8A43-BD9AEC392E69}" type="pres">
      <dgm:prSet presAssocID="{DC431621-F922-42D7-987E-BC6EADD572A1}" presName="Name37" presStyleLbl="parChTrans1D2" presStyleIdx="0" presStyleCnt="1"/>
      <dgm:spPr/>
      <dgm:t>
        <a:bodyPr/>
        <a:lstStyle/>
        <a:p>
          <a:endParaRPr lang="es-ES"/>
        </a:p>
      </dgm:t>
    </dgm:pt>
    <dgm:pt modelId="{9F18E1C0-481C-4FE7-8EBB-B1344913ACE0}" type="pres">
      <dgm:prSet presAssocID="{9DEA55C1-E59C-4B5B-90DC-1D0B54C2B20C}" presName="hierRoot2" presStyleCnt="0">
        <dgm:presLayoutVars>
          <dgm:hierBranch val="init"/>
        </dgm:presLayoutVars>
      </dgm:prSet>
      <dgm:spPr/>
    </dgm:pt>
    <dgm:pt modelId="{7D764BE7-0D8F-4814-8BC7-A4F43A7E8492}" type="pres">
      <dgm:prSet presAssocID="{9DEA55C1-E59C-4B5B-90DC-1D0B54C2B20C}" presName="rootComposite" presStyleCnt="0"/>
      <dgm:spPr/>
    </dgm:pt>
    <dgm:pt modelId="{49B82338-271B-4C1C-88F6-053FD33822DE}" type="pres">
      <dgm:prSet presAssocID="{9DEA55C1-E59C-4B5B-90DC-1D0B54C2B20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9001EA0-6A7E-4F72-B5D4-0C69A40208E2}" type="pres">
      <dgm:prSet presAssocID="{9DEA55C1-E59C-4B5B-90DC-1D0B54C2B20C}" presName="rootConnector" presStyleLbl="node2" presStyleIdx="0" presStyleCnt="1"/>
      <dgm:spPr/>
      <dgm:t>
        <a:bodyPr/>
        <a:lstStyle/>
        <a:p>
          <a:endParaRPr lang="es-ES"/>
        </a:p>
      </dgm:t>
    </dgm:pt>
    <dgm:pt modelId="{F7C536A4-2F94-423A-B8D4-B9CF954182D5}" type="pres">
      <dgm:prSet presAssocID="{9DEA55C1-E59C-4B5B-90DC-1D0B54C2B20C}" presName="hierChild4" presStyleCnt="0"/>
      <dgm:spPr/>
    </dgm:pt>
    <dgm:pt modelId="{FBC4E62D-2697-4D3B-B091-00B85D5AF929}" type="pres">
      <dgm:prSet presAssocID="{1CBA1466-9B70-40DE-ABFD-7537F7E3D45F}" presName="Name37" presStyleLbl="parChTrans1D3" presStyleIdx="0" presStyleCnt="2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81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12FB5CC2-3F72-4AC8-AF94-50272EAD0FAB}" type="pres">
      <dgm:prSet presAssocID="{2A362D5D-A3DA-4F6C-8849-2A8C51EEB6D2}" presName="Name37" presStyleLbl="parChTrans1D3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3" presStyleIdx="1" presStyleCnt="2" custScaleY="118185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4" presStyleIdx="0" presStyleCnt="1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4" presStyleIdx="0" presStyleCnt="1" custScaleY="94548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4" presStyleIdx="0" presStyleCnt="1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24CD071D-3DCF-4AB1-84B6-A1EC91730C24}" type="pres">
      <dgm:prSet presAssocID="{9DEA55C1-E59C-4B5B-90DC-1D0B54C2B20C}" presName="hierChild5" presStyleCnt="0"/>
      <dgm:spPr/>
    </dgm:pt>
    <dgm:pt modelId="{55586924-0469-48C3-B25A-AB4BB2B2C21F}" type="pres">
      <dgm:prSet presAssocID="{FEB16AAD-AAFD-43BC-861B-AB4DBE1A160C}" presName="hierChild3" presStyleCnt="0"/>
      <dgm:spPr/>
    </dgm:pt>
  </dgm:ptLst>
  <dgm:cxnLst>
    <dgm:cxn modelId="{41D49CB2-FA92-4BE9-B2DF-38C95CD1ABC6}" type="presOf" srcId="{F54BA082-7E9A-4A57-A5BA-D3F087A433CC}" destId="{B651DCB6-AAF6-4973-9416-A5FBDCD184AD}" srcOrd="0" destOrd="0" presId="urn:microsoft.com/office/officeart/2005/8/layout/orgChart1"/>
    <dgm:cxn modelId="{98224D81-AB31-4799-905C-5B5392891C00}" type="presOf" srcId="{9DEA55C1-E59C-4B5B-90DC-1D0B54C2B20C}" destId="{49B82338-271B-4C1C-88F6-053FD33822DE}" srcOrd="0" destOrd="0" presId="urn:microsoft.com/office/officeart/2005/8/layout/orgChart1"/>
    <dgm:cxn modelId="{6A824987-7BA9-454F-8D4F-EC035431E2EB}" type="presOf" srcId="{1CBA1466-9B70-40DE-ABFD-7537F7E3D45F}" destId="{FBC4E62D-2697-4D3B-B091-00B85D5AF929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CD202A8-37EA-48A6-B4EA-34999809EE25}" type="presOf" srcId="{F54BA082-7E9A-4A57-A5BA-D3F087A433CC}" destId="{FE9E1509-3C3C-4DF1-8723-C0DDF76BD16B}" srcOrd="1" destOrd="0" presId="urn:microsoft.com/office/officeart/2005/8/layout/orgChart1"/>
    <dgm:cxn modelId="{D0B12916-4D7C-400B-A964-801AD7B9ABBC}" type="presOf" srcId="{DC431621-F922-42D7-987E-BC6EADD572A1}" destId="{288B7CCE-1786-4FB4-8A43-BD9AEC392E69}" srcOrd="0" destOrd="0" presId="urn:microsoft.com/office/officeart/2005/8/layout/orgChart1"/>
    <dgm:cxn modelId="{A1A00207-13EB-45AD-AFD9-E5A363C3CDD7}" type="presOf" srcId="{9DEA55C1-E59C-4B5B-90DC-1D0B54C2B20C}" destId="{69001EA0-6A7E-4F72-B5D4-0C69A40208E2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BBE3DFB-3684-4FEF-8C5B-96893AEB35B7}" type="presOf" srcId="{80C91609-4155-490D-A93A-2840363F77EF}" destId="{0E4A1FB2-B936-4A45-9B17-4DC72B6EC80F}" srcOrd="0" destOrd="0" presId="urn:microsoft.com/office/officeart/2005/8/layout/orgChart1"/>
    <dgm:cxn modelId="{39D75FF5-4874-4847-93B0-4284AABCC251}" type="presOf" srcId="{2A362D5D-A3DA-4F6C-8849-2A8C51EEB6D2}" destId="{12FB5CC2-3F72-4AC8-AF94-50272EAD0FAB}" srcOrd="0" destOrd="0" presId="urn:microsoft.com/office/officeart/2005/8/layout/orgChart1"/>
    <dgm:cxn modelId="{1C02EF8D-0863-47F9-9C6B-6A17833D3FA7}" srcId="{BD3D72B1-EEF6-4EB4-803A-A74A6B419346}" destId="{FEB16AAD-AAFD-43BC-861B-AB4DBE1A160C}" srcOrd="0" destOrd="0" parTransId="{A2C519AD-0978-4AA5-B439-399B81392DA8}" sibTransId="{031E756F-CF1B-4439-AB4E-865A7ED7FA9B}"/>
    <dgm:cxn modelId="{D50B66F7-FF52-4DD6-89D4-13615904E434}" type="presOf" srcId="{FEB16AAD-AAFD-43BC-861B-AB4DBE1A160C}" destId="{75381AC0-90C1-46F2-BE15-A58C16A242B8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621D896C-95B1-4D2D-97A5-CBF30A82313F}" type="presOf" srcId="{80C91609-4155-490D-A93A-2840363F77EF}" destId="{70C7E907-B590-4FA8-BA47-0908BC71EE25}" srcOrd="1" destOrd="0" presId="urn:microsoft.com/office/officeart/2005/8/layout/orgChart1"/>
    <dgm:cxn modelId="{FBAA00B6-DE27-4457-90C2-CF7F7FB43609}" type="presOf" srcId="{2EC3689C-7BAA-4D8B-9BFA-26FA5F5F11A6}" destId="{9EF5B1E7-4642-446F-802A-010E77A6D315}" srcOrd="0" destOrd="0" presId="urn:microsoft.com/office/officeart/2005/8/layout/orgChart1"/>
    <dgm:cxn modelId="{249329A8-F917-44DE-879B-81493D40AFAF}" srcId="{FEB16AAD-AAFD-43BC-861B-AB4DBE1A160C}" destId="{9DEA55C1-E59C-4B5B-90DC-1D0B54C2B20C}" srcOrd="0" destOrd="0" parTransId="{DC431621-F922-42D7-987E-BC6EADD572A1}" sibTransId="{1C0576D0-2BD9-4D61-BC42-6FFE9C63440E}"/>
    <dgm:cxn modelId="{9F773A7F-2D46-41D4-BE15-18CAD69D055A}" type="presOf" srcId="{2EC3689C-7BAA-4D8B-9BFA-26FA5F5F11A6}" destId="{F20D4592-4086-4910-B30C-72EC00D6CBE6}" srcOrd="1" destOrd="0" presId="urn:microsoft.com/office/officeart/2005/8/layout/orgChart1"/>
    <dgm:cxn modelId="{C48BACC6-DFFE-48B8-A344-133B8D17248A}" type="presOf" srcId="{FEB16AAD-AAFD-43BC-861B-AB4DBE1A160C}" destId="{C218B555-AA72-4976-B8E3-45BDBDD09C31}" srcOrd="0" destOrd="0" presId="urn:microsoft.com/office/officeart/2005/8/layout/orgChart1"/>
    <dgm:cxn modelId="{78DE0641-20A0-4F69-8507-E945CF48E8BF}" type="presOf" srcId="{4E50255E-3688-405A-9938-0EC4F736299F}" destId="{FC7541B4-6136-45CB-8770-663459A25598}" srcOrd="0" destOrd="0" presId="urn:microsoft.com/office/officeart/2005/8/layout/orgChart1"/>
    <dgm:cxn modelId="{A246958A-19C8-4154-B6C7-553961B1C641}" type="presParOf" srcId="{B3263371-B20E-4D1C-87B0-F232DC5A756C}" destId="{FC5E47DB-9C7B-4A4C-AD1E-C62FAB7492CA}" srcOrd="0" destOrd="0" presId="urn:microsoft.com/office/officeart/2005/8/layout/orgChart1"/>
    <dgm:cxn modelId="{7D034596-A251-45FF-8B2A-FC9AC3E98BA1}" type="presParOf" srcId="{FC5E47DB-9C7B-4A4C-AD1E-C62FAB7492CA}" destId="{D3F6A44D-7E1D-45CC-9D29-BA034512017D}" srcOrd="0" destOrd="0" presId="urn:microsoft.com/office/officeart/2005/8/layout/orgChart1"/>
    <dgm:cxn modelId="{62EDC289-0548-49DA-A9DB-53F091CC2ECF}" type="presParOf" srcId="{D3F6A44D-7E1D-45CC-9D29-BA034512017D}" destId="{C218B555-AA72-4976-B8E3-45BDBDD09C31}" srcOrd="0" destOrd="0" presId="urn:microsoft.com/office/officeart/2005/8/layout/orgChart1"/>
    <dgm:cxn modelId="{1BB40224-459E-49C0-9F3C-625D5E00BD18}" type="presParOf" srcId="{D3F6A44D-7E1D-45CC-9D29-BA034512017D}" destId="{75381AC0-90C1-46F2-BE15-A58C16A242B8}" srcOrd="1" destOrd="0" presId="urn:microsoft.com/office/officeart/2005/8/layout/orgChart1"/>
    <dgm:cxn modelId="{22BC82C7-13D5-4DAC-9980-4A4DB938F777}" type="presParOf" srcId="{FC5E47DB-9C7B-4A4C-AD1E-C62FAB7492CA}" destId="{7A556A9F-B9BF-4CFC-9A3C-941624AE02EB}" srcOrd="1" destOrd="0" presId="urn:microsoft.com/office/officeart/2005/8/layout/orgChart1"/>
    <dgm:cxn modelId="{475210A0-3505-4AEB-A25A-98009704A0AD}" type="presParOf" srcId="{7A556A9F-B9BF-4CFC-9A3C-941624AE02EB}" destId="{288B7CCE-1786-4FB4-8A43-BD9AEC392E69}" srcOrd="0" destOrd="0" presId="urn:microsoft.com/office/officeart/2005/8/layout/orgChart1"/>
    <dgm:cxn modelId="{5FAAC944-4A27-4D0F-AF65-76F91B8F0FC8}" type="presParOf" srcId="{7A556A9F-B9BF-4CFC-9A3C-941624AE02EB}" destId="{9F18E1C0-481C-4FE7-8EBB-B1344913ACE0}" srcOrd="1" destOrd="0" presId="urn:microsoft.com/office/officeart/2005/8/layout/orgChart1"/>
    <dgm:cxn modelId="{78EB7125-A867-4136-9FFF-6E46CC44B2EB}" type="presParOf" srcId="{9F18E1C0-481C-4FE7-8EBB-B1344913ACE0}" destId="{7D764BE7-0D8F-4814-8BC7-A4F43A7E8492}" srcOrd="0" destOrd="0" presId="urn:microsoft.com/office/officeart/2005/8/layout/orgChart1"/>
    <dgm:cxn modelId="{578237E6-208C-4709-B1C3-B6C3668CD630}" type="presParOf" srcId="{7D764BE7-0D8F-4814-8BC7-A4F43A7E8492}" destId="{49B82338-271B-4C1C-88F6-053FD33822DE}" srcOrd="0" destOrd="0" presId="urn:microsoft.com/office/officeart/2005/8/layout/orgChart1"/>
    <dgm:cxn modelId="{E6E7FFEE-4507-4EB5-BEBC-9448AFE1DC60}" type="presParOf" srcId="{7D764BE7-0D8F-4814-8BC7-A4F43A7E8492}" destId="{69001EA0-6A7E-4F72-B5D4-0C69A40208E2}" srcOrd="1" destOrd="0" presId="urn:microsoft.com/office/officeart/2005/8/layout/orgChart1"/>
    <dgm:cxn modelId="{BDBA767C-5D0F-41B9-833D-5BCCFA1D265C}" type="presParOf" srcId="{9F18E1C0-481C-4FE7-8EBB-B1344913ACE0}" destId="{F7C536A4-2F94-423A-B8D4-B9CF954182D5}" srcOrd="1" destOrd="0" presId="urn:microsoft.com/office/officeart/2005/8/layout/orgChart1"/>
    <dgm:cxn modelId="{F2778C99-6AFE-46C9-8B9A-5FA8A87606D4}" type="presParOf" srcId="{F7C536A4-2F94-423A-B8D4-B9CF954182D5}" destId="{FBC4E62D-2697-4D3B-B091-00B85D5AF929}" srcOrd="0" destOrd="0" presId="urn:microsoft.com/office/officeart/2005/8/layout/orgChart1"/>
    <dgm:cxn modelId="{03450707-61D7-49C9-A81B-1E0ED371DDBF}" type="presParOf" srcId="{F7C536A4-2F94-423A-B8D4-B9CF954182D5}" destId="{3AD56842-B5D0-4B28-9ECD-75B4A9D0F3F8}" srcOrd="1" destOrd="0" presId="urn:microsoft.com/office/officeart/2005/8/layout/orgChart1"/>
    <dgm:cxn modelId="{B5BD2183-73F5-4DF1-A17E-CCACE715723B}" type="presParOf" srcId="{3AD56842-B5D0-4B28-9ECD-75B4A9D0F3F8}" destId="{B7121B46-A2BE-4117-A06F-C35EC7E44BD5}" srcOrd="0" destOrd="0" presId="urn:microsoft.com/office/officeart/2005/8/layout/orgChart1"/>
    <dgm:cxn modelId="{FA061CCC-65F6-4CB0-B373-F238B7B9410F}" type="presParOf" srcId="{B7121B46-A2BE-4117-A06F-C35EC7E44BD5}" destId="{9EF5B1E7-4642-446F-802A-010E77A6D315}" srcOrd="0" destOrd="0" presId="urn:microsoft.com/office/officeart/2005/8/layout/orgChart1"/>
    <dgm:cxn modelId="{7078EF16-015B-4C3D-B64B-9F6DA7D7139D}" type="presParOf" srcId="{B7121B46-A2BE-4117-A06F-C35EC7E44BD5}" destId="{F20D4592-4086-4910-B30C-72EC00D6CBE6}" srcOrd="1" destOrd="0" presId="urn:microsoft.com/office/officeart/2005/8/layout/orgChart1"/>
    <dgm:cxn modelId="{0EF9BD78-E39B-4F68-B17B-E391D22B6516}" type="presParOf" srcId="{3AD56842-B5D0-4B28-9ECD-75B4A9D0F3F8}" destId="{6C8B4CA9-8A6B-4839-9B95-F2F66954329E}" srcOrd="1" destOrd="0" presId="urn:microsoft.com/office/officeart/2005/8/layout/orgChart1"/>
    <dgm:cxn modelId="{91EB1779-6B80-4982-8634-88E73A840225}" type="presParOf" srcId="{3AD56842-B5D0-4B28-9ECD-75B4A9D0F3F8}" destId="{D3CC1EF0-B066-49DF-9149-C52533FB5920}" srcOrd="2" destOrd="0" presId="urn:microsoft.com/office/officeart/2005/8/layout/orgChart1"/>
    <dgm:cxn modelId="{02CDAE02-80A0-4615-AEE2-B357AA273267}" type="presParOf" srcId="{F7C536A4-2F94-423A-B8D4-B9CF954182D5}" destId="{12FB5CC2-3F72-4AC8-AF94-50272EAD0FAB}" srcOrd="2" destOrd="0" presId="urn:microsoft.com/office/officeart/2005/8/layout/orgChart1"/>
    <dgm:cxn modelId="{EE0D8CB8-56F0-4D2E-BEBC-CB051B2F0219}" type="presParOf" srcId="{F7C536A4-2F94-423A-B8D4-B9CF954182D5}" destId="{B570DFF2-79FF-4DD0-A8FE-728069315CDB}" srcOrd="3" destOrd="0" presId="urn:microsoft.com/office/officeart/2005/8/layout/orgChart1"/>
    <dgm:cxn modelId="{52662539-C9F7-4853-AB48-6322B06B3687}" type="presParOf" srcId="{B570DFF2-79FF-4DD0-A8FE-728069315CDB}" destId="{AC57EB8E-F8F8-49E5-AB3B-101A503E7149}" srcOrd="0" destOrd="0" presId="urn:microsoft.com/office/officeart/2005/8/layout/orgChart1"/>
    <dgm:cxn modelId="{7CE29F92-683B-443C-9EE4-C94550D6C923}" type="presParOf" srcId="{AC57EB8E-F8F8-49E5-AB3B-101A503E7149}" destId="{0E4A1FB2-B936-4A45-9B17-4DC72B6EC80F}" srcOrd="0" destOrd="0" presId="urn:microsoft.com/office/officeart/2005/8/layout/orgChart1"/>
    <dgm:cxn modelId="{1EFEA955-0FF9-40FB-9ADC-B59608FDA3C1}" type="presParOf" srcId="{AC57EB8E-F8F8-49E5-AB3B-101A503E7149}" destId="{70C7E907-B590-4FA8-BA47-0908BC71EE25}" srcOrd="1" destOrd="0" presId="urn:microsoft.com/office/officeart/2005/8/layout/orgChart1"/>
    <dgm:cxn modelId="{E13859E5-3A29-4DB4-B41F-84BACF5D37EE}" type="presParOf" srcId="{B570DFF2-79FF-4DD0-A8FE-728069315CDB}" destId="{0DCE5A2E-AABD-41D8-AB45-73FC6E777742}" srcOrd="1" destOrd="0" presId="urn:microsoft.com/office/officeart/2005/8/layout/orgChart1"/>
    <dgm:cxn modelId="{018E68C1-5DE7-4280-9F04-E4CFF45C4CD4}" type="presParOf" srcId="{0DCE5A2E-AABD-41D8-AB45-73FC6E777742}" destId="{FC7541B4-6136-45CB-8770-663459A25598}" srcOrd="0" destOrd="0" presId="urn:microsoft.com/office/officeart/2005/8/layout/orgChart1"/>
    <dgm:cxn modelId="{01177D5D-13E5-46C7-A147-EC2688ADDA37}" type="presParOf" srcId="{0DCE5A2E-AABD-41D8-AB45-73FC6E777742}" destId="{A40758BA-FB53-4B5B-8D0E-BFC6FCF28CCD}" srcOrd="1" destOrd="0" presId="urn:microsoft.com/office/officeart/2005/8/layout/orgChart1"/>
    <dgm:cxn modelId="{2188E3F6-F0F9-4CC0-BC8F-BE618DAFBC71}" type="presParOf" srcId="{A40758BA-FB53-4B5B-8D0E-BFC6FCF28CCD}" destId="{7D7A4CB1-F031-4828-90A7-49C8EAC41E1E}" srcOrd="0" destOrd="0" presId="urn:microsoft.com/office/officeart/2005/8/layout/orgChart1"/>
    <dgm:cxn modelId="{8D8EBA51-B284-473F-A468-837757B7D6A3}" type="presParOf" srcId="{7D7A4CB1-F031-4828-90A7-49C8EAC41E1E}" destId="{B651DCB6-AAF6-4973-9416-A5FBDCD184AD}" srcOrd="0" destOrd="0" presId="urn:microsoft.com/office/officeart/2005/8/layout/orgChart1"/>
    <dgm:cxn modelId="{177E5938-0D2C-4C8C-B141-AB37B4B8287E}" type="presParOf" srcId="{7D7A4CB1-F031-4828-90A7-49C8EAC41E1E}" destId="{FE9E1509-3C3C-4DF1-8723-C0DDF76BD16B}" srcOrd="1" destOrd="0" presId="urn:microsoft.com/office/officeart/2005/8/layout/orgChart1"/>
    <dgm:cxn modelId="{65A56819-082F-4C9E-938B-2111A87730DB}" type="presParOf" srcId="{A40758BA-FB53-4B5B-8D0E-BFC6FCF28CCD}" destId="{5D342304-3742-4A0E-8D51-D5CB71D11E9D}" srcOrd="1" destOrd="0" presId="urn:microsoft.com/office/officeart/2005/8/layout/orgChart1"/>
    <dgm:cxn modelId="{1CC3FF36-C51A-4F81-8A43-78ACE9A43E4B}" type="presParOf" srcId="{A40758BA-FB53-4B5B-8D0E-BFC6FCF28CCD}" destId="{8D376A21-B1DE-43F8-8909-9B447CA773F2}" srcOrd="2" destOrd="0" presId="urn:microsoft.com/office/officeart/2005/8/layout/orgChart1"/>
    <dgm:cxn modelId="{96B44408-B8AC-4782-B7E3-E7A353265055}" type="presParOf" srcId="{B570DFF2-79FF-4DD0-A8FE-728069315CDB}" destId="{4F6E22EF-9940-4E6D-8F89-9A1FB953EB04}" srcOrd="2" destOrd="0" presId="urn:microsoft.com/office/officeart/2005/8/layout/orgChart1"/>
    <dgm:cxn modelId="{D7F84438-8DC5-401D-8C5A-FBC02B8A7A8E}" type="presParOf" srcId="{9F18E1C0-481C-4FE7-8EBB-B1344913ACE0}" destId="{24CD071D-3DCF-4AB1-84B6-A1EC91730C24}" srcOrd="2" destOrd="0" presId="urn:microsoft.com/office/officeart/2005/8/layout/orgChart1"/>
    <dgm:cxn modelId="{7D6B6E32-0C34-4EEE-9DF2-26CD1DDFF882}" type="presParOf" srcId="{FC5E47DB-9C7B-4A4C-AD1E-C62FAB7492CA}" destId="{55586924-0469-48C3-B25A-AB4BB2B2C2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Desarrollo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99965" custScaleY="1781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781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59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4356" custScaleY="80974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21266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267945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92749" custScaleY="156990" custLinFactNeighborX="-25244" custLinFactNeighborY="68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56990" custLinFactNeighborX="77574" custLinFactNeighborY="692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156990" custLinFactNeighborX="-26608" custLinFactNeighborY="77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56990" custLinFactY="100790" custLinFactNeighborX="4691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80122" custScaleY="196413" custLinFactY="116069" custLinFactNeighborX="47858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56990" custLinFactX="192709" custLinFactY="-160579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61151" custLinFactNeighborX="-100000" custLinFactNeighborY="-145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16820" custScaleY="256847" custLinFactX="-26353" custLinFactY="-100000" custLinFactNeighborX="-100000" custLinFactNeighborY="-1621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2do(a)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Policías 1ero(a)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X="117448" custScaleY="939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17448" custScaleY="1409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X="117448" custScaleY="939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17448" custScaleY="1409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X="117448" custScaleY="939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17448" custScaleY="1409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 Analistas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Radio Central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ScaleY="111075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12599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12599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7035" custScaleY="112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ScaleY="111075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38920" custScaleY="112599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F1DB4BF6-3D86-4FC7-B654-FA16B4260F2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b="0" dirty="0" smtClean="0"/>
            <a:t>GUARDIA INTERNA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20A6FB37-BDDC-42DD-9829-E0AC4CAF31C4}" type="parTrans" cxnId="{55BBA471-7F7D-41A1-85A9-5FBB081068B7}">
      <dgm:prSet/>
      <dgm:spPr/>
      <dgm:t>
        <a:bodyPr/>
        <a:lstStyle/>
        <a:p>
          <a:endParaRPr lang="es-ES"/>
        </a:p>
      </dgm:t>
    </dgm:pt>
    <dgm:pt modelId="{37E0DAF5-EE9C-4F3E-B56C-D5EAAF5BFE60}" type="sibTrans" cxnId="{55BBA471-7F7D-41A1-85A9-5FBB081068B7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40638" custLinFactNeighborX="-92069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97AB4F87-7DCA-4B85-9B78-3B0AF990BE9D}" type="pres">
      <dgm:prSet presAssocID="{20A6FB37-BDDC-42DD-9829-E0AC4CAF31C4}" presName="Name35" presStyleLbl="parChTrans1D3" presStyleIdx="0" presStyleCnt="3"/>
      <dgm:spPr/>
      <dgm:t>
        <a:bodyPr/>
        <a:lstStyle/>
        <a:p>
          <a:endParaRPr lang="es-MX"/>
        </a:p>
      </dgm:t>
    </dgm:pt>
    <dgm:pt modelId="{DA203712-3261-42E0-878A-5FA91447F77C}" type="pres">
      <dgm:prSet presAssocID="{F1DB4BF6-3D86-4FC7-B654-FA16B4260F29}" presName="hierRoot2" presStyleCnt="0">
        <dgm:presLayoutVars>
          <dgm:hierBranch/>
        </dgm:presLayoutVars>
      </dgm:prSet>
      <dgm:spPr/>
    </dgm:pt>
    <dgm:pt modelId="{5AC05BBA-2FB2-4B23-A78F-AC24D9297758}" type="pres">
      <dgm:prSet presAssocID="{F1DB4BF6-3D86-4FC7-B654-FA16B4260F29}" presName="rootComposite" presStyleCnt="0"/>
      <dgm:spPr/>
    </dgm:pt>
    <dgm:pt modelId="{BF3248CE-55F7-4F82-86D8-AC80B42F4957}" type="pres">
      <dgm:prSet presAssocID="{F1DB4BF6-3D86-4FC7-B654-FA16B4260F29}" presName="rootText" presStyleLbl="node3" presStyleIdx="0" presStyleCnt="3" custScaleX="82973" custScaleY="79022" custLinFactNeighborX="-92249" custLinFactNeighborY="-966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C74546-F453-4C16-8764-9AF2403FC8B5}" type="pres">
      <dgm:prSet presAssocID="{F1DB4BF6-3D86-4FC7-B654-FA16B4260F29}" presName="rootConnector" presStyleLbl="node3" presStyleIdx="0" presStyleCnt="3"/>
      <dgm:spPr/>
      <dgm:t>
        <a:bodyPr/>
        <a:lstStyle/>
        <a:p>
          <a:endParaRPr lang="es-ES"/>
        </a:p>
      </dgm:t>
    </dgm:pt>
    <dgm:pt modelId="{04726048-7AC2-4888-B4D3-E16A0A764AD5}" type="pres">
      <dgm:prSet presAssocID="{F1DB4BF6-3D86-4FC7-B654-FA16B4260F29}" presName="hierChild4" presStyleCnt="0"/>
      <dgm:spPr/>
    </dgm:pt>
    <dgm:pt modelId="{1D6D445A-DE14-4864-BBEE-965EB95487D8}" type="pres">
      <dgm:prSet presAssocID="{08344CBE-0525-4F38-BE1A-8E4F89C997B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4" presStyleIdx="0" presStyleCnt="1" custScaleX="133724" custScaleY="112424" custLinFactNeighborX="-91978" custLinFactNeighborY="-86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4" presStyleIdx="0" presStyleCnt="1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FE109428-384D-4983-996C-9A2F98FC202C}" type="pres">
      <dgm:prSet presAssocID="{F1DB4BF6-3D86-4FC7-B654-FA16B4260F2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40638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Y="-2819" custLinFactNeighborX="-561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40638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94034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177102" custScaleY="161002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44902" custScaleY="93719" custLinFactNeighborX="-15781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X="144902" custScaleY="94034" custLinFactX="83399" custLinFactY="-100000" custLinFactNeighborX="100000" custLinFactNeighborY="-12051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ACDE1528-A18F-4C0F-BA22-BA28F64EB76A}" type="presOf" srcId="{FF86813C-1EB8-4B20-A41D-BB7440C04951}" destId="{5950B945-F7B3-43B4-9CBF-2570D8FF58B8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23EDB4AB-8BAE-465F-AB92-12878F138C3D}" type="presOf" srcId="{08344CBE-0525-4F38-BE1A-8E4F89C997B6}" destId="{1D6D445A-DE14-4864-BBEE-965EB95487D8}" srcOrd="0" destOrd="0" presId="urn:microsoft.com/office/officeart/2005/8/layout/orgChart1"/>
    <dgm:cxn modelId="{D59C514D-A27A-48E6-9B6A-385793ACF788}" type="presOf" srcId="{6B02C4B9-452D-4F19-AD38-14D77E56B251}" destId="{0AFA3A67-B89C-4F86-803F-18EE901A04D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A41E2A4F-0130-4237-A128-89B9CA4604C2}" type="presOf" srcId="{20A6FB37-BDDC-42DD-9829-E0AC4CAF31C4}" destId="{97AB4F87-7DCA-4B85-9B78-3B0AF990BE9D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2ED03B7-E9C8-44BD-B0BA-036C8196AE5A}" type="presOf" srcId="{F1DB4BF6-3D86-4FC7-B654-FA16B4260F29}" destId="{1DC74546-F453-4C16-8764-9AF2403FC8B5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A1F1DCB-780B-4335-A6BB-84D9539EAB5E}" type="presOf" srcId="{0E2BCD7B-D603-4AD5-95BD-19C0F51BDA0C}" destId="{D8EA20E6-3631-4CEB-BB85-70179122EAA9}" srcOrd="0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5BBA471-7F7D-41A1-85A9-5FBB081068B7}" srcId="{41568039-9809-4B2B-BA51-64E0E23C2BBE}" destId="{F1DB4BF6-3D86-4FC7-B654-FA16B4260F29}" srcOrd="0" destOrd="0" parTransId="{20A6FB37-BDDC-42DD-9829-E0AC4CAF31C4}" sibTransId="{37E0DAF5-EE9C-4F3E-B56C-D5EAAF5BFE60}"/>
    <dgm:cxn modelId="{1733948B-0447-458C-8E90-8FE6D1E07ED9}" type="presOf" srcId="{F1DB4BF6-3D86-4FC7-B654-FA16B4260F29}" destId="{BF3248CE-55F7-4F82-86D8-AC80B42F4957}" srcOrd="0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85133FE-4EEE-4100-B02C-492A736C2A38}" srcId="{F1DB4BF6-3D86-4FC7-B654-FA16B4260F29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28185BDD-1E34-4E12-AE33-B52253EE6AB1}" type="presOf" srcId="{FF86813C-1EB8-4B20-A41D-BB7440C04951}" destId="{DA900A41-81C6-4A27-92E0-49BFF188CC7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2B087695-1DBB-4915-A5DC-44EE7053733F}" type="presOf" srcId="{6B02C4B9-452D-4F19-AD38-14D77E56B251}" destId="{56C82615-A5B3-49EE-B6D8-D98CEFF3B425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426D76A4-EED7-420D-8595-EC71C8AA4AAD}" type="presParOf" srcId="{DBDE0C42-B65A-4FF4-A1B6-4A7374870D94}" destId="{97AB4F87-7DCA-4B85-9B78-3B0AF990BE9D}" srcOrd="0" destOrd="0" presId="urn:microsoft.com/office/officeart/2005/8/layout/orgChart1"/>
    <dgm:cxn modelId="{903D90AE-BCBC-42ED-9A5F-097106BB6B39}" type="presParOf" srcId="{DBDE0C42-B65A-4FF4-A1B6-4A7374870D94}" destId="{DA203712-3261-42E0-878A-5FA91447F77C}" srcOrd="1" destOrd="0" presId="urn:microsoft.com/office/officeart/2005/8/layout/orgChart1"/>
    <dgm:cxn modelId="{4A24F04A-1C42-4F71-AA83-7DFF1491E452}" type="presParOf" srcId="{DA203712-3261-42E0-878A-5FA91447F77C}" destId="{5AC05BBA-2FB2-4B23-A78F-AC24D9297758}" srcOrd="0" destOrd="0" presId="urn:microsoft.com/office/officeart/2005/8/layout/orgChart1"/>
    <dgm:cxn modelId="{43CEF795-F103-42B8-B46E-86BA82F98BB8}" type="presParOf" srcId="{5AC05BBA-2FB2-4B23-A78F-AC24D9297758}" destId="{BF3248CE-55F7-4F82-86D8-AC80B42F4957}" srcOrd="0" destOrd="0" presId="urn:microsoft.com/office/officeart/2005/8/layout/orgChart1"/>
    <dgm:cxn modelId="{AAB82126-41CD-48FB-B69A-100813A8845C}" type="presParOf" srcId="{5AC05BBA-2FB2-4B23-A78F-AC24D9297758}" destId="{1DC74546-F453-4C16-8764-9AF2403FC8B5}" srcOrd="1" destOrd="0" presId="urn:microsoft.com/office/officeart/2005/8/layout/orgChart1"/>
    <dgm:cxn modelId="{C0940209-F06A-437D-A3FC-71C1C712F740}" type="presParOf" srcId="{DA203712-3261-42E0-878A-5FA91447F77C}" destId="{04726048-7AC2-4888-B4D3-E16A0A764AD5}" srcOrd="1" destOrd="0" presId="urn:microsoft.com/office/officeart/2005/8/layout/orgChart1"/>
    <dgm:cxn modelId="{033D39FC-95D8-4ADA-AFF5-640E69D08483}" type="presParOf" srcId="{04726048-7AC2-4888-B4D3-E16A0A764AD5}" destId="{1D6D445A-DE14-4864-BBEE-965EB95487D8}" srcOrd="0" destOrd="0" presId="urn:microsoft.com/office/officeart/2005/8/layout/orgChart1"/>
    <dgm:cxn modelId="{5B5A03E8-F9EA-4047-899A-FAA5ACF5A7E9}" type="presParOf" srcId="{04726048-7AC2-4888-B4D3-E16A0A764AD5}" destId="{336292F4-A932-4E21-8050-CC5F56DE3C62}" srcOrd="1" destOrd="0" presId="urn:microsoft.com/office/officeart/2005/8/layout/orgChart1"/>
    <dgm:cxn modelId="{EC4B7B26-4B0A-46F5-B5FF-9C4F467B215F}" type="presParOf" srcId="{336292F4-A932-4E21-8050-CC5F56DE3C62}" destId="{012A8570-544E-411A-8911-C3D968DEEF24}" srcOrd="0" destOrd="0" presId="urn:microsoft.com/office/officeart/2005/8/layout/orgChart1"/>
    <dgm:cxn modelId="{C3F28886-FA9B-473D-B01E-EFD5A79D5E8C}" type="presParOf" srcId="{012A8570-544E-411A-8911-C3D968DEEF24}" destId="{DA900A41-81C6-4A27-92E0-49BFF188CC76}" srcOrd="0" destOrd="0" presId="urn:microsoft.com/office/officeart/2005/8/layout/orgChart1"/>
    <dgm:cxn modelId="{DA7E2834-8982-41A8-AB65-8541EF14BB72}" type="presParOf" srcId="{012A8570-544E-411A-8911-C3D968DEEF24}" destId="{5950B945-F7B3-43B4-9CBF-2570D8FF58B8}" srcOrd="1" destOrd="0" presId="urn:microsoft.com/office/officeart/2005/8/layout/orgChart1"/>
    <dgm:cxn modelId="{2250D59A-F23D-47EF-A8C6-E6552E504851}" type="presParOf" srcId="{336292F4-A932-4E21-8050-CC5F56DE3C62}" destId="{0D726BB9-3311-43CD-A23C-3651D0D0F672}" srcOrd="1" destOrd="0" presId="urn:microsoft.com/office/officeart/2005/8/layout/orgChart1"/>
    <dgm:cxn modelId="{831B192C-26D5-47A4-89BD-A4243A63B3BF}" type="presParOf" srcId="{336292F4-A932-4E21-8050-CC5F56DE3C62}" destId="{AEA63CB3-A8A3-4C4A-BA1F-EB61E5DFE6D7}" srcOrd="2" destOrd="0" presId="urn:microsoft.com/office/officeart/2005/8/layout/orgChart1"/>
    <dgm:cxn modelId="{A202212C-5523-4C32-ACD5-946FF415599E}" type="presParOf" srcId="{DA203712-3261-42E0-878A-5FA91447F77C}" destId="{FE109428-384D-4983-996C-9A2F98FC202C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7349E5C1-E2C5-4783-A488-94E63837B0E6}" type="presParOf" srcId="{86C08062-08DC-4E99-8089-B9A6DB7B0CC3}" destId="{D8EA20E6-3631-4CEB-BB85-70179122EAA9}" srcOrd="0" destOrd="0" presId="urn:microsoft.com/office/officeart/2005/8/layout/orgChart1"/>
    <dgm:cxn modelId="{A2FF2021-F6D0-4FFA-AD6A-5C501C0AD12E}" type="presParOf" srcId="{86C08062-08DC-4E99-8089-B9A6DB7B0CC3}" destId="{730E49D7-7F6C-4818-99AB-3F4F151A594A}" srcOrd="1" destOrd="0" presId="urn:microsoft.com/office/officeart/2005/8/layout/orgChart1"/>
    <dgm:cxn modelId="{5BB33B8F-2E39-4035-9279-81407677A50B}" type="presParOf" srcId="{730E49D7-7F6C-4818-99AB-3F4F151A594A}" destId="{FCB36CA0-0AD8-4C3A-87DA-C36FB784EACC}" srcOrd="0" destOrd="0" presId="urn:microsoft.com/office/officeart/2005/8/layout/orgChart1"/>
    <dgm:cxn modelId="{CF42E978-A80C-44DE-A923-027DABF3F78C}" type="presParOf" srcId="{FCB36CA0-0AD8-4C3A-87DA-C36FB784EACC}" destId="{56C82615-A5B3-49EE-B6D8-D98CEFF3B425}" srcOrd="0" destOrd="0" presId="urn:microsoft.com/office/officeart/2005/8/layout/orgChart1"/>
    <dgm:cxn modelId="{27A36262-334F-4703-9D73-CE272E95D054}" type="presParOf" srcId="{FCB36CA0-0AD8-4C3A-87DA-C36FB784EACC}" destId="{0AFA3A67-B89C-4F86-803F-18EE901A04DB}" srcOrd="1" destOrd="0" presId="urn:microsoft.com/office/officeart/2005/8/layout/orgChart1"/>
    <dgm:cxn modelId="{DD09F738-47A3-4D18-97DF-BC11BF1AD4BF}" type="presParOf" srcId="{730E49D7-7F6C-4818-99AB-3F4F151A594A}" destId="{FB845D50-1C85-4254-BC7F-F2CCFF03FA5A}" srcOrd="1" destOrd="0" presId="urn:microsoft.com/office/officeart/2005/8/layout/orgChart1"/>
    <dgm:cxn modelId="{F7FD0C13-55FA-44F8-A970-B19DD1D6B00A}" type="presParOf" srcId="{730E49D7-7F6C-4818-99AB-3F4F151A594A}" destId="{2C20CF96-E85A-47C3-9776-03634C2BE85C}" srcOrd="2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Y="102247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533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02247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ScaleY="102247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49550" custScaleY="1031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69147" custScaleY="309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1B34B24-9878-4822-8A7D-ADC56C1899FC}" type="presOf" srcId="{1CBA1466-9B70-40DE-ABFD-7537F7E3D45F}" destId="{571D0808-8BA9-4B1A-BF10-4B812D7B5CBF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034B80D-1387-4193-9B64-13A89F70258B}" type="presParOf" srcId="{DBDE0C42-B65A-4FF4-A1B6-4A7374870D94}" destId="{571D0808-8BA9-4B1A-BF10-4B812D7B5CBF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Zona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Motociclista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186D8D72-D71C-4EE9-BB88-6F40749E415E}" type="presOf" srcId="{665F5B8F-89E3-4374-8FCE-3C9CD0428949}" destId="{F4E24130-B5F4-4146-AC22-BA2B9859ABA5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53874B81-44F3-46C1-86CB-424CEA5D24FB}" type="presOf" srcId="{4FA68370-0C2A-42B6-AF10-2BAC3A3C0EE2}" destId="{EBF9CBEF-B5E6-4061-99FE-6248C020972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2A003A4-E0F8-4E02-978E-80BDF5205BE5}" type="presOf" srcId="{6035E030-1C9A-4457-B7D9-DAE681AC9FC6}" destId="{E20C3D26-370A-4FB5-A649-E46C57CB118C}" srcOrd="0" destOrd="0" presId="urn:microsoft.com/office/officeart/2005/8/layout/orgChart1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74536451-AE83-4DD6-853F-52F976BBC2FE}" type="presOf" srcId="{5CC80CCA-93D4-4ACF-B64F-DA961D8CBCF1}" destId="{2643D418-A04F-4D27-9D6D-B048E1F39834}" srcOrd="1" destOrd="0" presId="urn:microsoft.com/office/officeart/2005/8/layout/orgChart1"/>
    <dgm:cxn modelId="{AFD459FD-A30B-4C2B-B8EF-B6D115E4F5DC}" type="presOf" srcId="{6035E030-1C9A-4457-B7D9-DAE681AC9FC6}" destId="{F4CE771B-83E4-4AB0-AA50-C935EFE32B58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03F92AE-E375-4970-833A-F62BE6087ED1}" type="presOf" srcId="{5CC80CCA-93D4-4ACF-B64F-DA961D8CBCF1}" destId="{DF619DDE-E8E9-4DB4-8473-68B0DA9346C9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09D85B40-BE4B-4BD7-B1D6-684636DC33FB}" type="presParOf" srcId="{0A897BE9-28C8-4F55-BB49-17FB199EE499}" destId="{EBF9CBEF-B5E6-4061-99FE-6248C0209727}" srcOrd="0" destOrd="0" presId="urn:microsoft.com/office/officeart/2005/8/layout/orgChart1"/>
    <dgm:cxn modelId="{B63C3E5F-2C15-42F7-84EE-E0DF2AB1F998}" type="presParOf" srcId="{0A897BE9-28C8-4F55-BB49-17FB199EE499}" destId="{A1D5FB59-40B5-4FC1-A069-67C76F39A358}" srcOrd="1" destOrd="0" presId="urn:microsoft.com/office/officeart/2005/8/layout/orgChart1"/>
    <dgm:cxn modelId="{9F32A60A-67BC-4877-A274-5FA3649A9850}" type="presParOf" srcId="{A1D5FB59-40B5-4FC1-A069-67C76F39A358}" destId="{378EBDE1-AEB4-47B7-B6C4-2447761B3988}" srcOrd="0" destOrd="0" presId="urn:microsoft.com/office/officeart/2005/8/layout/orgChart1"/>
    <dgm:cxn modelId="{A892EAE0-5B39-4AFC-B1B3-F3A352EA54E1}" type="presParOf" srcId="{378EBDE1-AEB4-47B7-B6C4-2447761B3988}" destId="{E20C3D26-370A-4FB5-A649-E46C57CB118C}" srcOrd="0" destOrd="0" presId="urn:microsoft.com/office/officeart/2005/8/layout/orgChart1"/>
    <dgm:cxn modelId="{445B0F0D-C946-4ABA-B884-BA89E17DF4B0}" type="presParOf" srcId="{378EBDE1-AEB4-47B7-B6C4-2447761B3988}" destId="{F4CE771B-83E4-4AB0-AA50-C935EFE32B58}" srcOrd="1" destOrd="0" presId="urn:microsoft.com/office/officeart/2005/8/layout/orgChart1"/>
    <dgm:cxn modelId="{DBADF7C0-6B29-475D-80E9-72F6546DBC97}" type="presParOf" srcId="{A1D5FB59-40B5-4FC1-A069-67C76F39A358}" destId="{1682BF3D-2A83-4D37-91D8-7AE57E3A2905}" srcOrd="1" destOrd="0" presId="urn:microsoft.com/office/officeart/2005/8/layout/orgChart1"/>
    <dgm:cxn modelId="{69148C1A-0061-4BB9-842C-41BC8A113CFA}" type="presParOf" srcId="{A1D5FB59-40B5-4FC1-A069-67C76F39A358}" destId="{8FFEE970-CA04-4EBD-846A-7B1E13ADE21F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98E03AFD-6474-4D2D-B7A6-B12CD48185B1}" type="presParOf" srcId="{E6CFA08A-7145-470C-A659-6A725D85622B}" destId="{F4E24130-B5F4-4146-AC22-BA2B9859ABA5}" srcOrd="4" destOrd="0" presId="urn:microsoft.com/office/officeart/2005/8/layout/orgChart1"/>
    <dgm:cxn modelId="{EA80F978-E554-46F7-93FD-3F8B7C824E7C}" type="presParOf" srcId="{E6CFA08A-7145-470C-A659-6A725D85622B}" destId="{4AFC1BB1-70E6-4E1A-8771-B3A41F01BA77}" srcOrd="5" destOrd="0" presId="urn:microsoft.com/office/officeart/2005/8/layout/orgChart1"/>
    <dgm:cxn modelId="{4212A97F-F55D-4DC4-AFC8-8ACB0AD2598F}" type="presParOf" srcId="{4AFC1BB1-70E6-4E1A-8771-B3A41F01BA77}" destId="{C2770AC6-D908-4331-B492-F7D49C4D4183}" srcOrd="0" destOrd="0" presId="urn:microsoft.com/office/officeart/2005/8/layout/orgChart1"/>
    <dgm:cxn modelId="{33163144-2701-4EC3-A6F4-B7F5D2ADAD8C}" type="presParOf" srcId="{C2770AC6-D908-4331-B492-F7D49C4D4183}" destId="{DF619DDE-E8E9-4DB4-8473-68B0DA9346C9}" srcOrd="0" destOrd="0" presId="urn:microsoft.com/office/officeart/2005/8/layout/orgChart1"/>
    <dgm:cxn modelId="{5EBE5949-B253-45F6-8D2A-EF4949D48838}" type="presParOf" srcId="{C2770AC6-D908-4331-B492-F7D49C4D4183}" destId="{2643D418-A04F-4D27-9D6D-B048E1F39834}" srcOrd="1" destOrd="0" presId="urn:microsoft.com/office/officeart/2005/8/layout/orgChart1"/>
    <dgm:cxn modelId="{B3FA4661-17DB-44ED-96FB-39E9EF9BD367}" type="presParOf" srcId="{4AFC1BB1-70E6-4E1A-8771-B3A41F01BA77}" destId="{84750425-B04E-4633-8745-E89552EAEB24}" srcOrd="1" destOrd="0" presId="urn:microsoft.com/office/officeart/2005/8/layout/orgChart1"/>
    <dgm:cxn modelId="{124EC615-0C09-4BF6-BD00-B76297BC90F7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99987" custLinFactNeighborX="-15275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ScaleX="99987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9987" custScaleY="151138" custLinFactNeighborX="-16085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56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34197" custScaleY="138163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163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16807" custScaleY="141796" custLinFactNeighborX="3652" custLinFactNeighborY="13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4179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82714" custScaleY="93295" custLinFactNeighborX="6362" custLinFactNeighborY="-108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ScaleX="81633" custScaleY="93295" custLinFactNeighborX="10320" custLinFactNeighborY="-112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C0FE9B-C614-4A80-B576-E25A8A341A9A}" type="presOf" srcId="{14B5E31D-3C90-4C16-98F1-7F7704548D4F}" destId="{A913208E-DE13-4A48-AA3E-81819AA0BFD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57A7B2D3-3D5A-48D9-AAB6-662ED8E7F3B7}" type="presOf" srcId="{0DDA31B2-9E57-4FF5-B947-D35C7B85958E}" destId="{B9D0E430-7741-4B9E-991E-E850DAEB4A39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90EBBA3-13DF-4BC0-BB3E-5E054E2A2000}" type="presOf" srcId="{8A3DAA1F-8AC2-4E6A-992D-DEF58EDD21F9}" destId="{676B065B-52F5-4142-AD91-1C77325095B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96B9EA0-1D4D-4AF3-BE3F-F39F21DCA9BD}" type="presOf" srcId="{5979AF19-E7C8-409C-BD7E-4EF49B93CC3A}" destId="{520A308D-5512-4951-B79E-17D72A866BB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09396FB-2AAC-4A72-BE2A-7D747590B362}" type="presOf" srcId="{8A3DAA1F-8AC2-4E6A-992D-DEF58EDD21F9}" destId="{887E46D8-0152-4CB9-A869-6D4A54368B77}" srcOrd="1" destOrd="0" presId="urn:microsoft.com/office/officeart/2005/8/layout/orgChart1"/>
    <dgm:cxn modelId="{8FD550F2-8AB6-461A-A635-808C60263708}" type="presOf" srcId="{14B5E31D-3C90-4C16-98F1-7F7704548D4F}" destId="{13452601-D8FB-4002-B111-551E19279167}" srcOrd="1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CD420394-C4B0-4099-B120-C807CD3CC4FA}" type="presParOf" srcId="{DBDE0C42-B65A-4FF4-A1B6-4A7374870D94}" destId="{520A308D-5512-4951-B79E-17D72A866BB4}" srcOrd="0" destOrd="0" presId="urn:microsoft.com/office/officeart/2005/8/layout/orgChart1"/>
    <dgm:cxn modelId="{DA15FDA4-6CB4-4525-98BC-5A673C50D112}" type="presParOf" srcId="{DBDE0C42-B65A-4FF4-A1B6-4A7374870D94}" destId="{F8C48E6E-612E-48DE-BB88-5057B5F2CB7D}" srcOrd="1" destOrd="0" presId="urn:microsoft.com/office/officeart/2005/8/layout/orgChart1"/>
    <dgm:cxn modelId="{C88D6A33-6FEA-4526-B8D8-BDAA1A7F04F4}" type="presParOf" srcId="{F8C48E6E-612E-48DE-BB88-5057B5F2CB7D}" destId="{631D0FAB-8025-4C82-81B6-7FE1C116B7F8}" srcOrd="0" destOrd="0" presId="urn:microsoft.com/office/officeart/2005/8/layout/orgChart1"/>
    <dgm:cxn modelId="{2EAFFAE4-3288-4D5B-BE74-729B9CEACC76}" type="presParOf" srcId="{631D0FAB-8025-4C82-81B6-7FE1C116B7F8}" destId="{676B065B-52F5-4142-AD91-1C77325095B5}" srcOrd="0" destOrd="0" presId="urn:microsoft.com/office/officeart/2005/8/layout/orgChart1"/>
    <dgm:cxn modelId="{2C2864DA-CB46-4545-95E4-3C96495E840E}" type="presParOf" srcId="{631D0FAB-8025-4C82-81B6-7FE1C116B7F8}" destId="{887E46D8-0152-4CB9-A869-6D4A54368B77}" srcOrd="1" destOrd="0" presId="urn:microsoft.com/office/officeart/2005/8/layout/orgChart1"/>
    <dgm:cxn modelId="{5184331F-71A3-44CF-98E9-30930ED31AFE}" type="presParOf" srcId="{F8C48E6E-612E-48DE-BB88-5057B5F2CB7D}" destId="{39CC2905-99FB-410A-A7C1-BD5294C8156E}" srcOrd="1" destOrd="0" presId="urn:microsoft.com/office/officeart/2005/8/layout/orgChart1"/>
    <dgm:cxn modelId="{47168A02-BD14-4A69-87E1-09EA80FC7DF2}" type="presParOf" srcId="{39CC2905-99FB-410A-A7C1-BD5294C8156E}" destId="{B9D0E430-7741-4B9E-991E-E850DAEB4A39}" srcOrd="0" destOrd="0" presId="urn:microsoft.com/office/officeart/2005/8/layout/orgChart1"/>
    <dgm:cxn modelId="{D05F5BDC-A8D2-4CE3-B846-A3549203908E}" type="presParOf" srcId="{39CC2905-99FB-410A-A7C1-BD5294C8156E}" destId="{1C506D3A-C129-4ED8-AA20-5ED5C497DD73}" srcOrd="1" destOrd="0" presId="urn:microsoft.com/office/officeart/2005/8/layout/orgChart1"/>
    <dgm:cxn modelId="{5C86CEAD-74E3-4380-9AE2-213D94DB3341}" type="presParOf" srcId="{1C506D3A-C129-4ED8-AA20-5ED5C497DD73}" destId="{FEF2F214-9A1A-4A40-B6CD-4930A3311625}" srcOrd="0" destOrd="0" presId="urn:microsoft.com/office/officeart/2005/8/layout/orgChart1"/>
    <dgm:cxn modelId="{922BF208-5218-4109-9780-96682B1B9485}" type="presParOf" srcId="{FEF2F214-9A1A-4A40-B6CD-4930A3311625}" destId="{A913208E-DE13-4A48-AA3E-81819AA0BFD5}" srcOrd="0" destOrd="0" presId="urn:microsoft.com/office/officeart/2005/8/layout/orgChart1"/>
    <dgm:cxn modelId="{44BB9F64-B879-4D99-B9C1-E5B63E3F3660}" type="presParOf" srcId="{FEF2F214-9A1A-4A40-B6CD-4930A3311625}" destId="{13452601-D8FB-4002-B111-551E19279167}" srcOrd="1" destOrd="0" presId="urn:microsoft.com/office/officeart/2005/8/layout/orgChart1"/>
    <dgm:cxn modelId="{8080511B-C50E-49C7-9724-327DEE794B1E}" type="presParOf" srcId="{1C506D3A-C129-4ED8-AA20-5ED5C497DD73}" destId="{8ADDA041-39B6-4A56-B49E-1FA8D7F5A4BE}" srcOrd="1" destOrd="0" presId="urn:microsoft.com/office/officeart/2005/8/layout/orgChart1"/>
    <dgm:cxn modelId="{60BAD0E5-E7E4-448E-BC4D-BCA3E9F6872C}" type="presParOf" srcId="{1C506D3A-C129-4ED8-AA20-5ED5C497DD73}" destId="{FAF7F738-CC89-4741-8AC4-556EFA473F81}" srcOrd="2" destOrd="0" presId="urn:microsoft.com/office/officeart/2005/8/layout/orgChart1"/>
    <dgm:cxn modelId="{0D3831F7-C6DD-47BA-AB29-9572386BF8F5}" type="presParOf" srcId="{F8C48E6E-612E-48DE-BB88-5057B5F2CB7D}" destId="{20BDDAFD-70F0-484D-A6A6-3060A7A6FF7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2026" custScaleY="109497" custLinFactNeighborX="-149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32112" custScaleY="161756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24573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931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Comando, Control, 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24F9CFA-5594-4A25-A288-F9DA7D82EE1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55FD1DB6-3627-42EA-BBD4-ECABA52BBDBB}" type="parTrans" cxnId="{B20A8568-F06E-4E87-8A67-89B833524B2D}">
      <dgm:prSet/>
      <dgm:spPr/>
      <dgm:t>
        <a:bodyPr/>
        <a:lstStyle/>
        <a:p>
          <a:endParaRPr lang="es-ES"/>
        </a:p>
      </dgm:t>
    </dgm:pt>
    <dgm:pt modelId="{0DCF5768-F6BD-4D3D-A39F-D55353DFED26}" type="sibTrans" cxnId="{B20A8568-F06E-4E87-8A67-89B833524B2D}">
      <dgm:prSet/>
      <dgm:spPr/>
      <dgm:t>
        <a:bodyPr/>
        <a:lstStyle/>
        <a:p>
          <a:endParaRPr lang="es-ES"/>
        </a:p>
      </dgm:t>
    </dgm:pt>
    <dgm:pt modelId="{C16F4C90-0964-4D38-982A-8817E042ED39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655346BF-0D93-410B-A186-2BA2D4B00109}" type="parTrans" cxnId="{BCCBE7C6-7E50-4E83-A8FE-D075CFCC092D}">
      <dgm:prSet/>
      <dgm:spPr/>
      <dgm:t>
        <a:bodyPr/>
        <a:lstStyle/>
        <a:p>
          <a:endParaRPr lang="es-ES"/>
        </a:p>
      </dgm:t>
    </dgm:pt>
    <dgm:pt modelId="{592326C0-C932-4115-A02B-B1EC9B130F70}" type="sibTrans" cxnId="{BCCBE7C6-7E50-4E83-A8FE-D075CFCC092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84603" custScaleY="70503" custLinFactNeighborX="17639" custLinFactNeighborY="-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3" custScaleX="84603" custScaleY="84603" custLinFactNeighborX="-6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8C5B6C2-DF28-4D70-A85C-8DB7ECED8AC7}" type="pres">
      <dgm:prSet presAssocID="{56B6F5BC-8B2C-4825-AAED-C8646154D67C}" presName="Name37" presStyleLbl="parChTrans1D2" presStyleIdx="1" presStyleCnt="3"/>
      <dgm:spPr/>
      <dgm:t>
        <a:bodyPr/>
        <a:lstStyle/>
        <a:p>
          <a:endParaRPr lang="es-ES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2" presStyleIdx="1" presStyleCnt="3" custScaleX="71226" custScaleY="79140" custLinFactNeighborX="-60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2" presStyleIdx="1" presStyleCnt="3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06A473AC-5C82-4AFC-9795-A99D5A4E3C9C}" type="pres">
      <dgm:prSet presAssocID="{55FD1DB6-3627-42EA-BBD4-ECABA52BBDBB}" presName="Name37" presStyleLbl="parChTrans1D2" presStyleIdx="2" presStyleCnt="3"/>
      <dgm:spPr/>
      <dgm:t>
        <a:bodyPr/>
        <a:lstStyle/>
        <a:p>
          <a:endParaRPr lang="es-ES"/>
        </a:p>
      </dgm:t>
    </dgm:pt>
    <dgm:pt modelId="{11797785-1A80-44A2-B51A-1845F4C761B3}" type="pres">
      <dgm:prSet presAssocID="{224F9CFA-5594-4A25-A288-F9DA7D82EE17}" presName="hierRoot2" presStyleCnt="0">
        <dgm:presLayoutVars>
          <dgm:hierBranch/>
        </dgm:presLayoutVars>
      </dgm:prSet>
      <dgm:spPr/>
    </dgm:pt>
    <dgm:pt modelId="{B650119F-B2C2-4624-ADC6-A54A03193DC3}" type="pres">
      <dgm:prSet presAssocID="{224F9CFA-5594-4A25-A288-F9DA7D82EE17}" presName="rootComposite" presStyleCnt="0"/>
      <dgm:spPr/>
    </dgm:pt>
    <dgm:pt modelId="{F5F11782-C374-4E63-BEEC-4150BD150C04}" type="pres">
      <dgm:prSet presAssocID="{224F9CFA-5594-4A25-A288-F9DA7D82EE17}" presName="rootText" presStyleLbl="node2" presStyleIdx="2" presStyleCnt="3" custScaleX="71226" custScaleY="79140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0905DD-EF8D-4595-840B-BF7E2D01939E}" type="pres">
      <dgm:prSet presAssocID="{224F9CFA-5594-4A25-A288-F9DA7D82EE17}" presName="rootConnector" presStyleLbl="node2" presStyleIdx="2" presStyleCnt="3"/>
      <dgm:spPr/>
      <dgm:t>
        <a:bodyPr/>
        <a:lstStyle/>
        <a:p>
          <a:endParaRPr lang="es-ES"/>
        </a:p>
      </dgm:t>
    </dgm:pt>
    <dgm:pt modelId="{2EC0EB8E-EF54-46A8-96CE-B98F01B47E10}" type="pres">
      <dgm:prSet presAssocID="{224F9CFA-5594-4A25-A288-F9DA7D82EE17}" presName="hierChild4" presStyleCnt="0"/>
      <dgm:spPr/>
    </dgm:pt>
    <dgm:pt modelId="{7F09B3B0-18CD-43AE-9166-C90F7C62B063}" type="pres">
      <dgm:prSet presAssocID="{655346BF-0D93-410B-A186-2BA2D4B00109}" presName="Name35" presStyleLbl="parChTrans1D3" presStyleIdx="0" presStyleCnt="1"/>
      <dgm:spPr/>
      <dgm:t>
        <a:bodyPr/>
        <a:lstStyle/>
        <a:p>
          <a:endParaRPr lang="es-ES"/>
        </a:p>
      </dgm:t>
    </dgm:pt>
    <dgm:pt modelId="{5D424BE8-3304-4D8F-8805-3C653D749563}" type="pres">
      <dgm:prSet presAssocID="{C16F4C90-0964-4D38-982A-8817E042ED39}" presName="hierRoot2" presStyleCnt="0">
        <dgm:presLayoutVars>
          <dgm:hierBranch/>
        </dgm:presLayoutVars>
      </dgm:prSet>
      <dgm:spPr/>
    </dgm:pt>
    <dgm:pt modelId="{542DCBDF-45C7-4CEB-947B-A54D4F423CA8}" type="pres">
      <dgm:prSet presAssocID="{C16F4C90-0964-4D38-982A-8817E042ED39}" presName="rootComposite" presStyleCnt="0"/>
      <dgm:spPr/>
    </dgm:pt>
    <dgm:pt modelId="{2CD2C907-3BCB-4F39-BD5F-E606597A447B}" type="pres">
      <dgm:prSet presAssocID="{C16F4C90-0964-4D38-982A-8817E042ED39}" presName="rootText" presStyleLbl="node3" presStyleIdx="0" presStyleCnt="1" custScaleX="71226" custScaleY="79140" custLinFactNeighborX="-286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A145B8-5F70-475D-8B41-B34E91FC5BDF}" type="pres">
      <dgm:prSet presAssocID="{C16F4C90-0964-4D38-982A-8817E042ED39}" presName="rootConnector" presStyleLbl="node3" presStyleIdx="0" presStyleCnt="1"/>
      <dgm:spPr/>
      <dgm:t>
        <a:bodyPr/>
        <a:lstStyle/>
        <a:p>
          <a:endParaRPr lang="es-ES"/>
        </a:p>
      </dgm:t>
    </dgm:pt>
    <dgm:pt modelId="{55F230EC-C3DA-4310-AD94-3C3D7356698E}" type="pres">
      <dgm:prSet presAssocID="{C16F4C90-0964-4D38-982A-8817E042ED39}" presName="hierChild4" presStyleCnt="0"/>
      <dgm:spPr/>
    </dgm:pt>
    <dgm:pt modelId="{69E72078-E2F6-4493-A269-0CB5024A537B}" type="pres">
      <dgm:prSet presAssocID="{C16F4C90-0964-4D38-982A-8817E042ED39}" presName="hierChild5" presStyleCnt="0"/>
      <dgm:spPr/>
    </dgm:pt>
    <dgm:pt modelId="{505CB545-1E71-49A8-A3F9-08C15DE82B7F}" type="pres">
      <dgm:prSet presAssocID="{224F9CFA-5594-4A25-A288-F9DA7D82EE1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17A94C-76FF-4D64-9F9A-126066B1963F}" type="presOf" srcId="{56B6F5BC-8B2C-4825-AAED-C8646154D67C}" destId="{68C5B6C2-DF28-4D70-A85C-8DB7ECED8AC7}" srcOrd="0" destOrd="0" presId="urn:microsoft.com/office/officeart/2005/8/layout/orgChart1"/>
    <dgm:cxn modelId="{1976BF48-7D64-4995-837F-50F4453D827D}" type="presOf" srcId="{C16F4C90-0964-4D38-982A-8817E042ED39}" destId="{2CD2C907-3BCB-4F39-BD5F-E606597A447B}" srcOrd="0" destOrd="0" presId="urn:microsoft.com/office/officeart/2005/8/layout/orgChart1"/>
    <dgm:cxn modelId="{9CF69AD7-F717-4E12-AE5D-7461CD738952}" type="presOf" srcId="{224F9CFA-5594-4A25-A288-F9DA7D82EE17}" destId="{F5F11782-C374-4E63-BEEC-4150BD150C04}" srcOrd="0" destOrd="0" presId="urn:microsoft.com/office/officeart/2005/8/layout/orgChart1"/>
    <dgm:cxn modelId="{88DF88A2-39B8-495E-94D6-7D46E890B21C}" type="presOf" srcId="{7F9E90B3-E3BF-4AFD-BA63-3DA06268C35F}" destId="{A72CDAEB-77F3-4602-8D7C-ED4C7274390F}" srcOrd="0" destOrd="0" presId="urn:microsoft.com/office/officeart/2005/8/layout/orgChart1"/>
    <dgm:cxn modelId="{A2A7C6CF-2B5F-4271-BC30-6DEE83415E41}" srcId="{9DEA55C1-E59C-4B5B-90DC-1D0B54C2B20C}" destId="{7F9E90B3-E3BF-4AFD-BA63-3DA06268C35F}" srcOrd="1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31991511-39EB-4E72-BA72-B40BB0084372}" type="presOf" srcId="{55FD1DB6-3627-42EA-BBD4-ECABA52BBDBB}" destId="{06A473AC-5C82-4AFC-9795-A99D5A4E3C9C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CE059F9-9ACB-4E56-B6D7-38F55EC46CB8}" type="presOf" srcId="{655346BF-0D93-410B-A186-2BA2D4B00109}" destId="{7F09B3B0-18CD-43AE-9166-C90F7C62B063}" srcOrd="0" destOrd="0" presId="urn:microsoft.com/office/officeart/2005/8/layout/orgChart1"/>
    <dgm:cxn modelId="{8FBB80EA-9E03-4EE2-96B7-B4E06F6E6D77}" type="presOf" srcId="{C16F4C90-0964-4D38-982A-8817E042ED39}" destId="{F6A145B8-5F70-475D-8B41-B34E91FC5BDF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BECDA8D-D46D-4AC3-A712-F74CC5E3CDE2}" type="presOf" srcId="{224F9CFA-5594-4A25-A288-F9DA7D82EE17}" destId="{3C0905DD-EF8D-4595-840B-BF7E2D01939E}" srcOrd="1" destOrd="0" presId="urn:microsoft.com/office/officeart/2005/8/layout/orgChart1"/>
    <dgm:cxn modelId="{4F724C5F-8B88-4236-89C3-4761B66F1A21}" type="presOf" srcId="{7F9E90B3-E3BF-4AFD-BA63-3DA06268C35F}" destId="{C141F865-9D98-4198-BA74-B9BA3007599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20A8568-F06E-4E87-8A67-89B833524B2D}" srcId="{9DEA55C1-E59C-4B5B-90DC-1D0B54C2B20C}" destId="{224F9CFA-5594-4A25-A288-F9DA7D82EE17}" srcOrd="2" destOrd="0" parTransId="{55FD1DB6-3627-42EA-BBD4-ECABA52BBDBB}" sibTransId="{0DCF5768-F6BD-4D3D-A39F-D55353DFED26}"/>
    <dgm:cxn modelId="{BCCBE7C6-7E50-4E83-A8FE-D075CFCC092D}" srcId="{224F9CFA-5594-4A25-A288-F9DA7D82EE17}" destId="{C16F4C90-0964-4D38-982A-8817E042ED39}" srcOrd="0" destOrd="0" parTransId="{655346BF-0D93-410B-A186-2BA2D4B00109}" sibTransId="{592326C0-C932-4115-A02B-B1EC9B130F70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D10D64E9-0CD2-4B13-871B-5E28214CDBAA}" type="presParOf" srcId="{05E8A0F8-8F4A-4D16-B455-9B21EE5D83FA}" destId="{68C5B6C2-DF28-4D70-A85C-8DB7ECED8AC7}" srcOrd="2" destOrd="0" presId="urn:microsoft.com/office/officeart/2005/8/layout/orgChart1"/>
    <dgm:cxn modelId="{DD76D606-FFDD-4CF2-9BB3-4A6D2B5F84C6}" type="presParOf" srcId="{05E8A0F8-8F4A-4D16-B455-9B21EE5D83FA}" destId="{002145EF-C9E7-49D1-A70B-70E0775B1397}" srcOrd="3" destOrd="0" presId="urn:microsoft.com/office/officeart/2005/8/layout/orgChart1"/>
    <dgm:cxn modelId="{524BCAFF-06B0-43F5-AAFD-94B43016BECD}" type="presParOf" srcId="{002145EF-C9E7-49D1-A70B-70E0775B1397}" destId="{95A3FD11-B2DC-40D0-8CD7-563EE415F158}" srcOrd="0" destOrd="0" presId="urn:microsoft.com/office/officeart/2005/8/layout/orgChart1"/>
    <dgm:cxn modelId="{9316EB21-91E3-4BEC-AAA6-17677497590F}" type="presParOf" srcId="{95A3FD11-B2DC-40D0-8CD7-563EE415F158}" destId="{A72CDAEB-77F3-4602-8D7C-ED4C7274390F}" srcOrd="0" destOrd="0" presId="urn:microsoft.com/office/officeart/2005/8/layout/orgChart1"/>
    <dgm:cxn modelId="{200EB371-8065-41CA-ACB6-852F41E9205A}" type="presParOf" srcId="{95A3FD11-B2DC-40D0-8CD7-563EE415F158}" destId="{C141F865-9D98-4198-BA74-B9BA30075993}" srcOrd="1" destOrd="0" presId="urn:microsoft.com/office/officeart/2005/8/layout/orgChart1"/>
    <dgm:cxn modelId="{A9225541-1FBC-4546-963E-CD8777DE317F}" type="presParOf" srcId="{002145EF-C9E7-49D1-A70B-70E0775B1397}" destId="{CBE6C6D9-4FC0-4BA2-BFAB-4DE7F3371A7E}" srcOrd="1" destOrd="0" presId="urn:microsoft.com/office/officeart/2005/8/layout/orgChart1"/>
    <dgm:cxn modelId="{F0D824E3-102D-497B-92ED-C057C3A93607}" type="presParOf" srcId="{002145EF-C9E7-49D1-A70B-70E0775B1397}" destId="{77E41FCD-7301-4CAD-899D-7C5520BBE1C0}" srcOrd="2" destOrd="0" presId="urn:microsoft.com/office/officeart/2005/8/layout/orgChart1"/>
    <dgm:cxn modelId="{C6A7A614-1EA9-4F1E-9500-C8128C70C1D8}" type="presParOf" srcId="{05E8A0F8-8F4A-4D16-B455-9B21EE5D83FA}" destId="{06A473AC-5C82-4AFC-9795-A99D5A4E3C9C}" srcOrd="4" destOrd="0" presId="urn:microsoft.com/office/officeart/2005/8/layout/orgChart1"/>
    <dgm:cxn modelId="{C9C9943B-3E2F-4576-B4E9-83929F137127}" type="presParOf" srcId="{05E8A0F8-8F4A-4D16-B455-9B21EE5D83FA}" destId="{11797785-1A80-44A2-B51A-1845F4C761B3}" srcOrd="5" destOrd="0" presId="urn:microsoft.com/office/officeart/2005/8/layout/orgChart1"/>
    <dgm:cxn modelId="{465FEC31-2B09-40BF-9CB4-2AB4B37C28AB}" type="presParOf" srcId="{11797785-1A80-44A2-B51A-1845F4C761B3}" destId="{B650119F-B2C2-4624-ADC6-A54A03193DC3}" srcOrd="0" destOrd="0" presId="urn:microsoft.com/office/officeart/2005/8/layout/orgChart1"/>
    <dgm:cxn modelId="{A15B77A4-2C29-4060-B366-D62ED5923ADE}" type="presParOf" srcId="{B650119F-B2C2-4624-ADC6-A54A03193DC3}" destId="{F5F11782-C374-4E63-BEEC-4150BD150C04}" srcOrd="0" destOrd="0" presId="urn:microsoft.com/office/officeart/2005/8/layout/orgChart1"/>
    <dgm:cxn modelId="{87AF8C88-55FD-480C-96C3-53CFE4D36C8D}" type="presParOf" srcId="{B650119F-B2C2-4624-ADC6-A54A03193DC3}" destId="{3C0905DD-EF8D-4595-840B-BF7E2D01939E}" srcOrd="1" destOrd="0" presId="urn:microsoft.com/office/officeart/2005/8/layout/orgChart1"/>
    <dgm:cxn modelId="{2452C44E-7A6D-4E4C-9890-A6E587ADEAAD}" type="presParOf" srcId="{11797785-1A80-44A2-B51A-1845F4C761B3}" destId="{2EC0EB8E-EF54-46A8-96CE-B98F01B47E10}" srcOrd="1" destOrd="0" presId="urn:microsoft.com/office/officeart/2005/8/layout/orgChart1"/>
    <dgm:cxn modelId="{464E11D7-02E4-4777-B1C1-B40132C6D6CA}" type="presParOf" srcId="{2EC0EB8E-EF54-46A8-96CE-B98F01B47E10}" destId="{7F09B3B0-18CD-43AE-9166-C90F7C62B063}" srcOrd="0" destOrd="0" presId="urn:microsoft.com/office/officeart/2005/8/layout/orgChart1"/>
    <dgm:cxn modelId="{8023EB24-FD45-42D1-A0A9-764CC90F81CA}" type="presParOf" srcId="{2EC0EB8E-EF54-46A8-96CE-B98F01B47E10}" destId="{5D424BE8-3304-4D8F-8805-3C653D749563}" srcOrd="1" destOrd="0" presId="urn:microsoft.com/office/officeart/2005/8/layout/orgChart1"/>
    <dgm:cxn modelId="{63080C5F-3FC8-419B-89EB-BE6D51E1139A}" type="presParOf" srcId="{5D424BE8-3304-4D8F-8805-3C653D749563}" destId="{542DCBDF-45C7-4CEB-947B-A54D4F423CA8}" srcOrd="0" destOrd="0" presId="urn:microsoft.com/office/officeart/2005/8/layout/orgChart1"/>
    <dgm:cxn modelId="{DC035A62-DDAF-4685-9B42-6249FF13743A}" type="presParOf" srcId="{542DCBDF-45C7-4CEB-947B-A54D4F423CA8}" destId="{2CD2C907-3BCB-4F39-BD5F-E606597A447B}" srcOrd="0" destOrd="0" presId="urn:microsoft.com/office/officeart/2005/8/layout/orgChart1"/>
    <dgm:cxn modelId="{5102F47E-99D3-4A8F-A767-04291475EB49}" type="presParOf" srcId="{542DCBDF-45C7-4CEB-947B-A54D4F423CA8}" destId="{F6A145B8-5F70-475D-8B41-B34E91FC5BDF}" srcOrd="1" destOrd="0" presId="urn:microsoft.com/office/officeart/2005/8/layout/orgChart1"/>
    <dgm:cxn modelId="{FA2628F6-917D-4F2E-9129-2077E58BBD81}" type="presParOf" srcId="{5D424BE8-3304-4D8F-8805-3C653D749563}" destId="{55F230EC-C3DA-4310-AD94-3C3D7356698E}" srcOrd="1" destOrd="0" presId="urn:microsoft.com/office/officeart/2005/8/layout/orgChart1"/>
    <dgm:cxn modelId="{ADC932F8-4EA5-464B-BC40-06D703D75F7C}" type="presParOf" srcId="{5D424BE8-3304-4D8F-8805-3C653D749563}" destId="{69E72078-E2F6-4493-A269-0CB5024A537B}" srcOrd="2" destOrd="0" presId="urn:microsoft.com/office/officeart/2005/8/layout/orgChart1"/>
    <dgm:cxn modelId="{96BDFFBB-03C0-4E5A-B879-B657E7BFAD49}" type="presParOf" srcId="{11797785-1A80-44A2-B51A-1845F4C761B3}" destId="{505CB545-1E71-49A8-A3F9-08C15DE82B7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2927" custScaleY="854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95554" custScaleY="85453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86867" custScaleY="85453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86867" custScaleY="85453" custLinFactNeighborY="-297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Psicólogos (as)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87338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87338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-8977" custLinFactNeighborY="-18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114958" custScaleY="1482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116016" custScaleY="148296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116018" custScaleY="148296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Y="1482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Supervisor(a)</a:t>
          </a:r>
          <a:r>
            <a:rPr lang="es-MX" altLang="es-MX" sz="1200" dirty="0" smtClean="0"/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+mn-lt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Cocina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75800" custScaleY="70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A620A81-FB2B-4BBA-9ACB-7173AA82032E}" type="pres">
      <dgm:prSet presAssocID="{CDF052C4-A8AB-4202-8058-7C76BD39B4F7}" presName="rootComposite" presStyleCnt="0"/>
      <dgm:spPr/>
      <dgm:t>
        <a:bodyPr/>
        <a:lstStyle/>
        <a:p>
          <a:endParaRPr lang="es-ES"/>
        </a:p>
      </dgm:t>
    </dgm:pt>
    <dgm:pt modelId="{02D8A9AB-F467-4DD9-BA4D-2EBE25A39280}" type="pres">
      <dgm:prSet presAssocID="{CDF052C4-A8AB-4202-8058-7C76BD39B4F7}" presName="rootText" presStyleLbl="node2" presStyleIdx="1" presStyleCnt="2" custScaleX="75828" custScaleY="704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  <dgm:t>
        <a:bodyPr/>
        <a:lstStyle/>
        <a:p>
          <a:endParaRPr lang="es-ES"/>
        </a:p>
      </dgm:t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D100EC0-7E95-4A92-93E2-CCDD21EDB2FF}" type="pres">
      <dgm:prSet presAssocID="{53B19817-12E2-4774-92D6-331508A72EF5}" presName="rootComposite" presStyleCnt="0"/>
      <dgm:spPr/>
      <dgm:t>
        <a:bodyPr/>
        <a:lstStyle/>
        <a:p>
          <a:endParaRPr lang="es-ES"/>
        </a:p>
      </dgm:t>
    </dgm:pt>
    <dgm:pt modelId="{A49EB804-4102-4665-8007-75BE809DF9FF}" type="pres">
      <dgm:prSet presAssocID="{53B19817-12E2-4774-92D6-331508A72EF5}" presName="rootText" presStyleLbl="node3" presStyleIdx="0" presStyleCnt="1" custScaleX="75828" custScaleY="552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  <dgm:t>
        <a:bodyPr/>
        <a:lstStyle/>
        <a:p>
          <a:endParaRPr lang="es-ES"/>
        </a:p>
      </dgm:t>
    </dgm:pt>
    <dgm:pt modelId="{AC2D6E80-F8F0-4947-A92B-2FCF869E55AB}" type="pres">
      <dgm:prSet presAssocID="{53B19817-12E2-4774-92D6-331508A72EF5}" presName="hierChild5" presStyleCnt="0"/>
      <dgm:spPr/>
      <dgm:t>
        <a:bodyPr/>
        <a:lstStyle/>
        <a:p>
          <a:endParaRPr lang="es-ES"/>
        </a:p>
      </dgm:t>
    </dgm:pt>
    <dgm:pt modelId="{CB8B9A1D-DE8E-4A40-8429-14822C671A8A}" type="pres">
      <dgm:prSet presAssocID="{CDF052C4-A8AB-4202-8058-7C76BD39B4F7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42128" custScaleY="1253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Recursos Financieros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 D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Analista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5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3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3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5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3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3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2" presStyleCnt="5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8CDB00D-CCE2-4A86-8775-02761676BAE2}" type="pres">
      <dgm:prSet presAssocID="{F207FB66-EAC6-4793-B1CF-D217ABCC31F0}" presName="rootComposite3" presStyleCnt="0"/>
      <dgm:spPr/>
      <dgm:t>
        <a:bodyPr/>
        <a:lstStyle/>
        <a:p>
          <a:endParaRPr lang="es-ES"/>
        </a:p>
      </dgm:t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  <dgm:t>
        <a:bodyPr/>
        <a:lstStyle/>
        <a:p>
          <a:endParaRPr lang="es-ES"/>
        </a:p>
      </dgm:t>
    </dgm:pt>
    <dgm:pt modelId="{0CB1A9F8-72FC-41E4-8D89-7415072E2BFA}" type="pres">
      <dgm:prSet presAssocID="{F207FB66-EAC6-4793-B1CF-D217ABCC31F0}" presName="hierChild7" presStyleCnt="0"/>
      <dgm:spPr/>
      <dgm:t>
        <a:bodyPr/>
        <a:lstStyle/>
        <a:p>
          <a:endParaRPr lang="es-ES"/>
        </a:p>
      </dgm:t>
    </dgm:pt>
    <dgm:pt modelId="{08AC12E2-B208-40A2-9D81-349E75AE3526}" type="pres">
      <dgm:prSet presAssocID="{0C0A535F-3B9C-41EA-81EC-DE0DD1782474}" presName="Name111" presStyleLbl="parChTrans1D3" presStyleIdx="3" presStyleCnt="5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17C799-BF4A-4037-8AE0-28803B6E8DC0}" type="pres">
      <dgm:prSet presAssocID="{F267553E-D3C2-47B2-840E-0B248532C72C}" presName="rootComposite3" presStyleCnt="0"/>
      <dgm:spPr/>
      <dgm:t>
        <a:bodyPr/>
        <a:lstStyle/>
        <a:p>
          <a:endParaRPr lang="es-ES"/>
        </a:p>
      </dgm:t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  <dgm:t>
        <a:bodyPr/>
        <a:lstStyle/>
        <a:p>
          <a:endParaRPr lang="es-ES"/>
        </a:p>
      </dgm:t>
    </dgm:pt>
    <dgm:pt modelId="{D19B2A0F-1924-4FD1-B176-27838DC3B6F8}" type="pres">
      <dgm:prSet presAssocID="{F267553E-D3C2-47B2-840E-0B248532C72C}" presName="hierChild7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4" presStyleCnt="5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2" presStyleCnt="3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2" presStyleCnt="3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5FB8A6A4-913F-44FA-8351-251155451CD2}" srcId="{41568039-9809-4B2B-BA51-64E0E23C2BBE}" destId="{F207FB66-EAC6-4793-B1CF-D217ABCC31F0}" srcOrd="2" destOrd="0" parTransId="{241525F3-9CC2-4773-841F-4601F9795614}" sibTransId="{2C6052B4-4AB4-4998-9233-697346623445}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F36A0652-E0B4-466B-A82A-46BECB0C3973}" srcId="{41568039-9809-4B2B-BA51-64E0E23C2BBE}" destId="{F267553E-D3C2-47B2-840E-0B248532C72C}" srcOrd="3" destOrd="0" parTransId="{0C0A535F-3B9C-41EA-81EC-DE0DD1782474}" sibTransId="{33E4CEFE-71F7-46C6-BF01-B0776F5DC879}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231157" y="4131023"/>
          <a:ext cx="144753" cy="556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6264"/>
              </a:lnTo>
              <a:lnTo>
                <a:pt x="144753" y="5562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086403" y="4131023"/>
          <a:ext cx="144753" cy="556264"/>
        </a:xfrm>
        <a:custGeom>
          <a:avLst/>
          <a:gdLst/>
          <a:ahLst/>
          <a:cxnLst/>
          <a:rect l="0" t="0" r="0" b="0"/>
          <a:pathLst>
            <a:path>
              <a:moveTo>
                <a:pt x="144753" y="0"/>
              </a:moveTo>
              <a:lnTo>
                <a:pt x="144753" y="556264"/>
              </a:lnTo>
              <a:lnTo>
                <a:pt x="0" y="5562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720382" y="1152252"/>
          <a:ext cx="297903" cy="2634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4119"/>
              </a:lnTo>
              <a:lnTo>
                <a:pt x="297903" y="26341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516031" y="1152252"/>
          <a:ext cx="204351" cy="2634119"/>
        </a:xfrm>
        <a:custGeom>
          <a:avLst/>
          <a:gdLst/>
          <a:ahLst/>
          <a:cxnLst/>
          <a:rect l="0" t="0" r="0" b="0"/>
          <a:pathLst>
            <a:path>
              <a:moveTo>
                <a:pt x="204351" y="0"/>
              </a:moveTo>
              <a:lnTo>
                <a:pt x="204351" y="2634119"/>
              </a:lnTo>
              <a:lnTo>
                <a:pt x="0" y="26341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720382" y="1152252"/>
          <a:ext cx="144753" cy="1655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5308"/>
              </a:lnTo>
              <a:lnTo>
                <a:pt x="144753" y="16553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536517" y="1152252"/>
          <a:ext cx="183864" cy="1655308"/>
        </a:xfrm>
        <a:custGeom>
          <a:avLst/>
          <a:gdLst/>
          <a:ahLst/>
          <a:cxnLst/>
          <a:rect l="0" t="0" r="0" b="0"/>
          <a:pathLst>
            <a:path>
              <a:moveTo>
                <a:pt x="183864" y="0"/>
              </a:moveTo>
              <a:lnTo>
                <a:pt x="183864" y="1655308"/>
              </a:lnTo>
              <a:lnTo>
                <a:pt x="0" y="16553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720382" y="1152252"/>
          <a:ext cx="144753" cy="632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2446"/>
              </a:lnTo>
              <a:lnTo>
                <a:pt x="144753" y="6324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575628" y="1152252"/>
          <a:ext cx="144753" cy="637457"/>
        </a:xfrm>
        <a:custGeom>
          <a:avLst/>
          <a:gdLst/>
          <a:ahLst/>
          <a:cxnLst/>
          <a:rect l="0" t="0" r="0" b="0"/>
          <a:pathLst>
            <a:path>
              <a:moveTo>
                <a:pt x="144753" y="0"/>
              </a:moveTo>
              <a:lnTo>
                <a:pt x="144753" y="637457"/>
              </a:lnTo>
              <a:lnTo>
                <a:pt x="0" y="6374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44276" y="342630"/>
          <a:ext cx="2752211" cy="8096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44276" y="342630"/>
        <a:ext cx="2752211" cy="809621"/>
      </dsp:txXfrm>
    </dsp:sp>
    <dsp:sp modelId="{16AAF0CA-6CD6-47AA-8AB6-DCBF20F41BA5}">
      <dsp:nvSpPr>
        <dsp:cNvPr id="0" name=""/>
        <dsp:cNvSpPr/>
      </dsp:nvSpPr>
      <dsp:spPr>
        <a:xfrm>
          <a:off x="968" y="1410686"/>
          <a:ext cx="2574660" cy="75804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 y Centro de Capacitación Continua</a:t>
          </a:r>
        </a:p>
      </dsp:txBody>
      <dsp:txXfrm>
        <a:off x="968" y="1410686"/>
        <a:ext cx="2574660" cy="758048"/>
      </dsp:txXfrm>
    </dsp:sp>
    <dsp:sp modelId="{3AF400D8-E83E-422C-8BAD-B5DAB885243F}">
      <dsp:nvSpPr>
        <dsp:cNvPr id="0" name=""/>
        <dsp:cNvSpPr/>
      </dsp:nvSpPr>
      <dsp:spPr>
        <a:xfrm>
          <a:off x="2865136" y="1415352"/>
          <a:ext cx="2638282" cy="73869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865136" y="1415352"/>
        <a:ext cx="2638282" cy="738692"/>
      </dsp:txXfrm>
    </dsp:sp>
    <dsp:sp modelId="{990FC1FE-2F3E-4449-B0C0-644E01E26260}">
      <dsp:nvSpPr>
        <dsp:cNvPr id="0" name=""/>
        <dsp:cNvSpPr/>
      </dsp:nvSpPr>
      <dsp:spPr>
        <a:xfrm>
          <a:off x="968" y="2462908"/>
          <a:ext cx="2535549" cy="6893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Social del Delito</a:t>
          </a:r>
        </a:p>
      </dsp:txBody>
      <dsp:txXfrm>
        <a:off x="968" y="2462908"/>
        <a:ext cx="2535549" cy="689303"/>
      </dsp:txXfrm>
    </dsp:sp>
    <dsp:sp modelId="{A2C57FEC-9BE4-4D2C-AE94-7ED30BF0747B}">
      <dsp:nvSpPr>
        <dsp:cNvPr id="0" name=""/>
        <dsp:cNvSpPr/>
      </dsp:nvSpPr>
      <dsp:spPr>
        <a:xfrm>
          <a:off x="2865136" y="2462908"/>
          <a:ext cx="2698017" cy="6893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865136" y="2462908"/>
        <a:ext cx="2698017" cy="689303"/>
      </dsp:txXfrm>
    </dsp:sp>
    <dsp:sp modelId="{0AF4A2FE-3782-4531-9578-5D68823CAAC2}">
      <dsp:nvSpPr>
        <dsp:cNvPr id="0" name=""/>
        <dsp:cNvSpPr/>
      </dsp:nvSpPr>
      <dsp:spPr>
        <a:xfrm>
          <a:off x="968" y="3441719"/>
          <a:ext cx="2515062" cy="6893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 Administrativo(a)</a:t>
          </a:r>
        </a:p>
      </dsp:txBody>
      <dsp:txXfrm>
        <a:off x="968" y="3441719"/>
        <a:ext cx="2515062" cy="689303"/>
      </dsp:txXfrm>
    </dsp:sp>
    <dsp:sp modelId="{59235B3B-BC15-46C0-8CB8-24909E636BAF}">
      <dsp:nvSpPr>
        <dsp:cNvPr id="0" name=""/>
        <dsp:cNvSpPr/>
      </dsp:nvSpPr>
      <dsp:spPr>
        <a:xfrm>
          <a:off x="3018285" y="3441719"/>
          <a:ext cx="2425742" cy="6893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de Inspección</a:t>
          </a:r>
        </a:p>
      </dsp:txBody>
      <dsp:txXfrm>
        <a:off x="3018285" y="3441719"/>
        <a:ext cx="2425742" cy="689303"/>
      </dsp:txXfrm>
    </dsp:sp>
    <dsp:sp modelId="{3935AD09-B16F-4E8E-90C3-CD8A253D6F7F}">
      <dsp:nvSpPr>
        <dsp:cNvPr id="0" name=""/>
        <dsp:cNvSpPr/>
      </dsp:nvSpPr>
      <dsp:spPr>
        <a:xfrm>
          <a:off x="2308027" y="4420531"/>
          <a:ext cx="1778376" cy="5335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08027" y="4420531"/>
        <a:ext cx="1778376" cy="533514"/>
      </dsp:txXfrm>
    </dsp:sp>
    <dsp:sp modelId="{D7977FD6-0A2F-46D0-8DC3-97E3529CB754}">
      <dsp:nvSpPr>
        <dsp:cNvPr id="0" name=""/>
        <dsp:cNvSpPr/>
      </dsp:nvSpPr>
      <dsp:spPr>
        <a:xfrm>
          <a:off x="4375911" y="4420531"/>
          <a:ext cx="1778376" cy="5335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375911" y="4420531"/>
        <a:ext cx="1778376" cy="53351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16830" y="575556"/>
          <a:ext cx="118867" cy="346398"/>
        </a:xfrm>
        <a:custGeom>
          <a:avLst/>
          <a:gdLst/>
          <a:ahLst/>
          <a:cxnLst/>
          <a:rect l="0" t="0" r="0" b="0"/>
          <a:pathLst>
            <a:path>
              <a:moveTo>
                <a:pt x="118867" y="0"/>
              </a:moveTo>
              <a:lnTo>
                <a:pt x="118867" y="346398"/>
              </a:lnTo>
              <a:lnTo>
                <a:pt x="0" y="3463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352118" y="1842222"/>
          <a:ext cx="262606" cy="247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9194"/>
              </a:lnTo>
              <a:lnTo>
                <a:pt x="262606" y="24791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352118" y="1842222"/>
          <a:ext cx="262606" cy="1412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796"/>
              </a:lnTo>
              <a:lnTo>
                <a:pt x="262606" y="14127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352118" y="1842222"/>
          <a:ext cx="262606" cy="346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398"/>
              </a:lnTo>
              <a:lnTo>
                <a:pt x="262606" y="3463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35697" y="575556"/>
          <a:ext cx="3016704" cy="692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727"/>
              </a:lnTo>
              <a:lnTo>
                <a:pt x="3016704" y="613727"/>
              </a:lnTo>
              <a:lnTo>
                <a:pt x="3016704" y="6927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97832" y="1842222"/>
          <a:ext cx="91440" cy="1581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1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35697" y="575556"/>
          <a:ext cx="1107854" cy="692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727"/>
              </a:lnTo>
              <a:lnTo>
                <a:pt x="1107854" y="613727"/>
              </a:lnTo>
              <a:lnTo>
                <a:pt x="1107854" y="6927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60635" y="1842222"/>
          <a:ext cx="258224" cy="3223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3267"/>
              </a:lnTo>
              <a:lnTo>
                <a:pt x="258224" y="322326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60635" y="1842222"/>
          <a:ext cx="262606" cy="2287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180"/>
              </a:lnTo>
              <a:lnTo>
                <a:pt x="262606" y="2287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60635" y="1842222"/>
          <a:ext cx="262606" cy="1715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5552"/>
              </a:lnTo>
              <a:lnTo>
                <a:pt x="262606" y="17155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60635" y="1842222"/>
          <a:ext cx="262606" cy="1105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934"/>
              </a:lnTo>
              <a:lnTo>
                <a:pt x="262606" y="11059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60635" y="1842222"/>
          <a:ext cx="262606" cy="421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357"/>
              </a:lnTo>
              <a:lnTo>
                <a:pt x="262606" y="4213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060920" y="575556"/>
          <a:ext cx="974777" cy="692796"/>
        </a:xfrm>
        <a:custGeom>
          <a:avLst/>
          <a:gdLst/>
          <a:ahLst/>
          <a:cxnLst/>
          <a:rect l="0" t="0" r="0" b="0"/>
          <a:pathLst>
            <a:path>
              <a:moveTo>
                <a:pt x="974777" y="0"/>
              </a:moveTo>
              <a:lnTo>
                <a:pt x="974777" y="613727"/>
              </a:lnTo>
              <a:lnTo>
                <a:pt x="0" y="613727"/>
              </a:lnTo>
              <a:lnTo>
                <a:pt x="0" y="6927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142658" y="1842222"/>
          <a:ext cx="91440" cy="2818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8484"/>
              </a:lnTo>
              <a:lnTo>
                <a:pt x="118117" y="28184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142658" y="1842222"/>
          <a:ext cx="91440" cy="1697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97987"/>
              </a:lnTo>
              <a:lnTo>
                <a:pt x="118117" y="169798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142658" y="1842222"/>
          <a:ext cx="91440" cy="6187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8708"/>
              </a:lnTo>
              <a:lnTo>
                <a:pt x="118117" y="6187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1894" y="575556"/>
          <a:ext cx="3093803" cy="692796"/>
        </a:xfrm>
        <a:custGeom>
          <a:avLst/>
          <a:gdLst/>
          <a:ahLst/>
          <a:cxnLst/>
          <a:rect l="0" t="0" r="0" b="0"/>
          <a:pathLst>
            <a:path>
              <a:moveTo>
                <a:pt x="3093803" y="0"/>
              </a:moveTo>
              <a:lnTo>
                <a:pt x="3093803" y="613727"/>
              </a:lnTo>
              <a:lnTo>
                <a:pt x="0" y="613727"/>
              </a:lnTo>
              <a:lnTo>
                <a:pt x="0" y="69279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5130" y="377"/>
          <a:ext cx="2181133" cy="575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45130" y="377"/>
        <a:ext cx="2181133" cy="575179"/>
      </dsp:txXfrm>
    </dsp:sp>
    <dsp:sp modelId="{19FBE8A8-D4BA-45D1-97CD-FF1210CD856F}">
      <dsp:nvSpPr>
        <dsp:cNvPr id="0" name=""/>
        <dsp:cNvSpPr/>
      </dsp:nvSpPr>
      <dsp:spPr>
        <a:xfrm>
          <a:off x="0" y="1268353"/>
          <a:ext cx="1883788" cy="573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0" y="1268353"/>
        <a:ext cx="1883788" cy="573868"/>
      </dsp:txXfrm>
    </dsp:sp>
    <dsp:sp modelId="{20209728-DAC1-434F-A34D-4E2CFBD35B6A}">
      <dsp:nvSpPr>
        <dsp:cNvPr id="0" name=""/>
        <dsp:cNvSpPr/>
      </dsp:nvSpPr>
      <dsp:spPr>
        <a:xfrm>
          <a:off x="260776" y="2000360"/>
          <a:ext cx="1621211" cy="921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  <a:endParaRPr lang="es-ES" sz="1200" kern="1200" dirty="0"/>
        </a:p>
      </dsp:txBody>
      <dsp:txXfrm>
        <a:off x="260776" y="2000360"/>
        <a:ext cx="1621211" cy="921140"/>
      </dsp:txXfrm>
    </dsp:sp>
    <dsp:sp modelId="{A4D4C94C-ABED-4C78-BB8A-71B08ACEA027}">
      <dsp:nvSpPr>
        <dsp:cNvPr id="0" name=""/>
        <dsp:cNvSpPr/>
      </dsp:nvSpPr>
      <dsp:spPr>
        <a:xfrm>
          <a:off x="260776" y="3079639"/>
          <a:ext cx="1621211" cy="921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260776" y="3079639"/>
        <a:ext cx="1621211" cy="921140"/>
      </dsp:txXfrm>
    </dsp:sp>
    <dsp:sp modelId="{0064E887-F5DA-4F11-99BF-0DCD1DFC9402}">
      <dsp:nvSpPr>
        <dsp:cNvPr id="0" name=""/>
        <dsp:cNvSpPr/>
      </dsp:nvSpPr>
      <dsp:spPr>
        <a:xfrm>
          <a:off x="260776" y="4200135"/>
          <a:ext cx="1621211" cy="9211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260776" y="4200135"/>
        <a:ext cx="1621211" cy="921140"/>
      </dsp:txXfrm>
    </dsp:sp>
    <dsp:sp modelId="{0E4A1FB2-B936-4A45-9B17-4DC72B6EC80F}">
      <dsp:nvSpPr>
        <dsp:cNvPr id="0" name=""/>
        <dsp:cNvSpPr/>
      </dsp:nvSpPr>
      <dsp:spPr>
        <a:xfrm>
          <a:off x="2185564" y="1268353"/>
          <a:ext cx="1750711" cy="573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85564" y="1268353"/>
        <a:ext cx="1750711" cy="573868"/>
      </dsp:txXfrm>
    </dsp:sp>
    <dsp:sp modelId="{CA22AC9C-FB9D-4189-A739-12E3BC5D1215}">
      <dsp:nvSpPr>
        <dsp:cNvPr id="0" name=""/>
        <dsp:cNvSpPr/>
      </dsp:nvSpPr>
      <dsp:spPr>
        <a:xfrm>
          <a:off x="2623242" y="2000360"/>
          <a:ext cx="1658050" cy="526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623242" y="2000360"/>
        <a:ext cx="1658050" cy="526438"/>
      </dsp:txXfrm>
    </dsp:sp>
    <dsp:sp modelId="{3E6DBC6E-09F9-4CFB-86BE-503A1E973AF4}">
      <dsp:nvSpPr>
        <dsp:cNvPr id="0" name=""/>
        <dsp:cNvSpPr/>
      </dsp:nvSpPr>
      <dsp:spPr>
        <a:xfrm>
          <a:off x="2623242" y="2684937"/>
          <a:ext cx="1658050" cy="5264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623242" y="2684937"/>
        <a:ext cx="1658050" cy="526438"/>
      </dsp:txXfrm>
    </dsp:sp>
    <dsp:sp modelId="{CDD94E9D-041E-415C-A663-EE63F464AC03}">
      <dsp:nvSpPr>
        <dsp:cNvPr id="0" name=""/>
        <dsp:cNvSpPr/>
      </dsp:nvSpPr>
      <dsp:spPr>
        <a:xfrm>
          <a:off x="2623242" y="3369514"/>
          <a:ext cx="1658050" cy="3765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623242" y="3369514"/>
        <a:ext cx="1658050" cy="376519"/>
      </dsp:txXfrm>
    </dsp:sp>
    <dsp:sp modelId="{0EE3BB96-C234-424F-8EB5-06B4FD1535AF}">
      <dsp:nvSpPr>
        <dsp:cNvPr id="0" name=""/>
        <dsp:cNvSpPr/>
      </dsp:nvSpPr>
      <dsp:spPr>
        <a:xfrm>
          <a:off x="2623242" y="3904172"/>
          <a:ext cx="1842281" cy="4504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623242" y="3904172"/>
        <a:ext cx="1842281" cy="450460"/>
      </dsp:txXfrm>
    </dsp:sp>
    <dsp:sp modelId="{A3D54F7D-A2C0-4FDB-AB4C-71F01654996D}">
      <dsp:nvSpPr>
        <dsp:cNvPr id="0" name=""/>
        <dsp:cNvSpPr/>
      </dsp:nvSpPr>
      <dsp:spPr>
        <a:xfrm>
          <a:off x="2618859" y="4512805"/>
          <a:ext cx="1842281" cy="11053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618859" y="4512805"/>
        <a:ext cx="1842281" cy="1105367"/>
      </dsp:txXfrm>
    </dsp:sp>
    <dsp:sp modelId="{029BCE83-90EC-4C40-88D3-91A90C7AECDE}">
      <dsp:nvSpPr>
        <dsp:cNvPr id="0" name=""/>
        <dsp:cNvSpPr/>
      </dsp:nvSpPr>
      <dsp:spPr>
        <a:xfrm>
          <a:off x="4268196" y="1268353"/>
          <a:ext cx="1750711" cy="573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68196" y="1268353"/>
        <a:ext cx="1750711" cy="573868"/>
      </dsp:txXfrm>
    </dsp:sp>
    <dsp:sp modelId="{F005C048-10EF-4E23-96B0-22AED128F4D5}">
      <dsp:nvSpPr>
        <dsp:cNvPr id="0" name=""/>
        <dsp:cNvSpPr/>
      </dsp:nvSpPr>
      <dsp:spPr>
        <a:xfrm>
          <a:off x="4439430" y="2000360"/>
          <a:ext cx="1408244" cy="11199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439430" y="2000360"/>
        <a:ext cx="1408244" cy="1119961"/>
      </dsp:txXfrm>
    </dsp:sp>
    <dsp:sp modelId="{23A3990A-979C-4CD9-8392-69E509E74575}">
      <dsp:nvSpPr>
        <dsp:cNvPr id="0" name=""/>
        <dsp:cNvSpPr/>
      </dsp:nvSpPr>
      <dsp:spPr>
        <a:xfrm>
          <a:off x="6177046" y="1268353"/>
          <a:ext cx="1750711" cy="5738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77046" y="1268353"/>
        <a:ext cx="1750711" cy="573868"/>
      </dsp:txXfrm>
    </dsp:sp>
    <dsp:sp modelId="{881ECE80-FA3C-47E4-BCF1-14B7B0276459}">
      <dsp:nvSpPr>
        <dsp:cNvPr id="0" name=""/>
        <dsp:cNvSpPr/>
      </dsp:nvSpPr>
      <dsp:spPr>
        <a:xfrm>
          <a:off x="6614724" y="2000360"/>
          <a:ext cx="1331999" cy="3765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614724" y="2000360"/>
        <a:ext cx="1331999" cy="376519"/>
      </dsp:txXfrm>
    </dsp:sp>
    <dsp:sp modelId="{5D8BF86B-E892-4974-9BB0-3B5536A8141D}">
      <dsp:nvSpPr>
        <dsp:cNvPr id="0" name=""/>
        <dsp:cNvSpPr/>
      </dsp:nvSpPr>
      <dsp:spPr>
        <a:xfrm>
          <a:off x="6614724" y="2535018"/>
          <a:ext cx="1331999" cy="143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de Almacén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MX" sz="1200" b="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latin typeface="Calibri" panose="020F0502020204030204" pitchFamily="34" charset="0"/>
            </a:rPr>
            <a:t>Auxiliares Temporales</a:t>
          </a:r>
        </a:p>
      </dsp:txBody>
      <dsp:txXfrm>
        <a:off x="6614724" y="2535018"/>
        <a:ext cx="1331999" cy="1439999"/>
      </dsp:txXfrm>
    </dsp:sp>
    <dsp:sp modelId="{E4E71A27-7040-4C46-98E2-A4BE99A8E6A3}">
      <dsp:nvSpPr>
        <dsp:cNvPr id="0" name=""/>
        <dsp:cNvSpPr/>
      </dsp:nvSpPr>
      <dsp:spPr>
        <a:xfrm>
          <a:off x="6614724" y="4133156"/>
          <a:ext cx="1331999" cy="3765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614724" y="4133156"/>
        <a:ext cx="1331999" cy="376519"/>
      </dsp:txXfrm>
    </dsp:sp>
    <dsp:sp modelId="{1FFC3CBF-3B61-43C0-A707-A19C7156A28E}">
      <dsp:nvSpPr>
        <dsp:cNvPr id="0" name=""/>
        <dsp:cNvSpPr/>
      </dsp:nvSpPr>
      <dsp:spPr>
        <a:xfrm>
          <a:off x="2756592" y="733695"/>
          <a:ext cx="1160238" cy="3765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756592" y="733695"/>
        <a:ext cx="1160238" cy="3765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200400" y="1109025"/>
          <a:ext cx="216306" cy="729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9275"/>
              </a:lnTo>
              <a:lnTo>
                <a:pt x="216306" y="7292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003911" y="1109025"/>
          <a:ext cx="196489" cy="727647"/>
        </a:xfrm>
        <a:custGeom>
          <a:avLst/>
          <a:gdLst/>
          <a:ahLst/>
          <a:cxnLst/>
          <a:rect l="0" t="0" r="0" b="0"/>
          <a:pathLst>
            <a:path>
              <a:moveTo>
                <a:pt x="196489" y="0"/>
              </a:moveTo>
              <a:lnTo>
                <a:pt x="196489" y="727647"/>
              </a:lnTo>
              <a:lnTo>
                <a:pt x="0" y="727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200400" y="1109025"/>
          <a:ext cx="2264306" cy="1590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596"/>
              </a:lnTo>
              <a:lnTo>
                <a:pt x="2264306" y="1393596"/>
              </a:lnTo>
              <a:lnTo>
                <a:pt x="2264306" y="15900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54680" y="1109025"/>
          <a:ext cx="91440" cy="1590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00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6093" y="1109025"/>
          <a:ext cx="2264306" cy="1590086"/>
        </a:xfrm>
        <a:custGeom>
          <a:avLst/>
          <a:gdLst/>
          <a:ahLst/>
          <a:cxnLst/>
          <a:rect l="0" t="0" r="0" b="0"/>
          <a:pathLst>
            <a:path>
              <a:moveTo>
                <a:pt x="2264306" y="0"/>
              </a:moveTo>
              <a:lnTo>
                <a:pt x="2264306" y="1393596"/>
              </a:lnTo>
              <a:lnTo>
                <a:pt x="0" y="1393596"/>
              </a:lnTo>
              <a:lnTo>
                <a:pt x="0" y="15900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01633" y="173361"/>
          <a:ext cx="2597534" cy="935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1901633" y="173361"/>
        <a:ext cx="2597534" cy="935663"/>
      </dsp:txXfrm>
    </dsp:sp>
    <dsp:sp modelId="{19FBE8A8-D4BA-45D1-97CD-FF1210CD856F}">
      <dsp:nvSpPr>
        <dsp:cNvPr id="0" name=""/>
        <dsp:cNvSpPr/>
      </dsp:nvSpPr>
      <dsp:spPr>
        <a:xfrm>
          <a:off x="429" y="2699111"/>
          <a:ext cx="1871327" cy="935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Análisis y Estadística</a:t>
          </a:r>
        </a:p>
      </dsp:txBody>
      <dsp:txXfrm>
        <a:off x="429" y="2699111"/>
        <a:ext cx="1871327" cy="935663"/>
      </dsp:txXfrm>
    </dsp:sp>
    <dsp:sp modelId="{7C576A7F-97E5-41B2-A453-F3F548F4D3EA}">
      <dsp:nvSpPr>
        <dsp:cNvPr id="0" name=""/>
        <dsp:cNvSpPr/>
      </dsp:nvSpPr>
      <dsp:spPr>
        <a:xfrm>
          <a:off x="2264736" y="2699111"/>
          <a:ext cx="1871327" cy="935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Investigación de Campo</a:t>
          </a:r>
        </a:p>
      </dsp:txBody>
      <dsp:txXfrm>
        <a:off x="2264736" y="2699111"/>
        <a:ext cx="1871327" cy="935663"/>
      </dsp:txXfrm>
    </dsp:sp>
    <dsp:sp modelId="{E7E93CC8-31BA-44DD-A6A0-484A2EAAE5EA}">
      <dsp:nvSpPr>
        <dsp:cNvPr id="0" name=""/>
        <dsp:cNvSpPr/>
      </dsp:nvSpPr>
      <dsp:spPr>
        <a:xfrm>
          <a:off x="4529043" y="2699111"/>
          <a:ext cx="1871327" cy="935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Tecnología</a:t>
          </a:r>
        </a:p>
      </dsp:txBody>
      <dsp:txXfrm>
        <a:off x="4529043" y="2699111"/>
        <a:ext cx="1871327" cy="935663"/>
      </dsp:txXfrm>
    </dsp:sp>
    <dsp:sp modelId="{D626C255-1536-4EB0-A4A3-D107C591C8D4}">
      <dsp:nvSpPr>
        <dsp:cNvPr id="0" name=""/>
        <dsp:cNvSpPr/>
      </dsp:nvSpPr>
      <dsp:spPr>
        <a:xfrm>
          <a:off x="1483326" y="1509504"/>
          <a:ext cx="1520584" cy="6543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483326" y="1509504"/>
        <a:ext cx="1520584" cy="654337"/>
      </dsp:txXfrm>
    </dsp:sp>
    <dsp:sp modelId="{C449438F-BAE6-4184-81D6-38A20A4ED509}">
      <dsp:nvSpPr>
        <dsp:cNvPr id="0" name=""/>
        <dsp:cNvSpPr/>
      </dsp:nvSpPr>
      <dsp:spPr>
        <a:xfrm>
          <a:off x="3416707" y="1511740"/>
          <a:ext cx="1520790" cy="653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416707" y="1511740"/>
        <a:ext cx="1520790" cy="65312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3259432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10" y="2039598"/>
          <a:ext cx="1070595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95" y="159918"/>
              </a:lnTo>
              <a:lnTo>
                <a:pt x="1070595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4E62D-2697-4D3B-B091-00B85D5AF929}">
      <dsp:nvSpPr>
        <dsp:cNvPr id="0" name=""/>
        <dsp:cNvSpPr/>
      </dsp:nvSpPr>
      <dsp:spPr>
        <a:xfrm>
          <a:off x="910676" y="2039598"/>
          <a:ext cx="921434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34" y="0"/>
              </a:moveTo>
              <a:lnTo>
                <a:pt x="921434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B7CCE-1786-4FB4-8A43-BD9AEC392E69}">
      <dsp:nvSpPr>
        <dsp:cNvPr id="0" name=""/>
        <dsp:cNvSpPr/>
      </dsp:nvSpPr>
      <dsp:spPr>
        <a:xfrm>
          <a:off x="1786390" y="958245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8B555-AA72-4976-B8E3-45BDBDD09C31}">
      <dsp:nvSpPr>
        <dsp:cNvPr id="0" name=""/>
        <dsp:cNvSpPr/>
      </dsp:nvSpPr>
      <dsp:spPr>
        <a:xfrm>
          <a:off x="1070595" y="196729"/>
          <a:ext cx="1523031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Análisis y Estadística</a:t>
          </a:r>
        </a:p>
      </dsp:txBody>
      <dsp:txXfrm>
        <a:off x="1070595" y="196729"/>
        <a:ext cx="1523031" cy="761515"/>
      </dsp:txXfrm>
    </dsp:sp>
    <dsp:sp modelId="{49B82338-271B-4C1C-88F6-053FD33822DE}">
      <dsp:nvSpPr>
        <dsp:cNvPr id="0" name=""/>
        <dsp:cNvSpPr/>
      </dsp:nvSpPr>
      <dsp:spPr>
        <a:xfrm>
          <a:off x="1070595" y="1278082"/>
          <a:ext cx="1523031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070595" y="1278082"/>
        <a:ext cx="1523031" cy="761515"/>
      </dsp:txXfrm>
    </dsp:sp>
    <dsp:sp modelId="{9EF5B1E7-4642-446F-802A-010E77A6D315}">
      <dsp:nvSpPr>
        <dsp:cNvPr id="0" name=""/>
        <dsp:cNvSpPr/>
      </dsp:nvSpPr>
      <dsp:spPr>
        <a:xfrm>
          <a:off x="1548" y="2359434"/>
          <a:ext cx="1818256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359434"/>
        <a:ext cx="1818256" cy="899997"/>
      </dsp:txXfrm>
    </dsp:sp>
    <dsp:sp modelId="{0E4A1FB2-B936-4A45-9B17-4DC72B6EC80F}">
      <dsp:nvSpPr>
        <dsp:cNvPr id="0" name=""/>
        <dsp:cNvSpPr/>
      </dsp:nvSpPr>
      <dsp:spPr>
        <a:xfrm>
          <a:off x="2141190" y="2359434"/>
          <a:ext cx="1523031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2359434"/>
        <a:ext cx="1523031" cy="899997"/>
      </dsp:txXfrm>
    </dsp:sp>
    <dsp:sp modelId="{B651DCB6-AAF6-4973-9416-A5FBDCD184AD}">
      <dsp:nvSpPr>
        <dsp:cNvPr id="0" name=""/>
        <dsp:cNvSpPr/>
      </dsp:nvSpPr>
      <dsp:spPr>
        <a:xfrm>
          <a:off x="2139641" y="3593067"/>
          <a:ext cx="1523031" cy="71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3593067"/>
        <a:ext cx="1523031" cy="7199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789008" y="2239874"/>
          <a:ext cx="91440" cy="3480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01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11" y="1063248"/>
          <a:ext cx="1002617" cy="348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8"/>
              </a:lnTo>
              <a:lnTo>
                <a:pt x="1002617" y="174008"/>
              </a:lnTo>
              <a:lnTo>
                <a:pt x="1002617" y="3480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83773" y="2239874"/>
          <a:ext cx="91440" cy="3480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01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29493" y="1063248"/>
          <a:ext cx="1002617" cy="348016"/>
        </a:xfrm>
        <a:custGeom>
          <a:avLst/>
          <a:gdLst/>
          <a:ahLst/>
          <a:cxnLst/>
          <a:rect l="0" t="0" r="0" b="0"/>
          <a:pathLst>
            <a:path>
              <a:moveTo>
                <a:pt x="1002617" y="0"/>
              </a:moveTo>
              <a:lnTo>
                <a:pt x="1002617" y="174008"/>
              </a:lnTo>
              <a:lnTo>
                <a:pt x="0" y="174008"/>
              </a:lnTo>
              <a:lnTo>
                <a:pt x="0" y="3480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76521" y="234638"/>
          <a:ext cx="2711178" cy="828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476521" y="234638"/>
        <a:ext cx="2711178" cy="828609"/>
      </dsp:txXfrm>
    </dsp:sp>
    <dsp:sp modelId="{19FBE8A8-D4BA-45D1-97CD-FF1210CD856F}">
      <dsp:nvSpPr>
        <dsp:cNvPr id="0" name=""/>
        <dsp:cNvSpPr/>
      </dsp:nvSpPr>
      <dsp:spPr>
        <a:xfrm>
          <a:off x="883" y="1411264"/>
          <a:ext cx="1657219" cy="828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883" y="1411264"/>
        <a:ext cx="1657219" cy="828609"/>
      </dsp:txXfrm>
    </dsp:sp>
    <dsp:sp modelId="{9EF5B1E7-4642-446F-802A-010E77A6D315}">
      <dsp:nvSpPr>
        <dsp:cNvPr id="0" name=""/>
        <dsp:cNvSpPr/>
      </dsp:nvSpPr>
      <dsp:spPr>
        <a:xfrm>
          <a:off x="1173" y="2587890"/>
          <a:ext cx="1656639" cy="1475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1173" y="2587890"/>
        <a:ext cx="1656639" cy="1475853"/>
      </dsp:txXfrm>
    </dsp:sp>
    <dsp:sp modelId="{0E4A1FB2-B936-4A45-9B17-4DC72B6EC80F}">
      <dsp:nvSpPr>
        <dsp:cNvPr id="0" name=""/>
        <dsp:cNvSpPr/>
      </dsp:nvSpPr>
      <dsp:spPr>
        <a:xfrm>
          <a:off x="2006119" y="1411264"/>
          <a:ext cx="1657219" cy="828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Desarrollo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06119" y="1411264"/>
        <a:ext cx="1657219" cy="828609"/>
      </dsp:txXfrm>
    </dsp:sp>
    <dsp:sp modelId="{B651DCB6-AAF6-4973-9416-A5FBDCD184AD}">
      <dsp:nvSpPr>
        <dsp:cNvPr id="0" name=""/>
        <dsp:cNvSpPr/>
      </dsp:nvSpPr>
      <dsp:spPr>
        <a:xfrm>
          <a:off x="2006119" y="2587890"/>
          <a:ext cx="1657219" cy="14758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06119" y="2587890"/>
        <a:ext cx="1657219" cy="14758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2795451" y="780462"/>
          <a:ext cx="163565" cy="716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6573"/>
              </a:lnTo>
              <a:lnTo>
                <a:pt x="163565" y="7165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31885" y="780462"/>
          <a:ext cx="163565" cy="716573"/>
        </a:xfrm>
        <a:custGeom>
          <a:avLst/>
          <a:gdLst/>
          <a:ahLst/>
          <a:cxnLst/>
          <a:rect l="0" t="0" r="0" b="0"/>
          <a:pathLst>
            <a:path>
              <a:moveTo>
                <a:pt x="163565" y="0"/>
              </a:moveTo>
              <a:lnTo>
                <a:pt x="163565" y="716573"/>
              </a:lnTo>
              <a:lnTo>
                <a:pt x="0" y="7165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2795451" y="2992492"/>
          <a:ext cx="942449" cy="327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565"/>
              </a:lnTo>
              <a:lnTo>
                <a:pt x="942449" y="163565"/>
              </a:lnTo>
              <a:lnTo>
                <a:pt x="942449" y="3271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1852846" y="2992492"/>
          <a:ext cx="942605" cy="327131"/>
        </a:xfrm>
        <a:custGeom>
          <a:avLst/>
          <a:gdLst/>
          <a:ahLst/>
          <a:cxnLst/>
          <a:rect l="0" t="0" r="0" b="0"/>
          <a:pathLst>
            <a:path>
              <a:moveTo>
                <a:pt x="942605" y="0"/>
              </a:moveTo>
              <a:lnTo>
                <a:pt x="942605" y="163565"/>
              </a:lnTo>
              <a:lnTo>
                <a:pt x="0" y="163565"/>
              </a:lnTo>
              <a:lnTo>
                <a:pt x="0" y="32713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749731" y="780462"/>
          <a:ext cx="91440" cy="1433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31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49416" y="1577"/>
          <a:ext cx="2492070" cy="7788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Asuntos Internos</a:t>
          </a:r>
        </a:p>
      </dsp:txBody>
      <dsp:txXfrm>
        <a:off x="1549416" y="1577"/>
        <a:ext cx="2492070" cy="778884"/>
      </dsp:txXfrm>
    </dsp:sp>
    <dsp:sp modelId="{19FBE8A8-D4BA-45D1-97CD-FF1210CD856F}">
      <dsp:nvSpPr>
        <dsp:cNvPr id="0" name=""/>
        <dsp:cNvSpPr/>
      </dsp:nvSpPr>
      <dsp:spPr>
        <a:xfrm>
          <a:off x="2016567" y="2213608"/>
          <a:ext cx="1557768" cy="7788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016567" y="2213608"/>
        <a:ext cx="1557768" cy="778884"/>
      </dsp:txXfrm>
    </dsp:sp>
    <dsp:sp modelId="{6F525FFA-20EB-4B47-B8E9-7016B7C39B5D}">
      <dsp:nvSpPr>
        <dsp:cNvPr id="0" name=""/>
        <dsp:cNvSpPr/>
      </dsp:nvSpPr>
      <dsp:spPr>
        <a:xfrm>
          <a:off x="1073961" y="3319623"/>
          <a:ext cx="1557768" cy="9851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073961" y="3319623"/>
        <a:ext cx="1557768" cy="985187"/>
      </dsp:txXfrm>
    </dsp:sp>
    <dsp:sp modelId="{7E45E9B0-083B-46AD-BDBA-25D37BB93875}">
      <dsp:nvSpPr>
        <dsp:cNvPr id="0" name=""/>
        <dsp:cNvSpPr/>
      </dsp:nvSpPr>
      <dsp:spPr>
        <a:xfrm>
          <a:off x="2958861" y="3319623"/>
          <a:ext cx="1558079" cy="9710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2958861" y="3319623"/>
        <a:ext cx="1558079" cy="971065"/>
      </dsp:txXfrm>
    </dsp:sp>
    <dsp:sp modelId="{D626C255-1536-4EB0-A4A3-D107C591C8D4}">
      <dsp:nvSpPr>
        <dsp:cNvPr id="0" name=""/>
        <dsp:cNvSpPr/>
      </dsp:nvSpPr>
      <dsp:spPr>
        <a:xfrm>
          <a:off x="1074117" y="1107593"/>
          <a:ext cx="1557768" cy="7788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074117" y="1107593"/>
        <a:ext cx="1557768" cy="778884"/>
      </dsp:txXfrm>
    </dsp:sp>
    <dsp:sp modelId="{DEFCFE64-DCC5-403C-A7EF-97FB2EAD8743}">
      <dsp:nvSpPr>
        <dsp:cNvPr id="0" name=""/>
        <dsp:cNvSpPr/>
      </dsp:nvSpPr>
      <dsp:spPr>
        <a:xfrm>
          <a:off x="2959017" y="1107593"/>
          <a:ext cx="1557768" cy="7788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2959017" y="1107593"/>
        <a:ext cx="1557768" cy="77888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43444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06599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43444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43444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63015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94537" y="956761"/>
          <a:ext cx="2899947" cy="673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Comunicación Social</a:t>
          </a:r>
        </a:p>
      </dsp:txBody>
      <dsp:txXfrm>
        <a:off x="1394537" y="956761"/>
        <a:ext cx="2899947" cy="673393"/>
      </dsp:txXfrm>
    </dsp:sp>
    <dsp:sp modelId="{6F525FFA-20EB-4B47-B8E9-7016B7C39B5D}">
      <dsp:nvSpPr>
        <dsp:cNvPr id="0" name=""/>
        <dsp:cNvSpPr/>
      </dsp:nvSpPr>
      <dsp:spPr>
        <a:xfrm>
          <a:off x="2012894" y="173738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73738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78372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78372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78372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78372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267833"/>
          <a:ext cx="1663233" cy="1008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267833"/>
        <a:ext cx="1663233" cy="1008468"/>
      </dsp:txXfrm>
    </dsp:sp>
    <dsp:sp modelId="{8872642F-D429-4B45-8361-425C6E61C494}">
      <dsp:nvSpPr>
        <dsp:cNvPr id="0" name=""/>
        <dsp:cNvSpPr/>
      </dsp:nvSpPr>
      <dsp:spPr>
        <a:xfrm>
          <a:off x="4025407" y="278372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78372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3118955" y="1124459"/>
          <a:ext cx="1619337" cy="2420427"/>
        </a:xfrm>
        <a:custGeom>
          <a:avLst/>
          <a:gdLst/>
          <a:ahLst/>
          <a:cxnLst/>
          <a:rect l="0" t="0" r="0" b="0"/>
          <a:pathLst>
            <a:path>
              <a:moveTo>
                <a:pt x="1619337" y="0"/>
              </a:moveTo>
              <a:lnTo>
                <a:pt x="1619337" y="2420427"/>
              </a:lnTo>
              <a:lnTo>
                <a:pt x="0" y="24204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91146" y="1124459"/>
          <a:ext cx="447146" cy="2410828"/>
        </a:xfrm>
        <a:custGeom>
          <a:avLst/>
          <a:gdLst/>
          <a:ahLst/>
          <a:cxnLst/>
          <a:rect l="0" t="0" r="0" b="0"/>
          <a:pathLst>
            <a:path>
              <a:moveTo>
                <a:pt x="447146" y="0"/>
              </a:moveTo>
              <a:lnTo>
                <a:pt x="447146" y="2410828"/>
              </a:lnTo>
              <a:lnTo>
                <a:pt x="0" y="24108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38293" y="1124459"/>
          <a:ext cx="491765" cy="1197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563"/>
              </a:lnTo>
              <a:lnTo>
                <a:pt x="491765" y="11975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938789" y="3378339"/>
          <a:ext cx="91440" cy="200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700"/>
              </a:lnTo>
              <a:lnTo>
                <a:pt x="52327" y="126700"/>
              </a:lnTo>
              <a:lnTo>
                <a:pt x="52327" y="200041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38293" y="1124459"/>
          <a:ext cx="488996" cy="1979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9743"/>
              </a:lnTo>
              <a:lnTo>
                <a:pt x="488996" y="1979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45376" y="1124459"/>
          <a:ext cx="392916" cy="1199128"/>
        </a:xfrm>
        <a:custGeom>
          <a:avLst/>
          <a:gdLst/>
          <a:ahLst/>
          <a:cxnLst/>
          <a:rect l="0" t="0" r="0" b="0"/>
          <a:pathLst>
            <a:path>
              <a:moveTo>
                <a:pt x="392916" y="0"/>
              </a:moveTo>
              <a:lnTo>
                <a:pt x="392916" y="1199128"/>
              </a:lnTo>
              <a:lnTo>
                <a:pt x="0" y="11991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38293" y="1124459"/>
          <a:ext cx="482084" cy="476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168"/>
              </a:lnTo>
              <a:lnTo>
                <a:pt x="482084" y="47616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55532" y="1124459"/>
          <a:ext cx="382760" cy="474617"/>
        </a:xfrm>
        <a:custGeom>
          <a:avLst/>
          <a:gdLst/>
          <a:ahLst/>
          <a:cxnLst/>
          <a:rect l="0" t="0" r="0" b="0"/>
          <a:pathLst>
            <a:path>
              <a:moveTo>
                <a:pt x="382760" y="0"/>
              </a:moveTo>
              <a:lnTo>
                <a:pt x="382760" y="474617"/>
              </a:lnTo>
              <a:lnTo>
                <a:pt x="0" y="4746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38293" y="1124459"/>
          <a:ext cx="1716971" cy="3372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9024"/>
              </a:lnTo>
              <a:lnTo>
                <a:pt x="1716971" y="3299024"/>
              </a:lnTo>
              <a:lnTo>
                <a:pt x="1716971" y="33723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92573" y="1124459"/>
          <a:ext cx="91440" cy="33723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9024"/>
              </a:lnTo>
              <a:lnTo>
                <a:pt x="46383" y="3299024"/>
              </a:lnTo>
              <a:lnTo>
                <a:pt x="46383" y="33723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55288" y="1124459"/>
          <a:ext cx="1683004" cy="3372364"/>
        </a:xfrm>
        <a:custGeom>
          <a:avLst/>
          <a:gdLst/>
          <a:ahLst/>
          <a:cxnLst/>
          <a:rect l="0" t="0" r="0" b="0"/>
          <a:pathLst>
            <a:path>
              <a:moveTo>
                <a:pt x="1683004" y="0"/>
              </a:moveTo>
              <a:lnTo>
                <a:pt x="1683004" y="3299024"/>
              </a:lnTo>
              <a:lnTo>
                <a:pt x="0" y="3299024"/>
              </a:lnTo>
              <a:lnTo>
                <a:pt x="0" y="33723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696567" y="188686"/>
          <a:ext cx="2083450" cy="9357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696567" y="188686"/>
        <a:ext cx="2083450" cy="935772"/>
      </dsp:txXfrm>
    </dsp:sp>
    <dsp:sp modelId="{19FBE8A8-D4BA-45D1-97CD-FF1210CD856F}">
      <dsp:nvSpPr>
        <dsp:cNvPr id="0" name=""/>
        <dsp:cNvSpPr/>
      </dsp:nvSpPr>
      <dsp:spPr>
        <a:xfrm>
          <a:off x="2264482" y="4496824"/>
          <a:ext cx="1581612" cy="7899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64482" y="4496824"/>
        <a:ext cx="1581612" cy="789933"/>
      </dsp:txXfrm>
    </dsp:sp>
    <dsp:sp modelId="{7C576A7F-97E5-41B2-A453-F3F548F4D3EA}">
      <dsp:nvSpPr>
        <dsp:cNvPr id="0" name=""/>
        <dsp:cNvSpPr/>
      </dsp:nvSpPr>
      <dsp:spPr>
        <a:xfrm>
          <a:off x="3948150" y="4496824"/>
          <a:ext cx="1581612" cy="7899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3948150" y="4496824"/>
        <a:ext cx="1581612" cy="789933"/>
      </dsp:txXfrm>
    </dsp:sp>
    <dsp:sp modelId="{E7E93CC8-31BA-44DD-A6A0-484A2EAAE5EA}">
      <dsp:nvSpPr>
        <dsp:cNvPr id="0" name=""/>
        <dsp:cNvSpPr/>
      </dsp:nvSpPr>
      <dsp:spPr>
        <a:xfrm>
          <a:off x="5664458" y="4496824"/>
          <a:ext cx="1581612" cy="7899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664458" y="4496824"/>
        <a:ext cx="1581612" cy="789933"/>
      </dsp:txXfrm>
    </dsp:sp>
    <dsp:sp modelId="{98B24AE9-598A-4956-BAD1-585F2BEC3EEF}">
      <dsp:nvSpPr>
        <dsp:cNvPr id="0" name=""/>
        <dsp:cNvSpPr/>
      </dsp:nvSpPr>
      <dsp:spPr>
        <a:xfrm>
          <a:off x="2310735" y="1324940"/>
          <a:ext cx="2044796" cy="548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310735" y="1324940"/>
        <a:ext cx="2044796" cy="548272"/>
      </dsp:txXfrm>
    </dsp:sp>
    <dsp:sp modelId="{399E151A-D3DE-4CAD-B88C-0199E8B65362}">
      <dsp:nvSpPr>
        <dsp:cNvPr id="0" name=""/>
        <dsp:cNvSpPr/>
      </dsp:nvSpPr>
      <dsp:spPr>
        <a:xfrm>
          <a:off x="5220377" y="1326491"/>
          <a:ext cx="1514439" cy="548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0377" y="1326491"/>
        <a:ext cx="1514439" cy="548272"/>
      </dsp:txXfrm>
    </dsp:sp>
    <dsp:sp modelId="{5D736F8B-37A2-4AA8-850C-D4AC83BD6996}">
      <dsp:nvSpPr>
        <dsp:cNvPr id="0" name=""/>
        <dsp:cNvSpPr/>
      </dsp:nvSpPr>
      <dsp:spPr>
        <a:xfrm>
          <a:off x="2301208" y="2049451"/>
          <a:ext cx="2044168" cy="548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</dsp:txBody>
      <dsp:txXfrm>
        <a:off x="2301208" y="2049451"/>
        <a:ext cx="2044168" cy="548272"/>
      </dsp:txXfrm>
    </dsp:sp>
    <dsp:sp modelId="{F058197F-F444-4984-B936-E3893BB468A8}">
      <dsp:nvSpPr>
        <dsp:cNvPr id="0" name=""/>
        <dsp:cNvSpPr/>
      </dsp:nvSpPr>
      <dsp:spPr>
        <a:xfrm>
          <a:off x="5227289" y="2830066"/>
          <a:ext cx="1514439" cy="548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227289" y="2830066"/>
        <a:ext cx="1514439" cy="548272"/>
      </dsp:txXfrm>
    </dsp:sp>
    <dsp:sp modelId="{81E846D5-BE48-4DF5-8B8F-FD57626993B4}">
      <dsp:nvSpPr>
        <dsp:cNvPr id="0" name=""/>
        <dsp:cNvSpPr/>
      </dsp:nvSpPr>
      <dsp:spPr>
        <a:xfrm>
          <a:off x="5012817" y="3578380"/>
          <a:ext cx="1956599" cy="6859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12817" y="3578380"/>
        <a:ext cx="1956599" cy="685953"/>
      </dsp:txXfrm>
    </dsp:sp>
    <dsp:sp modelId="{39468539-E12A-4E80-A9A5-45ED404D5803}">
      <dsp:nvSpPr>
        <dsp:cNvPr id="0" name=""/>
        <dsp:cNvSpPr/>
      </dsp:nvSpPr>
      <dsp:spPr>
        <a:xfrm>
          <a:off x="5230058" y="2047886"/>
          <a:ext cx="1514439" cy="548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</a:t>
          </a:r>
        </a:p>
      </dsp:txBody>
      <dsp:txXfrm>
        <a:off x="5230058" y="2047886"/>
        <a:ext cx="1514439" cy="548272"/>
      </dsp:txXfrm>
    </dsp:sp>
    <dsp:sp modelId="{1B7807FF-6A9A-4E0B-9291-24C98418DDC1}">
      <dsp:nvSpPr>
        <dsp:cNvPr id="0" name=""/>
        <dsp:cNvSpPr/>
      </dsp:nvSpPr>
      <dsp:spPr>
        <a:xfrm>
          <a:off x="3552928" y="3256276"/>
          <a:ext cx="738217" cy="5580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52928" y="3256276"/>
        <a:ext cx="738217" cy="558023"/>
      </dsp:txXfrm>
    </dsp:sp>
    <dsp:sp modelId="{AFC3B018-09E2-4FEE-B07F-D8DB1B9BB716}">
      <dsp:nvSpPr>
        <dsp:cNvPr id="0" name=""/>
        <dsp:cNvSpPr/>
      </dsp:nvSpPr>
      <dsp:spPr>
        <a:xfrm>
          <a:off x="1604508" y="3096380"/>
          <a:ext cx="1514446" cy="8970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604508" y="3096380"/>
        <a:ext cx="1514446" cy="89701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5754926" y="3905997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754926" y="2326174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09405" y="1152057"/>
          <a:ext cx="2391241" cy="362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53"/>
              </a:lnTo>
              <a:lnTo>
                <a:pt x="2391241" y="181353"/>
              </a:lnTo>
              <a:lnTo>
                <a:pt x="2391241" y="3627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3363684" y="3905997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3363684" y="2326174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63684" y="1152057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972443" y="3905997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2443" y="2326174"/>
          <a:ext cx="91440" cy="3627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27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8163" y="1152057"/>
          <a:ext cx="2391241" cy="362707"/>
        </a:xfrm>
        <a:custGeom>
          <a:avLst/>
          <a:gdLst/>
          <a:ahLst/>
          <a:cxnLst/>
          <a:rect l="0" t="0" r="0" b="0"/>
          <a:pathLst>
            <a:path>
              <a:moveTo>
                <a:pt x="2391241" y="0"/>
              </a:moveTo>
              <a:lnTo>
                <a:pt x="2391241" y="181353"/>
              </a:lnTo>
              <a:lnTo>
                <a:pt x="0" y="181353"/>
              </a:lnTo>
              <a:lnTo>
                <a:pt x="0" y="3627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55217" y="495073"/>
          <a:ext cx="1908374" cy="6569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455217" y="495073"/>
        <a:ext cx="1908374" cy="656983"/>
      </dsp:txXfrm>
    </dsp:sp>
    <dsp:sp modelId="{19FBE8A8-D4BA-45D1-97CD-FF1210CD856F}">
      <dsp:nvSpPr>
        <dsp:cNvPr id="0" name=""/>
        <dsp:cNvSpPr/>
      </dsp:nvSpPr>
      <dsp:spPr>
        <a:xfrm>
          <a:off x="3896" y="1514764"/>
          <a:ext cx="2028534" cy="8114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3896" y="1514764"/>
        <a:ext cx="2028534" cy="811410"/>
      </dsp:txXfrm>
    </dsp:sp>
    <dsp:sp modelId="{9EF5B1E7-4642-446F-802A-010E77A6D315}">
      <dsp:nvSpPr>
        <dsp:cNvPr id="0" name=""/>
        <dsp:cNvSpPr/>
      </dsp:nvSpPr>
      <dsp:spPr>
        <a:xfrm>
          <a:off x="3896" y="2688881"/>
          <a:ext cx="2028534" cy="121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3896" y="2688881"/>
        <a:ext cx="2028534" cy="1217115"/>
      </dsp:txXfrm>
    </dsp:sp>
    <dsp:sp modelId="{676B065B-52F5-4142-AD91-1C77325095B5}">
      <dsp:nvSpPr>
        <dsp:cNvPr id="0" name=""/>
        <dsp:cNvSpPr/>
      </dsp:nvSpPr>
      <dsp:spPr>
        <a:xfrm>
          <a:off x="110903" y="4268704"/>
          <a:ext cx="1814519" cy="5005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10903" y="4268704"/>
        <a:ext cx="1814519" cy="500553"/>
      </dsp:txXfrm>
    </dsp:sp>
    <dsp:sp modelId="{0E4A1FB2-B936-4A45-9B17-4DC72B6EC80F}">
      <dsp:nvSpPr>
        <dsp:cNvPr id="0" name=""/>
        <dsp:cNvSpPr/>
      </dsp:nvSpPr>
      <dsp:spPr>
        <a:xfrm>
          <a:off x="2395137" y="1514764"/>
          <a:ext cx="2028534" cy="8114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2395137" y="1514764"/>
        <a:ext cx="2028534" cy="811410"/>
      </dsp:txXfrm>
    </dsp:sp>
    <dsp:sp modelId="{B651DCB6-AAF6-4973-9416-A5FBDCD184AD}">
      <dsp:nvSpPr>
        <dsp:cNvPr id="0" name=""/>
        <dsp:cNvSpPr/>
      </dsp:nvSpPr>
      <dsp:spPr>
        <a:xfrm>
          <a:off x="2395137" y="2688881"/>
          <a:ext cx="2028534" cy="121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Policías 1ero(a)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Policías 3ro(a)</a:t>
          </a:r>
        </a:p>
      </dsp:txBody>
      <dsp:txXfrm>
        <a:off x="2395137" y="2688881"/>
        <a:ext cx="2028534" cy="1217115"/>
      </dsp:txXfrm>
    </dsp:sp>
    <dsp:sp modelId="{47534EF4-1B7B-4FDF-ACD3-ECDA86C17442}">
      <dsp:nvSpPr>
        <dsp:cNvPr id="0" name=""/>
        <dsp:cNvSpPr/>
      </dsp:nvSpPr>
      <dsp:spPr>
        <a:xfrm>
          <a:off x="2502145" y="4268704"/>
          <a:ext cx="1814519" cy="5005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2502145" y="4268704"/>
        <a:ext cx="1814519" cy="500553"/>
      </dsp:txXfrm>
    </dsp:sp>
    <dsp:sp modelId="{D43A949E-161F-4CB6-8E08-C22964D4E9ED}">
      <dsp:nvSpPr>
        <dsp:cNvPr id="0" name=""/>
        <dsp:cNvSpPr/>
      </dsp:nvSpPr>
      <dsp:spPr>
        <a:xfrm>
          <a:off x="4786379" y="1514764"/>
          <a:ext cx="2028534" cy="8114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4786379" y="1514764"/>
        <a:ext cx="2028534" cy="811410"/>
      </dsp:txXfrm>
    </dsp:sp>
    <dsp:sp modelId="{DD8A29F5-D042-4749-8AE9-1CA72A60AD2C}">
      <dsp:nvSpPr>
        <dsp:cNvPr id="0" name=""/>
        <dsp:cNvSpPr/>
      </dsp:nvSpPr>
      <dsp:spPr>
        <a:xfrm>
          <a:off x="4786379" y="2688881"/>
          <a:ext cx="2028534" cy="121711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4786379" y="2688881"/>
        <a:ext cx="2028534" cy="1217115"/>
      </dsp:txXfrm>
    </dsp:sp>
    <dsp:sp modelId="{2A510A22-CF32-47FD-BC41-4E00F3C4B7C0}">
      <dsp:nvSpPr>
        <dsp:cNvPr id="0" name=""/>
        <dsp:cNvSpPr/>
      </dsp:nvSpPr>
      <dsp:spPr>
        <a:xfrm>
          <a:off x="4893386" y="4268704"/>
          <a:ext cx="1814519" cy="50055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4893386" y="4268704"/>
        <a:ext cx="1814519" cy="500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 Analistas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351912" y="704941"/>
          <a:ext cx="126472" cy="531166"/>
        </a:xfrm>
        <a:custGeom>
          <a:avLst/>
          <a:gdLst/>
          <a:ahLst/>
          <a:cxnLst/>
          <a:rect l="0" t="0" r="0" b="0"/>
          <a:pathLst>
            <a:path>
              <a:moveTo>
                <a:pt x="126472" y="0"/>
              </a:moveTo>
              <a:lnTo>
                <a:pt x="126472" y="531166"/>
              </a:lnTo>
              <a:lnTo>
                <a:pt x="0" y="53116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943942" y="2563659"/>
          <a:ext cx="91440" cy="3039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495"/>
              </a:lnTo>
              <a:lnTo>
                <a:pt x="49694" y="177495"/>
              </a:lnTo>
              <a:lnTo>
                <a:pt x="49694" y="3039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478385" y="704941"/>
          <a:ext cx="1511277" cy="1189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294"/>
              </a:lnTo>
              <a:lnTo>
                <a:pt x="1511277" y="1063294"/>
              </a:lnTo>
              <a:lnTo>
                <a:pt x="1511277" y="11897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2950906" y="3545756"/>
          <a:ext cx="91440" cy="2019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92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02941" y="2563659"/>
          <a:ext cx="993684" cy="303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495"/>
              </a:lnTo>
              <a:lnTo>
                <a:pt x="993684" y="177495"/>
              </a:lnTo>
              <a:lnTo>
                <a:pt x="993684" y="3039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11989" y="2563659"/>
          <a:ext cx="890952" cy="303968"/>
        </a:xfrm>
        <a:custGeom>
          <a:avLst/>
          <a:gdLst/>
          <a:ahLst/>
          <a:cxnLst/>
          <a:rect l="0" t="0" r="0" b="0"/>
          <a:pathLst>
            <a:path>
              <a:moveTo>
                <a:pt x="890952" y="0"/>
              </a:moveTo>
              <a:lnTo>
                <a:pt x="890952" y="177495"/>
              </a:lnTo>
              <a:lnTo>
                <a:pt x="0" y="177495"/>
              </a:lnTo>
              <a:lnTo>
                <a:pt x="0" y="3039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02941" y="704941"/>
          <a:ext cx="1475443" cy="1189767"/>
        </a:xfrm>
        <a:custGeom>
          <a:avLst/>
          <a:gdLst/>
          <a:ahLst/>
          <a:cxnLst/>
          <a:rect l="0" t="0" r="0" b="0"/>
          <a:pathLst>
            <a:path>
              <a:moveTo>
                <a:pt x="1475443" y="0"/>
              </a:moveTo>
              <a:lnTo>
                <a:pt x="1475443" y="1063294"/>
              </a:lnTo>
              <a:lnTo>
                <a:pt x="0" y="1063294"/>
              </a:lnTo>
              <a:lnTo>
                <a:pt x="0" y="118976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33059" y="0"/>
          <a:ext cx="2290650" cy="7049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333059" y="0"/>
        <a:ext cx="2290650" cy="704941"/>
      </dsp:txXfrm>
    </dsp:sp>
    <dsp:sp modelId="{19FBE8A8-D4BA-45D1-97CD-FF1210CD856F}">
      <dsp:nvSpPr>
        <dsp:cNvPr id="0" name=""/>
        <dsp:cNvSpPr/>
      </dsp:nvSpPr>
      <dsp:spPr>
        <a:xfrm>
          <a:off x="1254572" y="1894708"/>
          <a:ext cx="1496739" cy="668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54572" y="1894708"/>
        <a:ext cx="1496739" cy="668950"/>
      </dsp:txXfrm>
    </dsp:sp>
    <dsp:sp modelId="{9EF5B1E7-4642-446F-802A-010E77A6D315}">
      <dsp:nvSpPr>
        <dsp:cNvPr id="0" name=""/>
        <dsp:cNvSpPr/>
      </dsp:nvSpPr>
      <dsp:spPr>
        <a:xfrm>
          <a:off x="296233" y="2867627"/>
          <a:ext cx="1631510" cy="678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296233" y="2867627"/>
        <a:ext cx="1631510" cy="678128"/>
      </dsp:txXfrm>
    </dsp:sp>
    <dsp:sp modelId="{16B5BDFF-F3F9-455E-9A06-4FDFC9DB382B}">
      <dsp:nvSpPr>
        <dsp:cNvPr id="0" name=""/>
        <dsp:cNvSpPr/>
      </dsp:nvSpPr>
      <dsp:spPr>
        <a:xfrm>
          <a:off x="2180690" y="2867627"/>
          <a:ext cx="1631872" cy="678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180690" y="2867627"/>
        <a:ext cx="1631872" cy="678128"/>
      </dsp:txXfrm>
    </dsp:sp>
    <dsp:sp modelId="{30FFB312-E2B7-4DAF-BC4F-35A9624DCD38}">
      <dsp:nvSpPr>
        <dsp:cNvPr id="0" name=""/>
        <dsp:cNvSpPr/>
      </dsp:nvSpPr>
      <dsp:spPr>
        <a:xfrm>
          <a:off x="2291781" y="3747679"/>
          <a:ext cx="1409689" cy="678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291781" y="3747679"/>
        <a:ext cx="1409689" cy="678128"/>
      </dsp:txXfrm>
    </dsp:sp>
    <dsp:sp modelId="{0E4A1FB2-B936-4A45-9B17-4DC72B6EC80F}">
      <dsp:nvSpPr>
        <dsp:cNvPr id="0" name=""/>
        <dsp:cNvSpPr/>
      </dsp:nvSpPr>
      <dsp:spPr>
        <a:xfrm>
          <a:off x="4241076" y="1894708"/>
          <a:ext cx="1497172" cy="6689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241076" y="1894708"/>
        <a:ext cx="1497172" cy="668950"/>
      </dsp:txXfrm>
    </dsp:sp>
    <dsp:sp modelId="{B651DCB6-AAF6-4973-9416-A5FBDCD184AD}">
      <dsp:nvSpPr>
        <dsp:cNvPr id="0" name=""/>
        <dsp:cNvSpPr/>
      </dsp:nvSpPr>
      <dsp:spPr>
        <a:xfrm>
          <a:off x="4156990" y="2867627"/>
          <a:ext cx="1673295" cy="678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156990" y="2867627"/>
        <a:ext cx="1673295" cy="678128"/>
      </dsp:txXfrm>
    </dsp:sp>
    <dsp:sp modelId="{109B8FAB-5038-408D-9752-CC81977397BE}">
      <dsp:nvSpPr>
        <dsp:cNvPr id="0" name=""/>
        <dsp:cNvSpPr/>
      </dsp:nvSpPr>
      <dsp:spPr>
        <a:xfrm>
          <a:off x="1468696" y="894230"/>
          <a:ext cx="1883215" cy="6837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Radio Central</a:t>
          </a:r>
        </a:p>
      </dsp:txBody>
      <dsp:txXfrm>
        <a:off x="1468696" y="894230"/>
        <a:ext cx="1883215" cy="68375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105746" y="704075"/>
          <a:ext cx="384213" cy="1139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9423"/>
              </a:lnTo>
              <a:lnTo>
                <a:pt x="384213" y="1139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105746" y="704075"/>
          <a:ext cx="372865" cy="446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710"/>
              </a:lnTo>
              <a:lnTo>
                <a:pt x="372865" y="4467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1731843" y="1399504"/>
          <a:ext cx="91440" cy="232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2272"/>
              </a:lnTo>
              <a:lnTo>
                <a:pt x="51551" y="122272"/>
              </a:lnTo>
              <a:lnTo>
                <a:pt x="51551" y="2328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590738" y="704075"/>
          <a:ext cx="515007" cy="447962"/>
        </a:xfrm>
        <a:custGeom>
          <a:avLst/>
          <a:gdLst/>
          <a:ahLst/>
          <a:cxnLst/>
          <a:rect l="0" t="0" r="0" b="0"/>
          <a:pathLst>
            <a:path>
              <a:moveTo>
                <a:pt x="515007" y="0"/>
              </a:moveTo>
              <a:lnTo>
                <a:pt x="515007" y="447962"/>
              </a:lnTo>
              <a:lnTo>
                <a:pt x="0" y="4479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105746" y="704075"/>
          <a:ext cx="1653162" cy="2300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0422"/>
              </a:lnTo>
              <a:lnTo>
                <a:pt x="1653162" y="2190422"/>
              </a:lnTo>
              <a:lnTo>
                <a:pt x="1653162" y="23009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2945480" y="3745254"/>
          <a:ext cx="91440" cy="163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2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991200" y="704075"/>
          <a:ext cx="114546" cy="2300953"/>
        </a:xfrm>
        <a:custGeom>
          <a:avLst/>
          <a:gdLst/>
          <a:ahLst/>
          <a:cxnLst/>
          <a:rect l="0" t="0" r="0" b="0"/>
          <a:pathLst>
            <a:path>
              <a:moveTo>
                <a:pt x="114546" y="0"/>
              </a:moveTo>
              <a:lnTo>
                <a:pt x="114546" y="2190422"/>
              </a:lnTo>
              <a:lnTo>
                <a:pt x="0" y="2190422"/>
              </a:lnTo>
              <a:lnTo>
                <a:pt x="0" y="23009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912273" y="4356975"/>
          <a:ext cx="91440" cy="2742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726"/>
              </a:lnTo>
              <a:lnTo>
                <a:pt x="48572" y="163726"/>
              </a:lnTo>
              <a:lnTo>
                <a:pt x="48572" y="27425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B4F87-7DCA-4B85-9B78-3B0AF990BE9D}">
      <dsp:nvSpPr>
        <dsp:cNvPr id="0" name=""/>
        <dsp:cNvSpPr/>
      </dsp:nvSpPr>
      <dsp:spPr>
        <a:xfrm>
          <a:off x="912273" y="3745254"/>
          <a:ext cx="91440" cy="195801"/>
        </a:xfrm>
        <a:custGeom>
          <a:avLst/>
          <a:gdLst/>
          <a:ahLst/>
          <a:cxnLst/>
          <a:rect l="0" t="0" r="0" b="0"/>
          <a:pathLst>
            <a:path>
              <a:moveTo>
                <a:pt x="47614" y="0"/>
              </a:moveTo>
              <a:lnTo>
                <a:pt x="47614" y="85271"/>
              </a:lnTo>
              <a:lnTo>
                <a:pt x="45720" y="85271"/>
              </a:lnTo>
              <a:lnTo>
                <a:pt x="45720" y="1958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59887" y="704075"/>
          <a:ext cx="2145858" cy="2300953"/>
        </a:xfrm>
        <a:custGeom>
          <a:avLst/>
          <a:gdLst/>
          <a:ahLst/>
          <a:cxnLst/>
          <a:rect l="0" t="0" r="0" b="0"/>
          <a:pathLst>
            <a:path>
              <a:moveTo>
                <a:pt x="2145858" y="0"/>
              </a:moveTo>
              <a:lnTo>
                <a:pt x="2145858" y="2190422"/>
              </a:lnTo>
              <a:lnTo>
                <a:pt x="0" y="2190422"/>
              </a:lnTo>
              <a:lnTo>
                <a:pt x="0" y="23009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4850" y="2046"/>
          <a:ext cx="1901791" cy="7020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154850" y="2046"/>
        <a:ext cx="1901791" cy="702029"/>
      </dsp:txXfrm>
    </dsp:sp>
    <dsp:sp modelId="{19FBE8A8-D4BA-45D1-97CD-FF1210CD856F}">
      <dsp:nvSpPr>
        <dsp:cNvPr id="0" name=""/>
        <dsp:cNvSpPr/>
      </dsp:nvSpPr>
      <dsp:spPr>
        <a:xfrm>
          <a:off x="182776" y="3005028"/>
          <a:ext cx="1554222" cy="740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82776" y="3005028"/>
        <a:ext cx="1554222" cy="740225"/>
      </dsp:txXfrm>
    </dsp:sp>
    <dsp:sp modelId="{BF3248CE-55F7-4F82-86D8-AC80B42F4957}">
      <dsp:nvSpPr>
        <dsp:cNvPr id="0" name=""/>
        <dsp:cNvSpPr/>
      </dsp:nvSpPr>
      <dsp:spPr>
        <a:xfrm>
          <a:off x="521278" y="3941055"/>
          <a:ext cx="873430" cy="4159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b="0" kern="1200" dirty="0" smtClean="0"/>
            <a:t>GUARDIA INTERNA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521278" y="3941055"/>
        <a:ext cx="873430" cy="415919"/>
      </dsp:txXfrm>
    </dsp:sp>
    <dsp:sp modelId="{DA900A41-81C6-4A27-92E0-49BFF188CC76}">
      <dsp:nvSpPr>
        <dsp:cNvPr id="0" name=""/>
        <dsp:cNvSpPr/>
      </dsp:nvSpPr>
      <dsp:spPr>
        <a:xfrm>
          <a:off x="257011" y="4631232"/>
          <a:ext cx="1407669" cy="591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</dsp:txBody>
      <dsp:txXfrm>
        <a:off x="257011" y="4631232"/>
        <a:ext cx="1407669" cy="591725"/>
      </dsp:txXfrm>
    </dsp:sp>
    <dsp:sp modelId="{7C576A7F-97E5-41B2-A453-F3F548F4D3EA}">
      <dsp:nvSpPr>
        <dsp:cNvPr id="0" name=""/>
        <dsp:cNvSpPr/>
      </dsp:nvSpPr>
      <dsp:spPr>
        <a:xfrm>
          <a:off x="2336209" y="3005028"/>
          <a:ext cx="1309982" cy="740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336209" y="3005028"/>
        <a:ext cx="1309982" cy="740225"/>
      </dsp:txXfrm>
    </dsp:sp>
    <dsp:sp modelId="{DD04B8BE-60D5-4A74-AD7F-70C202E3C8F6}">
      <dsp:nvSpPr>
        <dsp:cNvPr id="0" name=""/>
        <dsp:cNvSpPr/>
      </dsp:nvSpPr>
      <dsp:spPr>
        <a:xfrm>
          <a:off x="2280649" y="3908507"/>
          <a:ext cx="1421101" cy="5263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280649" y="3908507"/>
        <a:ext cx="1421101" cy="526333"/>
      </dsp:txXfrm>
    </dsp:sp>
    <dsp:sp modelId="{E7E93CC8-31BA-44DD-A6A0-484A2EAAE5EA}">
      <dsp:nvSpPr>
        <dsp:cNvPr id="0" name=""/>
        <dsp:cNvSpPr/>
      </dsp:nvSpPr>
      <dsp:spPr>
        <a:xfrm>
          <a:off x="4029825" y="3005028"/>
          <a:ext cx="1458166" cy="7402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029825" y="3005028"/>
        <a:ext cx="1458166" cy="740225"/>
      </dsp:txXfrm>
    </dsp:sp>
    <dsp:sp modelId="{D626C255-1536-4EB0-A4A3-D107C591C8D4}">
      <dsp:nvSpPr>
        <dsp:cNvPr id="0" name=""/>
        <dsp:cNvSpPr/>
      </dsp:nvSpPr>
      <dsp:spPr>
        <a:xfrm>
          <a:off x="964388" y="904571"/>
          <a:ext cx="1626350" cy="494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964388" y="904571"/>
        <a:ext cx="1626350" cy="494932"/>
      </dsp:txXfrm>
    </dsp:sp>
    <dsp:sp modelId="{56C82615-A5B3-49EE-B6D8-D98CEFF3B425}">
      <dsp:nvSpPr>
        <dsp:cNvPr id="0" name=""/>
        <dsp:cNvSpPr/>
      </dsp:nvSpPr>
      <dsp:spPr>
        <a:xfrm>
          <a:off x="851247" y="1632307"/>
          <a:ext cx="1864295" cy="8474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851247" y="1632307"/>
        <a:ext cx="1864295" cy="847408"/>
      </dsp:txXfrm>
    </dsp:sp>
    <dsp:sp modelId="{C449438F-BAE6-4184-81D6-38A20A4ED509}">
      <dsp:nvSpPr>
        <dsp:cNvPr id="0" name=""/>
        <dsp:cNvSpPr/>
      </dsp:nvSpPr>
      <dsp:spPr>
        <a:xfrm>
          <a:off x="3478611" y="904148"/>
          <a:ext cx="1525336" cy="493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3478611" y="904148"/>
        <a:ext cx="1525336" cy="493274"/>
      </dsp:txXfrm>
    </dsp:sp>
    <dsp:sp modelId="{435477FB-F2EE-46B0-8DEB-FBFA50948880}">
      <dsp:nvSpPr>
        <dsp:cNvPr id="0" name=""/>
        <dsp:cNvSpPr/>
      </dsp:nvSpPr>
      <dsp:spPr>
        <a:xfrm>
          <a:off x="3489959" y="1596032"/>
          <a:ext cx="1525336" cy="494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3489959" y="1596032"/>
        <a:ext cx="1525336" cy="49493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728261" y="1892337"/>
          <a:ext cx="91440" cy="3103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3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61040" y="1376417"/>
          <a:ext cx="3012941" cy="28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271"/>
              </a:lnTo>
              <a:lnTo>
                <a:pt x="3012941" y="133271"/>
              </a:lnTo>
              <a:lnTo>
                <a:pt x="3012941" y="2811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188327" y="3392094"/>
          <a:ext cx="91440" cy="2957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7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188327" y="2377562"/>
          <a:ext cx="91440" cy="3103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3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61040" y="1376417"/>
          <a:ext cx="473007" cy="28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271"/>
              </a:lnTo>
              <a:lnTo>
                <a:pt x="473007" y="133271"/>
              </a:lnTo>
              <a:lnTo>
                <a:pt x="473007" y="2811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452199" y="1376417"/>
          <a:ext cx="1308840" cy="281148"/>
        </a:xfrm>
        <a:custGeom>
          <a:avLst/>
          <a:gdLst/>
          <a:ahLst/>
          <a:cxnLst/>
          <a:rect l="0" t="0" r="0" b="0"/>
          <a:pathLst>
            <a:path>
              <a:moveTo>
                <a:pt x="1308840" y="0"/>
              </a:moveTo>
              <a:lnTo>
                <a:pt x="1308840" y="133271"/>
              </a:lnTo>
              <a:lnTo>
                <a:pt x="0" y="133271"/>
              </a:lnTo>
              <a:lnTo>
                <a:pt x="0" y="2811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702378" y="2377562"/>
          <a:ext cx="91440" cy="3103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3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48098" y="1376417"/>
          <a:ext cx="3012941" cy="281148"/>
        </a:xfrm>
        <a:custGeom>
          <a:avLst/>
          <a:gdLst/>
          <a:ahLst/>
          <a:cxnLst/>
          <a:rect l="0" t="0" r="0" b="0"/>
          <a:pathLst>
            <a:path>
              <a:moveTo>
                <a:pt x="3012941" y="0"/>
              </a:moveTo>
              <a:lnTo>
                <a:pt x="3012941" y="133271"/>
              </a:lnTo>
              <a:lnTo>
                <a:pt x="0" y="133271"/>
              </a:lnTo>
              <a:lnTo>
                <a:pt x="0" y="2811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99977" y="732647"/>
          <a:ext cx="2322125" cy="6437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99977" y="732647"/>
        <a:ext cx="2322125" cy="643769"/>
      </dsp:txXfrm>
    </dsp:sp>
    <dsp:sp modelId="{19FBE8A8-D4BA-45D1-97CD-FF1210CD856F}">
      <dsp:nvSpPr>
        <dsp:cNvPr id="0" name=""/>
        <dsp:cNvSpPr/>
      </dsp:nvSpPr>
      <dsp:spPr>
        <a:xfrm>
          <a:off x="43924" y="1657566"/>
          <a:ext cx="1408347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43924" y="1657566"/>
        <a:ext cx="1408347" cy="719996"/>
      </dsp:txXfrm>
    </dsp:sp>
    <dsp:sp modelId="{9EF5B1E7-4642-446F-802A-010E77A6D315}">
      <dsp:nvSpPr>
        <dsp:cNvPr id="0" name=""/>
        <dsp:cNvSpPr/>
      </dsp:nvSpPr>
      <dsp:spPr>
        <a:xfrm>
          <a:off x="5350" y="2687920"/>
          <a:ext cx="1485496" cy="107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5350" y="2687920"/>
        <a:ext cx="1485496" cy="1079998"/>
      </dsp:txXfrm>
    </dsp:sp>
    <dsp:sp modelId="{0E4A1FB2-B936-4A45-9B17-4DC72B6EC80F}">
      <dsp:nvSpPr>
        <dsp:cNvPr id="0" name=""/>
        <dsp:cNvSpPr/>
      </dsp:nvSpPr>
      <dsp:spPr>
        <a:xfrm>
          <a:off x="1748025" y="1657566"/>
          <a:ext cx="1408347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748025" y="1657566"/>
        <a:ext cx="1408347" cy="719996"/>
      </dsp:txXfrm>
    </dsp:sp>
    <dsp:sp modelId="{D43A949E-161F-4CB6-8E08-C22964D4E9ED}">
      <dsp:nvSpPr>
        <dsp:cNvPr id="0" name=""/>
        <dsp:cNvSpPr/>
      </dsp:nvSpPr>
      <dsp:spPr>
        <a:xfrm>
          <a:off x="3452126" y="1657566"/>
          <a:ext cx="1563843" cy="719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52126" y="1657566"/>
        <a:ext cx="1563843" cy="719996"/>
      </dsp:txXfrm>
    </dsp:sp>
    <dsp:sp modelId="{DD8A29F5-D042-4749-8AE9-1CA72A60AD2C}">
      <dsp:nvSpPr>
        <dsp:cNvPr id="0" name=""/>
        <dsp:cNvSpPr/>
      </dsp:nvSpPr>
      <dsp:spPr>
        <a:xfrm>
          <a:off x="3529874" y="2687920"/>
          <a:ext cx="1408347" cy="7041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529874" y="2687920"/>
        <a:ext cx="1408347" cy="704173"/>
      </dsp:txXfrm>
    </dsp:sp>
    <dsp:sp modelId="{2A510A22-CF32-47FD-BC41-4E00F3C4B7C0}">
      <dsp:nvSpPr>
        <dsp:cNvPr id="0" name=""/>
        <dsp:cNvSpPr/>
      </dsp:nvSpPr>
      <dsp:spPr>
        <a:xfrm>
          <a:off x="3180955" y="3687847"/>
          <a:ext cx="2106183" cy="7262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180955" y="3687847"/>
        <a:ext cx="2106183" cy="726270"/>
      </dsp:txXfrm>
    </dsp:sp>
    <dsp:sp modelId="{AFB692BE-9D0D-4F9A-8D36-D70DF0DFE559}">
      <dsp:nvSpPr>
        <dsp:cNvPr id="0" name=""/>
        <dsp:cNvSpPr/>
      </dsp:nvSpPr>
      <dsp:spPr>
        <a:xfrm>
          <a:off x="6069808" y="1657566"/>
          <a:ext cx="1408347" cy="23477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6069808" y="1657566"/>
        <a:ext cx="1408347" cy="234771"/>
      </dsp:txXfrm>
    </dsp:sp>
    <dsp:sp modelId="{3C6F2E7D-78C5-450F-8950-5C508C058C03}">
      <dsp:nvSpPr>
        <dsp:cNvPr id="0" name=""/>
        <dsp:cNvSpPr/>
      </dsp:nvSpPr>
      <dsp:spPr>
        <a:xfrm>
          <a:off x="5582892" y="2202695"/>
          <a:ext cx="2382177" cy="2178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582892" y="2202695"/>
        <a:ext cx="2382177" cy="217881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Zona</a:t>
          </a: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Motociclista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177982" y="1965749"/>
          <a:ext cx="208031" cy="580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878"/>
              </a:lnTo>
              <a:lnTo>
                <a:pt x="208031" y="5808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5865931" y="1965749"/>
          <a:ext cx="312051" cy="583567"/>
        </a:xfrm>
        <a:custGeom>
          <a:avLst/>
          <a:gdLst/>
          <a:ahLst/>
          <a:cxnLst/>
          <a:rect l="0" t="0" r="0" b="0"/>
          <a:pathLst>
            <a:path>
              <a:moveTo>
                <a:pt x="312051" y="0"/>
              </a:moveTo>
              <a:lnTo>
                <a:pt x="312051" y="583567"/>
              </a:lnTo>
              <a:lnTo>
                <a:pt x="0" y="58356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177982" y="1965749"/>
          <a:ext cx="871948" cy="136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985"/>
              </a:lnTo>
              <a:lnTo>
                <a:pt x="871948" y="1206985"/>
              </a:lnTo>
              <a:lnTo>
                <a:pt x="871948" y="13669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062990" y="1965749"/>
          <a:ext cx="1114992" cy="1377337"/>
        </a:xfrm>
        <a:custGeom>
          <a:avLst/>
          <a:gdLst/>
          <a:ahLst/>
          <a:cxnLst/>
          <a:rect l="0" t="0" r="0" b="0"/>
          <a:pathLst>
            <a:path>
              <a:moveTo>
                <a:pt x="1114992" y="0"/>
              </a:moveTo>
              <a:lnTo>
                <a:pt x="1114992" y="1217389"/>
              </a:lnTo>
              <a:lnTo>
                <a:pt x="0" y="1217389"/>
              </a:lnTo>
              <a:lnTo>
                <a:pt x="0" y="1377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8345" y="849676"/>
          <a:ext cx="2679636" cy="354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66"/>
              </a:lnTo>
              <a:lnTo>
                <a:pt x="2679636" y="194466"/>
              </a:lnTo>
              <a:lnTo>
                <a:pt x="2679636" y="3544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78510" y="1974615"/>
          <a:ext cx="91440" cy="276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5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24230" y="849676"/>
          <a:ext cx="574115" cy="363280"/>
        </a:xfrm>
        <a:custGeom>
          <a:avLst/>
          <a:gdLst/>
          <a:ahLst/>
          <a:cxnLst/>
          <a:rect l="0" t="0" r="0" b="0"/>
          <a:pathLst>
            <a:path>
              <a:moveTo>
                <a:pt x="574115" y="0"/>
              </a:moveTo>
              <a:lnTo>
                <a:pt x="574115" y="203332"/>
              </a:lnTo>
              <a:lnTo>
                <a:pt x="0" y="203332"/>
              </a:lnTo>
              <a:lnTo>
                <a:pt x="0" y="36328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715839" y="3012786"/>
          <a:ext cx="91440" cy="2528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80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715839" y="1965749"/>
          <a:ext cx="91440" cy="285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3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61559" y="849676"/>
          <a:ext cx="2736786" cy="354414"/>
        </a:xfrm>
        <a:custGeom>
          <a:avLst/>
          <a:gdLst/>
          <a:ahLst/>
          <a:cxnLst/>
          <a:rect l="0" t="0" r="0" b="0"/>
          <a:pathLst>
            <a:path>
              <a:moveTo>
                <a:pt x="2736786" y="0"/>
              </a:moveTo>
              <a:lnTo>
                <a:pt x="2736786" y="194466"/>
              </a:lnTo>
              <a:lnTo>
                <a:pt x="0" y="194466"/>
              </a:lnTo>
              <a:lnTo>
                <a:pt x="0" y="3544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70342" y="3458"/>
          <a:ext cx="2856006" cy="846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070342" y="3458"/>
        <a:ext cx="2856006" cy="846217"/>
      </dsp:txXfrm>
    </dsp:sp>
    <dsp:sp modelId="{19FBE8A8-D4BA-45D1-97CD-FF1210CD856F}">
      <dsp:nvSpPr>
        <dsp:cNvPr id="0" name=""/>
        <dsp:cNvSpPr/>
      </dsp:nvSpPr>
      <dsp:spPr>
        <a:xfrm>
          <a:off x="0" y="1204091"/>
          <a:ext cx="1523119" cy="7616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204091"/>
        <a:ext cx="1523119" cy="761658"/>
      </dsp:txXfrm>
    </dsp:sp>
    <dsp:sp modelId="{676B065B-52F5-4142-AD91-1C77325095B5}">
      <dsp:nvSpPr>
        <dsp:cNvPr id="0" name=""/>
        <dsp:cNvSpPr/>
      </dsp:nvSpPr>
      <dsp:spPr>
        <a:xfrm>
          <a:off x="0" y="2251127"/>
          <a:ext cx="1523119" cy="7616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251127"/>
        <a:ext cx="1523119" cy="761658"/>
      </dsp:txXfrm>
    </dsp:sp>
    <dsp:sp modelId="{A913208E-DE13-4A48-AA3E-81819AA0BFD5}">
      <dsp:nvSpPr>
        <dsp:cNvPr id="0" name=""/>
        <dsp:cNvSpPr/>
      </dsp:nvSpPr>
      <dsp:spPr>
        <a:xfrm>
          <a:off x="0" y="3265596"/>
          <a:ext cx="1523119" cy="11511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0" y="3265596"/>
        <a:ext cx="1523119" cy="1151155"/>
      </dsp:txXfrm>
    </dsp:sp>
    <dsp:sp modelId="{0E4A1FB2-B936-4A45-9B17-4DC72B6EC80F}">
      <dsp:nvSpPr>
        <dsp:cNvPr id="0" name=""/>
        <dsp:cNvSpPr/>
      </dsp:nvSpPr>
      <dsp:spPr>
        <a:xfrm>
          <a:off x="1803251" y="1212956"/>
          <a:ext cx="2241957" cy="7616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3251" y="1212956"/>
        <a:ext cx="2241957" cy="761658"/>
      </dsp:txXfrm>
    </dsp:sp>
    <dsp:sp modelId="{F347D248-52EB-4953-98DB-6F58FF9E8735}">
      <dsp:nvSpPr>
        <dsp:cNvPr id="0" name=""/>
        <dsp:cNvSpPr/>
      </dsp:nvSpPr>
      <dsp:spPr>
        <a:xfrm>
          <a:off x="1902107" y="2251127"/>
          <a:ext cx="2044246" cy="10523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902107" y="2251127"/>
        <a:ext cx="2044246" cy="1052330"/>
      </dsp:txXfrm>
    </dsp:sp>
    <dsp:sp modelId="{D43A949E-161F-4CB6-8E08-C22964D4E9ED}">
      <dsp:nvSpPr>
        <dsp:cNvPr id="0" name=""/>
        <dsp:cNvSpPr/>
      </dsp:nvSpPr>
      <dsp:spPr>
        <a:xfrm>
          <a:off x="5142332" y="1204091"/>
          <a:ext cx="2071300" cy="7616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142332" y="1204091"/>
        <a:ext cx="2071300" cy="761658"/>
      </dsp:txXfrm>
    </dsp:sp>
    <dsp:sp modelId="{DD8A29F5-D042-4749-8AE9-1CA72A60AD2C}">
      <dsp:nvSpPr>
        <dsp:cNvPr id="0" name=""/>
        <dsp:cNvSpPr/>
      </dsp:nvSpPr>
      <dsp:spPr>
        <a:xfrm>
          <a:off x="4173319" y="3343087"/>
          <a:ext cx="1779341" cy="108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4173319" y="3343087"/>
        <a:ext cx="1779341" cy="1080001"/>
      </dsp:txXfrm>
    </dsp:sp>
    <dsp:sp modelId="{77FFF755-0490-4820-A875-C725D434A9BE}">
      <dsp:nvSpPr>
        <dsp:cNvPr id="0" name=""/>
        <dsp:cNvSpPr/>
      </dsp:nvSpPr>
      <dsp:spPr>
        <a:xfrm>
          <a:off x="6288272" y="3332683"/>
          <a:ext cx="1523317" cy="1080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6288272" y="3332683"/>
        <a:ext cx="1523317" cy="1080001"/>
      </dsp:txXfrm>
    </dsp:sp>
    <dsp:sp modelId="{83056999-E25B-4749-B388-6700BE043AE2}">
      <dsp:nvSpPr>
        <dsp:cNvPr id="0" name=""/>
        <dsp:cNvSpPr/>
      </dsp:nvSpPr>
      <dsp:spPr>
        <a:xfrm>
          <a:off x="4605934" y="2194022"/>
          <a:ext cx="1259996" cy="710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605934" y="2194022"/>
        <a:ext cx="1259996" cy="710589"/>
      </dsp:txXfrm>
    </dsp:sp>
    <dsp:sp modelId="{7BC7ED9A-9A2F-415A-A43C-C9EE7B088D3D}">
      <dsp:nvSpPr>
        <dsp:cNvPr id="0" name=""/>
        <dsp:cNvSpPr/>
      </dsp:nvSpPr>
      <dsp:spPr>
        <a:xfrm>
          <a:off x="6386014" y="2191333"/>
          <a:ext cx="1243529" cy="710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Módulo</a:t>
          </a:r>
        </a:p>
      </dsp:txBody>
      <dsp:txXfrm>
        <a:off x="6386014" y="2191333"/>
        <a:ext cx="1243529" cy="71058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480B0-4C73-431C-876E-C025808B2CAE}">
      <dsp:nvSpPr>
        <dsp:cNvPr id="0" name=""/>
        <dsp:cNvSpPr/>
      </dsp:nvSpPr>
      <dsp:spPr>
        <a:xfrm>
          <a:off x="2895946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97"/>
              </a:lnTo>
              <a:lnTo>
                <a:pt x="2048903" y="177797"/>
              </a:lnTo>
              <a:lnTo>
                <a:pt x="2048903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730915"/>
          <a:ext cx="91440" cy="355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77797"/>
              </a:lnTo>
              <a:lnTo>
                <a:pt x="0" y="177797"/>
              </a:lnTo>
              <a:lnTo>
                <a:pt x="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884260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884260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086509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086509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086509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238180" y="647166"/>
          <a:ext cx="154123" cy="675209"/>
        </a:xfrm>
        <a:custGeom>
          <a:avLst/>
          <a:gdLst/>
          <a:ahLst/>
          <a:cxnLst/>
          <a:rect l="0" t="0" r="0" b="0"/>
          <a:pathLst>
            <a:path>
              <a:moveTo>
                <a:pt x="154123" y="0"/>
              </a:moveTo>
              <a:lnTo>
                <a:pt x="154123" y="675209"/>
              </a:lnTo>
              <a:lnTo>
                <a:pt x="0" y="6752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392304" y="647166"/>
          <a:ext cx="2422703" cy="1350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6294"/>
              </a:lnTo>
              <a:lnTo>
                <a:pt x="2422703" y="1196294"/>
              </a:lnTo>
              <a:lnTo>
                <a:pt x="2422703" y="13504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346584" y="647166"/>
          <a:ext cx="91440" cy="13504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04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23249" y="2801209"/>
          <a:ext cx="91440" cy="3082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123"/>
              </a:lnTo>
              <a:lnTo>
                <a:pt x="46351" y="154123"/>
              </a:lnTo>
              <a:lnTo>
                <a:pt x="46351" y="3082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68969" y="647166"/>
          <a:ext cx="2423334" cy="1350418"/>
        </a:xfrm>
        <a:custGeom>
          <a:avLst/>
          <a:gdLst/>
          <a:ahLst/>
          <a:cxnLst/>
          <a:rect l="0" t="0" r="0" b="0"/>
          <a:pathLst>
            <a:path>
              <a:moveTo>
                <a:pt x="2423334" y="0"/>
              </a:moveTo>
              <a:lnTo>
                <a:pt x="2423334" y="1196294"/>
              </a:lnTo>
              <a:lnTo>
                <a:pt x="0" y="1196294"/>
              </a:lnTo>
              <a:lnTo>
                <a:pt x="0" y="13504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73567" y="1057"/>
          <a:ext cx="2037473" cy="6461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373567" y="1057"/>
        <a:ext cx="2037473" cy="646109"/>
      </dsp:txXfrm>
    </dsp:sp>
    <dsp:sp modelId="{19FBE8A8-D4BA-45D1-97CD-FF1210CD856F}">
      <dsp:nvSpPr>
        <dsp:cNvPr id="0" name=""/>
        <dsp:cNvSpPr/>
      </dsp:nvSpPr>
      <dsp:spPr>
        <a:xfrm>
          <a:off x="0" y="1997585"/>
          <a:ext cx="1937939" cy="8036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Instructores(as)</a:t>
          </a:r>
        </a:p>
      </dsp:txBody>
      <dsp:txXfrm>
        <a:off x="0" y="1997585"/>
        <a:ext cx="1937939" cy="803623"/>
      </dsp:txXfrm>
    </dsp:sp>
    <dsp:sp modelId="{9EF5B1E7-4642-446F-802A-010E77A6D315}">
      <dsp:nvSpPr>
        <dsp:cNvPr id="0" name=""/>
        <dsp:cNvSpPr/>
      </dsp:nvSpPr>
      <dsp:spPr>
        <a:xfrm>
          <a:off x="0" y="3109457"/>
          <a:ext cx="1939201" cy="1187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0" y="3109457"/>
        <a:ext cx="1939201" cy="1187164"/>
      </dsp:txXfrm>
    </dsp:sp>
    <dsp:sp modelId="{7C576A7F-97E5-41B2-A453-F3F548F4D3EA}">
      <dsp:nvSpPr>
        <dsp:cNvPr id="0" name=""/>
        <dsp:cNvSpPr/>
      </dsp:nvSpPr>
      <dsp:spPr>
        <a:xfrm>
          <a:off x="2423745" y="1997585"/>
          <a:ext cx="1937117" cy="803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23745" y="1997585"/>
        <a:ext cx="1937117" cy="803660"/>
      </dsp:txXfrm>
    </dsp:sp>
    <dsp:sp modelId="{5665A267-FAE5-4C14-87F5-A7C47436A339}">
      <dsp:nvSpPr>
        <dsp:cNvPr id="0" name=""/>
        <dsp:cNvSpPr/>
      </dsp:nvSpPr>
      <dsp:spPr>
        <a:xfrm>
          <a:off x="4846037" y="1997585"/>
          <a:ext cx="1937939" cy="8036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46037" y="1997585"/>
        <a:ext cx="1937939" cy="803623"/>
      </dsp:txXfrm>
    </dsp:sp>
    <dsp:sp modelId="{D626C255-1536-4EB0-A4A3-D107C591C8D4}">
      <dsp:nvSpPr>
        <dsp:cNvPr id="0" name=""/>
        <dsp:cNvSpPr/>
      </dsp:nvSpPr>
      <dsp:spPr>
        <a:xfrm>
          <a:off x="1409639" y="1065749"/>
          <a:ext cx="1828540" cy="5132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</dsp:txBody>
      <dsp:txXfrm>
        <a:off x="1409639" y="1065749"/>
        <a:ext cx="1828540" cy="51325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209494" y="2175157"/>
          <a:ext cx="91440" cy="5037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7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209494" y="1051238"/>
          <a:ext cx="91440" cy="5037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7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147510" y="335"/>
          <a:ext cx="2215407" cy="10509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147510" y="335"/>
        <a:ext cx="2215407" cy="1050902"/>
      </dsp:txXfrm>
    </dsp:sp>
    <dsp:sp modelId="{7C576A7F-97E5-41B2-A453-F3F548F4D3EA}">
      <dsp:nvSpPr>
        <dsp:cNvPr id="0" name=""/>
        <dsp:cNvSpPr/>
      </dsp:nvSpPr>
      <dsp:spPr>
        <a:xfrm>
          <a:off x="1346805" y="1554963"/>
          <a:ext cx="1816817" cy="62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346805" y="1554963"/>
        <a:ext cx="1816817" cy="620193"/>
      </dsp:txXfrm>
    </dsp:sp>
    <dsp:sp modelId="{73D9D861-615D-4493-BD65-E1AE29974772}">
      <dsp:nvSpPr>
        <dsp:cNvPr id="0" name=""/>
        <dsp:cNvSpPr/>
      </dsp:nvSpPr>
      <dsp:spPr>
        <a:xfrm>
          <a:off x="1299227" y="2678882"/>
          <a:ext cx="1911973" cy="9337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299227" y="2678882"/>
        <a:ext cx="1911973" cy="933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495377" y="895430"/>
          <a:ext cx="193541" cy="821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1110"/>
              </a:lnTo>
              <a:lnTo>
                <a:pt x="193541" y="8211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307949" y="895430"/>
          <a:ext cx="187427" cy="821110"/>
        </a:xfrm>
        <a:custGeom>
          <a:avLst/>
          <a:gdLst/>
          <a:ahLst/>
          <a:cxnLst/>
          <a:rect l="0" t="0" r="0" b="0"/>
          <a:pathLst>
            <a:path>
              <a:moveTo>
                <a:pt x="187427" y="0"/>
              </a:moveTo>
              <a:lnTo>
                <a:pt x="187427" y="821110"/>
              </a:lnTo>
              <a:lnTo>
                <a:pt x="0" y="8211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529595" y="3430163"/>
          <a:ext cx="91440" cy="374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495377" y="895430"/>
          <a:ext cx="1079938" cy="164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4793"/>
              </a:lnTo>
              <a:lnTo>
                <a:pt x="1079938" y="1454793"/>
              </a:lnTo>
              <a:lnTo>
                <a:pt x="1079938" y="16422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369718" y="3430163"/>
          <a:ext cx="91440" cy="374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8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15438" y="895430"/>
          <a:ext cx="1079938" cy="1642221"/>
        </a:xfrm>
        <a:custGeom>
          <a:avLst/>
          <a:gdLst/>
          <a:ahLst/>
          <a:cxnLst/>
          <a:rect l="0" t="0" r="0" b="0"/>
          <a:pathLst>
            <a:path>
              <a:moveTo>
                <a:pt x="1079938" y="0"/>
              </a:moveTo>
              <a:lnTo>
                <a:pt x="1079938" y="1454793"/>
              </a:lnTo>
              <a:lnTo>
                <a:pt x="0" y="1454793"/>
              </a:lnTo>
              <a:lnTo>
                <a:pt x="0" y="16422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20049" y="2919"/>
          <a:ext cx="3150655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20049" y="2919"/>
        <a:ext cx="3150655" cy="892511"/>
      </dsp:txXfrm>
    </dsp:sp>
    <dsp:sp modelId="{6F525FFA-20EB-4B47-B8E9-7016B7C39B5D}">
      <dsp:nvSpPr>
        <dsp:cNvPr id="0" name=""/>
        <dsp:cNvSpPr/>
      </dsp:nvSpPr>
      <dsp:spPr>
        <a:xfrm>
          <a:off x="522926" y="2537651"/>
          <a:ext cx="1785023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2926" y="2537651"/>
        <a:ext cx="1785023" cy="892511"/>
      </dsp:txXfrm>
    </dsp:sp>
    <dsp:sp modelId="{7E45E9B0-083B-46AD-BDBA-25D37BB93875}">
      <dsp:nvSpPr>
        <dsp:cNvPr id="0" name=""/>
        <dsp:cNvSpPr/>
      </dsp:nvSpPr>
      <dsp:spPr>
        <a:xfrm>
          <a:off x="522926" y="3805018"/>
          <a:ext cx="1785023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2926" y="3805018"/>
        <a:ext cx="1785023" cy="892511"/>
      </dsp:txXfrm>
    </dsp:sp>
    <dsp:sp modelId="{5A164562-B0D8-419C-8708-92B853F8FA7E}">
      <dsp:nvSpPr>
        <dsp:cNvPr id="0" name=""/>
        <dsp:cNvSpPr/>
      </dsp:nvSpPr>
      <dsp:spPr>
        <a:xfrm>
          <a:off x="2682804" y="2537651"/>
          <a:ext cx="1785023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682804" y="2537651"/>
        <a:ext cx="1785023" cy="892511"/>
      </dsp:txXfrm>
    </dsp:sp>
    <dsp:sp modelId="{9F102510-E52A-4A25-AFBB-297C8DE1CD64}">
      <dsp:nvSpPr>
        <dsp:cNvPr id="0" name=""/>
        <dsp:cNvSpPr/>
      </dsp:nvSpPr>
      <dsp:spPr>
        <a:xfrm>
          <a:off x="2682804" y="3805018"/>
          <a:ext cx="1785023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682804" y="3805018"/>
        <a:ext cx="1785023" cy="892511"/>
      </dsp:txXfrm>
    </dsp:sp>
    <dsp:sp modelId="{D626C255-1536-4EB0-A4A3-D107C591C8D4}">
      <dsp:nvSpPr>
        <dsp:cNvPr id="0" name=""/>
        <dsp:cNvSpPr/>
      </dsp:nvSpPr>
      <dsp:spPr>
        <a:xfrm>
          <a:off x="522926" y="1270285"/>
          <a:ext cx="1785023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2926" y="1270285"/>
        <a:ext cx="1785023" cy="892511"/>
      </dsp:txXfrm>
    </dsp:sp>
    <dsp:sp modelId="{A3397913-9049-41EA-B6CD-CBAD9CBC9243}">
      <dsp:nvSpPr>
        <dsp:cNvPr id="0" name=""/>
        <dsp:cNvSpPr/>
      </dsp:nvSpPr>
      <dsp:spPr>
        <a:xfrm>
          <a:off x="2688918" y="1270285"/>
          <a:ext cx="1772795" cy="8925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2688918" y="1270285"/>
        <a:ext cx="1772795" cy="892511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2747139" y="872905"/>
          <a:ext cx="183295" cy="803007"/>
        </a:xfrm>
        <a:custGeom>
          <a:avLst/>
          <a:gdLst/>
          <a:ahLst/>
          <a:cxnLst/>
          <a:rect l="0" t="0" r="0" b="0"/>
          <a:pathLst>
            <a:path>
              <a:moveTo>
                <a:pt x="183295" y="0"/>
              </a:moveTo>
              <a:lnTo>
                <a:pt x="183295" y="803007"/>
              </a:lnTo>
              <a:lnTo>
                <a:pt x="0" y="803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930434" y="872905"/>
          <a:ext cx="1056129" cy="1606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2720"/>
              </a:lnTo>
              <a:lnTo>
                <a:pt x="1056129" y="1422720"/>
              </a:lnTo>
              <a:lnTo>
                <a:pt x="1056129" y="16060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74304" y="872905"/>
          <a:ext cx="1056129" cy="1606015"/>
        </a:xfrm>
        <a:custGeom>
          <a:avLst/>
          <a:gdLst/>
          <a:ahLst/>
          <a:cxnLst/>
          <a:rect l="0" t="0" r="0" b="0"/>
          <a:pathLst>
            <a:path>
              <a:moveTo>
                <a:pt x="1056129" y="0"/>
              </a:moveTo>
              <a:lnTo>
                <a:pt x="1056129" y="1422720"/>
              </a:lnTo>
              <a:lnTo>
                <a:pt x="0" y="1422720"/>
              </a:lnTo>
              <a:lnTo>
                <a:pt x="0" y="16060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18879" y="71"/>
          <a:ext cx="2423110" cy="8728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Comando, Control, Comunicaciones y Cómputo</a:t>
          </a:r>
        </a:p>
      </dsp:txBody>
      <dsp:txXfrm>
        <a:off x="1718879" y="71"/>
        <a:ext cx="2423110" cy="872834"/>
      </dsp:txXfrm>
    </dsp:sp>
    <dsp:sp modelId="{19FBE8A8-D4BA-45D1-97CD-FF1210CD856F}">
      <dsp:nvSpPr>
        <dsp:cNvPr id="0" name=""/>
        <dsp:cNvSpPr/>
      </dsp:nvSpPr>
      <dsp:spPr>
        <a:xfrm>
          <a:off x="1001470" y="2478921"/>
          <a:ext cx="1745668" cy="8728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1001470" y="2478921"/>
        <a:ext cx="1745668" cy="872834"/>
      </dsp:txXfrm>
    </dsp:sp>
    <dsp:sp modelId="{7C576A7F-97E5-41B2-A453-F3F548F4D3EA}">
      <dsp:nvSpPr>
        <dsp:cNvPr id="0" name=""/>
        <dsp:cNvSpPr/>
      </dsp:nvSpPr>
      <dsp:spPr>
        <a:xfrm>
          <a:off x="3113729" y="2478921"/>
          <a:ext cx="1745668" cy="8728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3113729" y="2478921"/>
        <a:ext cx="1745668" cy="872834"/>
      </dsp:txXfrm>
    </dsp:sp>
    <dsp:sp modelId="{689D2A6B-DC63-4240-8D00-9FB48D9ACD6F}">
      <dsp:nvSpPr>
        <dsp:cNvPr id="0" name=""/>
        <dsp:cNvSpPr/>
      </dsp:nvSpPr>
      <dsp:spPr>
        <a:xfrm>
          <a:off x="1345873" y="1372690"/>
          <a:ext cx="1401265" cy="6064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345873" y="1372690"/>
        <a:ext cx="1401265" cy="60644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9B3B0-18CD-43AE-9166-C90F7C62B063}">
      <dsp:nvSpPr>
        <dsp:cNvPr id="0" name=""/>
        <dsp:cNvSpPr/>
      </dsp:nvSpPr>
      <dsp:spPr>
        <a:xfrm>
          <a:off x="5715950" y="2541907"/>
          <a:ext cx="91440" cy="5242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42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473AC-5C82-4AFC-9795-A99D5A4E3C9C}">
      <dsp:nvSpPr>
        <dsp:cNvPr id="0" name=""/>
        <dsp:cNvSpPr/>
      </dsp:nvSpPr>
      <dsp:spPr>
        <a:xfrm>
          <a:off x="3804039" y="1028975"/>
          <a:ext cx="1957630" cy="525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942"/>
              </a:lnTo>
              <a:lnTo>
                <a:pt x="1957630" y="262942"/>
              </a:lnTo>
              <a:lnTo>
                <a:pt x="1957630" y="5250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5B6C2-DF28-4D70-A85C-8DB7ECED8AC7}">
      <dsp:nvSpPr>
        <dsp:cNvPr id="0" name=""/>
        <dsp:cNvSpPr/>
      </dsp:nvSpPr>
      <dsp:spPr>
        <a:xfrm>
          <a:off x="3380073" y="1028975"/>
          <a:ext cx="423965" cy="525073"/>
        </a:xfrm>
        <a:custGeom>
          <a:avLst/>
          <a:gdLst/>
          <a:ahLst/>
          <a:cxnLst/>
          <a:rect l="0" t="0" r="0" b="0"/>
          <a:pathLst>
            <a:path>
              <a:moveTo>
                <a:pt x="423965" y="0"/>
              </a:moveTo>
              <a:lnTo>
                <a:pt x="423965" y="262942"/>
              </a:lnTo>
              <a:lnTo>
                <a:pt x="0" y="262942"/>
              </a:lnTo>
              <a:lnTo>
                <a:pt x="0" y="5250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056050" y="1028975"/>
          <a:ext cx="2747988" cy="525073"/>
        </a:xfrm>
        <a:custGeom>
          <a:avLst/>
          <a:gdLst/>
          <a:ahLst/>
          <a:cxnLst/>
          <a:rect l="0" t="0" r="0" b="0"/>
          <a:pathLst>
            <a:path>
              <a:moveTo>
                <a:pt x="2747988" y="0"/>
              </a:moveTo>
              <a:lnTo>
                <a:pt x="2747988" y="262942"/>
              </a:lnTo>
              <a:lnTo>
                <a:pt x="0" y="262942"/>
              </a:lnTo>
              <a:lnTo>
                <a:pt x="0" y="5250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47988" y="148926"/>
          <a:ext cx="2112100" cy="8800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2747988" y="148926"/>
        <a:ext cx="2112100" cy="880048"/>
      </dsp:txXfrm>
    </dsp:sp>
    <dsp:sp modelId="{9EF5B1E7-4642-446F-802A-010E77A6D315}">
      <dsp:nvSpPr>
        <dsp:cNvPr id="0" name=""/>
        <dsp:cNvSpPr/>
      </dsp:nvSpPr>
      <dsp:spPr>
        <a:xfrm>
          <a:off x="0" y="1554048"/>
          <a:ext cx="2112100" cy="1056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0" y="1554048"/>
        <a:ext cx="2112100" cy="1056050"/>
      </dsp:txXfrm>
    </dsp:sp>
    <dsp:sp modelId="{A72CDAEB-77F3-4602-8D7C-ED4C7274390F}">
      <dsp:nvSpPr>
        <dsp:cNvPr id="0" name=""/>
        <dsp:cNvSpPr/>
      </dsp:nvSpPr>
      <dsp:spPr>
        <a:xfrm>
          <a:off x="2491000" y="1554048"/>
          <a:ext cx="1778146" cy="98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</dsp:txBody>
      <dsp:txXfrm>
        <a:off x="2491000" y="1554048"/>
        <a:ext cx="1778146" cy="987858"/>
      </dsp:txXfrm>
    </dsp:sp>
    <dsp:sp modelId="{F5F11782-C374-4E63-BEEC-4150BD150C04}">
      <dsp:nvSpPr>
        <dsp:cNvPr id="0" name=""/>
        <dsp:cNvSpPr/>
      </dsp:nvSpPr>
      <dsp:spPr>
        <a:xfrm>
          <a:off x="4872597" y="1554048"/>
          <a:ext cx="1778146" cy="98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4872597" y="1554048"/>
        <a:ext cx="1778146" cy="987858"/>
      </dsp:txXfrm>
    </dsp:sp>
    <dsp:sp modelId="{2CD2C907-3BCB-4F39-BD5F-E606597A447B}">
      <dsp:nvSpPr>
        <dsp:cNvPr id="0" name=""/>
        <dsp:cNvSpPr/>
      </dsp:nvSpPr>
      <dsp:spPr>
        <a:xfrm>
          <a:off x="4872597" y="3066168"/>
          <a:ext cx="1778146" cy="98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4872597" y="3066168"/>
        <a:ext cx="1778146" cy="98785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874519" y="3198234"/>
          <a:ext cx="91440" cy="345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8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874519" y="2029227"/>
          <a:ext cx="91440" cy="310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6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74519" y="860220"/>
          <a:ext cx="91440" cy="310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69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85975" y="1911"/>
          <a:ext cx="2268527" cy="858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785975" y="1911"/>
        <a:ext cx="2268527" cy="858308"/>
      </dsp:txXfrm>
    </dsp:sp>
    <dsp:sp modelId="{19FBE8A8-D4BA-45D1-97CD-FF1210CD856F}">
      <dsp:nvSpPr>
        <dsp:cNvPr id="0" name=""/>
        <dsp:cNvSpPr/>
      </dsp:nvSpPr>
      <dsp:spPr>
        <a:xfrm>
          <a:off x="960473" y="1170918"/>
          <a:ext cx="1919531" cy="858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960473" y="1170918"/>
        <a:ext cx="1919531" cy="858308"/>
      </dsp:txXfrm>
    </dsp:sp>
    <dsp:sp modelId="{9EF5B1E7-4642-446F-802A-010E77A6D315}">
      <dsp:nvSpPr>
        <dsp:cNvPr id="0" name=""/>
        <dsp:cNvSpPr/>
      </dsp:nvSpPr>
      <dsp:spPr>
        <a:xfrm>
          <a:off x="1047728" y="2339925"/>
          <a:ext cx="1745022" cy="858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1047728" y="2339925"/>
        <a:ext cx="1745022" cy="858308"/>
      </dsp:txXfrm>
    </dsp:sp>
    <dsp:sp modelId="{A72CDAEB-77F3-4602-8D7C-ED4C7274390F}">
      <dsp:nvSpPr>
        <dsp:cNvPr id="0" name=""/>
        <dsp:cNvSpPr/>
      </dsp:nvSpPr>
      <dsp:spPr>
        <a:xfrm>
          <a:off x="1047728" y="3544096"/>
          <a:ext cx="1745022" cy="858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1047728" y="3544096"/>
        <a:ext cx="1745022" cy="85830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3754743" y="1076323"/>
          <a:ext cx="393291" cy="692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2221"/>
              </a:lnTo>
              <a:lnTo>
                <a:pt x="393291" y="6922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450895" y="1076323"/>
          <a:ext cx="303848" cy="729473"/>
        </a:xfrm>
        <a:custGeom>
          <a:avLst/>
          <a:gdLst/>
          <a:ahLst/>
          <a:cxnLst/>
          <a:rect l="0" t="0" r="0" b="0"/>
          <a:pathLst>
            <a:path>
              <a:moveTo>
                <a:pt x="303848" y="0"/>
              </a:moveTo>
              <a:lnTo>
                <a:pt x="303848" y="729473"/>
              </a:lnTo>
              <a:lnTo>
                <a:pt x="0" y="729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4719540" y="3492146"/>
          <a:ext cx="91440" cy="206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08"/>
              </a:lnTo>
              <a:lnTo>
                <a:pt x="49658" y="15608"/>
              </a:lnTo>
              <a:lnTo>
                <a:pt x="49658" y="206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3754743" y="1076323"/>
          <a:ext cx="1010516" cy="1606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213"/>
              </a:lnTo>
              <a:lnTo>
                <a:pt x="1010516" y="1416213"/>
              </a:lnTo>
              <a:lnTo>
                <a:pt x="1010516" y="16067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754743" y="1076323"/>
          <a:ext cx="3227015" cy="1606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232"/>
              </a:lnTo>
              <a:lnTo>
                <a:pt x="3227015" y="1416232"/>
              </a:lnTo>
              <a:lnTo>
                <a:pt x="3227015" y="16068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127509" y="3493734"/>
          <a:ext cx="241848" cy="497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789"/>
              </a:lnTo>
              <a:lnTo>
                <a:pt x="241848" y="4977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837527" y="3493734"/>
          <a:ext cx="289981" cy="500140"/>
        </a:xfrm>
        <a:custGeom>
          <a:avLst/>
          <a:gdLst/>
          <a:ahLst/>
          <a:cxnLst/>
          <a:rect l="0" t="0" r="0" b="0"/>
          <a:pathLst>
            <a:path>
              <a:moveTo>
                <a:pt x="289981" y="0"/>
              </a:moveTo>
              <a:lnTo>
                <a:pt x="289981" y="500140"/>
              </a:lnTo>
              <a:lnTo>
                <a:pt x="0" y="5001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127509" y="1076323"/>
          <a:ext cx="1627234" cy="1608376"/>
        </a:xfrm>
        <a:custGeom>
          <a:avLst/>
          <a:gdLst/>
          <a:ahLst/>
          <a:cxnLst/>
          <a:rect l="0" t="0" r="0" b="0"/>
          <a:pathLst>
            <a:path>
              <a:moveTo>
                <a:pt x="1627234" y="0"/>
              </a:moveTo>
              <a:lnTo>
                <a:pt x="1627234" y="1417802"/>
              </a:lnTo>
              <a:lnTo>
                <a:pt x="0" y="1417802"/>
              </a:lnTo>
              <a:lnTo>
                <a:pt x="0" y="16083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01232" y="149532"/>
          <a:ext cx="2307022" cy="9267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601232" y="149532"/>
        <a:ext cx="2307022" cy="926791"/>
      </dsp:txXfrm>
    </dsp:sp>
    <dsp:sp modelId="{19FBE8A8-D4BA-45D1-97CD-FF1210CD856F}">
      <dsp:nvSpPr>
        <dsp:cNvPr id="0" name=""/>
        <dsp:cNvSpPr/>
      </dsp:nvSpPr>
      <dsp:spPr>
        <a:xfrm>
          <a:off x="1334919" y="2684699"/>
          <a:ext cx="1585180" cy="809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34919" y="2684699"/>
        <a:ext cx="1585180" cy="809034"/>
      </dsp:txXfrm>
    </dsp:sp>
    <dsp:sp modelId="{A66FDFA0-1D17-48C3-9FC9-45D448D0F6C6}">
      <dsp:nvSpPr>
        <dsp:cNvPr id="0" name=""/>
        <dsp:cNvSpPr/>
      </dsp:nvSpPr>
      <dsp:spPr>
        <a:xfrm>
          <a:off x="481508" y="3647337"/>
          <a:ext cx="1356019" cy="693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81508" y="3647337"/>
        <a:ext cx="1356019" cy="693074"/>
      </dsp:txXfrm>
    </dsp:sp>
    <dsp:sp modelId="{E9ADBD5B-0C16-4917-9FB6-6E903558F00E}">
      <dsp:nvSpPr>
        <dsp:cNvPr id="0" name=""/>
        <dsp:cNvSpPr/>
      </dsp:nvSpPr>
      <dsp:spPr>
        <a:xfrm>
          <a:off x="2369357" y="3644986"/>
          <a:ext cx="1356019" cy="693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369357" y="3644986"/>
        <a:ext cx="1356019" cy="693074"/>
      </dsp:txXfrm>
    </dsp:sp>
    <dsp:sp modelId="{2BFA1D44-4D20-4DA5-9A95-28EFF1F2BB1B}">
      <dsp:nvSpPr>
        <dsp:cNvPr id="0" name=""/>
        <dsp:cNvSpPr/>
      </dsp:nvSpPr>
      <dsp:spPr>
        <a:xfrm>
          <a:off x="6189169" y="2683129"/>
          <a:ext cx="1585180" cy="809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189169" y="2683129"/>
        <a:ext cx="1585180" cy="809034"/>
      </dsp:txXfrm>
    </dsp:sp>
    <dsp:sp modelId="{2C51D51A-40BE-45BE-93C8-8B1FC0600A4C}">
      <dsp:nvSpPr>
        <dsp:cNvPr id="0" name=""/>
        <dsp:cNvSpPr/>
      </dsp:nvSpPr>
      <dsp:spPr>
        <a:xfrm>
          <a:off x="3972670" y="2683111"/>
          <a:ext cx="1585180" cy="8090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3972670" y="2683111"/>
        <a:ext cx="1585180" cy="809034"/>
      </dsp:txXfrm>
    </dsp:sp>
    <dsp:sp modelId="{9DC2669D-0238-487E-95C9-3C2883DC03BC}">
      <dsp:nvSpPr>
        <dsp:cNvPr id="0" name=""/>
        <dsp:cNvSpPr/>
      </dsp:nvSpPr>
      <dsp:spPr>
        <a:xfrm>
          <a:off x="4091189" y="3698329"/>
          <a:ext cx="1356019" cy="693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Psicólogos (as)</a:t>
          </a:r>
        </a:p>
      </dsp:txBody>
      <dsp:txXfrm>
        <a:off x="4091189" y="3698329"/>
        <a:ext cx="1356019" cy="693074"/>
      </dsp:txXfrm>
    </dsp:sp>
    <dsp:sp modelId="{0D5CCE0A-512E-4404-AA5C-0300E0C9B7AE}">
      <dsp:nvSpPr>
        <dsp:cNvPr id="0" name=""/>
        <dsp:cNvSpPr/>
      </dsp:nvSpPr>
      <dsp:spPr>
        <a:xfrm>
          <a:off x="1865714" y="1409502"/>
          <a:ext cx="1585180" cy="7925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865714" y="1409502"/>
        <a:ext cx="1585180" cy="792590"/>
      </dsp:txXfrm>
    </dsp:sp>
    <dsp:sp modelId="{E0480EB0-4548-4786-8C6A-9D93B8C6D4FC}">
      <dsp:nvSpPr>
        <dsp:cNvPr id="0" name=""/>
        <dsp:cNvSpPr/>
      </dsp:nvSpPr>
      <dsp:spPr>
        <a:xfrm>
          <a:off x="4148035" y="1372249"/>
          <a:ext cx="1585180" cy="7925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148035" y="1372249"/>
        <a:ext cx="1585180" cy="79259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615834" y="2420856"/>
          <a:ext cx="91440" cy="30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618341" y="1380039"/>
          <a:ext cx="3043212" cy="317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55"/>
              </a:lnTo>
              <a:lnTo>
                <a:pt x="3043212" y="165055"/>
              </a:lnTo>
              <a:lnTo>
                <a:pt x="3043212" y="3170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610850" y="2420856"/>
          <a:ext cx="1101172" cy="303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991"/>
              </a:lnTo>
              <a:lnTo>
                <a:pt x="1101172" y="151991"/>
              </a:lnTo>
              <a:lnTo>
                <a:pt x="1101172" y="303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47" y="2420856"/>
          <a:ext cx="882202" cy="303983"/>
        </a:xfrm>
        <a:custGeom>
          <a:avLst/>
          <a:gdLst/>
          <a:ahLst/>
          <a:cxnLst/>
          <a:rect l="0" t="0" r="0" b="0"/>
          <a:pathLst>
            <a:path>
              <a:moveTo>
                <a:pt x="882202" y="0"/>
              </a:moveTo>
              <a:lnTo>
                <a:pt x="882202" y="151991"/>
              </a:lnTo>
              <a:lnTo>
                <a:pt x="0" y="151991"/>
              </a:lnTo>
              <a:lnTo>
                <a:pt x="0" y="303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65130" y="1380039"/>
          <a:ext cx="91440" cy="317047"/>
        </a:xfrm>
        <a:custGeom>
          <a:avLst/>
          <a:gdLst/>
          <a:ahLst/>
          <a:cxnLst/>
          <a:rect l="0" t="0" r="0" b="0"/>
          <a:pathLst>
            <a:path>
              <a:moveTo>
                <a:pt x="53211" y="0"/>
              </a:moveTo>
              <a:lnTo>
                <a:pt x="53211" y="165055"/>
              </a:lnTo>
              <a:lnTo>
                <a:pt x="45720" y="165055"/>
              </a:lnTo>
              <a:lnTo>
                <a:pt x="45720" y="3170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9300" y="2420856"/>
          <a:ext cx="91440" cy="303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3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5020" y="1380039"/>
          <a:ext cx="2783321" cy="317047"/>
        </a:xfrm>
        <a:custGeom>
          <a:avLst/>
          <a:gdLst/>
          <a:ahLst/>
          <a:cxnLst/>
          <a:rect l="0" t="0" r="0" b="0"/>
          <a:pathLst>
            <a:path>
              <a:moveTo>
                <a:pt x="2783321" y="0"/>
              </a:moveTo>
              <a:lnTo>
                <a:pt x="2783321" y="165055"/>
              </a:lnTo>
              <a:lnTo>
                <a:pt x="0" y="165055"/>
              </a:lnTo>
              <a:lnTo>
                <a:pt x="0" y="3170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4268" y="656270"/>
          <a:ext cx="2368145" cy="7237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34268" y="656270"/>
        <a:ext cx="2368145" cy="723769"/>
      </dsp:txXfrm>
    </dsp:sp>
    <dsp:sp modelId="{780649D7-0635-4A1A-A68C-0F41B1A7CA14}">
      <dsp:nvSpPr>
        <dsp:cNvPr id="0" name=""/>
        <dsp:cNvSpPr/>
      </dsp:nvSpPr>
      <dsp:spPr>
        <a:xfrm>
          <a:off x="111250" y="1697087"/>
          <a:ext cx="1447539" cy="7237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111250" y="1697087"/>
        <a:ext cx="1447539" cy="723769"/>
      </dsp:txXfrm>
    </dsp:sp>
    <dsp:sp modelId="{CE0038FB-0BE5-4CF1-8945-88411856632D}">
      <dsp:nvSpPr>
        <dsp:cNvPr id="0" name=""/>
        <dsp:cNvSpPr/>
      </dsp:nvSpPr>
      <dsp:spPr>
        <a:xfrm>
          <a:off x="2989" y="2724840"/>
          <a:ext cx="1664062" cy="10733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2989" y="2724840"/>
        <a:ext cx="1664062" cy="1073321"/>
      </dsp:txXfrm>
    </dsp:sp>
    <dsp:sp modelId="{2BFA1D44-4D20-4DA5-9A95-28EFF1F2BB1B}">
      <dsp:nvSpPr>
        <dsp:cNvPr id="0" name=""/>
        <dsp:cNvSpPr/>
      </dsp:nvSpPr>
      <dsp:spPr>
        <a:xfrm>
          <a:off x="2887080" y="1697087"/>
          <a:ext cx="1447539" cy="7237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887080" y="1697087"/>
        <a:ext cx="1447539" cy="723769"/>
      </dsp:txXfrm>
    </dsp:sp>
    <dsp:sp modelId="{C1E120B7-ABD0-452A-9034-AAC7AB8752E6}">
      <dsp:nvSpPr>
        <dsp:cNvPr id="0" name=""/>
        <dsp:cNvSpPr/>
      </dsp:nvSpPr>
      <dsp:spPr>
        <a:xfrm>
          <a:off x="1888959" y="2724840"/>
          <a:ext cx="1679377" cy="10733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888959" y="2724840"/>
        <a:ext cx="1679377" cy="1073321"/>
      </dsp:txXfrm>
    </dsp:sp>
    <dsp:sp modelId="{3532192F-1A19-43A1-8FD9-6F817771F58C}">
      <dsp:nvSpPr>
        <dsp:cNvPr id="0" name=""/>
        <dsp:cNvSpPr/>
      </dsp:nvSpPr>
      <dsp:spPr>
        <a:xfrm>
          <a:off x="3872319" y="2724840"/>
          <a:ext cx="1679406" cy="10733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72319" y="2724840"/>
        <a:ext cx="1679406" cy="1073321"/>
      </dsp:txXfrm>
    </dsp:sp>
    <dsp:sp modelId="{30075CCD-5447-4424-89D4-EEC34BCED6EF}">
      <dsp:nvSpPr>
        <dsp:cNvPr id="0" name=""/>
        <dsp:cNvSpPr/>
      </dsp:nvSpPr>
      <dsp:spPr>
        <a:xfrm>
          <a:off x="5937784" y="1697087"/>
          <a:ext cx="1447539" cy="7237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37784" y="1697087"/>
        <a:ext cx="1447539" cy="723769"/>
      </dsp:txXfrm>
    </dsp:sp>
    <dsp:sp modelId="{75C4AC7C-FF83-44FC-84DC-90BF37AD707C}">
      <dsp:nvSpPr>
        <dsp:cNvPr id="0" name=""/>
        <dsp:cNvSpPr/>
      </dsp:nvSpPr>
      <dsp:spPr>
        <a:xfrm>
          <a:off x="5937784" y="2724840"/>
          <a:ext cx="1447539" cy="107332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37784" y="2724840"/>
        <a:ext cx="1447539" cy="10733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3824504" y="2637811"/>
          <a:ext cx="91440" cy="5825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251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527663" y="1078845"/>
          <a:ext cx="1342561" cy="582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258"/>
              </a:lnTo>
              <a:lnTo>
                <a:pt x="1342561" y="291258"/>
              </a:lnTo>
              <a:lnTo>
                <a:pt x="1342561" y="5825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84712" y="1078845"/>
          <a:ext cx="1342950" cy="582516"/>
        </a:xfrm>
        <a:custGeom>
          <a:avLst/>
          <a:gdLst/>
          <a:ahLst/>
          <a:cxnLst/>
          <a:rect l="0" t="0" r="0" b="0"/>
          <a:pathLst>
            <a:path>
              <a:moveTo>
                <a:pt x="1342950" y="0"/>
              </a:moveTo>
              <a:lnTo>
                <a:pt x="1342950" y="291258"/>
              </a:lnTo>
              <a:lnTo>
                <a:pt x="0" y="291258"/>
              </a:lnTo>
              <a:lnTo>
                <a:pt x="0" y="58251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71327" y="1980"/>
          <a:ext cx="2512670" cy="10768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Jefe(a) Administrativo(a)</a:t>
          </a:r>
        </a:p>
      </dsp:txBody>
      <dsp:txXfrm>
        <a:off x="1271327" y="1980"/>
        <a:ext cx="2512670" cy="1076864"/>
      </dsp:txXfrm>
    </dsp:sp>
    <dsp:sp modelId="{19FBE8A8-D4BA-45D1-97CD-FF1210CD856F}">
      <dsp:nvSpPr>
        <dsp:cNvPr id="0" name=""/>
        <dsp:cNvSpPr/>
      </dsp:nvSpPr>
      <dsp:spPr>
        <a:xfrm>
          <a:off x="133409" y="1661361"/>
          <a:ext cx="2102607" cy="9764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+mn-lt"/>
            </a:rPr>
            <a:t>Supervisor(a)</a:t>
          </a:r>
          <a:r>
            <a:rPr lang="es-MX" altLang="es-MX" sz="1200" kern="1200" dirty="0" smtClean="0"/>
            <a:t> </a:t>
          </a:r>
        </a:p>
      </dsp:txBody>
      <dsp:txXfrm>
        <a:off x="133409" y="1661361"/>
        <a:ext cx="2102607" cy="976450"/>
      </dsp:txXfrm>
    </dsp:sp>
    <dsp:sp modelId="{02D8A9AB-F467-4DD9-BA4D-2EBE25A39280}">
      <dsp:nvSpPr>
        <dsp:cNvPr id="0" name=""/>
        <dsp:cNvSpPr/>
      </dsp:nvSpPr>
      <dsp:spPr>
        <a:xfrm>
          <a:off x="2818532" y="1661361"/>
          <a:ext cx="2103383" cy="9764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Cocina</a:t>
          </a:r>
        </a:p>
      </dsp:txBody>
      <dsp:txXfrm>
        <a:off x="2818532" y="1661361"/>
        <a:ext cx="2103383" cy="976450"/>
      </dsp:txXfrm>
    </dsp:sp>
    <dsp:sp modelId="{A49EB804-4102-4665-8007-75BE809DF9FF}">
      <dsp:nvSpPr>
        <dsp:cNvPr id="0" name=""/>
        <dsp:cNvSpPr/>
      </dsp:nvSpPr>
      <dsp:spPr>
        <a:xfrm>
          <a:off x="2818532" y="3220328"/>
          <a:ext cx="2103383" cy="766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Cocineros(as)</a:t>
          </a:r>
        </a:p>
      </dsp:txBody>
      <dsp:txXfrm>
        <a:off x="2818532" y="3220328"/>
        <a:ext cx="2103383" cy="7662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739205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695893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695893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177396"/>
          <a:ext cx="2965677" cy="1308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</a:t>
          </a:r>
        </a:p>
      </dsp:txBody>
      <dsp:txXfrm>
        <a:off x="983" y="2177396"/>
        <a:ext cx="2965677" cy="13080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Recursos Financieros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 D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Analista</a:t>
          </a: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5630198" y="1862984"/>
          <a:ext cx="91440" cy="2385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5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207376" y="666711"/>
          <a:ext cx="1468542" cy="353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13"/>
              </a:lnTo>
              <a:lnTo>
                <a:pt x="1468542" y="176913"/>
              </a:lnTo>
              <a:lnTo>
                <a:pt x="1468542" y="3538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2343110" y="1862984"/>
          <a:ext cx="176913" cy="577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850"/>
              </a:lnTo>
              <a:lnTo>
                <a:pt x="176913" y="5778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2166197" y="1862984"/>
          <a:ext cx="176913" cy="577850"/>
        </a:xfrm>
        <a:custGeom>
          <a:avLst/>
          <a:gdLst/>
          <a:ahLst/>
          <a:cxnLst/>
          <a:rect l="0" t="0" r="0" b="0"/>
          <a:pathLst>
            <a:path>
              <a:moveTo>
                <a:pt x="176913" y="0"/>
              </a:moveTo>
              <a:lnTo>
                <a:pt x="176913" y="577850"/>
              </a:lnTo>
              <a:lnTo>
                <a:pt x="0" y="5778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2343110" y="1862984"/>
          <a:ext cx="1024599" cy="1410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509"/>
              </a:lnTo>
              <a:lnTo>
                <a:pt x="1024599" y="1233509"/>
              </a:lnTo>
              <a:lnTo>
                <a:pt x="1024599" y="14104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206002" y="1862984"/>
          <a:ext cx="1137108" cy="1410423"/>
        </a:xfrm>
        <a:custGeom>
          <a:avLst/>
          <a:gdLst/>
          <a:ahLst/>
          <a:cxnLst/>
          <a:rect l="0" t="0" r="0" b="0"/>
          <a:pathLst>
            <a:path>
              <a:moveTo>
                <a:pt x="1137108" y="0"/>
              </a:moveTo>
              <a:lnTo>
                <a:pt x="1137108" y="1233509"/>
              </a:lnTo>
              <a:lnTo>
                <a:pt x="0" y="1233509"/>
              </a:lnTo>
              <a:lnTo>
                <a:pt x="0" y="14104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343110" y="666711"/>
          <a:ext cx="1864265" cy="353827"/>
        </a:xfrm>
        <a:custGeom>
          <a:avLst/>
          <a:gdLst/>
          <a:ahLst/>
          <a:cxnLst/>
          <a:rect l="0" t="0" r="0" b="0"/>
          <a:pathLst>
            <a:path>
              <a:moveTo>
                <a:pt x="1864265" y="0"/>
              </a:moveTo>
              <a:lnTo>
                <a:pt x="1864265" y="176913"/>
              </a:lnTo>
              <a:lnTo>
                <a:pt x="0" y="176913"/>
              </a:lnTo>
              <a:lnTo>
                <a:pt x="0" y="3538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058440" y="572"/>
          <a:ext cx="2297872" cy="66613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3058440" y="572"/>
        <a:ext cx="2297872" cy="666139"/>
      </dsp:txXfrm>
    </dsp:sp>
    <dsp:sp modelId="{19FBE8A8-D4BA-45D1-97CD-FF1210CD856F}">
      <dsp:nvSpPr>
        <dsp:cNvPr id="0" name=""/>
        <dsp:cNvSpPr/>
      </dsp:nvSpPr>
      <dsp:spPr>
        <a:xfrm>
          <a:off x="1500664" y="1020538"/>
          <a:ext cx="1684892" cy="8424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1500664" y="1020538"/>
        <a:ext cx="1684892" cy="842446"/>
      </dsp:txXfrm>
    </dsp:sp>
    <dsp:sp modelId="{20209728-DAC1-434F-A34D-4E2CFBD35B6A}">
      <dsp:nvSpPr>
        <dsp:cNvPr id="0" name=""/>
        <dsp:cNvSpPr/>
      </dsp:nvSpPr>
      <dsp:spPr>
        <a:xfrm>
          <a:off x="274728" y="3273408"/>
          <a:ext cx="1862547" cy="83988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</a:p>
      </dsp:txBody>
      <dsp:txXfrm>
        <a:off x="274728" y="3273408"/>
        <a:ext cx="1862547" cy="839885"/>
      </dsp:txXfrm>
    </dsp:sp>
    <dsp:sp modelId="{A4D4C94C-ABED-4C78-BB8A-71B08ACEA027}">
      <dsp:nvSpPr>
        <dsp:cNvPr id="0" name=""/>
        <dsp:cNvSpPr/>
      </dsp:nvSpPr>
      <dsp:spPr>
        <a:xfrm>
          <a:off x="2407515" y="3273408"/>
          <a:ext cx="1920389" cy="8424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</a:p>
      </dsp:txBody>
      <dsp:txXfrm>
        <a:off x="2407515" y="3273408"/>
        <a:ext cx="1920389" cy="842446"/>
      </dsp:txXfrm>
    </dsp:sp>
    <dsp:sp modelId="{526CDFD1-CBBB-4232-A7A4-EB4548AE3178}">
      <dsp:nvSpPr>
        <dsp:cNvPr id="0" name=""/>
        <dsp:cNvSpPr/>
      </dsp:nvSpPr>
      <dsp:spPr>
        <a:xfrm>
          <a:off x="481304" y="2149652"/>
          <a:ext cx="1684892" cy="5823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481304" y="2149652"/>
        <a:ext cx="1684892" cy="582366"/>
      </dsp:txXfrm>
    </dsp:sp>
    <dsp:sp modelId="{5FECA718-73A3-4BF7-BD0A-7214AF1AD17A}">
      <dsp:nvSpPr>
        <dsp:cNvPr id="0" name=""/>
        <dsp:cNvSpPr/>
      </dsp:nvSpPr>
      <dsp:spPr>
        <a:xfrm>
          <a:off x="2520024" y="2064763"/>
          <a:ext cx="1684892" cy="752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2520024" y="2064763"/>
        <a:ext cx="1684892" cy="752144"/>
      </dsp:txXfrm>
    </dsp:sp>
    <dsp:sp modelId="{029BCE83-90EC-4C40-88D3-91A90C7AECDE}">
      <dsp:nvSpPr>
        <dsp:cNvPr id="0" name=""/>
        <dsp:cNvSpPr/>
      </dsp:nvSpPr>
      <dsp:spPr>
        <a:xfrm>
          <a:off x="4833472" y="1020538"/>
          <a:ext cx="1684892" cy="84244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</a:t>
          </a:r>
        </a:p>
      </dsp:txBody>
      <dsp:txXfrm>
        <a:off x="4833472" y="1020538"/>
        <a:ext cx="1684892" cy="842446"/>
      </dsp:txXfrm>
    </dsp:sp>
    <dsp:sp modelId="{F005C048-10EF-4E23-96B0-22AED128F4D5}">
      <dsp:nvSpPr>
        <dsp:cNvPr id="0" name=""/>
        <dsp:cNvSpPr/>
      </dsp:nvSpPr>
      <dsp:spPr>
        <a:xfrm>
          <a:off x="4833472" y="2101565"/>
          <a:ext cx="1684892" cy="7790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833472" y="2101565"/>
        <a:ext cx="1684892" cy="77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12/01/2021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87352363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84693303"/>
              </p:ext>
            </p:extLst>
          </p:nvPr>
        </p:nvGraphicFramePr>
        <p:xfrm>
          <a:off x="2789513" y="168748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96204870"/>
              </p:ext>
            </p:extLst>
          </p:nvPr>
        </p:nvGraphicFramePr>
        <p:xfrm>
          <a:off x="1123405" y="1711234"/>
          <a:ext cx="6518365" cy="425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015630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96256951"/>
              </p:ext>
            </p:extLst>
          </p:nvPr>
        </p:nvGraphicFramePr>
        <p:xfrm>
          <a:off x="1162594" y="1658983"/>
          <a:ext cx="6400801" cy="3676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Análisis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688092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</a:t>
            </a:r>
            <a:r>
              <a:rPr lang="es-MX" altLang="es-MX" sz="2400" dirty="0" smtClean="0"/>
              <a:t>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0469125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70223419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195788947"/>
              </p:ext>
            </p:extLst>
          </p:nvPr>
        </p:nvGraphicFramePr>
        <p:xfrm>
          <a:off x="1332411" y="1335618"/>
          <a:ext cx="6712365" cy="5270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78439985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89673578"/>
              </p:ext>
            </p:extLst>
          </p:nvPr>
        </p:nvGraphicFramePr>
        <p:xfrm>
          <a:off x="1619793" y="1802675"/>
          <a:ext cx="5590903" cy="4306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871987207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6835333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3963149"/>
              </p:ext>
            </p:extLst>
          </p:nvPr>
        </p:nvGraphicFramePr>
        <p:xfrm>
          <a:off x="1332412" y="1098163"/>
          <a:ext cx="6818810" cy="5264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77380496"/>
              </p:ext>
            </p:extLst>
          </p:nvPr>
        </p:nvGraphicFramePr>
        <p:xfrm>
          <a:off x="1345475" y="1567542"/>
          <a:ext cx="6035037" cy="4425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31781505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16519722"/>
              </p:ext>
            </p:extLst>
          </p:nvPr>
        </p:nvGraphicFramePr>
        <p:xfrm>
          <a:off x="1683708" y="1177570"/>
          <a:ext cx="7068406" cy="5680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9727973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20940706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8779929"/>
              </p:ext>
            </p:extLst>
          </p:nvPr>
        </p:nvGraphicFramePr>
        <p:xfrm>
          <a:off x="627017" y="1593669"/>
          <a:ext cx="7811590" cy="4487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56182261"/>
              </p:ext>
            </p:extLst>
          </p:nvPr>
        </p:nvGraphicFramePr>
        <p:xfrm>
          <a:off x="1676054" y="1962294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88343636"/>
              </p:ext>
            </p:extLst>
          </p:nvPr>
        </p:nvGraphicFramePr>
        <p:xfrm>
          <a:off x="1349482" y="2005043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77874112"/>
              </p:ext>
            </p:extLst>
          </p:nvPr>
        </p:nvGraphicFramePr>
        <p:xfrm>
          <a:off x="1201783" y="1946365"/>
          <a:ext cx="6783977" cy="429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328685"/>
              </p:ext>
            </p:extLst>
          </p:nvPr>
        </p:nvGraphicFramePr>
        <p:xfrm>
          <a:off x="2181497" y="2024741"/>
          <a:ext cx="5219146" cy="3612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87492451"/>
              </p:ext>
            </p:extLst>
          </p:nvPr>
        </p:nvGraphicFramePr>
        <p:xfrm>
          <a:off x="1698170" y="1972492"/>
          <a:ext cx="5860869" cy="335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92463105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39205712"/>
              </p:ext>
            </p:extLst>
          </p:nvPr>
        </p:nvGraphicFramePr>
        <p:xfrm>
          <a:off x="1280162" y="1937837"/>
          <a:ext cx="6727369" cy="4203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38092244"/>
              </p:ext>
            </p:extLst>
          </p:nvPr>
        </p:nvGraphicFramePr>
        <p:xfrm>
          <a:off x="2873831" y="1894112"/>
          <a:ext cx="3840479" cy="4702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03706467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68425823"/>
              </p:ext>
            </p:extLst>
          </p:nvPr>
        </p:nvGraphicFramePr>
        <p:xfrm>
          <a:off x="522514" y="1593669"/>
          <a:ext cx="7774350" cy="4484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48946359"/>
              </p:ext>
            </p:extLst>
          </p:nvPr>
        </p:nvGraphicFramePr>
        <p:xfrm>
          <a:off x="1115607" y="1371600"/>
          <a:ext cx="7388313" cy="4467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73665339"/>
              </p:ext>
            </p:extLst>
          </p:nvPr>
        </p:nvGraphicFramePr>
        <p:xfrm>
          <a:off x="2194560" y="1580605"/>
          <a:ext cx="4990754" cy="4700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3767792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40115943"/>
              </p:ext>
            </p:extLst>
          </p:nvPr>
        </p:nvGraphicFramePr>
        <p:xfrm>
          <a:off x="2338252" y="1606731"/>
          <a:ext cx="5055326" cy="3988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62988599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10557</TotalTime>
  <Words>1513</Words>
  <Application>Microsoft Office PowerPoint</Application>
  <PresentationFormat>Presentación en pantalla (4:3)</PresentationFormat>
  <Paragraphs>500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629</cp:revision>
  <cp:lastPrinted>2020-02-04T21:37:12Z</cp:lastPrinted>
  <dcterms:created xsi:type="dcterms:W3CDTF">2015-12-30T00:24:58Z</dcterms:created>
  <dcterms:modified xsi:type="dcterms:W3CDTF">2021-01-12T22:46:09Z</dcterms:modified>
</cp:coreProperties>
</file>