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7"/>
  </p:handoutMasterIdLst>
  <p:sldIdLst>
    <p:sldId id="334" r:id="rId2"/>
    <p:sldId id="332" r:id="rId3"/>
    <p:sldId id="336" r:id="rId4"/>
    <p:sldId id="335" r:id="rId5"/>
    <p:sldId id="337" r:id="rId6"/>
    <p:sldId id="339" r:id="rId7"/>
    <p:sldId id="397" r:id="rId8"/>
    <p:sldId id="396" r:id="rId9"/>
    <p:sldId id="398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7" r:id="rId27"/>
    <p:sldId id="358" r:id="rId28"/>
    <p:sldId id="360" r:id="rId29"/>
    <p:sldId id="361" r:id="rId30"/>
    <p:sldId id="362" r:id="rId31"/>
    <p:sldId id="363" r:id="rId32"/>
    <p:sldId id="368" r:id="rId33"/>
    <p:sldId id="369" r:id="rId34"/>
    <p:sldId id="370" r:id="rId35"/>
    <p:sldId id="371" r:id="rId36"/>
    <p:sldId id="372" r:id="rId37"/>
    <p:sldId id="374" r:id="rId38"/>
    <p:sldId id="376" r:id="rId39"/>
    <p:sldId id="377" r:id="rId40"/>
    <p:sldId id="387" r:id="rId41"/>
    <p:sldId id="379" r:id="rId42"/>
    <p:sldId id="381" r:id="rId43"/>
    <p:sldId id="382" r:id="rId44"/>
    <p:sldId id="383" r:id="rId45"/>
    <p:sldId id="384" r:id="rId46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8" autoAdjust="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-228" y="-90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 y Centro de Capacitación 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 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Analista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Instructor(a) de Gimnasio</a:t>
          </a:r>
          <a:endParaRPr lang="es-ES" sz="1200" dirty="0"/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de Almacén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  <a:endParaRPr lang="es-MX" sz="1200" b="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latin typeface="Calibri" panose="020F0502020204030204" pitchFamily="34" charset="0"/>
            </a:rPr>
            <a:t>Auxiliares Temporales</a:t>
          </a: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Recepcionista</a:t>
          </a: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50158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15289" custScaleY="244646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215289" custScaleY="244646" custLinFactNeighborX="-469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15289" custScaleY="244646" custLinFactNeighborX="-46984" custLinFactNeighborY="109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20181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0181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201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244646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244646" custScaleY="293575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2974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768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76883" custScaleY="3824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68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154074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Análisis 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Investigación 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B16AAD-AAFD-43BC-861B-AB4DBE1A160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Análisis y Estadística</a:t>
          </a:r>
        </a:p>
      </dgm:t>
    </dgm:pt>
    <dgm:pt modelId="{A2C519AD-0978-4AA5-B439-399B81392DA8}" type="parTrans" cxnId="{1C02EF8D-0863-47F9-9C6B-6A17833D3FA7}">
      <dgm:prSet/>
      <dgm:spPr/>
      <dgm:t>
        <a:bodyPr/>
        <a:lstStyle/>
        <a:p>
          <a:endParaRPr lang="es-ES"/>
        </a:p>
      </dgm:t>
    </dgm:pt>
    <dgm:pt modelId="{031E756F-CF1B-4439-AB4E-865A7ED7FA9B}" type="sibTrans" cxnId="{1C02EF8D-0863-47F9-9C6B-6A17833D3FA7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5E47DB-9C7B-4A4C-AD1E-C62FAB7492CA}" type="pres">
      <dgm:prSet presAssocID="{FEB16AAD-AAFD-43BC-861B-AB4DBE1A160C}" presName="hierRoot1" presStyleCnt="0">
        <dgm:presLayoutVars>
          <dgm:hierBranch val="init"/>
        </dgm:presLayoutVars>
      </dgm:prSet>
      <dgm:spPr/>
    </dgm:pt>
    <dgm:pt modelId="{D3F6A44D-7E1D-45CC-9D29-BA034512017D}" type="pres">
      <dgm:prSet presAssocID="{FEB16AAD-AAFD-43BC-861B-AB4DBE1A160C}" presName="rootComposite1" presStyleCnt="0"/>
      <dgm:spPr/>
    </dgm:pt>
    <dgm:pt modelId="{C218B555-AA72-4976-B8E3-45BDBDD09C31}" type="pres">
      <dgm:prSet presAssocID="{FEB16AAD-AAFD-43BC-861B-AB4DBE1A160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381AC0-90C1-46F2-BE15-A58C16A242B8}" type="pres">
      <dgm:prSet presAssocID="{FEB16AAD-AAFD-43BC-861B-AB4DBE1A16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7A556A9F-B9BF-4CFC-9A3C-941624AE02EB}" type="pres">
      <dgm:prSet presAssocID="{FEB16AAD-AAFD-43BC-861B-AB4DBE1A160C}" presName="hierChild2" presStyleCnt="0"/>
      <dgm:spPr/>
    </dgm:pt>
    <dgm:pt modelId="{288B7CCE-1786-4FB4-8A43-BD9AEC392E69}" type="pres">
      <dgm:prSet presAssocID="{DC431621-F922-42D7-987E-BC6EADD572A1}" presName="Name37" presStyleLbl="parChTrans1D2" presStyleIdx="0" presStyleCnt="1"/>
      <dgm:spPr/>
      <dgm:t>
        <a:bodyPr/>
        <a:lstStyle/>
        <a:p>
          <a:endParaRPr lang="es-ES"/>
        </a:p>
      </dgm:t>
    </dgm:pt>
    <dgm:pt modelId="{9F18E1C0-481C-4FE7-8EBB-B1344913ACE0}" type="pres">
      <dgm:prSet presAssocID="{9DEA55C1-E59C-4B5B-90DC-1D0B54C2B20C}" presName="hierRoot2" presStyleCnt="0">
        <dgm:presLayoutVars>
          <dgm:hierBranch val="init"/>
        </dgm:presLayoutVars>
      </dgm:prSet>
      <dgm:spPr/>
    </dgm:pt>
    <dgm:pt modelId="{7D764BE7-0D8F-4814-8BC7-A4F43A7E8492}" type="pres">
      <dgm:prSet presAssocID="{9DEA55C1-E59C-4B5B-90DC-1D0B54C2B20C}" presName="rootComposite" presStyleCnt="0"/>
      <dgm:spPr/>
    </dgm:pt>
    <dgm:pt modelId="{49B82338-271B-4C1C-88F6-053FD33822DE}" type="pres">
      <dgm:prSet presAssocID="{9DEA55C1-E59C-4B5B-90DC-1D0B54C2B20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9001EA0-6A7E-4F72-B5D4-0C69A40208E2}" type="pres">
      <dgm:prSet presAssocID="{9DEA55C1-E59C-4B5B-90DC-1D0B54C2B20C}" presName="rootConnector" presStyleLbl="node2" presStyleIdx="0" presStyleCnt="1"/>
      <dgm:spPr/>
      <dgm:t>
        <a:bodyPr/>
        <a:lstStyle/>
        <a:p>
          <a:endParaRPr lang="es-ES"/>
        </a:p>
      </dgm:t>
    </dgm:pt>
    <dgm:pt modelId="{F7C536A4-2F94-423A-B8D4-B9CF954182D5}" type="pres">
      <dgm:prSet presAssocID="{9DEA55C1-E59C-4B5B-90DC-1D0B54C2B20C}" presName="hierChild4" presStyleCnt="0"/>
      <dgm:spPr/>
    </dgm:pt>
    <dgm:pt modelId="{FBC4E62D-2697-4D3B-B091-00B85D5AF929}" type="pres">
      <dgm:prSet presAssocID="{1CBA1466-9B70-40DE-ABFD-7537F7E3D45F}" presName="Name37" presStyleLbl="parChTrans1D3" presStyleIdx="0" presStyleCnt="2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81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12FB5CC2-3F72-4AC8-AF94-50272EAD0FAB}" type="pres">
      <dgm:prSet presAssocID="{2A362D5D-A3DA-4F6C-8849-2A8C51EEB6D2}" presName="Name37" presStyleLbl="parChTrans1D3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3" presStyleIdx="1" presStyleCnt="2" custScaleY="118185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4" presStyleIdx="0" presStyleCnt="1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4" presStyleIdx="0" presStyleCnt="1" custScaleY="94548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4" presStyleIdx="0" presStyleCnt="1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24CD071D-3DCF-4AB1-84B6-A1EC91730C24}" type="pres">
      <dgm:prSet presAssocID="{9DEA55C1-E59C-4B5B-90DC-1D0B54C2B20C}" presName="hierChild5" presStyleCnt="0"/>
      <dgm:spPr/>
    </dgm:pt>
    <dgm:pt modelId="{55586924-0469-48C3-B25A-AB4BB2B2C21F}" type="pres">
      <dgm:prSet presAssocID="{FEB16AAD-AAFD-43BC-861B-AB4DBE1A160C}" presName="hierChild3" presStyleCnt="0"/>
      <dgm:spPr/>
    </dgm:pt>
  </dgm:ptLst>
  <dgm:cxnLst>
    <dgm:cxn modelId="{41D49CB2-FA92-4BE9-B2DF-38C95CD1ABC6}" type="presOf" srcId="{F54BA082-7E9A-4A57-A5BA-D3F087A433CC}" destId="{B651DCB6-AAF6-4973-9416-A5FBDCD184AD}" srcOrd="0" destOrd="0" presId="urn:microsoft.com/office/officeart/2005/8/layout/orgChart1"/>
    <dgm:cxn modelId="{98224D81-AB31-4799-905C-5B5392891C00}" type="presOf" srcId="{9DEA55C1-E59C-4B5B-90DC-1D0B54C2B20C}" destId="{49B82338-271B-4C1C-88F6-053FD33822DE}" srcOrd="0" destOrd="0" presId="urn:microsoft.com/office/officeart/2005/8/layout/orgChart1"/>
    <dgm:cxn modelId="{6A824987-7BA9-454F-8D4F-EC035431E2EB}" type="presOf" srcId="{1CBA1466-9B70-40DE-ABFD-7537F7E3D45F}" destId="{FBC4E62D-2697-4D3B-B091-00B85D5AF929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CD202A8-37EA-48A6-B4EA-34999809EE25}" type="presOf" srcId="{F54BA082-7E9A-4A57-A5BA-D3F087A433CC}" destId="{FE9E1509-3C3C-4DF1-8723-C0DDF76BD16B}" srcOrd="1" destOrd="0" presId="urn:microsoft.com/office/officeart/2005/8/layout/orgChart1"/>
    <dgm:cxn modelId="{D0B12916-4D7C-400B-A964-801AD7B9ABBC}" type="presOf" srcId="{DC431621-F922-42D7-987E-BC6EADD572A1}" destId="{288B7CCE-1786-4FB4-8A43-BD9AEC392E69}" srcOrd="0" destOrd="0" presId="urn:microsoft.com/office/officeart/2005/8/layout/orgChart1"/>
    <dgm:cxn modelId="{A1A00207-13EB-45AD-AFD9-E5A363C3CDD7}" type="presOf" srcId="{9DEA55C1-E59C-4B5B-90DC-1D0B54C2B20C}" destId="{69001EA0-6A7E-4F72-B5D4-0C69A40208E2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BBE3DFB-3684-4FEF-8C5B-96893AEB35B7}" type="presOf" srcId="{80C91609-4155-490D-A93A-2840363F77EF}" destId="{0E4A1FB2-B936-4A45-9B17-4DC72B6EC80F}" srcOrd="0" destOrd="0" presId="urn:microsoft.com/office/officeart/2005/8/layout/orgChart1"/>
    <dgm:cxn modelId="{39D75FF5-4874-4847-93B0-4284AABCC251}" type="presOf" srcId="{2A362D5D-A3DA-4F6C-8849-2A8C51EEB6D2}" destId="{12FB5CC2-3F72-4AC8-AF94-50272EAD0FAB}" srcOrd="0" destOrd="0" presId="urn:microsoft.com/office/officeart/2005/8/layout/orgChart1"/>
    <dgm:cxn modelId="{1C02EF8D-0863-47F9-9C6B-6A17833D3FA7}" srcId="{BD3D72B1-EEF6-4EB4-803A-A74A6B419346}" destId="{FEB16AAD-AAFD-43BC-861B-AB4DBE1A160C}" srcOrd="0" destOrd="0" parTransId="{A2C519AD-0978-4AA5-B439-399B81392DA8}" sibTransId="{031E756F-CF1B-4439-AB4E-865A7ED7FA9B}"/>
    <dgm:cxn modelId="{D50B66F7-FF52-4DD6-89D4-13615904E434}" type="presOf" srcId="{FEB16AAD-AAFD-43BC-861B-AB4DBE1A160C}" destId="{75381AC0-90C1-46F2-BE15-A58C16A242B8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621D896C-95B1-4D2D-97A5-CBF30A82313F}" type="presOf" srcId="{80C91609-4155-490D-A93A-2840363F77EF}" destId="{70C7E907-B590-4FA8-BA47-0908BC71EE25}" srcOrd="1" destOrd="0" presId="urn:microsoft.com/office/officeart/2005/8/layout/orgChart1"/>
    <dgm:cxn modelId="{FBAA00B6-DE27-4457-90C2-CF7F7FB43609}" type="presOf" srcId="{2EC3689C-7BAA-4D8B-9BFA-26FA5F5F11A6}" destId="{9EF5B1E7-4642-446F-802A-010E77A6D315}" srcOrd="0" destOrd="0" presId="urn:microsoft.com/office/officeart/2005/8/layout/orgChart1"/>
    <dgm:cxn modelId="{249329A8-F917-44DE-879B-81493D40AFAF}" srcId="{FEB16AAD-AAFD-43BC-861B-AB4DBE1A160C}" destId="{9DEA55C1-E59C-4B5B-90DC-1D0B54C2B20C}" srcOrd="0" destOrd="0" parTransId="{DC431621-F922-42D7-987E-BC6EADD572A1}" sibTransId="{1C0576D0-2BD9-4D61-BC42-6FFE9C63440E}"/>
    <dgm:cxn modelId="{9F773A7F-2D46-41D4-BE15-18CAD69D055A}" type="presOf" srcId="{2EC3689C-7BAA-4D8B-9BFA-26FA5F5F11A6}" destId="{F20D4592-4086-4910-B30C-72EC00D6CBE6}" srcOrd="1" destOrd="0" presId="urn:microsoft.com/office/officeart/2005/8/layout/orgChart1"/>
    <dgm:cxn modelId="{C48BACC6-DFFE-48B8-A344-133B8D17248A}" type="presOf" srcId="{FEB16AAD-AAFD-43BC-861B-AB4DBE1A160C}" destId="{C218B555-AA72-4976-B8E3-45BDBDD09C31}" srcOrd="0" destOrd="0" presId="urn:microsoft.com/office/officeart/2005/8/layout/orgChart1"/>
    <dgm:cxn modelId="{78DE0641-20A0-4F69-8507-E945CF48E8BF}" type="presOf" srcId="{4E50255E-3688-405A-9938-0EC4F736299F}" destId="{FC7541B4-6136-45CB-8770-663459A25598}" srcOrd="0" destOrd="0" presId="urn:microsoft.com/office/officeart/2005/8/layout/orgChart1"/>
    <dgm:cxn modelId="{A246958A-19C8-4154-B6C7-553961B1C641}" type="presParOf" srcId="{B3263371-B20E-4D1C-87B0-F232DC5A756C}" destId="{FC5E47DB-9C7B-4A4C-AD1E-C62FAB7492CA}" srcOrd="0" destOrd="0" presId="urn:microsoft.com/office/officeart/2005/8/layout/orgChart1"/>
    <dgm:cxn modelId="{7D034596-A251-45FF-8B2A-FC9AC3E98BA1}" type="presParOf" srcId="{FC5E47DB-9C7B-4A4C-AD1E-C62FAB7492CA}" destId="{D3F6A44D-7E1D-45CC-9D29-BA034512017D}" srcOrd="0" destOrd="0" presId="urn:microsoft.com/office/officeart/2005/8/layout/orgChart1"/>
    <dgm:cxn modelId="{62EDC289-0548-49DA-A9DB-53F091CC2ECF}" type="presParOf" srcId="{D3F6A44D-7E1D-45CC-9D29-BA034512017D}" destId="{C218B555-AA72-4976-B8E3-45BDBDD09C31}" srcOrd="0" destOrd="0" presId="urn:microsoft.com/office/officeart/2005/8/layout/orgChart1"/>
    <dgm:cxn modelId="{1BB40224-459E-49C0-9F3C-625D5E00BD18}" type="presParOf" srcId="{D3F6A44D-7E1D-45CC-9D29-BA034512017D}" destId="{75381AC0-90C1-46F2-BE15-A58C16A242B8}" srcOrd="1" destOrd="0" presId="urn:microsoft.com/office/officeart/2005/8/layout/orgChart1"/>
    <dgm:cxn modelId="{22BC82C7-13D5-4DAC-9980-4A4DB938F777}" type="presParOf" srcId="{FC5E47DB-9C7B-4A4C-AD1E-C62FAB7492CA}" destId="{7A556A9F-B9BF-4CFC-9A3C-941624AE02EB}" srcOrd="1" destOrd="0" presId="urn:microsoft.com/office/officeart/2005/8/layout/orgChart1"/>
    <dgm:cxn modelId="{475210A0-3505-4AEB-A25A-98009704A0AD}" type="presParOf" srcId="{7A556A9F-B9BF-4CFC-9A3C-941624AE02EB}" destId="{288B7CCE-1786-4FB4-8A43-BD9AEC392E69}" srcOrd="0" destOrd="0" presId="urn:microsoft.com/office/officeart/2005/8/layout/orgChart1"/>
    <dgm:cxn modelId="{5FAAC944-4A27-4D0F-AF65-76F91B8F0FC8}" type="presParOf" srcId="{7A556A9F-B9BF-4CFC-9A3C-941624AE02EB}" destId="{9F18E1C0-481C-4FE7-8EBB-B1344913ACE0}" srcOrd="1" destOrd="0" presId="urn:microsoft.com/office/officeart/2005/8/layout/orgChart1"/>
    <dgm:cxn modelId="{78EB7125-A867-4136-9FFF-6E46CC44B2EB}" type="presParOf" srcId="{9F18E1C0-481C-4FE7-8EBB-B1344913ACE0}" destId="{7D764BE7-0D8F-4814-8BC7-A4F43A7E8492}" srcOrd="0" destOrd="0" presId="urn:microsoft.com/office/officeart/2005/8/layout/orgChart1"/>
    <dgm:cxn modelId="{578237E6-208C-4709-B1C3-B6C3668CD630}" type="presParOf" srcId="{7D764BE7-0D8F-4814-8BC7-A4F43A7E8492}" destId="{49B82338-271B-4C1C-88F6-053FD33822DE}" srcOrd="0" destOrd="0" presId="urn:microsoft.com/office/officeart/2005/8/layout/orgChart1"/>
    <dgm:cxn modelId="{E6E7FFEE-4507-4EB5-BEBC-9448AFE1DC60}" type="presParOf" srcId="{7D764BE7-0D8F-4814-8BC7-A4F43A7E8492}" destId="{69001EA0-6A7E-4F72-B5D4-0C69A40208E2}" srcOrd="1" destOrd="0" presId="urn:microsoft.com/office/officeart/2005/8/layout/orgChart1"/>
    <dgm:cxn modelId="{BDBA767C-5D0F-41B9-833D-5BCCFA1D265C}" type="presParOf" srcId="{9F18E1C0-481C-4FE7-8EBB-B1344913ACE0}" destId="{F7C536A4-2F94-423A-B8D4-B9CF954182D5}" srcOrd="1" destOrd="0" presId="urn:microsoft.com/office/officeart/2005/8/layout/orgChart1"/>
    <dgm:cxn modelId="{F2778C99-6AFE-46C9-8B9A-5FA8A87606D4}" type="presParOf" srcId="{F7C536A4-2F94-423A-B8D4-B9CF954182D5}" destId="{FBC4E62D-2697-4D3B-B091-00B85D5AF929}" srcOrd="0" destOrd="0" presId="urn:microsoft.com/office/officeart/2005/8/layout/orgChart1"/>
    <dgm:cxn modelId="{03450707-61D7-49C9-A81B-1E0ED371DDBF}" type="presParOf" srcId="{F7C536A4-2F94-423A-B8D4-B9CF954182D5}" destId="{3AD56842-B5D0-4B28-9ECD-75B4A9D0F3F8}" srcOrd="1" destOrd="0" presId="urn:microsoft.com/office/officeart/2005/8/layout/orgChart1"/>
    <dgm:cxn modelId="{B5BD2183-73F5-4DF1-A17E-CCACE715723B}" type="presParOf" srcId="{3AD56842-B5D0-4B28-9ECD-75B4A9D0F3F8}" destId="{B7121B46-A2BE-4117-A06F-C35EC7E44BD5}" srcOrd="0" destOrd="0" presId="urn:microsoft.com/office/officeart/2005/8/layout/orgChart1"/>
    <dgm:cxn modelId="{FA061CCC-65F6-4CB0-B373-F238B7B9410F}" type="presParOf" srcId="{B7121B46-A2BE-4117-A06F-C35EC7E44BD5}" destId="{9EF5B1E7-4642-446F-802A-010E77A6D315}" srcOrd="0" destOrd="0" presId="urn:microsoft.com/office/officeart/2005/8/layout/orgChart1"/>
    <dgm:cxn modelId="{7078EF16-015B-4C3D-B64B-9F6DA7D7139D}" type="presParOf" srcId="{B7121B46-A2BE-4117-A06F-C35EC7E44BD5}" destId="{F20D4592-4086-4910-B30C-72EC00D6CBE6}" srcOrd="1" destOrd="0" presId="urn:microsoft.com/office/officeart/2005/8/layout/orgChart1"/>
    <dgm:cxn modelId="{0EF9BD78-E39B-4F68-B17B-E391D22B6516}" type="presParOf" srcId="{3AD56842-B5D0-4B28-9ECD-75B4A9D0F3F8}" destId="{6C8B4CA9-8A6B-4839-9B95-F2F66954329E}" srcOrd="1" destOrd="0" presId="urn:microsoft.com/office/officeart/2005/8/layout/orgChart1"/>
    <dgm:cxn modelId="{91EB1779-6B80-4982-8634-88E73A840225}" type="presParOf" srcId="{3AD56842-B5D0-4B28-9ECD-75B4A9D0F3F8}" destId="{D3CC1EF0-B066-49DF-9149-C52533FB5920}" srcOrd="2" destOrd="0" presId="urn:microsoft.com/office/officeart/2005/8/layout/orgChart1"/>
    <dgm:cxn modelId="{02CDAE02-80A0-4615-AEE2-B357AA273267}" type="presParOf" srcId="{F7C536A4-2F94-423A-B8D4-B9CF954182D5}" destId="{12FB5CC2-3F72-4AC8-AF94-50272EAD0FAB}" srcOrd="2" destOrd="0" presId="urn:microsoft.com/office/officeart/2005/8/layout/orgChart1"/>
    <dgm:cxn modelId="{EE0D8CB8-56F0-4D2E-BEBC-CB051B2F0219}" type="presParOf" srcId="{F7C536A4-2F94-423A-B8D4-B9CF954182D5}" destId="{B570DFF2-79FF-4DD0-A8FE-728069315CDB}" srcOrd="3" destOrd="0" presId="urn:microsoft.com/office/officeart/2005/8/layout/orgChart1"/>
    <dgm:cxn modelId="{52662539-C9F7-4853-AB48-6322B06B3687}" type="presParOf" srcId="{B570DFF2-79FF-4DD0-A8FE-728069315CDB}" destId="{AC57EB8E-F8F8-49E5-AB3B-101A503E7149}" srcOrd="0" destOrd="0" presId="urn:microsoft.com/office/officeart/2005/8/layout/orgChart1"/>
    <dgm:cxn modelId="{7CE29F92-683B-443C-9EE4-C94550D6C923}" type="presParOf" srcId="{AC57EB8E-F8F8-49E5-AB3B-101A503E7149}" destId="{0E4A1FB2-B936-4A45-9B17-4DC72B6EC80F}" srcOrd="0" destOrd="0" presId="urn:microsoft.com/office/officeart/2005/8/layout/orgChart1"/>
    <dgm:cxn modelId="{1EFEA955-0FF9-40FB-9ADC-B59608FDA3C1}" type="presParOf" srcId="{AC57EB8E-F8F8-49E5-AB3B-101A503E7149}" destId="{70C7E907-B590-4FA8-BA47-0908BC71EE25}" srcOrd="1" destOrd="0" presId="urn:microsoft.com/office/officeart/2005/8/layout/orgChart1"/>
    <dgm:cxn modelId="{E13859E5-3A29-4DB4-B41F-84BACF5D37EE}" type="presParOf" srcId="{B570DFF2-79FF-4DD0-A8FE-728069315CDB}" destId="{0DCE5A2E-AABD-41D8-AB45-73FC6E777742}" srcOrd="1" destOrd="0" presId="urn:microsoft.com/office/officeart/2005/8/layout/orgChart1"/>
    <dgm:cxn modelId="{018E68C1-5DE7-4280-9F04-E4CFF45C4CD4}" type="presParOf" srcId="{0DCE5A2E-AABD-41D8-AB45-73FC6E777742}" destId="{FC7541B4-6136-45CB-8770-663459A25598}" srcOrd="0" destOrd="0" presId="urn:microsoft.com/office/officeart/2005/8/layout/orgChart1"/>
    <dgm:cxn modelId="{01177D5D-13E5-46C7-A147-EC2688ADDA37}" type="presParOf" srcId="{0DCE5A2E-AABD-41D8-AB45-73FC6E777742}" destId="{A40758BA-FB53-4B5B-8D0E-BFC6FCF28CCD}" srcOrd="1" destOrd="0" presId="urn:microsoft.com/office/officeart/2005/8/layout/orgChart1"/>
    <dgm:cxn modelId="{2188E3F6-F0F9-4CC0-BC8F-BE618DAFBC71}" type="presParOf" srcId="{A40758BA-FB53-4B5B-8D0E-BFC6FCF28CCD}" destId="{7D7A4CB1-F031-4828-90A7-49C8EAC41E1E}" srcOrd="0" destOrd="0" presId="urn:microsoft.com/office/officeart/2005/8/layout/orgChart1"/>
    <dgm:cxn modelId="{8D8EBA51-B284-473F-A468-837757B7D6A3}" type="presParOf" srcId="{7D7A4CB1-F031-4828-90A7-49C8EAC41E1E}" destId="{B651DCB6-AAF6-4973-9416-A5FBDCD184AD}" srcOrd="0" destOrd="0" presId="urn:microsoft.com/office/officeart/2005/8/layout/orgChart1"/>
    <dgm:cxn modelId="{177E5938-0D2C-4C8C-B141-AB37B4B8287E}" type="presParOf" srcId="{7D7A4CB1-F031-4828-90A7-49C8EAC41E1E}" destId="{FE9E1509-3C3C-4DF1-8723-C0DDF76BD16B}" srcOrd="1" destOrd="0" presId="urn:microsoft.com/office/officeart/2005/8/layout/orgChart1"/>
    <dgm:cxn modelId="{65A56819-082F-4C9E-938B-2111A87730DB}" type="presParOf" srcId="{A40758BA-FB53-4B5B-8D0E-BFC6FCF28CCD}" destId="{5D342304-3742-4A0E-8D51-D5CB71D11E9D}" srcOrd="1" destOrd="0" presId="urn:microsoft.com/office/officeart/2005/8/layout/orgChart1"/>
    <dgm:cxn modelId="{1CC3FF36-C51A-4F81-8A43-78ACE9A43E4B}" type="presParOf" srcId="{A40758BA-FB53-4B5B-8D0E-BFC6FCF28CCD}" destId="{8D376A21-B1DE-43F8-8909-9B447CA773F2}" srcOrd="2" destOrd="0" presId="urn:microsoft.com/office/officeart/2005/8/layout/orgChart1"/>
    <dgm:cxn modelId="{96B44408-B8AC-4782-B7E3-E7A353265055}" type="presParOf" srcId="{B570DFF2-79FF-4DD0-A8FE-728069315CDB}" destId="{4F6E22EF-9940-4E6D-8F89-9A1FB953EB04}" srcOrd="2" destOrd="0" presId="urn:microsoft.com/office/officeart/2005/8/layout/orgChart1"/>
    <dgm:cxn modelId="{D7F84438-8DC5-401D-8C5A-FBC02B8A7A8E}" type="presParOf" srcId="{9F18E1C0-481C-4FE7-8EBB-B1344913ACE0}" destId="{24CD071D-3DCF-4AB1-84B6-A1EC91730C24}" srcOrd="2" destOrd="0" presId="urn:microsoft.com/office/officeart/2005/8/layout/orgChart1"/>
    <dgm:cxn modelId="{7D6B6E32-0C34-4EEE-9DF2-26CD1DDFF882}" type="presParOf" srcId="{FC5E47DB-9C7B-4A4C-AD1E-C62FAB7492CA}" destId="{55586924-0469-48C3-B25A-AB4BB2B2C2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solidFill>
                <a:schemeClr val="tx1"/>
              </a:solidFill>
            </a:rPr>
            <a:t>Auxiliares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Desarrollo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99965" custScaleY="1781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781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67E391C0-BA7A-4874-A236-9BC3C4CAB6E9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Notificador (a)</a:t>
          </a:r>
        </a:p>
      </dgm:t>
    </dgm:pt>
    <dgm:pt modelId="{9DAC4CB7-DF97-4F6C-9119-21BCED1DA7B7}" type="parTrans" cxnId="{26ADE933-8865-4FD7-AE47-52D3C7CE8E69}">
      <dgm:prSet/>
      <dgm:spPr/>
      <dgm:t>
        <a:bodyPr/>
        <a:lstStyle/>
        <a:p>
          <a:endParaRPr lang="es-ES"/>
        </a:p>
      </dgm:t>
    </dgm:pt>
    <dgm:pt modelId="{24624D92-94E3-4D3C-8B12-B140C91139BB}" type="sibTrans" cxnId="{26ADE933-8865-4FD7-AE47-52D3C7CE8E6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59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B796DEB7-6910-47D6-9011-53BAD3FCB683}" type="pres">
      <dgm:prSet presAssocID="{9DAC4CB7-DF97-4F6C-9119-21BCED1DA7B7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9D633D29-C714-49FF-AA10-996D3FAC9906}" type="pres">
      <dgm:prSet presAssocID="{67E391C0-BA7A-4874-A236-9BC3C4CAB6E9}" presName="hierRoot3" presStyleCnt="0">
        <dgm:presLayoutVars>
          <dgm:hierBranch val="init"/>
        </dgm:presLayoutVars>
      </dgm:prSet>
      <dgm:spPr/>
    </dgm:pt>
    <dgm:pt modelId="{87EDBBCC-9DE8-47B7-AE32-8797534C2957}" type="pres">
      <dgm:prSet presAssocID="{67E391C0-BA7A-4874-A236-9BC3C4CAB6E9}" presName="rootComposite3" presStyleCnt="0"/>
      <dgm:spPr/>
    </dgm:pt>
    <dgm:pt modelId="{DEFCFE64-DCC5-403C-A7EF-97FB2EAD8743}" type="pres">
      <dgm:prSet presAssocID="{67E391C0-BA7A-4874-A236-9BC3C4CAB6E9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98C4C2-C99F-4D50-B114-2F7CFAD5E56C}" type="pres">
      <dgm:prSet presAssocID="{67E391C0-BA7A-4874-A236-9BC3C4CAB6E9}" presName="rootConnector3" presStyleLbl="asst1" presStyleIdx="1" presStyleCnt="2"/>
      <dgm:spPr/>
      <dgm:t>
        <a:bodyPr/>
        <a:lstStyle/>
        <a:p>
          <a:endParaRPr lang="es-ES"/>
        </a:p>
      </dgm:t>
    </dgm:pt>
    <dgm:pt modelId="{E8C5CF95-7F8E-4DDA-813F-B8EEC19FF47F}" type="pres">
      <dgm:prSet presAssocID="{67E391C0-BA7A-4874-A236-9BC3C4CAB6E9}" presName="hierChild6" presStyleCnt="0"/>
      <dgm:spPr/>
    </dgm:pt>
    <dgm:pt modelId="{4E7D36A5-8D7F-46FF-ABCB-755481606E33}" type="pres">
      <dgm:prSet presAssocID="{67E391C0-BA7A-4874-A236-9BC3C4CAB6E9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6ADE933-8865-4FD7-AE47-52D3C7CE8E69}" srcId="{9DEA55C1-E59C-4B5B-90DC-1D0B54C2B20C}" destId="{67E391C0-BA7A-4874-A236-9BC3C4CAB6E9}" srcOrd="2" destOrd="0" parTransId="{9DAC4CB7-DF97-4F6C-9119-21BCED1DA7B7}" sibTransId="{24624D92-94E3-4D3C-8B12-B140C91139BB}"/>
    <dgm:cxn modelId="{EDBB895C-F9CD-4685-B8AC-829A5B70B9CE}" type="presOf" srcId="{67E391C0-BA7A-4874-A236-9BC3C4CAB6E9}" destId="{DEFCFE64-DCC5-403C-A7EF-97FB2EAD87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D8347B9-A678-48C7-B5D2-A8AE01ADE122}" type="presOf" srcId="{9DAC4CB7-DF97-4F6C-9119-21BCED1DA7B7}" destId="{B796DEB7-6910-47D6-9011-53BAD3FCB683}" srcOrd="0" destOrd="0" presId="urn:microsoft.com/office/officeart/2005/8/layout/orgChart1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36D17E0E-F6D1-4590-BCBE-9BC8C613A00B}" type="presOf" srcId="{67E391C0-BA7A-4874-A236-9BC3C4CAB6E9}" destId="{5998C4C2-C99F-4D50-B114-2F7CFAD5E56C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C14F7555-8D29-4FC6-A858-FC9B3F2DA48D}" type="presParOf" srcId="{E6CFA08A-7145-470C-A659-6A725D85622B}" destId="{B796DEB7-6910-47D6-9011-53BAD3FCB683}" srcOrd="2" destOrd="0" presId="urn:microsoft.com/office/officeart/2005/8/layout/orgChart1"/>
    <dgm:cxn modelId="{72FFFBA8-EB65-44B6-8FF1-9902D36F19BA}" type="presParOf" srcId="{E6CFA08A-7145-470C-A659-6A725D85622B}" destId="{9D633D29-C714-49FF-AA10-996D3FAC9906}" srcOrd="3" destOrd="0" presId="urn:microsoft.com/office/officeart/2005/8/layout/orgChart1"/>
    <dgm:cxn modelId="{AEC58BF3-D9EC-4C2C-B41A-3B25423937AD}" type="presParOf" srcId="{9D633D29-C714-49FF-AA10-996D3FAC9906}" destId="{87EDBBCC-9DE8-47B7-AE32-8797534C2957}" srcOrd="0" destOrd="0" presId="urn:microsoft.com/office/officeart/2005/8/layout/orgChart1"/>
    <dgm:cxn modelId="{DC5E0E54-8696-49AF-8E30-D070A7BD3228}" type="presParOf" srcId="{87EDBBCC-9DE8-47B7-AE32-8797534C2957}" destId="{DEFCFE64-DCC5-403C-A7EF-97FB2EAD8743}" srcOrd="0" destOrd="0" presId="urn:microsoft.com/office/officeart/2005/8/layout/orgChart1"/>
    <dgm:cxn modelId="{7159E6BC-2E8B-42EA-B37D-C7E03FDD504D}" type="presParOf" srcId="{87EDBBCC-9DE8-47B7-AE32-8797534C2957}" destId="{5998C4C2-C99F-4D50-B114-2F7CFAD5E56C}" srcOrd="1" destOrd="0" presId="urn:microsoft.com/office/officeart/2005/8/layout/orgChart1"/>
    <dgm:cxn modelId="{D1792ACF-F160-4C6B-8335-2B541EC3D609}" type="presParOf" srcId="{9D633D29-C714-49FF-AA10-996D3FAC9906}" destId="{E8C5CF95-7F8E-4DDA-813F-B8EEC19FF47F}" srcOrd="1" destOrd="0" presId="urn:microsoft.com/office/officeart/2005/8/layout/orgChart1"/>
    <dgm:cxn modelId="{A48C9DDD-9D3E-42D2-92D6-5B69323C490B}" type="presParOf" srcId="{9D633D29-C714-49FF-AA10-996D3FAC9906}" destId="{4E7D36A5-8D7F-46FF-ABCB-755481606E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4356" custScaleY="80974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21266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39961666-0092-4758-99B1-C8786B18CCDF}">
      <dgm:prSet custT="1"/>
      <dgm:spPr/>
      <dgm:t>
        <a:bodyPr/>
        <a:lstStyle/>
        <a:p>
          <a:r>
            <a:rPr lang="es-MX" altLang="es-MX" sz="1200" dirty="0" smtClean="0"/>
            <a:t>Supervisor(a) de Armería</a:t>
          </a:r>
          <a:endParaRPr lang="es-MX" sz="1200" dirty="0" smtClean="0"/>
        </a:p>
        <a:p>
          <a:r>
            <a:rPr lang="es-ES" sz="1200" dirty="0" smtClean="0"/>
            <a:t>Instructor (a)</a:t>
          </a:r>
          <a:endParaRPr lang="es-ES" sz="1200" dirty="0"/>
        </a:p>
      </dgm:t>
    </dgm:pt>
    <dgm:pt modelId="{E70ABB9B-E63B-4C78-AC3F-5208B8184C91}" type="parTrans" cxnId="{3508F259-6184-431B-AFD5-71F9305DA5B0}">
      <dgm:prSet/>
      <dgm:spPr>
        <a:ln cap="flat">
          <a:miter lim="800000"/>
        </a:ln>
      </dgm:spPr>
      <dgm:t>
        <a:bodyPr/>
        <a:lstStyle/>
        <a:p>
          <a:endParaRPr lang="es-ES"/>
        </a:p>
      </dgm:t>
    </dgm:pt>
    <dgm:pt modelId="{51245B42-EDAC-4465-B17C-7A14D5A70EE6}" type="sibTrans" cxnId="{3508F259-6184-431B-AFD5-71F9305DA5B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8283" custScaleY="267945" custLinFactNeighborX="19055" custLinFactNeighborY="534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226436" custScaleY="226186" custLinFactY="-59990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226436" custScaleY="226186" custLinFactY="-59990" custLinFactNeighborX="1915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226436" custScaleY="226186" custLinFactY="-59990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292749" custScaleY="156990" custLinFactNeighborX="-25244" custLinFactNeighborY="68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216819" custScaleY="156990" custLinFactNeighborX="77574" custLinFactNeighborY="692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292659" custScaleY="156990" custLinFactNeighborX="-26608" custLinFactNeighborY="77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216819" custScaleY="156990" custLinFactY="100790" custLinFactNeighborX="46912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549233B0-2277-409C-9849-AB54B0B34318}" type="pres">
      <dgm:prSet presAssocID="{E70ABB9B-E63B-4C78-AC3F-5208B8184C9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9FCBF9BD-20EA-4112-9681-3FE768748D74}" type="pres">
      <dgm:prSet presAssocID="{39961666-0092-4758-99B1-C8786B18CCDF}" presName="hierRoot2" presStyleCnt="0">
        <dgm:presLayoutVars>
          <dgm:hierBranch/>
        </dgm:presLayoutVars>
      </dgm:prSet>
      <dgm:spPr/>
    </dgm:pt>
    <dgm:pt modelId="{CB8FB1FE-C7C7-4AED-A722-BB7277EB7830}" type="pres">
      <dgm:prSet presAssocID="{39961666-0092-4758-99B1-C8786B18CCDF}" presName="rootComposite" presStyleCnt="0"/>
      <dgm:spPr/>
    </dgm:pt>
    <dgm:pt modelId="{81E846D5-BE48-4DF5-8B8F-FD57626993B4}" type="pres">
      <dgm:prSet presAssocID="{39961666-0092-4758-99B1-C8786B18CCDF}" presName="rootText" presStyleLbl="node3" presStyleIdx="0" presStyleCnt="1" custScaleX="280122" custScaleY="196413" custLinFactY="116069" custLinFactNeighborX="47858" custLinFactNeighborY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68F95F-85F8-42AB-B163-9966100E532D}" type="pres">
      <dgm:prSet presAssocID="{39961666-0092-4758-99B1-C8786B18CCDF}" presName="rootConnector" presStyleLbl="node3" presStyleIdx="0" presStyleCnt="1"/>
      <dgm:spPr/>
      <dgm:t>
        <a:bodyPr/>
        <a:lstStyle/>
        <a:p>
          <a:endParaRPr lang="es-ES"/>
        </a:p>
      </dgm:t>
    </dgm:pt>
    <dgm:pt modelId="{4FCE8DEE-AF40-4AB0-8AD2-7D627D0CEF0A}" type="pres">
      <dgm:prSet presAssocID="{39961666-0092-4758-99B1-C8786B18CCDF}" presName="hierChild4" presStyleCnt="0"/>
      <dgm:spPr/>
    </dgm:pt>
    <dgm:pt modelId="{2F424EBA-A2D8-4B99-AA42-3BB7242E8C29}" type="pres">
      <dgm:prSet presAssocID="{39961666-0092-4758-99B1-C8786B18CCDF}" presName="hierChild5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216819" custScaleY="156990" custLinFactX="192709" custLinFactY="-160579" custLinFactNeighborX="20000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159782" custLinFactX="-61151" custLinFactNeighborX="-100000" custLinFactNeighborY="-145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216820" custScaleY="256847" custLinFactX="-26353" custLinFactY="-100000" custLinFactNeighborX="-100000" custLinFactNeighborY="-1621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D9EF98DA-09A2-4E09-B7C4-C79266456B89}" type="presOf" srcId="{AAFC3C54-83BD-41CC-A484-8D916DB3D540}" destId="{40F16EDC-DFC6-465F-B17B-3B7A51C839F5}" srcOrd="0" destOrd="0" presId="urn:microsoft.com/office/officeart/2005/8/layout/orgChart1"/>
    <dgm:cxn modelId="{4F3480EA-8477-4386-9F0B-0BF6A542C88B}" type="presOf" srcId="{39961666-0092-4758-99B1-C8786B18CCDF}" destId="{81E846D5-BE48-4DF5-8B8F-FD57626993B4}" srcOrd="0" destOrd="0" presId="urn:microsoft.com/office/officeart/2005/8/layout/orgChart1"/>
    <dgm:cxn modelId="{661271DB-AC3F-4C7A-BE64-A15DA78F1F8C}" type="presOf" srcId="{E70ABB9B-E63B-4C78-AC3F-5208B8184C91}" destId="{549233B0-2277-409C-9849-AB54B0B34318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5CF2209-3F22-4EF5-8CC1-132337314967}" type="presOf" srcId="{B15CDA50-BC25-4C3C-A05F-A26BC83F9B36}" destId="{4241AAA2-819C-47D7-AD63-51E452E8EAC3}" srcOrd="0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4E848255-0C7C-4213-A101-B57027CD0619}" type="presOf" srcId="{23602ED4-C5D1-4C74-B2DB-2FE1C0B34201}" destId="{98B24AE9-598A-4956-BAD1-585F2BEC3EEF}" srcOrd="0" destOrd="0" presId="urn:microsoft.com/office/officeart/2005/8/layout/orgChart1"/>
    <dgm:cxn modelId="{4657302F-4C47-40AC-B325-2205403776A9}" type="presOf" srcId="{36825E15-3979-4B8E-9EF5-FEEFD12E1AA4}" destId="{FC63A4E7-CEC4-45F2-99AC-FBF44559CEC2}" srcOrd="1" destOrd="0" presId="urn:microsoft.com/office/officeart/2005/8/layout/orgChart1"/>
    <dgm:cxn modelId="{155FB4EE-3B60-42CE-ACAA-8552D23ADD74}" type="presOf" srcId="{D732CA66-2D15-4FD0-9ADE-01F868E09EF9}" destId="{C37B644C-E81E-43FA-940C-80E9771F42E9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C19713C-9F96-4F5D-B4E5-56E17124127F}" type="presOf" srcId="{F7685920-3C1B-46A7-8241-03F2D7BB301F}" destId="{AFC3B018-09E2-4FEE-B07F-D8DB1B9BB716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DED6BEF5-47AD-4C20-BB17-BE3AA14D4366}" type="presOf" srcId="{1AD92065-89F9-4DA7-8463-D4DC41A6A673}" destId="{1B7807FF-6A9A-4E0B-9291-24C98418DDC1}" srcOrd="0" destOrd="0" presId="urn:microsoft.com/office/officeart/2005/8/layout/orgChart1"/>
    <dgm:cxn modelId="{43FC7CF0-0EE7-492B-8C63-8D37470A2C51}" type="presOf" srcId="{0523F60A-E803-4ED6-8B64-520832A87FE1}" destId="{CA6D7020-2084-4476-B810-B6B98906B2EB}" srcOrd="0" destOrd="0" presId="urn:microsoft.com/office/officeart/2005/8/layout/orgChart1"/>
    <dgm:cxn modelId="{B75C1F09-DB99-4446-9576-7A79C8A6DE83}" type="presOf" srcId="{1AD92065-89F9-4DA7-8463-D4DC41A6A673}" destId="{7557B5BD-6C8C-4D43-AC63-A645AFBE11A4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16E14ED-813F-46F5-B854-FAA6F9DB41E1}" type="presOf" srcId="{60059995-0BE4-4152-96CA-4E1D48326A63}" destId="{2DDF28A8-C673-45BF-AA6D-8080DE94E29F}" srcOrd="0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67A9A55-419F-44ED-90A0-390F1363EE14}" type="presOf" srcId="{720E18EE-B6D0-4C2D-99CD-0919BD5A83B3}" destId="{399E151A-D3DE-4CAD-B88C-0199E8B65362}" srcOrd="0" destOrd="0" presId="urn:microsoft.com/office/officeart/2005/8/layout/orgChart1"/>
    <dgm:cxn modelId="{1B6B6484-FFDE-4AF8-A829-1499B2C7910E}" type="presOf" srcId="{23602ED4-C5D1-4C74-B2DB-2FE1C0B34201}" destId="{AA99258C-70AB-4A8E-88CB-D763EE75F3C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31A7B62-6D5A-42D0-AAEA-E40102EBBC68}" type="presOf" srcId="{F80F9BAE-1BC7-4D7A-BD3C-29F9078F45F7}" destId="{39468539-E12A-4E80-A9A5-45ED404D5803}" srcOrd="0" destOrd="0" presId="urn:microsoft.com/office/officeart/2005/8/layout/orgChart1"/>
    <dgm:cxn modelId="{54766C9F-ACBA-48E9-B6B8-DA4F16D44D35}" type="presOf" srcId="{39961666-0092-4758-99B1-C8786B18CCDF}" destId="{5668F95F-85F8-42AB-B163-9966100E532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9F1D28BD-2421-450D-8ED2-8A9912985991}" type="presOf" srcId="{720E18EE-B6D0-4C2D-99CD-0919BD5A83B3}" destId="{F09B5923-4C6E-49CE-9F68-D5A644CD5524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EA7B805C-EA56-4508-883B-970E5C46593A}" type="presOf" srcId="{36825E15-3979-4B8E-9EF5-FEEFD12E1AA4}" destId="{F058197F-F444-4984-B936-E3893BB468A8}" srcOrd="0" destOrd="0" presId="urn:microsoft.com/office/officeart/2005/8/layout/orgChart1"/>
    <dgm:cxn modelId="{3508F259-6184-431B-AFD5-71F9305DA5B0}" srcId="{36825E15-3979-4B8E-9EF5-FEEFD12E1AA4}" destId="{39961666-0092-4758-99B1-C8786B18CCDF}" srcOrd="0" destOrd="0" parTransId="{E70ABB9B-E63B-4C78-AC3F-5208B8184C91}" sibTransId="{51245B42-EDAC-4465-B17C-7A14D5A70EE6}"/>
    <dgm:cxn modelId="{BAE22073-6BDA-49D2-A427-92141097A195}" type="presOf" srcId="{A557ADCC-19D6-43E2-844B-4352363CCDA8}" destId="{4C502273-ABF5-4BAE-9C5F-B2EF4B3BB616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FA322016-9B4D-43CA-A391-A6790962E25B}" type="presOf" srcId="{F80F9BAE-1BC7-4D7A-BD3C-29F9078F45F7}" destId="{8C23CE1F-9928-4A09-B20E-3B3211D3E73B}" srcOrd="1" destOrd="0" presId="urn:microsoft.com/office/officeart/2005/8/layout/orgChart1"/>
    <dgm:cxn modelId="{6F8E8A50-0ED5-44E4-B622-AE4CA30654C4}" type="presOf" srcId="{0EC1CA97-9BDF-41DF-8987-478F65C68174}" destId="{F01D9C6A-581B-4176-90C1-A0E8776C6B9F}" srcOrd="0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398F5FFC-1529-408A-B2F2-07C5AA854637}" type="presOf" srcId="{D732CA66-2D15-4FD0-9ADE-01F868E09EF9}" destId="{5D736F8B-37A2-4AA8-850C-D4AC83BD6996}" srcOrd="0" destOrd="0" presId="urn:microsoft.com/office/officeart/2005/8/layout/orgChart1"/>
    <dgm:cxn modelId="{E81E16EF-02B8-4CDF-B74F-05D9F6296911}" type="presOf" srcId="{1A784E69-2930-475A-9CDB-EE9AE15E9010}" destId="{AB56F028-B097-465C-8DE6-7E0EFB87C905}" srcOrd="0" destOrd="0" presId="urn:microsoft.com/office/officeart/2005/8/layout/orgChart1"/>
    <dgm:cxn modelId="{754890AE-91D8-4CFD-9476-83E4D52AFEA3}" type="presOf" srcId="{F7685920-3C1B-46A7-8241-03F2D7BB301F}" destId="{3578E031-F2DE-4644-BC50-495A9B133524}" srcOrd="1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910E5B03-F9E8-406F-AED2-0C710D2FDF39}" type="presParOf" srcId="{E6CFA08A-7145-470C-A659-6A725D85622B}" destId="{CA6D7020-2084-4476-B810-B6B98906B2EB}" srcOrd="0" destOrd="0" presId="urn:microsoft.com/office/officeart/2005/8/layout/orgChart1"/>
    <dgm:cxn modelId="{17350D21-2E14-4E45-9CA2-66ADCD9D185B}" type="presParOf" srcId="{E6CFA08A-7145-470C-A659-6A725D85622B}" destId="{B78112B1-4E36-4A75-A479-EB5223C2A519}" srcOrd="1" destOrd="0" presId="urn:microsoft.com/office/officeart/2005/8/layout/orgChart1"/>
    <dgm:cxn modelId="{CA039266-49B9-43D0-B5D6-82772110CB52}" type="presParOf" srcId="{B78112B1-4E36-4A75-A479-EB5223C2A519}" destId="{B3BD9021-7E8D-4EF0-92AE-0D542051B6D2}" srcOrd="0" destOrd="0" presId="urn:microsoft.com/office/officeart/2005/8/layout/orgChart1"/>
    <dgm:cxn modelId="{C8FC8D18-0F67-4C79-8F59-A7166DE80565}" type="presParOf" srcId="{B3BD9021-7E8D-4EF0-92AE-0D542051B6D2}" destId="{98B24AE9-598A-4956-BAD1-585F2BEC3EEF}" srcOrd="0" destOrd="0" presId="urn:microsoft.com/office/officeart/2005/8/layout/orgChart1"/>
    <dgm:cxn modelId="{3F5D76DE-1167-4676-80D2-174C6BF74F83}" type="presParOf" srcId="{B3BD9021-7E8D-4EF0-92AE-0D542051B6D2}" destId="{AA99258C-70AB-4A8E-88CB-D763EE75F3CF}" srcOrd="1" destOrd="0" presId="urn:microsoft.com/office/officeart/2005/8/layout/orgChart1"/>
    <dgm:cxn modelId="{2C9A9842-691B-4F4B-9792-C3B8061DF188}" type="presParOf" srcId="{B78112B1-4E36-4A75-A479-EB5223C2A519}" destId="{5AE98FD0-99A1-4B1E-A169-F10920C2A6BE}" srcOrd="1" destOrd="0" presId="urn:microsoft.com/office/officeart/2005/8/layout/orgChart1"/>
    <dgm:cxn modelId="{409A35C8-CE39-48C8-A839-A1DBEDAE1372}" type="presParOf" srcId="{B78112B1-4E36-4A75-A479-EB5223C2A519}" destId="{AB99F168-633C-4FD2-B651-617CE6C85A8B}" srcOrd="2" destOrd="0" presId="urn:microsoft.com/office/officeart/2005/8/layout/orgChart1"/>
    <dgm:cxn modelId="{9AB2F72A-5E21-4F4B-B4C3-F8B672DFFF00}" type="presParOf" srcId="{E6CFA08A-7145-470C-A659-6A725D85622B}" destId="{40F16EDC-DFC6-465F-B17B-3B7A51C839F5}" srcOrd="2" destOrd="0" presId="urn:microsoft.com/office/officeart/2005/8/layout/orgChart1"/>
    <dgm:cxn modelId="{A1114DD3-128B-443F-8F2B-C61DF2AB5A0E}" type="presParOf" srcId="{E6CFA08A-7145-470C-A659-6A725D85622B}" destId="{2462F81B-1481-49EE-B29E-6534C7576393}" srcOrd="3" destOrd="0" presId="urn:microsoft.com/office/officeart/2005/8/layout/orgChart1"/>
    <dgm:cxn modelId="{7442B300-ADD3-47E3-8B9E-8CBD67649812}" type="presParOf" srcId="{2462F81B-1481-49EE-B29E-6534C7576393}" destId="{6FEF83E9-4087-41EC-94C0-A06CB366B5BE}" srcOrd="0" destOrd="0" presId="urn:microsoft.com/office/officeart/2005/8/layout/orgChart1"/>
    <dgm:cxn modelId="{F977CB78-3434-4C7B-AAD1-CBDAC06E416B}" type="presParOf" srcId="{6FEF83E9-4087-41EC-94C0-A06CB366B5BE}" destId="{399E151A-D3DE-4CAD-B88C-0199E8B65362}" srcOrd="0" destOrd="0" presId="urn:microsoft.com/office/officeart/2005/8/layout/orgChart1"/>
    <dgm:cxn modelId="{DD4DD4EE-F2CA-4E88-B51F-2CAA5A3EAB00}" type="presParOf" srcId="{6FEF83E9-4087-41EC-94C0-A06CB366B5BE}" destId="{F09B5923-4C6E-49CE-9F68-D5A644CD5524}" srcOrd="1" destOrd="0" presId="urn:microsoft.com/office/officeart/2005/8/layout/orgChart1"/>
    <dgm:cxn modelId="{00D9B2D7-05D7-43AB-AE64-469965E2B7C9}" type="presParOf" srcId="{2462F81B-1481-49EE-B29E-6534C7576393}" destId="{4D15095C-FE4B-402C-9FDC-912B7C5CE8BB}" srcOrd="1" destOrd="0" presId="urn:microsoft.com/office/officeart/2005/8/layout/orgChart1"/>
    <dgm:cxn modelId="{4994869B-2AEE-465C-B2EF-1C4AC6E2F9EA}" type="presParOf" srcId="{2462F81B-1481-49EE-B29E-6534C7576393}" destId="{F81838AE-2C65-4C58-B261-6B78991DEDE0}" srcOrd="2" destOrd="0" presId="urn:microsoft.com/office/officeart/2005/8/layout/orgChart1"/>
    <dgm:cxn modelId="{7287C961-08A0-470F-9EAE-7117C4053345}" type="presParOf" srcId="{E6CFA08A-7145-470C-A659-6A725D85622B}" destId="{F01D9C6A-581B-4176-90C1-A0E8776C6B9F}" srcOrd="4" destOrd="0" presId="urn:microsoft.com/office/officeart/2005/8/layout/orgChart1"/>
    <dgm:cxn modelId="{1CD1BC17-BC77-43B7-A675-C841980A1374}" type="presParOf" srcId="{E6CFA08A-7145-470C-A659-6A725D85622B}" destId="{D593D770-949C-4567-ACA0-038833D7ABE5}" srcOrd="5" destOrd="0" presId="urn:microsoft.com/office/officeart/2005/8/layout/orgChart1"/>
    <dgm:cxn modelId="{167A9223-E374-45E7-A61D-5D1F46F8E142}" type="presParOf" srcId="{D593D770-949C-4567-ACA0-038833D7ABE5}" destId="{C431CFAE-4EE6-4D30-B1DE-F4E298577699}" srcOrd="0" destOrd="0" presId="urn:microsoft.com/office/officeart/2005/8/layout/orgChart1"/>
    <dgm:cxn modelId="{9E44F690-525D-44AB-91B0-1C35E1676E99}" type="presParOf" srcId="{C431CFAE-4EE6-4D30-B1DE-F4E298577699}" destId="{5D736F8B-37A2-4AA8-850C-D4AC83BD6996}" srcOrd="0" destOrd="0" presId="urn:microsoft.com/office/officeart/2005/8/layout/orgChart1"/>
    <dgm:cxn modelId="{E660ABC9-E7C1-40E7-BB0E-32F056184C26}" type="presParOf" srcId="{C431CFAE-4EE6-4D30-B1DE-F4E298577699}" destId="{C37B644C-E81E-43FA-940C-80E9771F42E9}" srcOrd="1" destOrd="0" presId="urn:microsoft.com/office/officeart/2005/8/layout/orgChart1"/>
    <dgm:cxn modelId="{7C8FEBF0-97FA-449D-B4BF-EEFE3109D4B2}" type="presParOf" srcId="{D593D770-949C-4567-ACA0-038833D7ABE5}" destId="{50C82F8E-7F19-48CD-8902-C807EEBC5F81}" srcOrd="1" destOrd="0" presId="urn:microsoft.com/office/officeart/2005/8/layout/orgChart1"/>
    <dgm:cxn modelId="{DE4E9AF9-0ED8-49CF-AFC3-E650DE34EB19}" type="presParOf" srcId="{D593D770-949C-4567-ACA0-038833D7ABE5}" destId="{CAC2B7F4-59ED-4359-8B63-8960E416C4CB}" srcOrd="2" destOrd="0" presId="urn:microsoft.com/office/officeart/2005/8/layout/orgChart1"/>
    <dgm:cxn modelId="{D307D061-7084-4566-86BC-DEB1DB5634A2}" type="presParOf" srcId="{E6CFA08A-7145-470C-A659-6A725D85622B}" destId="{2DDF28A8-C673-45BF-AA6D-8080DE94E29F}" srcOrd="6" destOrd="0" presId="urn:microsoft.com/office/officeart/2005/8/layout/orgChart1"/>
    <dgm:cxn modelId="{95A1BBE5-4384-436C-9B67-6549CD2F2EA9}" type="presParOf" srcId="{E6CFA08A-7145-470C-A659-6A725D85622B}" destId="{29473260-BC55-405C-BB7F-E66323F839E8}" srcOrd="7" destOrd="0" presId="urn:microsoft.com/office/officeart/2005/8/layout/orgChart1"/>
    <dgm:cxn modelId="{A0638D60-C4A7-4B9B-8412-362F96F373E2}" type="presParOf" srcId="{29473260-BC55-405C-BB7F-E66323F839E8}" destId="{B7EAAB1B-F7F5-4C96-9D1C-1B767FCCCA19}" srcOrd="0" destOrd="0" presId="urn:microsoft.com/office/officeart/2005/8/layout/orgChart1"/>
    <dgm:cxn modelId="{1389A03D-ACFE-4AF9-9739-EE5645457B40}" type="presParOf" srcId="{B7EAAB1B-F7F5-4C96-9D1C-1B767FCCCA19}" destId="{F058197F-F444-4984-B936-E3893BB468A8}" srcOrd="0" destOrd="0" presId="urn:microsoft.com/office/officeart/2005/8/layout/orgChart1"/>
    <dgm:cxn modelId="{93CBDD44-ADFC-4B9B-9D5E-E7031664D724}" type="presParOf" srcId="{B7EAAB1B-F7F5-4C96-9D1C-1B767FCCCA19}" destId="{FC63A4E7-CEC4-45F2-99AC-FBF44559CEC2}" srcOrd="1" destOrd="0" presId="urn:microsoft.com/office/officeart/2005/8/layout/orgChart1"/>
    <dgm:cxn modelId="{A63A472D-36E9-4C80-A9F2-6C5F4AE89ED9}" type="presParOf" srcId="{29473260-BC55-405C-BB7F-E66323F839E8}" destId="{4D75C67C-D969-49B4-A07E-54A0B163C073}" srcOrd="1" destOrd="0" presId="urn:microsoft.com/office/officeart/2005/8/layout/orgChart1"/>
    <dgm:cxn modelId="{EAA6E9BE-7C50-4863-854F-15EED04F3507}" type="presParOf" srcId="{4D75C67C-D969-49B4-A07E-54A0B163C073}" destId="{549233B0-2277-409C-9849-AB54B0B34318}" srcOrd="0" destOrd="0" presId="urn:microsoft.com/office/officeart/2005/8/layout/orgChart1"/>
    <dgm:cxn modelId="{C80DB967-E6A1-4D12-887B-AF55FAC36022}" type="presParOf" srcId="{4D75C67C-D969-49B4-A07E-54A0B163C073}" destId="{9FCBF9BD-20EA-4112-9681-3FE768748D74}" srcOrd="1" destOrd="0" presId="urn:microsoft.com/office/officeart/2005/8/layout/orgChart1"/>
    <dgm:cxn modelId="{4E5CE69A-6DFC-4AEB-9495-3CBA81788186}" type="presParOf" srcId="{9FCBF9BD-20EA-4112-9681-3FE768748D74}" destId="{CB8FB1FE-C7C7-4AED-A722-BB7277EB7830}" srcOrd="0" destOrd="0" presId="urn:microsoft.com/office/officeart/2005/8/layout/orgChart1"/>
    <dgm:cxn modelId="{28C0F352-5E05-4252-A720-4A1E47486283}" type="presParOf" srcId="{CB8FB1FE-C7C7-4AED-A722-BB7277EB7830}" destId="{81E846D5-BE48-4DF5-8B8F-FD57626993B4}" srcOrd="0" destOrd="0" presId="urn:microsoft.com/office/officeart/2005/8/layout/orgChart1"/>
    <dgm:cxn modelId="{A7949CCA-180B-4E68-828F-63B49DFFB428}" type="presParOf" srcId="{CB8FB1FE-C7C7-4AED-A722-BB7277EB7830}" destId="{5668F95F-85F8-42AB-B163-9966100E532D}" srcOrd="1" destOrd="0" presId="urn:microsoft.com/office/officeart/2005/8/layout/orgChart1"/>
    <dgm:cxn modelId="{A8A3FD40-836C-41A4-AE84-F52E92168443}" type="presParOf" srcId="{9FCBF9BD-20EA-4112-9681-3FE768748D74}" destId="{4FCE8DEE-AF40-4AB0-8AD2-7D627D0CEF0A}" srcOrd="1" destOrd="0" presId="urn:microsoft.com/office/officeart/2005/8/layout/orgChart1"/>
    <dgm:cxn modelId="{D110E56A-652A-42A6-9311-2F10E025F607}" type="presParOf" srcId="{9FCBF9BD-20EA-4112-9681-3FE768748D74}" destId="{2F424EBA-A2D8-4B99-AA42-3BB7242E8C29}" srcOrd="2" destOrd="0" presId="urn:microsoft.com/office/officeart/2005/8/layout/orgChart1"/>
    <dgm:cxn modelId="{BE32BE39-0EA0-4EC3-B15E-A55DA20918EF}" type="presParOf" srcId="{29473260-BC55-405C-BB7F-E66323F839E8}" destId="{30B20514-760C-4A5F-B8D9-74440D5E399D}" srcOrd="2" destOrd="0" presId="urn:microsoft.com/office/officeart/2005/8/layout/orgChart1"/>
    <dgm:cxn modelId="{D0A57D27-0EFA-4D90-AAC1-E194877F93E8}" type="presParOf" srcId="{E6CFA08A-7145-470C-A659-6A725D85622B}" destId="{AB56F028-B097-465C-8DE6-7E0EFB87C905}" srcOrd="8" destOrd="0" presId="urn:microsoft.com/office/officeart/2005/8/layout/orgChart1"/>
    <dgm:cxn modelId="{D858943F-78FF-453E-BFE1-30C509BBBC2F}" type="presParOf" srcId="{E6CFA08A-7145-470C-A659-6A725D85622B}" destId="{5535509B-16A6-426D-B940-9AF04EDAF7BB}" srcOrd="9" destOrd="0" presId="urn:microsoft.com/office/officeart/2005/8/layout/orgChart1"/>
    <dgm:cxn modelId="{FA21974B-7B8C-4F38-A4D0-BDE79310811E}" type="presParOf" srcId="{5535509B-16A6-426D-B940-9AF04EDAF7BB}" destId="{469BA272-D05E-456E-B89B-DCB30C8CBB91}" srcOrd="0" destOrd="0" presId="urn:microsoft.com/office/officeart/2005/8/layout/orgChart1"/>
    <dgm:cxn modelId="{03826058-A098-4F81-BAA4-1B2D631FDB20}" type="presParOf" srcId="{469BA272-D05E-456E-B89B-DCB30C8CBB91}" destId="{39468539-E12A-4E80-A9A5-45ED404D5803}" srcOrd="0" destOrd="0" presId="urn:microsoft.com/office/officeart/2005/8/layout/orgChart1"/>
    <dgm:cxn modelId="{44C2FBDA-0F3E-4BAE-8600-B26CE950439D}" type="presParOf" srcId="{469BA272-D05E-456E-B89B-DCB30C8CBB91}" destId="{8C23CE1F-9928-4A09-B20E-3B3211D3E73B}" srcOrd="1" destOrd="0" presId="urn:microsoft.com/office/officeart/2005/8/layout/orgChart1"/>
    <dgm:cxn modelId="{7126ACF1-AAE1-4794-9EF5-770971EF20C0}" type="presParOf" srcId="{5535509B-16A6-426D-B940-9AF04EDAF7BB}" destId="{A9C0A7AA-1056-4680-8009-92699CDAF5B6}" srcOrd="1" destOrd="0" presId="urn:microsoft.com/office/officeart/2005/8/layout/orgChart1"/>
    <dgm:cxn modelId="{830233F5-72B4-4CB0-8509-99A3BFD72C2E}" type="presParOf" srcId="{5535509B-16A6-426D-B940-9AF04EDAF7BB}" destId="{5547A4A4-D078-4DAB-BFFF-1A6EE86A0208}" srcOrd="2" destOrd="0" presId="urn:microsoft.com/office/officeart/2005/8/layout/orgChart1"/>
    <dgm:cxn modelId="{8AC8F669-DF38-4A07-8113-72482BF019E5}" type="presParOf" srcId="{E6CFA08A-7145-470C-A659-6A725D85622B}" destId="{4241AAA2-819C-47D7-AD63-51E452E8EAC3}" srcOrd="10" destOrd="0" presId="urn:microsoft.com/office/officeart/2005/8/layout/orgChart1"/>
    <dgm:cxn modelId="{3D096581-6C25-40AD-8D97-84E84D63E354}" type="presParOf" srcId="{E6CFA08A-7145-470C-A659-6A725D85622B}" destId="{1A6FE73E-44E6-4B5E-97E0-39D032169B95}" srcOrd="11" destOrd="0" presId="urn:microsoft.com/office/officeart/2005/8/layout/orgChart1"/>
    <dgm:cxn modelId="{67DAAF01-F503-4A0A-8732-2B27AD77DB35}" type="presParOf" srcId="{1A6FE73E-44E6-4B5E-97E0-39D032169B95}" destId="{C59A0529-D362-4B4D-9083-C65114B0A88A}" srcOrd="0" destOrd="0" presId="urn:microsoft.com/office/officeart/2005/8/layout/orgChart1"/>
    <dgm:cxn modelId="{AD7C8911-4A7E-46C5-B71C-D8029A150F9E}" type="presParOf" srcId="{C59A0529-D362-4B4D-9083-C65114B0A88A}" destId="{1B7807FF-6A9A-4E0B-9291-24C98418DDC1}" srcOrd="0" destOrd="0" presId="urn:microsoft.com/office/officeart/2005/8/layout/orgChart1"/>
    <dgm:cxn modelId="{0D8F00DF-0AA9-4D50-A826-8189370534AF}" type="presParOf" srcId="{C59A0529-D362-4B4D-9083-C65114B0A88A}" destId="{7557B5BD-6C8C-4D43-AC63-A645AFBE11A4}" srcOrd="1" destOrd="0" presId="urn:microsoft.com/office/officeart/2005/8/layout/orgChart1"/>
    <dgm:cxn modelId="{ADAC9F5C-66F0-4BE5-A75B-41EFAD653B12}" type="presParOf" srcId="{1A6FE73E-44E6-4B5E-97E0-39D032169B95}" destId="{3414B64E-3142-4D5B-AB48-200EB6C2F658}" srcOrd="1" destOrd="0" presId="urn:microsoft.com/office/officeart/2005/8/layout/orgChart1"/>
    <dgm:cxn modelId="{55C28927-737F-4E74-A731-00784C488F76}" type="presParOf" srcId="{1A6FE73E-44E6-4B5E-97E0-39D032169B95}" destId="{803FA1E8-A6BD-4362-B1D0-151C072BA9C9}" srcOrd="2" destOrd="0" presId="urn:microsoft.com/office/officeart/2005/8/layout/orgChart1"/>
    <dgm:cxn modelId="{C61E0D05-57F9-442A-90BD-B5FE478B5B9D}" type="presParOf" srcId="{E6CFA08A-7145-470C-A659-6A725D85622B}" destId="{4C502273-ABF5-4BAE-9C5F-B2EF4B3BB616}" srcOrd="12" destOrd="0" presId="urn:microsoft.com/office/officeart/2005/8/layout/orgChart1"/>
    <dgm:cxn modelId="{5ABDACB0-281D-44F7-B228-5E7AF00FBF22}" type="presParOf" srcId="{E6CFA08A-7145-470C-A659-6A725D85622B}" destId="{944F2085-277A-4104-B911-0BDC9108BC1D}" srcOrd="13" destOrd="0" presId="urn:microsoft.com/office/officeart/2005/8/layout/orgChart1"/>
    <dgm:cxn modelId="{7B5CC8EE-63CC-4E8F-91DF-30FA8E29BE4C}" type="presParOf" srcId="{944F2085-277A-4104-B911-0BDC9108BC1D}" destId="{28B00EC3-E46D-4B30-808E-2D0BAE1C02C8}" srcOrd="0" destOrd="0" presId="urn:microsoft.com/office/officeart/2005/8/layout/orgChart1"/>
    <dgm:cxn modelId="{93A8E93B-5D70-440E-9578-C833A6914F56}" type="presParOf" srcId="{28B00EC3-E46D-4B30-808E-2D0BAE1C02C8}" destId="{AFC3B018-09E2-4FEE-B07F-D8DB1B9BB716}" srcOrd="0" destOrd="0" presId="urn:microsoft.com/office/officeart/2005/8/layout/orgChart1"/>
    <dgm:cxn modelId="{0F946A72-108C-43F3-A6C8-445C2F03F4BB}" type="presParOf" srcId="{28B00EC3-E46D-4B30-808E-2D0BAE1C02C8}" destId="{3578E031-F2DE-4644-BC50-495A9B133524}" srcOrd="1" destOrd="0" presId="urn:microsoft.com/office/officeart/2005/8/layout/orgChart1"/>
    <dgm:cxn modelId="{2B1D2210-3D68-41B4-88C8-6A45A624D35E}" type="presParOf" srcId="{944F2085-277A-4104-B911-0BDC9108BC1D}" destId="{373ABD26-C5B3-4F71-BE50-142510E0AE63}" srcOrd="1" destOrd="0" presId="urn:microsoft.com/office/officeart/2005/8/layout/orgChart1"/>
    <dgm:cxn modelId="{C8DFF2D6-4581-4014-8531-37479DDA6184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1ro(a)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Policías 2do(a)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Policías 1ero(a)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Policías 3ro(a)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X="117448" custScaleY="939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17448" custScaleY="1409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X="117448" custScaleY="939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117448" custScaleY="1409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X="117448" custScaleY="939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117448" custScaleY="1409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 Analistas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8646" custScaleY="14443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Radio Central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ScaleY="111075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12599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12599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17035" custScaleY="1125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ScaleY="111075" custLinFactNeighborX="72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38920" custScaleY="112599" custLinFactNeighborX="759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86813C-1EB8-4B20-A41D-BB7440C0495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</dgm:t>
    </dgm:pt>
    <dgm:pt modelId="{5FC19477-0477-4F2F-880F-19C89A7C28B7}" type="sib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344CBE-0525-4F38-BE1A-8E4F89C997B6}" type="par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Auxiliar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Operador(a) Conmutador</a:t>
          </a:r>
          <a:endParaRPr lang="es-ES" sz="1200" dirty="0"/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/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/>
        </a:p>
      </dgm:t>
    </dgm:pt>
    <dgm:pt modelId="{F1DB4BF6-3D86-4FC7-B654-FA16B4260F2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b="0" dirty="0" smtClean="0"/>
            <a:t>GUARDIA INTERNA</a:t>
          </a:r>
          <a:endParaRPr lang="es-MX" altLang="es-MX" sz="1200" dirty="0" smtClean="0">
            <a:solidFill>
              <a:schemeClr val="tx1"/>
            </a:solidFill>
          </a:endParaRPr>
        </a:p>
      </dgm:t>
    </dgm:pt>
    <dgm:pt modelId="{20A6FB37-BDDC-42DD-9829-E0AC4CAF31C4}" type="parTrans" cxnId="{55BBA471-7F7D-41A1-85A9-5FBB081068B7}">
      <dgm:prSet/>
      <dgm:spPr/>
      <dgm:t>
        <a:bodyPr/>
        <a:lstStyle/>
        <a:p>
          <a:endParaRPr lang="es-ES"/>
        </a:p>
      </dgm:t>
    </dgm:pt>
    <dgm:pt modelId="{37E0DAF5-EE9C-4F3E-B56C-D5EAAF5BFE60}" type="sibTrans" cxnId="{55BBA471-7F7D-41A1-85A9-5FBB081068B7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0664" custScaleY="133381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7646" custScaleY="140638" custLinFactNeighborX="-92069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97AB4F87-7DCA-4B85-9B78-3B0AF990BE9D}" type="pres">
      <dgm:prSet presAssocID="{20A6FB37-BDDC-42DD-9829-E0AC4CAF31C4}" presName="Name35" presStyleLbl="parChTrans1D3" presStyleIdx="0" presStyleCnt="3"/>
      <dgm:spPr/>
      <dgm:t>
        <a:bodyPr/>
        <a:lstStyle/>
        <a:p>
          <a:endParaRPr lang="es-MX"/>
        </a:p>
      </dgm:t>
    </dgm:pt>
    <dgm:pt modelId="{DA203712-3261-42E0-878A-5FA91447F77C}" type="pres">
      <dgm:prSet presAssocID="{F1DB4BF6-3D86-4FC7-B654-FA16B4260F29}" presName="hierRoot2" presStyleCnt="0">
        <dgm:presLayoutVars>
          <dgm:hierBranch/>
        </dgm:presLayoutVars>
      </dgm:prSet>
      <dgm:spPr/>
    </dgm:pt>
    <dgm:pt modelId="{5AC05BBA-2FB2-4B23-A78F-AC24D9297758}" type="pres">
      <dgm:prSet presAssocID="{F1DB4BF6-3D86-4FC7-B654-FA16B4260F29}" presName="rootComposite" presStyleCnt="0"/>
      <dgm:spPr/>
    </dgm:pt>
    <dgm:pt modelId="{BF3248CE-55F7-4F82-86D8-AC80B42F4957}" type="pres">
      <dgm:prSet presAssocID="{F1DB4BF6-3D86-4FC7-B654-FA16B4260F29}" presName="rootText" presStyleLbl="node3" presStyleIdx="0" presStyleCnt="3" custScaleX="82973" custScaleY="79022" custLinFactNeighborX="-92249" custLinFactNeighborY="-966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C74546-F453-4C16-8764-9AF2403FC8B5}" type="pres">
      <dgm:prSet presAssocID="{F1DB4BF6-3D86-4FC7-B654-FA16B4260F29}" presName="rootConnector" presStyleLbl="node3" presStyleIdx="0" presStyleCnt="3"/>
      <dgm:spPr/>
      <dgm:t>
        <a:bodyPr/>
        <a:lstStyle/>
        <a:p>
          <a:endParaRPr lang="es-ES"/>
        </a:p>
      </dgm:t>
    </dgm:pt>
    <dgm:pt modelId="{04726048-7AC2-4888-B4D3-E16A0A764AD5}" type="pres">
      <dgm:prSet presAssocID="{F1DB4BF6-3D86-4FC7-B654-FA16B4260F29}" presName="hierChild4" presStyleCnt="0"/>
      <dgm:spPr/>
    </dgm:pt>
    <dgm:pt modelId="{1D6D445A-DE14-4864-BBEE-965EB95487D8}" type="pres">
      <dgm:prSet presAssocID="{08344CBE-0525-4F38-BE1A-8E4F89C997B6}" presName="Name35" presStyleLbl="parChTrans1D4" presStyleIdx="0" presStyleCnt="1"/>
      <dgm:spPr/>
      <dgm:t>
        <a:bodyPr/>
        <a:lstStyle/>
        <a:p>
          <a:endParaRPr lang="es-MX"/>
        </a:p>
      </dgm:t>
    </dgm:pt>
    <dgm:pt modelId="{336292F4-A932-4E21-8050-CC5F56DE3C62}" type="pres">
      <dgm:prSet presAssocID="{FF86813C-1EB8-4B20-A41D-BB7440C04951}" presName="hierRoot2" presStyleCnt="0">
        <dgm:presLayoutVars>
          <dgm:hierBranch/>
        </dgm:presLayoutVars>
      </dgm:prSet>
      <dgm:spPr/>
    </dgm:pt>
    <dgm:pt modelId="{012A8570-544E-411A-8911-C3D968DEEF24}" type="pres">
      <dgm:prSet presAssocID="{FF86813C-1EB8-4B20-A41D-BB7440C04951}" presName="rootComposite" presStyleCnt="0"/>
      <dgm:spPr/>
    </dgm:pt>
    <dgm:pt modelId="{DA900A41-81C6-4A27-92E0-49BFF188CC76}" type="pres">
      <dgm:prSet presAssocID="{FF86813C-1EB8-4B20-A41D-BB7440C04951}" presName="rootText" presStyleLbl="node4" presStyleIdx="0" presStyleCnt="1" custScaleX="133724" custScaleY="112424" custLinFactNeighborX="-91978" custLinFactNeighborY="-86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50B945-F7B3-43B4-9CBF-2570D8FF58B8}" type="pres">
      <dgm:prSet presAssocID="{FF86813C-1EB8-4B20-A41D-BB7440C04951}" presName="rootConnector" presStyleLbl="node4" presStyleIdx="0" presStyleCnt="1"/>
      <dgm:spPr/>
      <dgm:t>
        <a:bodyPr/>
        <a:lstStyle/>
        <a:p>
          <a:endParaRPr lang="es-ES"/>
        </a:p>
      </dgm:t>
    </dgm:pt>
    <dgm:pt modelId="{0D726BB9-3311-43CD-A23C-3651D0D0F672}" type="pres">
      <dgm:prSet presAssocID="{FF86813C-1EB8-4B20-A41D-BB7440C04951}" presName="hierChild4" presStyleCnt="0"/>
      <dgm:spPr/>
    </dgm:pt>
    <dgm:pt modelId="{AEA63CB3-A8A3-4C4A-BA1F-EB61E5DFE6D7}" type="pres">
      <dgm:prSet presAssocID="{FF86813C-1EB8-4B20-A41D-BB7440C04951}" presName="hierChild5" presStyleCnt="0"/>
      <dgm:spPr/>
    </dgm:pt>
    <dgm:pt modelId="{FE109428-384D-4983-996C-9A2F98FC202C}" type="pres">
      <dgm:prSet presAssocID="{F1DB4BF6-3D86-4FC7-B654-FA16B4260F2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24444" custScaleY="140638" custLinFactNeighborX="-56146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1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1" presStyleCnt="3" custScaleX="135000" custLinFactY="-2819" custLinFactNeighborX="-561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1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38521" custScaleY="140638" custLinFactNeighborX="-40702" custLinFactNeighborY="-918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54498" custScaleY="94034" custLinFactNeighborX="-67824" custLinFactNeighborY="-68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D8EA20E6-3631-4CEB-BB85-70179122EAA9}" type="pres">
      <dgm:prSet presAssocID="{0E2BCD7B-D603-4AD5-95BD-19C0F51BDA0C}" presName="Name35" presStyleLbl="parChTrans1D3" presStyleIdx="2" presStyleCnt="3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3" presStyleIdx="2" presStyleCnt="3" custScaleX="177102" custScaleY="161002" custLinFactNeighborX="-67270" custLinFactNeighborY="-76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3" presStyleIdx="2" presStyleCnt="3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44902" custScaleY="93719" custLinFactNeighborX="-15781" custLinFactNeighborY="-7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X="144902" custScaleY="94034" custLinFactX="83399" custLinFactY="-100000" custLinFactNeighborX="100000" custLinFactNeighborY="-1205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F9F766E5-CBEB-4FA3-94C7-E166B43ABFBB}" type="presOf" srcId="{2486A887-1B66-48E2-8CB4-B08BE82438DB}" destId="{0BDC96B3-3BFD-447D-9A3A-99371D6BB163}" srcOrd="1" destOrd="0" presId="urn:microsoft.com/office/officeart/2005/8/layout/orgChart1"/>
    <dgm:cxn modelId="{ACDE1528-A18F-4C0F-BA22-BA28F64EB76A}" type="presOf" srcId="{FF86813C-1EB8-4B20-A41D-BB7440C04951}" destId="{5950B945-F7B3-43B4-9CBF-2570D8FF58B8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23EDB4AB-8BAE-465F-AB92-12878F138C3D}" type="presOf" srcId="{08344CBE-0525-4F38-BE1A-8E4F89C997B6}" destId="{1D6D445A-DE14-4864-BBEE-965EB95487D8}" srcOrd="0" destOrd="0" presId="urn:microsoft.com/office/officeart/2005/8/layout/orgChart1"/>
    <dgm:cxn modelId="{D59C514D-A27A-48E6-9B6A-385793ACF788}" type="presOf" srcId="{6B02C4B9-452D-4F19-AD38-14D77E56B251}" destId="{0AFA3A67-B89C-4F86-803F-18EE901A04D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A41E2A4F-0130-4237-A128-89B9CA4604C2}" type="presOf" srcId="{20A6FB37-BDDC-42DD-9829-E0AC4CAF31C4}" destId="{97AB4F87-7DCA-4B85-9B78-3B0AF990BE9D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2ED03B7-E9C8-44BD-B0BA-036C8196AE5A}" type="presOf" srcId="{F1DB4BF6-3D86-4FC7-B654-FA16B4260F29}" destId="{1DC74546-F453-4C16-8764-9AF2403FC8B5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6A1F1DCB-780B-4335-A6BB-84D9539EAB5E}" type="presOf" srcId="{0E2BCD7B-D603-4AD5-95BD-19C0F51BDA0C}" destId="{D8EA20E6-3631-4CEB-BB85-70179122EAA9}" srcOrd="0" destOrd="0" presId="urn:microsoft.com/office/officeart/2005/8/layout/orgChart1"/>
    <dgm:cxn modelId="{2DC68692-2EF4-4510-BF56-BAB92304CD85}" type="presOf" srcId="{3F3C5BA4-AB28-4E3D-A8B2-505D9D785874}" destId="{5FE1E1A9-D3F0-437E-B2D3-0DEAB5A745E9}" srcOrd="0" destOrd="0" presId="urn:microsoft.com/office/officeart/2005/8/layout/orgChart1"/>
    <dgm:cxn modelId="{7E86D8AF-67C4-4FA0-96D8-D83FC3BB2AA6}" type="presOf" srcId="{D35FC229-4E45-4CB8-9D53-EA54514490EE}" destId="{85FC35AD-47A9-488F-ABBF-D1BB2EC03F1B}" srcOrd="1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044189A-3DFB-44F7-AAE0-5F4C9781B094}" type="presOf" srcId="{2486A887-1B66-48E2-8CB4-B08BE82438DB}" destId="{DD04B8BE-60D5-4A74-AD7F-70C202E3C8F6}" srcOrd="0" destOrd="0" presId="urn:microsoft.com/office/officeart/2005/8/layout/orgChart1"/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DA8F943D-37B4-49B9-8D09-302690A7ADF9}" type="presOf" srcId="{D35FC229-4E45-4CB8-9D53-EA54514490EE}" destId="{435477FB-F2EE-46B0-8DEB-FBFA50948880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55BBA471-7F7D-41A1-85A9-5FBB081068B7}" srcId="{41568039-9809-4B2B-BA51-64E0E23C2BBE}" destId="{F1DB4BF6-3D86-4FC7-B654-FA16B4260F29}" srcOrd="0" destOrd="0" parTransId="{20A6FB37-BDDC-42DD-9829-E0AC4CAF31C4}" sibTransId="{37E0DAF5-EE9C-4F3E-B56C-D5EAAF5BFE60}"/>
    <dgm:cxn modelId="{1733948B-0447-458C-8E90-8FE6D1E07ED9}" type="presOf" srcId="{F1DB4BF6-3D86-4FC7-B654-FA16B4260F29}" destId="{BF3248CE-55F7-4F82-86D8-AC80B42F4957}" srcOrd="0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85133FE-4EEE-4100-B02C-492A736C2A38}" srcId="{F1DB4BF6-3D86-4FC7-B654-FA16B4260F29}" destId="{FF86813C-1EB8-4B20-A41D-BB7440C04951}" srcOrd="0" destOrd="0" parTransId="{08344CBE-0525-4F38-BE1A-8E4F89C997B6}" sibTransId="{5FC19477-0477-4F2F-880F-19C89A7C28B7}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011EC030-9D6B-4B98-8E3D-723EF788D72B}" type="presOf" srcId="{5DBA8B24-3749-41FC-AF40-16374CE9D046}" destId="{114E81A2-F423-48BB-AE5D-D4644231C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28185BDD-1E34-4E12-AE33-B52253EE6AB1}" type="presOf" srcId="{FF86813C-1EB8-4B20-A41D-BB7440C04951}" destId="{DA900A41-81C6-4A27-92E0-49BFF188CC76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2B087695-1DBB-4915-A5DC-44EE7053733F}" type="presOf" srcId="{6B02C4B9-452D-4F19-AD38-14D77E56B251}" destId="{56C82615-A5B3-49EE-B6D8-D98CEFF3B425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426D76A4-EED7-420D-8595-EC71C8AA4AAD}" type="presParOf" srcId="{DBDE0C42-B65A-4FF4-A1B6-4A7374870D94}" destId="{97AB4F87-7DCA-4B85-9B78-3B0AF990BE9D}" srcOrd="0" destOrd="0" presId="urn:microsoft.com/office/officeart/2005/8/layout/orgChart1"/>
    <dgm:cxn modelId="{903D90AE-BCBC-42ED-9A5F-097106BB6B39}" type="presParOf" srcId="{DBDE0C42-B65A-4FF4-A1B6-4A7374870D94}" destId="{DA203712-3261-42E0-878A-5FA91447F77C}" srcOrd="1" destOrd="0" presId="urn:microsoft.com/office/officeart/2005/8/layout/orgChart1"/>
    <dgm:cxn modelId="{4A24F04A-1C42-4F71-AA83-7DFF1491E452}" type="presParOf" srcId="{DA203712-3261-42E0-878A-5FA91447F77C}" destId="{5AC05BBA-2FB2-4B23-A78F-AC24D9297758}" srcOrd="0" destOrd="0" presId="urn:microsoft.com/office/officeart/2005/8/layout/orgChart1"/>
    <dgm:cxn modelId="{43CEF795-F103-42B8-B46E-86BA82F98BB8}" type="presParOf" srcId="{5AC05BBA-2FB2-4B23-A78F-AC24D9297758}" destId="{BF3248CE-55F7-4F82-86D8-AC80B42F4957}" srcOrd="0" destOrd="0" presId="urn:microsoft.com/office/officeart/2005/8/layout/orgChart1"/>
    <dgm:cxn modelId="{AAB82126-41CD-48FB-B69A-100813A8845C}" type="presParOf" srcId="{5AC05BBA-2FB2-4B23-A78F-AC24D9297758}" destId="{1DC74546-F453-4C16-8764-9AF2403FC8B5}" srcOrd="1" destOrd="0" presId="urn:microsoft.com/office/officeart/2005/8/layout/orgChart1"/>
    <dgm:cxn modelId="{C0940209-F06A-437D-A3FC-71C1C712F740}" type="presParOf" srcId="{DA203712-3261-42E0-878A-5FA91447F77C}" destId="{04726048-7AC2-4888-B4D3-E16A0A764AD5}" srcOrd="1" destOrd="0" presId="urn:microsoft.com/office/officeart/2005/8/layout/orgChart1"/>
    <dgm:cxn modelId="{033D39FC-95D8-4ADA-AFF5-640E69D08483}" type="presParOf" srcId="{04726048-7AC2-4888-B4D3-E16A0A764AD5}" destId="{1D6D445A-DE14-4864-BBEE-965EB95487D8}" srcOrd="0" destOrd="0" presId="urn:microsoft.com/office/officeart/2005/8/layout/orgChart1"/>
    <dgm:cxn modelId="{5B5A03E8-F9EA-4047-899A-FAA5ACF5A7E9}" type="presParOf" srcId="{04726048-7AC2-4888-B4D3-E16A0A764AD5}" destId="{336292F4-A932-4E21-8050-CC5F56DE3C62}" srcOrd="1" destOrd="0" presId="urn:microsoft.com/office/officeart/2005/8/layout/orgChart1"/>
    <dgm:cxn modelId="{EC4B7B26-4B0A-46F5-B5FF-9C4F467B215F}" type="presParOf" srcId="{336292F4-A932-4E21-8050-CC5F56DE3C62}" destId="{012A8570-544E-411A-8911-C3D968DEEF24}" srcOrd="0" destOrd="0" presId="urn:microsoft.com/office/officeart/2005/8/layout/orgChart1"/>
    <dgm:cxn modelId="{C3F28886-FA9B-473D-B01E-EFD5A79D5E8C}" type="presParOf" srcId="{012A8570-544E-411A-8911-C3D968DEEF24}" destId="{DA900A41-81C6-4A27-92E0-49BFF188CC76}" srcOrd="0" destOrd="0" presId="urn:microsoft.com/office/officeart/2005/8/layout/orgChart1"/>
    <dgm:cxn modelId="{DA7E2834-8982-41A8-AB65-8541EF14BB72}" type="presParOf" srcId="{012A8570-544E-411A-8911-C3D968DEEF24}" destId="{5950B945-F7B3-43B4-9CBF-2570D8FF58B8}" srcOrd="1" destOrd="0" presId="urn:microsoft.com/office/officeart/2005/8/layout/orgChart1"/>
    <dgm:cxn modelId="{2250D59A-F23D-47EF-A8C6-E6552E504851}" type="presParOf" srcId="{336292F4-A932-4E21-8050-CC5F56DE3C62}" destId="{0D726BB9-3311-43CD-A23C-3651D0D0F672}" srcOrd="1" destOrd="0" presId="urn:microsoft.com/office/officeart/2005/8/layout/orgChart1"/>
    <dgm:cxn modelId="{831B192C-26D5-47A4-89BD-A4243A63B3BF}" type="presParOf" srcId="{336292F4-A932-4E21-8050-CC5F56DE3C62}" destId="{AEA63CB3-A8A3-4C4A-BA1F-EB61E5DFE6D7}" srcOrd="2" destOrd="0" presId="urn:microsoft.com/office/officeart/2005/8/layout/orgChart1"/>
    <dgm:cxn modelId="{A202212C-5523-4C32-ACD5-946FF415599E}" type="presParOf" srcId="{DA203712-3261-42E0-878A-5FA91447F77C}" destId="{FE109428-384D-4983-996C-9A2F98FC202C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5BF357D4-1792-4336-9E40-7C82837066FF}" type="presParOf" srcId="{17BEF8F9-B316-4B27-BDDB-31B4D251E6B3}" destId="{114E81A2-F423-48BB-AE5D-D4644231CFD5}" srcOrd="0" destOrd="0" presId="urn:microsoft.com/office/officeart/2005/8/layout/orgChart1"/>
    <dgm:cxn modelId="{751EAE13-884A-444E-9BE6-A3CEDDA4C35E}" type="presParOf" srcId="{17BEF8F9-B316-4B27-BDDB-31B4D251E6B3}" destId="{2D2FF246-41A8-4DA7-8222-574C5739F104}" srcOrd="1" destOrd="0" presId="urn:microsoft.com/office/officeart/2005/8/layout/orgChart1"/>
    <dgm:cxn modelId="{9EE99F1A-8E85-4C14-88E9-EDEAACAC24F6}" type="presParOf" srcId="{2D2FF246-41A8-4DA7-8222-574C5739F104}" destId="{F4EA0186-EF15-462C-81F6-5F8E17F5AF25}" srcOrd="0" destOrd="0" presId="urn:microsoft.com/office/officeart/2005/8/layout/orgChart1"/>
    <dgm:cxn modelId="{046EEB77-9983-41F1-9691-87B08F9D043D}" type="presParOf" srcId="{F4EA0186-EF15-462C-81F6-5F8E17F5AF25}" destId="{DD04B8BE-60D5-4A74-AD7F-70C202E3C8F6}" srcOrd="0" destOrd="0" presId="urn:microsoft.com/office/officeart/2005/8/layout/orgChart1"/>
    <dgm:cxn modelId="{83C373C7-3B4F-4A47-ABD0-130B5E0767E6}" type="presParOf" srcId="{F4EA0186-EF15-462C-81F6-5F8E17F5AF25}" destId="{0BDC96B3-3BFD-447D-9A3A-99371D6BB163}" srcOrd="1" destOrd="0" presId="urn:microsoft.com/office/officeart/2005/8/layout/orgChart1"/>
    <dgm:cxn modelId="{69B797D7-6296-441D-9FAE-44E15EC5F964}" type="presParOf" srcId="{2D2FF246-41A8-4DA7-8222-574C5739F104}" destId="{03FD2A29-2B2F-4B94-A448-B5DE125AFA34}" srcOrd="1" destOrd="0" presId="urn:microsoft.com/office/officeart/2005/8/layout/orgChart1"/>
    <dgm:cxn modelId="{DB7008AB-6472-439A-A726-41172708B5F7}" type="presParOf" srcId="{2D2FF246-41A8-4DA7-8222-574C5739F104}" destId="{78938D25-BA17-43D9-A183-4EB7B91CD599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7349E5C1-E2C5-4783-A488-94E63837B0E6}" type="presParOf" srcId="{86C08062-08DC-4E99-8089-B9A6DB7B0CC3}" destId="{D8EA20E6-3631-4CEB-BB85-70179122EAA9}" srcOrd="0" destOrd="0" presId="urn:microsoft.com/office/officeart/2005/8/layout/orgChart1"/>
    <dgm:cxn modelId="{A2FF2021-F6D0-4FFA-AD6A-5C501C0AD12E}" type="presParOf" srcId="{86C08062-08DC-4E99-8089-B9A6DB7B0CC3}" destId="{730E49D7-7F6C-4818-99AB-3F4F151A594A}" srcOrd="1" destOrd="0" presId="urn:microsoft.com/office/officeart/2005/8/layout/orgChart1"/>
    <dgm:cxn modelId="{5BB33B8F-2E39-4035-9279-81407677A50B}" type="presParOf" srcId="{730E49D7-7F6C-4818-99AB-3F4F151A594A}" destId="{FCB36CA0-0AD8-4C3A-87DA-C36FB784EACC}" srcOrd="0" destOrd="0" presId="urn:microsoft.com/office/officeart/2005/8/layout/orgChart1"/>
    <dgm:cxn modelId="{CF42E978-A80C-44DE-A923-027DABF3F78C}" type="presParOf" srcId="{FCB36CA0-0AD8-4C3A-87DA-C36FB784EACC}" destId="{56C82615-A5B3-49EE-B6D8-D98CEFF3B425}" srcOrd="0" destOrd="0" presId="urn:microsoft.com/office/officeart/2005/8/layout/orgChart1"/>
    <dgm:cxn modelId="{27A36262-334F-4703-9D73-CE272E95D054}" type="presParOf" srcId="{FCB36CA0-0AD8-4C3A-87DA-C36FB784EACC}" destId="{0AFA3A67-B89C-4F86-803F-18EE901A04DB}" srcOrd="1" destOrd="0" presId="urn:microsoft.com/office/officeart/2005/8/layout/orgChart1"/>
    <dgm:cxn modelId="{DD09F738-47A3-4D18-97DF-BC11BF1AD4BF}" type="presParOf" srcId="{730E49D7-7F6C-4818-99AB-3F4F151A594A}" destId="{FB845D50-1C85-4254-BC7F-F2CCFF03FA5A}" srcOrd="1" destOrd="0" presId="urn:microsoft.com/office/officeart/2005/8/layout/orgChart1"/>
    <dgm:cxn modelId="{F7FD0C13-55FA-44F8-A970-B19DD1D6B00A}" type="presParOf" srcId="{730E49D7-7F6C-4818-99AB-3F4F151A594A}" destId="{2C20CF96-E85A-47C3-9776-03634C2BE85C}" srcOrd="2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1D46F9D0-393F-4811-94A5-BCD13225D5AE}" type="presParOf" srcId="{E6CFA08A-7145-470C-A659-6A725D85622B}" destId="{5FE1E1A9-D3F0-437E-B2D3-0DEAB5A745E9}" srcOrd="4" destOrd="0" presId="urn:microsoft.com/office/officeart/2005/8/layout/orgChart1"/>
    <dgm:cxn modelId="{C0A792CE-C48C-4346-8A20-72483330FFF3}" type="presParOf" srcId="{E6CFA08A-7145-470C-A659-6A725D85622B}" destId="{C6E7727A-D1C4-4F85-92A9-05A0DC33C7B0}" srcOrd="5" destOrd="0" presId="urn:microsoft.com/office/officeart/2005/8/layout/orgChart1"/>
    <dgm:cxn modelId="{848E0DB5-D463-4C76-A7AF-B99047828D26}" type="presParOf" srcId="{C6E7727A-D1C4-4F85-92A9-05A0DC33C7B0}" destId="{263D4559-2DCC-4EFF-B810-E34E356CE553}" srcOrd="0" destOrd="0" presId="urn:microsoft.com/office/officeart/2005/8/layout/orgChart1"/>
    <dgm:cxn modelId="{BA8AC6BB-7934-4055-92DF-DF4D861E2EEB}" type="presParOf" srcId="{263D4559-2DCC-4EFF-B810-E34E356CE553}" destId="{435477FB-F2EE-46B0-8DEB-FBFA50948880}" srcOrd="0" destOrd="0" presId="urn:microsoft.com/office/officeart/2005/8/layout/orgChart1"/>
    <dgm:cxn modelId="{B0E8E0AA-E3DB-41ED-B30E-26C7DE808100}" type="presParOf" srcId="{263D4559-2DCC-4EFF-B810-E34E356CE553}" destId="{85FC35AD-47A9-488F-ABBF-D1BB2EC03F1B}" srcOrd="1" destOrd="0" presId="urn:microsoft.com/office/officeart/2005/8/layout/orgChart1"/>
    <dgm:cxn modelId="{DAB66A40-E6E3-4976-91C9-0E36DB1DB8A5}" type="presParOf" srcId="{C6E7727A-D1C4-4F85-92A9-05A0DC33C7B0}" destId="{3208A051-2C14-4371-8797-F4E44696D14F}" srcOrd="1" destOrd="0" presId="urn:microsoft.com/office/officeart/2005/8/layout/orgChart1"/>
    <dgm:cxn modelId="{E415EA3A-4044-47A0-AD8F-E246EED4B96F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Área</a:t>
          </a: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Conmutador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Y="102247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571D0808-8BA9-4B1A-BF10-4B812D7B5CBF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533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Y="102247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 custScaleY="102247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0" presStyleCnt="1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0" presStyleCnt="1" custScaleX="149550" custScaleY="1031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0" presStyleCnt="1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4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169147" custScaleY="309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3" destOrd="0" parTransId="{E98C93DE-C978-4C08-935C-9F57375AD3FD}" sibTransId="{838BA72B-AA44-4ED0-BA11-35F7FFDEB92F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5D1D7700-A326-4F7E-BC65-18896B163EC1}" type="presOf" srcId="{34AF4BA2-9CD9-446F-ADF0-0DCDABAD3B89}" destId="{5211C641-210D-485E-A565-E3FF4C099B5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1B34B24-9878-4822-8A7D-ADC56C1899FC}" type="presOf" srcId="{1CBA1466-9B70-40DE-ABFD-7537F7E3D45F}" destId="{571D0808-8BA9-4B1A-BF10-4B812D7B5CBF}" srcOrd="0" destOrd="0" presId="urn:microsoft.com/office/officeart/2005/8/layout/orgChart1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3E56422-65EA-4261-A489-6521C1CBD31C}" type="presOf" srcId="{43BF87FF-C740-4AA0-9069-36575C42D367}" destId="{772A18E3-74CE-4F88-9314-AFECBED32844}" srcOrd="0" destOrd="0" presId="urn:microsoft.com/office/officeart/2005/8/layout/orgChart1"/>
    <dgm:cxn modelId="{6759C406-BB03-45DB-AFEF-076D3BF3F583}" type="presOf" srcId="{34AF4BA2-9CD9-446F-ADF0-0DCDABAD3B89}" destId="{3C6F2E7D-78C5-450F-8950-5C508C058C03}" srcOrd="0" destOrd="0" presId="urn:microsoft.com/office/officeart/2005/8/layout/orgChart1"/>
    <dgm:cxn modelId="{E5B33F12-A7EE-4DE0-8EE1-29AC3CDF50C8}" type="presOf" srcId="{E98C93DE-C978-4C08-935C-9F57375AD3FD}" destId="{DDDE86BD-616E-48B5-9358-B516D1250E2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8866726-BEF5-4F23-8FF5-37FDA40312DA}" type="presOf" srcId="{AAD577F9-D7BC-4567-A16A-D227A0190E42}" destId="{96D2184D-8E43-4631-A111-A10B3192D7E0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FDA8D0C0-D48A-4B6A-9FEA-6C800AE9FF2D}" type="presOf" srcId="{AAD577F9-D7BC-4567-A16A-D227A0190E42}" destId="{AFB692BE-9D0D-4F9A-8D36-D70DF0DFE559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034B80D-1387-4193-9B64-13A89F70258B}" type="presParOf" srcId="{DBDE0C42-B65A-4FF4-A1B6-4A7374870D94}" destId="{571D0808-8BA9-4B1A-BF10-4B812D7B5CBF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2D58C2A3-876E-48BE-8E45-8CA87B72A505}" type="presParOf" srcId="{05E8A0F8-8F4A-4D16-B455-9B21EE5D83FA}" destId="{DDDE86BD-616E-48B5-9358-B516D1250E27}" srcOrd="6" destOrd="0" presId="urn:microsoft.com/office/officeart/2005/8/layout/orgChart1"/>
    <dgm:cxn modelId="{C54C84DC-7AF0-430D-8404-04657F6E58DB}" type="presParOf" srcId="{05E8A0F8-8F4A-4D16-B455-9B21EE5D83FA}" destId="{0E41E4A8-ECF0-4788-892E-1713FC655800}" srcOrd="7" destOrd="0" presId="urn:microsoft.com/office/officeart/2005/8/layout/orgChart1"/>
    <dgm:cxn modelId="{5E6DEB75-97B6-4413-8B3E-E6FD2C68601B}" type="presParOf" srcId="{0E41E4A8-ECF0-4788-892E-1713FC655800}" destId="{F7F18F2D-0EDE-4D94-A499-17FEBE98D77B}" srcOrd="0" destOrd="0" presId="urn:microsoft.com/office/officeart/2005/8/layout/orgChart1"/>
    <dgm:cxn modelId="{88CF815C-6DF6-435C-AC1F-E0CAEC8F49E0}" type="presParOf" srcId="{F7F18F2D-0EDE-4D94-A499-17FEBE98D77B}" destId="{AFB692BE-9D0D-4F9A-8D36-D70DF0DFE559}" srcOrd="0" destOrd="0" presId="urn:microsoft.com/office/officeart/2005/8/layout/orgChart1"/>
    <dgm:cxn modelId="{8EB9B495-77BC-4813-ABAD-DFF36631CF1B}" type="presParOf" srcId="{F7F18F2D-0EDE-4D94-A499-17FEBE98D77B}" destId="{96D2184D-8E43-4631-A111-A10B3192D7E0}" srcOrd="1" destOrd="0" presId="urn:microsoft.com/office/officeart/2005/8/layout/orgChart1"/>
    <dgm:cxn modelId="{ACD395AC-A8D4-4A3D-A5C1-90B0841DB680}" type="presParOf" srcId="{0E41E4A8-ECF0-4788-892E-1713FC655800}" destId="{81F26A36-1042-4678-BB6F-FA0C9F97C79A}" srcOrd="1" destOrd="0" presId="urn:microsoft.com/office/officeart/2005/8/layout/orgChart1"/>
    <dgm:cxn modelId="{B3743FCE-62E0-480E-8684-C9162BE42A30}" type="presParOf" srcId="{81F26A36-1042-4678-BB6F-FA0C9F97C79A}" destId="{772A18E3-74CE-4F88-9314-AFECBED32844}" srcOrd="0" destOrd="0" presId="urn:microsoft.com/office/officeart/2005/8/layout/orgChart1"/>
    <dgm:cxn modelId="{017F6267-6B2F-4536-B1C2-2308ECA1246B}" type="presParOf" srcId="{81F26A36-1042-4678-BB6F-FA0C9F97C79A}" destId="{7A040FE2-4499-4355-8E66-85C6767DD6CC}" srcOrd="1" destOrd="0" presId="urn:microsoft.com/office/officeart/2005/8/layout/orgChart1"/>
    <dgm:cxn modelId="{4AE162DC-C27A-44E7-813D-DA65C62F8E89}" type="presParOf" srcId="{7A040FE2-4499-4355-8E66-85C6767DD6CC}" destId="{99B65882-7A8A-4099-A605-923D6BE0C065}" srcOrd="0" destOrd="0" presId="urn:microsoft.com/office/officeart/2005/8/layout/orgChart1"/>
    <dgm:cxn modelId="{B1FA43D7-690C-4916-AFE0-20AE181691FE}" type="presParOf" srcId="{99B65882-7A8A-4099-A605-923D6BE0C065}" destId="{3C6F2E7D-78C5-450F-8950-5C508C058C03}" srcOrd="0" destOrd="0" presId="urn:microsoft.com/office/officeart/2005/8/layout/orgChart1"/>
    <dgm:cxn modelId="{3A378F74-08CE-451F-A09D-77E6620F9401}" type="presParOf" srcId="{99B65882-7A8A-4099-A605-923D6BE0C065}" destId="{5211C641-210D-485E-A565-E3FF4C099B55}" srcOrd="1" destOrd="0" presId="urn:microsoft.com/office/officeart/2005/8/layout/orgChart1"/>
    <dgm:cxn modelId="{ADDF2F05-D6E3-4880-8A55-A226C7CCDFCC}" type="presParOf" srcId="{7A040FE2-4499-4355-8E66-85C6767DD6CC}" destId="{E6DE3414-C079-46D0-8CFD-DB2E4218FA30}" srcOrd="1" destOrd="0" presId="urn:microsoft.com/office/officeart/2005/8/layout/orgChart1"/>
    <dgm:cxn modelId="{0D212627-A47C-48C0-9AC1-868ECAAF53D9}" type="presParOf" srcId="{7A040FE2-4499-4355-8E66-85C6767DD6CC}" destId="{6B5DC4AA-6ED6-4569-88C6-C7C92D7A741C}" srcOrd="2" destOrd="0" presId="urn:microsoft.com/office/officeart/2005/8/layout/orgChart1"/>
    <dgm:cxn modelId="{A76C3F1C-9461-402B-805E-522A1ADA407D}" type="presParOf" srcId="{0E41E4A8-ECF0-4788-892E-1713FC655800}" destId="{0190BCE6-AB83-47B9-BEEF-96D7726C012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Zona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</a:t>
          </a:r>
          <a:r>
            <a:rPr lang="es-MX" sz="1200" dirty="0" smtClean="0">
              <a:solidFill>
                <a:schemeClr val="tx1"/>
              </a:solidFill>
            </a:rPr>
            <a:t>as)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Jefes(as)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</a:rPr>
            <a:t>Oficial Motociclista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/>
        </a:p>
      </dgm:t>
    </dgm:pt>
    <dgm:pt modelId="{5CC80CCA-93D4-4ACF-B64F-DA961D8CBCF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Crucero</a:t>
          </a:r>
        </a:p>
      </dgm:t>
    </dgm:pt>
    <dgm:pt modelId="{665F5B8F-89E3-4374-8FCE-3C9CD0428949}" type="parTrans" cxnId="{CE354B67-AC58-4CE2-85B3-A79834575DFB}">
      <dgm:prSet/>
      <dgm:spPr/>
      <dgm:t>
        <a:bodyPr/>
        <a:lstStyle/>
        <a:p>
          <a:endParaRPr lang="es-ES"/>
        </a:p>
      </dgm:t>
    </dgm:pt>
    <dgm:pt modelId="{814E0394-50B0-40DA-AAE1-5B5E83841FAB}" type="sibTrans" cxnId="{CE354B67-AC58-4CE2-85B3-A79834575DF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Y="194616" custLinFactY="8263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 custLinFactNeighborY="669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146801" custScaleY="109052" custLinFactNeighborX="-13631" custLinFactNeighborY="267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167772" custScaleY="109052" custLinFactNeighborX="7610" custLinFactNeighborY="243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F4E24130-B5F4-4146-AC22-BA2B9859ABA5}" type="pres">
      <dgm:prSet presAssocID="{665F5B8F-89E3-4374-8FCE-3C9CD0428949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4AFC1BB1-70E6-4E1A-8771-B3A41F01BA77}" type="pres">
      <dgm:prSet presAssocID="{5CC80CCA-93D4-4ACF-B64F-DA961D8CBCF1}" presName="hierRoot3" presStyleCnt="0">
        <dgm:presLayoutVars>
          <dgm:hierBranch val="init"/>
        </dgm:presLayoutVars>
      </dgm:prSet>
      <dgm:spPr/>
    </dgm:pt>
    <dgm:pt modelId="{C2770AC6-D908-4331-B492-F7D49C4D4183}" type="pres">
      <dgm:prSet presAssocID="{5CC80CCA-93D4-4ACF-B64F-DA961D8CBCF1}" presName="rootComposite3" presStyleCnt="0"/>
      <dgm:spPr/>
    </dgm:pt>
    <dgm:pt modelId="{DF619DDE-E8E9-4DB4-8473-68B0DA9346C9}" type="pres">
      <dgm:prSet presAssocID="{5CC80CCA-93D4-4ACF-B64F-DA961D8CBCF1}" presName="rootText3" presStyleLbl="asst1" presStyleIdx="2" presStyleCnt="3" custScaleX="146801" custScaleY="109052" custLinFactNeighborX="-136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43D418-A04F-4D27-9D6D-B048E1F39834}" type="pres">
      <dgm:prSet presAssocID="{5CC80CCA-93D4-4ACF-B64F-DA961D8CBCF1}" presName="rootConnector3" presStyleLbl="asst1" presStyleIdx="2" presStyleCnt="3"/>
      <dgm:spPr/>
      <dgm:t>
        <a:bodyPr/>
        <a:lstStyle/>
        <a:p>
          <a:endParaRPr lang="es-ES"/>
        </a:p>
      </dgm:t>
    </dgm:pt>
    <dgm:pt modelId="{84750425-B04E-4633-8745-E89552EAEB24}" type="pres">
      <dgm:prSet presAssocID="{5CC80CCA-93D4-4ACF-B64F-DA961D8CBCF1}" presName="hierChild6" presStyleCnt="0"/>
      <dgm:spPr/>
    </dgm:pt>
    <dgm:pt modelId="{F81335F0-39F4-4F20-AD58-C142F0D83F3D}" type="pres">
      <dgm:prSet presAssocID="{5CC80CCA-93D4-4ACF-B64F-DA961D8CBCF1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4D819619-476B-4786-9DEE-63DDA15D591B}" type="presOf" srcId="{B807E80C-F66B-45B6-AB5E-ADBA8ECA1319}" destId="{264AD2A6-930A-414C-A23D-B3159ECBA0AA}" srcOrd="0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8323EBA-5F22-4F6D-9BE8-B8D8DD595BEF}" type="presOf" srcId="{4E372F7C-DF61-4B56-8155-FCB366287178}" destId="{862E94E8-9413-433D-BCC8-7A9E942E13DA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A2D60AA6-241D-4D68-AC72-3CEB0FB7C363}" type="presOf" srcId="{B0BC67FD-A810-4B13-9D4E-C9C9F6DD1EA9}" destId="{8D371928-2C02-487F-A3A3-7A60ADF31718}" srcOrd="0" destOrd="0" presId="urn:microsoft.com/office/officeart/2005/8/layout/orgChart1"/>
    <dgm:cxn modelId="{86685B02-E559-4CDB-AF45-474E52930D39}" type="presOf" srcId="{E8A3F985-896D-4623-9A40-838538556A2A}" destId="{8515F4B8-CD3A-455A-B810-73FC52B62768}" srcOrd="1" destOrd="0" presId="urn:microsoft.com/office/officeart/2005/8/layout/orgChart1"/>
    <dgm:cxn modelId="{31EC48A3-596F-4CF9-8E0A-858D34AC1412}" type="presOf" srcId="{74AE57D1-0CD7-4B85-9F57-00A352297EA4}" destId="{A356C906-0C7C-4B08-87F6-3A626DA4A7D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6E594279-C1FC-47F9-87F3-C4373EA5592F}" type="presOf" srcId="{00751269-96FD-4648-943B-269F68101A89}" destId="{22817A48-D188-487F-9D45-CB132B31AF32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B2B24916-2D6D-450A-A6B0-68873C585E0E}" type="presOf" srcId="{FE40CF90-1693-415C-8D86-33ECB8AA7563}" destId="{0B8FA653-8E6D-4E80-A4B9-FB6A47049AEA}" srcOrd="0" destOrd="0" presId="urn:microsoft.com/office/officeart/2005/8/layout/orgChart1"/>
    <dgm:cxn modelId="{77E50B27-2CB8-447E-A2EF-34930F2205D4}" type="presOf" srcId="{B62E9E69-073E-4FB8-8E4A-80E1976BCBC1}" destId="{65DC8B21-14F0-456C-9CF1-DCD2E7F701B9}" srcOrd="1" destOrd="0" presId="urn:microsoft.com/office/officeart/2005/8/layout/orgChart1"/>
    <dgm:cxn modelId="{8114A007-AC59-4FC8-83BB-4AAE8D8C314C}" type="presOf" srcId="{C0DEB548-F3C4-4496-A472-5AD8FFCA9D6E}" destId="{1D87B364-88D7-4259-809A-A16F6F4C2FDC}" srcOrd="0" destOrd="0" presId="urn:microsoft.com/office/officeart/2005/8/layout/orgChart1"/>
    <dgm:cxn modelId="{E52ED354-2523-496F-95E5-BA1A4CA9610F}" type="presOf" srcId="{1A01AB46-A540-421E-847C-80DAA0DD9F3F}" destId="{C98E4F20-1C15-46DD-B981-D3174775DF49}" srcOrd="0" destOrd="0" presId="urn:microsoft.com/office/officeart/2005/8/layout/orgChart1"/>
    <dgm:cxn modelId="{186D8D72-D71C-4EE9-BB88-6F40749E415E}" type="presOf" srcId="{665F5B8F-89E3-4374-8FCE-3C9CD0428949}" destId="{F4E24130-B5F4-4146-AC22-BA2B9859ABA5}" srcOrd="0" destOrd="0" presId="urn:microsoft.com/office/officeart/2005/8/layout/orgChart1"/>
    <dgm:cxn modelId="{E45EB64C-1695-467B-9740-4C14CF998F3F}" type="presOf" srcId="{00751269-96FD-4648-943B-269F68101A89}" destId="{BF80DB41-326A-40D5-813A-5DD82B8D1EF8}" srcOrd="1" destOrd="0" presId="urn:microsoft.com/office/officeart/2005/8/layout/orgChart1"/>
    <dgm:cxn modelId="{DF9E657D-DE11-4FFD-A673-F6231D27940C}" type="presOf" srcId="{FFFCFD11-45F1-4588-9E06-CEA7B1B4895A}" destId="{F55151F7-234E-476E-A86D-3579164024BD}" srcOrd="1" destOrd="0" presId="urn:microsoft.com/office/officeart/2005/8/layout/orgChart1"/>
    <dgm:cxn modelId="{53874B81-44F3-46C1-86CB-424CEA5D24FB}" type="presOf" srcId="{4FA68370-0C2A-42B6-AF10-2BAC3A3C0EE2}" destId="{EBF9CBEF-B5E6-4061-99FE-6248C0209727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2A003A4-E0F8-4E02-978E-80BDF5205BE5}" type="presOf" srcId="{6035E030-1C9A-4457-B7D9-DAE681AC9FC6}" destId="{E20C3D26-370A-4FB5-A649-E46C57CB118C}" srcOrd="0" destOrd="0" presId="urn:microsoft.com/office/officeart/2005/8/layout/orgChart1"/>
    <dgm:cxn modelId="{80E68972-3E16-4AFD-AB40-846A1A4DA22C}" type="presOf" srcId="{1A01AB46-A540-421E-847C-80DAA0DD9F3F}" destId="{25592547-F674-4971-9186-5BEDD7EA6289}" srcOrd="1" destOrd="0" presId="urn:microsoft.com/office/officeart/2005/8/layout/orgChart1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026DFA5-211B-4A71-85DD-D2E9D5951C0A}" type="presOf" srcId="{B27DB06D-8309-42BC-9477-C94AA797B006}" destId="{EAF7003C-86AD-4700-B3AD-FA9AD0E84BF0}" srcOrd="1" destOrd="0" presId="urn:microsoft.com/office/officeart/2005/8/layout/orgChart1"/>
    <dgm:cxn modelId="{01D581C6-EBDA-494C-9F4A-F775CB872CB3}" type="presOf" srcId="{7947D59B-D031-4F53-A5F4-0E645ADB6C53}" destId="{BF955BE9-0EEF-416C-9B3A-3ED09AD4E1F1}" srcOrd="1" destOrd="0" presId="urn:microsoft.com/office/officeart/2005/8/layout/orgChart1"/>
    <dgm:cxn modelId="{7FE0AF0E-38DF-41E8-951C-FE396C2E7039}" type="presOf" srcId="{9F7016AB-14D9-4B39-B1B8-7C3AF3B30ABC}" destId="{6714FFE7-459A-48C8-A7E9-61D371DEB854}" srcOrd="1" destOrd="0" presId="urn:microsoft.com/office/officeart/2005/8/layout/orgChart1"/>
    <dgm:cxn modelId="{151A9865-51C1-4C0A-B81C-91AE0D878F12}" type="presOf" srcId="{FFFCFD11-45F1-4588-9E06-CEA7B1B4895A}" destId="{F5056070-BB17-48EF-93F3-49678E0468A1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6D9CFB20-5A97-488F-BCF8-5772014915B7}" type="presOf" srcId="{B27DB06D-8309-42BC-9477-C94AA797B006}" destId="{B3926719-82AE-4423-819D-8B6FA77E2226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9867FAAF-94B3-45D9-8B24-46CC24126BF3}" type="presOf" srcId="{F04840EF-DD68-43D6-9024-0E41548CE555}" destId="{1038ADF2-B868-48E0-9DC6-81FA1B45C829}" srcOrd="1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74536451-AE83-4DD6-853F-52F976BBC2FE}" type="presOf" srcId="{5CC80CCA-93D4-4ACF-B64F-DA961D8CBCF1}" destId="{2643D418-A04F-4D27-9D6D-B048E1F39834}" srcOrd="1" destOrd="0" presId="urn:microsoft.com/office/officeart/2005/8/layout/orgChart1"/>
    <dgm:cxn modelId="{AFD459FD-A30B-4C2B-B8EF-B6D115E4F5DC}" type="presOf" srcId="{6035E030-1C9A-4457-B7D9-DAE681AC9FC6}" destId="{F4CE771B-83E4-4AB0-AA50-C935EFE32B58}" srcOrd="1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DE3842D7-80B0-4325-AECC-CD341AE49193}" type="presOf" srcId="{CF6A87E3-E40E-44D4-A3E5-0133C3E7149C}" destId="{F2BDABDA-DB79-4ADE-A94C-1F83DD5783E0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47633A-3AF5-44C7-8250-9F254F0D74DE}" type="presOf" srcId="{4E372F7C-DF61-4B56-8155-FCB366287178}" destId="{0FA69EAE-6416-42E0-88C1-F35883CFF57A}" srcOrd="1" destOrd="0" presId="urn:microsoft.com/office/officeart/2005/8/layout/orgChart1"/>
    <dgm:cxn modelId="{51478DD2-65BC-45E4-AB5D-C499D56032B0}" type="presOf" srcId="{7D029E57-CE3F-4186-B894-0B097785DB06}" destId="{71C90B9C-F59B-4A2D-9A97-3090737CE223}" srcOrd="0" destOrd="0" presId="urn:microsoft.com/office/officeart/2005/8/layout/orgChart1"/>
    <dgm:cxn modelId="{BD24F06E-7B3C-400D-826C-ECEC0B91ABFA}" type="presOf" srcId="{E8A3F985-896D-4623-9A40-838538556A2A}" destId="{018CBDC0-8D06-4835-A278-352009F7617A}" srcOrd="0" destOrd="0" presId="urn:microsoft.com/office/officeart/2005/8/layout/orgChart1"/>
    <dgm:cxn modelId="{996EA69F-C1D4-4D8E-A1A2-98118F9F208C}" type="presOf" srcId="{1B415BB8-01C0-48FD-898F-70E3094257AE}" destId="{50361CDE-5C2C-43AF-8D7D-8345EC6C6122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4626BEF0-8198-44BD-9A1A-D5DA7B3172F2}" type="presOf" srcId="{776BC89A-627B-47D7-946A-A50E8E7067F5}" destId="{7B28FBAC-CB59-40E1-A3B4-5AE500CA58FC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802DEA88-35DC-4A2A-B712-31E0BB7967DC}" type="presOf" srcId="{7947D59B-D031-4F53-A5F4-0E645ADB6C53}" destId="{62C8CCD5-5EED-407B-AD49-15F3C1014C46}" srcOrd="0" destOrd="0" presId="urn:microsoft.com/office/officeart/2005/8/layout/orgChart1"/>
    <dgm:cxn modelId="{4AC7D6BD-1D9A-43AD-9D06-D10F283ECDAA}" type="presOf" srcId="{9F7016AB-14D9-4B39-B1B8-7C3AF3B30ABC}" destId="{C0E84288-EA31-49E9-8E88-83BF465087E7}" srcOrd="0" destOrd="0" presId="urn:microsoft.com/office/officeart/2005/8/layout/orgChart1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C06A8C5F-F6E7-47D7-B12F-DF55EBB5F7E0}" type="presOf" srcId="{8BE4382E-75C2-4E0F-A34A-F075EB967E88}" destId="{D8747DBA-E38F-41E0-AF65-B224A8F04A70}" srcOrd="0" destOrd="0" presId="urn:microsoft.com/office/officeart/2005/8/layout/orgChart1"/>
    <dgm:cxn modelId="{A3602DF3-2873-4FBE-9CC7-4C7DF517BDF4}" type="presOf" srcId="{C70F059B-F3F0-4CFE-BAD9-AE033612E12F}" destId="{1113BBE7-BB8B-4340-9E94-82A2BADB61A0}" srcOrd="0" destOrd="0" presId="urn:microsoft.com/office/officeart/2005/8/layout/orgChart1"/>
    <dgm:cxn modelId="{97A2A847-CF10-4EE6-B766-0D32B2FCB846}" type="presOf" srcId="{1B415BB8-01C0-48FD-898F-70E3094257AE}" destId="{864DA3BA-5F3B-4DCE-AA29-A0D47EB5B789}" srcOrd="0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B0656BC9-79E0-45F9-BDB2-EC21261470DB}" type="presOf" srcId="{1356EA30-4EEC-41A1-ABB9-A3ED0B67AA8B}" destId="{9F906972-4194-4A69-A73F-CECE2D81D813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DC2CCC76-7733-4726-BB45-2E168117111E}" type="presOf" srcId="{6956185A-3B65-449A-A72F-A861988DE420}" destId="{E7784AA6-97BB-4586-BB75-2FD18819AF83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656972-47F1-4E35-9BC0-B40A4362707E}" type="presOf" srcId="{16F45068-8FB3-4142-8CF0-10CC755F1213}" destId="{C8984F06-06A9-41F6-861C-76C39359E4F2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CE354B67-AC58-4CE2-85B3-A79834575DFB}" srcId="{9DEA55C1-E59C-4B5B-90DC-1D0B54C2B20C}" destId="{5CC80CCA-93D4-4ACF-B64F-DA961D8CBCF1}" srcOrd="7" destOrd="0" parTransId="{665F5B8F-89E3-4374-8FCE-3C9CD0428949}" sibTransId="{814E0394-50B0-40DA-AAE1-5B5E83841FAB}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76EDC430-F1C5-4569-ACDD-A8BC55B3625E}" type="presOf" srcId="{16F45068-8FB3-4142-8CF0-10CC755F1213}" destId="{E71D3B26-43D9-4D0A-AC62-2EA5564AA8E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03F92AE-E375-4970-833A-F62BE6087ED1}" type="presOf" srcId="{5CC80CCA-93D4-4ACF-B64F-DA961D8CBCF1}" destId="{DF619DDE-E8E9-4DB4-8473-68B0DA9346C9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B9542615-8DA9-45EB-871B-3BDF61E08FC8}" type="presOf" srcId="{C0DEB548-F3C4-4496-A472-5AD8FFCA9D6E}" destId="{F57E1202-0A33-4176-A985-AE2DFCF6FD51}" srcOrd="1" destOrd="0" presId="urn:microsoft.com/office/officeart/2005/8/layout/orgChart1"/>
    <dgm:cxn modelId="{BB034F5D-930D-48E2-AD99-AD0992174365}" type="presOf" srcId="{F04840EF-DD68-43D6-9024-0E41548CE555}" destId="{0D557ACE-23A3-4F95-9D75-615F6DA2EB03}" srcOrd="0" destOrd="0" presId="urn:microsoft.com/office/officeart/2005/8/layout/orgChart1"/>
    <dgm:cxn modelId="{D20CCD61-FDA3-4461-9482-1C1B45D9B60C}" type="presOf" srcId="{F7CA12EA-34E0-4028-BF22-2F91B70A1E18}" destId="{6B2EB2F7-64B3-4CE7-8CA6-E4DBF06E9178}" srcOrd="0" destOrd="0" presId="urn:microsoft.com/office/officeart/2005/8/layout/orgChart1"/>
    <dgm:cxn modelId="{0143380E-3D0B-4BC6-91B7-CB781786530E}" type="presOf" srcId="{B62E9E69-073E-4FB8-8E4A-80E1976BCBC1}" destId="{E0E49022-40CD-4DB3-B0FD-05CA5D964339}" srcOrd="0" destOrd="0" presId="urn:microsoft.com/office/officeart/2005/8/layout/orgChart1"/>
    <dgm:cxn modelId="{145C140F-35E8-40B7-804B-D82119B63B65}" type="presOf" srcId="{DC48A502-0797-439D-AFA3-7D52FB1FB883}" destId="{CDE98DC3-7C10-4F2B-A09D-A1131547CFC5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14A1FB6F-2E5F-4A8A-8153-E7DE11406E4D}" type="presOf" srcId="{E267A9EB-085C-46B5-A157-777EB2EE7CBD}" destId="{09443022-3FBE-4AB6-B42B-2CDBC286AB36}" srcOrd="0" destOrd="0" presId="urn:microsoft.com/office/officeart/2005/8/layout/orgChart1"/>
    <dgm:cxn modelId="{07A41FAC-C539-430A-9235-9CDD92464169}" type="presOf" srcId="{B79B2DAA-EC25-48D1-8299-62D98CAAC6CC}" destId="{4732691B-2685-48B7-93AE-7D54347A31AB}" srcOrd="0" destOrd="0" presId="urn:microsoft.com/office/officeart/2005/8/layout/orgChart1"/>
    <dgm:cxn modelId="{B3931779-3CB3-4D77-BF1B-3EBD890BF8E1}" type="presOf" srcId="{D5D56268-1677-49A6-9C49-74A5DD2546D3}" destId="{EC554806-FAFB-4E35-A6CF-723728628E3B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FFAB9533-A5CE-4156-BDE5-AFE781AC0EEA}" type="presOf" srcId="{6956185A-3B65-449A-A72F-A861988DE420}" destId="{3C9E85B0-DCBC-48E1-9DC6-E11B77D05603}" srcOrd="1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B4CFB235-C3FD-41F9-A3B4-2CB90DE230C1}" type="presOf" srcId="{D5D56268-1677-49A6-9C49-74A5DD2546D3}" destId="{A571C53F-53A6-40BE-8FD2-54F246C0AE26}" srcOrd="0" destOrd="0" presId="urn:microsoft.com/office/officeart/2005/8/layout/orgChart1"/>
    <dgm:cxn modelId="{5E269DDB-410C-492B-8EEB-044E52B3284E}" type="presOf" srcId="{EBED423F-7096-40F9-9CB7-EE659D3CE3E4}" destId="{0B603954-61F1-4518-ACBE-8BF20B9DEDA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11AECF45-FB3E-4923-8AD5-6E71FC784BCE}" type="presParOf" srcId="{DBDE0C42-B65A-4FF4-A1B6-4A7374870D94}" destId="{7B28FBAC-CB59-40E1-A3B4-5AE500CA58FC}" srcOrd="2" destOrd="0" presId="urn:microsoft.com/office/officeart/2005/8/layout/orgChart1"/>
    <dgm:cxn modelId="{1A8F66AB-9C7E-4880-89BE-AAB21DC1B8E8}" type="presParOf" srcId="{DBDE0C42-B65A-4FF4-A1B6-4A7374870D94}" destId="{C84C7917-2A40-41EE-BC6D-EEC453845CA6}" srcOrd="3" destOrd="0" presId="urn:microsoft.com/office/officeart/2005/8/layout/orgChart1"/>
    <dgm:cxn modelId="{ABCFAC5D-F17E-49B8-9EBA-5F15936C3CA1}" type="presParOf" srcId="{C84C7917-2A40-41EE-BC6D-EEC453845CA6}" destId="{D3A6A97D-54B4-4228-B625-D0292930E70B}" srcOrd="0" destOrd="0" presId="urn:microsoft.com/office/officeart/2005/8/layout/orgChart1"/>
    <dgm:cxn modelId="{A5603565-F705-4B69-9E07-B13EBFBE7C00}" type="presParOf" srcId="{D3A6A97D-54B4-4228-B625-D0292930E70B}" destId="{C0E84288-EA31-49E9-8E88-83BF465087E7}" srcOrd="0" destOrd="0" presId="urn:microsoft.com/office/officeart/2005/8/layout/orgChart1"/>
    <dgm:cxn modelId="{6FA9BE61-6B6C-43D2-9CF2-E4C5215715D4}" type="presParOf" srcId="{D3A6A97D-54B4-4228-B625-D0292930E70B}" destId="{6714FFE7-459A-48C8-A7E9-61D371DEB854}" srcOrd="1" destOrd="0" presId="urn:microsoft.com/office/officeart/2005/8/layout/orgChart1"/>
    <dgm:cxn modelId="{CE3568EB-25A7-4D58-A276-F400BE5DC5C1}" type="presParOf" srcId="{C84C7917-2A40-41EE-BC6D-EEC453845CA6}" destId="{8ED09B9A-54CE-4069-B11E-B32691694FF2}" srcOrd="1" destOrd="0" presId="urn:microsoft.com/office/officeart/2005/8/layout/orgChart1"/>
    <dgm:cxn modelId="{B7820347-BBC9-4845-953F-7D19DDFA6C5E}" type="presParOf" srcId="{8ED09B9A-54CE-4069-B11E-B32691694FF2}" destId="{4732691B-2685-48B7-93AE-7D54347A31AB}" srcOrd="0" destOrd="0" presId="urn:microsoft.com/office/officeart/2005/8/layout/orgChart1"/>
    <dgm:cxn modelId="{86441457-17AB-4E4B-8B04-331D79F00B7D}" type="presParOf" srcId="{8ED09B9A-54CE-4069-B11E-B32691694FF2}" destId="{473F1AE2-649E-43E2-BA63-40BEF72BF93E}" srcOrd="1" destOrd="0" presId="urn:microsoft.com/office/officeart/2005/8/layout/orgChart1"/>
    <dgm:cxn modelId="{BE06C6BD-AC6F-403D-A9EC-30360494FB4B}" type="presParOf" srcId="{473F1AE2-649E-43E2-BA63-40BEF72BF93E}" destId="{D11BCB35-1F9E-42CC-9FD0-68CF5805BE7B}" srcOrd="0" destOrd="0" presId="urn:microsoft.com/office/officeart/2005/8/layout/orgChart1"/>
    <dgm:cxn modelId="{27CC318C-8C39-4CFA-8884-7ADB0F8569A9}" type="presParOf" srcId="{D11BCB35-1F9E-42CC-9FD0-68CF5805BE7B}" destId="{62C8CCD5-5EED-407B-AD49-15F3C1014C46}" srcOrd="0" destOrd="0" presId="urn:microsoft.com/office/officeart/2005/8/layout/orgChart1"/>
    <dgm:cxn modelId="{1861412A-888B-42BA-8F2F-DB79C4DFC9CA}" type="presParOf" srcId="{D11BCB35-1F9E-42CC-9FD0-68CF5805BE7B}" destId="{BF955BE9-0EEF-416C-9B3A-3ED09AD4E1F1}" srcOrd="1" destOrd="0" presId="urn:microsoft.com/office/officeart/2005/8/layout/orgChart1"/>
    <dgm:cxn modelId="{81505C17-21DD-49BD-864E-19B8612024C9}" type="presParOf" srcId="{473F1AE2-649E-43E2-BA63-40BEF72BF93E}" destId="{8EC4717E-628C-480A-90D6-3A50F2A3BAB1}" srcOrd="1" destOrd="0" presId="urn:microsoft.com/office/officeart/2005/8/layout/orgChart1"/>
    <dgm:cxn modelId="{85E9E309-66FF-40B3-BCE0-EF40A6163A36}" type="presParOf" srcId="{473F1AE2-649E-43E2-BA63-40BEF72BF93E}" destId="{FC97B6D8-9DE7-4941-BA58-FD72E224256E}" srcOrd="2" destOrd="0" presId="urn:microsoft.com/office/officeart/2005/8/layout/orgChart1"/>
    <dgm:cxn modelId="{8772FE36-182F-4DBE-9AA1-184403416E64}" type="presParOf" srcId="{C84C7917-2A40-41EE-BC6D-EEC453845CA6}" destId="{088AABA2-E63A-4E33-9EDB-476F1C2383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09C8E0E-1DAF-4ADD-99D5-E7039449B8DF}" type="presParOf" srcId="{0DCE5A2E-AABD-41D8-AB45-73FC6E777742}" destId="{D8747DBA-E38F-41E0-AF65-B224A8F04A70}" srcOrd="2" destOrd="0" presId="urn:microsoft.com/office/officeart/2005/8/layout/orgChart1"/>
    <dgm:cxn modelId="{8E2D51D6-ACD7-4096-9D52-4EE93ADCF7EE}" type="presParOf" srcId="{0DCE5A2E-AABD-41D8-AB45-73FC6E777742}" destId="{6C9A8E0D-2562-4B2C-A6B8-D07D40243C95}" srcOrd="3" destOrd="0" presId="urn:microsoft.com/office/officeart/2005/8/layout/orgChart1"/>
    <dgm:cxn modelId="{9BDA16B7-FA3C-406D-9FEE-CE25510501B4}" type="presParOf" srcId="{6C9A8E0D-2562-4B2C-A6B8-D07D40243C95}" destId="{85533CA7-ADC1-434C-A3A5-8D1967377F35}" srcOrd="0" destOrd="0" presId="urn:microsoft.com/office/officeart/2005/8/layout/orgChart1"/>
    <dgm:cxn modelId="{8B1407F7-76D8-43F7-9D9B-2B6342D8ACF4}" type="presParOf" srcId="{85533CA7-ADC1-434C-A3A5-8D1967377F35}" destId="{B3926719-82AE-4423-819D-8B6FA77E2226}" srcOrd="0" destOrd="0" presId="urn:microsoft.com/office/officeart/2005/8/layout/orgChart1"/>
    <dgm:cxn modelId="{47AB5570-B19C-407E-A573-91AC12A294A6}" type="presParOf" srcId="{85533CA7-ADC1-434C-A3A5-8D1967377F35}" destId="{EAF7003C-86AD-4700-B3AD-FA9AD0E84BF0}" srcOrd="1" destOrd="0" presId="urn:microsoft.com/office/officeart/2005/8/layout/orgChart1"/>
    <dgm:cxn modelId="{61812A5D-F6FE-42A4-993A-3AF188BFA957}" type="presParOf" srcId="{6C9A8E0D-2562-4B2C-A6B8-D07D40243C95}" destId="{ABAEA2A0-C790-4471-BF0D-D602636810D9}" srcOrd="1" destOrd="0" presId="urn:microsoft.com/office/officeart/2005/8/layout/orgChart1"/>
    <dgm:cxn modelId="{28E6FD4F-1852-40BD-A451-285824A61361}" type="presParOf" srcId="{ABAEA2A0-C790-4471-BF0D-D602636810D9}" destId="{264AD2A6-930A-414C-A23D-B3159ECBA0AA}" srcOrd="0" destOrd="0" presId="urn:microsoft.com/office/officeart/2005/8/layout/orgChart1"/>
    <dgm:cxn modelId="{967F9B86-919A-4603-9A76-046B4C478222}" type="presParOf" srcId="{ABAEA2A0-C790-4471-BF0D-D602636810D9}" destId="{FBCB0F03-4E4C-4590-8A39-F55719F674F3}" srcOrd="1" destOrd="0" presId="urn:microsoft.com/office/officeart/2005/8/layout/orgChart1"/>
    <dgm:cxn modelId="{C0923F98-1271-4FD0-8381-AE615C9A51F1}" type="presParOf" srcId="{FBCB0F03-4E4C-4590-8A39-F55719F674F3}" destId="{CCEA6DCF-9E65-471E-A782-FA16D59E81F6}" srcOrd="0" destOrd="0" presId="urn:microsoft.com/office/officeart/2005/8/layout/orgChart1"/>
    <dgm:cxn modelId="{DA33AB69-9E88-44C8-81C9-C1E06CB0CA4B}" type="presParOf" srcId="{CCEA6DCF-9E65-471E-A782-FA16D59E81F6}" destId="{22817A48-D188-487F-9D45-CB132B31AF32}" srcOrd="0" destOrd="0" presId="urn:microsoft.com/office/officeart/2005/8/layout/orgChart1"/>
    <dgm:cxn modelId="{8E89F459-48B2-4171-94BD-E13AA66AB3CE}" type="presParOf" srcId="{CCEA6DCF-9E65-471E-A782-FA16D59E81F6}" destId="{BF80DB41-326A-40D5-813A-5DD82B8D1EF8}" srcOrd="1" destOrd="0" presId="urn:microsoft.com/office/officeart/2005/8/layout/orgChart1"/>
    <dgm:cxn modelId="{EF053433-00D6-495E-B4A2-7B9B3FCD3A26}" type="presParOf" srcId="{FBCB0F03-4E4C-4590-8A39-F55719F674F3}" destId="{0AD44823-438F-43E2-AC0B-73E2E7FB860A}" srcOrd="1" destOrd="0" presId="urn:microsoft.com/office/officeart/2005/8/layout/orgChart1"/>
    <dgm:cxn modelId="{62ECE7D9-D018-44E3-8DB1-890EE703CB9A}" type="presParOf" srcId="{FBCB0F03-4E4C-4590-8A39-F55719F674F3}" destId="{8805D6CC-0430-4352-BD48-EF331CDBB114}" srcOrd="2" destOrd="0" presId="urn:microsoft.com/office/officeart/2005/8/layout/orgChart1"/>
    <dgm:cxn modelId="{EC44A775-772A-4BCA-9E4E-9F3C15868E08}" type="presParOf" srcId="{6C9A8E0D-2562-4B2C-A6B8-D07D40243C95}" destId="{3E731F7F-6CF3-4C62-A8B1-7A72B53F4870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09D85B40-BE4B-4BD7-B1D6-684636DC33FB}" type="presParOf" srcId="{0A897BE9-28C8-4F55-BB49-17FB199EE499}" destId="{EBF9CBEF-B5E6-4061-99FE-6248C0209727}" srcOrd="0" destOrd="0" presId="urn:microsoft.com/office/officeart/2005/8/layout/orgChart1"/>
    <dgm:cxn modelId="{B63C3E5F-2C15-42F7-84EE-E0DF2AB1F998}" type="presParOf" srcId="{0A897BE9-28C8-4F55-BB49-17FB199EE499}" destId="{A1D5FB59-40B5-4FC1-A069-67C76F39A358}" srcOrd="1" destOrd="0" presId="urn:microsoft.com/office/officeart/2005/8/layout/orgChart1"/>
    <dgm:cxn modelId="{9F32A60A-67BC-4877-A274-5FA3649A9850}" type="presParOf" srcId="{A1D5FB59-40B5-4FC1-A069-67C76F39A358}" destId="{378EBDE1-AEB4-47B7-B6C4-2447761B3988}" srcOrd="0" destOrd="0" presId="urn:microsoft.com/office/officeart/2005/8/layout/orgChart1"/>
    <dgm:cxn modelId="{A892EAE0-5B39-4AFC-B1B3-F3A352EA54E1}" type="presParOf" srcId="{378EBDE1-AEB4-47B7-B6C4-2447761B3988}" destId="{E20C3D26-370A-4FB5-A649-E46C57CB118C}" srcOrd="0" destOrd="0" presId="urn:microsoft.com/office/officeart/2005/8/layout/orgChart1"/>
    <dgm:cxn modelId="{445B0F0D-C946-4ABA-B884-BA89E17DF4B0}" type="presParOf" srcId="{378EBDE1-AEB4-47B7-B6C4-2447761B3988}" destId="{F4CE771B-83E4-4AB0-AA50-C935EFE32B58}" srcOrd="1" destOrd="0" presId="urn:microsoft.com/office/officeart/2005/8/layout/orgChart1"/>
    <dgm:cxn modelId="{DBADF7C0-6B29-475D-80E9-72F6546DBC97}" type="presParOf" srcId="{A1D5FB59-40B5-4FC1-A069-67C76F39A358}" destId="{1682BF3D-2A83-4D37-91D8-7AE57E3A2905}" srcOrd="1" destOrd="0" presId="urn:microsoft.com/office/officeart/2005/8/layout/orgChart1"/>
    <dgm:cxn modelId="{69148C1A-0061-4BB9-842C-41BC8A113CFA}" type="presParOf" srcId="{A1D5FB59-40B5-4FC1-A069-67C76F39A358}" destId="{8FFEE970-CA04-4EBD-846A-7B1E13ADE21F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E38E47BF-C293-4C33-8E67-7687F8244070}" type="presParOf" srcId="{05E8A0F8-8F4A-4D16-B455-9B21EE5D83FA}" destId="{F2BDABDA-DB79-4ADE-A94C-1F83DD5783E0}" srcOrd="6" destOrd="0" presId="urn:microsoft.com/office/officeart/2005/8/layout/orgChart1"/>
    <dgm:cxn modelId="{DF44E19B-0B9C-4EED-A559-63CB3D37A26B}" type="presParOf" srcId="{05E8A0F8-8F4A-4D16-B455-9B21EE5D83FA}" destId="{39C0BE51-8CAC-45B9-9DB7-45324E371E93}" srcOrd="7" destOrd="0" presId="urn:microsoft.com/office/officeart/2005/8/layout/orgChart1"/>
    <dgm:cxn modelId="{C8333A28-218F-4AC0-A613-E3B880221B07}" type="presParOf" srcId="{39C0BE51-8CAC-45B9-9DB7-45324E371E93}" destId="{D300D275-01F0-44AD-A079-C8B3CBD1ACB1}" srcOrd="0" destOrd="0" presId="urn:microsoft.com/office/officeart/2005/8/layout/orgChart1"/>
    <dgm:cxn modelId="{71FBD551-2618-44C4-B15F-E85DBC97ED23}" type="presParOf" srcId="{D300D275-01F0-44AD-A079-C8B3CBD1ACB1}" destId="{018CBDC0-8D06-4835-A278-352009F7617A}" srcOrd="0" destOrd="0" presId="urn:microsoft.com/office/officeart/2005/8/layout/orgChart1"/>
    <dgm:cxn modelId="{BA2272A5-B99B-4559-A33F-375A37F8AA3E}" type="presParOf" srcId="{D300D275-01F0-44AD-A079-C8B3CBD1ACB1}" destId="{8515F4B8-CD3A-455A-B810-73FC52B62768}" srcOrd="1" destOrd="0" presId="urn:microsoft.com/office/officeart/2005/8/layout/orgChart1"/>
    <dgm:cxn modelId="{67C3D90E-D256-4B5F-A6E0-50572C16C64A}" type="presParOf" srcId="{39C0BE51-8CAC-45B9-9DB7-45324E371E93}" destId="{70D49C69-825B-43CE-94E3-80A1C7CD144B}" srcOrd="1" destOrd="0" presId="urn:microsoft.com/office/officeart/2005/8/layout/orgChart1"/>
    <dgm:cxn modelId="{356FC0D0-93F2-477E-87F1-1835E8549D83}" type="presParOf" srcId="{70D49C69-825B-43CE-94E3-80A1C7CD144B}" destId="{1113BBE7-BB8B-4340-9E94-82A2BADB61A0}" srcOrd="0" destOrd="0" presId="urn:microsoft.com/office/officeart/2005/8/layout/orgChart1"/>
    <dgm:cxn modelId="{BC5FAD7E-249C-4E76-9EE6-07A991D9620F}" type="presParOf" srcId="{70D49C69-825B-43CE-94E3-80A1C7CD144B}" destId="{FF25D7B9-92F7-4981-82FC-72A167D3167E}" srcOrd="1" destOrd="0" presId="urn:microsoft.com/office/officeart/2005/8/layout/orgChart1"/>
    <dgm:cxn modelId="{DBC8E92E-697C-4484-BD68-565AD8CA39BB}" type="presParOf" srcId="{FF25D7B9-92F7-4981-82FC-72A167D3167E}" destId="{6511919C-287B-4D44-8002-75DE7EE09D1F}" srcOrd="0" destOrd="0" presId="urn:microsoft.com/office/officeart/2005/8/layout/orgChart1"/>
    <dgm:cxn modelId="{51A5168B-87ED-4175-A29B-DEE0438A8681}" type="presParOf" srcId="{6511919C-287B-4D44-8002-75DE7EE09D1F}" destId="{1D87B364-88D7-4259-809A-A16F6F4C2FDC}" srcOrd="0" destOrd="0" presId="urn:microsoft.com/office/officeart/2005/8/layout/orgChart1"/>
    <dgm:cxn modelId="{9B2FAF02-9661-45CF-BD23-7A391EAC0598}" type="presParOf" srcId="{6511919C-287B-4D44-8002-75DE7EE09D1F}" destId="{F57E1202-0A33-4176-A985-AE2DFCF6FD51}" srcOrd="1" destOrd="0" presId="urn:microsoft.com/office/officeart/2005/8/layout/orgChart1"/>
    <dgm:cxn modelId="{5C032C07-FF20-496C-B6DA-EDB344B6EF5A}" type="presParOf" srcId="{FF25D7B9-92F7-4981-82FC-72A167D3167E}" destId="{758A42A9-CF25-4CD0-A7DC-BD3799ACB13D}" srcOrd="1" destOrd="0" presId="urn:microsoft.com/office/officeart/2005/8/layout/orgChart1"/>
    <dgm:cxn modelId="{1A26F942-1BDD-444D-8755-F5C78605C0FF}" type="presParOf" srcId="{758A42A9-CF25-4CD0-A7DC-BD3799ACB13D}" destId="{8D371928-2C02-487F-A3A3-7A60ADF31718}" srcOrd="0" destOrd="0" presId="urn:microsoft.com/office/officeart/2005/8/layout/orgChart1"/>
    <dgm:cxn modelId="{EE979D5C-C8AF-478D-9790-B1F7ADF22232}" type="presParOf" srcId="{758A42A9-CF25-4CD0-A7DC-BD3799ACB13D}" destId="{B9F727B0-9201-44C9-86C4-4DBE131971B6}" srcOrd="1" destOrd="0" presId="urn:microsoft.com/office/officeart/2005/8/layout/orgChart1"/>
    <dgm:cxn modelId="{157282E5-9DE2-4954-A92A-30E87DA46702}" type="presParOf" srcId="{B9F727B0-9201-44C9-86C4-4DBE131971B6}" destId="{5DF11B57-5BC2-4CC4-BD1C-43023F88CFAA}" srcOrd="0" destOrd="0" presId="urn:microsoft.com/office/officeart/2005/8/layout/orgChart1"/>
    <dgm:cxn modelId="{3ADC46F6-1A43-4C9F-ABC2-B04DC6BFE95E}" type="presParOf" srcId="{5DF11B57-5BC2-4CC4-BD1C-43023F88CFAA}" destId="{862E94E8-9413-433D-BCC8-7A9E942E13DA}" srcOrd="0" destOrd="0" presId="urn:microsoft.com/office/officeart/2005/8/layout/orgChart1"/>
    <dgm:cxn modelId="{6ECEA5D7-9095-4B6F-99B9-5821AC60E69F}" type="presParOf" srcId="{5DF11B57-5BC2-4CC4-BD1C-43023F88CFAA}" destId="{0FA69EAE-6416-42E0-88C1-F35883CFF57A}" srcOrd="1" destOrd="0" presId="urn:microsoft.com/office/officeart/2005/8/layout/orgChart1"/>
    <dgm:cxn modelId="{C02CC950-E029-4E76-9998-EF03F9514444}" type="presParOf" srcId="{B9F727B0-9201-44C9-86C4-4DBE131971B6}" destId="{5C68F089-5319-4BD3-9CDB-DB19E603EA17}" srcOrd="1" destOrd="0" presId="urn:microsoft.com/office/officeart/2005/8/layout/orgChart1"/>
    <dgm:cxn modelId="{42A97E4A-CB68-462E-BC94-39160B6BED16}" type="presParOf" srcId="{B9F727B0-9201-44C9-86C4-4DBE131971B6}" destId="{B9B17932-07A5-4D97-8FDE-A5FCEFAEC51C}" srcOrd="2" destOrd="0" presId="urn:microsoft.com/office/officeart/2005/8/layout/orgChart1"/>
    <dgm:cxn modelId="{610AE409-7FB1-4467-B3B6-0A68A1F605D9}" type="presParOf" srcId="{FF25D7B9-92F7-4981-82FC-72A167D3167E}" destId="{BB2F7B8D-ADFE-4254-96F9-A6F55D2D3AAD}" srcOrd="2" destOrd="0" presId="urn:microsoft.com/office/officeart/2005/8/layout/orgChart1"/>
    <dgm:cxn modelId="{2C2330FA-087A-449E-B242-F1D9A2C5CC00}" type="presParOf" srcId="{70D49C69-825B-43CE-94E3-80A1C7CD144B}" destId="{CDE98DC3-7C10-4F2B-A09D-A1131547CFC5}" srcOrd="2" destOrd="0" presId="urn:microsoft.com/office/officeart/2005/8/layout/orgChart1"/>
    <dgm:cxn modelId="{8B7621AC-EC93-4055-820C-47A5D6D375C9}" type="presParOf" srcId="{70D49C69-825B-43CE-94E3-80A1C7CD144B}" destId="{0D37E212-5F5D-4BF5-B109-06BF9D1B1F43}" srcOrd="3" destOrd="0" presId="urn:microsoft.com/office/officeart/2005/8/layout/orgChart1"/>
    <dgm:cxn modelId="{A16DD3CF-AA96-44F8-885B-43283B9801FD}" type="presParOf" srcId="{0D37E212-5F5D-4BF5-B109-06BF9D1B1F43}" destId="{6CFB1EB4-C723-4412-B53E-3AEC8E183778}" srcOrd="0" destOrd="0" presId="urn:microsoft.com/office/officeart/2005/8/layout/orgChart1"/>
    <dgm:cxn modelId="{3C1CEC70-44E9-4CE9-9686-4D9A16610CE2}" type="presParOf" srcId="{6CFB1EB4-C723-4412-B53E-3AEC8E183778}" destId="{A571C53F-53A6-40BE-8FD2-54F246C0AE26}" srcOrd="0" destOrd="0" presId="urn:microsoft.com/office/officeart/2005/8/layout/orgChart1"/>
    <dgm:cxn modelId="{BC07D007-D38F-4692-B0E9-D1F2973CB10B}" type="presParOf" srcId="{6CFB1EB4-C723-4412-B53E-3AEC8E183778}" destId="{EC554806-FAFB-4E35-A6CF-723728628E3B}" srcOrd="1" destOrd="0" presId="urn:microsoft.com/office/officeart/2005/8/layout/orgChart1"/>
    <dgm:cxn modelId="{A7B243B8-4B24-4BF6-B0F9-B6F33EDD4B43}" type="presParOf" srcId="{0D37E212-5F5D-4BF5-B109-06BF9D1B1F43}" destId="{8B6CAF28-D35D-470A-81CF-0D7B0B837F30}" srcOrd="1" destOrd="0" presId="urn:microsoft.com/office/officeart/2005/8/layout/orgChart1"/>
    <dgm:cxn modelId="{63FB1988-8F11-4C2D-A57B-04C8970976CD}" type="presParOf" srcId="{8B6CAF28-D35D-470A-81CF-0D7B0B837F30}" destId="{0B603954-61F1-4518-ACBE-8BF20B9DEDAF}" srcOrd="0" destOrd="0" presId="urn:microsoft.com/office/officeart/2005/8/layout/orgChart1"/>
    <dgm:cxn modelId="{78297B11-D5EC-4259-9D2A-20FCFD4D3A4C}" type="presParOf" srcId="{8B6CAF28-D35D-470A-81CF-0D7B0B837F30}" destId="{E6CB67A8-534C-4A17-9C38-EBC639464507}" srcOrd="1" destOrd="0" presId="urn:microsoft.com/office/officeart/2005/8/layout/orgChart1"/>
    <dgm:cxn modelId="{6D7435B7-A3B8-4158-8228-EB6F1CE56944}" type="presParOf" srcId="{E6CB67A8-534C-4A17-9C38-EBC639464507}" destId="{A31E72CA-1133-424E-9705-B5913A081AA9}" srcOrd="0" destOrd="0" presId="urn:microsoft.com/office/officeart/2005/8/layout/orgChart1"/>
    <dgm:cxn modelId="{DF03C82C-7ADC-4311-8EA1-7890708A011E}" type="presParOf" srcId="{A31E72CA-1133-424E-9705-B5913A081AA9}" destId="{C98E4F20-1C15-46DD-B981-D3174775DF49}" srcOrd="0" destOrd="0" presId="urn:microsoft.com/office/officeart/2005/8/layout/orgChart1"/>
    <dgm:cxn modelId="{05E6EFB9-A1D1-4A94-B19A-13D43275714A}" type="presParOf" srcId="{A31E72CA-1133-424E-9705-B5913A081AA9}" destId="{25592547-F674-4971-9186-5BEDD7EA6289}" srcOrd="1" destOrd="0" presId="urn:microsoft.com/office/officeart/2005/8/layout/orgChart1"/>
    <dgm:cxn modelId="{DE6DA357-7CD2-406B-8569-207AC2390079}" type="presParOf" srcId="{E6CB67A8-534C-4A17-9C38-EBC639464507}" destId="{AE7D76E9-2EF2-474E-AF44-57A48EEC5245}" srcOrd="1" destOrd="0" presId="urn:microsoft.com/office/officeart/2005/8/layout/orgChart1"/>
    <dgm:cxn modelId="{EF80F456-2D8D-47C7-99A5-CDBB592059BB}" type="presParOf" srcId="{E6CB67A8-534C-4A17-9C38-EBC639464507}" destId="{B05C32B3-A638-4959-85B0-7585147445B4}" srcOrd="2" destOrd="0" presId="urn:microsoft.com/office/officeart/2005/8/layout/orgChart1"/>
    <dgm:cxn modelId="{5E63B75D-86E2-44C8-AE1D-9F1ADB1509AA}" type="presParOf" srcId="{0D37E212-5F5D-4BF5-B109-06BF9D1B1F43}" destId="{9CE9A24D-656A-49C6-AB2E-63D1AA4F4DA4}" srcOrd="2" destOrd="0" presId="urn:microsoft.com/office/officeart/2005/8/layout/orgChart1"/>
    <dgm:cxn modelId="{95B48FCA-2D45-448A-B627-597FDC393E7D}" type="presParOf" srcId="{39C0BE51-8CAC-45B9-9DB7-45324E371E93}" destId="{F9A930EF-E9C2-43B7-AEF5-AB672A59F957}" srcOrd="2" destOrd="0" presId="urn:microsoft.com/office/officeart/2005/8/layout/orgChart1"/>
    <dgm:cxn modelId="{D3548E03-97D4-4DAA-95C1-2AA2CB99551B}" type="presParOf" srcId="{05E8A0F8-8F4A-4D16-B455-9B21EE5D83FA}" destId="{0B8FA653-8E6D-4E80-A4B9-FB6A47049AEA}" srcOrd="8" destOrd="0" presId="urn:microsoft.com/office/officeart/2005/8/layout/orgChart1"/>
    <dgm:cxn modelId="{680045ED-CC5C-45D5-A3A9-26E1C04849B6}" type="presParOf" srcId="{05E8A0F8-8F4A-4D16-B455-9B21EE5D83FA}" destId="{FC4C47E0-9863-4E23-9455-985073429659}" srcOrd="9" destOrd="0" presId="urn:microsoft.com/office/officeart/2005/8/layout/orgChart1"/>
    <dgm:cxn modelId="{2BAA46FD-E46A-4426-B531-6DFF1F1E3E53}" type="presParOf" srcId="{FC4C47E0-9863-4E23-9455-985073429659}" destId="{E2BD3321-EB6F-434E-8DB9-365E74C013F1}" srcOrd="0" destOrd="0" presId="urn:microsoft.com/office/officeart/2005/8/layout/orgChart1"/>
    <dgm:cxn modelId="{2130896F-CF46-4AA1-B06F-48AFEBB9FC4A}" type="presParOf" srcId="{E2BD3321-EB6F-434E-8DB9-365E74C013F1}" destId="{E71D3B26-43D9-4D0A-AC62-2EA5564AA8EF}" srcOrd="0" destOrd="0" presId="urn:microsoft.com/office/officeart/2005/8/layout/orgChart1"/>
    <dgm:cxn modelId="{9F8CC509-AAAB-4270-A004-F60627099D5B}" type="presParOf" srcId="{E2BD3321-EB6F-434E-8DB9-365E74C013F1}" destId="{C8984F06-06A9-41F6-861C-76C39359E4F2}" srcOrd="1" destOrd="0" presId="urn:microsoft.com/office/officeart/2005/8/layout/orgChart1"/>
    <dgm:cxn modelId="{035BA7A0-9546-4C52-96E2-6A09E36C0DB5}" type="presParOf" srcId="{FC4C47E0-9863-4E23-9455-985073429659}" destId="{D6577373-A951-4D9B-92F8-E346B13CDBFE}" srcOrd="1" destOrd="0" presId="urn:microsoft.com/office/officeart/2005/8/layout/orgChart1"/>
    <dgm:cxn modelId="{581B0599-67A0-4D3D-9FF7-6748A19BE2FE}" type="presParOf" srcId="{D6577373-A951-4D9B-92F8-E346B13CDBFE}" destId="{9F906972-4194-4A69-A73F-CECE2D81D813}" srcOrd="0" destOrd="0" presId="urn:microsoft.com/office/officeart/2005/8/layout/orgChart1"/>
    <dgm:cxn modelId="{76541CD2-F7B9-4718-93F4-E4D8A645D1BE}" type="presParOf" srcId="{D6577373-A951-4D9B-92F8-E346B13CDBFE}" destId="{AA6C92FA-4EF7-4897-BFC7-4B7160C300FE}" srcOrd="1" destOrd="0" presId="urn:microsoft.com/office/officeart/2005/8/layout/orgChart1"/>
    <dgm:cxn modelId="{853BB10F-4BFF-42FC-9C10-7CB783767443}" type="presParOf" srcId="{AA6C92FA-4EF7-4897-BFC7-4B7160C300FE}" destId="{04503BC7-FE07-4C3A-B71A-3EE0411D1507}" srcOrd="0" destOrd="0" presId="urn:microsoft.com/office/officeart/2005/8/layout/orgChart1"/>
    <dgm:cxn modelId="{5073546F-0AEC-45D1-9844-8254DDBFD129}" type="presParOf" srcId="{04503BC7-FE07-4C3A-B71A-3EE0411D1507}" destId="{E0E49022-40CD-4DB3-B0FD-05CA5D964339}" srcOrd="0" destOrd="0" presId="urn:microsoft.com/office/officeart/2005/8/layout/orgChart1"/>
    <dgm:cxn modelId="{E9957166-4E71-47CC-AB68-616ABF719935}" type="presParOf" srcId="{04503BC7-FE07-4C3A-B71A-3EE0411D1507}" destId="{65DC8B21-14F0-456C-9CF1-DCD2E7F701B9}" srcOrd="1" destOrd="0" presId="urn:microsoft.com/office/officeart/2005/8/layout/orgChart1"/>
    <dgm:cxn modelId="{1838DF83-CACF-41D7-BB6F-CDB0C4CBA8DF}" type="presParOf" srcId="{AA6C92FA-4EF7-4897-BFC7-4B7160C300FE}" destId="{21A028C8-F87E-4809-ABA1-0F2AC9514D31}" srcOrd="1" destOrd="0" presId="urn:microsoft.com/office/officeart/2005/8/layout/orgChart1"/>
    <dgm:cxn modelId="{FC4EB0BD-CAFC-4320-813D-8F24C4227C76}" type="presParOf" srcId="{21A028C8-F87E-4809-ABA1-0F2AC9514D31}" destId="{6B2EB2F7-64B3-4CE7-8CA6-E4DBF06E9178}" srcOrd="0" destOrd="0" presId="urn:microsoft.com/office/officeart/2005/8/layout/orgChart1"/>
    <dgm:cxn modelId="{CAE4477A-5610-405C-90DA-73C60DD4BE8D}" type="presParOf" srcId="{21A028C8-F87E-4809-ABA1-0F2AC9514D31}" destId="{B5EA27D3-1291-4B7D-B6F6-F06756ECF8E5}" srcOrd="1" destOrd="0" presId="urn:microsoft.com/office/officeart/2005/8/layout/orgChart1"/>
    <dgm:cxn modelId="{343E81D8-2017-45E6-9825-4D75856C696E}" type="presParOf" srcId="{B5EA27D3-1291-4B7D-B6F6-F06756ECF8E5}" destId="{FC508612-3710-4E91-9316-518B44592FDE}" srcOrd="0" destOrd="0" presId="urn:microsoft.com/office/officeart/2005/8/layout/orgChart1"/>
    <dgm:cxn modelId="{74AC5A4E-D48A-43D1-B791-314585549AC6}" type="presParOf" srcId="{FC508612-3710-4E91-9316-518B44592FDE}" destId="{864DA3BA-5F3B-4DCE-AA29-A0D47EB5B789}" srcOrd="0" destOrd="0" presId="urn:microsoft.com/office/officeart/2005/8/layout/orgChart1"/>
    <dgm:cxn modelId="{E0CECB35-9CFC-4A3F-9EAE-5B13EA5DEFC6}" type="presParOf" srcId="{FC508612-3710-4E91-9316-518B44592FDE}" destId="{50361CDE-5C2C-43AF-8D7D-8345EC6C6122}" srcOrd="1" destOrd="0" presId="urn:microsoft.com/office/officeart/2005/8/layout/orgChart1"/>
    <dgm:cxn modelId="{3B582638-5648-4304-A309-BF58ED7F5E68}" type="presParOf" srcId="{B5EA27D3-1291-4B7D-B6F6-F06756ECF8E5}" destId="{F11D9191-F932-4A2D-8786-F8727DB16E55}" srcOrd="1" destOrd="0" presId="urn:microsoft.com/office/officeart/2005/8/layout/orgChart1"/>
    <dgm:cxn modelId="{E83AF981-EEDB-48EF-95DE-03D7481A2178}" type="presParOf" srcId="{B5EA27D3-1291-4B7D-B6F6-F06756ECF8E5}" destId="{A2375F0F-6449-4E50-96CB-50229C56FC9A}" srcOrd="2" destOrd="0" presId="urn:microsoft.com/office/officeart/2005/8/layout/orgChart1"/>
    <dgm:cxn modelId="{B4D1104D-CF61-43BB-AE41-828041259A76}" type="presParOf" srcId="{AA6C92FA-4EF7-4897-BFC7-4B7160C300FE}" destId="{8D9F8750-349B-40AA-944F-A5E791BF4EBA}" srcOrd="2" destOrd="0" presId="urn:microsoft.com/office/officeart/2005/8/layout/orgChart1"/>
    <dgm:cxn modelId="{E14E4B56-9BC7-496E-9590-4929CF032E9F}" type="presParOf" srcId="{D6577373-A951-4D9B-92F8-E346B13CDBFE}" destId="{A356C906-0C7C-4B08-87F6-3A626DA4A7D9}" srcOrd="2" destOrd="0" presId="urn:microsoft.com/office/officeart/2005/8/layout/orgChart1"/>
    <dgm:cxn modelId="{EE6C23C2-9F67-498E-BBE2-5552EBB87335}" type="presParOf" srcId="{D6577373-A951-4D9B-92F8-E346B13CDBFE}" destId="{831DDE97-AA2D-4796-91C2-E73D584CC039}" srcOrd="3" destOrd="0" presId="urn:microsoft.com/office/officeart/2005/8/layout/orgChart1"/>
    <dgm:cxn modelId="{881CB2DB-D992-4E57-910F-1745415B6ED1}" type="presParOf" srcId="{831DDE97-AA2D-4796-91C2-E73D584CC039}" destId="{4CB690F3-D091-4853-B1B5-0561D3ED5B42}" srcOrd="0" destOrd="0" presId="urn:microsoft.com/office/officeart/2005/8/layout/orgChart1"/>
    <dgm:cxn modelId="{1FCD84B7-B200-49DA-AE34-40504A0D24A0}" type="presParOf" srcId="{4CB690F3-D091-4853-B1B5-0561D3ED5B42}" destId="{E7784AA6-97BB-4586-BB75-2FD18819AF83}" srcOrd="0" destOrd="0" presId="urn:microsoft.com/office/officeart/2005/8/layout/orgChart1"/>
    <dgm:cxn modelId="{A8D15AA3-B488-49B4-BD5A-D061C2756C3D}" type="presParOf" srcId="{4CB690F3-D091-4853-B1B5-0561D3ED5B42}" destId="{3C9E85B0-DCBC-48E1-9DC6-E11B77D05603}" srcOrd="1" destOrd="0" presId="urn:microsoft.com/office/officeart/2005/8/layout/orgChart1"/>
    <dgm:cxn modelId="{7A5108BF-8E83-449E-B62D-4598223EB233}" type="presParOf" srcId="{831DDE97-AA2D-4796-91C2-E73D584CC039}" destId="{A3BE24FC-3891-4626-8066-926532CB3235}" srcOrd="1" destOrd="0" presId="urn:microsoft.com/office/officeart/2005/8/layout/orgChart1"/>
    <dgm:cxn modelId="{8608A565-9A94-4D73-8C96-E1294BB23C28}" type="presParOf" srcId="{A3BE24FC-3891-4626-8066-926532CB3235}" destId="{71C90B9C-F59B-4A2D-9A97-3090737CE223}" srcOrd="0" destOrd="0" presId="urn:microsoft.com/office/officeart/2005/8/layout/orgChart1"/>
    <dgm:cxn modelId="{BB9B6B91-58BF-4CCB-BEC5-5B4D4098F117}" type="presParOf" srcId="{A3BE24FC-3891-4626-8066-926532CB3235}" destId="{0C8094EC-91B5-4FD1-91BC-EFE95EFA5F26}" srcOrd="1" destOrd="0" presId="urn:microsoft.com/office/officeart/2005/8/layout/orgChart1"/>
    <dgm:cxn modelId="{579E8586-2F70-45FA-9096-B64879E2CCF3}" type="presParOf" srcId="{0C8094EC-91B5-4FD1-91BC-EFE95EFA5F26}" destId="{3E1E8AFB-4036-4770-9A35-CF72612FDF3F}" srcOrd="0" destOrd="0" presId="urn:microsoft.com/office/officeart/2005/8/layout/orgChart1"/>
    <dgm:cxn modelId="{E2FD101E-F35D-4E8F-8053-8E31CC70B2E2}" type="presParOf" srcId="{3E1E8AFB-4036-4770-9A35-CF72612FDF3F}" destId="{0D557ACE-23A3-4F95-9D75-615F6DA2EB03}" srcOrd="0" destOrd="0" presId="urn:microsoft.com/office/officeart/2005/8/layout/orgChart1"/>
    <dgm:cxn modelId="{4B689F7D-C5E1-462B-BD81-130FFE7C29BC}" type="presParOf" srcId="{3E1E8AFB-4036-4770-9A35-CF72612FDF3F}" destId="{1038ADF2-B868-48E0-9DC6-81FA1B45C829}" srcOrd="1" destOrd="0" presId="urn:microsoft.com/office/officeart/2005/8/layout/orgChart1"/>
    <dgm:cxn modelId="{70B0BED4-0B75-4E06-9A6B-FE8F303D5A67}" type="presParOf" srcId="{0C8094EC-91B5-4FD1-91BC-EFE95EFA5F26}" destId="{0D2B5AF3-8B2F-4A0B-B5EB-D567B87C48CC}" srcOrd="1" destOrd="0" presId="urn:microsoft.com/office/officeart/2005/8/layout/orgChart1"/>
    <dgm:cxn modelId="{79F2E2DD-02C4-4737-9E38-1C2946482C44}" type="presParOf" srcId="{0C8094EC-91B5-4FD1-91BC-EFE95EFA5F26}" destId="{9DF64958-974A-416C-A2A0-D4254A5E9597}" srcOrd="2" destOrd="0" presId="urn:microsoft.com/office/officeart/2005/8/layout/orgChart1"/>
    <dgm:cxn modelId="{7A740F2F-4FF1-4884-9A70-B71B7FA91BB4}" type="presParOf" srcId="{831DDE97-AA2D-4796-91C2-E73D584CC039}" destId="{B80F4168-C301-4C74-B4E7-1EDCD4012FA8}" srcOrd="2" destOrd="0" presId="urn:microsoft.com/office/officeart/2005/8/layout/orgChart1"/>
    <dgm:cxn modelId="{2FB10EDB-D2FB-4401-9263-723255EA5E58}" type="presParOf" srcId="{FC4C47E0-9863-4E23-9455-985073429659}" destId="{A0317543-140A-4AF1-B9A6-BD92DCDEFB4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  <dgm:cxn modelId="{A1901434-E9B5-4BA8-8CBD-7A82389EBA87}" type="presParOf" srcId="{E6CFA08A-7145-470C-A659-6A725D85622B}" destId="{09443022-3FBE-4AB6-B42B-2CDBC286AB36}" srcOrd="2" destOrd="0" presId="urn:microsoft.com/office/officeart/2005/8/layout/orgChart1"/>
    <dgm:cxn modelId="{0712CF7E-2B85-435F-918A-087520F43FBF}" type="presParOf" srcId="{E6CFA08A-7145-470C-A659-6A725D85622B}" destId="{BDB82DB5-7A58-49D1-ACE2-CA37890642A6}" srcOrd="3" destOrd="0" presId="urn:microsoft.com/office/officeart/2005/8/layout/orgChart1"/>
    <dgm:cxn modelId="{2998AD0E-F758-4BE8-AEDC-4EF49F4F621F}" type="presParOf" srcId="{BDB82DB5-7A58-49D1-ACE2-CA37890642A6}" destId="{2DF8E993-4C2E-447D-9D68-BABB7311B7FD}" srcOrd="0" destOrd="0" presId="urn:microsoft.com/office/officeart/2005/8/layout/orgChart1"/>
    <dgm:cxn modelId="{37DBC806-016F-4976-9BB6-FA7ADA4AA42F}" type="presParOf" srcId="{2DF8E993-4C2E-447D-9D68-BABB7311B7FD}" destId="{F5056070-BB17-48EF-93F3-49678E0468A1}" srcOrd="0" destOrd="0" presId="urn:microsoft.com/office/officeart/2005/8/layout/orgChart1"/>
    <dgm:cxn modelId="{111FDDBE-437C-4A52-9CE5-C1AC8A3C67E1}" type="presParOf" srcId="{2DF8E993-4C2E-447D-9D68-BABB7311B7FD}" destId="{F55151F7-234E-476E-A86D-3579164024BD}" srcOrd="1" destOrd="0" presId="urn:microsoft.com/office/officeart/2005/8/layout/orgChart1"/>
    <dgm:cxn modelId="{5081B0F5-1C3F-4D43-AC53-8CCFC7A77CD7}" type="presParOf" srcId="{BDB82DB5-7A58-49D1-ACE2-CA37890642A6}" destId="{F481FA4C-1EE1-4C37-9803-7A61BE83CC22}" srcOrd="1" destOrd="0" presId="urn:microsoft.com/office/officeart/2005/8/layout/orgChart1"/>
    <dgm:cxn modelId="{89378A93-56B3-4628-88BB-F0D2F5028B2E}" type="presParOf" srcId="{BDB82DB5-7A58-49D1-ACE2-CA37890642A6}" destId="{DC323FEF-FB09-4D4A-B406-C259CC7954CA}" srcOrd="2" destOrd="0" presId="urn:microsoft.com/office/officeart/2005/8/layout/orgChart1"/>
    <dgm:cxn modelId="{98E03AFD-6474-4D2D-B7A6-B12CD48185B1}" type="presParOf" srcId="{E6CFA08A-7145-470C-A659-6A725D85622B}" destId="{F4E24130-B5F4-4146-AC22-BA2B9859ABA5}" srcOrd="4" destOrd="0" presId="urn:microsoft.com/office/officeart/2005/8/layout/orgChart1"/>
    <dgm:cxn modelId="{EA80F978-E554-46F7-93FD-3F8B7C824E7C}" type="presParOf" srcId="{E6CFA08A-7145-470C-A659-6A725D85622B}" destId="{4AFC1BB1-70E6-4E1A-8771-B3A41F01BA77}" srcOrd="5" destOrd="0" presId="urn:microsoft.com/office/officeart/2005/8/layout/orgChart1"/>
    <dgm:cxn modelId="{4212A97F-F55D-4DC4-AFC8-8ACB0AD2598F}" type="presParOf" srcId="{4AFC1BB1-70E6-4E1A-8771-B3A41F01BA77}" destId="{C2770AC6-D908-4331-B492-F7D49C4D4183}" srcOrd="0" destOrd="0" presId="urn:microsoft.com/office/officeart/2005/8/layout/orgChart1"/>
    <dgm:cxn modelId="{33163144-2701-4EC3-A6F4-B7F5D2ADAD8C}" type="presParOf" srcId="{C2770AC6-D908-4331-B492-F7D49C4D4183}" destId="{DF619DDE-E8E9-4DB4-8473-68B0DA9346C9}" srcOrd="0" destOrd="0" presId="urn:microsoft.com/office/officeart/2005/8/layout/orgChart1"/>
    <dgm:cxn modelId="{5EBE5949-B253-45F6-8D2A-EF4949D48838}" type="presParOf" srcId="{C2770AC6-D908-4331-B492-F7D49C4D4183}" destId="{2643D418-A04F-4D27-9D6D-B048E1F39834}" srcOrd="1" destOrd="0" presId="urn:microsoft.com/office/officeart/2005/8/layout/orgChart1"/>
    <dgm:cxn modelId="{B3FA4661-17DB-44ED-96FB-39E9EF9BD367}" type="presParOf" srcId="{4AFC1BB1-70E6-4E1A-8771-B3A41F01BA77}" destId="{84750425-B04E-4633-8745-E89552EAEB24}" srcOrd="1" destOrd="0" presId="urn:microsoft.com/office/officeart/2005/8/layout/orgChart1"/>
    <dgm:cxn modelId="{124EC615-0C09-4BF6-BD00-B76297BC90F7}" type="presParOf" srcId="{4AFC1BB1-70E6-4E1A-8771-B3A41F01BA77}" destId="{F81335F0-39F4-4F20-AD58-C142F0D83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del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 D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/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99987" custLinFactNeighborX="-15275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20A308D-5512-4951-B79E-17D72A866BB4}" type="pres">
      <dgm:prSet presAssocID="{5979AF19-E7C8-409C-BD7E-4EF49B93CC3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3" presStyleIdx="0" presStyleCnt="4" custScaleX="99987" custLinFactNeighborX="-15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3" presStyleIdx="0" presStyleCnt="4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4" presStyleIdx="0" presStyleCnt="1" custScaleX="99987" custScaleY="151138" custLinFactNeighborX="-16085" custLinFactNeighborY="-88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4" presStyleIdx="0" presStyleCnt="1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47176" custLinFactNeighborX="-7294" custLinFactNeighborY="56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34197" custScaleY="138163" custLinFactNeighborX="-72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1634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16807" custScaleY="141796" custLinFactNeighborX="3652" custLinFactNeighborY="13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41796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82714" custScaleY="93295" custLinFactNeighborX="6362" custLinFactNeighborY="-108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ScaleX="81633" custScaleY="93295" custLinFactNeighborX="10320" custLinFactNeighborY="-112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C0FE9B-C614-4A80-B576-E25A8A341A9A}" type="presOf" srcId="{14B5E31D-3C90-4C16-98F1-7F7704548D4F}" destId="{A913208E-DE13-4A48-AA3E-81819AA0BFD5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5E66A0A-0F3F-4F38-A970-3D81554BBEBD}" type="presOf" srcId="{EBF28800-DFF4-4DF1-98EF-348D577D4AE1}" destId="{E0DD42F3-32CF-4310-89ED-EEA762067D0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76D8F88A-B4C6-4C27-A7AA-2DF73548131B}" type="presOf" srcId="{481E1E16-1C4F-4904-B841-8A0C38F08330}" destId="{BCD91416-32FE-47F0-81B0-73D225F1A345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57A7B2D3-3D5A-48D9-AAB6-662ED8E7F3B7}" type="presOf" srcId="{0DDA31B2-9E57-4FF5-B947-D35C7B85958E}" destId="{B9D0E430-7741-4B9E-991E-E850DAEB4A39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9325F513-F002-4E16-9C9B-7E84D598E20E}" type="presOf" srcId="{33A4077E-56DE-430E-8944-F89D4964016A}" destId="{18EB5B25-B9D9-4CE0-8D61-77213695C374}" srcOrd="1" destOrd="0" presId="urn:microsoft.com/office/officeart/2005/8/layout/orgChart1"/>
    <dgm:cxn modelId="{046726A2-0EE2-44D3-94E3-D7C211A81305}" type="presOf" srcId="{481E1E16-1C4F-4904-B841-8A0C38F08330}" destId="{83056999-E25B-4749-B388-6700BE043AE2}" srcOrd="0" destOrd="0" presId="urn:microsoft.com/office/officeart/2005/8/layout/orgChart1"/>
    <dgm:cxn modelId="{9250A4C4-88DB-4762-A094-DF3AFFB44612}" type="presOf" srcId="{D6003E90-5AEF-4CA8-A9F9-CA405092D367}" destId="{AE4558E8-961F-43E0-8494-B904BFF2165B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3A53EA94-7C9D-441E-BB57-01231A2F8734}" type="presOf" srcId="{33A4077E-56DE-430E-8944-F89D4964016A}" destId="{F347D248-52EB-4953-98DB-6F58FF9E8735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90EBBA3-13DF-4BC0-BB3E-5E054E2A2000}" type="presOf" srcId="{8A3DAA1F-8AC2-4E6A-992D-DEF58EDD21F9}" destId="{676B065B-52F5-4142-AD91-1C77325095B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96B9EA0-1D4D-4AF3-BE3F-F39F21DCA9BD}" type="presOf" srcId="{5979AF19-E7C8-409C-BD7E-4EF49B93CC3A}" destId="{520A308D-5512-4951-B79E-17D72A866BB4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633C8C2-E1B1-44A3-B6AC-E8C9DA02695C}" type="presOf" srcId="{B5ACDE88-EA94-4A71-ACC1-903A1277A77B}" destId="{77FFF755-0490-4820-A875-C725D434A9BE}" srcOrd="0" destOrd="0" presId="urn:microsoft.com/office/officeart/2005/8/layout/orgChart1"/>
    <dgm:cxn modelId="{8D1BAA9A-C8E7-4892-BA27-7AF0C264A1C4}" type="presOf" srcId="{D6003E90-5AEF-4CA8-A9F9-CA405092D367}" destId="{7BC7ED9A-9A2F-415A-A43C-C9EE7B088D3D}" srcOrd="0" destOrd="0" presId="urn:microsoft.com/office/officeart/2005/8/layout/orgChart1"/>
    <dgm:cxn modelId="{470B33D5-EB23-438E-BA2C-BD2992973266}" type="presOf" srcId="{C5C42207-F00C-4C06-B92E-C5883834FF66}" destId="{B425B0BC-F356-4276-98EC-F2E83844E155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1EEA6A3B-5EA9-4610-93E8-376E80092A42}" type="presOf" srcId="{C573BFFB-7C51-4A46-99CE-0C59D9D7F6CC}" destId="{C71F5589-0A9A-4619-A7CF-3CEE5DC591E8}" srcOrd="0" destOrd="0" presId="urn:microsoft.com/office/officeart/2005/8/layout/orgChart1"/>
    <dgm:cxn modelId="{809396FB-2AAC-4A72-BE2A-7D747590B362}" type="presOf" srcId="{8A3DAA1F-8AC2-4E6A-992D-DEF58EDD21F9}" destId="{887E46D8-0152-4CB9-A869-6D4A54368B77}" srcOrd="1" destOrd="0" presId="urn:microsoft.com/office/officeart/2005/8/layout/orgChart1"/>
    <dgm:cxn modelId="{8FD550F2-8AB6-461A-A635-808C60263708}" type="presOf" srcId="{14B5E31D-3C90-4C16-98F1-7F7704548D4F}" destId="{13452601-D8FB-4002-B111-551E19279167}" srcOrd="1" destOrd="0" presId="urn:microsoft.com/office/officeart/2005/8/layout/orgChart1"/>
    <dgm:cxn modelId="{8C772202-0CB5-4F4D-9E4B-7C5671DC39B4}" type="presOf" srcId="{2ACA0B49-447C-49D5-96A8-8E9024329F08}" destId="{09D1D8EB-E8C3-43CD-B56C-6B695D717341}" srcOrd="0" destOrd="0" presId="urn:microsoft.com/office/officeart/2005/8/layout/orgChart1"/>
    <dgm:cxn modelId="{2B545334-AE91-44BD-B839-5D378C074F04}" type="presOf" srcId="{B5ACDE88-EA94-4A71-ACC1-903A1277A77B}" destId="{5563246D-640D-404E-8F48-36B5FE121C54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CD420394-C4B0-4099-B120-C807CD3CC4FA}" type="presParOf" srcId="{DBDE0C42-B65A-4FF4-A1B6-4A7374870D94}" destId="{520A308D-5512-4951-B79E-17D72A866BB4}" srcOrd="0" destOrd="0" presId="urn:microsoft.com/office/officeart/2005/8/layout/orgChart1"/>
    <dgm:cxn modelId="{DA15FDA4-6CB4-4525-98BC-5A673C50D112}" type="presParOf" srcId="{DBDE0C42-B65A-4FF4-A1B6-4A7374870D94}" destId="{F8C48E6E-612E-48DE-BB88-5057B5F2CB7D}" srcOrd="1" destOrd="0" presId="urn:microsoft.com/office/officeart/2005/8/layout/orgChart1"/>
    <dgm:cxn modelId="{C88D6A33-6FEA-4526-B8D8-BDAA1A7F04F4}" type="presParOf" srcId="{F8C48E6E-612E-48DE-BB88-5057B5F2CB7D}" destId="{631D0FAB-8025-4C82-81B6-7FE1C116B7F8}" srcOrd="0" destOrd="0" presId="urn:microsoft.com/office/officeart/2005/8/layout/orgChart1"/>
    <dgm:cxn modelId="{2EAFFAE4-3288-4D5B-BE74-729B9CEACC76}" type="presParOf" srcId="{631D0FAB-8025-4C82-81B6-7FE1C116B7F8}" destId="{676B065B-52F5-4142-AD91-1C77325095B5}" srcOrd="0" destOrd="0" presId="urn:microsoft.com/office/officeart/2005/8/layout/orgChart1"/>
    <dgm:cxn modelId="{2C2864DA-CB46-4545-95E4-3C96495E840E}" type="presParOf" srcId="{631D0FAB-8025-4C82-81B6-7FE1C116B7F8}" destId="{887E46D8-0152-4CB9-A869-6D4A54368B77}" srcOrd="1" destOrd="0" presId="urn:microsoft.com/office/officeart/2005/8/layout/orgChart1"/>
    <dgm:cxn modelId="{5184331F-71A3-44CF-98E9-30930ED31AFE}" type="presParOf" srcId="{F8C48E6E-612E-48DE-BB88-5057B5F2CB7D}" destId="{39CC2905-99FB-410A-A7C1-BD5294C8156E}" srcOrd="1" destOrd="0" presId="urn:microsoft.com/office/officeart/2005/8/layout/orgChart1"/>
    <dgm:cxn modelId="{47168A02-BD14-4A69-87E1-09EA80FC7DF2}" type="presParOf" srcId="{39CC2905-99FB-410A-A7C1-BD5294C8156E}" destId="{B9D0E430-7741-4B9E-991E-E850DAEB4A39}" srcOrd="0" destOrd="0" presId="urn:microsoft.com/office/officeart/2005/8/layout/orgChart1"/>
    <dgm:cxn modelId="{D05F5BDC-A8D2-4CE3-B846-A3549203908E}" type="presParOf" srcId="{39CC2905-99FB-410A-A7C1-BD5294C8156E}" destId="{1C506D3A-C129-4ED8-AA20-5ED5C497DD73}" srcOrd="1" destOrd="0" presId="urn:microsoft.com/office/officeart/2005/8/layout/orgChart1"/>
    <dgm:cxn modelId="{5C86CEAD-74E3-4380-9AE2-213D94DB3341}" type="presParOf" srcId="{1C506D3A-C129-4ED8-AA20-5ED5C497DD73}" destId="{FEF2F214-9A1A-4A40-B6CD-4930A3311625}" srcOrd="0" destOrd="0" presId="urn:microsoft.com/office/officeart/2005/8/layout/orgChart1"/>
    <dgm:cxn modelId="{922BF208-5218-4109-9780-96682B1B9485}" type="presParOf" srcId="{FEF2F214-9A1A-4A40-B6CD-4930A3311625}" destId="{A913208E-DE13-4A48-AA3E-81819AA0BFD5}" srcOrd="0" destOrd="0" presId="urn:microsoft.com/office/officeart/2005/8/layout/orgChart1"/>
    <dgm:cxn modelId="{44BB9F64-B879-4D99-B9C1-E5B63E3F3660}" type="presParOf" srcId="{FEF2F214-9A1A-4A40-B6CD-4930A3311625}" destId="{13452601-D8FB-4002-B111-551E19279167}" srcOrd="1" destOrd="0" presId="urn:microsoft.com/office/officeart/2005/8/layout/orgChart1"/>
    <dgm:cxn modelId="{8080511B-C50E-49C7-9724-327DEE794B1E}" type="presParOf" srcId="{1C506D3A-C129-4ED8-AA20-5ED5C497DD73}" destId="{8ADDA041-39B6-4A56-B49E-1FA8D7F5A4BE}" srcOrd="1" destOrd="0" presId="urn:microsoft.com/office/officeart/2005/8/layout/orgChart1"/>
    <dgm:cxn modelId="{60BAD0E5-E7E4-448E-BC4D-BCA3E9F6872C}" type="presParOf" srcId="{1C506D3A-C129-4ED8-AA20-5ED5C497DD73}" destId="{FAF7F738-CC89-4741-8AC4-556EFA473F81}" srcOrd="2" destOrd="0" presId="urn:microsoft.com/office/officeart/2005/8/layout/orgChart1"/>
    <dgm:cxn modelId="{0D3831F7-C6DD-47BA-AB29-9572386BF8F5}" type="presParOf" srcId="{F8C48E6E-612E-48DE-BB88-5057B5F2CB7D}" destId="{20BDDAFD-70F0-484D-A6A6-3060A7A6FF7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30F60B65-9C5D-4188-8C24-ED85D05DF674}" type="presParOf" srcId="{0DCE5A2E-AABD-41D8-AB45-73FC6E777742}" destId="{B425B0BC-F356-4276-98EC-F2E83844E155}" srcOrd="0" destOrd="0" presId="urn:microsoft.com/office/officeart/2005/8/layout/orgChart1"/>
    <dgm:cxn modelId="{B388F5A4-1894-4DAB-9EB6-BBFB838FE044}" type="presParOf" srcId="{0DCE5A2E-AABD-41D8-AB45-73FC6E777742}" destId="{B26FDB21-675E-44B4-A667-06D6412CE350}" srcOrd="1" destOrd="0" presId="urn:microsoft.com/office/officeart/2005/8/layout/orgChart1"/>
    <dgm:cxn modelId="{A4818F63-D4E5-49E9-928D-29A612CDF4FB}" type="presParOf" srcId="{B26FDB21-675E-44B4-A667-06D6412CE350}" destId="{8A7474CE-4FCC-41EF-97A5-EE35FBB7579D}" srcOrd="0" destOrd="0" presId="urn:microsoft.com/office/officeart/2005/8/layout/orgChart1"/>
    <dgm:cxn modelId="{8AD44EB5-52AC-4467-94AA-5C557E1ED807}" type="presParOf" srcId="{8A7474CE-4FCC-41EF-97A5-EE35FBB7579D}" destId="{F347D248-52EB-4953-98DB-6F58FF9E8735}" srcOrd="0" destOrd="0" presId="urn:microsoft.com/office/officeart/2005/8/layout/orgChart1"/>
    <dgm:cxn modelId="{D710DD4E-43FF-4CC4-9FB0-6CD4DDC13ECC}" type="presParOf" srcId="{8A7474CE-4FCC-41EF-97A5-EE35FBB7579D}" destId="{18EB5B25-B9D9-4CE0-8D61-77213695C374}" srcOrd="1" destOrd="0" presId="urn:microsoft.com/office/officeart/2005/8/layout/orgChart1"/>
    <dgm:cxn modelId="{3CB6DE4E-25E8-4278-9D21-5C2F6CE55F92}" type="presParOf" srcId="{B26FDB21-675E-44B4-A667-06D6412CE350}" destId="{AD1056BB-3A49-41F9-AE7F-E8BD96DA6212}" srcOrd="1" destOrd="0" presId="urn:microsoft.com/office/officeart/2005/8/layout/orgChart1"/>
    <dgm:cxn modelId="{239740F0-9D00-4EC9-BC15-DABBAD0D757A}" type="presParOf" srcId="{B26FDB21-675E-44B4-A667-06D6412CE350}" destId="{EEDE48EA-1C0E-465B-BFC4-D546D3563A24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D1491A72-E8E3-4280-9EE5-FEECDAEAA6D3}" type="presParOf" srcId="{0A897BE9-28C8-4F55-BB49-17FB199EE499}" destId="{E0DD42F3-32CF-4310-89ED-EEA762067D08}" srcOrd="2" destOrd="0" presId="urn:microsoft.com/office/officeart/2005/8/layout/orgChart1"/>
    <dgm:cxn modelId="{8EEAE22C-8A72-4869-ADD3-81448B9817DF}" type="presParOf" srcId="{0A897BE9-28C8-4F55-BB49-17FB199EE499}" destId="{F84FB4AC-1442-403B-BB7D-8DE38F46ECD8}" srcOrd="3" destOrd="0" presId="urn:microsoft.com/office/officeart/2005/8/layout/orgChart1"/>
    <dgm:cxn modelId="{F1F8B341-C88A-4226-8674-5115CF70F5DF}" type="presParOf" srcId="{F84FB4AC-1442-403B-BB7D-8DE38F46ECD8}" destId="{1A14FA74-0FCA-4549-93F9-F8DADB7A16F2}" srcOrd="0" destOrd="0" presId="urn:microsoft.com/office/officeart/2005/8/layout/orgChart1"/>
    <dgm:cxn modelId="{41DF1B1B-8990-4237-AAED-EEB368050CFA}" type="presParOf" srcId="{1A14FA74-0FCA-4549-93F9-F8DADB7A16F2}" destId="{77FFF755-0490-4820-A875-C725D434A9BE}" srcOrd="0" destOrd="0" presId="urn:microsoft.com/office/officeart/2005/8/layout/orgChart1"/>
    <dgm:cxn modelId="{E01654C1-E08F-494C-BB71-D7A3A247C1A6}" type="presParOf" srcId="{1A14FA74-0FCA-4549-93F9-F8DADB7A16F2}" destId="{5563246D-640D-404E-8F48-36B5FE121C54}" srcOrd="1" destOrd="0" presId="urn:microsoft.com/office/officeart/2005/8/layout/orgChart1"/>
    <dgm:cxn modelId="{D07A2A25-8976-4F64-BA75-465B32E075B3}" type="presParOf" srcId="{F84FB4AC-1442-403B-BB7D-8DE38F46ECD8}" destId="{B3B80719-B180-4809-862D-A119EE7D55AA}" srcOrd="1" destOrd="0" presId="urn:microsoft.com/office/officeart/2005/8/layout/orgChart1"/>
    <dgm:cxn modelId="{5DD6EE5F-7C10-4242-8AB5-B0F9182B942A}" type="presParOf" srcId="{F84FB4AC-1442-403B-BB7D-8DE38F46ECD8}" destId="{4FE412AE-F9F1-4C9F-A761-0D1343FC8B4D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63A63177-A6E3-4B8C-BECE-C9AEA2604269}" type="presParOf" srcId="{E706558A-61DE-4325-B74B-5A12FE9314CC}" destId="{09D1D8EB-E8C3-43CD-B56C-6B695D717341}" srcOrd="0" destOrd="0" presId="urn:microsoft.com/office/officeart/2005/8/layout/orgChart1"/>
    <dgm:cxn modelId="{DEB1D6F4-EFE6-498B-A602-5F7C52C9F48B}" type="presParOf" srcId="{E706558A-61DE-4325-B74B-5A12FE9314CC}" destId="{47AD2F17-F5B4-4788-9EAC-C5BA55D616DD}" srcOrd="1" destOrd="0" presId="urn:microsoft.com/office/officeart/2005/8/layout/orgChart1"/>
    <dgm:cxn modelId="{BA4E6395-E356-4732-8386-FF3377C109F0}" type="presParOf" srcId="{47AD2F17-F5B4-4788-9EAC-C5BA55D616DD}" destId="{1BFD2293-F6D0-44CF-AC90-DD029F178693}" srcOrd="0" destOrd="0" presId="urn:microsoft.com/office/officeart/2005/8/layout/orgChart1"/>
    <dgm:cxn modelId="{3416A848-716B-4788-A927-5128E317619F}" type="presParOf" srcId="{1BFD2293-F6D0-44CF-AC90-DD029F178693}" destId="{83056999-E25B-4749-B388-6700BE043AE2}" srcOrd="0" destOrd="0" presId="urn:microsoft.com/office/officeart/2005/8/layout/orgChart1"/>
    <dgm:cxn modelId="{D828D6D0-9DE7-4287-91B1-33B38A9F9EFA}" type="presParOf" srcId="{1BFD2293-F6D0-44CF-AC90-DD029F178693}" destId="{BCD91416-32FE-47F0-81B0-73D225F1A345}" srcOrd="1" destOrd="0" presId="urn:microsoft.com/office/officeart/2005/8/layout/orgChart1"/>
    <dgm:cxn modelId="{B7F6514A-6933-4E69-9430-9CFFCB7049F7}" type="presParOf" srcId="{47AD2F17-F5B4-4788-9EAC-C5BA55D616DD}" destId="{B32D12FD-C967-4AAE-9F6B-700307C9EDE2}" srcOrd="1" destOrd="0" presId="urn:microsoft.com/office/officeart/2005/8/layout/orgChart1"/>
    <dgm:cxn modelId="{D821DCEF-4FC0-4B66-9862-3D81B0D8FDC7}" type="presParOf" srcId="{47AD2F17-F5B4-4788-9EAC-C5BA55D616DD}" destId="{8FE6FA7B-3D61-43E0-933B-FA46145EC177}" srcOrd="2" destOrd="0" presId="urn:microsoft.com/office/officeart/2005/8/layout/orgChart1"/>
    <dgm:cxn modelId="{79E78B79-3E99-42A7-BF51-551817BD192B}" type="presParOf" srcId="{E706558A-61DE-4325-B74B-5A12FE9314CC}" destId="{C71F5589-0A9A-4619-A7CF-3CEE5DC591E8}" srcOrd="2" destOrd="0" presId="urn:microsoft.com/office/officeart/2005/8/layout/orgChart1"/>
    <dgm:cxn modelId="{558139E6-12CE-4DC8-BF49-F32F0DDB728D}" type="presParOf" srcId="{E706558A-61DE-4325-B74B-5A12FE9314CC}" destId="{799C3427-0FC4-4F0C-9CDF-234594A82DD3}" srcOrd="3" destOrd="0" presId="urn:microsoft.com/office/officeart/2005/8/layout/orgChart1"/>
    <dgm:cxn modelId="{33595F97-EE50-491F-8FAF-56149FE2C567}" type="presParOf" srcId="{799C3427-0FC4-4F0C-9CDF-234594A82DD3}" destId="{53368BBA-8960-4A80-9E8C-095763C23969}" srcOrd="0" destOrd="0" presId="urn:microsoft.com/office/officeart/2005/8/layout/orgChart1"/>
    <dgm:cxn modelId="{664168FE-F032-476A-924D-8E9DF6617BBE}" type="presParOf" srcId="{53368BBA-8960-4A80-9E8C-095763C23969}" destId="{7BC7ED9A-9A2F-415A-A43C-C9EE7B088D3D}" srcOrd="0" destOrd="0" presId="urn:microsoft.com/office/officeart/2005/8/layout/orgChart1"/>
    <dgm:cxn modelId="{6C3BCA17-24FD-4A48-B1DB-36B0777773BE}" type="presParOf" srcId="{53368BBA-8960-4A80-9E8C-095763C23969}" destId="{AE4558E8-961F-43E0-8494-B904BFF2165B}" srcOrd="1" destOrd="0" presId="urn:microsoft.com/office/officeart/2005/8/layout/orgChart1"/>
    <dgm:cxn modelId="{66BA5621-1654-4371-88C9-D27F27FC6463}" type="presParOf" srcId="{799C3427-0FC4-4F0C-9CDF-234594A82DD3}" destId="{F9F9697C-0104-4ACA-9D48-448C274AEC77}" srcOrd="1" destOrd="0" presId="urn:microsoft.com/office/officeart/2005/8/layout/orgChart1"/>
    <dgm:cxn modelId="{CA412818-B668-45F3-B0A6-90872A932EE7}" type="presParOf" srcId="{799C3427-0FC4-4F0C-9CDF-234594A82DD3}" destId="{CFCF3957-E09E-47A3-8CC3-4D170AEB612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3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32026" custScaleY="109497" custLinFactNeighborX="-149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32112" custScaleY="161756" custLinFactNeighborX="-152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31970" custScaleY="1095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2" presStyleCnt="3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124573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A7213B73-9DBD-49ED-A9F4-7370C438B0E3}" srcId="{9DEA55C1-E59C-4B5B-90DC-1D0B54C2B20C}" destId="{5E40DAF7-6325-4F0B-A198-035E8F918F13}" srcOrd="3" destOrd="0" parTransId="{614F9FE7-3451-432A-9C09-5151D91A810C}" sibTransId="{179799B9-8362-49F2-BFFE-C8EF1B1E22E2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56F02E7-FDBE-49A0-B047-23E9E925ACC4}" type="presParOf" srcId="{05E8A0F8-8F4A-4D16-B455-9B21EE5D83FA}" destId="{CB0402E7-75C2-4253-A0F6-F9CC8897A98F}" srcOrd="4" destOrd="0" presId="urn:microsoft.com/office/officeart/2005/8/layout/orgChart1"/>
    <dgm:cxn modelId="{94D383E1-B98E-4C45-AD8F-B7851F911D9B}" type="presParOf" srcId="{05E8A0F8-8F4A-4D16-B455-9B21EE5D83FA}" destId="{7F936C53-131E-4EE8-A0A7-4B32A8608187}" srcOrd="5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2359" custScaleY="87623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X="75742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X="79709" custScaleY="77855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93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Comando, Control, 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80271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 de Radio</a:t>
          </a: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24F9CFA-5594-4A25-A288-F9DA7D82EE1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55FD1DB6-3627-42EA-BBD4-ECABA52BBDBB}" type="parTrans" cxnId="{B20A8568-F06E-4E87-8A67-89B833524B2D}">
      <dgm:prSet/>
      <dgm:spPr/>
      <dgm:t>
        <a:bodyPr/>
        <a:lstStyle/>
        <a:p>
          <a:endParaRPr lang="es-ES"/>
        </a:p>
      </dgm:t>
    </dgm:pt>
    <dgm:pt modelId="{0DCF5768-F6BD-4D3D-A39F-D55353DFED26}" type="sibTrans" cxnId="{B20A8568-F06E-4E87-8A67-89B833524B2D}">
      <dgm:prSet/>
      <dgm:spPr/>
      <dgm:t>
        <a:bodyPr/>
        <a:lstStyle/>
        <a:p>
          <a:endParaRPr lang="es-ES"/>
        </a:p>
      </dgm:t>
    </dgm:pt>
    <dgm:pt modelId="{C16F4C90-0964-4D38-982A-8817E042ED39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</a:rPr>
            <a:t>Encargado(a) del Área de</a:t>
          </a:r>
        </a:p>
        <a:p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655346BF-0D93-410B-A186-2BA2D4B00109}" type="parTrans" cxnId="{BCCBE7C6-7E50-4E83-A8FE-D075CFCC092D}">
      <dgm:prSet/>
      <dgm:spPr/>
      <dgm:t>
        <a:bodyPr/>
        <a:lstStyle/>
        <a:p>
          <a:endParaRPr lang="es-ES"/>
        </a:p>
      </dgm:t>
    </dgm:pt>
    <dgm:pt modelId="{592326C0-C932-4115-A02B-B1EC9B130F70}" type="sibTrans" cxnId="{BCCBE7C6-7E50-4E83-A8FE-D075CFCC092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84603" custScaleY="70503" custLinFactNeighborX="17639" custLinFactNeighborY="-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3" custScaleX="84603" custScaleY="84603" custLinFactNeighborX="-63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8C5B6C2-DF28-4D70-A85C-8DB7ECED8AC7}" type="pres">
      <dgm:prSet presAssocID="{56B6F5BC-8B2C-4825-AAED-C8646154D67C}" presName="Name37" presStyleLbl="parChTrans1D2" presStyleIdx="1" presStyleCnt="3"/>
      <dgm:spPr/>
      <dgm:t>
        <a:bodyPr/>
        <a:lstStyle/>
        <a:p>
          <a:endParaRPr lang="es-ES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2" presStyleIdx="1" presStyleCnt="3" custScaleX="71226" custScaleY="79140" custLinFactNeighborX="-60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2" presStyleIdx="1" presStyleCnt="3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06A473AC-5C82-4AFC-9795-A99D5A4E3C9C}" type="pres">
      <dgm:prSet presAssocID="{55FD1DB6-3627-42EA-BBD4-ECABA52BBDBB}" presName="Name37" presStyleLbl="parChTrans1D2" presStyleIdx="2" presStyleCnt="3"/>
      <dgm:spPr/>
      <dgm:t>
        <a:bodyPr/>
        <a:lstStyle/>
        <a:p>
          <a:endParaRPr lang="es-ES"/>
        </a:p>
      </dgm:t>
    </dgm:pt>
    <dgm:pt modelId="{11797785-1A80-44A2-B51A-1845F4C761B3}" type="pres">
      <dgm:prSet presAssocID="{224F9CFA-5594-4A25-A288-F9DA7D82EE17}" presName="hierRoot2" presStyleCnt="0">
        <dgm:presLayoutVars>
          <dgm:hierBranch/>
        </dgm:presLayoutVars>
      </dgm:prSet>
      <dgm:spPr/>
    </dgm:pt>
    <dgm:pt modelId="{B650119F-B2C2-4624-ADC6-A54A03193DC3}" type="pres">
      <dgm:prSet presAssocID="{224F9CFA-5594-4A25-A288-F9DA7D82EE17}" presName="rootComposite" presStyleCnt="0"/>
      <dgm:spPr/>
    </dgm:pt>
    <dgm:pt modelId="{F5F11782-C374-4E63-BEEC-4150BD150C04}" type="pres">
      <dgm:prSet presAssocID="{224F9CFA-5594-4A25-A288-F9DA7D82EE17}" presName="rootText" presStyleLbl="node2" presStyleIdx="2" presStyleCnt="3" custScaleX="71226" custScaleY="79140" custLinFactNeighborX="-286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0905DD-EF8D-4595-840B-BF7E2D01939E}" type="pres">
      <dgm:prSet presAssocID="{224F9CFA-5594-4A25-A288-F9DA7D82EE17}" presName="rootConnector" presStyleLbl="node2" presStyleIdx="2" presStyleCnt="3"/>
      <dgm:spPr/>
      <dgm:t>
        <a:bodyPr/>
        <a:lstStyle/>
        <a:p>
          <a:endParaRPr lang="es-ES"/>
        </a:p>
      </dgm:t>
    </dgm:pt>
    <dgm:pt modelId="{2EC0EB8E-EF54-46A8-96CE-B98F01B47E10}" type="pres">
      <dgm:prSet presAssocID="{224F9CFA-5594-4A25-A288-F9DA7D82EE17}" presName="hierChild4" presStyleCnt="0"/>
      <dgm:spPr/>
    </dgm:pt>
    <dgm:pt modelId="{7F09B3B0-18CD-43AE-9166-C90F7C62B063}" type="pres">
      <dgm:prSet presAssocID="{655346BF-0D93-410B-A186-2BA2D4B00109}" presName="Name35" presStyleLbl="parChTrans1D3" presStyleIdx="0" presStyleCnt="1"/>
      <dgm:spPr/>
      <dgm:t>
        <a:bodyPr/>
        <a:lstStyle/>
        <a:p>
          <a:endParaRPr lang="es-ES"/>
        </a:p>
      </dgm:t>
    </dgm:pt>
    <dgm:pt modelId="{5D424BE8-3304-4D8F-8805-3C653D749563}" type="pres">
      <dgm:prSet presAssocID="{C16F4C90-0964-4D38-982A-8817E042ED39}" presName="hierRoot2" presStyleCnt="0">
        <dgm:presLayoutVars>
          <dgm:hierBranch/>
        </dgm:presLayoutVars>
      </dgm:prSet>
      <dgm:spPr/>
    </dgm:pt>
    <dgm:pt modelId="{542DCBDF-45C7-4CEB-947B-A54D4F423CA8}" type="pres">
      <dgm:prSet presAssocID="{C16F4C90-0964-4D38-982A-8817E042ED39}" presName="rootComposite" presStyleCnt="0"/>
      <dgm:spPr/>
    </dgm:pt>
    <dgm:pt modelId="{2CD2C907-3BCB-4F39-BD5F-E606597A447B}" type="pres">
      <dgm:prSet presAssocID="{C16F4C90-0964-4D38-982A-8817E042ED39}" presName="rootText" presStyleLbl="node3" presStyleIdx="0" presStyleCnt="1" custScaleX="71226" custScaleY="79140" custLinFactNeighborX="-286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A145B8-5F70-475D-8B41-B34E91FC5BDF}" type="pres">
      <dgm:prSet presAssocID="{C16F4C90-0964-4D38-982A-8817E042ED39}" presName="rootConnector" presStyleLbl="node3" presStyleIdx="0" presStyleCnt="1"/>
      <dgm:spPr/>
      <dgm:t>
        <a:bodyPr/>
        <a:lstStyle/>
        <a:p>
          <a:endParaRPr lang="es-ES"/>
        </a:p>
      </dgm:t>
    </dgm:pt>
    <dgm:pt modelId="{55F230EC-C3DA-4310-AD94-3C3D7356698E}" type="pres">
      <dgm:prSet presAssocID="{C16F4C90-0964-4D38-982A-8817E042ED39}" presName="hierChild4" presStyleCnt="0"/>
      <dgm:spPr/>
    </dgm:pt>
    <dgm:pt modelId="{69E72078-E2F6-4493-A269-0CB5024A537B}" type="pres">
      <dgm:prSet presAssocID="{C16F4C90-0964-4D38-982A-8817E042ED39}" presName="hierChild5" presStyleCnt="0"/>
      <dgm:spPr/>
    </dgm:pt>
    <dgm:pt modelId="{505CB545-1E71-49A8-A3F9-08C15DE82B7F}" type="pres">
      <dgm:prSet presAssocID="{224F9CFA-5594-4A25-A288-F9DA7D82EE1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17A94C-76FF-4D64-9F9A-126066B1963F}" type="presOf" srcId="{56B6F5BC-8B2C-4825-AAED-C8646154D67C}" destId="{68C5B6C2-DF28-4D70-A85C-8DB7ECED8AC7}" srcOrd="0" destOrd="0" presId="urn:microsoft.com/office/officeart/2005/8/layout/orgChart1"/>
    <dgm:cxn modelId="{1976BF48-7D64-4995-837F-50F4453D827D}" type="presOf" srcId="{C16F4C90-0964-4D38-982A-8817E042ED39}" destId="{2CD2C907-3BCB-4F39-BD5F-E606597A447B}" srcOrd="0" destOrd="0" presId="urn:microsoft.com/office/officeart/2005/8/layout/orgChart1"/>
    <dgm:cxn modelId="{9CF69AD7-F717-4E12-AE5D-7461CD738952}" type="presOf" srcId="{224F9CFA-5594-4A25-A288-F9DA7D82EE17}" destId="{F5F11782-C374-4E63-BEEC-4150BD150C04}" srcOrd="0" destOrd="0" presId="urn:microsoft.com/office/officeart/2005/8/layout/orgChart1"/>
    <dgm:cxn modelId="{88DF88A2-39B8-495E-94D6-7D46E890B21C}" type="presOf" srcId="{7F9E90B3-E3BF-4AFD-BA63-3DA06268C35F}" destId="{A72CDAEB-77F3-4602-8D7C-ED4C7274390F}" srcOrd="0" destOrd="0" presId="urn:microsoft.com/office/officeart/2005/8/layout/orgChart1"/>
    <dgm:cxn modelId="{A2A7C6CF-2B5F-4271-BC30-6DEE83415E41}" srcId="{9DEA55C1-E59C-4B5B-90DC-1D0B54C2B20C}" destId="{7F9E90B3-E3BF-4AFD-BA63-3DA06268C35F}" srcOrd="1" destOrd="0" parTransId="{56B6F5BC-8B2C-4825-AAED-C8646154D67C}" sibTransId="{67EA6364-6261-4216-9D02-5482E96991F9}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31991511-39EB-4E72-BA72-B40BB0084372}" type="presOf" srcId="{55FD1DB6-3627-42EA-BBD4-ECABA52BBDBB}" destId="{06A473AC-5C82-4AFC-9795-A99D5A4E3C9C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CE059F9-9ACB-4E56-B6D7-38F55EC46CB8}" type="presOf" srcId="{655346BF-0D93-410B-A186-2BA2D4B00109}" destId="{7F09B3B0-18CD-43AE-9166-C90F7C62B063}" srcOrd="0" destOrd="0" presId="urn:microsoft.com/office/officeart/2005/8/layout/orgChart1"/>
    <dgm:cxn modelId="{8FBB80EA-9E03-4EE2-96B7-B4E06F6E6D77}" type="presOf" srcId="{C16F4C90-0964-4D38-982A-8817E042ED39}" destId="{F6A145B8-5F70-475D-8B41-B34E91FC5BDF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9BECDA8D-D46D-4AC3-A712-F74CC5E3CDE2}" type="presOf" srcId="{224F9CFA-5594-4A25-A288-F9DA7D82EE17}" destId="{3C0905DD-EF8D-4595-840B-BF7E2D01939E}" srcOrd="1" destOrd="0" presId="urn:microsoft.com/office/officeart/2005/8/layout/orgChart1"/>
    <dgm:cxn modelId="{4F724C5F-8B88-4236-89C3-4761B66F1A21}" type="presOf" srcId="{7F9E90B3-E3BF-4AFD-BA63-3DA06268C35F}" destId="{C141F865-9D98-4198-BA74-B9BA3007599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B20A8568-F06E-4E87-8A67-89B833524B2D}" srcId="{9DEA55C1-E59C-4B5B-90DC-1D0B54C2B20C}" destId="{224F9CFA-5594-4A25-A288-F9DA7D82EE17}" srcOrd="2" destOrd="0" parTransId="{55FD1DB6-3627-42EA-BBD4-ECABA52BBDBB}" sibTransId="{0DCF5768-F6BD-4D3D-A39F-D55353DFED26}"/>
    <dgm:cxn modelId="{BCCBE7C6-7E50-4E83-A8FE-D075CFCC092D}" srcId="{224F9CFA-5594-4A25-A288-F9DA7D82EE17}" destId="{C16F4C90-0964-4D38-982A-8817E042ED39}" srcOrd="0" destOrd="0" parTransId="{655346BF-0D93-410B-A186-2BA2D4B00109}" sibTransId="{592326C0-C932-4115-A02B-B1EC9B130F70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D10D64E9-0CD2-4B13-871B-5E28214CDBAA}" type="presParOf" srcId="{05E8A0F8-8F4A-4D16-B455-9B21EE5D83FA}" destId="{68C5B6C2-DF28-4D70-A85C-8DB7ECED8AC7}" srcOrd="2" destOrd="0" presId="urn:microsoft.com/office/officeart/2005/8/layout/orgChart1"/>
    <dgm:cxn modelId="{DD76D606-FFDD-4CF2-9BB3-4A6D2B5F84C6}" type="presParOf" srcId="{05E8A0F8-8F4A-4D16-B455-9B21EE5D83FA}" destId="{002145EF-C9E7-49D1-A70B-70E0775B1397}" srcOrd="3" destOrd="0" presId="urn:microsoft.com/office/officeart/2005/8/layout/orgChart1"/>
    <dgm:cxn modelId="{524BCAFF-06B0-43F5-AAFD-94B43016BECD}" type="presParOf" srcId="{002145EF-C9E7-49D1-A70B-70E0775B1397}" destId="{95A3FD11-B2DC-40D0-8CD7-563EE415F158}" srcOrd="0" destOrd="0" presId="urn:microsoft.com/office/officeart/2005/8/layout/orgChart1"/>
    <dgm:cxn modelId="{9316EB21-91E3-4BEC-AAA6-17677497590F}" type="presParOf" srcId="{95A3FD11-B2DC-40D0-8CD7-563EE415F158}" destId="{A72CDAEB-77F3-4602-8D7C-ED4C7274390F}" srcOrd="0" destOrd="0" presId="urn:microsoft.com/office/officeart/2005/8/layout/orgChart1"/>
    <dgm:cxn modelId="{200EB371-8065-41CA-ACB6-852F41E9205A}" type="presParOf" srcId="{95A3FD11-B2DC-40D0-8CD7-563EE415F158}" destId="{C141F865-9D98-4198-BA74-B9BA30075993}" srcOrd="1" destOrd="0" presId="urn:microsoft.com/office/officeart/2005/8/layout/orgChart1"/>
    <dgm:cxn modelId="{A9225541-1FBC-4546-963E-CD8777DE317F}" type="presParOf" srcId="{002145EF-C9E7-49D1-A70B-70E0775B1397}" destId="{CBE6C6D9-4FC0-4BA2-BFAB-4DE7F3371A7E}" srcOrd="1" destOrd="0" presId="urn:microsoft.com/office/officeart/2005/8/layout/orgChart1"/>
    <dgm:cxn modelId="{F0D824E3-102D-497B-92ED-C057C3A93607}" type="presParOf" srcId="{002145EF-C9E7-49D1-A70B-70E0775B1397}" destId="{77E41FCD-7301-4CAD-899D-7C5520BBE1C0}" srcOrd="2" destOrd="0" presId="urn:microsoft.com/office/officeart/2005/8/layout/orgChart1"/>
    <dgm:cxn modelId="{C6A7A614-1EA9-4F1E-9500-C8128C70C1D8}" type="presParOf" srcId="{05E8A0F8-8F4A-4D16-B455-9B21EE5D83FA}" destId="{06A473AC-5C82-4AFC-9795-A99D5A4E3C9C}" srcOrd="4" destOrd="0" presId="urn:microsoft.com/office/officeart/2005/8/layout/orgChart1"/>
    <dgm:cxn modelId="{C9C9943B-3E2F-4576-B4E9-83929F137127}" type="presParOf" srcId="{05E8A0F8-8F4A-4D16-B455-9B21EE5D83FA}" destId="{11797785-1A80-44A2-B51A-1845F4C761B3}" srcOrd="5" destOrd="0" presId="urn:microsoft.com/office/officeart/2005/8/layout/orgChart1"/>
    <dgm:cxn modelId="{465FEC31-2B09-40BF-9CB4-2AB4B37C28AB}" type="presParOf" srcId="{11797785-1A80-44A2-B51A-1845F4C761B3}" destId="{B650119F-B2C2-4624-ADC6-A54A03193DC3}" srcOrd="0" destOrd="0" presId="urn:microsoft.com/office/officeart/2005/8/layout/orgChart1"/>
    <dgm:cxn modelId="{A15B77A4-2C29-4060-B366-D62ED5923ADE}" type="presParOf" srcId="{B650119F-B2C2-4624-ADC6-A54A03193DC3}" destId="{F5F11782-C374-4E63-BEEC-4150BD150C04}" srcOrd="0" destOrd="0" presId="urn:microsoft.com/office/officeart/2005/8/layout/orgChart1"/>
    <dgm:cxn modelId="{87AF8C88-55FD-480C-96C3-53CFE4D36C8D}" type="presParOf" srcId="{B650119F-B2C2-4624-ADC6-A54A03193DC3}" destId="{3C0905DD-EF8D-4595-840B-BF7E2D01939E}" srcOrd="1" destOrd="0" presId="urn:microsoft.com/office/officeart/2005/8/layout/orgChart1"/>
    <dgm:cxn modelId="{2452C44E-7A6D-4E4C-9890-A6E587ADEAAD}" type="presParOf" srcId="{11797785-1A80-44A2-B51A-1845F4C761B3}" destId="{2EC0EB8E-EF54-46A8-96CE-B98F01B47E10}" srcOrd="1" destOrd="0" presId="urn:microsoft.com/office/officeart/2005/8/layout/orgChart1"/>
    <dgm:cxn modelId="{464E11D7-02E4-4777-B1C1-B40132C6D6CA}" type="presParOf" srcId="{2EC0EB8E-EF54-46A8-96CE-B98F01B47E10}" destId="{7F09B3B0-18CD-43AE-9166-C90F7C62B063}" srcOrd="0" destOrd="0" presId="urn:microsoft.com/office/officeart/2005/8/layout/orgChart1"/>
    <dgm:cxn modelId="{8023EB24-FD45-42D1-A0A9-764CC90F81CA}" type="presParOf" srcId="{2EC0EB8E-EF54-46A8-96CE-B98F01B47E10}" destId="{5D424BE8-3304-4D8F-8805-3C653D749563}" srcOrd="1" destOrd="0" presId="urn:microsoft.com/office/officeart/2005/8/layout/orgChart1"/>
    <dgm:cxn modelId="{63080C5F-3FC8-419B-89EB-BE6D51E1139A}" type="presParOf" srcId="{5D424BE8-3304-4D8F-8805-3C653D749563}" destId="{542DCBDF-45C7-4CEB-947B-A54D4F423CA8}" srcOrd="0" destOrd="0" presId="urn:microsoft.com/office/officeart/2005/8/layout/orgChart1"/>
    <dgm:cxn modelId="{DC035A62-DDAF-4685-9B42-6249FF13743A}" type="presParOf" srcId="{542DCBDF-45C7-4CEB-947B-A54D4F423CA8}" destId="{2CD2C907-3BCB-4F39-BD5F-E606597A447B}" srcOrd="0" destOrd="0" presId="urn:microsoft.com/office/officeart/2005/8/layout/orgChart1"/>
    <dgm:cxn modelId="{5102F47E-99D3-4A8F-A767-04291475EB49}" type="presParOf" srcId="{542DCBDF-45C7-4CEB-947B-A54D4F423CA8}" destId="{F6A145B8-5F70-475D-8B41-B34E91FC5BDF}" srcOrd="1" destOrd="0" presId="urn:microsoft.com/office/officeart/2005/8/layout/orgChart1"/>
    <dgm:cxn modelId="{FA2628F6-917D-4F2E-9129-2077E58BBD81}" type="presParOf" srcId="{5D424BE8-3304-4D8F-8805-3C653D749563}" destId="{55F230EC-C3DA-4310-AD94-3C3D7356698E}" srcOrd="1" destOrd="0" presId="urn:microsoft.com/office/officeart/2005/8/layout/orgChart1"/>
    <dgm:cxn modelId="{ADC932F8-4EA5-464B-BC40-06D703D75F7C}" type="presParOf" srcId="{5D424BE8-3304-4D8F-8805-3C653D749563}" destId="{69E72078-E2F6-4493-A269-0CB5024A537B}" srcOrd="2" destOrd="0" presId="urn:microsoft.com/office/officeart/2005/8/layout/orgChart1"/>
    <dgm:cxn modelId="{96BDFFBB-03C0-4E5A-B879-B657E7BFAD49}" type="presParOf" srcId="{11797785-1A80-44A2-B51A-1845F4C761B3}" destId="{505CB545-1E71-49A8-A3F9-08C15DE82B7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2927" custScaleY="854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95554" custScaleY="85453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86867" custScaleY="85453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86867" custScaleY="85453" custLinFactNeighborY="-297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3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Psicólogos (as)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7109" custScaleY="102126" custLinFactNeighborX="-28068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87338" custScaleY="89150" custLinFactNeighborX="-9385" custLinFactNeighborY="94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58BD1B53-322D-44F6-80A4-82104A12CC7A}" type="pres">
      <dgm:prSet presAssocID="{A0FD0FB1-9DD6-44E3-9EA5-E9FD9A72147A}" presName="Name48" presStyleLbl="parChTrans1D3" presStyleIdx="0" presStyleCnt="3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0" presStyleCnt="3" custScaleX="74712" custScaleY="76372" custLinFactNeighborX="-14862" custLinFactNeighborY="-156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0" presStyleCnt="3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1" presStyleCnt="3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1" presStyleCnt="3" custScaleX="74712" custScaleY="76372" custLinFactNeighborX="-6560" custLinFactNeighborY="-159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1" presStyleCnt="3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87338" custScaleY="89150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87338" custScaleY="89150" custLinFactNeighborX="-80730" custLinFactNeighborY="92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2" presStyleCnt="3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2" presStyleCnt="3" custScaleX="74712" custScaleY="76372" custLinFactNeighborX="-80513" custLinFactNeighborY="-100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2" presStyleCnt="3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87338" custScaleY="87338" custLinFactNeighborX="-34309" custLinFactNeighborY="45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87338" custScaleY="87338" custLinFactNeighborX="-23230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4AE917E6-885D-4ADE-BD9D-D6AED6643332}" srcId="{41568039-9809-4B2B-BA51-64E0E23C2BBE}" destId="{F92038C3-33CA-43AE-BAC4-46247B415031}" srcOrd="0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1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9DAB976F-AB2B-4246-9B5D-05BCC64F40E7}" type="presParOf" srcId="{DBDE0C42-B65A-4FF4-A1B6-4A7374870D94}" destId="{58BD1B53-322D-44F6-80A4-82104A12CC7A}" srcOrd="0" destOrd="0" presId="urn:microsoft.com/office/officeart/2005/8/layout/orgChart1"/>
    <dgm:cxn modelId="{76DF2EB1-DABC-42B5-A19A-8618BF0BCB01}" type="presParOf" srcId="{DBDE0C42-B65A-4FF4-A1B6-4A7374870D94}" destId="{CB57CDB5-0B82-48EE-8315-63977B63BCFA}" srcOrd="1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2" destOrd="0" presId="urn:microsoft.com/office/officeart/2005/8/layout/orgChart1"/>
    <dgm:cxn modelId="{5A651564-759D-4BC7-B5EE-4DFB97A70D92}" type="presParOf" srcId="{DBDE0C42-B65A-4FF4-A1B6-4A7374870D94}" destId="{4FD5237A-1820-426E-A64D-754638545FE7}" srcOrd="3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Temporal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6750DDA5-13EC-4B2D-B119-9FBBEF24DCF8}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Trabajadores(as) Sociales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A82F6B74-CAA1-4DE8-BE13-E8C24D36DE08}" type="parTrans" cxnId="{5D0E29DA-5BFB-421C-9C6F-3800C92A8353}">
      <dgm:prSet/>
      <dgm:spPr/>
      <dgm:t>
        <a:bodyPr/>
        <a:lstStyle/>
        <a:p>
          <a:endParaRPr lang="es-ES"/>
        </a:p>
      </dgm:t>
    </dgm:pt>
    <dgm:pt modelId="{AA09303E-C2C0-4CA1-B359-19CFE94323EF}" type="sibTrans" cxnId="{5D0E29DA-5BFB-421C-9C6F-3800C92A835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 custLinFactNeighborX="-8977" custLinFactNeighborY="-18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FCDF4FC0-6953-43BB-AC7E-CA2C5889817E}" type="pres">
      <dgm:prSet presAssocID="{A82F6B74-CAA1-4DE8-BE13-E8C24D36DE08}" presName="Name35" presStyleLbl="parChTrans1D3" presStyleIdx="0" presStyleCnt="4"/>
      <dgm:spPr/>
      <dgm:t>
        <a:bodyPr/>
        <a:lstStyle/>
        <a:p>
          <a:endParaRPr lang="es-ES"/>
        </a:p>
      </dgm:t>
    </dgm:pt>
    <dgm:pt modelId="{FC725F57-9822-4B44-BFDF-3E43A038160E}" type="pres">
      <dgm:prSet presAssocID="{6750DDA5-13EC-4B2D-B119-9FBBEF24DCF8}" presName="hierRoot2" presStyleCnt="0">
        <dgm:presLayoutVars>
          <dgm:hierBranch/>
        </dgm:presLayoutVars>
      </dgm:prSet>
      <dgm:spPr/>
    </dgm:pt>
    <dgm:pt modelId="{D8B8057C-B443-47B9-9AEE-08B84CA605C3}" type="pres">
      <dgm:prSet presAssocID="{6750DDA5-13EC-4B2D-B119-9FBBEF24DCF8}" presName="rootComposite" presStyleCnt="0"/>
      <dgm:spPr/>
    </dgm:pt>
    <dgm:pt modelId="{CE0038FB-0BE5-4CF1-8945-88411856632D}" type="pres">
      <dgm:prSet presAssocID="{6750DDA5-13EC-4B2D-B119-9FBBEF24DCF8}" presName="rootText" presStyleLbl="node3" presStyleIdx="0" presStyleCnt="4" custScaleX="114958" custScaleY="1482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0CE025-FE18-479C-A53F-6A31E474AB20}" type="pres">
      <dgm:prSet presAssocID="{6750DDA5-13EC-4B2D-B119-9FBBEF24DCF8}" presName="rootConnector" presStyleLbl="node3" presStyleIdx="0" presStyleCnt="4"/>
      <dgm:spPr/>
      <dgm:t>
        <a:bodyPr/>
        <a:lstStyle/>
        <a:p>
          <a:endParaRPr lang="es-ES"/>
        </a:p>
      </dgm:t>
    </dgm:pt>
    <dgm:pt modelId="{CDCAC5B7-9C39-4906-9DB5-6834BDCA9726}" type="pres">
      <dgm:prSet presAssocID="{6750DDA5-13EC-4B2D-B119-9FBBEF24DCF8}" presName="hierChild4" presStyleCnt="0"/>
      <dgm:spPr/>
    </dgm:pt>
    <dgm:pt modelId="{051009AD-830E-488C-9903-D713892AF7DC}" type="pres">
      <dgm:prSet presAssocID="{6750DDA5-13EC-4B2D-B119-9FBBEF24DCF8}" presName="hierChild5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3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 custLinFactNeighborX="-132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1" presStyleCnt="4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1" presStyleCnt="4" custScaleX="116016" custScaleY="148296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1" presStyleCnt="4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2" presStyleCnt="4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2" presStyleCnt="4" custScaleX="116018" custScaleY="148296" custLinFactNeighborX="-56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2" presStyleCnt="4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3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3" presStyleCnt="4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3" presStyleCnt="4" custScaleY="1482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3" presStyleCnt="4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BBD4C5D7-84E4-42C8-9FB7-0E27D393498F}" srcId="{9DEA55C1-E59C-4B5B-90DC-1D0B54C2B20C}" destId="{D6CFC760-038A-415E-8FD4-61A62CF01B43}" srcOrd="1" destOrd="0" parTransId="{257319B7-AED6-45A0-A661-C861CC1642F6}" sibTransId="{C5079DB9-DC48-419C-85A2-B006ADA54EC8}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5D0E29DA-5BFB-421C-9C6F-3800C92A8353}" srcId="{B83FD3AF-8EAC-4A69-94F8-14D8FD643E4D}" destId="{6750DDA5-13EC-4B2D-B119-9FBBEF24DCF8}" srcOrd="0" destOrd="0" parTransId="{A82F6B74-CAA1-4DE8-BE13-E8C24D36DE08}" sibTransId="{AA09303E-C2C0-4CA1-B359-19CFE94323EF}"/>
    <dgm:cxn modelId="{1EC9C9FA-36E8-4309-BC5B-69062BFC6C94}" type="presOf" srcId="{6750DDA5-13EC-4B2D-B119-9FBBEF24DCF8}" destId="{CE0038FB-0BE5-4CF1-8945-88411856632D}" srcOrd="0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4D2A3E31-58F0-47E4-92E9-F54F5FC70A9F}" srcId="{9DEA55C1-E59C-4B5B-90DC-1D0B54C2B20C}" destId="{BD6B0F25-8BF1-4F33-91CA-EEFC419A0F90}" srcOrd="2" destOrd="0" parTransId="{DFC30926-6767-45AE-A439-1C9BA57D328B}" sibTransId="{77E1326B-A8E9-4CCB-9F63-7A2E58186433}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48AD04FB-310D-4FD0-AC5E-8D526D6ADB85}" type="presOf" srcId="{6750DDA5-13EC-4B2D-B119-9FBBEF24DCF8}" destId="{540CE025-FE18-479C-A53F-6A31E474AB20}" srcOrd="1" destOrd="0" presId="urn:microsoft.com/office/officeart/2005/8/layout/orgChart1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C27D0099-950D-466E-85E9-C353B013E1B9}" type="presOf" srcId="{A82F6B74-CAA1-4DE8-BE13-E8C24D36DE08}" destId="{FCDF4FC0-6953-43BB-AC7E-CA2C5889817E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E5C3C3E7-8B80-42F9-BD43-D9B1E3968891}" type="presParOf" srcId="{565419B1-0159-4A95-8032-DF764E38D0E6}" destId="{FCDF4FC0-6953-43BB-AC7E-CA2C5889817E}" srcOrd="0" destOrd="0" presId="urn:microsoft.com/office/officeart/2005/8/layout/orgChart1"/>
    <dgm:cxn modelId="{C84FD12D-5D85-414D-81E0-264F2C8C1B12}" type="presParOf" srcId="{565419B1-0159-4A95-8032-DF764E38D0E6}" destId="{FC725F57-9822-4B44-BFDF-3E43A038160E}" srcOrd="1" destOrd="0" presId="urn:microsoft.com/office/officeart/2005/8/layout/orgChart1"/>
    <dgm:cxn modelId="{2AA2E74B-C468-4D27-8E2E-63A262B97173}" type="presParOf" srcId="{FC725F57-9822-4B44-BFDF-3E43A038160E}" destId="{D8B8057C-B443-47B9-9AEE-08B84CA605C3}" srcOrd="0" destOrd="0" presId="urn:microsoft.com/office/officeart/2005/8/layout/orgChart1"/>
    <dgm:cxn modelId="{D6B1A11A-9D3C-4790-B72D-88B15A29AC4C}" type="presParOf" srcId="{D8B8057C-B443-47B9-9AEE-08B84CA605C3}" destId="{CE0038FB-0BE5-4CF1-8945-88411856632D}" srcOrd="0" destOrd="0" presId="urn:microsoft.com/office/officeart/2005/8/layout/orgChart1"/>
    <dgm:cxn modelId="{D5D43FBC-110D-498A-BFC6-46E3DDB4CE04}" type="presParOf" srcId="{D8B8057C-B443-47B9-9AEE-08B84CA605C3}" destId="{540CE025-FE18-479C-A53F-6A31E474AB20}" srcOrd="1" destOrd="0" presId="urn:microsoft.com/office/officeart/2005/8/layout/orgChart1"/>
    <dgm:cxn modelId="{27E9846E-5707-40A7-A510-2FF4691C3AF9}" type="presParOf" srcId="{FC725F57-9822-4B44-BFDF-3E43A038160E}" destId="{CDCAC5B7-9C39-4906-9DB5-6834BDCA9726}" srcOrd="1" destOrd="0" presId="urn:microsoft.com/office/officeart/2005/8/layout/orgChart1"/>
    <dgm:cxn modelId="{D6061CA5-FB6E-408C-9059-FD4D2585DBB6}" type="presParOf" srcId="{FC725F57-9822-4B44-BFDF-3E43A038160E}" destId="{051009AD-830E-488C-9903-D713892AF7DC}" srcOrd="2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D4C78DE9-7974-4310-B62D-3DD5A782D5EB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Jefe(a) de CISEC</a:t>
          </a:r>
        </a:p>
      </dgm:t>
    </dgm:pt>
    <dgm:pt modelId="{598AB584-EB93-464C-B189-336CFD1D4ADD}" type="parTrans" cxnId="{D0695A2D-27B7-45BC-B95F-51B9723C89D8}">
      <dgm:prSet/>
      <dgm:spPr/>
      <dgm:t>
        <a:bodyPr/>
        <a:lstStyle/>
        <a:p>
          <a:endParaRPr lang="es-ES"/>
        </a:p>
      </dgm:t>
    </dgm:pt>
    <dgm:pt modelId="{641AF4DF-1859-4EBB-8D4B-701AEF8DC162}" type="sibTrans" cxnId="{D0695A2D-27B7-45BC-B95F-51B9723C89D8}">
      <dgm:prSet/>
      <dgm:spPr/>
      <dgm:t>
        <a:bodyPr/>
        <a:lstStyle/>
        <a:p>
          <a:endParaRPr lang="es-ES"/>
        </a:p>
      </dgm:t>
    </dgm:pt>
    <dgm:pt modelId="{BBBCCC3F-B299-47AD-B101-0D5F14B0F03B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r>
            <a:rPr lang="es-ES" sz="1200" dirty="0" smtClean="0">
              <a:latin typeface="+mn-lt"/>
            </a:rPr>
            <a:t>Auxiliar</a:t>
          </a:r>
          <a:endParaRPr lang="es-ES" sz="1200" dirty="0"/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/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68913" custScaleY="115985" custLinFactY="-21830" custLinFactNeighborX="-68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7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54354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7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6086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122AC7B8-FB1A-4535-BF57-2DF41852A8D7}" type="pres">
      <dgm:prSet presAssocID="{60A17402-9862-4AE6-BEA7-4EDD851C3BEC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0" presStyleCnt="3" custScaleX="126712" custScaleY="101370" custLinFactNeighborX="-27126" custLinFactNeighborY="44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0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B8DFFEE8-656C-4092-8771-4605C20633A4}" type="pres">
      <dgm:prSet presAssocID="{598AB584-EB93-464C-B189-336CFD1D4ADD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A29A988E-91CF-4420-9B0B-32F13450E483}" type="pres">
      <dgm:prSet presAssocID="{D4C78DE9-7974-4310-B62D-3DD5A782D5EB}" presName="hierRoot3" presStyleCnt="0">
        <dgm:presLayoutVars>
          <dgm:hierBranch val="init"/>
        </dgm:presLayoutVars>
      </dgm:prSet>
      <dgm:spPr/>
    </dgm:pt>
    <dgm:pt modelId="{FF686815-D70E-4387-8D3A-1785698BED4F}" type="pres">
      <dgm:prSet presAssocID="{D4C78DE9-7974-4310-B62D-3DD5A782D5EB}" presName="rootComposite3" presStyleCnt="0"/>
      <dgm:spPr/>
    </dgm:pt>
    <dgm:pt modelId="{C0572B68-CAF8-4968-85E2-50E1924B5220}" type="pres">
      <dgm:prSet presAssocID="{D4C78DE9-7974-4310-B62D-3DD5A782D5EB}" presName="rootText3" presStyleLbl="asst1" presStyleIdx="1" presStyleCnt="3" custScaleX="126712" custScaleY="101370" custLinFactNeighborX="7354" custLinFactNeighborY="44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CF0DDC-D8D7-4A4D-A215-E305DF53858B}" type="pres">
      <dgm:prSet presAssocID="{D4C78DE9-7974-4310-B62D-3DD5A782D5EB}" presName="rootConnector3" presStyleLbl="asst1" presStyleIdx="1" presStyleCnt="3"/>
      <dgm:spPr/>
      <dgm:t>
        <a:bodyPr/>
        <a:lstStyle/>
        <a:p>
          <a:endParaRPr lang="es-ES"/>
        </a:p>
      </dgm:t>
    </dgm:pt>
    <dgm:pt modelId="{A15F6517-B5E4-45BF-A7FE-A6559B12C4DA}" type="pres">
      <dgm:prSet presAssocID="{D4C78DE9-7974-4310-B62D-3DD5A782D5EB}" presName="hierChild6" presStyleCnt="0"/>
      <dgm:spPr/>
    </dgm:pt>
    <dgm:pt modelId="{4AC95051-D126-4EDC-9A70-A177161253D6}" type="pres">
      <dgm:prSet presAssocID="{D4C78DE9-7974-4310-B62D-3DD5A782D5EB}" presName="hierChild7" presStyleCnt="0"/>
      <dgm:spPr/>
    </dgm:pt>
    <dgm:pt modelId="{08D420E6-D237-4F31-8FC0-6A1DDA021AB5}" type="pres">
      <dgm:prSet presAssocID="{9D8CCB65-B135-4C84-B5F2-A750D748F89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2" presStyleCnt="3" custScaleX="126712" custScaleY="101370" custLinFactY="-100000" custLinFactNeighborX="-26203" custLinFactNeighborY="-160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2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</dgm:ptLst>
  <dgm:cxnLst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74FA60F1-45AE-4136-9D50-240D97F6EB9F}" srcId="{3CFE79C6-0F79-4DC4-9A08-18E753789DBD}" destId="{7001C1E4-84FF-4E14-8268-30FA76A91C85}" srcOrd="0" destOrd="0" parTransId="{60A17402-9862-4AE6-BEA7-4EDD851C3BEC}" sibTransId="{5C4B541C-E9C2-4E0A-AE34-A16A5739C979}"/>
    <dgm:cxn modelId="{E471BFA5-089E-417E-8AA7-7086953D4782}" srcId="{3CFE79C6-0F79-4DC4-9A08-18E753789DBD}" destId="{3C17B77C-87A6-4FB0-B739-1E0D1412B61F}" srcOrd="4" destOrd="0" parTransId="{0AAD870E-BCC1-48AE-BE5E-CC197042DC7C}" sibTransId="{DC560FC1-2793-4770-A835-9986FBF02663}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75D27CB-0F7E-4F1A-8F0C-BACBF8A9B5B2}" srcId="{3CFE79C6-0F79-4DC4-9A08-18E753789DBD}" destId="{BBBCCC3F-B299-47AD-B101-0D5F14B0F03B}" srcOrd="6" destOrd="0" parTransId="{9D8CCB65-B135-4C84-B5F2-A750D748F898}" sibTransId="{CEAC7CEF-E5B6-4F12-A743-934B212A263A}"/>
    <dgm:cxn modelId="{D7D93E71-889C-45FF-A35B-119BC8F3681A}" type="presOf" srcId="{598AB584-EB93-464C-B189-336CFD1D4ADD}" destId="{B8DFFEE8-656C-4092-8771-4605C20633A4}" srcOrd="0" destOrd="0" presId="urn:microsoft.com/office/officeart/2005/8/layout/orgChart1"/>
    <dgm:cxn modelId="{D0695A2D-27B7-45BC-B95F-51B9723C89D8}" srcId="{3CFE79C6-0F79-4DC4-9A08-18E753789DBD}" destId="{D4C78DE9-7974-4310-B62D-3DD5A782D5EB}" srcOrd="5" destOrd="0" parTransId="{598AB584-EB93-464C-B189-336CFD1D4ADD}" sibTransId="{641AF4DF-1859-4EBB-8D4B-701AEF8DC162}"/>
    <dgm:cxn modelId="{1DB873C8-BCF9-4728-B5CD-9F638C30B1BE}" srcId="{3CFE79C6-0F79-4DC4-9A08-18E753789DBD}" destId="{8C7A631D-BF2E-4521-8D35-C47DCFC7B0A6}" srcOrd="3" destOrd="0" parTransId="{3C4F2311-17A6-4895-92FA-F67E6B2A2237}" sibTransId="{75FC7A5A-AFF5-40E0-9F7D-7E0333ACEB8C}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E96AE3D3-C6D8-4613-A0C3-3B9DC4A422E4}" srcId="{3CFE79C6-0F79-4DC4-9A08-18E753789DBD}" destId="{DA49A33B-8900-496B-93ED-5FD964B18A2A}" srcOrd="2" destOrd="0" parTransId="{358C2D60-143F-42C9-9F00-1ECB6CF3AA31}" sibTransId="{412B2971-EF45-4B70-BA31-42BD5E8E2A7D}"/>
    <dgm:cxn modelId="{3819AD8F-C541-46BC-B2D3-67F748171876}" type="presOf" srcId="{9D8CCB65-B135-4C84-B5F2-A750D748F898}" destId="{08D420E6-D237-4F31-8FC0-6A1DDA021AB5}" srcOrd="0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7E993184-1DD3-44F5-B147-5A81108BEA44}" type="presOf" srcId="{D4C78DE9-7974-4310-B62D-3DD5A782D5EB}" destId="{08CF0DDC-D8D7-4A4D-A215-E305DF53858B}" srcOrd="1" destOrd="0" presId="urn:microsoft.com/office/officeart/2005/8/layout/orgChart1"/>
    <dgm:cxn modelId="{B90A2FF7-33A5-411C-B7C6-BF5698269D42}" srcId="{3CFE79C6-0F79-4DC4-9A08-18E753789DBD}" destId="{162C54C2-606F-414B-8B2A-9AD090F4CB90}" srcOrd="1" destOrd="0" parTransId="{4D67ED99-36B8-4897-B49E-37FF9BA8B626}" sibTransId="{C1085440-8997-4506-AA04-030FC4B0F78A}"/>
    <dgm:cxn modelId="{D971C155-0BA7-4446-A8AC-906B17A5F668}" type="presOf" srcId="{BBBCCC3F-B299-47AD-B101-0D5F14B0F03B}" destId="{F7FA60C7-93BC-413C-832D-B1E55749BFDE}" srcOrd="0" destOrd="0" presId="urn:microsoft.com/office/officeart/2005/8/layout/orgChart1"/>
    <dgm:cxn modelId="{813CFF2E-F796-47BA-93E9-5DF14712EF31}" type="presOf" srcId="{D4C78DE9-7974-4310-B62D-3DD5A782D5EB}" destId="{C0572B68-CAF8-4968-85E2-50E1924B5220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10DFD814-3D02-463D-9AD3-51CBBA712399}" type="presOf" srcId="{BBBCCC3F-B299-47AD-B101-0D5F14B0F03B}" destId="{3F080832-F3C5-4F20-B153-6A87170FC7E4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72102E6A-E432-4769-93A8-9A04ED1ECB04}" type="presParOf" srcId="{DB08E720-FA78-44D8-94F2-7E1549BEDD76}" destId="{122AC7B8-FB1A-4535-BF57-2DF41852A8D7}" srcOrd="0" destOrd="0" presId="urn:microsoft.com/office/officeart/2005/8/layout/orgChart1"/>
    <dgm:cxn modelId="{F1D25CB8-BFFC-4BFD-85AD-2380368E3129}" type="presParOf" srcId="{DB08E720-FA78-44D8-94F2-7E1549BEDD76}" destId="{58A0F360-7C4F-4DD0-81AC-138DDB9696C9}" srcOrd="1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8FB2EDBC-4C91-4F28-AE04-0866A459D557}" type="presParOf" srcId="{DB08E720-FA78-44D8-94F2-7E1549BEDD76}" destId="{B8DFFEE8-656C-4092-8771-4605C20633A4}" srcOrd="2" destOrd="0" presId="urn:microsoft.com/office/officeart/2005/8/layout/orgChart1"/>
    <dgm:cxn modelId="{F6C35CA0-DC6F-444C-8651-F0FFF89B82AC}" type="presParOf" srcId="{DB08E720-FA78-44D8-94F2-7E1549BEDD76}" destId="{A29A988E-91CF-4420-9B0B-32F13450E483}" srcOrd="3" destOrd="0" presId="urn:microsoft.com/office/officeart/2005/8/layout/orgChart1"/>
    <dgm:cxn modelId="{006528DB-939B-4376-AF7C-9BA4FA9A316E}" type="presParOf" srcId="{A29A988E-91CF-4420-9B0B-32F13450E483}" destId="{FF686815-D70E-4387-8D3A-1785698BED4F}" srcOrd="0" destOrd="0" presId="urn:microsoft.com/office/officeart/2005/8/layout/orgChart1"/>
    <dgm:cxn modelId="{44292F5B-976E-42F3-89D3-195A7EB625C5}" type="presParOf" srcId="{FF686815-D70E-4387-8D3A-1785698BED4F}" destId="{C0572B68-CAF8-4968-85E2-50E1924B5220}" srcOrd="0" destOrd="0" presId="urn:microsoft.com/office/officeart/2005/8/layout/orgChart1"/>
    <dgm:cxn modelId="{EEEF47C6-0915-4515-85BC-C4E6AD6EA619}" type="presParOf" srcId="{FF686815-D70E-4387-8D3A-1785698BED4F}" destId="{08CF0DDC-D8D7-4A4D-A215-E305DF53858B}" srcOrd="1" destOrd="0" presId="urn:microsoft.com/office/officeart/2005/8/layout/orgChart1"/>
    <dgm:cxn modelId="{F06EECB3-E0EB-48BC-AF77-9592FED9A0F5}" type="presParOf" srcId="{A29A988E-91CF-4420-9B0B-32F13450E483}" destId="{A15F6517-B5E4-45BF-A7FE-A6559B12C4DA}" srcOrd="1" destOrd="0" presId="urn:microsoft.com/office/officeart/2005/8/layout/orgChart1"/>
    <dgm:cxn modelId="{277270F2-5411-4933-85AF-6E82BF5FCAB4}" type="presParOf" srcId="{A29A988E-91CF-4420-9B0B-32F13450E483}" destId="{4AC95051-D126-4EDC-9A70-A177161253D6}" srcOrd="2" destOrd="0" presId="urn:microsoft.com/office/officeart/2005/8/layout/orgChart1"/>
    <dgm:cxn modelId="{4C9514E1-39C6-4337-A702-F9B6D1334930}" type="presParOf" srcId="{DB08E720-FA78-44D8-94F2-7E1549BEDD76}" destId="{08D420E6-D237-4F31-8FC0-6A1DDA021AB5}" srcOrd="4" destOrd="0" presId="urn:microsoft.com/office/officeart/2005/8/layout/orgChart1"/>
    <dgm:cxn modelId="{49A6C10F-1674-4A28-B8BE-3413F3D765A9}" type="presParOf" srcId="{DB08E720-FA78-44D8-94F2-7E1549BEDD76}" destId="{4739C1E7-B985-4E0D-8793-4DE7C433E9C1}" srcOrd="5" destOrd="0" presId="urn:microsoft.com/office/officeart/2005/8/layout/orgChart1"/>
    <dgm:cxn modelId="{9C76FC7E-16BC-4392-AB4B-0D244C97B192}" type="presParOf" srcId="{4739C1E7-B985-4E0D-8793-4DE7C433E9C1}" destId="{792E73C4-E823-4170-A981-55F12423D5CC}" srcOrd="0" destOrd="0" presId="urn:microsoft.com/office/officeart/2005/8/layout/orgChart1"/>
    <dgm:cxn modelId="{DBD7776A-328A-4A0A-A4F6-67E73C1B4EE7}" type="presParOf" srcId="{792E73C4-E823-4170-A981-55F12423D5CC}" destId="{F7FA60C7-93BC-413C-832D-B1E55749BFDE}" srcOrd="0" destOrd="0" presId="urn:microsoft.com/office/officeart/2005/8/layout/orgChart1"/>
    <dgm:cxn modelId="{B4EDE7C3-F04F-4D2C-A62E-C1452B34B675}" type="presParOf" srcId="{792E73C4-E823-4170-A981-55F12423D5CC}" destId="{3F080832-F3C5-4F20-B153-6A87170FC7E4}" srcOrd="1" destOrd="0" presId="urn:microsoft.com/office/officeart/2005/8/layout/orgChart1"/>
    <dgm:cxn modelId="{A345E7A3-B7F6-4E8C-AC1B-5F171609241D}" type="presParOf" srcId="{4739C1E7-B985-4E0D-8793-4DE7C433E9C1}" destId="{A82C9880-0556-414A-921B-2A6F6BCA4B79}" srcOrd="1" destOrd="0" presId="urn:microsoft.com/office/officeart/2005/8/layout/orgChart1"/>
    <dgm:cxn modelId="{9A4AFD57-5121-44D8-B4D3-7877FC820FFA}" type="presParOf" srcId="{4739C1E7-B985-4E0D-8793-4DE7C433E9C1}" destId="{DD2B7E1A-F7B9-46A4-AE4C-3B39460478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Supervisor(a)</a:t>
          </a:r>
          <a:r>
            <a:rPr lang="es-MX" altLang="es-MX" sz="1200" dirty="0" smtClean="0"/>
            <a:t>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Jefe(a) Administrativo(a)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F052C4-A8AB-4202-8058-7C76BD39B4F7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Encargado(a) de Cocina</a:t>
          </a: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/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/>
        </a:p>
      </dgm:t>
    </dgm:pt>
    <dgm:pt modelId="{53B19817-12E2-4774-92D6-331508A72EF5}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Cocineros(as)</a:t>
          </a:r>
        </a:p>
      </dgm:t>
    </dgm:pt>
    <dgm:pt modelId="{9F9062AB-D09B-4964-A57D-C930A2D08486}" type="parTrans" cxnId="{940E59AE-DE62-459F-B6EE-52989878E5F8}">
      <dgm:prSet/>
      <dgm:spPr/>
      <dgm:t>
        <a:bodyPr/>
        <a:lstStyle/>
        <a:p>
          <a:endParaRPr lang="es-ES"/>
        </a:p>
      </dgm:t>
    </dgm:pt>
    <dgm:pt modelId="{52D4E266-216B-49FA-AFAC-8CE4CA6C2522}" type="sibTrans" cxnId="{940E59AE-DE62-459F-B6EE-52989878E5F8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90583" custScaleY="77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75800" custScaleY="704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614FF2B4-6236-42ED-9731-659B9EF6381A}" type="pres">
      <dgm:prSet presAssocID="{28404D89-B200-4098-BBAD-C99E5CF28F3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A620A81-FB2B-4BBA-9ACB-7173AA82032E}" type="pres">
      <dgm:prSet presAssocID="{CDF052C4-A8AB-4202-8058-7C76BD39B4F7}" presName="rootComposite" presStyleCnt="0"/>
      <dgm:spPr/>
      <dgm:t>
        <a:bodyPr/>
        <a:lstStyle/>
        <a:p>
          <a:endParaRPr lang="es-ES"/>
        </a:p>
      </dgm:t>
    </dgm:pt>
    <dgm:pt modelId="{02D8A9AB-F467-4DD9-BA4D-2EBE25A39280}" type="pres">
      <dgm:prSet presAssocID="{CDF052C4-A8AB-4202-8058-7C76BD39B4F7}" presName="rootText" presStyleLbl="node2" presStyleIdx="1" presStyleCnt="2" custScaleX="75828" custScaleY="704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  <dgm:t>
        <a:bodyPr/>
        <a:lstStyle/>
        <a:p>
          <a:endParaRPr lang="es-ES"/>
        </a:p>
      </dgm:t>
    </dgm:pt>
    <dgm:pt modelId="{8A6E454C-13BC-4BA6-9CE0-84BF35321DD4}" type="pres">
      <dgm:prSet presAssocID="{9F9062AB-D09B-4964-A57D-C930A2D0848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D3B1E08-9BC1-4825-891B-F522EA764179}" type="pres">
      <dgm:prSet presAssocID="{53B19817-12E2-4774-92D6-331508A72EF5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D100EC0-7E95-4A92-93E2-CCDD21EDB2FF}" type="pres">
      <dgm:prSet presAssocID="{53B19817-12E2-4774-92D6-331508A72EF5}" presName="rootComposite" presStyleCnt="0"/>
      <dgm:spPr/>
      <dgm:t>
        <a:bodyPr/>
        <a:lstStyle/>
        <a:p>
          <a:endParaRPr lang="es-ES"/>
        </a:p>
      </dgm:t>
    </dgm:pt>
    <dgm:pt modelId="{A49EB804-4102-4665-8007-75BE809DF9FF}" type="pres">
      <dgm:prSet presAssocID="{53B19817-12E2-4774-92D6-331508A72EF5}" presName="rootText" presStyleLbl="node3" presStyleIdx="0" presStyleCnt="1" custScaleX="75828" custScaleY="552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E8FE74-94B1-4544-8CE9-9363FF9645FD}" type="pres">
      <dgm:prSet presAssocID="{53B19817-12E2-4774-92D6-331508A72EF5}" presName="rootConnector" presStyleLbl="node3" presStyleIdx="0" presStyleCnt="1"/>
      <dgm:spPr/>
      <dgm:t>
        <a:bodyPr/>
        <a:lstStyle/>
        <a:p>
          <a:endParaRPr lang="es-ES"/>
        </a:p>
      </dgm:t>
    </dgm:pt>
    <dgm:pt modelId="{41E77D25-15A4-4427-8669-78EFEF7C1342}" type="pres">
      <dgm:prSet presAssocID="{53B19817-12E2-4774-92D6-331508A72EF5}" presName="hierChild4" presStyleCnt="0"/>
      <dgm:spPr/>
      <dgm:t>
        <a:bodyPr/>
        <a:lstStyle/>
        <a:p>
          <a:endParaRPr lang="es-ES"/>
        </a:p>
      </dgm:t>
    </dgm:pt>
    <dgm:pt modelId="{AC2D6E80-F8F0-4947-A92B-2FCF869E55AB}" type="pres">
      <dgm:prSet presAssocID="{53B19817-12E2-4774-92D6-331508A72EF5}" presName="hierChild5" presStyleCnt="0"/>
      <dgm:spPr/>
      <dgm:t>
        <a:bodyPr/>
        <a:lstStyle/>
        <a:p>
          <a:endParaRPr lang="es-ES"/>
        </a:p>
      </dgm:t>
    </dgm:pt>
    <dgm:pt modelId="{CB8B9A1D-DE8E-4A40-8429-14822C671A8A}" type="pres">
      <dgm:prSet presAssocID="{CDF052C4-A8AB-4202-8058-7C76BD39B4F7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3D0DF05B-2A3A-4A89-B098-6DF962FECB40}" type="presOf" srcId="{CDF052C4-A8AB-4202-8058-7C76BD39B4F7}" destId="{02D8A9AB-F467-4DD9-BA4D-2EBE25A39280}" srcOrd="0" destOrd="0" presId="urn:microsoft.com/office/officeart/2005/8/layout/orgChart1"/>
    <dgm:cxn modelId="{14A44544-CF93-4B72-BD99-C9340101510D}" type="presOf" srcId="{CDF052C4-A8AB-4202-8058-7C76BD39B4F7}" destId="{7CF785DA-36F2-47DA-8ED7-7160A188A469}" srcOrd="1" destOrd="0" presId="urn:microsoft.com/office/officeart/2005/8/layout/orgChart1"/>
    <dgm:cxn modelId="{9BE1FD30-2C1F-400B-B76C-B6DBB37F34A1}" type="presOf" srcId="{9F9062AB-D09B-4964-A57D-C930A2D08486}" destId="{8A6E454C-13BC-4BA6-9CE0-84BF35321D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C570834-F93D-4494-AFC3-BA35E8E693C3}" type="presOf" srcId="{28404D89-B200-4098-BBAD-C99E5CF28F32}" destId="{614FF2B4-6236-42ED-9731-659B9EF6381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ADCA2D1-3FF8-41A6-94FE-90489400AF31}" srcId="{9DEA55C1-E59C-4B5B-90DC-1D0B54C2B20C}" destId="{CDF052C4-A8AB-4202-8058-7C76BD39B4F7}" srcOrd="1" destOrd="0" parTransId="{28404D89-B200-4098-BBAD-C99E5CF28F32}" sibTransId="{5151C3DC-C872-4F91-B6A0-6431876BB9B7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84193F0-AF52-43C9-9D9D-DD911F1E4DD8}" type="presOf" srcId="{53B19817-12E2-4774-92D6-331508A72EF5}" destId="{11E8FE74-94B1-4544-8CE9-9363FF9645FD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40E59AE-DE62-459F-B6EE-52989878E5F8}" srcId="{CDF052C4-A8AB-4202-8058-7C76BD39B4F7}" destId="{53B19817-12E2-4774-92D6-331508A72EF5}" srcOrd="0" destOrd="0" parTransId="{9F9062AB-D09B-4964-A57D-C930A2D08486}" sibTransId="{52D4E266-216B-49FA-AFAC-8CE4CA6C2522}"/>
    <dgm:cxn modelId="{6E2A3626-5527-49F3-AFB0-641B2120C9C0}" type="presOf" srcId="{53B19817-12E2-4774-92D6-331508A72EF5}" destId="{A49EB804-4102-4665-8007-75BE809DF9F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7908DDD7-E276-41EB-AB02-4E212028289D}" type="presParOf" srcId="{05E8A0F8-8F4A-4D16-B455-9B21EE5D83FA}" destId="{614FF2B4-6236-42ED-9731-659B9EF6381A}" srcOrd="2" destOrd="0" presId="urn:microsoft.com/office/officeart/2005/8/layout/orgChart1"/>
    <dgm:cxn modelId="{C2D05515-F572-4E4E-BF82-F0F5735231B5}" type="presParOf" srcId="{05E8A0F8-8F4A-4D16-B455-9B21EE5D83FA}" destId="{D1A91270-8BB7-4F71-9221-A009F7FFD03D}" srcOrd="3" destOrd="0" presId="urn:microsoft.com/office/officeart/2005/8/layout/orgChart1"/>
    <dgm:cxn modelId="{9FD3A4AA-E527-432A-9A0F-9835F1F0D8CA}" type="presParOf" srcId="{D1A91270-8BB7-4F71-9221-A009F7FFD03D}" destId="{AA620A81-FB2B-4BBA-9ACB-7173AA82032E}" srcOrd="0" destOrd="0" presId="urn:microsoft.com/office/officeart/2005/8/layout/orgChart1"/>
    <dgm:cxn modelId="{B2032E87-D2CD-43A5-AF18-A1C5D19C1633}" type="presParOf" srcId="{AA620A81-FB2B-4BBA-9ACB-7173AA82032E}" destId="{02D8A9AB-F467-4DD9-BA4D-2EBE25A39280}" srcOrd="0" destOrd="0" presId="urn:microsoft.com/office/officeart/2005/8/layout/orgChart1"/>
    <dgm:cxn modelId="{D02C4647-591D-4327-94E1-B21E7834497B}" type="presParOf" srcId="{AA620A81-FB2B-4BBA-9ACB-7173AA82032E}" destId="{7CF785DA-36F2-47DA-8ED7-7160A188A469}" srcOrd="1" destOrd="0" presId="urn:microsoft.com/office/officeart/2005/8/layout/orgChart1"/>
    <dgm:cxn modelId="{FE07C71C-6187-4434-9A96-14C2463D1077}" type="presParOf" srcId="{D1A91270-8BB7-4F71-9221-A009F7FFD03D}" destId="{1FB71CD5-E107-4CEE-88D9-C4DD75D772C1}" srcOrd="1" destOrd="0" presId="urn:microsoft.com/office/officeart/2005/8/layout/orgChart1"/>
    <dgm:cxn modelId="{B7881328-A55B-409B-AEFC-6925414B82AA}" type="presParOf" srcId="{1FB71CD5-E107-4CEE-88D9-C4DD75D772C1}" destId="{8A6E454C-13BC-4BA6-9CE0-84BF35321DD4}" srcOrd="0" destOrd="0" presId="urn:microsoft.com/office/officeart/2005/8/layout/orgChart1"/>
    <dgm:cxn modelId="{E30C4285-82EB-43B5-8F37-2C69D6A79B5E}" type="presParOf" srcId="{1FB71CD5-E107-4CEE-88D9-C4DD75D772C1}" destId="{DD3B1E08-9BC1-4825-891B-F522EA764179}" srcOrd="1" destOrd="0" presId="urn:microsoft.com/office/officeart/2005/8/layout/orgChart1"/>
    <dgm:cxn modelId="{706D865B-F51E-4B1A-B3C5-3E2B88A5A89B}" type="presParOf" srcId="{DD3B1E08-9BC1-4825-891B-F522EA764179}" destId="{BD100EC0-7E95-4A92-93E2-CCDD21EDB2FF}" srcOrd="0" destOrd="0" presId="urn:microsoft.com/office/officeart/2005/8/layout/orgChart1"/>
    <dgm:cxn modelId="{845AD7B3-D4E8-46F1-88A9-95983687F4E2}" type="presParOf" srcId="{BD100EC0-7E95-4A92-93E2-CCDD21EDB2FF}" destId="{A49EB804-4102-4665-8007-75BE809DF9FF}" srcOrd="0" destOrd="0" presId="urn:microsoft.com/office/officeart/2005/8/layout/orgChart1"/>
    <dgm:cxn modelId="{B4BD1464-DF36-4B90-9B5C-7F4B6C470F29}" type="presParOf" srcId="{BD100EC0-7E95-4A92-93E2-CCDD21EDB2FF}" destId="{11E8FE74-94B1-4544-8CE9-9363FF9645FD}" srcOrd="1" destOrd="0" presId="urn:microsoft.com/office/officeart/2005/8/layout/orgChart1"/>
    <dgm:cxn modelId="{78D3E9D5-A272-4B74-B7EF-DDDFC1BA1839}" type="presParOf" srcId="{DD3B1E08-9BC1-4825-891B-F522EA764179}" destId="{41E77D25-15A4-4427-8669-78EFEF7C1342}" srcOrd="1" destOrd="0" presId="urn:microsoft.com/office/officeart/2005/8/layout/orgChart1"/>
    <dgm:cxn modelId="{0872D860-ECF2-457F-9E1E-23A58DDBDABA}" type="presParOf" srcId="{DD3B1E08-9BC1-4825-891B-F522EA764179}" destId="{AC2D6E80-F8F0-4947-A92B-2FCF869E55AB}" srcOrd="2" destOrd="0" presId="urn:microsoft.com/office/officeart/2005/8/layout/orgChart1"/>
    <dgm:cxn modelId="{8C32ACDA-AFF1-43FB-A074-A67AFC6539FB}" type="presParOf" srcId="{D1A91270-8BB7-4F71-9221-A009F7FFD03D}" destId="{CB8B9A1D-DE8E-4A40-8429-14822C671A8A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Jefe(a) de CISEC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42128" custScaleY="1253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Recursos Financieros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 D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Analista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/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sz="1200" dirty="0" smtClean="0">
              <a:latin typeface="Calibri" panose="020F0502020204030204" pitchFamily="34" charset="0"/>
            </a:rPr>
            <a:t>Auxiliar Administrativo(a)</a:t>
          </a:r>
          <a:endParaRPr lang="es-ES" sz="1200" dirty="0"/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5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3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3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5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3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3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2" presStyleCnt="5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8CDB00D-CCE2-4A86-8775-02761676BAE2}" type="pres">
      <dgm:prSet presAssocID="{F207FB66-EAC6-4793-B1CF-D217ABCC31F0}" presName="rootComposite3" presStyleCnt="0"/>
      <dgm:spPr/>
      <dgm:t>
        <a:bodyPr/>
        <a:lstStyle/>
        <a:p>
          <a:endParaRPr lang="es-ES"/>
        </a:p>
      </dgm:t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  <dgm:t>
        <a:bodyPr/>
        <a:lstStyle/>
        <a:p>
          <a:endParaRPr lang="es-ES"/>
        </a:p>
      </dgm:t>
    </dgm:pt>
    <dgm:pt modelId="{0CB1A9F8-72FC-41E4-8D89-7415072E2BFA}" type="pres">
      <dgm:prSet presAssocID="{F207FB66-EAC6-4793-B1CF-D217ABCC31F0}" presName="hierChild7" presStyleCnt="0"/>
      <dgm:spPr/>
      <dgm:t>
        <a:bodyPr/>
        <a:lstStyle/>
        <a:p>
          <a:endParaRPr lang="es-ES"/>
        </a:p>
      </dgm:t>
    </dgm:pt>
    <dgm:pt modelId="{08AC12E2-B208-40A2-9D81-349E75AE3526}" type="pres">
      <dgm:prSet presAssocID="{0C0A535F-3B9C-41EA-81EC-DE0DD1782474}" presName="Name111" presStyleLbl="parChTrans1D3" presStyleIdx="3" presStyleCnt="5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17C799-BF4A-4037-8AE0-28803B6E8DC0}" type="pres">
      <dgm:prSet presAssocID="{F267553E-D3C2-47B2-840E-0B248532C72C}" presName="rootComposite3" presStyleCnt="0"/>
      <dgm:spPr/>
      <dgm:t>
        <a:bodyPr/>
        <a:lstStyle/>
        <a:p>
          <a:endParaRPr lang="es-ES"/>
        </a:p>
      </dgm:t>
    </dgm:pt>
    <dgm:pt modelId="{5FECA718-73A3-4BF7-BD0A-7214AF1AD17A}" type="pres">
      <dgm:prSet presAssocID="{F267553E-D3C2-47B2-840E-0B248532C72C}" presName="rootText3" presStyleLbl="asst2" presStyleIdx="1" presStyleCnt="2" custScaleY="89281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  <dgm:t>
        <a:bodyPr/>
        <a:lstStyle/>
        <a:p>
          <a:endParaRPr lang="es-ES"/>
        </a:p>
      </dgm:t>
    </dgm:pt>
    <dgm:pt modelId="{D19B2A0F-1924-4FD1-B176-27838DC3B6F8}" type="pres">
      <dgm:prSet presAssocID="{F267553E-D3C2-47B2-840E-0B248532C72C}" presName="hierChild7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4" presStyleCnt="5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2" presStyleCnt="3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2" presStyleCnt="3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5FB8A6A4-913F-44FA-8351-251155451CD2}" srcId="{41568039-9809-4B2B-BA51-64E0E23C2BBE}" destId="{F207FB66-EAC6-4793-B1CF-D217ABCC31F0}" srcOrd="2" destOrd="0" parTransId="{241525F3-9CC2-4773-841F-4601F9795614}" sibTransId="{2C6052B4-4AB4-4998-9233-697346623445}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F36A0652-E0B4-466B-A82A-46BECB0C3973}" srcId="{41568039-9809-4B2B-BA51-64E0E23C2BBE}" destId="{F267553E-D3C2-47B2-840E-0B248532C72C}" srcOrd="3" destOrd="0" parTransId="{0C0A535F-3B9C-41EA-81EC-DE0DD1782474}" sibTransId="{33E4CEFE-71F7-46C6-BF01-B0776F5DC879}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231157" y="4131023"/>
          <a:ext cx="144753" cy="556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264"/>
              </a:lnTo>
              <a:lnTo>
                <a:pt x="144753" y="55626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086403" y="4131023"/>
          <a:ext cx="144753" cy="556264"/>
        </a:xfrm>
        <a:custGeom>
          <a:avLst/>
          <a:gdLst/>
          <a:ahLst/>
          <a:cxnLst/>
          <a:rect l="0" t="0" r="0" b="0"/>
          <a:pathLst>
            <a:path>
              <a:moveTo>
                <a:pt x="144753" y="0"/>
              </a:moveTo>
              <a:lnTo>
                <a:pt x="144753" y="556264"/>
              </a:lnTo>
              <a:lnTo>
                <a:pt x="0" y="55626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720382" y="1152252"/>
          <a:ext cx="297903" cy="2634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119"/>
              </a:lnTo>
              <a:lnTo>
                <a:pt x="297903" y="26341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516031" y="1152252"/>
          <a:ext cx="204351" cy="2634119"/>
        </a:xfrm>
        <a:custGeom>
          <a:avLst/>
          <a:gdLst/>
          <a:ahLst/>
          <a:cxnLst/>
          <a:rect l="0" t="0" r="0" b="0"/>
          <a:pathLst>
            <a:path>
              <a:moveTo>
                <a:pt x="204351" y="0"/>
              </a:moveTo>
              <a:lnTo>
                <a:pt x="204351" y="2634119"/>
              </a:lnTo>
              <a:lnTo>
                <a:pt x="0" y="26341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720382" y="1152252"/>
          <a:ext cx="144753" cy="1655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5308"/>
              </a:lnTo>
              <a:lnTo>
                <a:pt x="144753" y="16553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536517" y="1152252"/>
          <a:ext cx="183864" cy="1655308"/>
        </a:xfrm>
        <a:custGeom>
          <a:avLst/>
          <a:gdLst/>
          <a:ahLst/>
          <a:cxnLst/>
          <a:rect l="0" t="0" r="0" b="0"/>
          <a:pathLst>
            <a:path>
              <a:moveTo>
                <a:pt x="183864" y="0"/>
              </a:moveTo>
              <a:lnTo>
                <a:pt x="183864" y="1655308"/>
              </a:lnTo>
              <a:lnTo>
                <a:pt x="0" y="16553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720382" y="1152252"/>
          <a:ext cx="144753" cy="632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2446"/>
              </a:lnTo>
              <a:lnTo>
                <a:pt x="144753" y="6324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575628" y="1152252"/>
          <a:ext cx="144753" cy="637457"/>
        </a:xfrm>
        <a:custGeom>
          <a:avLst/>
          <a:gdLst/>
          <a:ahLst/>
          <a:cxnLst/>
          <a:rect l="0" t="0" r="0" b="0"/>
          <a:pathLst>
            <a:path>
              <a:moveTo>
                <a:pt x="144753" y="0"/>
              </a:moveTo>
              <a:lnTo>
                <a:pt x="144753" y="637457"/>
              </a:lnTo>
              <a:lnTo>
                <a:pt x="0" y="6374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44276" y="342630"/>
          <a:ext cx="2752211" cy="8096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44276" y="342630"/>
        <a:ext cx="2752211" cy="809621"/>
      </dsp:txXfrm>
    </dsp:sp>
    <dsp:sp modelId="{16AAF0CA-6CD6-47AA-8AB6-DCBF20F41BA5}">
      <dsp:nvSpPr>
        <dsp:cNvPr id="0" name=""/>
        <dsp:cNvSpPr/>
      </dsp:nvSpPr>
      <dsp:spPr>
        <a:xfrm>
          <a:off x="968" y="1410686"/>
          <a:ext cx="2574660" cy="7580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 y Centro de Capacitación Continua</a:t>
          </a:r>
        </a:p>
      </dsp:txBody>
      <dsp:txXfrm>
        <a:off x="968" y="1410686"/>
        <a:ext cx="2574660" cy="758048"/>
      </dsp:txXfrm>
    </dsp:sp>
    <dsp:sp modelId="{3AF400D8-E83E-422C-8BAD-B5DAB885243F}">
      <dsp:nvSpPr>
        <dsp:cNvPr id="0" name=""/>
        <dsp:cNvSpPr/>
      </dsp:nvSpPr>
      <dsp:spPr>
        <a:xfrm>
          <a:off x="2865136" y="1415352"/>
          <a:ext cx="2638282" cy="7386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865136" y="1415352"/>
        <a:ext cx="2638282" cy="738692"/>
      </dsp:txXfrm>
    </dsp:sp>
    <dsp:sp modelId="{990FC1FE-2F3E-4449-B0C0-644E01E26260}">
      <dsp:nvSpPr>
        <dsp:cNvPr id="0" name=""/>
        <dsp:cNvSpPr/>
      </dsp:nvSpPr>
      <dsp:spPr>
        <a:xfrm>
          <a:off x="968" y="2462908"/>
          <a:ext cx="2535549" cy="6893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Social del Delito</a:t>
          </a:r>
        </a:p>
      </dsp:txBody>
      <dsp:txXfrm>
        <a:off x="968" y="2462908"/>
        <a:ext cx="2535549" cy="689303"/>
      </dsp:txXfrm>
    </dsp:sp>
    <dsp:sp modelId="{A2C57FEC-9BE4-4D2C-AE94-7ED30BF0747B}">
      <dsp:nvSpPr>
        <dsp:cNvPr id="0" name=""/>
        <dsp:cNvSpPr/>
      </dsp:nvSpPr>
      <dsp:spPr>
        <a:xfrm>
          <a:off x="2865136" y="2462908"/>
          <a:ext cx="2698017" cy="6893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865136" y="2462908"/>
        <a:ext cx="2698017" cy="689303"/>
      </dsp:txXfrm>
    </dsp:sp>
    <dsp:sp modelId="{0AF4A2FE-3782-4531-9578-5D68823CAAC2}">
      <dsp:nvSpPr>
        <dsp:cNvPr id="0" name=""/>
        <dsp:cNvSpPr/>
      </dsp:nvSpPr>
      <dsp:spPr>
        <a:xfrm>
          <a:off x="968" y="3441719"/>
          <a:ext cx="2515062" cy="6893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 Administrativo(a)</a:t>
          </a:r>
        </a:p>
      </dsp:txBody>
      <dsp:txXfrm>
        <a:off x="968" y="3441719"/>
        <a:ext cx="2515062" cy="689303"/>
      </dsp:txXfrm>
    </dsp:sp>
    <dsp:sp modelId="{59235B3B-BC15-46C0-8CB8-24909E636BAF}">
      <dsp:nvSpPr>
        <dsp:cNvPr id="0" name=""/>
        <dsp:cNvSpPr/>
      </dsp:nvSpPr>
      <dsp:spPr>
        <a:xfrm>
          <a:off x="3018285" y="3441719"/>
          <a:ext cx="2425742" cy="6893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de Inspección</a:t>
          </a:r>
        </a:p>
      </dsp:txBody>
      <dsp:txXfrm>
        <a:off x="3018285" y="3441719"/>
        <a:ext cx="2425742" cy="689303"/>
      </dsp:txXfrm>
    </dsp:sp>
    <dsp:sp modelId="{3935AD09-B16F-4E8E-90C3-CD8A253D6F7F}">
      <dsp:nvSpPr>
        <dsp:cNvPr id="0" name=""/>
        <dsp:cNvSpPr/>
      </dsp:nvSpPr>
      <dsp:spPr>
        <a:xfrm>
          <a:off x="2308027" y="4420531"/>
          <a:ext cx="1778376" cy="5335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08027" y="4420531"/>
        <a:ext cx="1778376" cy="533514"/>
      </dsp:txXfrm>
    </dsp:sp>
    <dsp:sp modelId="{D7977FD6-0A2F-46D0-8DC3-97E3529CB754}">
      <dsp:nvSpPr>
        <dsp:cNvPr id="0" name=""/>
        <dsp:cNvSpPr/>
      </dsp:nvSpPr>
      <dsp:spPr>
        <a:xfrm>
          <a:off x="4375911" y="4420531"/>
          <a:ext cx="1778376" cy="5335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375911" y="4420531"/>
        <a:ext cx="1778376" cy="53351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916830" y="575556"/>
          <a:ext cx="118867" cy="346398"/>
        </a:xfrm>
        <a:custGeom>
          <a:avLst/>
          <a:gdLst/>
          <a:ahLst/>
          <a:cxnLst/>
          <a:rect l="0" t="0" r="0" b="0"/>
          <a:pathLst>
            <a:path>
              <a:moveTo>
                <a:pt x="118867" y="0"/>
              </a:moveTo>
              <a:lnTo>
                <a:pt x="118867" y="346398"/>
              </a:lnTo>
              <a:lnTo>
                <a:pt x="0" y="3463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352118" y="1842222"/>
          <a:ext cx="262606" cy="2479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194"/>
              </a:lnTo>
              <a:lnTo>
                <a:pt x="262606" y="247919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352118" y="1842222"/>
          <a:ext cx="262606" cy="141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2796"/>
              </a:lnTo>
              <a:lnTo>
                <a:pt x="262606" y="141279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352118" y="1842222"/>
          <a:ext cx="262606" cy="346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398"/>
              </a:lnTo>
              <a:lnTo>
                <a:pt x="262606" y="34639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35697" y="575556"/>
          <a:ext cx="3016704" cy="69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727"/>
              </a:lnTo>
              <a:lnTo>
                <a:pt x="3016704" y="613727"/>
              </a:lnTo>
              <a:lnTo>
                <a:pt x="3016704" y="6927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97832" y="1842222"/>
          <a:ext cx="91440" cy="1581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13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35697" y="575556"/>
          <a:ext cx="1107854" cy="692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727"/>
              </a:lnTo>
              <a:lnTo>
                <a:pt x="1107854" y="613727"/>
              </a:lnTo>
              <a:lnTo>
                <a:pt x="1107854" y="6927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360635" y="1842222"/>
          <a:ext cx="258224" cy="3223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267"/>
              </a:lnTo>
              <a:lnTo>
                <a:pt x="258224" y="322326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360635" y="1842222"/>
          <a:ext cx="262606" cy="2287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7180"/>
              </a:lnTo>
              <a:lnTo>
                <a:pt x="262606" y="22871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360635" y="1842222"/>
          <a:ext cx="262606" cy="1715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5552"/>
              </a:lnTo>
              <a:lnTo>
                <a:pt x="262606" y="17155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360635" y="1842222"/>
          <a:ext cx="262606" cy="1105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5934"/>
              </a:lnTo>
              <a:lnTo>
                <a:pt x="262606" y="110593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360635" y="1842222"/>
          <a:ext cx="262606" cy="421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357"/>
              </a:lnTo>
              <a:lnTo>
                <a:pt x="262606" y="42135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060920" y="575556"/>
          <a:ext cx="974777" cy="692796"/>
        </a:xfrm>
        <a:custGeom>
          <a:avLst/>
          <a:gdLst/>
          <a:ahLst/>
          <a:cxnLst/>
          <a:rect l="0" t="0" r="0" b="0"/>
          <a:pathLst>
            <a:path>
              <a:moveTo>
                <a:pt x="974777" y="0"/>
              </a:moveTo>
              <a:lnTo>
                <a:pt x="974777" y="613727"/>
              </a:lnTo>
              <a:lnTo>
                <a:pt x="0" y="613727"/>
              </a:lnTo>
              <a:lnTo>
                <a:pt x="0" y="6927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142658" y="1842222"/>
          <a:ext cx="91440" cy="2818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8484"/>
              </a:lnTo>
              <a:lnTo>
                <a:pt x="118117" y="281848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142658" y="1842222"/>
          <a:ext cx="91440" cy="16979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7987"/>
              </a:lnTo>
              <a:lnTo>
                <a:pt x="118117" y="169798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142658" y="1842222"/>
          <a:ext cx="91440" cy="6187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8708"/>
              </a:lnTo>
              <a:lnTo>
                <a:pt x="118117" y="6187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1894" y="575556"/>
          <a:ext cx="3093803" cy="692796"/>
        </a:xfrm>
        <a:custGeom>
          <a:avLst/>
          <a:gdLst/>
          <a:ahLst/>
          <a:cxnLst/>
          <a:rect l="0" t="0" r="0" b="0"/>
          <a:pathLst>
            <a:path>
              <a:moveTo>
                <a:pt x="3093803" y="0"/>
              </a:moveTo>
              <a:lnTo>
                <a:pt x="3093803" y="613727"/>
              </a:lnTo>
              <a:lnTo>
                <a:pt x="0" y="613727"/>
              </a:lnTo>
              <a:lnTo>
                <a:pt x="0" y="69279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45130" y="377"/>
          <a:ext cx="2181133" cy="575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45130" y="377"/>
        <a:ext cx="2181133" cy="575179"/>
      </dsp:txXfrm>
    </dsp:sp>
    <dsp:sp modelId="{19FBE8A8-D4BA-45D1-97CD-FF1210CD856F}">
      <dsp:nvSpPr>
        <dsp:cNvPr id="0" name=""/>
        <dsp:cNvSpPr/>
      </dsp:nvSpPr>
      <dsp:spPr>
        <a:xfrm>
          <a:off x="0" y="1268353"/>
          <a:ext cx="1883788" cy="573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0" y="1268353"/>
        <a:ext cx="1883788" cy="573868"/>
      </dsp:txXfrm>
    </dsp:sp>
    <dsp:sp modelId="{20209728-DAC1-434F-A34D-4E2CFBD35B6A}">
      <dsp:nvSpPr>
        <dsp:cNvPr id="0" name=""/>
        <dsp:cNvSpPr/>
      </dsp:nvSpPr>
      <dsp:spPr>
        <a:xfrm>
          <a:off x="260776" y="2000360"/>
          <a:ext cx="1621211" cy="9211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  <a:endParaRPr lang="es-ES" sz="1200" kern="1200" dirty="0"/>
        </a:p>
      </dsp:txBody>
      <dsp:txXfrm>
        <a:off x="260776" y="2000360"/>
        <a:ext cx="1621211" cy="921140"/>
      </dsp:txXfrm>
    </dsp:sp>
    <dsp:sp modelId="{A4D4C94C-ABED-4C78-BB8A-71B08ACEA027}">
      <dsp:nvSpPr>
        <dsp:cNvPr id="0" name=""/>
        <dsp:cNvSpPr/>
      </dsp:nvSpPr>
      <dsp:spPr>
        <a:xfrm>
          <a:off x="260776" y="3079639"/>
          <a:ext cx="1621211" cy="9211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260776" y="3079639"/>
        <a:ext cx="1621211" cy="921140"/>
      </dsp:txXfrm>
    </dsp:sp>
    <dsp:sp modelId="{0064E887-F5DA-4F11-99BF-0DCD1DFC9402}">
      <dsp:nvSpPr>
        <dsp:cNvPr id="0" name=""/>
        <dsp:cNvSpPr/>
      </dsp:nvSpPr>
      <dsp:spPr>
        <a:xfrm>
          <a:off x="260776" y="4200135"/>
          <a:ext cx="1621211" cy="9211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260776" y="4200135"/>
        <a:ext cx="1621211" cy="921140"/>
      </dsp:txXfrm>
    </dsp:sp>
    <dsp:sp modelId="{0E4A1FB2-B936-4A45-9B17-4DC72B6EC80F}">
      <dsp:nvSpPr>
        <dsp:cNvPr id="0" name=""/>
        <dsp:cNvSpPr/>
      </dsp:nvSpPr>
      <dsp:spPr>
        <a:xfrm>
          <a:off x="2185564" y="1268353"/>
          <a:ext cx="1750711" cy="573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185564" y="1268353"/>
        <a:ext cx="1750711" cy="573868"/>
      </dsp:txXfrm>
    </dsp:sp>
    <dsp:sp modelId="{CA22AC9C-FB9D-4189-A739-12E3BC5D1215}">
      <dsp:nvSpPr>
        <dsp:cNvPr id="0" name=""/>
        <dsp:cNvSpPr/>
      </dsp:nvSpPr>
      <dsp:spPr>
        <a:xfrm>
          <a:off x="2623242" y="2000360"/>
          <a:ext cx="1658050" cy="5264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  <a:endParaRPr lang="es-ES" sz="1200" kern="1200" dirty="0"/>
        </a:p>
      </dsp:txBody>
      <dsp:txXfrm>
        <a:off x="2623242" y="2000360"/>
        <a:ext cx="1658050" cy="526438"/>
      </dsp:txXfrm>
    </dsp:sp>
    <dsp:sp modelId="{3E6DBC6E-09F9-4CFB-86BE-503A1E973AF4}">
      <dsp:nvSpPr>
        <dsp:cNvPr id="0" name=""/>
        <dsp:cNvSpPr/>
      </dsp:nvSpPr>
      <dsp:spPr>
        <a:xfrm>
          <a:off x="2623242" y="2684937"/>
          <a:ext cx="1658050" cy="5264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623242" y="2684937"/>
        <a:ext cx="1658050" cy="526438"/>
      </dsp:txXfrm>
    </dsp:sp>
    <dsp:sp modelId="{CDD94E9D-041E-415C-A663-EE63F464AC03}">
      <dsp:nvSpPr>
        <dsp:cNvPr id="0" name=""/>
        <dsp:cNvSpPr/>
      </dsp:nvSpPr>
      <dsp:spPr>
        <a:xfrm>
          <a:off x="2623242" y="3369514"/>
          <a:ext cx="1658050" cy="376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623242" y="3369514"/>
        <a:ext cx="1658050" cy="376519"/>
      </dsp:txXfrm>
    </dsp:sp>
    <dsp:sp modelId="{0EE3BB96-C234-424F-8EB5-06B4FD1535AF}">
      <dsp:nvSpPr>
        <dsp:cNvPr id="0" name=""/>
        <dsp:cNvSpPr/>
      </dsp:nvSpPr>
      <dsp:spPr>
        <a:xfrm>
          <a:off x="2623242" y="3904172"/>
          <a:ext cx="1842281" cy="450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Instructor(a) de Gimnasio</a:t>
          </a:r>
          <a:endParaRPr lang="es-ES" sz="1200" kern="1200" dirty="0"/>
        </a:p>
      </dsp:txBody>
      <dsp:txXfrm>
        <a:off x="2623242" y="3904172"/>
        <a:ext cx="1842281" cy="450460"/>
      </dsp:txXfrm>
    </dsp:sp>
    <dsp:sp modelId="{A3D54F7D-A2C0-4FDB-AB4C-71F01654996D}">
      <dsp:nvSpPr>
        <dsp:cNvPr id="0" name=""/>
        <dsp:cNvSpPr/>
      </dsp:nvSpPr>
      <dsp:spPr>
        <a:xfrm>
          <a:off x="2618859" y="4512805"/>
          <a:ext cx="1842281" cy="11053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618859" y="4512805"/>
        <a:ext cx="1842281" cy="1105367"/>
      </dsp:txXfrm>
    </dsp:sp>
    <dsp:sp modelId="{029BCE83-90EC-4C40-88D3-91A90C7AECDE}">
      <dsp:nvSpPr>
        <dsp:cNvPr id="0" name=""/>
        <dsp:cNvSpPr/>
      </dsp:nvSpPr>
      <dsp:spPr>
        <a:xfrm>
          <a:off x="4268196" y="1268353"/>
          <a:ext cx="1750711" cy="573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68196" y="1268353"/>
        <a:ext cx="1750711" cy="573868"/>
      </dsp:txXfrm>
    </dsp:sp>
    <dsp:sp modelId="{F005C048-10EF-4E23-96B0-22AED128F4D5}">
      <dsp:nvSpPr>
        <dsp:cNvPr id="0" name=""/>
        <dsp:cNvSpPr/>
      </dsp:nvSpPr>
      <dsp:spPr>
        <a:xfrm>
          <a:off x="4439430" y="2000360"/>
          <a:ext cx="1408244" cy="11199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Analista</a:t>
          </a:r>
        </a:p>
      </dsp:txBody>
      <dsp:txXfrm>
        <a:off x="4439430" y="2000360"/>
        <a:ext cx="1408244" cy="1119961"/>
      </dsp:txXfrm>
    </dsp:sp>
    <dsp:sp modelId="{23A3990A-979C-4CD9-8392-69E509E74575}">
      <dsp:nvSpPr>
        <dsp:cNvPr id="0" name=""/>
        <dsp:cNvSpPr/>
      </dsp:nvSpPr>
      <dsp:spPr>
        <a:xfrm>
          <a:off x="6177046" y="1268353"/>
          <a:ext cx="1750711" cy="5738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177046" y="1268353"/>
        <a:ext cx="1750711" cy="573868"/>
      </dsp:txXfrm>
    </dsp:sp>
    <dsp:sp modelId="{881ECE80-FA3C-47E4-BCF1-14B7B0276459}">
      <dsp:nvSpPr>
        <dsp:cNvPr id="0" name=""/>
        <dsp:cNvSpPr/>
      </dsp:nvSpPr>
      <dsp:spPr>
        <a:xfrm>
          <a:off x="6614724" y="2000360"/>
          <a:ext cx="1331999" cy="376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614724" y="2000360"/>
        <a:ext cx="1331999" cy="376519"/>
      </dsp:txXfrm>
    </dsp:sp>
    <dsp:sp modelId="{5D8BF86B-E892-4974-9BB0-3B5536A8141D}">
      <dsp:nvSpPr>
        <dsp:cNvPr id="0" name=""/>
        <dsp:cNvSpPr/>
      </dsp:nvSpPr>
      <dsp:spPr>
        <a:xfrm>
          <a:off x="6614724" y="2535018"/>
          <a:ext cx="1331999" cy="143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de Almacén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MX" sz="1200" b="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latin typeface="Calibri" panose="020F0502020204030204" pitchFamily="34" charset="0"/>
            </a:rPr>
            <a:t>Auxiliares Temporales</a:t>
          </a:r>
        </a:p>
      </dsp:txBody>
      <dsp:txXfrm>
        <a:off x="6614724" y="2535018"/>
        <a:ext cx="1331999" cy="1439999"/>
      </dsp:txXfrm>
    </dsp:sp>
    <dsp:sp modelId="{E4E71A27-7040-4C46-98E2-A4BE99A8E6A3}">
      <dsp:nvSpPr>
        <dsp:cNvPr id="0" name=""/>
        <dsp:cNvSpPr/>
      </dsp:nvSpPr>
      <dsp:spPr>
        <a:xfrm>
          <a:off x="6614724" y="4133156"/>
          <a:ext cx="1331999" cy="376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614724" y="4133156"/>
        <a:ext cx="1331999" cy="376519"/>
      </dsp:txXfrm>
    </dsp:sp>
    <dsp:sp modelId="{1FFC3CBF-3B61-43C0-A707-A19C7156A28E}">
      <dsp:nvSpPr>
        <dsp:cNvPr id="0" name=""/>
        <dsp:cNvSpPr/>
      </dsp:nvSpPr>
      <dsp:spPr>
        <a:xfrm>
          <a:off x="2756592" y="733695"/>
          <a:ext cx="1160238" cy="376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Recepcionista</a:t>
          </a:r>
        </a:p>
      </dsp:txBody>
      <dsp:txXfrm>
        <a:off x="2756592" y="733695"/>
        <a:ext cx="1160238" cy="37651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200400" y="1109025"/>
          <a:ext cx="216306" cy="729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9275"/>
              </a:lnTo>
              <a:lnTo>
                <a:pt x="216306" y="7292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003911" y="1109025"/>
          <a:ext cx="196489" cy="727647"/>
        </a:xfrm>
        <a:custGeom>
          <a:avLst/>
          <a:gdLst/>
          <a:ahLst/>
          <a:cxnLst/>
          <a:rect l="0" t="0" r="0" b="0"/>
          <a:pathLst>
            <a:path>
              <a:moveTo>
                <a:pt x="196489" y="0"/>
              </a:moveTo>
              <a:lnTo>
                <a:pt x="196489" y="727647"/>
              </a:lnTo>
              <a:lnTo>
                <a:pt x="0" y="727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200400" y="1109025"/>
          <a:ext cx="2264306" cy="1590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596"/>
              </a:lnTo>
              <a:lnTo>
                <a:pt x="2264306" y="1393596"/>
              </a:lnTo>
              <a:lnTo>
                <a:pt x="2264306" y="15900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154680" y="1109025"/>
          <a:ext cx="91440" cy="15900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00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6093" y="1109025"/>
          <a:ext cx="2264306" cy="1590086"/>
        </a:xfrm>
        <a:custGeom>
          <a:avLst/>
          <a:gdLst/>
          <a:ahLst/>
          <a:cxnLst/>
          <a:rect l="0" t="0" r="0" b="0"/>
          <a:pathLst>
            <a:path>
              <a:moveTo>
                <a:pt x="2264306" y="0"/>
              </a:moveTo>
              <a:lnTo>
                <a:pt x="2264306" y="1393596"/>
              </a:lnTo>
              <a:lnTo>
                <a:pt x="0" y="1393596"/>
              </a:lnTo>
              <a:lnTo>
                <a:pt x="0" y="159008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901633" y="173361"/>
          <a:ext cx="2597534" cy="935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1901633" y="173361"/>
        <a:ext cx="2597534" cy="935663"/>
      </dsp:txXfrm>
    </dsp:sp>
    <dsp:sp modelId="{19FBE8A8-D4BA-45D1-97CD-FF1210CD856F}">
      <dsp:nvSpPr>
        <dsp:cNvPr id="0" name=""/>
        <dsp:cNvSpPr/>
      </dsp:nvSpPr>
      <dsp:spPr>
        <a:xfrm>
          <a:off x="429" y="2699111"/>
          <a:ext cx="1871327" cy="935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Análisis y Estadística</a:t>
          </a:r>
        </a:p>
      </dsp:txBody>
      <dsp:txXfrm>
        <a:off x="429" y="2699111"/>
        <a:ext cx="1871327" cy="935663"/>
      </dsp:txXfrm>
    </dsp:sp>
    <dsp:sp modelId="{7C576A7F-97E5-41B2-A453-F3F548F4D3EA}">
      <dsp:nvSpPr>
        <dsp:cNvPr id="0" name=""/>
        <dsp:cNvSpPr/>
      </dsp:nvSpPr>
      <dsp:spPr>
        <a:xfrm>
          <a:off x="2264736" y="2699111"/>
          <a:ext cx="1871327" cy="935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Investigación de Campo</a:t>
          </a:r>
        </a:p>
      </dsp:txBody>
      <dsp:txXfrm>
        <a:off x="2264736" y="2699111"/>
        <a:ext cx="1871327" cy="935663"/>
      </dsp:txXfrm>
    </dsp:sp>
    <dsp:sp modelId="{E7E93CC8-31BA-44DD-A6A0-484A2EAAE5EA}">
      <dsp:nvSpPr>
        <dsp:cNvPr id="0" name=""/>
        <dsp:cNvSpPr/>
      </dsp:nvSpPr>
      <dsp:spPr>
        <a:xfrm>
          <a:off x="4529043" y="2699111"/>
          <a:ext cx="1871327" cy="935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Tecnología</a:t>
          </a:r>
        </a:p>
      </dsp:txBody>
      <dsp:txXfrm>
        <a:off x="4529043" y="2699111"/>
        <a:ext cx="1871327" cy="935663"/>
      </dsp:txXfrm>
    </dsp:sp>
    <dsp:sp modelId="{D626C255-1536-4EB0-A4A3-D107C591C8D4}">
      <dsp:nvSpPr>
        <dsp:cNvPr id="0" name=""/>
        <dsp:cNvSpPr/>
      </dsp:nvSpPr>
      <dsp:spPr>
        <a:xfrm>
          <a:off x="1483326" y="1509504"/>
          <a:ext cx="1520584" cy="6543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483326" y="1509504"/>
        <a:ext cx="1520584" cy="654337"/>
      </dsp:txXfrm>
    </dsp:sp>
    <dsp:sp modelId="{C449438F-BAE6-4184-81D6-38A20A4ED509}">
      <dsp:nvSpPr>
        <dsp:cNvPr id="0" name=""/>
        <dsp:cNvSpPr/>
      </dsp:nvSpPr>
      <dsp:spPr>
        <a:xfrm>
          <a:off x="3416707" y="1511740"/>
          <a:ext cx="1520790" cy="6531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</dsp:txBody>
      <dsp:txXfrm>
        <a:off x="3416707" y="1511740"/>
        <a:ext cx="1520790" cy="65312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55437" y="3259432"/>
          <a:ext cx="91440" cy="333635"/>
        </a:xfrm>
        <a:custGeom>
          <a:avLst/>
          <a:gdLst/>
          <a:ahLst/>
          <a:cxnLst/>
          <a:rect l="0" t="0" r="0" b="0"/>
          <a:pathLst>
            <a:path>
              <a:moveTo>
                <a:pt x="47268" y="0"/>
              </a:moveTo>
              <a:lnTo>
                <a:pt x="47268" y="173716"/>
              </a:lnTo>
              <a:lnTo>
                <a:pt x="45720" y="173716"/>
              </a:lnTo>
              <a:lnTo>
                <a:pt x="45720" y="333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10" y="2039598"/>
          <a:ext cx="1070595" cy="31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8"/>
              </a:lnTo>
              <a:lnTo>
                <a:pt x="1070595" y="159918"/>
              </a:lnTo>
              <a:lnTo>
                <a:pt x="1070595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4E62D-2697-4D3B-B091-00B85D5AF929}">
      <dsp:nvSpPr>
        <dsp:cNvPr id="0" name=""/>
        <dsp:cNvSpPr/>
      </dsp:nvSpPr>
      <dsp:spPr>
        <a:xfrm>
          <a:off x="910676" y="2039598"/>
          <a:ext cx="921434" cy="319836"/>
        </a:xfrm>
        <a:custGeom>
          <a:avLst/>
          <a:gdLst/>
          <a:ahLst/>
          <a:cxnLst/>
          <a:rect l="0" t="0" r="0" b="0"/>
          <a:pathLst>
            <a:path>
              <a:moveTo>
                <a:pt x="921434" y="0"/>
              </a:moveTo>
              <a:lnTo>
                <a:pt x="921434" y="159918"/>
              </a:lnTo>
              <a:lnTo>
                <a:pt x="0" y="159918"/>
              </a:lnTo>
              <a:lnTo>
                <a:pt x="0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B7CCE-1786-4FB4-8A43-BD9AEC392E69}">
      <dsp:nvSpPr>
        <dsp:cNvPr id="0" name=""/>
        <dsp:cNvSpPr/>
      </dsp:nvSpPr>
      <dsp:spPr>
        <a:xfrm>
          <a:off x="1786390" y="958245"/>
          <a:ext cx="91440" cy="31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8B555-AA72-4976-B8E3-45BDBDD09C31}">
      <dsp:nvSpPr>
        <dsp:cNvPr id="0" name=""/>
        <dsp:cNvSpPr/>
      </dsp:nvSpPr>
      <dsp:spPr>
        <a:xfrm>
          <a:off x="1070595" y="196729"/>
          <a:ext cx="1523031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Análisis y Estadística</a:t>
          </a:r>
        </a:p>
      </dsp:txBody>
      <dsp:txXfrm>
        <a:off x="1070595" y="196729"/>
        <a:ext cx="1523031" cy="761515"/>
      </dsp:txXfrm>
    </dsp:sp>
    <dsp:sp modelId="{49B82338-271B-4C1C-88F6-053FD33822DE}">
      <dsp:nvSpPr>
        <dsp:cNvPr id="0" name=""/>
        <dsp:cNvSpPr/>
      </dsp:nvSpPr>
      <dsp:spPr>
        <a:xfrm>
          <a:off x="1070595" y="1278082"/>
          <a:ext cx="1523031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</dsp:txBody>
      <dsp:txXfrm>
        <a:off x="1070595" y="1278082"/>
        <a:ext cx="1523031" cy="761515"/>
      </dsp:txXfrm>
    </dsp:sp>
    <dsp:sp modelId="{9EF5B1E7-4642-446F-802A-010E77A6D315}">
      <dsp:nvSpPr>
        <dsp:cNvPr id="0" name=""/>
        <dsp:cNvSpPr/>
      </dsp:nvSpPr>
      <dsp:spPr>
        <a:xfrm>
          <a:off x="1548" y="2359434"/>
          <a:ext cx="1818256" cy="899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1548" y="2359434"/>
        <a:ext cx="1818256" cy="899997"/>
      </dsp:txXfrm>
    </dsp:sp>
    <dsp:sp modelId="{0E4A1FB2-B936-4A45-9B17-4DC72B6EC80F}">
      <dsp:nvSpPr>
        <dsp:cNvPr id="0" name=""/>
        <dsp:cNvSpPr/>
      </dsp:nvSpPr>
      <dsp:spPr>
        <a:xfrm>
          <a:off x="2141190" y="2359434"/>
          <a:ext cx="1523031" cy="899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141190" y="2359434"/>
        <a:ext cx="1523031" cy="899997"/>
      </dsp:txXfrm>
    </dsp:sp>
    <dsp:sp modelId="{B651DCB6-AAF6-4973-9416-A5FBDCD184AD}">
      <dsp:nvSpPr>
        <dsp:cNvPr id="0" name=""/>
        <dsp:cNvSpPr/>
      </dsp:nvSpPr>
      <dsp:spPr>
        <a:xfrm>
          <a:off x="2139641" y="3593067"/>
          <a:ext cx="1523031" cy="71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</a:t>
          </a:r>
        </a:p>
      </dsp:txBody>
      <dsp:txXfrm>
        <a:off x="2139641" y="3593067"/>
        <a:ext cx="1523031" cy="71999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789008" y="2239874"/>
          <a:ext cx="91440" cy="348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01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11" y="1063248"/>
          <a:ext cx="1002617" cy="348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008"/>
              </a:lnTo>
              <a:lnTo>
                <a:pt x="1002617" y="174008"/>
              </a:lnTo>
              <a:lnTo>
                <a:pt x="1002617" y="3480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83773" y="2239874"/>
          <a:ext cx="91440" cy="348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01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29493" y="1063248"/>
          <a:ext cx="1002617" cy="348016"/>
        </a:xfrm>
        <a:custGeom>
          <a:avLst/>
          <a:gdLst/>
          <a:ahLst/>
          <a:cxnLst/>
          <a:rect l="0" t="0" r="0" b="0"/>
          <a:pathLst>
            <a:path>
              <a:moveTo>
                <a:pt x="1002617" y="0"/>
              </a:moveTo>
              <a:lnTo>
                <a:pt x="1002617" y="174008"/>
              </a:lnTo>
              <a:lnTo>
                <a:pt x="0" y="174008"/>
              </a:lnTo>
              <a:lnTo>
                <a:pt x="0" y="3480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76521" y="234638"/>
          <a:ext cx="2711178" cy="828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476521" y="234638"/>
        <a:ext cx="2711178" cy="828609"/>
      </dsp:txXfrm>
    </dsp:sp>
    <dsp:sp modelId="{19FBE8A8-D4BA-45D1-97CD-FF1210CD856F}">
      <dsp:nvSpPr>
        <dsp:cNvPr id="0" name=""/>
        <dsp:cNvSpPr/>
      </dsp:nvSpPr>
      <dsp:spPr>
        <a:xfrm>
          <a:off x="883" y="1411264"/>
          <a:ext cx="1657219" cy="828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883" y="1411264"/>
        <a:ext cx="1657219" cy="828609"/>
      </dsp:txXfrm>
    </dsp:sp>
    <dsp:sp modelId="{9EF5B1E7-4642-446F-802A-010E77A6D315}">
      <dsp:nvSpPr>
        <dsp:cNvPr id="0" name=""/>
        <dsp:cNvSpPr/>
      </dsp:nvSpPr>
      <dsp:spPr>
        <a:xfrm>
          <a:off x="1173" y="2587890"/>
          <a:ext cx="1656639" cy="1475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solidFill>
                <a:schemeClr val="tx1"/>
              </a:solidFill>
            </a:rPr>
            <a:t>Auxiliares</a:t>
          </a:r>
        </a:p>
      </dsp:txBody>
      <dsp:txXfrm>
        <a:off x="1173" y="2587890"/>
        <a:ext cx="1656639" cy="1475853"/>
      </dsp:txXfrm>
    </dsp:sp>
    <dsp:sp modelId="{0E4A1FB2-B936-4A45-9B17-4DC72B6EC80F}">
      <dsp:nvSpPr>
        <dsp:cNvPr id="0" name=""/>
        <dsp:cNvSpPr/>
      </dsp:nvSpPr>
      <dsp:spPr>
        <a:xfrm>
          <a:off x="2006119" y="1411264"/>
          <a:ext cx="1657219" cy="8286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Desarrollo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006119" y="1411264"/>
        <a:ext cx="1657219" cy="828609"/>
      </dsp:txXfrm>
    </dsp:sp>
    <dsp:sp modelId="{B651DCB6-AAF6-4973-9416-A5FBDCD184AD}">
      <dsp:nvSpPr>
        <dsp:cNvPr id="0" name=""/>
        <dsp:cNvSpPr/>
      </dsp:nvSpPr>
      <dsp:spPr>
        <a:xfrm>
          <a:off x="2006119" y="2587890"/>
          <a:ext cx="1657219" cy="1475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06119" y="2587890"/>
        <a:ext cx="1657219" cy="147585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6DEB7-6910-47D6-9011-53BAD3FCB683}">
      <dsp:nvSpPr>
        <dsp:cNvPr id="0" name=""/>
        <dsp:cNvSpPr/>
      </dsp:nvSpPr>
      <dsp:spPr>
        <a:xfrm>
          <a:off x="2795451" y="780462"/>
          <a:ext cx="163565" cy="716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6573"/>
              </a:lnTo>
              <a:lnTo>
                <a:pt x="163565" y="7165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31885" y="780462"/>
          <a:ext cx="163565" cy="716573"/>
        </a:xfrm>
        <a:custGeom>
          <a:avLst/>
          <a:gdLst/>
          <a:ahLst/>
          <a:cxnLst/>
          <a:rect l="0" t="0" r="0" b="0"/>
          <a:pathLst>
            <a:path>
              <a:moveTo>
                <a:pt x="163565" y="0"/>
              </a:moveTo>
              <a:lnTo>
                <a:pt x="163565" y="716573"/>
              </a:lnTo>
              <a:lnTo>
                <a:pt x="0" y="7165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2795451" y="2992492"/>
          <a:ext cx="942449" cy="327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565"/>
              </a:lnTo>
              <a:lnTo>
                <a:pt x="942449" y="163565"/>
              </a:lnTo>
              <a:lnTo>
                <a:pt x="942449" y="32713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1852846" y="2992492"/>
          <a:ext cx="942605" cy="327131"/>
        </a:xfrm>
        <a:custGeom>
          <a:avLst/>
          <a:gdLst/>
          <a:ahLst/>
          <a:cxnLst/>
          <a:rect l="0" t="0" r="0" b="0"/>
          <a:pathLst>
            <a:path>
              <a:moveTo>
                <a:pt x="942605" y="0"/>
              </a:moveTo>
              <a:lnTo>
                <a:pt x="942605" y="163565"/>
              </a:lnTo>
              <a:lnTo>
                <a:pt x="0" y="163565"/>
              </a:lnTo>
              <a:lnTo>
                <a:pt x="0" y="32713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749731" y="780462"/>
          <a:ext cx="91440" cy="14331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31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49416" y="1577"/>
          <a:ext cx="2492070" cy="7788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Asuntos Internos</a:t>
          </a:r>
        </a:p>
      </dsp:txBody>
      <dsp:txXfrm>
        <a:off x="1549416" y="1577"/>
        <a:ext cx="2492070" cy="778884"/>
      </dsp:txXfrm>
    </dsp:sp>
    <dsp:sp modelId="{19FBE8A8-D4BA-45D1-97CD-FF1210CD856F}">
      <dsp:nvSpPr>
        <dsp:cNvPr id="0" name=""/>
        <dsp:cNvSpPr/>
      </dsp:nvSpPr>
      <dsp:spPr>
        <a:xfrm>
          <a:off x="2016567" y="2213608"/>
          <a:ext cx="1557768" cy="7788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016567" y="2213608"/>
        <a:ext cx="1557768" cy="778884"/>
      </dsp:txXfrm>
    </dsp:sp>
    <dsp:sp modelId="{6F525FFA-20EB-4B47-B8E9-7016B7C39B5D}">
      <dsp:nvSpPr>
        <dsp:cNvPr id="0" name=""/>
        <dsp:cNvSpPr/>
      </dsp:nvSpPr>
      <dsp:spPr>
        <a:xfrm>
          <a:off x="1073961" y="3319623"/>
          <a:ext cx="1557768" cy="9851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sp:txBody>
      <dsp:txXfrm>
        <a:off x="1073961" y="3319623"/>
        <a:ext cx="1557768" cy="985187"/>
      </dsp:txXfrm>
    </dsp:sp>
    <dsp:sp modelId="{7E45E9B0-083B-46AD-BDBA-25D37BB93875}">
      <dsp:nvSpPr>
        <dsp:cNvPr id="0" name=""/>
        <dsp:cNvSpPr/>
      </dsp:nvSpPr>
      <dsp:spPr>
        <a:xfrm>
          <a:off x="2958861" y="3319623"/>
          <a:ext cx="1558079" cy="9710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2958861" y="3319623"/>
        <a:ext cx="1558079" cy="971065"/>
      </dsp:txXfrm>
    </dsp:sp>
    <dsp:sp modelId="{D626C255-1536-4EB0-A4A3-D107C591C8D4}">
      <dsp:nvSpPr>
        <dsp:cNvPr id="0" name=""/>
        <dsp:cNvSpPr/>
      </dsp:nvSpPr>
      <dsp:spPr>
        <a:xfrm>
          <a:off x="1074117" y="1107593"/>
          <a:ext cx="1557768" cy="7788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074117" y="1107593"/>
        <a:ext cx="1557768" cy="778884"/>
      </dsp:txXfrm>
    </dsp:sp>
    <dsp:sp modelId="{DEFCFE64-DCC5-403C-A7EF-97FB2EAD8743}">
      <dsp:nvSpPr>
        <dsp:cNvPr id="0" name=""/>
        <dsp:cNvSpPr/>
      </dsp:nvSpPr>
      <dsp:spPr>
        <a:xfrm>
          <a:off x="2959017" y="1107593"/>
          <a:ext cx="1557768" cy="7788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Notificador (a)</a:t>
          </a:r>
        </a:p>
      </dsp:txBody>
      <dsp:txXfrm>
        <a:off x="2959017" y="1107593"/>
        <a:ext cx="1557768" cy="77888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43444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3065991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434444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434444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630154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94537" y="956761"/>
          <a:ext cx="2899947" cy="6733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Comunicación Social</a:t>
          </a:r>
        </a:p>
      </dsp:txBody>
      <dsp:txXfrm>
        <a:off x="1394537" y="956761"/>
        <a:ext cx="2899947" cy="673393"/>
      </dsp:txXfrm>
    </dsp:sp>
    <dsp:sp modelId="{6F525FFA-20EB-4B47-B8E9-7016B7C39B5D}">
      <dsp:nvSpPr>
        <dsp:cNvPr id="0" name=""/>
        <dsp:cNvSpPr/>
      </dsp:nvSpPr>
      <dsp:spPr>
        <a:xfrm>
          <a:off x="2012894" y="1737383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737383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783723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783723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783723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783723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267833"/>
          <a:ext cx="1663233" cy="1008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12894" y="3267833"/>
        <a:ext cx="1663233" cy="1008468"/>
      </dsp:txXfrm>
    </dsp:sp>
    <dsp:sp modelId="{8872642F-D429-4B45-8361-425C6E61C494}">
      <dsp:nvSpPr>
        <dsp:cNvPr id="0" name=""/>
        <dsp:cNvSpPr/>
      </dsp:nvSpPr>
      <dsp:spPr>
        <a:xfrm>
          <a:off x="4025407" y="2783723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783723"/>
        <a:ext cx="1663233" cy="6657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3118955" y="1124459"/>
          <a:ext cx="1619337" cy="2420427"/>
        </a:xfrm>
        <a:custGeom>
          <a:avLst/>
          <a:gdLst/>
          <a:ahLst/>
          <a:cxnLst/>
          <a:rect l="0" t="0" r="0" b="0"/>
          <a:pathLst>
            <a:path>
              <a:moveTo>
                <a:pt x="1619337" y="0"/>
              </a:moveTo>
              <a:lnTo>
                <a:pt x="1619337" y="2420427"/>
              </a:lnTo>
              <a:lnTo>
                <a:pt x="0" y="24204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291146" y="1124459"/>
          <a:ext cx="447146" cy="2410828"/>
        </a:xfrm>
        <a:custGeom>
          <a:avLst/>
          <a:gdLst/>
          <a:ahLst/>
          <a:cxnLst/>
          <a:rect l="0" t="0" r="0" b="0"/>
          <a:pathLst>
            <a:path>
              <a:moveTo>
                <a:pt x="447146" y="0"/>
              </a:moveTo>
              <a:lnTo>
                <a:pt x="447146" y="2410828"/>
              </a:lnTo>
              <a:lnTo>
                <a:pt x="0" y="24108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738293" y="1124459"/>
          <a:ext cx="491765" cy="1197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7563"/>
              </a:lnTo>
              <a:lnTo>
                <a:pt x="491765" y="11975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33B0-2277-409C-9849-AB54B0B34318}">
      <dsp:nvSpPr>
        <dsp:cNvPr id="0" name=""/>
        <dsp:cNvSpPr/>
      </dsp:nvSpPr>
      <dsp:spPr>
        <a:xfrm>
          <a:off x="5938789" y="3378339"/>
          <a:ext cx="91440" cy="200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6700"/>
              </a:lnTo>
              <a:lnTo>
                <a:pt x="52327" y="126700"/>
              </a:lnTo>
              <a:lnTo>
                <a:pt x="52327" y="200041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738293" y="1124459"/>
          <a:ext cx="488996" cy="1979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9743"/>
              </a:lnTo>
              <a:lnTo>
                <a:pt x="488996" y="1979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345376" y="1124459"/>
          <a:ext cx="392916" cy="1199128"/>
        </a:xfrm>
        <a:custGeom>
          <a:avLst/>
          <a:gdLst/>
          <a:ahLst/>
          <a:cxnLst/>
          <a:rect l="0" t="0" r="0" b="0"/>
          <a:pathLst>
            <a:path>
              <a:moveTo>
                <a:pt x="392916" y="0"/>
              </a:moveTo>
              <a:lnTo>
                <a:pt x="392916" y="1199128"/>
              </a:lnTo>
              <a:lnTo>
                <a:pt x="0" y="11991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738293" y="1124459"/>
          <a:ext cx="482084" cy="476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6168"/>
              </a:lnTo>
              <a:lnTo>
                <a:pt x="482084" y="47616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355532" y="1124459"/>
          <a:ext cx="382760" cy="474617"/>
        </a:xfrm>
        <a:custGeom>
          <a:avLst/>
          <a:gdLst/>
          <a:ahLst/>
          <a:cxnLst/>
          <a:rect l="0" t="0" r="0" b="0"/>
          <a:pathLst>
            <a:path>
              <a:moveTo>
                <a:pt x="382760" y="0"/>
              </a:moveTo>
              <a:lnTo>
                <a:pt x="382760" y="474617"/>
              </a:lnTo>
              <a:lnTo>
                <a:pt x="0" y="47461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738293" y="1124459"/>
          <a:ext cx="1716971" cy="3372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9024"/>
              </a:lnTo>
              <a:lnTo>
                <a:pt x="1716971" y="3299024"/>
              </a:lnTo>
              <a:lnTo>
                <a:pt x="1716971" y="33723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692573" y="1124459"/>
          <a:ext cx="91440" cy="33723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9024"/>
              </a:lnTo>
              <a:lnTo>
                <a:pt x="46383" y="3299024"/>
              </a:lnTo>
              <a:lnTo>
                <a:pt x="46383" y="33723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55288" y="1124459"/>
          <a:ext cx="1683004" cy="3372364"/>
        </a:xfrm>
        <a:custGeom>
          <a:avLst/>
          <a:gdLst/>
          <a:ahLst/>
          <a:cxnLst/>
          <a:rect l="0" t="0" r="0" b="0"/>
          <a:pathLst>
            <a:path>
              <a:moveTo>
                <a:pt x="1683004" y="0"/>
              </a:moveTo>
              <a:lnTo>
                <a:pt x="1683004" y="3299024"/>
              </a:lnTo>
              <a:lnTo>
                <a:pt x="0" y="3299024"/>
              </a:lnTo>
              <a:lnTo>
                <a:pt x="0" y="33723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696567" y="188686"/>
          <a:ext cx="2083450" cy="9357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3696567" y="188686"/>
        <a:ext cx="2083450" cy="935772"/>
      </dsp:txXfrm>
    </dsp:sp>
    <dsp:sp modelId="{19FBE8A8-D4BA-45D1-97CD-FF1210CD856F}">
      <dsp:nvSpPr>
        <dsp:cNvPr id="0" name=""/>
        <dsp:cNvSpPr/>
      </dsp:nvSpPr>
      <dsp:spPr>
        <a:xfrm>
          <a:off x="2264482" y="4496824"/>
          <a:ext cx="1581612" cy="7899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264482" y="4496824"/>
        <a:ext cx="1581612" cy="789933"/>
      </dsp:txXfrm>
    </dsp:sp>
    <dsp:sp modelId="{7C576A7F-97E5-41B2-A453-F3F548F4D3EA}">
      <dsp:nvSpPr>
        <dsp:cNvPr id="0" name=""/>
        <dsp:cNvSpPr/>
      </dsp:nvSpPr>
      <dsp:spPr>
        <a:xfrm>
          <a:off x="3948150" y="4496824"/>
          <a:ext cx="1581612" cy="7899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3948150" y="4496824"/>
        <a:ext cx="1581612" cy="789933"/>
      </dsp:txXfrm>
    </dsp:sp>
    <dsp:sp modelId="{E7E93CC8-31BA-44DD-A6A0-484A2EAAE5EA}">
      <dsp:nvSpPr>
        <dsp:cNvPr id="0" name=""/>
        <dsp:cNvSpPr/>
      </dsp:nvSpPr>
      <dsp:spPr>
        <a:xfrm>
          <a:off x="5664458" y="4496824"/>
          <a:ext cx="1581612" cy="7899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664458" y="4496824"/>
        <a:ext cx="1581612" cy="789933"/>
      </dsp:txXfrm>
    </dsp:sp>
    <dsp:sp modelId="{98B24AE9-598A-4956-BAD1-585F2BEC3EEF}">
      <dsp:nvSpPr>
        <dsp:cNvPr id="0" name=""/>
        <dsp:cNvSpPr/>
      </dsp:nvSpPr>
      <dsp:spPr>
        <a:xfrm>
          <a:off x="2310735" y="1324940"/>
          <a:ext cx="2044796" cy="5482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2310735" y="1324940"/>
        <a:ext cx="2044796" cy="548272"/>
      </dsp:txXfrm>
    </dsp:sp>
    <dsp:sp modelId="{399E151A-D3DE-4CAD-B88C-0199E8B65362}">
      <dsp:nvSpPr>
        <dsp:cNvPr id="0" name=""/>
        <dsp:cNvSpPr/>
      </dsp:nvSpPr>
      <dsp:spPr>
        <a:xfrm>
          <a:off x="5220377" y="1326491"/>
          <a:ext cx="1514439" cy="5482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5220377" y="1326491"/>
        <a:ext cx="1514439" cy="548272"/>
      </dsp:txXfrm>
    </dsp:sp>
    <dsp:sp modelId="{5D736F8B-37A2-4AA8-850C-D4AC83BD6996}">
      <dsp:nvSpPr>
        <dsp:cNvPr id="0" name=""/>
        <dsp:cNvSpPr/>
      </dsp:nvSpPr>
      <dsp:spPr>
        <a:xfrm>
          <a:off x="2301208" y="2049451"/>
          <a:ext cx="2044168" cy="5482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</dsp:txBody>
      <dsp:txXfrm>
        <a:off x="2301208" y="2049451"/>
        <a:ext cx="2044168" cy="548272"/>
      </dsp:txXfrm>
    </dsp:sp>
    <dsp:sp modelId="{F058197F-F444-4984-B936-E3893BB468A8}">
      <dsp:nvSpPr>
        <dsp:cNvPr id="0" name=""/>
        <dsp:cNvSpPr/>
      </dsp:nvSpPr>
      <dsp:spPr>
        <a:xfrm>
          <a:off x="5227289" y="2830066"/>
          <a:ext cx="1514439" cy="5482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Armería</a:t>
          </a:r>
        </a:p>
      </dsp:txBody>
      <dsp:txXfrm>
        <a:off x="5227289" y="2830066"/>
        <a:ext cx="1514439" cy="548272"/>
      </dsp:txXfrm>
    </dsp:sp>
    <dsp:sp modelId="{81E846D5-BE48-4DF5-8B8F-FD57626993B4}">
      <dsp:nvSpPr>
        <dsp:cNvPr id="0" name=""/>
        <dsp:cNvSpPr/>
      </dsp:nvSpPr>
      <dsp:spPr>
        <a:xfrm>
          <a:off x="5012817" y="3578380"/>
          <a:ext cx="1956599" cy="6859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Supervisor(a) de Armería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Instructor (a)</a:t>
          </a:r>
          <a:endParaRPr lang="es-ES" sz="1200" kern="1200" dirty="0"/>
        </a:p>
      </dsp:txBody>
      <dsp:txXfrm>
        <a:off x="5012817" y="3578380"/>
        <a:ext cx="1956599" cy="685953"/>
      </dsp:txXfrm>
    </dsp:sp>
    <dsp:sp modelId="{39468539-E12A-4E80-A9A5-45ED404D5803}">
      <dsp:nvSpPr>
        <dsp:cNvPr id="0" name=""/>
        <dsp:cNvSpPr/>
      </dsp:nvSpPr>
      <dsp:spPr>
        <a:xfrm>
          <a:off x="5230058" y="2047886"/>
          <a:ext cx="1514439" cy="5482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</a:t>
          </a:r>
        </a:p>
      </dsp:txBody>
      <dsp:txXfrm>
        <a:off x="5230058" y="2047886"/>
        <a:ext cx="1514439" cy="548272"/>
      </dsp:txXfrm>
    </dsp:sp>
    <dsp:sp modelId="{1B7807FF-6A9A-4E0B-9291-24C98418DDC1}">
      <dsp:nvSpPr>
        <dsp:cNvPr id="0" name=""/>
        <dsp:cNvSpPr/>
      </dsp:nvSpPr>
      <dsp:spPr>
        <a:xfrm>
          <a:off x="3552928" y="3256276"/>
          <a:ext cx="738217" cy="5580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552928" y="3256276"/>
        <a:ext cx="738217" cy="558023"/>
      </dsp:txXfrm>
    </dsp:sp>
    <dsp:sp modelId="{AFC3B018-09E2-4FEE-B07F-D8DB1B9BB716}">
      <dsp:nvSpPr>
        <dsp:cNvPr id="0" name=""/>
        <dsp:cNvSpPr/>
      </dsp:nvSpPr>
      <dsp:spPr>
        <a:xfrm>
          <a:off x="1604508" y="3096380"/>
          <a:ext cx="1514446" cy="8970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1604508" y="3096380"/>
        <a:ext cx="1514446" cy="89701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5754926" y="3905997"/>
          <a:ext cx="91440" cy="3627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7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754926" y="2326174"/>
          <a:ext cx="91440" cy="3627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7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409405" y="1152057"/>
          <a:ext cx="2391241" cy="362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353"/>
              </a:lnTo>
              <a:lnTo>
                <a:pt x="2391241" y="181353"/>
              </a:lnTo>
              <a:lnTo>
                <a:pt x="2391241" y="3627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3363684" y="3905997"/>
          <a:ext cx="91440" cy="3627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7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3363684" y="2326174"/>
          <a:ext cx="91440" cy="3627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7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63684" y="1152057"/>
          <a:ext cx="91440" cy="3627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7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972443" y="3905997"/>
          <a:ext cx="91440" cy="3627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7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72443" y="2326174"/>
          <a:ext cx="91440" cy="3627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7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18163" y="1152057"/>
          <a:ext cx="2391241" cy="362707"/>
        </a:xfrm>
        <a:custGeom>
          <a:avLst/>
          <a:gdLst/>
          <a:ahLst/>
          <a:cxnLst/>
          <a:rect l="0" t="0" r="0" b="0"/>
          <a:pathLst>
            <a:path>
              <a:moveTo>
                <a:pt x="2391241" y="0"/>
              </a:moveTo>
              <a:lnTo>
                <a:pt x="2391241" y="181353"/>
              </a:lnTo>
              <a:lnTo>
                <a:pt x="0" y="181353"/>
              </a:lnTo>
              <a:lnTo>
                <a:pt x="0" y="3627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55217" y="495073"/>
          <a:ext cx="1908374" cy="6569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2455217" y="495073"/>
        <a:ext cx="1908374" cy="656983"/>
      </dsp:txXfrm>
    </dsp:sp>
    <dsp:sp modelId="{19FBE8A8-D4BA-45D1-97CD-FF1210CD856F}">
      <dsp:nvSpPr>
        <dsp:cNvPr id="0" name=""/>
        <dsp:cNvSpPr/>
      </dsp:nvSpPr>
      <dsp:spPr>
        <a:xfrm>
          <a:off x="3896" y="1514764"/>
          <a:ext cx="2028534" cy="8114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3896" y="1514764"/>
        <a:ext cx="2028534" cy="811410"/>
      </dsp:txXfrm>
    </dsp:sp>
    <dsp:sp modelId="{9EF5B1E7-4642-446F-802A-010E77A6D315}">
      <dsp:nvSpPr>
        <dsp:cNvPr id="0" name=""/>
        <dsp:cNvSpPr/>
      </dsp:nvSpPr>
      <dsp:spPr>
        <a:xfrm>
          <a:off x="3896" y="2688881"/>
          <a:ext cx="2028534" cy="12171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1ro(a)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3896" y="2688881"/>
        <a:ext cx="2028534" cy="1217115"/>
      </dsp:txXfrm>
    </dsp:sp>
    <dsp:sp modelId="{676B065B-52F5-4142-AD91-1C77325095B5}">
      <dsp:nvSpPr>
        <dsp:cNvPr id="0" name=""/>
        <dsp:cNvSpPr/>
      </dsp:nvSpPr>
      <dsp:spPr>
        <a:xfrm>
          <a:off x="110903" y="4268704"/>
          <a:ext cx="1814519" cy="5005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110903" y="4268704"/>
        <a:ext cx="1814519" cy="500553"/>
      </dsp:txXfrm>
    </dsp:sp>
    <dsp:sp modelId="{0E4A1FB2-B936-4A45-9B17-4DC72B6EC80F}">
      <dsp:nvSpPr>
        <dsp:cNvPr id="0" name=""/>
        <dsp:cNvSpPr/>
      </dsp:nvSpPr>
      <dsp:spPr>
        <a:xfrm>
          <a:off x="2395137" y="1514764"/>
          <a:ext cx="2028534" cy="8114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2395137" y="1514764"/>
        <a:ext cx="2028534" cy="811410"/>
      </dsp:txXfrm>
    </dsp:sp>
    <dsp:sp modelId="{B651DCB6-AAF6-4973-9416-A5FBDCD184AD}">
      <dsp:nvSpPr>
        <dsp:cNvPr id="0" name=""/>
        <dsp:cNvSpPr/>
      </dsp:nvSpPr>
      <dsp:spPr>
        <a:xfrm>
          <a:off x="2395137" y="2688881"/>
          <a:ext cx="2028534" cy="12171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Policías 1ero(a)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Policías 3ro(a)</a:t>
          </a:r>
        </a:p>
      </dsp:txBody>
      <dsp:txXfrm>
        <a:off x="2395137" y="2688881"/>
        <a:ext cx="2028534" cy="1217115"/>
      </dsp:txXfrm>
    </dsp:sp>
    <dsp:sp modelId="{47534EF4-1B7B-4FDF-ACD3-ECDA86C17442}">
      <dsp:nvSpPr>
        <dsp:cNvPr id="0" name=""/>
        <dsp:cNvSpPr/>
      </dsp:nvSpPr>
      <dsp:spPr>
        <a:xfrm>
          <a:off x="2502145" y="4268704"/>
          <a:ext cx="1814519" cy="5005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2502145" y="4268704"/>
        <a:ext cx="1814519" cy="500553"/>
      </dsp:txXfrm>
    </dsp:sp>
    <dsp:sp modelId="{D43A949E-161F-4CB6-8E08-C22964D4E9ED}">
      <dsp:nvSpPr>
        <dsp:cNvPr id="0" name=""/>
        <dsp:cNvSpPr/>
      </dsp:nvSpPr>
      <dsp:spPr>
        <a:xfrm>
          <a:off x="4786379" y="1514764"/>
          <a:ext cx="2028534" cy="8114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4786379" y="1514764"/>
        <a:ext cx="2028534" cy="811410"/>
      </dsp:txXfrm>
    </dsp:sp>
    <dsp:sp modelId="{DD8A29F5-D042-4749-8AE9-1CA72A60AD2C}">
      <dsp:nvSpPr>
        <dsp:cNvPr id="0" name=""/>
        <dsp:cNvSpPr/>
      </dsp:nvSpPr>
      <dsp:spPr>
        <a:xfrm>
          <a:off x="4786379" y="2688881"/>
          <a:ext cx="2028534" cy="12171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 2do(a)</a:t>
          </a:r>
        </a:p>
      </dsp:txBody>
      <dsp:txXfrm>
        <a:off x="4786379" y="2688881"/>
        <a:ext cx="2028534" cy="1217115"/>
      </dsp:txXfrm>
    </dsp:sp>
    <dsp:sp modelId="{2A510A22-CF32-47FD-BC41-4E00F3C4B7C0}">
      <dsp:nvSpPr>
        <dsp:cNvPr id="0" name=""/>
        <dsp:cNvSpPr/>
      </dsp:nvSpPr>
      <dsp:spPr>
        <a:xfrm>
          <a:off x="4893386" y="4268704"/>
          <a:ext cx="1814519" cy="5005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4893386" y="4268704"/>
        <a:ext cx="1814519" cy="500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83048" y="698654"/>
          <a:ext cx="270608" cy="642046"/>
        </a:xfrm>
        <a:custGeom>
          <a:avLst/>
          <a:gdLst/>
          <a:ahLst/>
          <a:cxnLst/>
          <a:rect l="0" t="0" r="0" b="0"/>
          <a:pathLst>
            <a:path>
              <a:moveTo>
                <a:pt x="270608" y="0"/>
              </a:moveTo>
              <a:lnTo>
                <a:pt x="270608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498087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046"/>
              </a:lnTo>
              <a:lnTo>
                <a:pt x="146554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51533" y="2680624"/>
          <a:ext cx="146554" cy="642046"/>
        </a:xfrm>
        <a:custGeom>
          <a:avLst/>
          <a:gdLst/>
          <a:ahLst/>
          <a:cxnLst/>
          <a:rect l="0" t="0" r="0" b="0"/>
          <a:pathLst>
            <a:path>
              <a:moveTo>
                <a:pt x="146554" y="0"/>
              </a:moveTo>
              <a:lnTo>
                <a:pt x="146554" y="642046"/>
              </a:lnTo>
              <a:lnTo>
                <a:pt x="0" y="642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498087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974556" y="1137539"/>
              </a:lnTo>
              <a:lnTo>
                <a:pt x="974556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523530" y="2680624"/>
          <a:ext cx="974556" cy="1284093"/>
        </a:xfrm>
        <a:custGeom>
          <a:avLst/>
          <a:gdLst/>
          <a:ahLst/>
          <a:cxnLst/>
          <a:rect l="0" t="0" r="0" b="0"/>
          <a:pathLst>
            <a:path>
              <a:moveTo>
                <a:pt x="974556" y="0"/>
              </a:moveTo>
              <a:lnTo>
                <a:pt x="974556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53657" y="698654"/>
          <a:ext cx="844430" cy="128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7539"/>
              </a:lnTo>
              <a:lnTo>
                <a:pt x="844430" y="1137539"/>
              </a:lnTo>
              <a:lnTo>
                <a:pt x="84443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685171" y="698654"/>
          <a:ext cx="968485" cy="1284093"/>
        </a:xfrm>
        <a:custGeom>
          <a:avLst/>
          <a:gdLst/>
          <a:ahLst/>
          <a:cxnLst/>
          <a:rect l="0" t="0" r="0" b="0"/>
          <a:pathLst>
            <a:path>
              <a:moveTo>
                <a:pt x="968485" y="0"/>
              </a:moveTo>
              <a:lnTo>
                <a:pt x="968485" y="1137539"/>
              </a:lnTo>
              <a:lnTo>
                <a:pt x="0" y="1137539"/>
              </a:lnTo>
              <a:lnTo>
                <a:pt x="0" y="1284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590944" y="777"/>
          <a:ext cx="2125425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590944" y="777"/>
        <a:ext cx="2125425" cy="697876"/>
      </dsp:txXfrm>
    </dsp:sp>
    <dsp:sp modelId="{9AB9A094-906C-4743-8046-C8CDC622642B}">
      <dsp:nvSpPr>
        <dsp:cNvPr id="0" name=""/>
        <dsp:cNvSpPr/>
      </dsp:nvSpPr>
      <dsp:spPr>
        <a:xfrm>
          <a:off x="987294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87294" y="1982747"/>
        <a:ext cx="1395753" cy="697876"/>
      </dsp:txXfrm>
    </dsp:sp>
    <dsp:sp modelId="{74A3495A-9760-4B07-9B0A-DE4CCF551DEE}">
      <dsp:nvSpPr>
        <dsp:cNvPr id="0" name=""/>
        <dsp:cNvSpPr/>
      </dsp:nvSpPr>
      <dsp:spPr>
        <a:xfrm>
          <a:off x="2800211" y="1982747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800211" y="1982747"/>
        <a:ext cx="1395753" cy="697876"/>
      </dsp:txXfrm>
    </dsp:sp>
    <dsp:sp modelId="{19FBE8A8-D4BA-45D1-97CD-FF1210CD856F}">
      <dsp:nvSpPr>
        <dsp:cNvPr id="0" name=""/>
        <dsp:cNvSpPr/>
      </dsp:nvSpPr>
      <dsp:spPr>
        <a:xfrm>
          <a:off x="1695528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95528" y="3964717"/>
        <a:ext cx="1656005" cy="1007999"/>
      </dsp:txXfrm>
    </dsp:sp>
    <dsp:sp modelId="{7C576A7F-97E5-41B2-A453-F3F548F4D3EA}">
      <dsp:nvSpPr>
        <dsp:cNvPr id="0" name=""/>
        <dsp:cNvSpPr/>
      </dsp:nvSpPr>
      <dsp:spPr>
        <a:xfrm>
          <a:off x="3644642" y="3964717"/>
          <a:ext cx="1656005" cy="1007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 Analistas</a:t>
          </a:r>
        </a:p>
      </dsp:txBody>
      <dsp:txXfrm>
        <a:off x="3644642" y="3964717"/>
        <a:ext cx="1656005" cy="1007999"/>
      </dsp:txXfrm>
    </dsp:sp>
    <dsp:sp modelId="{D626C255-1536-4EB0-A4A3-D107C591C8D4}">
      <dsp:nvSpPr>
        <dsp:cNvPr id="0" name=""/>
        <dsp:cNvSpPr/>
      </dsp:nvSpPr>
      <dsp:spPr>
        <a:xfrm>
          <a:off x="1708494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708494" y="2984971"/>
        <a:ext cx="1643039" cy="675398"/>
      </dsp:txXfrm>
    </dsp:sp>
    <dsp:sp modelId="{6FBA17E7-79A6-40BF-A0D1-17400AA784F9}">
      <dsp:nvSpPr>
        <dsp:cNvPr id="0" name=""/>
        <dsp:cNvSpPr/>
      </dsp:nvSpPr>
      <dsp:spPr>
        <a:xfrm>
          <a:off x="3644642" y="2984971"/>
          <a:ext cx="1643039" cy="6753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3644642" y="2984971"/>
        <a:ext cx="1643039" cy="675398"/>
      </dsp:txXfrm>
    </dsp:sp>
    <dsp:sp modelId="{DEB690D0-E02D-4025-B1AD-E790302CE9C7}">
      <dsp:nvSpPr>
        <dsp:cNvPr id="0" name=""/>
        <dsp:cNvSpPr/>
      </dsp:nvSpPr>
      <dsp:spPr>
        <a:xfrm>
          <a:off x="987294" y="991762"/>
          <a:ext cx="1395753" cy="6978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987294" y="991762"/>
        <a:ext cx="1395753" cy="6978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351912" y="704941"/>
          <a:ext cx="126472" cy="531166"/>
        </a:xfrm>
        <a:custGeom>
          <a:avLst/>
          <a:gdLst/>
          <a:ahLst/>
          <a:cxnLst/>
          <a:rect l="0" t="0" r="0" b="0"/>
          <a:pathLst>
            <a:path>
              <a:moveTo>
                <a:pt x="126472" y="0"/>
              </a:moveTo>
              <a:lnTo>
                <a:pt x="126472" y="531166"/>
              </a:lnTo>
              <a:lnTo>
                <a:pt x="0" y="53116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943942" y="2563659"/>
          <a:ext cx="91440" cy="3039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495"/>
              </a:lnTo>
              <a:lnTo>
                <a:pt x="49694" y="177495"/>
              </a:lnTo>
              <a:lnTo>
                <a:pt x="49694" y="3039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478385" y="704941"/>
          <a:ext cx="1511277" cy="1189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3294"/>
              </a:lnTo>
              <a:lnTo>
                <a:pt x="1511277" y="1063294"/>
              </a:lnTo>
              <a:lnTo>
                <a:pt x="1511277" y="118976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2950906" y="3545756"/>
          <a:ext cx="91440" cy="2019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92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2002941" y="2563659"/>
          <a:ext cx="993684" cy="303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495"/>
              </a:lnTo>
              <a:lnTo>
                <a:pt x="993684" y="177495"/>
              </a:lnTo>
              <a:lnTo>
                <a:pt x="993684" y="3039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111989" y="2563659"/>
          <a:ext cx="890952" cy="303968"/>
        </a:xfrm>
        <a:custGeom>
          <a:avLst/>
          <a:gdLst/>
          <a:ahLst/>
          <a:cxnLst/>
          <a:rect l="0" t="0" r="0" b="0"/>
          <a:pathLst>
            <a:path>
              <a:moveTo>
                <a:pt x="890952" y="0"/>
              </a:moveTo>
              <a:lnTo>
                <a:pt x="890952" y="177495"/>
              </a:lnTo>
              <a:lnTo>
                <a:pt x="0" y="177495"/>
              </a:lnTo>
              <a:lnTo>
                <a:pt x="0" y="3039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02941" y="704941"/>
          <a:ext cx="1475443" cy="1189767"/>
        </a:xfrm>
        <a:custGeom>
          <a:avLst/>
          <a:gdLst/>
          <a:ahLst/>
          <a:cxnLst/>
          <a:rect l="0" t="0" r="0" b="0"/>
          <a:pathLst>
            <a:path>
              <a:moveTo>
                <a:pt x="1475443" y="0"/>
              </a:moveTo>
              <a:lnTo>
                <a:pt x="1475443" y="1063294"/>
              </a:lnTo>
              <a:lnTo>
                <a:pt x="0" y="1063294"/>
              </a:lnTo>
              <a:lnTo>
                <a:pt x="0" y="118976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333059" y="0"/>
          <a:ext cx="2290650" cy="7049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333059" y="0"/>
        <a:ext cx="2290650" cy="704941"/>
      </dsp:txXfrm>
    </dsp:sp>
    <dsp:sp modelId="{19FBE8A8-D4BA-45D1-97CD-FF1210CD856F}">
      <dsp:nvSpPr>
        <dsp:cNvPr id="0" name=""/>
        <dsp:cNvSpPr/>
      </dsp:nvSpPr>
      <dsp:spPr>
        <a:xfrm>
          <a:off x="1254572" y="1894708"/>
          <a:ext cx="1496739" cy="6689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254572" y="1894708"/>
        <a:ext cx="1496739" cy="668950"/>
      </dsp:txXfrm>
    </dsp:sp>
    <dsp:sp modelId="{9EF5B1E7-4642-446F-802A-010E77A6D315}">
      <dsp:nvSpPr>
        <dsp:cNvPr id="0" name=""/>
        <dsp:cNvSpPr/>
      </dsp:nvSpPr>
      <dsp:spPr>
        <a:xfrm>
          <a:off x="296233" y="2867627"/>
          <a:ext cx="1631510" cy="678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296233" y="2867627"/>
        <a:ext cx="1631510" cy="678128"/>
      </dsp:txXfrm>
    </dsp:sp>
    <dsp:sp modelId="{16B5BDFF-F3F9-455E-9A06-4FDFC9DB382B}">
      <dsp:nvSpPr>
        <dsp:cNvPr id="0" name=""/>
        <dsp:cNvSpPr/>
      </dsp:nvSpPr>
      <dsp:spPr>
        <a:xfrm>
          <a:off x="2180690" y="2867627"/>
          <a:ext cx="1631872" cy="678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180690" y="2867627"/>
        <a:ext cx="1631872" cy="678128"/>
      </dsp:txXfrm>
    </dsp:sp>
    <dsp:sp modelId="{30FFB312-E2B7-4DAF-BC4F-35A9624DCD38}">
      <dsp:nvSpPr>
        <dsp:cNvPr id="0" name=""/>
        <dsp:cNvSpPr/>
      </dsp:nvSpPr>
      <dsp:spPr>
        <a:xfrm>
          <a:off x="2291781" y="3747679"/>
          <a:ext cx="1409689" cy="678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2291781" y="3747679"/>
        <a:ext cx="1409689" cy="678128"/>
      </dsp:txXfrm>
    </dsp:sp>
    <dsp:sp modelId="{0E4A1FB2-B936-4A45-9B17-4DC72B6EC80F}">
      <dsp:nvSpPr>
        <dsp:cNvPr id="0" name=""/>
        <dsp:cNvSpPr/>
      </dsp:nvSpPr>
      <dsp:spPr>
        <a:xfrm>
          <a:off x="4241076" y="1894708"/>
          <a:ext cx="1497172" cy="6689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241076" y="1894708"/>
        <a:ext cx="1497172" cy="668950"/>
      </dsp:txXfrm>
    </dsp:sp>
    <dsp:sp modelId="{B651DCB6-AAF6-4973-9416-A5FBDCD184AD}">
      <dsp:nvSpPr>
        <dsp:cNvPr id="0" name=""/>
        <dsp:cNvSpPr/>
      </dsp:nvSpPr>
      <dsp:spPr>
        <a:xfrm>
          <a:off x="4156990" y="2867627"/>
          <a:ext cx="1673295" cy="678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156990" y="2867627"/>
        <a:ext cx="1673295" cy="678128"/>
      </dsp:txXfrm>
    </dsp:sp>
    <dsp:sp modelId="{109B8FAB-5038-408D-9752-CC81977397BE}">
      <dsp:nvSpPr>
        <dsp:cNvPr id="0" name=""/>
        <dsp:cNvSpPr/>
      </dsp:nvSpPr>
      <dsp:spPr>
        <a:xfrm>
          <a:off x="1468696" y="894230"/>
          <a:ext cx="1883215" cy="6837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Radio Central</a:t>
          </a:r>
        </a:p>
      </dsp:txBody>
      <dsp:txXfrm>
        <a:off x="1468696" y="894230"/>
        <a:ext cx="1883215" cy="68375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105746" y="704075"/>
          <a:ext cx="384213" cy="1139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423"/>
              </a:lnTo>
              <a:lnTo>
                <a:pt x="384213" y="11394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105746" y="704075"/>
          <a:ext cx="372865" cy="446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710"/>
              </a:lnTo>
              <a:lnTo>
                <a:pt x="372865" y="4467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A20E6-3631-4CEB-BB85-70179122EAA9}">
      <dsp:nvSpPr>
        <dsp:cNvPr id="0" name=""/>
        <dsp:cNvSpPr/>
      </dsp:nvSpPr>
      <dsp:spPr>
        <a:xfrm>
          <a:off x="1731843" y="1399504"/>
          <a:ext cx="91440" cy="232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2272"/>
              </a:lnTo>
              <a:lnTo>
                <a:pt x="51551" y="122272"/>
              </a:lnTo>
              <a:lnTo>
                <a:pt x="51551" y="2328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590738" y="704075"/>
          <a:ext cx="515007" cy="447962"/>
        </a:xfrm>
        <a:custGeom>
          <a:avLst/>
          <a:gdLst/>
          <a:ahLst/>
          <a:cxnLst/>
          <a:rect l="0" t="0" r="0" b="0"/>
          <a:pathLst>
            <a:path>
              <a:moveTo>
                <a:pt x="515007" y="0"/>
              </a:moveTo>
              <a:lnTo>
                <a:pt x="515007" y="447962"/>
              </a:lnTo>
              <a:lnTo>
                <a:pt x="0" y="4479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105746" y="704075"/>
          <a:ext cx="1653162" cy="2300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0422"/>
              </a:lnTo>
              <a:lnTo>
                <a:pt x="1653162" y="2190422"/>
              </a:lnTo>
              <a:lnTo>
                <a:pt x="1653162" y="23009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2945480" y="3745254"/>
          <a:ext cx="91440" cy="163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2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991200" y="704075"/>
          <a:ext cx="114546" cy="2300953"/>
        </a:xfrm>
        <a:custGeom>
          <a:avLst/>
          <a:gdLst/>
          <a:ahLst/>
          <a:cxnLst/>
          <a:rect l="0" t="0" r="0" b="0"/>
          <a:pathLst>
            <a:path>
              <a:moveTo>
                <a:pt x="114546" y="0"/>
              </a:moveTo>
              <a:lnTo>
                <a:pt x="114546" y="2190422"/>
              </a:lnTo>
              <a:lnTo>
                <a:pt x="0" y="2190422"/>
              </a:lnTo>
              <a:lnTo>
                <a:pt x="0" y="23009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D445A-DE14-4864-BBEE-965EB95487D8}">
      <dsp:nvSpPr>
        <dsp:cNvPr id="0" name=""/>
        <dsp:cNvSpPr/>
      </dsp:nvSpPr>
      <dsp:spPr>
        <a:xfrm>
          <a:off x="912273" y="4356975"/>
          <a:ext cx="91440" cy="2742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726"/>
              </a:lnTo>
              <a:lnTo>
                <a:pt x="48572" y="163726"/>
              </a:lnTo>
              <a:lnTo>
                <a:pt x="48572" y="2742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B4F87-7DCA-4B85-9B78-3B0AF990BE9D}">
      <dsp:nvSpPr>
        <dsp:cNvPr id="0" name=""/>
        <dsp:cNvSpPr/>
      </dsp:nvSpPr>
      <dsp:spPr>
        <a:xfrm>
          <a:off x="912273" y="3745254"/>
          <a:ext cx="91440" cy="195801"/>
        </a:xfrm>
        <a:custGeom>
          <a:avLst/>
          <a:gdLst/>
          <a:ahLst/>
          <a:cxnLst/>
          <a:rect l="0" t="0" r="0" b="0"/>
          <a:pathLst>
            <a:path>
              <a:moveTo>
                <a:pt x="47614" y="0"/>
              </a:moveTo>
              <a:lnTo>
                <a:pt x="47614" y="85271"/>
              </a:lnTo>
              <a:lnTo>
                <a:pt x="45720" y="85271"/>
              </a:lnTo>
              <a:lnTo>
                <a:pt x="45720" y="1958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59887" y="704075"/>
          <a:ext cx="2145858" cy="2300953"/>
        </a:xfrm>
        <a:custGeom>
          <a:avLst/>
          <a:gdLst/>
          <a:ahLst/>
          <a:cxnLst/>
          <a:rect l="0" t="0" r="0" b="0"/>
          <a:pathLst>
            <a:path>
              <a:moveTo>
                <a:pt x="2145858" y="0"/>
              </a:moveTo>
              <a:lnTo>
                <a:pt x="2145858" y="2190422"/>
              </a:lnTo>
              <a:lnTo>
                <a:pt x="0" y="2190422"/>
              </a:lnTo>
              <a:lnTo>
                <a:pt x="0" y="23009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54850" y="2046"/>
          <a:ext cx="1901791" cy="702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154850" y="2046"/>
        <a:ext cx="1901791" cy="702029"/>
      </dsp:txXfrm>
    </dsp:sp>
    <dsp:sp modelId="{19FBE8A8-D4BA-45D1-97CD-FF1210CD856F}">
      <dsp:nvSpPr>
        <dsp:cNvPr id="0" name=""/>
        <dsp:cNvSpPr/>
      </dsp:nvSpPr>
      <dsp:spPr>
        <a:xfrm>
          <a:off x="182776" y="3005028"/>
          <a:ext cx="1554222" cy="7402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sp:txBody>
      <dsp:txXfrm>
        <a:off x="182776" y="3005028"/>
        <a:ext cx="1554222" cy="740225"/>
      </dsp:txXfrm>
    </dsp:sp>
    <dsp:sp modelId="{BF3248CE-55F7-4F82-86D8-AC80B42F4957}">
      <dsp:nvSpPr>
        <dsp:cNvPr id="0" name=""/>
        <dsp:cNvSpPr/>
      </dsp:nvSpPr>
      <dsp:spPr>
        <a:xfrm>
          <a:off x="521278" y="3941055"/>
          <a:ext cx="873430" cy="4159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b="0" kern="1200" dirty="0" smtClean="0"/>
            <a:t>GUARDIA INTERNA</a:t>
          </a:r>
          <a:endParaRPr lang="es-MX" altLang="es-MX" sz="1200" kern="1200" dirty="0" smtClean="0">
            <a:solidFill>
              <a:schemeClr val="tx1"/>
            </a:solidFill>
          </a:endParaRPr>
        </a:p>
      </dsp:txBody>
      <dsp:txXfrm>
        <a:off x="521278" y="3941055"/>
        <a:ext cx="873430" cy="415919"/>
      </dsp:txXfrm>
    </dsp:sp>
    <dsp:sp modelId="{DA900A41-81C6-4A27-92E0-49BFF188CC76}">
      <dsp:nvSpPr>
        <dsp:cNvPr id="0" name=""/>
        <dsp:cNvSpPr/>
      </dsp:nvSpPr>
      <dsp:spPr>
        <a:xfrm>
          <a:off x="257011" y="4631232"/>
          <a:ext cx="1407669" cy="591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</dsp:txBody>
      <dsp:txXfrm>
        <a:off x="257011" y="4631232"/>
        <a:ext cx="1407669" cy="591725"/>
      </dsp:txXfrm>
    </dsp:sp>
    <dsp:sp modelId="{7C576A7F-97E5-41B2-A453-F3F548F4D3EA}">
      <dsp:nvSpPr>
        <dsp:cNvPr id="0" name=""/>
        <dsp:cNvSpPr/>
      </dsp:nvSpPr>
      <dsp:spPr>
        <a:xfrm>
          <a:off x="2336209" y="3005028"/>
          <a:ext cx="1309982" cy="7402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2336209" y="3005028"/>
        <a:ext cx="1309982" cy="740225"/>
      </dsp:txXfrm>
    </dsp:sp>
    <dsp:sp modelId="{DD04B8BE-60D5-4A74-AD7F-70C202E3C8F6}">
      <dsp:nvSpPr>
        <dsp:cNvPr id="0" name=""/>
        <dsp:cNvSpPr/>
      </dsp:nvSpPr>
      <dsp:spPr>
        <a:xfrm>
          <a:off x="2280649" y="3908507"/>
          <a:ext cx="1421101" cy="5263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2280649" y="3908507"/>
        <a:ext cx="1421101" cy="526333"/>
      </dsp:txXfrm>
    </dsp:sp>
    <dsp:sp modelId="{E7E93CC8-31BA-44DD-A6A0-484A2EAAE5EA}">
      <dsp:nvSpPr>
        <dsp:cNvPr id="0" name=""/>
        <dsp:cNvSpPr/>
      </dsp:nvSpPr>
      <dsp:spPr>
        <a:xfrm>
          <a:off x="4029825" y="3005028"/>
          <a:ext cx="1458166" cy="7402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sp:txBody>
      <dsp:txXfrm>
        <a:off x="4029825" y="3005028"/>
        <a:ext cx="1458166" cy="740225"/>
      </dsp:txXfrm>
    </dsp:sp>
    <dsp:sp modelId="{D626C255-1536-4EB0-A4A3-D107C591C8D4}">
      <dsp:nvSpPr>
        <dsp:cNvPr id="0" name=""/>
        <dsp:cNvSpPr/>
      </dsp:nvSpPr>
      <dsp:spPr>
        <a:xfrm>
          <a:off x="964388" y="904571"/>
          <a:ext cx="1626350" cy="494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964388" y="904571"/>
        <a:ext cx="1626350" cy="494932"/>
      </dsp:txXfrm>
    </dsp:sp>
    <dsp:sp modelId="{56C82615-A5B3-49EE-B6D8-D98CEFF3B425}">
      <dsp:nvSpPr>
        <dsp:cNvPr id="0" name=""/>
        <dsp:cNvSpPr/>
      </dsp:nvSpPr>
      <dsp:spPr>
        <a:xfrm>
          <a:off x="851247" y="1632307"/>
          <a:ext cx="1864295" cy="8474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Operador(a) Conmutador</a:t>
          </a:r>
          <a:endParaRPr lang="es-ES" sz="1200" kern="1200" dirty="0"/>
        </a:p>
      </dsp:txBody>
      <dsp:txXfrm>
        <a:off x="851247" y="1632307"/>
        <a:ext cx="1864295" cy="847408"/>
      </dsp:txXfrm>
    </dsp:sp>
    <dsp:sp modelId="{C449438F-BAE6-4184-81D6-38A20A4ED509}">
      <dsp:nvSpPr>
        <dsp:cNvPr id="0" name=""/>
        <dsp:cNvSpPr/>
      </dsp:nvSpPr>
      <dsp:spPr>
        <a:xfrm>
          <a:off x="3478611" y="904148"/>
          <a:ext cx="1525336" cy="493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3478611" y="904148"/>
        <a:ext cx="1525336" cy="493274"/>
      </dsp:txXfrm>
    </dsp:sp>
    <dsp:sp modelId="{435477FB-F2EE-46B0-8DEB-FBFA50948880}">
      <dsp:nvSpPr>
        <dsp:cNvPr id="0" name=""/>
        <dsp:cNvSpPr/>
      </dsp:nvSpPr>
      <dsp:spPr>
        <a:xfrm>
          <a:off x="3489959" y="1596032"/>
          <a:ext cx="1525336" cy="494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</dsp:txBody>
      <dsp:txXfrm>
        <a:off x="3489959" y="1596032"/>
        <a:ext cx="1525336" cy="49493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A18E3-74CE-4F88-9314-AFECBED32844}">
      <dsp:nvSpPr>
        <dsp:cNvPr id="0" name=""/>
        <dsp:cNvSpPr/>
      </dsp:nvSpPr>
      <dsp:spPr>
        <a:xfrm>
          <a:off x="6728261" y="1892337"/>
          <a:ext cx="91440" cy="3103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35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761040" y="1376417"/>
          <a:ext cx="3012941" cy="281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271"/>
              </a:lnTo>
              <a:lnTo>
                <a:pt x="3012941" y="133271"/>
              </a:lnTo>
              <a:lnTo>
                <a:pt x="3012941" y="2811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4188327" y="3392094"/>
          <a:ext cx="91440" cy="2957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7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188327" y="2377562"/>
          <a:ext cx="91440" cy="3103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35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61040" y="1376417"/>
          <a:ext cx="473007" cy="281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271"/>
              </a:lnTo>
              <a:lnTo>
                <a:pt x="473007" y="133271"/>
              </a:lnTo>
              <a:lnTo>
                <a:pt x="473007" y="2811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452199" y="1376417"/>
          <a:ext cx="1308840" cy="281148"/>
        </a:xfrm>
        <a:custGeom>
          <a:avLst/>
          <a:gdLst/>
          <a:ahLst/>
          <a:cxnLst/>
          <a:rect l="0" t="0" r="0" b="0"/>
          <a:pathLst>
            <a:path>
              <a:moveTo>
                <a:pt x="1308840" y="0"/>
              </a:moveTo>
              <a:lnTo>
                <a:pt x="1308840" y="133271"/>
              </a:lnTo>
              <a:lnTo>
                <a:pt x="0" y="133271"/>
              </a:lnTo>
              <a:lnTo>
                <a:pt x="0" y="2811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D0808-8BA9-4B1A-BF10-4B812D7B5CBF}">
      <dsp:nvSpPr>
        <dsp:cNvPr id="0" name=""/>
        <dsp:cNvSpPr/>
      </dsp:nvSpPr>
      <dsp:spPr>
        <a:xfrm>
          <a:off x="702378" y="2377562"/>
          <a:ext cx="91440" cy="3103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35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748098" y="1376417"/>
          <a:ext cx="3012941" cy="281148"/>
        </a:xfrm>
        <a:custGeom>
          <a:avLst/>
          <a:gdLst/>
          <a:ahLst/>
          <a:cxnLst/>
          <a:rect l="0" t="0" r="0" b="0"/>
          <a:pathLst>
            <a:path>
              <a:moveTo>
                <a:pt x="3012941" y="0"/>
              </a:moveTo>
              <a:lnTo>
                <a:pt x="3012941" y="133271"/>
              </a:lnTo>
              <a:lnTo>
                <a:pt x="0" y="133271"/>
              </a:lnTo>
              <a:lnTo>
                <a:pt x="0" y="2811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99977" y="732647"/>
          <a:ext cx="2322125" cy="6437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Operativo(a)</a:t>
          </a:r>
        </a:p>
      </dsp:txBody>
      <dsp:txXfrm>
        <a:off x="2599977" y="732647"/>
        <a:ext cx="2322125" cy="643769"/>
      </dsp:txXfrm>
    </dsp:sp>
    <dsp:sp modelId="{19FBE8A8-D4BA-45D1-97CD-FF1210CD856F}">
      <dsp:nvSpPr>
        <dsp:cNvPr id="0" name=""/>
        <dsp:cNvSpPr/>
      </dsp:nvSpPr>
      <dsp:spPr>
        <a:xfrm>
          <a:off x="43924" y="1657566"/>
          <a:ext cx="1408347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43924" y="1657566"/>
        <a:ext cx="1408347" cy="719996"/>
      </dsp:txXfrm>
    </dsp:sp>
    <dsp:sp modelId="{9EF5B1E7-4642-446F-802A-010E77A6D315}">
      <dsp:nvSpPr>
        <dsp:cNvPr id="0" name=""/>
        <dsp:cNvSpPr/>
      </dsp:nvSpPr>
      <dsp:spPr>
        <a:xfrm>
          <a:off x="5350" y="2687920"/>
          <a:ext cx="1485496" cy="1079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5350" y="2687920"/>
        <a:ext cx="1485496" cy="1079998"/>
      </dsp:txXfrm>
    </dsp:sp>
    <dsp:sp modelId="{0E4A1FB2-B936-4A45-9B17-4DC72B6EC80F}">
      <dsp:nvSpPr>
        <dsp:cNvPr id="0" name=""/>
        <dsp:cNvSpPr/>
      </dsp:nvSpPr>
      <dsp:spPr>
        <a:xfrm>
          <a:off x="1748025" y="1657566"/>
          <a:ext cx="1408347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</dsp:txBody>
      <dsp:txXfrm>
        <a:off x="1748025" y="1657566"/>
        <a:ext cx="1408347" cy="719996"/>
      </dsp:txXfrm>
    </dsp:sp>
    <dsp:sp modelId="{D43A949E-161F-4CB6-8E08-C22964D4E9ED}">
      <dsp:nvSpPr>
        <dsp:cNvPr id="0" name=""/>
        <dsp:cNvSpPr/>
      </dsp:nvSpPr>
      <dsp:spPr>
        <a:xfrm>
          <a:off x="3452126" y="1657566"/>
          <a:ext cx="1563843" cy="719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</dsp:txBody>
      <dsp:txXfrm>
        <a:off x="3452126" y="1657566"/>
        <a:ext cx="1563843" cy="719996"/>
      </dsp:txXfrm>
    </dsp:sp>
    <dsp:sp modelId="{DD8A29F5-D042-4749-8AE9-1CA72A60AD2C}">
      <dsp:nvSpPr>
        <dsp:cNvPr id="0" name=""/>
        <dsp:cNvSpPr/>
      </dsp:nvSpPr>
      <dsp:spPr>
        <a:xfrm>
          <a:off x="3529874" y="2687920"/>
          <a:ext cx="1408347" cy="7041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Área</a:t>
          </a:r>
        </a:p>
      </dsp:txBody>
      <dsp:txXfrm>
        <a:off x="3529874" y="2687920"/>
        <a:ext cx="1408347" cy="704173"/>
      </dsp:txXfrm>
    </dsp:sp>
    <dsp:sp modelId="{2A510A22-CF32-47FD-BC41-4E00F3C4B7C0}">
      <dsp:nvSpPr>
        <dsp:cNvPr id="0" name=""/>
        <dsp:cNvSpPr/>
      </dsp:nvSpPr>
      <dsp:spPr>
        <a:xfrm>
          <a:off x="3180955" y="3687847"/>
          <a:ext cx="2106183" cy="7262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3180955" y="3687847"/>
        <a:ext cx="2106183" cy="726270"/>
      </dsp:txXfrm>
    </dsp:sp>
    <dsp:sp modelId="{AFB692BE-9D0D-4F9A-8D36-D70DF0DFE559}">
      <dsp:nvSpPr>
        <dsp:cNvPr id="0" name=""/>
        <dsp:cNvSpPr/>
      </dsp:nvSpPr>
      <dsp:spPr>
        <a:xfrm>
          <a:off x="6069808" y="1657566"/>
          <a:ext cx="1408347" cy="2347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AUXILIO VIAL</a:t>
          </a:r>
          <a:endParaRPr lang="es-ES" sz="1200" b="0" kern="1200" dirty="0"/>
        </a:p>
      </dsp:txBody>
      <dsp:txXfrm>
        <a:off x="6069808" y="1657566"/>
        <a:ext cx="1408347" cy="234771"/>
      </dsp:txXfrm>
    </dsp:sp>
    <dsp:sp modelId="{3C6F2E7D-78C5-450F-8950-5C508C058C03}">
      <dsp:nvSpPr>
        <dsp:cNvPr id="0" name=""/>
        <dsp:cNvSpPr/>
      </dsp:nvSpPr>
      <dsp:spPr>
        <a:xfrm>
          <a:off x="5582892" y="2202695"/>
          <a:ext cx="2382177" cy="2178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Área</a:t>
          </a: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Conmutador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Viales</a:t>
          </a:r>
        </a:p>
      </dsp:txBody>
      <dsp:txXfrm>
        <a:off x="5582892" y="2202695"/>
        <a:ext cx="2382177" cy="217881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24130-B5F4-4146-AC22-BA2B9859ABA5}">
      <dsp:nvSpPr>
        <dsp:cNvPr id="0" name=""/>
        <dsp:cNvSpPr/>
      </dsp:nvSpPr>
      <dsp:spPr>
        <a:xfrm>
          <a:off x="4256549" y="1156930"/>
          <a:ext cx="207693" cy="1062489"/>
        </a:xfrm>
        <a:custGeom>
          <a:avLst/>
          <a:gdLst/>
          <a:ahLst/>
          <a:cxnLst/>
          <a:rect l="0" t="0" r="0" b="0"/>
          <a:pathLst>
            <a:path>
              <a:moveTo>
                <a:pt x="207693" y="0"/>
              </a:moveTo>
              <a:lnTo>
                <a:pt x="207693" y="1062489"/>
              </a:lnTo>
              <a:lnTo>
                <a:pt x="0" y="10624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64242" y="1156930"/>
          <a:ext cx="155439" cy="51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752"/>
              </a:lnTo>
              <a:lnTo>
                <a:pt x="155439" y="5187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257124" y="1156930"/>
          <a:ext cx="207118" cy="529232"/>
        </a:xfrm>
        <a:custGeom>
          <a:avLst/>
          <a:gdLst/>
          <a:ahLst/>
          <a:cxnLst/>
          <a:rect l="0" t="0" r="0" b="0"/>
          <a:pathLst>
            <a:path>
              <a:moveTo>
                <a:pt x="207118" y="0"/>
              </a:moveTo>
              <a:lnTo>
                <a:pt x="207118" y="529232"/>
              </a:lnTo>
              <a:lnTo>
                <a:pt x="0" y="5292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3168197"/>
          <a:ext cx="571061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571061" y="102898"/>
              </a:lnTo>
              <a:lnTo>
                <a:pt x="571061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3552317" y="1386611"/>
              </a:lnTo>
              <a:lnTo>
                <a:pt x="3552317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668512"/>
          <a:ext cx="91440" cy="4548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6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1156930"/>
          <a:ext cx="1482613" cy="1476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611"/>
              </a:lnTo>
              <a:lnTo>
                <a:pt x="1482613" y="1386611"/>
              </a:lnTo>
              <a:lnTo>
                <a:pt x="1482613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CBEF-B5E6-4061-99FE-6248C0209727}">
      <dsp:nvSpPr>
        <dsp:cNvPr id="0" name=""/>
        <dsp:cNvSpPr/>
      </dsp:nvSpPr>
      <dsp:spPr>
        <a:xfrm>
          <a:off x="4382765" y="3168197"/>
          <a:ext cx="91440" cy="964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40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1156930"/>
          <a:ext cx="91440" cy="1476734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86611"/>
              </a:lnTo>
              <a:lnTo>
                <a:pt x="45720" y="1386611"/>
              </a:lnTo>
              <a:lnTo>
                <a:pt x="4572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1156930"/>
          <a:ext cx="1554127" cy="1476734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98"/>
              </a:lnTo>
              <a:lnTo>
                <a:pt x="499547" y="102898"/>
              </a:lnTo>
              <a:lnTo>
                <a:pt x="499547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963581"/>
          <a:ext cx="91440" cy="167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74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3168197"/>
          <a:ext cx="499547" cy="193020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102898"/>
              </a:lnTo>
              <a:lnTo>
                <a:pt x="0" y="102898"/>
              </a:lnTo>
              <a:lnTo>
                <a:pt x="0" y="1930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1156930"/>
          <a:ext cx="3552317" cy="1476734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86611"/>
              </a:lnTo>
              <a:lnTo>
                <a:pt x="0" y="1386611"/>
              </a:lnTo>
              <a:lnTo>
                <a:pt x="0" y="1476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554751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</dsp:txBody>
      <dsp:txXfrm>
        <a:off x="3310755" y="554751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291845" y="2633665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952" y="3361217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4131050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02047" y="3361217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4131050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Zona</a:t>
          </a:r>
        </a:p>
      </dsp:txBody>
      <dsp:txXfrm>
        <a:off x="2290035" y="2633665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01142" y="3361217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4131050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3000237" y="3361217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4131050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Jefes(as) de Zona</a:t>
          </a:r>
        </a:p>
      </dsp:txBody>
      <dsp:txXfrm>
        <a:off x="3808406" y="2633665"/>
        <a:ext cx="1240159" cy="534532"/>
      </dsp:txXfrm>
    </dsp:sp>
    <dsp:sp modelId="{E20C3D26-370A-4FB5-A649-E46C57CB118C}">
      <dsp:nvSpPr>
        <dsp:cNvPr id="0" name=""/>
        <dsp:cNvSpPr/>
      </dsp:nvSpPr>
      <dsp:spPr>
        <a:xfrm>
          <a:off x="3999332" y="4132238"/>
          <a:ext cx="858306" cy="83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4132238"/>
        <a:ext cx="858306" cy="835201"/>
      </dsp:txXfrm>
    </dsp:sp>
    <dsp:sp modelId="{018CBDC0-8D06-4835-A278-352009F7617A}">
      <dsp:nvSpPr>
        <dsp:cNvPr id="0" name=""/>
        <dsp:cNvSpPr/>
      </dsp:nvSpPr>
      <dsp:spPr>
        <a:xfrm>
          <a:off x="5326776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5326776" y="2633665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3361217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361217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4123376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4123376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036978" y="3361217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4131050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4131050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633665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633665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3361217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Patrulleros(as)</a:t>
          </a:r>
        </a:p>
      </dsp:txBody>
      <dsp:txXfrm>
        <a:off x="7036073" y="3361217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4131050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3361217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78196" y="3361217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4131050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4131050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997121" y="1452162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</a:t>
          </a:r>
          <a:r>
            <a:rPr lang="es-MX" sz="1200" kern="1200" dirty="0" smtClean="0">
              <a:solidFill>
                <a:schemeClr val="tx1"/>
              </a:solidFill>
            </a:rPr>
            <a:t>as)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97121" y="1452162"/>
        <a:ext cx="1260003" cy="468000"/>
      </dsp:txXfrm>
    </dsp:sp>
    <dsp:sp modelId="{F5056070-BB17-48EF-93F3-49678E0468A1}">
      <dsp:nvSpPr>
        <dsp:cNvPr id="0" name=""/>
        <dsp:cNvSpPr/>
      </dsp:nvSpPr>
      <dsp:spPr>
        <a:xfrm>
          <a:off x="4619682" y="1441682"/>
          <a:ext cx="1439998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</a:rPr>
            <a:t>Oficial Motociclista</a:t>
          </a:r>
        </a:p>
      </dsp:txBody>
      <dsp:txXfrm>
        <a:off x="4619682" y="1441682"/>
        <a:ext cx="1439998" cy="468000"/>
      </dsp:txXfrm>
    </dsp:sp>
    <dsp:sp modelId="{DF619DDE-E8E9-4DB4-8473-68B0DA9346C9}">
      <dsp:nvSpPr>
        <dsp:cNvPr id="0" name=""/>
        <dsp:cNvSpPr/>
      </dsp:nvSpPr>
      <dsp:spPr>
        <a:xfrm>
          <a:off x="2996546" y="1985420"/>
          <a:ext cx="1260003" cy="468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Crucero</a:t>
          </a:r>
        </a:p>
      </dsp:txBody>
      <dsp:txXfrm>
        <a:off x="2996546" y="1985420"/>
        <a:ext cx="1260003" cy="46800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177982" y="1965749"/>
          <a:ext cx="208031" cy="580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878"/>
              </a:lnTo>
              <a:lnTo>
                <a:pt x="208031" y="5808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5865931" y="1965749"/>
          <a:ext cx="312051" cy="583567"/>
        </a:xfrm>
        <a:custGeom>
          <a:avLst/>
          <a:gdLst/>
          <a:ahLst/>
          <a:cxnLst/>
          <a:rect l="0" t="0" r="0" b="0"/>
          <a:pathLst>
            <a:path>
              <a:moveTo>
                <a:pt x="312051" y="0"/>
              </a:moveTo>
              <a:lnTo>
                <a:pt x="312051" y="583567"/>
              </a:lnTo>
              <a:lnTo>
                <a:pt x="0" y="58356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177982" y="1965749"/>
          <a:ext cx="871948" cy="1366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985"/>
              </a:lnTo>
              <a:lnTo>
                <a:pt x="871948" y="1206985"/>
              </a:lnTo>
              <a:lnTo>
                <a:pt x="871948" y="13669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062990" y="1965749"/>
          <a:ext cx="1114992" cy="1377337"/>
        </a:xfrm>
        <a:custGeom>
          <a:avLst/>
          <a:gdLst/>
          <a:ahLst/>
          <a:cxnLst/>
          <a:rect l="0" t="0" r="0" b="0"/>
          <a:pathLst>
            <a:path>
              <a:moveTo>
                <a:pt x="1114992" y="0"/>
              </a:moveTo>
              <a:lnTo>
                <a:pt x="1114992" y="1217389"/>
              </a:lnTo>
              <a:lnTo>
                <a:pt x="0" y="1217389"/>
              </a:lnTo>
              <a:lnTo>
                <a:pt x="0" y="13773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498345" y="849676"/>
          <a:ext cx="2679636" cy="354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66"/>
              </a:lnTo>
              <a:lnTo>
                <a:pt x="2679636" y="194466"/>
              </a:lnTo>
              <a:lnTo>
                <a:pt x="2679636" y="3544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2878510" y="1974615"/>
          <a:ext cx="91440" cy="276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5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24230" y="849676"/>
          <a:ext cx="574115" cy="363280"/>
        </a:xfrm>
        <a:custGeom>
          <a:avLst/>
          <a:gdLst/>
          <a:ahLst/>
          <a:cxnLst/>
          <a:rect l="0" t="0" r="0" b="0"/>
          <a:pathLst>
            <a:path>
              <a:moveTo>
                <a:pt x="574115" y="0"/>
              </a:moveTo>
              <a:lnTo>
                <a:pt x="574115" y="203332"/>
              </a:lnTo>
              <a:lnTo>
                <a:pt x="0" y="203332"/>
              </a:lnTo>
              <a:lnTo>
                <a:pt x="0" y="36328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0E430-7741-4B9E-991E-E850DAEB4A39}">
      <dsp:nvSpPr>
        <dsp:cNvPr id="0" name=""/>
        <dsp:cNvSpPr/>
      </dsp:nvSpPr>
      <dsp:spPr>
        <a:xfrm>
          <a:off x="715839" y="3012786"/>
          <a:ext cx="91440" cy="2528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28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715839" y="1965749"/>
          <a:ext cx="91440" cy="285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53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761559" y="849676"/>
          <a:ext cx="2736786" cy="354414"/>
        </a:xfrm>
        <a:custGeom>
          <a:avLst/>
          <a:gdLst/>
          <a:ahLst/>
          <a:cxnLst/>
          <a:rect l="0" t="0" r="0" b="0"/>
          <a:pathLst>
            <a:path>
              <a:moveTo>
                <a:pt x="2736786" y="0"/>
              </a:moveTo>
              <a:lnTo>
                <a:pt x="2736786" y="194466"/>
              </a:lnTo>
              <a:lnTo>
                <a:pt x="0" y="194466"/>
              </a:lnTo>
              <a:lnTo>
                <a:pt x="0" y="3544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70342" y="3458"/>
          <a:ext cx="2856006" cy="846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070342" y="3458"/>
        <a:ext cx="2856006" cy="846217"/>
      </dsp:txXfrm>
    </dsp:sp>
    <dsp:sp modelId="{19FBE8A8-D4BA-45D1-97CD-FF1210CD856F}">
      <dsp:nvSpPr>
        <dsp:cNvPr id="0" name=""/>
        <dsp:cNvSpPr/>
      </dsp:nvSpPr>
      <dsp:spPr>
        <a:xfrm>
          <a:off x="0" y="1204091"/>
          <a:ext cx="1523119" cy="7616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sp:txBody>
      <dsp:txXfrm>
        <a:off x="0" y="1204091"/>
        <a:ext cx="1523119" cy="761658"/>
      </dsp:txXfrm>
    </dsp:sp>
    <dsp:sp modelId="{676B065B-52F5-4142-AD91-1C77325095B5}">
      <dsp:nvSpPr>
        <dsp:cNvPr id="0" name=""/>
        <dsp:cNvSpPr/>
      </dsp:nvSpPr>
      <dsp:spPr>
        <a:xfrm>
          <a:off x="0" y="2251127"/>
          <a:ext cx="1523119" cy="7616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sp:txBody>
      <dsp:txXfrm>
        <a:off x="0" y="2251127"/>
        <a:ext cx="1523119" cy="761658"/>
      </dsp:txXfrm>
    </dsp:sp>
    <dsp:sp modelId="{A913208E-DE13-4A48-AA3E-81819AA0BFD5}">
      <dsp:nvSpPr>
        <dsp:cNvPr id="0" name=""/>
        <dsp:cNvSpPr/>
      </dsp:nvSpPr>
      <dsp:spPr>
        <a:xfrm>
          <a:off x="0" y="3265596"/>
          <a:ext cx="1523119" cy="1151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0" y="3265596"/>
        <a:ext cx="1523119" cy="1151155"/>
      </dsp:txXfrm>
    </dsp:sp>
    <dsp:sp modelId="{0E4A1FB2-B936-4A45-9B17-4DC72B6EC80F}">
      <dsp:nvSpPr>
        <dsp:cNvPr id="0" name=""/>
        <dsp:cNvSpPr/>
      </dsp:nvSpPr>
      <dsp:spPr>
        <a:xfrm>
          <a:off x="1803251" y="1212956"/>
          <a:ext cx="2241957" cy="7616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Investigaciones</a:t>
          </a:r>
        </a:p>
      </dsp:txBody>
      <dsp:txXfrm>
        <a:off x="1803251" y="1212956"/>
        <a:ext cx="2241957" cy="761658"/>
      </dsp:txXfrm>
    </dsp:sp>
    <dsp:sp modelId="{F347D248-52EB-4953-98DB-6F58FF9E8735}">
      <dsp:nvSpPr>
        <dsp:cNvPr id="0" name=""/>
        <dsp:cNvSpPr/>
      </dsp:nvSpPr>
      <dsp:spPr>
        <a:xfrm>
          <a:off x="1902107" y="2251127"/>
          <a:ext cx="2044246" cy="10523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1902107" y="2251127"/>
        <a:ext cx="2044246" cy="1052330"/>
      </dsp:txXfrm>
    </dsp:sp>
    <dsp:sp modelId="{D43A949E-161F-4CB6-8E08-C22964D4E9ED}">
      <dsp:nvSpPr>
        <dsp:cNvPr id="0" name=""/>
        <dsp:cNvSpPr/>
      </dsp:nvSpPr>
      <dsp:spPr>
        <a:xfrm>
          <a:off x="5142332" y="1204091"/>
          <a:ext cx="2071300" cy="7616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sp:txBody>
      <dsp:txXfrm>
        <a:off x="5142332" y="1204091"/>
        <a:ext cx="2071300" cy="761658"/>
      </dsp:txXfrm>
    </dsp:sp>
    <dsp:sp modelId="{DD8A29F5-D042-4749-8AE9-1CA72A60AD2C}">
      <dsp:nvSpPr>
        <dsp:cNvPr id="0" name=""/>
        <dsp:cNvSpPr/>
      </dsp:nvSpPr>
      <dsp:spPr>
        <a:xfrm>
          <a:off x="4173319" y="3343087"/>
          <a:ext cx="1779341" cy="1080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 D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4173319" y="3343087"/>
        <a:ext cx="1779341" cy="1080001"/>
      </dsp:txXfrm>
    </dsp:sp>
    <dsp:sp modelId="{77FFF755-0490-4820-A875-C725D434A9BE}">
      <dsp:nvSpPr>
        <dsp:cNvPr id="0" name=""/>
        <dsp:cNvSpPr/>
      </dsp:nvSpPr>
      <dsp:spPr>
        <a:xfrm>
          <a:off x="6288272" y="3332683"/>
          <a:ext cx="1523317" cy="10800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</dsp:txBody>
      <dsp:txXfrm>
        <a:off x="6288272" y="3332683"/>
        <a:ext cx="1523317" cy="1080001"/>
      </dsp:txXfrm>
    </dsp:sp>
    <dsp:sp modelId="{83056999-E25B-4749-B388-6700BE043AE2}">
      <dsp:nvSpPr>
        <dsp:cNvPr id="0" name=""/>
        <dsp:cNvSpPr/>
      </dsp:nvSpPr>
      <dsp:spPr>
        <a:xfrm>
          <a:off x="4605934" y="2194022"/>
          <a:ext cx="1259996" cy="710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4605934" y="2194022"/>
        <a:ext cx="1259996" cy="710589"/>
      </dsp:txXfrm>
    </dsp:sp>
    <dsp:sp modelId="{7BC7ED9A-9A2F-415A-A43C-C9EE7B088D3D}">
      <dsp:nvSpPr>
        <dsp:cNvPr id="0" name=""/>
        <dsp:cNvSpPr/>
      </dsp:nvSpPr>
      <dsp:spPr>
        <a:xfrm>
          <a:off x="6386014" y="2191333"/>
          <a:ext cx="1243529" cy="710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Módulo</a:t>
          </a:r>
        </a:p>
      </dsp:txBody>
      <dsp:txXfrm>
        <a:off x="6386014" y="2191333"/>
        <a:ext cx="1243529" cy="71058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480B0-4C73-431C-876E-C025808B2CAE}">
      <dsp:nvSpPr>
        <dsp:cNvPr id="0" name=""/>
        <dsp:cNvSpPr/>
      </dsp:nvSpPr>
      <dsp:spPr>
        <a:xfrm>
          <a:off x="2895946" y="1730915"/>
          <a:ext cx="2048903" cy="355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97"/>
              </a:lnTo>
              <a:lnTo>
                <a:pt x="2048903" y="177797"/>
              </a:lnTo>
              <a:lnTo>
                <a:pt x="2048903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850226" y="1730915"/>
          <a:ext cx="91440" cy="355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47043" y="1730915"/>
          <a:ext cx="2048903" cy="355594"/>
        </a:xfrm>
        <a:custGeom>
          <a:avLst/>
          <a:gdLst/>
          <a:ahLst/>
          <a:cxnLst/>
          <a:rect l="0" t="0" r="0" b="0"/>
          <a:pathLst>
            <a:path>
              <a:moveTo>
                <a:pt x="2048903" y="0"/>
              </a:moveTo>
              <a:lnTo>
                <a:pt x="2048903" y="177797"/>
              </a:lnTo>
              <a:lnTo>
                <a:pt x="0" y="177797"/>
              </a:lnTo>
              <a:lnTo>
                <a:pt x="0" y="3555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20731" y="884260"/>
          <a:ext cx="2350430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sp:txBody>
      <dsp:txXfrm>
        <a:off x="1720731" y="884260"/>
        <a:ext cx="2350430" cy="846654"/>
      </dsp:txXfrm>
    </dsp:sp>
    <dsp:sp modelId="{19FBE8A8-D4BA-45D1-97CD-FF1210CD856F}">
      <dsp:nvSpPr>
        <dsp:cNvPr id="0" name=""/>
        <dsp:cNvSpPr/>
      </dsp:nvSpPr>
      <dsp:spPr>
        <a:xfrm>
          <a:off x="388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388" y="2086509"/>
        <a:ext cx="1693308" cy="846654"/>
      </dsp:txXfrm>
    </dsp:sp>
    <dsp:sp modelId="{7C576A7F-97E5-41B2-A453-F3F548F4D3EA}">
      <dsp:nvSpPr>
        <dsp:cNvPr id="0" name=""/>
        <dsp:cNvSpPr/>
      </dsp:nvSpPr>
      <dsp:spPr>
        <a:xfrm>
          <a:off x="2049292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Formación Inicial</a:t>
          </a:r>
        </a:p>
      </dsp:txBody>
      <dsp:txXfrm>
        <a:off x="2049292" y="2086509"/>
        <a:ext cx="1693308" cy="846654"/>
      </dsp:txXfrm>
    </dsp:sp>
    <dsp:sp modelId="{8A083F5A-ED43-4CA3-85E0-E3A0CBD8C9BA}">
      <dsp:nvSpPr>
        <dsp:cNvPr id="0" name=""/>
        <dsp:cNvSpPr/>
      </dsp:nvSpPr>
      <dsp:spPr>
        <a:xfrm>
          <a:off x="4098195" y="2086509"/>
          <a:ext cx="1693308" cy="846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sp:txBody>
      <dsp:txXfrm>
        <a:off x="4098195" y="2086509"/>
        <a:ext cx="1693308" cy="846654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31701" y="774490"/>
          <a:ext cx="162191" cy="579942"/>
        </a:xfrm>
        <a:custGeom>
          <a:avLst/>
          <a:gdLst/>
          <a:ahLst/>
          <a:cxnLst/>
          <a:rect l="0" t="0" r="0" b="0"/>
          <a:pathLst>
            <a:path>
              <a:moveTo>
                <a:pt x="162191" y="0"/>
              </a:moveTo>
              <a:lnTo>
                <a:pt x="162191" y="579942"/>
              </a:lnTo>
              <a:lnTo>
                <a:pt x="0" y="5799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39CBD-FBBE-4F2D-B41F-1FA46F7E27C9}">
      <dsp:nvSpPr>
        <dsp:cNvPr id="0" name=""/>
        <dsp:cNvSpPr/>
      </dsp:nvSpPr>
      <dsp:spPr>
        <a:xfrm>
          <a:off x="3093892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359"/>
              </a:lnTo>
              <a:lnTo>
                <a:pt x="934531" y="410359"/>
              </a:lnTo>
              <a:lnTo>
                <a:pt x="934531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2159361" y="2719768"/>
          <a:ext cx="934531" cy="572551"/>
        </a:xfrm>
        <a:custGeom>
          <a:avLst/>
          <a:gdLst/>
          <a:ahLst/>
          <a:cxnLst/>
          <a:rect l="0" t="0" r="0" b="0"/>
          <a:pathLst>
            <a:path>
              <a:moveTo>
                <a:pt x="934531" y="0"/>
              </a:moveTo>
              <a:lnTo>
                <a:pt x="934531" y="410359"/>
              </a:lnTo>
              <a:lnTo>
                <a:pt x="0" y="410359"/>
              </a:lnTo>
              <a:lnTo>
                <a:pt x="0" y="5725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48172" y="774490"/>
          <a:ext cx="91440" cy="11729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29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1830" y="2150"/>
          <a:ext cx="2144124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sp:txBody>
      <dsp:txXfrm>
        <a:off x="2021830" y="2150"/>
        <a:ext cx="2144124" cy="772340"/>
      </dsp:txXfrm>
    </dsp:sp>
    <dsp:sp modelId="{19FBE8A8-D4BA-45D1-97CD-FF1210CD856F}">
      <dsp:nvSpPr>
        <dsp:cNvPr id="0" name=""/>
        <dsp:cNvSpPr/>
      </dsp:nvSpPr>
      <dsp:spPr>
        <a:xfrm>
          <a:off x="2321552" y="1947428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sp:txBody>
      <dsp:txXfrm>
        <a:off x="2321552" y="1947428"/>
        <a:ext cx="1544680" cy="772340"/>
      </dsp:txXfrm>
    </dsp:sp>
    <dsp:sp modelId="{9EF5B1E7-4642-446F-802A-010E77A6D315}">
      <dsp:nvSpPr>
        <dsp:cNvPr id="0" name=""/>
        <dsp:cNvSpPr/>
      </dsp:nvSpPr>
      <dsp:spPr>
        <a:xfrm>
          <a:off x="1387021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sp:txBody>
      <dsp:txXfrm>
        <a:off x="1387021" y="3292319"/>
        <a:ext cx="1544680" cy="772340"/>
      </dsp:txXfrm>
    </dsp:sp>
    <dsp:sp modelId="{1A1FDEE1-B650-4D16-AF7A-061128FA17D7}">
      <dsp:nvSpPr>
        <dsp:cNvPr id="0" name=""/>
        <dsp:cNvSpPr/>
      </dsp:nvSpPr>
      <dsp:spPr>
        <a:xfrm>
          <a:off x="3256084" y="3292319"/>
          <a:ext cx="1544680" cy="7723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sp:txBody>
      <dsp:txXfrm>
        <a:off x="3256084" y="3292319"/>
        <a:ext cx="1544680" cy="772340"/>
      </dsp:txXfrm>
    </dsp:sp>
    <dsp:sp modelId="{D626C255-1536-4EB0-A4A3-D107C591C8D4}">
      <dsp:nvSpPr>
        <dsp:cNvPr id="0" name=""/>
        <dsp:cNvSpPr/>
      </dsp:nvSpPr>
      <dsp:spPr>
        <a:xfrm>
          <a:off x="1676540" y="1084372"/>
          <a:ext cx="1255161" cy="5401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1676540" y="1084372"/>
        <a:ext cx="1255161" cy="54012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3238180" y="647166"/>
          <a:ext cx="154123" cy="675209"/>
        </a:xfrm>
        <a:custGeom>
          <a:avLst/>
          <a:gdLst/>
          <a:ahLst/>
          <a:cxnLst/>
          <a:rect l="0" t="0" r="0" b="0"/>
          <a:pathLst>
            <a:path>
              <a:moveTo>
                <a:pt x="154123" y="0"/>
              </a:moveTo>
              <a:lnTo>
                <a:pt x="154123" y="675209"/>
              </a:lnTo>
              <a:lnTo>
                <a:pt x="0" y="6752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402E7-75C2-4253-A0F6-F9CC8897A98F}">
      <dsp:nvSpPr>
        <dsp:cNvPr id="0" name=""/>
        <dsp:cNvSpPr/>
      </dsp:nvSpPr>
      <dsp:spPr>
        <a:xfrm>
          <a:off x="3392304" y="647166"/>
          <a:ext cx="2422703" cy="1350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6294"/>
              </a:lnTo>
              <a:lnTo>
                <a:pt x="2422703" y="1196294"/>
              </a:lnTo>
              <a:lnTo>
                <a:pt x="2422703" y="13504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346584" y="647166"/>
          <a:ext cx="91440" cy="13504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04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923249" y="2801209"/>
          <a:ext cx="91440" cy="3082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123"/>
              </a:lnTo>
              <a:lnTo>
                <a:pt x="46351" y="154123"/>
              </a:lnTo>
              <a:lnTo>
                <a:pt x="46351" y="3082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68969" y="647166"/>
          <a:ext cx="2423334" cy="1350418"/>
        </a:xfrm>
        <a:custGeom>
          <a:avLst/>
          <a:gdLst/>
          <a:ahLst/>
          <a:cxnLst/>
          <a:rect l="0" t="0" r="0" b="0"/>
          <a:pathLst>
            <a:path>
              <a:moveTo>
                <a:pt x="2423334" y="0"/>
              </a:moveTo>
              <a:lnTo>
                <a:pt x="2423334" y="1196294"/>
              </a:lnTo>
              <a:lnTo>
                <a:pt x="0" y="1196294"/>
              </a:lnTo>
              <a:lnTo>
                <a:pt x="0" y="13504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373567" y="1057"/>
          <a:ext cx="2037473" cy="6461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sp:txBody>
      <dsp:txXfrm>
        <a:off x="2373567" y="1057"/>
        <a:ext cx="2037473" cy="646109"/>
      </dsp:txXfrm>
    </dsp:sp>
    <dsp:sp modelId="{19FBE8A8-D4BA-45D1-97CD-FF1210CD856F}">
      <dsp:nvSpPr>
        <dsp:cNvPr id="0" name=""/>
        <dsp:cNvSpPr/>
      </dsp:nvSpPr>
      <dsp:spPr>
        <a:xfrm>
          <a:off x="0" y="1997585"/>
          <a:ext cx="1937939" cy="8036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Instructores(as)</a:t>
          </a:r>
        </a:p>
      </dsp:txBody>
      <dsp:txXfrm>
        <a:off x="0" y="1997585"/>
        <a:ext cx="1937939" cy="803623"/>
      </dsp:txXfrm>
    </dsp:sp>
    <dsp:sp modelId="{9EF5B1E7-4642-446F-802A-010E77A6D315}">
      <dsp:nvSpPr>
        <dsp:cNvPr id="0" name=""/>
        <dsp:cNvSpPr/>
      </dsp:nvSpPr>
      <dsp:spPr>
        <a:xfrm>
          <a:off x="0" y="3109457"/>
          <a:ext cx="1939201" cy="11871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sp:txBody>
      <dsp:txXfrm>
        <a:off x="0" y="3109457"/>
        <a:ext cx="1939201" cy="1187164"/>
      </dsp:txXfrm>
    </dsp:sp>
    <dsp:sp modelId="{7C576A7F-97E5-41B2-A453-F3F548F4D3EA}">
      <dsp:nvSpPr>
        <dsp:cNvPr id="0" name=""/>
        <dsp:cNvSpPr/>
      </dsp:nvSpPr>
      <dsp:spPr>
        <a:xfrm>
          <a:off x="2423745" y="1997585"/>
          <a:ext cx="1937117" cy="8036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sp:txBody>
      <dsp:txXfrm>
        <a:off x="2423745" y="1997585"/>
        <a:ext cx="1937117" cy="803660"/>
      </dsp:txXfrm>
    </dsp:sp>
    <dsp:sp modelId="{5665A267-FAE5-4C14-87F5-A7C47436A339}">
      <dsp:nvSpPr>
        <dsp:cNvPr id="0" name=""/>
        <dsp:cNvSpPr/>
      </dsp:nvSpPr>
      <dsp:spPr>
        <a:xfrm>
          <a:off x="4846037" y="1997585"/>
          <a:ext cx="1937939" cy="8036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846037" y="1997585"/>
        <a:ext cx="1937939" cy="803623"/>
      </dsp:txXfrm>
    </dsp:sp>
    <dsp:sp modelId="{D626C255-1536-4EB0-A4A3-D107C591C8D4}">
      <dsp:nvSpPr>
        <dsp:cNvPr id="0" name=""/>
        <dsp:cNvSpPr/>
      </dsp:nvSpPr>
      <dsp:spPr>
        <a:xfrm>
          <a:off x="1409639" y="1065749"/>
          <a:ext cx="1828540" cy="5132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</dsp:txBody>
      <dsp:txXfrm>
        <a:off x="1409639" y="1065749"/>
        <a:ext cx="1828540" cy="51325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3DECB-0992-4946-8BCC-66C28BFFF1AC}">
      <dsp:nvSpPr>
        <dsp:cNvPr id="0" name=""/>
        <dsp:cNvSpPr/>
      </dsp:nvSpPr>
      <dsp:spPr>
        <a:xfrm>
          <a:off x="2209494" y="2175157"/>
          <a:ext cx="91440" cy="503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7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209494" y="1051238"/>
          <a:ext cx="91440" cy="503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7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147510" y="335"/>
          <a:ext cx="2215407" cy="10509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Área de Formación Física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147510" y="335"/>
        <a:ext cx="2215407" cy="1050902"/>
      </dsp:txXfrm>
    </dsp:sp>
    <dsp:sp modelId="{7C576A7F-97E5-41B2-A453-F3F548F4D3EA}">
      <dsp:nvSpPr>
        <dsp:cNvPr id="0" name=""/>
        <dsp:cNvSpPr/>
      </dsp:nvSpPr>
      <dsp:spPr>
        <a:xfrm>
          <a:off x="1346805" y="1554963"/>
          <a:ext cx="1816817" cy="6201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sp:txBody>
      <dsp:txXfrm>
        <a:off x="1346805" y="1554963"/>
        <a:ext cx="1816817" cy="620193"/>
      </dsp:txXfrm>
    </dsp:sp>
    <dsp:sp modelId="{73D9D861-615D-4493-BD65-E1AE29974772}">
      <dsp:nvSpPr>
        <dsp:cNvPr id="0" name=""/>
        <dsp:cNvSpPr/>
      </dsp:nvSpPr>
      <dsp:spPr>
        <a:xfrm>
          <a:off x="1299227" y="2678882"/>
          <a:ext cx="1911973" cy="9337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sp:txBody>
      <dsp:txXfrm>
        <a:off x="1299227" y="2678882"/>
        <a:ext cx="1911973" cy="933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495377" y="895430"/>
          <a:ext cx="193541" cy="821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1110"/>
              </a:lnTo>
              <a:lnTo>
                <a:pt x="193541" y="8211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307949" y="895430"/>
          <a:ext cx="187427" cy="821110"/>
        </a:xfrm>
        <a:custGeom>
          <a:avLst/>
          <a:gdLst/>
          <a:ahLst/>
          <a:cxnLst/>
          <a:rect l="0" t="0" r="0" b="0"/>
          <a:pathLst>
            <a:path>
              <a:moveTo>
                <a:pt x="187427" y="0"/>
              </a:moveTo>
              <a:lnTo>
                <a:pt x="187427" y="821110"/>
              </a:lnTo>
              <a:lnTo>
                <a:pt x="0" y="8211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529595" y="3430163"/>
          <a:ext cx="91440" cy="374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85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495377" y="895430"/>
          <a:ext cx="1079938" cy="1642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4793"/>
              </a:lnTo>
              <a:lnTo>
                <a:pt x="1079938" y="1454793"/>
              </a:lnTo>
              <a:lnTo>
                <a:pt x="1079938" y="16422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369718" y="3430163"/>
          <a:ext cx="91440" cy="374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85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15438" y="895430"/>
          <a:ext cx="1079938" cy="1642221"/>
        </a:xfrm>
        <a:custGeom>
          <a:avLst/>
          <a:gdLst/>
          <a:ahLst/>
          <a:cxnLst/>
          <a:rect l="0" t="0" r="0" b="0"/>
          <a:pathLst>
            <a:path>
              <a:moveTo>
                <a:pt x="1079938" y="0"/>
              </a:moveTo>
              <a:lnTo>
                <a:pt x="1079938" y="1454793"/>
              </a:lnTo>
              <a:lnTo>
                <a:pt x="0" y="1454793"/>
              </a:lnTo>
              <a:lnTo>
                <a:pt x="0" y="16422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20049" y="2919"/>
          <a:ext cx="3150655" cy="8925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20049" y="2919"/>
        <a:ext cx="3150655" cy="892511"/>
      </dsp:txXfrm>
    </dsp:sp>
    <dsp:sp modelId="{6F525FFA-20EB-4B47-B8E9-7016B7C39B5D}">
      <dsp:nvSpPr>
        <dsp:cNvPr id="0" name=""/>
        <dsp:cNvSpPr/>
      </dsp:nvSpPr>
      <dsp:spPr>
        <a:xfrm>
          <a:off x="522926" y="2537651"/>
          <a:ext cx="1785023" cy="8925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2926" y="2537651"/>
        <a:ext cx="1785023" cy="892511"/>
      </dsp:txXfrm>
    </dsp:sp>
    <dsp:sp modelId="{7E45E9B0-083B-46AD-BDBA-25D37BB93875}">
      <dsp:nvSpPr>
        <dsp:cNvPr id="0" name=""/>
        <dsp:cNvSpPr/>
      </dsp:nvSpPr>
      <dsp:spPr>
        <a:xfrm>
          <a:off x="522926" y="3805018"/>
          <a:ext cx="1785023" cy="8925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</a:p>
      </dsp:txBody>
      <dsp:txXfrm>
        <a:off x="522926" y="3805018"/>
        <a:ext cx="1785023" cy="892511"/>
      </dsp:txXfrm>
    </dsp:sp>
    <dsp:sp modelId="{5A164562-B0D8-419C-8708-92B853F8FA7E}">
      <dsp:nvSpPr>
        <dsp:cNvPr id="0" name=""/>
        <dsp:cNvSpPr/>
      </dsp:nvSpPr>
      <dsp:spPr>
        <a:xfrm>
          <a:off x="2682804" y="2537651"/>
          <a:ext cx="1785023" cy="8925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682804" y="2537651"/>
        <a:ext cx="1785023" cy="892511"/>
      </dsp:txXfrm>
    </dsp:sp>
    <dsp:sp modelId="{9F102510-E52A-4A25-AFBB-297C8DE1CD64}">
      <dsp:nvSpPr>
        <dsp:cNvPr id="0" name=""/>
        <dsp:cNvSpPr/>
      </dsp:nvSpPr>
      <dsp:spPr>
        <a:xfrm>
          <a:off x="2682804" y="3805018"/>
          <a:ext cx="1785023" cy="8925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sp:txBody>
      <dsp:txXfrm>
        <a:off x="2682804" y="3805018"/>
        <a:ext cx="1785023" cy="892511"/>
      </dsp:txXfrm>
    </dsp:sp>
    <dsp:sp modelId="{D626C255-1536-4EB0-A4A3-D107C591C8D4}">
      <dsp:nvSpPr>
        <dsp:cNvPr id="0" name=""/>
        <dsp:cNvSpPr/>
      </dsp:nvSpPr>
      <dsp:spPr>
        <a:xfrm>
          <a:off x="522926" y="1270285"/>
          <a:ext cx="1785023" cy="8925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</dsp:txBody>
      <dsp:txXfrm>
        <a:off x="522926" y="1270285"/>
        <a:ext cx="1785023" cy="892511"/>
      </dsp:txXfrm>
    </dsp:sp>
    <dsp:sp modelId="{A3397913-9049-41EA-B6CD-CBAD9CBC9243}">
      <dsp:nvSpPr>
        <dsp:cNvPr id="0" name=""/>
        <dsp:cNvSpPr/>
      </dsp:nvSpPr>
      <dsp:spPr>
        <a:xfrm>
          <a:off x="2688918" y="1270285"/>
          <a:ext cx="1772795" cy="8925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sp:txBody>
      <dsp:txXfrm>
        <a:off x="2688918" y="1270285"/>
        <a:ext cx="1772795" cy="892511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9B9A1-4425-4354-B444-658867A91A8F}">
      <dsp:nvSpPr>
        <dsp:cNvPr id="0" name=""/>
        <dsp:cNvSpPr/>
      </dsp:nvSpPr>
      <dsp:spPr>
        <a:xfrm>
          <a:off x="2747139" y="872905"/>
          <a:ext cx="183295" cy="803007"/>
        </a:xfrm>
        <a:custGeom>
          <a:avLst/>
          <a:gdLst/>
          <a:ahLst/>
          <a:cxnLst/>
          <a:rect l="0" t="0" r="0" b="0"/>
          <a:pathLst>
            <a:path>
              <a:moveTo>
                <a:pt x="183295" y="0"/>
              </a:moveTo>
              <a:lnTo>
                <a:pt x="183295" y="803007"/>
              </a:lnTo>
              <a:lnTo>
                <a:pt x="0" y="8030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2930434" y="872905"/>
          <a:ext cx="1056129" cy="1606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2720"/>
              </a:lnTo>
              <a:lnTo>
                <a:pt x="1056129" y="1422720"/>
              </a:lnTo>
              <a:lnTo>
                <a:pt x="1056129" y="160601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74304" y="872905"/>
          <a:ext cx="1056129" cy="1606015"/>
        </a:xfrm>
        <a:custGeom>
          <a:avLst/>
          <a:gdLst/>
          <a:ahLst/>
          <a:cxnLst/>
          <a:rect l="0" t="0" r="0" b="0"/>
          <a:pathLst>
            <a:path>
              <a:moveTo>
                <a:pt x="1056129" y="0"/>
              </a:moveTo>
              <a:lnTo>
                <a:pt x="1056129" y="1422720"/>
              </a:lnTo>
              <a:lnTo>
                <a:pt x="0" y="1422720"/>
              </a:lnTo>
              <a:lnTo>
                <a:pt x="0" y="160601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718879" y="71"/>
          <a:ext cx="2423110" cy="8728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Comando, Control, Comunicaciones y Cómputo</a:t>
          </a:r>
        </a:p>
      </dsp:txBody>
      <dsp:txXfrm>
        <a:off x="1718879" y="71"/>
        <a:ext cx="2423110" cy="872834"/>
      </dsp:txXfrm>
    </dsp:sp>
    <dsp:sp modelId="{19FBE8A8-D4BA-45D1-97CD-FF1210CD856F}">
      <dsp:nvSpPr>
        <dsp:cNvPr id="0" name=""/>
        <dsp:cNvSpPr/>
      </dsp:nvSpPr>
      <dsp:spPr>
        <a:xfrm>
          <a:off x="1001470" y="2478921"/>
          <a:ext cx="1745668" cy="8728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1001470" y="2478921"/>
        <a:ext cx="1745668" cy="872834"/>
      </dsp:txXfrm>
    </dsp:sp>
    <dsp:sp modelId="{7C576A7F-97E5-41B2-A453-F3F548F4D3EA}">
      <dsp:nvSpPr>
        <dsp:cNvPr id="0" name=""/>
        <dsp:cNvSpPr/>
      </dsp:nvSpPr>
      <dsp:spPr>
        <a:xfrm>
          <a:off x="3113729" y="2478921"/>
          <a:ext cx="1745668" cy="8728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sp:txBody>
      <dsp:txXfrm>
        <a:off x="3113729" y="2478921"/>
        <a:ext cx="1745668" cy="872834"/>
      </dsp:txXfrm>
    </dsp:sp>
    <dsp:sp modelId="{689D2A6B-DC63-4240-8D00-9FB48D9ACD6F}">
      <dsp:nvSpPr>
        <dsp:cNvPr id="0" name=""/>
        <dsp:cNvSpPr/>
      </dsp:nvSpPr>
      <dsp:spPr>
        <a:xfrm>
          <a:off x="1345873" y="1372690"/>
          <a:ext cx="1401265" cy="606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 Jurídico(a)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345873" y="1372690"/>
        <a:ext cx="1401265" cy="606445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9B3B0-18CD-43AE-9166-C90F7C62B063}">
      <dsp:nvSpPr>
        <dsp:cNvPr id="0" name=""/>
        <dsp:cNvSpPr/>
      </dsp:nvSpPr>
      <dsp:spPr>
        <a:xfrm>
          <a:off x="5715950" y="2541907"/>
          <a:ext cx="91440" cy="524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42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473AC-5C82-4AFC-9795-A99D5A4E3C9C}">
      <dsp:nvSpPr>
        <dsp:cNvPr id="0" name=""/>
        <dsp:cNvSpPr/>
      </dsp:nvSpPr>
      <dsp:spPr>
        <a:xfrm>
          <a:off x="3804039" y="1028975"/>
          <a:ext cx="1957630" cy="525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942"/>
              </a:lnTo>
              <a:lnTo>
                <a:pt x="1957630" y="262942"/>
              </a:lnTo>
              <a:lnTo>
                <a:pt x="1957630" y="5250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5B6C2-DF28-4D70-A85C-8DB7ECED8AC7}">
      <dsp:nvSpPr>
        <dsp:cNvPr id="0" name=""/>
        <dsp:cNvSpPr/>
      </dsp:nvSpPr>
      <dsp:spPr>
        <a:xfrm>
          <a:off x="3380073" y="1028975"/>
          <a:ext cx="423965" cy="525073"/>
        </a:xfrm>
        <a:custGeom>
          <a:avLst/>
          <a:gdLst/>
          <a:ahLst/>
          <a:cxnLst/>
          <a:rect l="0" t="0" r="0" b="0"/>
          <a:pathLst>
            <a:path>
              <a:moveTo>
                <a:pt x="423965" y="0"/>
              </a:moveTo>
              <a:lnTo>
                <a:pt x="423965" y="262942"/>
              </a:lnTo>
              <a:lnTo>
                <a:pt x="0" y="262942"/>
              </a:lnTo>
              <a:lnTo>
                <a:pt x="0" y="5250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C42BB-AA77-49B5-B191-1C791CD2073B}">
      <dsp:nvSpPr>
        <dsp:cNvPr id="0" name=""/>
        <dsp:cNvSpPr/>
      </dsp:nvSpPr>
      <dsp:spPr>
        <a:xfrm>
          <a:off x="1056050" y="1028975"/>
          <a:ext cx="2747988" cy="525073"/>
        </a:xfrm>
        <a:custGeom>
          <a:avLst/>
          <a:gdLst/>
          <a:ahLst/>
          <a:cxnLst/>
          <a:rect l="0" t="0" r="0" b="0"/>
          <a:pathLst>
            <a:path>
              <a:moveTo>
                <a:pt x="2747988" y="0"/>
              </a:moveTo>
              <a:lnTo>
                <a:pt x="2747988" y="262942"/>
              </a:lnTo>
              <a:lnTo>
                <a:pt x="0" y="262942"/>
              </a:lnTo>
              <a:lnTo>
                <a:pt x="0" y="5250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47988" y="148926"/>
          <a:ext cx="2112100" cy="880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sp:txBody>
      <dsp:txXfrm>
        <a:off x="2747988" y="148926"/>
        <a:ext cx="2112100" cy="880048"/>
      </dsp:txXfrm>
    </dsp:sp>
    <dsp:sp modelId="{9EF5B1E7-4642-446F-802A-010E77A6D315}">
      <dsp:nvSpPr>
        <dsp:cNvPr id="0" name=""/>
        <dsp:cNvSpPr/>
      </dsp:nvSpPr>
      <dsp:spPr>
        <a:xfrm>
          <a:off x="0" y="1554048"/>
          <a:ext cx="2112100" cy="10560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0" y="1554048"/>
        <a:ext cx="2112100" cy="1056050"/>
      </dsp:txXfrm>
    </dsp:sp>
    <dsp:sp modelId="{A72CDAEB-77F3-4602-8D7C-ED4C7274390F}">
      <dsp:nvSpPr>
        <dsp:cNvPr id="0" name=""/>
        <dsp:cNvSpPr/>
      </dsp:nvSpPr>
      <dsp:spPr>
        <a:xfrm>
          <a:off x="2491000" y="1554048"/>
          <a:ext cx="1778146" cy="9878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 de Radio</a:t>
          </a:r>
        </a:p>
      </dsp:txBody>
      <dsp:txXfrm>
        <a:off x="2491000" y="1554048"/>
        <a:ext cx="1778146" cy="987858"/>
      </dsp:txXfrm>
    </dsp:sp>
    <dsp:sp modelId="{F5F11782-C374-4E63-BEEC-4150BD150C04}">
      <dsp:nvSpPr>
        <dsp:cNvPr id="0" name=""/>
        <dsp:cNvSpPr/>
      </dsp:nvSpPr>
      <dsp:spPr>
        <a:xfrm>
          <a:off x="4872597" y="1554048"/>
          <a:ext cx="1778146" cy="9878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sp:txBody>
      <dsp:txXfrm>
        <a:off x="4872597" y="1554048"/>
        <a:ext cx="1778146" cy="987858"/>
      </dsp:txXfrm>
    </dsp:sp>
    <dsp:sp modelId="{2CD2C907-3BCB-4F39-BD5F-E606597A447B}">
      <dsp:nvSpPr>
        <dsp:cNvPr id="0" name=""/>
        <dsp:cNvSpPr/>
      </dsp:nvSpPr>
      <dsp:spPr>
        <a:xfrm>
          <a:off x="4872597" y="3066168"/>
          <a:ext cx="1778146" cy="9878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del 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4872597" y="3066168"/>
        <a:ext cx="1778146" cy="987858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376F4-38A9-4FB0-AAEB-BEF606352241}">
      <dsp:nvSpPr>
        <dsp:cNvPr id="0" name=""/>
        <dsp:cNvSpPr/>
      </dsp:nvSpPr>
      <dsp:spPr>
        <a:xfrm>
          <a:off x="1874519" y="3198234"/>
          <a:ext cx="91440" cy="345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58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874519" y="2029227"/>
          <a:ext cx="91440" cy="3106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6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74519" y="860220"/>
          <a:ext cx="91440" cy="3106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6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85975" y="1911"/>
          <a:ext cx="2268527" cy="858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Monitoreo</a:t>
          </a:r>
        </a:p>
      </dsp:txBody>
      <dsp:txXfrm>
        <a:off x="785975" y="1911"/>
        <a:ext cx="2268527" cy="858308"/>
      </dsp:txXfrm>
    </dsp:sp>
    <dsp:sp modelId="{19FBE8A8-D4BA-45D1-97CD-FF1210CD856F}">
      <dsp:nvSpPr>
        <dsp:cNvPr id="0" name=""/>
        <dsp:cNvSpPr/>
      </dsp:nvSpPr>
      <dsp:spPr>
        <a:xfrm>
          <a:off x="960473" y="1170918"/>
          <a:ext cx="1919531" cy="858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Supervisores(as)</a:t>
          </a:r>
        </a:p>
      </dsp:txBody>
      <dsp:txXfrm>
        <a:off x="960473" y="1170918"/>
        <a:ext cx="1919531" cy="858308"/>
      </dsp:txXfrm>
    </dsp:sp>
    <dsp:sp modelId="{9EF5B1E7-4642-446F-802A-010E77A6D315}">
      <dsp:nvSpPr>
        <dsp:cNvPr id="0" name=""/>
        <dsp:cNvSpPr/>
      </dsp:nvSpPr>
      <dsp:spPr>
        <a:xfrm>
          <a:off x="1047728" y="2339925"/>
          <a:ext cx="1745022" cy="858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Analistas de Audio y Video</a:t>
          </a:r>
        </a:p>
      </dsp:txBody>
      <dsp:txXfrm>
        <a:off x="1047728" y="2339925"/>
        <a:ext cx="1745022" cy="858308"/>
      </dsp:txXfrm>
    </dsp:sp>
    <dsp:sp modelId="{A72CDAEB-77F3-4602-8D7C-ED4C7274390F}">
      <dsp:nvSpPr>
        <dsp:cNvPr id="0" name=""/>
        <dsp:cNvSpPr/>
      </dsp:nvSpPr>
      <dsp:spPr>
        <a:xfrm>
          <a:off x="1047728" y="3544096"/>
          <a:ext cx="1745022" cy="858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Operadores(as) de Monitoreo</a:t>
          </a:r>
        </a:p>
      </dsp:txBody>
      <dsp:txXfrm>
        <a:off x="1047728" y="3544096"/>
        <a:ext cx="1745022" cy="858308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1626851" y="1078062"/>
          <a:ext cx="369476" cy="823363"/>
        </a:xfrm>
        <a:custGeom>
          <a:avLst/>
          <a:gdLst/>
          <a:ahLst/>
          <a:cxnLst/>
          <a:rect l="0" t="0" r="0" b="0"/>
          <a:pathLst>
            <a:path>
              <a:moveTo>
                <a:pt x="369476" y="0"/>
              </a:moveTo>
              <a:lnTo>
                <a:pt x="369476" y="823363"/>
              </a:lnTo>
              <a:lnTo>
                <a:pt x="0" y="8233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1996328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1694"/>
              </a:lnTo>
              <a:lnTo>
                <a:pt x="1092485" y="1471694"/>
              </a:lnTo>
              <a:lnTo>
                <a:pt x="1092485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03842" y="1078062"/>
          <a:ext cx="1092485" cy="1661299"/>
        </a:xfrm>
        <a:custGeom>
          <a:avLst/>
          <a:gdLst/>
          <a:ahLst/>
          <a:cxnLst/>
          <a:rect l="0" t="0" r="0" b="0"/>
          <a:pathLst>
            <a:path>
              <a:moveTo>
                <a:pt x="1092485" y="0"/>
              </a:moveTo>
              <a:lnTo>
                <a:pt x="1092485" y="1471694"/>
              </a:lnTo>
              <a:lnTo>
                <a:pt x="0" y="1471694"/>
              </a:lnTo>
              <a:lnTo>
                <a:pt x="0" y="16612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43066" y="175182"/>
          <a:ext cx="2506522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Social del Delito</a:t>
          </a:r>
        </a:p>
      </dsp:txBody>
      <dsp:txXfrm>
        <a:off x="743066" y="175182"/>
        <a:ext cx="2506522" cy="902880"/>
      </dsp:txXfrm>
    </dsp:sp>
    <dsp:sp modelId="{19FBE8A8-D4BA-45D1-97CD-FF1210CD856F}">
      <dsp:nvSpPr>
        <dsp:cNvPr id="0" name=""/>
        <dsp:cNvSpPr/>
      </dsp:nvSpPr>
      <dsp:spPr>
        <a:xfrm>
          <a:off x="96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sp:txBody>
      <dsp:txXfrm>
        <a:off x="962" y="2739362"/>
        <a:ext cx="1805760" cy="902880"/>
      </dsp:txXfrm>
    </dsp:sp>
    <dsp:sp modelId="{7C576A7F-97E5-41B2-A453-F3F548F4D3EA}">
      <dsp:nvSpPr>
        <dsp:cNvPr id="0" name=""/>
        <dsp:cNvSpPr/>
      </dsp:nvSpPr>
      <dsp:spPr>
        <a:xfrm>
          <a:off x="2185932" y="2739362"/>
          <a:ext cx="1805760" cy="9028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kern="1200" dirty="0"/>
        </a:p>
      </dsp:txBody>
      <dsp:txXfrm>
        <a:off x="2185932" y="2739362"/>
        <a:ext cx="1805760" cy="902880"/>
      </dsp:txXfrm>
    </dsp:sp>
    <dsp:sp modelId="{D626C255-1536-4EB0-A4A3-D107C591C8D4}">
      <dsp:nvSpPr>
        <dsp:cNvPr id="0" name=""/>
        <dsp:cNvSpPr/>
      </dsp:nvSpPr>
      <dsp:spPr>
        <a:xfrm>
          <a:off x="482053" y="1638624"/>
          <a:ext cx="1144798" cy="5256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sp:txBody>
      <dsp:txXfrm>
        <a:off x="482053" y="1638624"/>
        <a:ext cx="1144798" cy="525602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7BB0E-0128-41C9-9417-C15E302CE7E0}">
      <dsp:nvSpPr>
        <dsp:cNvPr id="0" name=""/>
        <dsp:cNvSpPr/>
      </dsp:nvSpPr>
      <dsp:spPr>
        <a:xfrm>
          <a:off x="3754743" y="1076323"/>
          <a:ext cx="393291" cy="692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2221"/>
              </a:lnTo>
              <a:lnTo>
                <a:pt x="393291" y="6922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A430C-8F42-44E8-9828-F289A96DC5E7}">
      <dsp:nvSpPr>
        <dsp:cNvPr id="0" name=""/>
        <dsp:cNvSpPr/>
      </dsp:nvSpPr>
      <dsp:spPr>
        <a:xfrm>
          <a:off x="3450895" y="1076323"/>
          <a:ext cx="303848" cy="729473"/>
        </a:xfrm>
        <a:custGeom>
          <a:avLst/>
          <a:gdLst/>
          <a:ahLst/>
          <a:cxnLst/>
          <a:rect l="0" t="0" r="0" b="0"/>
          <a:pathLst>
            <a:path>
              <a:moveTo>
                <a:pt x="303848" y="0"/>
              </a:moveTo>
              <a:lnTo>
                <a:pt x="303848" y="729473"/>
              </a:lnTo>
              <a:lnTo>
                <a:pt x="0" y="729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B0693-A33E-4A16-9639-DB2C50C1B1A4}">
      <dsp:nvSpPr>
        <dsp:cNvPr id="0" name=""/>
        <dsp:cNvSpPr/>
      </dsp:nvSpPr>
      <dsp:spPr>
        <a:xfrm>
          <a:off x="4719540" y="3492146"/>
          <a:ext cx="91440" cy="206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08"/>
              </a:lnTo>
              <a:lnTo>
                <a:pt x="49658" y="15608"/>
              </a:lnTo>
              <a:lnTo>
                <a:pt x="49658" y="2061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2EA61-40A6-405F-B15E-AC5A999A976A}">
      <dsp:nvSpPr>
        <dsp:cNvPr id="0" name=""/>
        <dsp:cNvSpPr/>
      </dsp:nvSpPr>
      <dsp:spPr>
        <a:xfrm>
          <a:off x="3754743" y="1076323"/>
          <a:ext cx="1010516" cy="1606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213"/>
              </a:lnTo>
              <a:lnTo>
                <a:pt x="1010516" y="1416213"/>
              </a:lnTo>
              <a:lnTo>
                <a:pt x="1010516" y="160678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3754743" y="1076323"/>
          <a:ext cx="3227015" cy="1606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232"/>
              </a:lnTo>
              <a:lnTo>
                <a:pt x="3227015" y="1416232"/>
              </a:lnTo>
              <a:lnTo>
                <a:pt x="3227015" y="16068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A8683-99BC-4531-9134-A690218289FA}">
      <dsp:nvSpPr>
        <dsp:cNvPr id="0" name=""/>
        <dsp:cNvSpPr/>
      </dsp:nvSpPr>
      <dsp:spPr>
        <a:xfrm>
          <a:off x="2127509" y="3493734"/>
          <a:ext cx="241848" cy="497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89"/>
              </a:lnTo>
              <a:lnTo>
                <a:pt x="241848" y="4977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D1B53-322D-44F6-80A4-82104A12CC7A}">
      <dsp:nvSpPr>
        <dsp:cNvPr id="0" name=""/>
        <dsp:cNvSpPr/>
      </dsp:nvSpPr>
      <dsp:spPr>
        <a:xfrm>
          <a:off x="1837527" y="3493734"/>
          <a:ext cx="289981" cy="500140"/>
        </a:xfrm>
        <a:custGeom>
          <a:avLst/>
          <a:gdLst/>
          <a:ahLst/>
          <a:cxnLst/>
          <a:rect l="0" t="0" r="0" b="0"/>
          <a:pathLst>
            <a:path>
              <a:moveTo>
                <a:pt x="289981" y="0"/>
              </a:moveTo>
              <a:lnTo>
                <a:pt x="289981" y="500140"/>
              </a:lnTo>
              <a:lnTo>
                <a:pt x="0" y="5001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127509" y="1076323"/>
          <a:ext cx="1627234" cy="1608376"/>
        </a:xfrm>
        <a:custGeom>
          <a:avLst/>
          <a:gdLst/>
          <a:ahLst/>
          <a:cxnLst/>
          <a:rect l="0" t="0" r="0" b="0"/>
          <a:pathLst>
            <a:path>
              <a:moveTo>
                <a:pt x="1627234" y="0"/>
              </a:moveTo>
              <a:lnTo>
                <a:pt x="1627234" y="1417802"/>
              </a:lnTo>
              <a:lnTo>
                <a:pt x="0" y="1417802"/>
              </a:lnTo>
              <a:lnTo>
                <a:pt x="0" y="160837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601232" y="149532"/>
          <a:ext cx="2307022" cy="9267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Atención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Ciudadana</a:t>
          </a:r>
        </a:p>
      </dsp:txBody>
      <dsp:txXfrm>
        <a:off x="2601232" y="149532"/>
        <a:ext cx="2307022" cy="926791"/>
      </dsp:txXfrm>
    </dsp:sp>
    <dsp:sp modelId="{19FBE8A8-D4BA-45D1-97CD-FF1210CD856F}">
      <dsp:nvSpPr>
        <dsp:cNvPr id="0" name=""/>
        <dsp:cNvSpPr/>
      </dsp:nvSpPr>
      <dsp:spPr>
        <a:xfrm>
          <a:off x="1334919" y="2684699"/>
          <a:ext cx="1585180" cy="809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sp:txBody>
      <dsp:txXfrm>
        <a:off x="1334919" y="2684699"/>
        <a:ext cx="1585180" cy="809034"/>
      </dsp:txXfrm>
    </dsp:sp>
    <dsp:sp modelId="{A66FDFA0-1D17-48C3-9FC9-45D448D0F6C6}">
      <dsp:nvSpPr>
        <dsp:cNvPr id="0" name=""/>
        <dsp:cNvSpPr/>
      </dsp:nvSpPr>
      <dsp:spPr>
        <a:xfrm>
          <a:off x="481508" y="3647337"/>
          <a:ext cx="1356019" cy="693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481508" y="3647337"/>
        <a:ext cx="1356019" cy="693074"/>
      </dsp:txXfrm>
    </dsp:sp>
    <dsp:sp modelId="{E9ADBD5B-0C16-4917-9FB6-6E903558F00E}">
      <dsp:nvSpPr>
        <dsp:cNvPr id="0" name=""/>
        <dsp:cNvSpPr/>
      </dsp:nvSpPr>
      <dsp:spPr>
        <a:xfrm>
          <a:off x="2369357" y="3644986"/>
          <a:ext cx="1356019" cy="693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sp:txBody>
      <dsp:txXfrm>
        <a:off x="2369357" y="3644986"/>
        <a:ext cx="1356019" cy="693074"/>
      </dsp:txXfrm>
    </dsp:sp>
    <dsp:sp modelId="{2BFA1D44-4D20-4DA5-9A95-28EFF1F2BB1B}">
      <dsp:nvSpPr>
        <dsp:cNvPr id="0" name=""/>
        <dsp:cNvSpPr/>
      </dsp:nvSpPr>
      <dsp:spPr>
        <a:xfrm>
          <a:off x="6189169" y="2683129"/>
          <a:ext cx="1585180" cy="809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sp:txBody>
      <dsp:txXfrm>
        <a:off x="6189169" y="2683129"/>
        <a:ext cx="1585180" cy="809034"/>
      </dsp:txXfrm>
    </dsp:sp>
    <dsp:sp modelId="{2C51D51A-40BE-45BE-93C8-8B1FC0600A4C}">
      <dsp:nvSpPr>
        <dsp:cNvPr id="0" name=""/>
        <dsp:cNvSpPr/>
      </dsp:nvSpPr>
      <dsp:spPr>
        <a:xfrm>
          <a:off x="3972670" y="2683111"/>
          <a:ext cx="1585180" cy="8090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Encargado(a) de Trabajo Comunitario</a:t>
          </a:r>
        </a:p>
      </dsp:txBody>
      <dsp:txXfrm>
        <a:off x="3972670" y="2683111"/>
        <a:ext cx="1585180" cy="809034"/>
      </dsp:txXfrm>
    </dsp:sp>
    <dsp:sp modelId="{9DC2669D-0238-487E-95C9-3C2883DC03BC}">
      <dsp:nvSpPr>
        <dsp:cNvPr id="0" name=""/>
        <dsp:cNvSpPr/>
      </dsp:nvSpPr>
      <dsp:spPr>
        <a:xfrm>
          <a:off x="4091189" y="3698329"/>
          <a:ext cx="1356019" cy="693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Psicólogos (as)</a:t>
          </a:r>
        </a:p>
      </dsp:txBody>
      <dsp:txXfrm>
        <a:off x="4091189" y="3698329"/>
        <a:ext cx="1356019" cy="693074"/>
      </dsp:txXfrm>
    </dsp:sp>
    <dsp:sp modelId="{0D5CCE0A-512E-4404-AA5C-0300E0C9B7AE}">
      <dsp:nvSpPr>
        <dsp:cNvPr id="0" name=""/>
        <dsp:cNvSpPr/>
      </dsp:nvSpPr>
      <dsp:spPr>
        <a:xfrm>
          <a:off x="1865714" y="1409502"/>
          <a:ext cx="1585180" cy="792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sp:txBody>
      <dsp:txXfrm>
        <a:off x="1865714" y="1409502"/>
        <a:ext cx="1585180" cy="792590"/>
      </dsp:txXfrm>
    </dsp:sp>
    <dsp:sp modelId="{E0480EB0-4548-4786-8C6A-9D93B8C6D4FC}">
      <dsp:nvSpPr>
        <dsp:cNvPr id="0" name=""/>
        <dsp:cNvSpPr/>
      </dsp:nvSpPr>
      <dsp:spPr>
        <a:xfrm>
          <a:off x="4148035" y="1372249"/>
          <a:ext cx="1585180" cy="7925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4148035" y="1372249"/>
        <a:ext cx="1585180" cy="792590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4535F-9C2C-4C04-8F25-44ABBCAF5D80}">
      <dsp:nvSpPr>
        <dsp:cNvPr id="0" name=""/>
        <dsp:cNvSpPr/>
      </dsp:nvSpPr>
      <dsp:spPr>
        <a:xfrm>
          <a:off x="6615834" y="2420856"/>
          <a:ext cx="91440" cy="3039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3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199EE-1AF9-4D4E-8C9B-F36F84EAE82D}">
      <dsp:nvSpPr>
        <dsp:cNvPr id="0" name=""/>
        <dsp:cNvSpPr/>
      </dsp:nvSpPr>
      <dsp:spPr>
        <a:xfrm>
          <a:off x="3618341" y="1380039"/>
          <a:ext cx="3043212" cy="317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055"/>
              </a:lnTo>
              <a:lnTo>
                <a:pt x="3043212" y="165055"/>
              </a:lnTo>
              <a:lnTo>
                <a:pt x="3043212" y="3170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8764F-4F2F-458E-8087-DAE9CA0DC66D}">
      <dsp:nvSpPr>
        <dsp:cNvPr id="0" name=""/>
        <dsp:cNvSpPr/>
      </dsp:nvSpPr>
      <dsp:spPr>
        <a:xfrm>
          <a:off x="3610850" y="2420856"/>
          <a:ext cx="1101172" cy="303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991"/>
              </a:lnTo>
              <a:lnTo>
                <a:pt x="1101172" y="151991"/>
              </a:lnTo>
              <a:lnTo>
                <a:pt x="1101172" y="303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225B2-5BBE-49C2-BEAA-8393B1DA87AB}">
      <dsp:nvSpPr>
        <dsp:cNvPr id="0" name=""/>
        <dsp:cNvSpPr/>
      </dsp:nvSpPr>
      <dsp:spPr>
        <a:xfrm>
          <a:off x="2728647" y="2420856"/>
          <a:ext cx="882202" cy="303983"/>
        </a:xfrm>
        <a:custGeom>
          <a:avLst/>
          <a:gdLst/>
          <a:ahLst/>
          <a:cxnLst/>
          <a:rect l="0" t="0" r="0" b="0"/>
          <a:pathLst>
            <a:path>
              <a:moveTo>
                <a:pt x="882202" y="0"/>
              </a:moveTo>
              <a:lnTo>
                <a:pt x="882202" y="151991"/>
              </a:lnTo>
              <a:lnTo>
                <a:pt x="0" y="151991"/>
              </a:lnTo>
              <a:lnTo>
                <a:pt x="0" y="303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BDAB-7A9E-49D1-AF60-C264B7B1FFB8}">
      <dsp:nvSpPr>
        <dsp:cNvPr id="0" name=""/>
        <dsp:cNvSpPr/>
      </dsp:nvSpPr>
      <dsp:spPr>
        <a:xfrm>
          <a:off x="3565130" y="1380039"/>
          <a:ext cx="91440" cy="317047"/>
        </a:xfrm>
        <a:custGeom>
          <a:avLst/>
          <a:gdLst/>
          <a:ahLst/>
          <a:cxnLst/>
          <a:rect l="0" t="0" r="0" b="0"/>
          <a:pathLst>
            <a:path>
              <a:moveTo>
                <a:pt x="53211" y="0"/>
              </a:moveTo>
              <a:lnTo>
                <a:pt x="53211" y="165055"/>
              </a:lnTo>
              <a:lnTo>
                <a:pt x="45720" y="165055"/>
              </a:lnTo>
              <a:lnTo>
                <a:pt x="45720" y="3170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F4FC0-6953-43BB-AC7E-CA2C5889817E}">
      <dsp:nvSpPr>
        <dsp:cNvPr id="0" name=""/>
        <dsp:cNvSpPr/>
      </dsp:nvSpPr>
      <dsp:spPr>
        <a:xfrm>
          <a:off x="789300" y="2420856"/>
          <a:ext cx="91440" cy="3039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39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C2695-DB29-45B6-B39C-78744B8B9037}">
      <dsp:nvSpPr>
        <dsp:cNvPr id="0" name=""/>
        <dsp:cNvSpPr/>
      </dsp:nvSpPr>
      <dsp:spPr>
        <a:xfrm>
          <a:off x="835020" y="1380039"/>
          <a:ext cx="2783321" cy="317047"/>
        </a:xfrm>
        <a:custGeom>
          <a:avLst/>
          <a:gdLst/>
          <a:ahLst/>
          <a:cxnLst/>
          <a:rect l="0" t="0" r="0" b="0"/>
          <a:pathLst>
            <a:path>
              <a:moveTo>
                <a:pt x="2783321" y="0"/>
              </a:moveTo>
              <a:lnTo>
                <a:pt x="2783321" y="165055"/>
              </a:lnTo>
              <a:lnTo>
                <a:pt x="0" y="165055"/>
              </a:lnTo>
              <a:lnTo>
                <a:pt x="0" y="3170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34268" y="656270"/>
          <a:ext cx="2368145" cy="7237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de Prevención</a:t>
          </a:r>
          <a:endParaRPr lang="es-ES" sz="1200" kern="1200" dirty="0"/>
        </a:p>
      </dsp:txBody>
      <dsp:txXfrm>
        <a:off x="2434268" y="656270"/>
        <a:ext cx="2368145" cy="723769"/>
      </dsp:txXfrm>
    </dsp:sp>
    <dsp:sp modelId="{780649D7-0635-4A1A-A68C-0F41B1A7CA14}">
      <dsp:nvSpPr>
        <dsp:cNvPr id="0" name=""/>
        <dsp:cNvSpPr/>
      </dsp:nvSpPr>
      <dsp:spPr>
        <a:xfrm>
          <a:off x="111250" y="1697087"/>
          <a:ext cx="1447539" cy="7237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Prevención</a:t>
          </a:r>
        </a:p>
      </dsp:txBody>
      <dsp:txXfrm>
        <a:off x="111250" y="1697087"/>
        <a:ext cx="1447539" cy="723769"/>
      </dsp:txXfrm>
    </dsp:sp>
    <dsp:sp modelId="{CE0038FB-0BE5-4CF1-8945-88411856632D}">
      <dsp:nvSpPr>
        <dsp:cNvPr id="0" name=""/>
        <dsp:cNvSpPr/>
      </dsp:nvSpPr>
      <dsp:spPr>
        <a:xfrm>
          <a:off x="2989" y="2724840"/>
          <a:ext cx="1664062" cy="10733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Trabajadores(as) Sociales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Promotores(as)</a:t>
          </a:r>
        </a:p>
      </dsp:txBody>
      <dsp:txXfrm>
        <a:off x="2989" y="2724840"/>
        <a:ext cx="1664062" cy="1073321"/>
      </dsp:txXfrm>
    </dsp:sp>
    <dsp:sp modelId="{2BFA1D44-4D20-4DA5-9A95-28EFF1F2BB1B}">
      <dsp:nvSpPr>
        <dsp:cNvPr id="0" name=""/>
        <dsp:cNvSpPr/>
      </dsp:nvSpPr>
      <dsp:spPr>
        <a:xfrm>
          <a:off x="2887080" y="1697087"/>
          <a:ext cx="1447539" cy="7237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Programas</a:t>
          </a:r>
        </a:p>
      </dsp:txBody>
      <dsp:txXfrm>
        <a:off x="2887080" y="1697087"/>
        <a:ext cx="1447539" cy="723769"/>
      </dsp:txXfrm>
    </dsp:sp>
    <dsp:sp modelId="{C1E120B7-ABD0-452A-9034-AAC7AB8752E6}">
      <dsp:nvSpPr>
        <dsp:cNvPr id="0" name=""/>
        <dsp:cNvSpPr/>
      </dsp:nvSpPr>
      <dsp:spPr>
        <a:xfrm>
          <a:off x="1888959" y="2724840"/>
          <a:ext cx="1679377" cy="10733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Temporal</a:t>
          </a:r>
        </a:p>
      </dsp:txBody>
      <dsp:txXfrm>
        <a:off x="1888959" y="2724840"/>
        <a:ext cx="1679377" cy="1073321"/>
      </dsp:txXfrm>
    </dsp:sp>
    <dsp:sp modelId="{3532192F-1A19-43A1-8FD9-6F817771F58C}">
      <dsp:nvSpPr>
        <dsp:cNvPr id="0" name=""/>
        <dsp:cNvSpPr/>
      </dsp:nvSpPr>
      <dsp:spPr>
        <a:xfrm>
          <a:off x="3872319" y="2724840"/>
          <a:ext cx="1679406" cy="10733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Vinculación Estratégica</a:t>
          </a:r>
        </a:p>
      </dsp:txBody>
      <dsp:txXfrm>
        <a:off x="3872319" y="2724840"/>
        <a:ext cx="1679406" cy="1073321"/>
      </dsp:txXfrm>
    </dsp:sp>
    <dsp:sp modelId="{30075CCD-5447-4424-89D4-EEC34BCED6EF}">
      <dsp:nvSpPr>
        <dsp:cNvPr id="0" name=""/>
        <dsp:cNvSpPr/>
      </dsp:nvSpPr>
      <dsp:spPr>
        <a:xfrm>
          <a:off x="5937784" y="1697087"/>
          <a:ext cx="1447539" cy="7237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Estudios 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Investigación</a:t>
          </a:r>
        </a:p>
      </dsp:txBody>
      <dsp:txXfrm>
        <a:off x="5937784" y="1697087"/>
        <a:ext cx="1447539" cy="723769"/>
      </dsp:txXfrm>
    </dsp:sp>
    <dsp:sp modelId="{75C4AC7C-FF83-44FC-84DC-90BF37AD707C}">
      <dsp:nvSpPr>
        <dsp:cNvPr id="0" name=""/>
        <dsp:cNvSpPr/>
      </dsp:nvSpPr>
      <dsp:spPr>
        <a:xfrm>
          <a:off x="5937784" y="2724840"/>
          <a:ext cx="1447539" cy="10733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Recepcionista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</a:p>
      </dsp:txBody>
      <dsp:txXfrm>
        <a:off x="5937784" y="2724840"/>
        <a:ext cx="1447539" cy="10733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420E6-D237-4F31-8FC0-6A1DDA021AB5}">
      <dsp:nvSpPr>
        <dsp:cNvPr id="0" name=""/>
        <dsp:cNvSpPr/>
      </dsp:nvSpPr>
      <dsp:spPr>
        <a:xfrm>
          <a:off x="3605249" y="823809"/>
          <a:ext cx="424132" cy="508628"/>
        </a:xfrm>
        <a:custGeom>
          <a:avLst/>
          <a:gdLst/>
          <a:ahLst/>
          <a:cxnLst/>
          <a:rect l="0" t="0" r="0" b="0"/>
          <a:pathLst>
            <a:path>
              <a:moveTo>
                <a:pt x="424132" y="0"/>
              </a:moveTo>
              <a:lnTo>
                <a:pt x="424132" y="508628"/>
              </a:lnTo>
              <a:lnTo>
                <a:pt x="0" y="508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FFEE8-656C-4092-8771-4605C20633A4}">
      <dsp:nvSpPr>
        <dsp:cNvPr id="0" name=""/>
        <dsp:cNvSpPr/>
      </dsp:nvSpPr>
      <dsp:spPr>
        <a:xfrm>
          <a:off x="4029381" y="823809"/>
          <a:ext cx="350874" cy="16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527"/>
              </a:lnTo>
              <a:lnTo>
                <a:pt x="350874" y="16565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92138" y="823809"/>
          <a:ext cx="437243" cy="1653473"/>
        </a:xfrm>
        <a:custGeom>
          <a:avLst/>
          <a:gdLst/>
          <a:ahLst/>
          <a:cxnLst/>
          <a:rect l="0" t="0" r="0" b="0"/>
          <a:pathLst>
            <a:path>
              <a:moveTo>
                <a:pt x="437243" y="0"/>
              </a:moveTo>
              <a:lnTo>
                <a:pt x="437243" y="1653473"/>
              </a:lnTo>
              <a:lnTo>
                <a:pt x="0" y="165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029381" y="823809"/>
          <a:ext cx="3361037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3361037" y="2345541"/>
              </a:lnTo>
              <a:lnTo>
                <a:pt x="3361037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029381" y="823809"/>
          <a:ext cx="1106398" cy="249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1"/>
              </a:lnTo>
              <a:lnTo>
                <a:pt x="1106398" y="2345541"/>
              </a:lnTo>
              <a:lnTo>
                <a:pt x="1106398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881141" y="823809"/>
          <a:ext cx="1148240" cy="2494699"/>
        </a:xfrm>
        <a:custGeom>
          <a:avLst/>
          <a:gdLst/>
          <a:ahLst/>
          <a:cxnLst/>
          <a:rect l="0" t="0" r="0" b="0"/>
          <a:pathLst>
            <a:path>
              <a:moveTo>
                <a:pt x="1148240" y="0"/>
              </a:moveTo>
              <a:lnTo>
                <a:pt x="1148240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862845" y="823809"/>
          <a:ext cx="3166536" cy="2494699"/>
        </a:xfrm>
        <a:custGeom>
          <a:avLst/>
          <a:gdLst/>
          <a:ahLst/>
          <a:cxnLst/>
          <a:rect l="0" t="0" r="0" b="0"/>
          <a:pathLst>
            <a:path>
              <a:moveTo>
                <a:pt x="3166536" y="0"/>
              </a:moveTo>
              <a:lnTo>
                <a:pt x="3166536" y="2345541"/>
              </a:lnTo>
              <a:lnTo>
                <a:pt x="0" y="2345541"/>
              </a:lnTo>
              <a:lnTo>
                <a:pt x="0" y="24946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829639" y="0"/>
          <a:ext cx="2399484" cy="82380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Administrativo(a)</a:t>
          </a:r>
        </a:p>
      </dsp:txBody>
      <dsp:txXfrm>
        <a:off x="2829639" y="0"/>
        <a:ext cx="2399484" cy="823809"/>
      </dsp:txXfrm>
    </dsp:sp>
    <dsp:sp modelId="{5F960542-94A4-4F9E-B75D-DBD5FCFB6474}">
      <dsp:nvSpPr>
        <dsp:cNvPr id="0" name=""/>
        <dsp:cNvSpPr/>
      </dsp:nvSpPr>
      <dsp:spPr>
        <a:xfrm>
          <a:off x="2854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Administrativa</a:t>
          </a:r>
          <a:endParaRPr lang="es-ES" sz="1200" kern="1200" dirty="0">
            <a:latin typeface="+mn-lt"/>
          </a:endParaRPr>
        </a:p>
      </dsp:txBody>
      <dsp:txXfrm>
        <a:off x="2854" y="3318508"/>
        <a:ext cx="1719981" cy="824526"/>
      </dsp:txXfrm>
    </dsp:sp>
    <dsp:sp modelId="{BE393EA6-436B-4E8E-98D3-7FC4A3B6FD72}">
      <dsp:nvSpPr>
        <dsp:cNvPr id="0" name=""/>
        <dsp:cNvSpPr/>
      </dsp:nvSpPr>
      <dsp:spPr>
        <a:xfrm>
          <a:off x="2021150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de FORTASEG</a:t>
          </a:r>
        </a:p>
      </dsp:txBody>
      <dsp:txXfrm>
        <a:off x="2021150" y="3318508"/>
        <a:ext cx="1719981" cy="824526"/>
      </dsp:txXfrm>
    </dsp:sp>
    <dsp:sp modelId="{ACF15B23-6C27-4EE0-887C-952A3E569CD0}">
      <dsp:nvSpPr>
        <dsp:cNvPr id="0" name=""/>
        <dsp:cNvSpPr/>
      </dsp:nvSpPr>
      <dsp:spPr>
        <a:xfrm>
          <a:off x="4039446" y="3318508"/>
          <a:ext cx="2192667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Materiales</a:t>
          </a:r>
        </a:p>
      </dsp:txBody>
      <dsp:txXfrm>
        <a:off x="4039446" y="3318508"/>
        <a:ext cx="2192667" cy="824526"/>
      </dsp:txXfrm>
    </dsp:sp>
    <dsp:sp modelId="{BABEB0FF-8874-424F-91E2-2AD3F35E73FA}">
      <dsp:nvSpPr>
        <dsp:cNvPr id="0" name=""/>
        <dsp:cNvSpPr/>
      </dsp:nvSpPr>
      <dsp:spPr>
        <a:xfrm>
          <a:off x="6530428" y="3318508"/>
          <a:ext cx="1719981" cy="824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6530428" y="3318508"/>
        <a:ext cx="1719981" cy="824526"/>
      </dsp:txXfrm>
    </dsp:sp>
    <dsp:sp modelId="{85053FE5-882A-4DF2-B8F8-23CCB0442804}">
      <dsp:nvSpPr>
        <dsp:cNvPr id="0" name=""/>
        <dsp:cNvSpPr/>
      </dsp:nvSpPr>
      <dsp:spPr>
        <a:xfrm>
          <a:off x="1792137" y="2117281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Jefe(a) Administrativo(a)</a:t>
          </a:r>
        </a:p>
      </dsp:txBody>
      <dsp:txXfrm>
        <a:off x="1792137" y="2117281"/>
        <a:ext cx="1800000" cy="720003"/>
      </dsp:txXfrm>
    </dsp:sp>
    <dsp:sp modelId="{C0572B68-CAF8-4968-85E2-50E1924B5220}">
      <dsp:nvSpPr>
        <dsp:cNvPr id="0" name=""/>
        <dsp:cNvSpPr/>
      </dsp:nvSpPr>
      <dsp:spPr>
        <a:xfrm>
          <a:off x="4380256" y="2120335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4380256" y="2120335"/>
        <a:ext cx="1800000" cy="720003"/>
      </dsp:txXfrm>
    </dsp:sp>
    <dsp:sp modelId="{F7FA60C7-93BC-413C-832D-B1E55749BFDE}">
      <dsp:nvSpPr>
        <dsp:cNvPr id="0" name=""/>
        <dsp:cNvSpPr/>
      </dsp:nvSpPr>
      <dsp:spPr>
        <a:xfrm>
          <a:off x="1805249" y="972436"/>
          <a:ext cx="1800000" cy="720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+mn-lt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Auxiliar</a:t>
          </a:r>
          <a:endParaRPr lang="es-ES" sz="1200" kern="1200" dirty="0"/>
        </a:p>
      </dsp:txBody>
      <dsp:txXfrm>
        <a:off x="1805249" y="972436"/>
        <a:ext cx="1800000" cy="72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E454C-13BC-4BA6-9CE0-84BF35321DD4}">
      <dsp:nvSpPr>
        <dsp:cNvPr id="0" name=""/>
        <dsp:cNvSpPr/>
      </dsp:nvSpPr>
      <dsp:spPr>
        <a:xfrm>
          <a:off x="3824504" y="2637811"/>
          <a:ext cx="91440" cy="5825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251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FF2B4-6236-42ED-9731-659B9EF6381A}">
      <dsp:nvSpPr>
        <dsp:cNvPr id="0" name=""/>
        <dsp:cNvSpPr/>
      </dsp:nvSpPr>
      <dsp:spPr>
        <a:xfrm>
          <a:off x="2527663" y="1078845"/>
          <a:ext cx="1342561" cy="582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258"/>
              </a:lnTo>
              <a:lnTo>
                <a:pt x="1342561" y="291258"/>
              </a:lnTo>
              <a:lnTo>
                <a:pt x="1342561" y="5825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84712" y="1078845"/>
          <a:ext cx="1342950" cy="582516"/>
        </a:xfrm>
        <a:custGeom>
          <a:avLst/>
          <a:gdLst/>
          <a:ahLst/>
          <a:cxnLst/>
          <a:rect l="0" t="0" r="0" b="0"/>
          <a:pathLst>
            <a:path>
              <a:moveTo>
                <a:pt x="1342950" y="0"/>
              </a:moveTo>
              <a:lnTo>
                <a:pt x="1342950" y="291258"/>
              </a:lnTo>
              <a:lnTo>
                <a:pt x="0" y="291258"/>
              </a:lnTo>
              <a:lnTo>
                <a:pt x="0" y="5825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71327" y="1980"/>
          <a:ext cx="2512670" cy="10768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Jefe(a) Administrativo(a)</a:t>
          </a:r>
        </a:p>
      </dsp:txBody>
      <dsp:txXfrm>
        <a:off x="1271327" y="1980"/>
        <a:ext cx="2512670" cy="1076864"/>
      </dsp:txXfrm>
    </dsp:sp>
    <dsp:sp modelId="{19FBE8A8-D4BA-45D1-97CD-FF1210CD856F}">
      <dsp:nvSpPr>
        <dsp:cNvPr id="0" name=""/>
        <dsp:cNvSpPr/>
      </dsp:nvSpPr>
      <dsp:spPr>
        <a:xfrm>
          <a:off x="133409" y="1661361"/>
          <a:ext cx="2102607" cy="9764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Supervisor(a)</a:t>
          </a:r>
          <a:r>
            <a:rPr lang="es-MX" altLang="es-MX" sz="1200" kern="1200" dirty="0" smtClean="0"/>
            <a:t> </a:t>
          </a:r>
        </a:p>
      </dsp:txBody>
      <dsp:txXfrm>
        <a:off x="133409" y="1661361"/>
        <a:ext cx="2102607" cy="976450"/>
      </dsp:txXfrm>
    </dsp:sp>
    <dsp:sp modelId="{02D8A9AB-F467-4DD9-BA4D-2EBE25A39280}">
      <dsp:nvSpPr>
        <dsp:cNvPr id="0" name=""/>
        <dsp:cNvSpPr/>
      </dsp:nvSpPr>
      <dsp:spPr>
        <a:xfrm>
          <a:off x="2818532" y="1661361"/>
          <a:ext cx="2103383" cy="9764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Encargado(a) de Cocina</a:t>
          </a:r>
        </a:p>
      </dsp:txBody>
      <dsp:txXfrm>
        <a:off x="2818532" y="1661361"/>
        <a:ext cx="2103383" cy="976450"/>
      </dsp:txXfrm>
    </dsp:sp>
    <dsp:sp modelId="{A49EB804-4102-4665-8007-75BE809DF9FF}">
      <dsp:nvSpPr>
        <dsp:cNvPr id="0" name=""/>
        <dsp:cNvSpPr/>
      </dsp:nvSpPr>
      <dsp:spPr>
        <a:xfrm>
          <a:off x="2818532" y="3220328"/>
          <a:ext cx="2103383" cy="766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Cocineros(as)</a:t>
          </a:r>
        </a:p>
      </dsp:txBody>
      <dsp:txXfrm>
        <a:off x="2818532" y="3220328"/>
        <a:ext cx="2103383" cy="7662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739205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695893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Jefe(a) de CISEC</a:t>
          </a:r>
        </a:p>
      </dsp:txBody>
      <dsp:txXfrm>
        <a:off x="607" y="695893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177396"/>
          <a:ext cx="2965677" cy="1308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</a:t>
          </a:r>
        </a:p>
      </dsp:txBody>
      <dsp:txXfrm>
        <a:off x="983" y="2177396"/>
        <a:ext cx="2965677" cy="13080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 </a:t>
          </a:r>
        </a:p>
      </dsp:txBody>
      <dsp:txXfrm>
        <a:off x="983" y="2309746"/>
        <a:ext cx="2965677" cy="1043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Recursos Financieros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 D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Analista</a:t>
          </a:r>
        </a:p>
      </dsp:txBody>
      <dsp:txXfrm>
        <a:off x="2066209" y="2901937"/>
        <a:ext cx="1706858" cy="10367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5630198" y="1862984"/>
          <a:ext cx="91440" cy="238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58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207376" y="666711"/>
          <a:ext cx="1468542" cy="353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913"/>
              </a:lnTo>
              <a:lnTo>
                <a:pt x="1468542" y="176913"/>
              </a:lnTo>
              <a:lnTo>
                <a:pt x="1468542" y="3538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2343110" y="1862984"/>
          <a:ext cx="176913" cy="577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850"/>
              </a:lnTo>
              <a:lnTo>
                <a:pt x="176913" y="5778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2166197" y="1862984"/>
          <a:ext cx="176913" cy="577850"/>
        </a:xfrm>
        <a:custGeom>
          <a:avLst/>
          <a:gdLst/>
          <a:ahLst/>
          <a:cxnLst/>
          <a:rect l="0" t="0" r="0" b="0"/>
          <a:pathLst>
            <a:path>
              <a:moveTo>
                <a:pt x="176913" y="0"/>
              </a:moveTo>
              <a:lnTo>
                <a:pt x="176913" y="577850"/>
              </a:lnTo>
              <a:lnTo>
                <a:pt x="0" y="5778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2343110" y="1862984"/>
          <a:ext cx="1024599" cy="1410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509"/>
              </a:lnTo>
              <a:lnTo>
                <a:pt x="1024599" y="1233509"/>
              </a:lnTo>
              <a:lnTo>
                <a:pt x="1024599" y="14104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206002" y="1862984"/>
          <a:ext cx="1137108" cy="1410423"/>
        </a:xfrm>
        <a:custGeom>
          <a:avLst/>
          <a:gdLst/>
          <a:ahLst/>
          <a:cxnLst/>
          <a:rect l="0" t="0" r="0" b="0"/>
          <a:pathLst>
            <a:path>
              <a:moveTo>
                <a:pt x="1137108" y="0"/>
              </a:moveTo>
              <a:lnTo>
                <a:pt x="1137108" y="1233509"/>
              </a:lnTo>
              <a:lnTo>
                <a:pt x="0" y="1233509"/>
              </a:lnTo>
              <a:lnTo>
                <a:pt x="0" y="14104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343110" y="666711"/>
          <a:ext cx="1864265" cy="353827"/>
        </a:xfrm>
        <a:custGeom>
          <a:avLst/>
          <a:gdLst/>
          <a:ahLst/>
          <a:cxnLst/>
          <a:rect l="0" t="0" r="0" b="0"/>
          <a:pathLst>
            <a:path>
              <a:moveTo>
                <a:pt x="1864265" y="0"/>
              </a:moveTo>
              <a:lnTo>
                <a:pt x="1864265" y="176913"/>
              </a:lnTo>
              <a:lnTo>
                <a:pt x="0" y="176913"/>
              </a:lnTo>
              <a:lnTo>
                <a:pt x="0" y="3538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058440" y="572"/>
          <a:ext cx="2297872" cy="6661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Área Administrativa</a:t>
          </a:r>
        </a:p>
      </dsp:txBody>
      <dsp:txXfrm>
        <a:off x="3058440" y="572"/>
        <a:ext cx="2297872" cy="666139"/>
      </dsp:txXfrm>
    </dsp:sp>
    <dsp:sp modelId="{19FBE8A8-D4BA-45D1-97CD-FF1210CD856F}">
      <dsp:nvSpPr>
        <dsp:cNvPr id="0" name=""/>
        <dsp:cNvSpPr/>
      </dsp:nvSpPr>
      <dsp:spPr>
        <a:xfrm>
          <a:off x="1500664" y="1020538"/>
          <a:ext cx="1684892" cy="8424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</dsp:txBody>
      <dsp:txXfrm>
        <a:off x="1500664" y="1020538"/>
        <a:ext cx="1684892" cy="842446"/>
      </dsp:txXfrm>
    </dsp:sp>
    <dsp:sp modelId="{20209728-DAC1-434F-A34D-4E2CFBD35B6A}">
      <dsp:nvSpPr>
        <dsp:cNvPr id="0" name=""/>
        <dsp:cNvSpPr/>
      </dsp:nvSpPr>
      <dsp:spPr>
        <a:xfrm>
          <a:off x="274728" y="3273408"/>
          <a:ext cx="1862547" cy="8398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</a:p>
      </dsp:txBody>
      <dsp:txXfrm>
        <a:off x="274728" y="3273408"/>
        <a:ext cx="1862547" cy="839885"/>
      </dsp:txXfrm>
    </dsp:sp>
    <dsp:sp modelId="{A4D4C94C-ABED-4C78-BB8A-71B08ACEA027}">
      <dsp:nvSpPr>
        <dsp:cNvPr id="0" name=""/>
        <dsp:cNvSpPr/>
      </dsp:nvSpPr>
      <dsp:spPr>
        <a:xfrm>
          <a:off x="2407515" y="3273408"/>
          <a:ext cx="1920389" cy="8424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</a:p>
      </dsp:txBody>
      <dsp:txXfrm>
        <a:off x="2407515" y="3273408"/>
        <a:ext cx="1920389" cy="842446"/>
      </dsp:txXfrm>
    </dsp:sp>
    <dsp:sp modelId="{526CDFD1-CBBB-4232-A7A4-EB4548AE3178}">
      <dsp:nvSpPr>
        <dsp:cNvPr id="0" name=""/>
        <dsp:cNvSpPr/>
      </dsp:nvSpPr>
      <dsp:spPr>
        <a:xfrm>
          <a:off x="481304" y="2149652"/>
          <a:ext cx="1684892" cy="5823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481304" y="2149652"/>
        <a:ext cx="1684892" cy="582366"/>
      </dsp:txXfrm>
    </dsp:sp>
    <dsp:sp modelId="{5FECA718-73A3-4BF7-BD0A-7214AF1AD17A}">
      <dsp:nvSpPr>
        <dsp:cNvPr id="0" name=""/>
        <dsp:cNvSpPr/>
      </dsp:nvSpPr>
      <dsp:spPr>
        <a:xfrm>
          <a:off x="2520024" y="2064763"/>
          <a:ext cx="1684892" cy="75214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Auxiliar Administrativo(a)</a:t>
          </a:r>
          <a:endParaRPr lang="es-ES" sz="1200" kern="1200" dirty="0"/>
        </a:p>
      </dsp:txBody>
      <dsp:txXfrm>
        <a:off x="2520024" y="2064763"/>
        <a:ext cx="1684892" cy="752144"/>
      </dsp:txXfrm>
    </dsp:sp>
    <dsp:sp modelId="{029BCE83-90EC-4C40-88D3-91A90C7AECDE}">
      <dsp:nvSpPr>
        <dsp:cNvPr id="0" name=""/>
        <dsp:cNvSpPr/>
      </dsp:nvSpPr>
      <dsp:spPr>
        <a:xfrm>
          <a:off x="4833472" y="1020538"/>
          <a:ext cx="1684892" cy="8424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</a:t>
          </a:r>
        </a:p>
      </dsp:txBody>
      <dsp:txXfrm>
        <a:off x="4833472" y="1020538"/>
        <a:ext cx="1684892" cy="842446"/>
      </dsp:txXfrm>
    </dsp:sp>
    <dsp:sp modelId="{F005C048-10EF-4E23-96B0-22AED128F4D5}">
      <dsp:nvSpPr>
        <dsp:cNvPr id="0" name=""/>
        <dsp:cNvSpPr/>
      </dsp:nvSpPr>
      <dsp:spPr>
        <a:xfrm>
          <a:off x="4833472" y="2101565"/>
          <a:ext cx="1684892" cy="7790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4833472" y="2101565"/>
        <a:ext cx="1684892" cy="779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12/01/2021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87352363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84693303"/>
              </p:ext>
            </p:extLst>
          </p:nvPr>
        </p:nvGraphicFramePr>
        <p:xfrm>
          <a:off x="2789513" y="168748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96204870"/>
              </p:ext>
            </p:extLst>
          </p:nvPr>
        </p:nvGraphicFramePr>
        <p:xfrm>
          <a:off x="1123405" y="1711234"/>
          <a:ext cx="6518365" cy="425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015630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96256951"/>
              </p:ext>
            </p:extLst>
          </p:nvPr>
        </p:nvGraphicFramePr>
        <p:xfrm>
          <a:off x="1162594" y="1658983"/>
          <a:ext cx="6400801" cy="3676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Análisis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34688092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</a:t>
            </a:r>
            <a:r>
              <a:rPr lang="es-MX" altLang="es-MX" sz="2400" dirty="0" smtClean="0"/>
              <a:t>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30469125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670223419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195788947"/>
              </p:ext>
            </p:extLst>
          </p:nvPr>
        </p:nvGraphicFramePr>
        <p:xfrm>
          <a:off x="1332411" y="1335618"/>
          <a:ext cx="6712365" cy="5270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78439985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89673578"/>
              </p:ext>
            </p:extLst>
          </p:nvPr>
        </p:nvGraphicFramePr>
        <p:xfrm>
          <a:off x="1619793" y="1802675"/>
          <a:ext cx="5590903" cy="4306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71987207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6835333"/>
              </p:ext>
            </p:extLst>
          </p:nvPr>
        </p:nvGraphicFramePr>
        <p:xfrm>
          <a:off x="-66396" y="966198"/>
          <a:ext cx="9210395" cy="584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3963149"/>
              </p:ext>
            </p:extLst>
          </p:nvPr>
        </p:nvGraphicFramePr>
        <p:xfrm>
          <a:off x="1332412" y="1098163"/>
          <a:ext cx="6818810" cy="5264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77380496"/>
              </p:ext>
            </p:extLst>
          </p:nvPr>
        </p:nvGraphicFramePr>
        <p:xfrm>
          <a:off x="1345475" y="1567542"/>
          <a:ext cx="6035037" cy="4425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631781505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76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16519722"/>
              </p:ext>
            </p:extLst>
          </p:nvPr>
        </p:nvGraphicFramePr>
        <p:xfrm>
          <a:off x="1683708" y="1177570"/>
          <a:ext cx="7068406" cy="5680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8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9727973"/>
              </p:ext>
            </p:extLst>
          </p:nvPr>
        </p:nvGraphicFramePr>
        <p:xfrm>
          <a:off x="677190" y="1201783"/>
          <a:ext cx="7970421" cy="514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700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20940706"/>
              </p:ext>
            </p:extLst>
          </p:nvPr>
        </p:nvGraphicFramePr>
        <p:xfrm>
          <a:off x="66500" y="1113907"/>
          <a:ext cx="9000000" cy="5522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096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8779929"/>
              </p:ext>
            </p:extLst>
          </p:nvPr>
        </p:nvGraphicFramePr>
        <p:xfrm>
          <a:off x="627017" y="1593669"/>
          <a:ext cx="7811590" cy="4487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85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656182261"/>
              </p:ext>
            </p:extLst>
          </p:nvPr>
        </p:nvGraphicFramePr>
        <p:xfrm>
          <a:off x="1676054" y="1962294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Coordinación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88343636"/>
              </p:ext>
            </p:extLst>
          </p:nvPr>
        </p:nvGraphicFramePr>
        <p:xfrm>
          <a:off x="1349482" y="2005043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Área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77874112"/>
              </p:ext>
            </p:extLst>
          </p:nvPr>
        </p:nvGraphicFramePr>
        <p:xfrm>
          <a:off x="1201783" y="1946365"/>
          <a:ext cx="6783977" cy="429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62328685"/>
              </p:ext>
            </p:extLst>
          </p:nvPr>
        </p:nvGraphicFramePr>
        <p:xfrm>
          <a:off x="2181497" y="2024741"/>
          <a:ext cx="5219146" cy="3612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87492451"/>
              </p:ext>
            </p:extLst>
          </p:nvPr>
        </p:nvGraphicFramePr>
        <p:xfrm>
          <a:off x="1698170" y="1972492"/>
          <a:ext cx="5860869" cy="3351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92463105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439205712"/>
              </p:ext>
            </p:extLst>
          </p:nvPr>
        </p:nvGraphicFramePr>
        <p:xfrm>
          <a:off x="1280162" y="1937837"/>
          <a:ext cx="6727369" cy="4203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38092244"/>
              </p:ext>
            </p:extLst>
          </p:nvPr>
        </p:nvGraphicFramePr>
        <p:xfrm>
          <a:off x="2873831" y="1894112"/>
          <a:ext cx="3840479" cy="4702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03706467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68425823"/>
              </p:ext>
            </p:extLst>
          </p:nvPr>
        </p:nvGraphicFramePr>
        <p:xfrm>
          <a:off x="522514" y="1593669"/>
          <a:ext cx="7774350" cy="4484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48946359"/>
              </p:ext>
            </p:extLst>
          </p:nvPr>
        </p:nvGraphicFramePr>
        <p:xfrm>
          <a:off x="1115607" y="1371600"/>
          <a:ext cx="7388313" cy="4467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73665339"/>
              </p:ext>
            </p:extLst>
          </p:nvPr>
        </p:nvGraphicFramePr>
        <p:xfrm>
          <a:off x="2194560" y="1580605"/>
          <a:ext cx="4990754" cy="4700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459660" y="368053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3767792"/>
              </p:ext>
            </p:extLst>
          </p:nvPr>
        </p:nvGraphicFramePr>
        <p:xfrm>
          <a:off x="459660" y="1425304"/>
          <a:ext cx="8253265" cy="5346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40115943"/>
              </p:ext>
            </p:extLst>
          </p:nvPr>
        </p:nvGraphicFramePr>
        <p:xfrm>
          <a:off x="2338252" y="1606731"/>
          <a:ext cx="5055326" cy="3988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sz="2400" dirty="0" smtClean="0"/>
              <a:t>Jefatura de CISEC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629885997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08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10557</TotalTime>
  <Words>1513</Words>
  <Application>Microsoft Office PowerPoint</Application>
  <PresentationFormat>Presentación en pantalla (4:3)</PresentationFormat>
  <Paragraphs>500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Amanda Nohemi Lopez Ortiz</cp:lastModifiedBy>
  <cp:revision>629</cp:revision>
  <cp:lastPrinted>2020-02-04T21:37:12Z</cp:lastPrinted>
  <dcterms:created xsi:type="dcterms:W3CDTF">2015-12-30T00:24:58Z</dcterms:created>
  <dcterms:modified xsi:type="dcterms:W3CDTF">2021-01-12T22:46:09Z</dcterms:modified>
</cp:coreProperties>
</file>