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48"/>
  </p:handoutMasterIdLst>
  <p:sldIdLst>
    <p:sldId id="334" r:id="rId2"/>
    <p:sldId id="332" r:id="rId3"/>
    <p:sldId id="336" r:id="rId4"/>
    <p:sldId id="335" r:id="rId5"/>
    <p:sldId id="337" r:id="rId6"/>
    <p:sldId id="339" r:id="rId7"/>
    <p:sldId id="397" r:id="rId8"/>
    <p:sldId id="396" r:id="rId9"/>
    <p:sldId id="398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7" r:id="rId27"/>
    <p:sldId id="358" r:id="rId28"/>
    <p:sldId id="399" r:id="rId29"/>
    <p:sldId id="400" r:id="rId30"/>
    <p:sldId id="401" r:id="rId31"/>
    <p:sldId id="402" r:id="rId32"/>
    <p:sldId id="408" r:id="rId33"/>
    <p:sldId id="369" r:id="rId34"/>
    <p:sldId id="370" r:id="rId35"/>
    <p:sldId id="371" r:id="rId36"/>
    <p:sldId id="372" r:id="rId37"/>
    <p:sldId id="374" r:id="rId38"/>
    <p:sldId id="376" r:id="rId39"/>
    <p:sldId id="377" r:id="rId40"/>
    <p:sldId id="387" r:id="rId41"/>
    <p:sldId id="379" r:id="rId42"/>
    <p:sldId id="380" r:id="rId43"/>
    <p:sldId id="381" r:id="rId44"/>
    <p:sldId id="382" r:id="rId45"/>
    <p:sldId id="383" r:id="rId46"/>
    <p:sldId id="384" r:id="rId47"/>
  </p:sldIdLst>
  <p:sldSz cx="9144000" cy="6858000" type="screen4x3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31">
          <p15:clr>
            <a:srgbClr val="A4A3A4"/>
          </p15:clr>
        </p15:guide>
        <p15:guide id="2" pos="6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1A4A"/>
    <a:srgbClr val="D2B887"/>
    <a:srgbClr val="49C3B1"/>
    <a:srgbClr val="3F5588"/>
    <a:srgbClr val="3FAE2A"/>
    <a:srgbClr val="46797B"/>
    <a:srgbClr val="006241"/>
    <a:srgbClr val="618EB5"/>
    <a:srgbClr val="D14138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4660"/>
  </p:normalViewPr>
  <p:slideViewPr>
    <p:cSldViewPr snapToGrid="0" snapToObjects="1" showGuides="1">
      <p:cViewPr>
        <p:scale>
          <a:sx n="60" d="100"/>
          <a:sy n="60" d="100"/>
        </p:scale>
        <p:origin x="-72" y="-1062"/>
      </p:cViewPr>
      <p:guideLst>
        <p:guide orient="horz" pos="631"/>
        <p:guide pos="6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F7B375-C368-4CF7-B37C-35F28E69867B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39E5A63-1836-4BD9-807B-5F1439BB1339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Comisario(a) General</a:t>
          </a:r>
        </a:p>
      </dgm:t>
    </dgm:pt>
    <dgm:pt modelId="{2E21AA9E-7C93-4EAD-A802-966F9E95C54F}" type="par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957C85F-128C-4014-A610-F3C678466289}" type="sib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959C761-5EC7-4E24-8DAE-FC7D87DCC942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la Academia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y Centro de Capacitación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Continua</a:t>
          </a:r>
        </a:p>
      </dgm:t>
    </dgm:pt>
    <dgm:pt modelId="{DBD1355B-9B28-4A5B-907E-653A181C2375}" type="par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C5F84A3-3E46-4B89-80FC-660477646105}" type="sib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BBD309B-6074-4954-86E6-BCA1348403E4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Comando, Control,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Comunicaciones y Cómputo</a:t>
          </a:r>
        </a:p>
      </dgm:t>
    </dgm:pt>
    <dgm:pt modelId="{CA49EF5C-539F-462E-A0D2-BA5F001D1741}" type="par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47157E1F-129C-4719-B4E9-87497E5AFB4E}" type="sib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E767EB9-A1FB-408E-8B60-7642F6313F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Prevención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Social del Delito</a:t>
          </a:r>
        </a:p>
      </dgm:t>
    </dgm:pt>
    <dgm:pt modelId="{AD26C526-D4AF-4694-A024-65FDF43A1D97}" type="par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29D74A3-5B84-432D-9DF6-7E823F5079C5}" type="sib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1666C48A-5CE7-4245-AC41-A716874C803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7D265B2B-358A-42E6-90FD-A694CE44E360}" type="par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67CFFD3A-C435-46AC-9D63-C1D08DE2C806}" type="sib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51B9DD1-2986-4C56-83D4-06A3C090549A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Administrativo(a)</a:t>
          </a:r>
        </a:p>
      </dgm:t>
    </dgm:pt>
    <dgm:pt modelId="{84D3BF81-2FCA-4A5A-A3B1-C001EF6213DB}" type="par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55CB244-2BBB-4083-98C3-492B6429D781}" type="sib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2D5AC55-EDAB-4529-A17B-8FA93629604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F54485E4-9A44-49BF-85ED-3EBF68299C40}" type="par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193652C-0BBC-4026-9EB0-426241996413}" type="sib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02817E7-2E38-4A19-81DE-3640A128A9A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3A0DF4B1-120A-4CD9-9C88-B0A2EE6BEBA9}" type="par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70A8F80-E255-48FF-BFA6-E8A21D8252F7}" type="sib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0E7F2129-11FF-4752-9120-1B79F912E91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Director(a) de Tránsito</a:t>
          </a:r>
        </a:p>
      </dgm:t>
    </dgm:pt>
    <dgm:pt modelId="{315FE9B1-82EB-4CDD-A37B-C396CDB6263D}" type="par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7E569EFC-2190-4C50-AAA9-6643CBF4B1F9}" type="sib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A0B8534-7042-4975-B0F6-C82297DB253A}" type="pres">
      <dgm:prSet presAssocID="{F2F7B375-C368-4CF7-B37C-35F28E698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0EACFD8-D33E-4C1D-BF39-0716AA130BE9}" type="pres">
      <dgm:prSet presAssocID="{939E5A63-1836-4BD9-807B-5F1439BB1339}" presName="hierRoot1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2C4600C7-D5FA-4C57-AE8D-F31FB2603F7C}" type="pres">
      <dgm:prSet presAssocID="{939E5A63-1836-4BD9-807B-5F1439BB1339}" presName="rootComposite1" presStyleCnt="0"/>
      <dgm:spPr/>
      <dgm:t>
        <a:bodyPr/>
        <a:lstStyle/>
        <a:p>
          <a:endParaRPr lang="es-ES"/>
        </a:p>
      </dgm:t>
    </dgm:pt>
    <dgm:pt modelId="{5BBF5B38-B01E-44B2-9779-EF00B5006E6C}" type="pres">
      <dgm:prSet presAssocID="{939E5A63-1836-4BD9-807B-5F1439BB1339}" presName="rootText1" presStyleLbl="node0" presStyleIdx="0" presStyleCnt="1" custScaleX="199637" custScaleY="117455" custLinFactNeighborY="3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0076F7-B3A1-4FA0-909D-6A552133AB8F}" type="pres">
      <dgm:prSet presAssocID="{939E5A63-1836-4BD9-807B-5F1439BB133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C0EFED7-C75D-487F-AF06-638113B95817}" type="pres">
      <dgm:prSet presAssocID="{939E5A63-1836-4BD9-807B-5F1439BB1339}" presName="hierChild2" presStyleCnt="0"/>
      <dgm:spPr/>
      <dgm:t>
        <a:bodyPr/>
        <a:lstStyle/>
        <a:p>
          <a:endParaRPr lang="es-ES"/>
        </a:p>
      </dgm:t>
    </dgm:pt>
    <dgm:pt modelId="{E57544EF-8F74-4F4E-807A-5F0DA4044F6B}" type="pres">
      <dgm:prSet presAssocID="{DBD1355B-9B28-4A5B-907E-653A181C2375}" presName="Name48" presStyleLbl="parChTrans1D2" presStyleIdx="0" presStyleCnt="6"/>
      <dgm:spPr/>
      <dgm:t>
        <a:bodyPr/>
        <a:lstStyle/>
        <a:p>
          <a:endParaRPr lang="es-ES"/>
        </a:p>
      </dgm:t>
    </dgm:pt>
    <dgm:pt modelId="{7F904D8F-5CD7-4141-B582-B33699B76C8B}" type="pres">
      <dgm:prSet presAssocID="{2959C761-5EC7-4E24-8DAE-FC7D87DCC9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D31C6F0-6A47-4DB5-A058-4A72AC2647D2}" type="pres">
      <dgm:prSet presAssocID="{2959C761-5EC7-4E24-8DAE-FC7D87DCC942}" presName="rootComposite" presStyleCnt="0"/>
      <dgm:spPr/>
      <dgm:t>
        <a:bodyPr/>
        <a:lstStyle/>
        <a:p>
          <a:endParaRPr lang="es-ES"/>
        </a:p>
      </dgm:t>
    </dgm:pt>
    <dgm:pt modelId="{16AAF0CA-6CD6-47AA-8AB6-DCBF20F41BA5}" type="pres">
      <dgm:prSet presAssocID="{2959C761-5EC7-4E24-8DAE-FC7D87DCC942}" presName="rootText" presStyleLbl="node2" presStyleIdx="0" presStyleCnt="6" custScaleX="186758" custScaleY="109973" custLinFactNeighborY="-6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13D077-2C53-4523-A3B3-D15C939BBCC3}" type="pres">
      <dgm:prSet presAssocID="{2959C761-5EC7-4E24-8DAE-FC7D87DCC942}" presName="rootConnector" presStyleLbl="node2" presStyleIdx="0" presStyleCnt="6"/>
      <dgm:spPr/>
      <dgm:t>
        <a:bodyPr/>
        <a:lstStyle/>
        <a:p>
          <a:endParaRPr lang="es-ES"/>
        </a:p>
      </dgm:t>
    </dgm:pt>
    <dgm:pt modelId="{56FAD635-5570-4965-8906-B65F3FF923AC}" type="pres">
      <dgm:prSet presAssocID="{2959C761-5EC7-4E24-8DAE-FC7D87DCC942}" presName="hierChild4" presStyleCnt="0"/>
      <dgm:spPr/>
      <dgm:t>
        <a:bodyPr/>
        <a:lstStyle/>
        <a:p>
          <a:endParaRPr lang="es-ES"/>
        </a:p>
      </dgm:t>
    </dgm:pt>
    <dgm:pt modelId="{DD325BCE-7A73-4D98-8C65-3B6F553BA18E}" type="pres">
      <dgm:prSet presAssocID="{2959C761-5EC7-4E24-8DAE-FC7D87DCC942}" presName="hierChild5" presStyleCnt="0"/>
      <dgm:spPr/>
      <dgm:t>
        <a:bodyPr/>
        <a:lstStyle/>
        <a:p>
          <a:endParaRPr lang="es-ES"/>
        </a:p>
      </dgm:t>
    </dgm:pt>
    <dgm:pt modelId="{0CEA848E-F745-48DC-BC4D-94F87A0E876C}" type="pres">
      <dgm:prSet presAssocID="{CA49EF5C-539F-462E-A0D2-BA5F001D1741}" presName="Name48" presStyleLbl="parChTrans1D2" presStyleIdx="1" presStyleCnt="6"/>
      <dgm:spPr/>
      <dgm:t>
        <a:bodyPr/>
        <a:lstStyle/>
        <a:p>
          <a:endParaRPr lang="es-ES"/>
        </a:p>
      </dgm:t>
    </dgm:pt>
    <dgm:pt modelId="{A815AC46-6658-4C9B-B858-24A5E537C331}" type="pres">
      <dgm:prSet presAssocID="{FBBD309B-6074-4954-86E6-BCA1348403E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E5D6C11-7653-4696-A3DF-A224301B118E}" type="pres">
      <dgm:prSet presAssocID="{FBBD309B-6074-4954-86E6-BCA1348403E4}" presName="rootComposite" presStyleCnt="0"/>
      <dgm:spPr/>
      <dgm:t>
        <a:bodyPr/>
        <a:lstStyle/>
        <a:p>
          <a:endParaRPr lang="es-ES"/>
        </a:p>
      </dgm:t>
    </dgm:pt>
    <dgm:pt modelId="{3AF400D8-E83E-422C-8BAD-B5DAB885243F}" type="pres">
      <dgm:prSet presAssocID="{FBBD309B-6074-4954-86E6-BCA1348403E4}" presName="rootText" presStyleLbl="node2" presStyleIdx="1" presStyleCnt="6" custScaleX="191373" custScaleY="1071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A39167A-2B14-4E44-852D-0255EBE87918}" type="pres">
      <dgm:prSet presAssocID="{FBBD309B-6074-4954-86E6-BCA1348403E4}" presName="rootConnector" presStyleLbl="node2" presStyleIdx="1" presStyleCnt="6"/>
      <dgm:spPr/>
      <dgm:t>
        <a:bodyPr/>
        <a:lstStyle/>
        <a:p>
          <a:endParaRPr lang="es-ES"/>
        </a:p>
      </dgm:t>
    </dgm:pt>
    <dgm:pt modelId="{E78DC8C3-40AD-420D-B4F7-C1A8AA7F4009}" type="pres">
      <dgm:prSet presAssocID="{FBBD309B-6074-4954-86E6-BCA1348403E4}" presName="hierChild4" presStyleCnt="0"/>
      <dgm:spPr/>
      <dgm:t>
        <a:bodyPr/>
        <a:lstStyle/>
        <a:p>
          <a:endParaRPr lang="es-ES"/>
        </a:p>
      </dgm:t>
    </dgm:pt>
    <dgm:pt modelId="{142E3F40-F9C8-468A-A8EA-8C7A77A407CF}" type="pres">
      <dgm:prSet presAssocID="{FBBD309B-6074-4954-86E6-BCA1348403E4}" presName="hierChild5" presStyleCnt="0"/>
      <dgm:spPr/>
      <dgm:t>
        <a:bodyPr/>
        <a:lstStyle/>
        <a:p>
          <a:endParaRPr lang="es-ES"/>
        </a:p>
      </dgm:t>
    </dgm:pt>
    <dgm:pt modelId="{2A7A0EF7-EA05-4989-8854-6871EFB1F1A9}" type="pres">
      <dgm:prSet presAssocID="{AD26C526-D4AF-4694-A024-65FDF43A1D97}" presName="Name48" presStyleLbl="parChTrans1D2" presStyleIdx="2" presStyleCnt="6"/>
      <dgm:spPr/>
      <dgm:t>
        <a:bodyPr/>
        <a:lstStyle/>
        <a:p>
          <a:endParaRPr lang="es-ES"/>
        </a:p>
      </dgm:t>
    </dgm:pt>
    <dgm:pt modelId="{DF1BBBDB-7326-4FF8-802D-531DAF073833}" type="pres">
      <dgm:prSet presAssocID="{3E767EB9-A1FB-408E-8B60-7642F6313F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5AC88EA-6A44-4A2D-A9B2-6A640CD62D87}" type="pres">
      <dgm:prSet presAssocID="{3E767EB9-A1FB-408E-8B60-7642F6313F0C}" presName="rootComposite" presStyleCnt="0"/>
      <dgm:spPr/>
      <dgm:t>
        <a:bodyPr/>
        <a:lstStyle/>
        <a:p>
          <a:endParaRPr lang="es-ES"/>
        </a:p>
      </dgm:t>
    </dgm:pt>
    <dgm:pt modelId="{990FC1FE-2F3E-4449-B0C0-644E01E26260}" type="pres">
      <dgm:prSet presAssocID="{3E767EB9-A1FB-408E-8B60-7642F6313F0C}" presName="rootText" presStyleLbl="node2" presStyleIdx="2" presStyleCnt="6" custScaleX="1839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BF970F-773E-4EA4-94E1-8249F17DFCAA}" type="pres">
      <dgm:prSet presAssocID="{3E767EB9-A1FB-408E-8B60-7642F6313F0C}" presName="rootConnector" presStyleLbl="node2" presStyleIdx="2" presStyleCnt="6"/>
      <dgm:spPr/>
      <dgm:t>
        <a:bodyPr/>
        <a:lstStyle/>
        <a:p>
          <a:endParaRPr lang="es-ES"/>
        </a:p>
      </dgm:t>
    </dgm:pt>
    <dgm:pt modelId="{8C9D046A-7752-424D-838B-04164A6DEE61}" type="pres">
      <dgm:prSet presAssocID="{3E767EB9-A1FB-408E-8B60-7642F6313F0C}" presName="hierChild4" presStyleCnt="0"/>
      <dgm:spPr/>
      <dgm:t>
        <a:bodyPr/>
        <a:lstStyle/>
        <a:p>
          <a:endParaRPr lang="es-ES"/>
        </a:p>
      </dgm:t>
    </dgm:pt>
    <dgm:pt modelId="{622D85E4-6BFA-4E38-97E2-3F6F752D81AF}" type="pres">
      <dgm:prSet presAssocID="{3E767EB9-A1FB-408E-8B60-7642F6313F0C}" presName="hierChild5" presStyleCnt="0"/>
      <dgm:spPr/>
      <dgm:t>
        <a:bodyPr/>
        <a:lstStyle/>
        <a:p>
          <a:endParaRPr lang="es-ES"/>
        </a:p>
      </dgm:t>
    </dgm:pt>
    <dgm:pt modelId="{C9D6FA65-2522-463B-816C-03F08B3589AF}" type="pres">
      <dgm:prSet presAssocID="{7D265B2B-358A-42E6-90FD-A694CE44E360}" presName="Name48" presStyleLbl="parChTrans1D2" presStyleIdx="3" presStyleCnt="6"/>
      <dgm:spPr/>
      <dgm:t>
        <a:bodyPr/>
        <a:lstStyle/>
        <a:p>
          <a:endParaRPr lang="es-ES"/>
        </a:p>
      </dgm:t>
    </dgm:pt>
    <dgm:pt modelId="{274804DE-4741-4B6B-AD97-19F21D4AA930}" type="pres">
      <dgm:prSet presAssocID="{1666C48A-5CE7-4245-AC41-A716874C803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701BD92-1B7C-4221-B7B0-008F84831DC0}" type="pres">
      <dgm:prSet presAssocID="{1666C48A-5CE7-4245-AC41-A716874C803E}" presName="rootComposite" presStyleCnt="0"/>
      <dgm:spPr/>
      <dgm:t>
        <a:bodyPr/>
        <a:lstStyle/>
        <a:p>
          <a:endParaRPr lang="es-ES"/>
        </a:p>
      </dgm:t>
    </dgm:pt>
    <dgm:pt modelId="{A2C57FEC-9BE4-4D2C-AE94-7ED30BF0747B}" type="pres">
      <dgm:prSet presAssocID="{1666C48A-5CE7-4245-AC41-A716874C803E}" presName="rootText" presStyleLbl="node2" presStyleIdx="3" presStyleCnt="6" custScaleX="1957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8380635-FDBC-4025-B56F-DACFF8EA11FC}" type="pres">
      <dgm:prSet presAssocID="{1666C48A-5CE7-4245-AC41-A716874C803E}" presName="rootConnector" presStyleLbl="node2" presStyleIdx="3" presStyleCnt="6"/>
      <dgm:spPr/>
      <dgm:t>
        <a:bodyPr/>
        <a:lstStyle/>
        <a:p>
          <a:endParaRPr lang="es-ES"/>
        </a:p>
      </dgm:t>
    </dgm:pt>
    <dgm:pt modelId="{C4C27117-A6E1-4E7A-A75F-9EB4F14D82B1}" type="pres">
      <dgm:prSet presAssocID="{1666C48A-5CE7-4245-AC41-A716874C803E}" presName="hierChild4" presStyleCnt="0"/>
      <dgm:spPr/>
      <dgm:t>
        <a:bodyPr/>
        <a:lstStyle/>
        <a:p>
          <a:endParaRPr lang="es-ES"/>
        </a:p>
      </dgm:t>
    </dgm:pt>
    <dgm:pt modelId="{76559BAE-D9CF-45F3-ABF9-AF19FFED464F}" type="pres">
      <dgm:prSet presAssocID="{1666C48A-5CE7-4245-AC41-A716874C803E}" presName="hierChild5" presStyleCnt="0"/>
      <dgm:spPr/>
      <dgm:t>
        <a:bodyPr/>
        <a:lstStyle/>
        <a:p>
          <a:endParaRPr lang="es-ES"/>
        </a:p>
      </dgm:t>
    </dgm:pt>
    <dgm:pt modelId="{9B4ACA6F-76B2-4836-8D28-7C8985B6159B}" type="pres">
      <dgm:prSet presAssocID="{84D3BF81-2FCA-4A5A-A3B1-C001EF6213DB}" presName="Name48" presStyleLbl="parChTrans1D2" presStyleIdx="4" presStyleCnt="6"/>
      <dgm:spPr/>
      <dgm:t>
        <a:bodyPr/>
        <a:lstStyle/>
        <a:p>
          <a:endParaRPr lang="es-ES"/>
        </a:p>
      </dgm:t>
    </dgm:pt>
    <dgm:pt modelId="{69FE62EA-1687-43A4-AC0A-51A6383EF82A}" type="pres">
      <dgm:prSet presAssocID="{E51B9DD1-2986-4C56-83D4-06A3C090549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1E7C514-F32C-4BA1-9F04-B51EAC3034B4}" type="pres">
      <dgm:prSet presAssocID="{E51B9DD1-2986-4C56-83D4-06A3C090549A}" presName="rootComposite" presStyleCnt="0"/>
      <dgm:spPr/>
      <dgm:t>
        <a:bodyPr/>
        <a:lstStyle/>
        <a:p>
          <a:endParaRPr lang="es-ES"/>
        </a:p>
      </dgm:t>
    </dgm:pt>
    <dgm:pt modelId="{0AF4A2FE-3782-4531-9578-5D68823CAAC2}" type="pres">
      <dgm:prSet presAssocID="{E51B9DD1-2986-4C56-83D4-06A3C090549A}" presName="rootText" presStyleLbl="node2" presStyleIdx="4" presStyleCnt="6" custScaleX="1824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4F9FBA-5FCD-4E50-9DC6-75CFF1353251}" type="pres">
      <dgm:prSet presAssocID="{E51B9DD1-2986-4C56-83D4-06A3C090549A}" presName="rootConnector" presStyleLbl="node2" presStyleIdx="4" presStyleCnt="6"/>
      <dgm:spPr/>
      <dgm:t>
        <a:bodyPr/>
        <a:lstStyle/>
        <a:p>
          <a:endParaRPr lang="es-ES"/>
        </a:p>
      </dgm:t>
    </dgm:pt>
    <dgm:pt modelId="{FC007650-C51D-428E-8744-5E46BDD14776}" type="pres">
      <dgm:prSet presAssocID="{E51B9DD1-2986-4C56-83D4-06A3C090549A}" presName="hierChild4" presStyleCnt="0"/>
      <dgm:spPr/>
      <dgm:t>
        <a:bodyPr/>
        <a:lstStyle/>
        <a:p>
          <a:endParaRPr lang="es-ES"/>
        </a:p>
      </dgm:t>
    </dgm:pt>
    <dgm:pt modelId="{7DD28343-4996-49D8-93D6-2246522BEF77}" type="pres">
      <dgm:prSet presAssocID="{E51B9DD1-2986-4C56-83D4-06A3C090549A}" presName="hierChild5" presStyleCnt="0"/>
      <dgm:spPr/>
      <dgm:t>
        <a:bodyPr/>
        <a:lstStyle/>
        <a:p>
          <a:endParaRPr lang="es-ES"/>
        </a:p>
      </dgm:t>
    </dgm:pt>
    <dgm:pt modelId="{B3A76A5E-8CD4-4043-A418-A7E8538F5411}" type="pres">
      <dgm:prSet presAssocID="{F54485E4-9A44-49BF-85ED-3EBF68299C40}" presName="Name48" presStyleLbl="parChTrans1D2" presStyleIdx="5" presStyleCnt="6"/>
      <dgm:spPr/>
      <dgm:t>
        <a:bodyPr/>
        <a:lstStyle/>
        <a:p>
          <a:endParaRPr lang="es-ES"/>
        </a:p>
      </dgm:t>
    </dgm:pt>
    <dgm:pt modelId="{485A42E3-3F5B-4169-8FFD-A3CF8424BA03}" type="pres">
      <dgm:prSet presAssocID="{C2D5AC55-EDAB-4529-A17B-8FA936296042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7B1FEC7D-C133-4FF6-984E-400817CAC986}" type="pres">
      <dgm:prSet presAssocID="{C2D5AC55-EDAB-4529-A17B-8FA936296042}" presName="rootComposite" presStyleCnt="0"/>
      <dgm:spPr/>
      <dgm:t>
        <a:bodyPr/>
        <a:lstStyle/>
        <a:p>
          <a:endParaRPr lang="es-ES"/>
        </a:p>
      </dgm:t>
    </dgm:pt>
    <dgm:pt modelId="{59235B3B-BC15-46C0-8CB8-24909E636BAF}" type="pres">
      <dgm:prSet presAssocID="{C2D5AC55-EDAB-4529-A17B-8FA936296042}" presName="rootText" presStyleLbl="node2" presStyleIdx="5" presStyleCnt="6" custScaleX="175956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E8E717-787E-4502-9E6C-885691C8E3C7}" type="pres">
      <dgm:prSet presAssocID="{C2D5AC55-EDAB-4529-A17B-8FA936296042}" presName="rootConnector" presStyleLbl="node2" presStyleIdx="5" presStyleCnt="6"/>
      <dgm:spPr/>
      <dgm:t>
        <a:bodyPr/>
        <a:lstStyle/>
        <a:p>
          <a:endParaRPr lang="es-ES"/>
        </a:p>
      </dgm:t>
    </dgm:pt>
    <dgm:pt modelId="{1D78EAB9-0134-4B3A-AEC5-379C183CB949}" type="pres">
      <dgm:prSet presAssocID="{C2D5AC55-EDAB-4529-A17B-8FA936296042}" presName="hierChild4" presStyleCnt="0"/>
      <dgm:spPr/>
      <dgm:t>
        <a:bodyPr/>
        <a:lstStyle/>
        <a:p>
          <a:endParaRPr lang="es-ES"/>
        </a:p>
      </dgm:t>
    </dgm:pt>
    <dgm:pt modelId="{66D58C35-5756-4BCC-A575-20C7DA6B571B}" type="pres">
      <dgm:prSet presAssocID="{3A0DF4B1-120A-4CD9-9C88-B0A2EE6BEBA9}" presName="Name48" presStyleLbl="parChTrans1D3" presStyleIdx="0" presStyleCnt="2"/>
      <dgm:spPr/>
      <dgm:t>
        <a:bodyPr/>
        <a:lstStyle/>
        <a:p>
          <a:endParaRPr lang="es-ES"/>
        </a:p>
      </dgm:t>
    </dgm:pt>
    <dgm:pt modelId="{0EA7FA48-A7A8-480E-B5C6-A78ADA30636D}" type="pres">
      <dgm:prSet presAssocID="{F02817E7-2E38-4A19-81DE-3640A128A9A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72018A7-FC81-4319-B65E-15D9EC9403F9}" type="pres">
      <dgm:prSet presAssocID="{F02817E7-2E38-4A19-81DE-3640A128A9A6}" presName="rootComposite" presStyleCnt="0"/>
      <dgm:spPr/>
      <dgm:t>
        <a:bodyPr/>
        <a:lstStyle/>
        <a:p>
          <a:endParaRPr lang="es-ES"/>
        </a:p>
      </dgm:t>
    </dgm:pt>
    <dgm:pt modelId="{3935AD09-B16F-4E8E-90C3-CD8A253D6F7F}" type="pres">
      <dgm:prSet presAssocID="{F02817E7-2E38-4A19-81DE-3640A128A9A6}" presName="rootText" presStyleLbl="node3" presStyleIdx="0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A5F7E8-965B-4849-851E-10E4E97637CD}" type="pres">
      <dgm:prSet presAssocID="{F02817E7-2E38-4A19-81DE-3640A128A9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EE970B4D-85BE-454A-B56C-73E9D37502CA}" type="pres">
      <dgm:prSet presAssocID="{F02817E7-2E38-4A19-81DE-3640A128A9A6}" presName="hierChild4" presStyleCnt="0"/>
      <dgm:spPr/>
      <dgm:t>
        <a:bodyPr/>
        <a:lstStyle/>
        <a:p>
          <a:endParaRPr lang="es-ES"/>
        </a:p>
      </dgm:t>
    </dgm:pt>
    <dgm:pt modelId="{ED5F6159-1AE2-4D42-8CCC-98112CD4F7A5}" type="pres">
      <dgm:prSet presAssocID="{F02817E7-2E38-4A19-81DE-3640A128A9A6}" presName="hierChild5" presStyleCnt="0"/>
      <dgm:spPr/>
      <dgm:t>
        <a:bodyPr/>
        <a:lstStyle/>
        <a:p>
          <a:endParaRPr lang="es-ES"/>
        </a:p>
      </dgm:t>
    </dgm:pt>
    <dgm:pt modelId="{8EBA1CE9-2ADC-48BB-A575-E41CBE87CF00}" type="pres">
      <dgm:prSet presAssocID="{315FE9B1-82EB-4CDD-A37B-C396CDB6263D}" presName="Name48" presStyleLbl="parChTrans1D3" presStyleIdx="1" presStyleCnt="2"/>
      <dgm:spPr/>
      <dgm:t>
        <a:bodyPr/>
        <a:lstStyle/>
        <a:p>
          <a:endParaRPr lang="es-ES"/>
        </a:p>
      </dgm:t>
    </dgm:pt>
    <dgm:pt modelId="{DA4C3F7A-0EE3-4EA1-B300-6F9B916EEDAA}" type="pres">
      <dgm:prSet presAssocID="{0E7F2129-11FF-4752-9120-1B79F912E91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9EF6D20-BE54-4D2B-BD5F-6C7A111D575F}" type="pres">
      <dgm:prSet presAssocID="{0E7F2129-11FF-4752-9120-1B79F912E913}" presName="rootComposite" presStyleCnt="0"/>
      <dgm:spPr/>
      <dgm:t>
        <a:bodyPr/>
        <a:lstStyle/>
        <a:p>
          <a:endParaRPr lang="es-ES"/>
        </a:p>
      </dgm:t>
    </dgm:pt>
    <dgm:pt modelId="{D7977FD6-0A2F-46D0-8DC3-97E3529CB754}" type="pres">
      <dgm:prSet presAssocID="{0E7F2129-11FF-4752-9120-1B79F912E913}" presName="rootText" presStyleLbl="node3" presStyleIdx="1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02DC59-CE58-4CA2-9D1E-3BA9DFA88BEC}" type="pres">
      <dgm:prSet presAssocID="{0E7F2129-11FF-4752-9120-1B79F912E913}" presName="rootConnector" presStyleLbl="node3" presStyleIdx="1" presStyleCnt="2"/>
      <dgm:spPr/>
      <dgm:t>
        <a:bodyPr/>
        <a:lstStyle/>
        <a:p>
          <a:endParaRPr lang="es-ES"/>
        </a:p>
      </dgm:t>
    </dgm:pt>
    <dgm:pt modelId="{9B9FABF0-0B66-4149-AB1E-D808C0B3B621}" type="pres">
      <dgm:prSet presAssocID="{0E7F2129-11FF-4752-9120-1B79F912E913}" presName="hierChild4" presStyleCnt="0"/>
      <dgm:spPr/>
      <dgm:t>
        <a:bodyPr/>
        <a:lstStyle/>
        <a:p>
          <a:endParaRPr lang="es-ES"/>
        </a:p>
      </dgm:t>
    </dgm:pt>
    <dgm:pt modelId="{C3E5A316-3209-4761-B6CA-152DB76DB979}" type="pres">
      <dgm:prSet presAssocID="{0E7F2129-11FF-4752-9120-1B79F912E913}" presName="hierChild5" presStyleCnt="0"/>
      <dgm:spPr/>
      <dgm:t>
        <a:bodyPr/>
        <a:lstStyle/>
        <a:p>
          <a:endParaRPr lang="es-ES"/>
        </a:p>
      </dgm:t>
    </dgm:pt>
    <dgm:pt modelId="{E1F98CBD-554A-4649-A245-C71A8F83A99B}" type="pres">
      <dgm:prSet presAssocID="{C2D5AC55-EDAB-4529-A17B-8FA936296042}" presName="hierChild5" presStyleCnt="0"/>
      <dgm:spPr/>
      <dgm:t>
        <a:bodyPr/>
        <a:lstStyle/>
        <a:p>
          <a:endParaRPr lang="es-ES"/>
        </a:p>
      </dgm:t>
    </dgm:pt>
    <dgm:pt modelId="{C6D286CA-9E9E-48B3-8166-383EB1BFB00C}" type="pres">
      <dgm:prSet presAssocID="{939E5A63-1836-4BD9-807B-5F1439BB1339}" presName="hierChild3" presStyleCnt="0"/>
      <dgm:spPr/>
      <dgm:t>
        <a:bodyPr/>
        <a:lstStyle/>
        <a:p>
          <a:endParaRPr lang="es-ES"/>
        </a:p>
      </dgm:t>
    </dgm:pt>
  </dgm:ptLst>
  <dgm:cxnLst>
    <dgm:cxn modelId="{1E5CF181-3B94-4792-BD95-A54B380950D3}" srcId="{C2D5AC55-EDAB-4529-A17B-8FA936296042}" destId="{F02817E7-2E38-4A19-81DE-3640A128A9A6}" srcOrd="0" destOrd="0" parTransId="{3A0DF4B1-120A-4CD9-9C88-B0A2EE6BEBA9}" sibTransId="{C70A8F80-E255-48FF-BFA6-E8A21D8252F7}"/>
    <dgm:cxn modelId="{7CD73DF6-0281-4117-9782-7B8324561DD0}" type="presOf" srcId="{E51B9DD1-2986-4C56-83D4-06A3C090549A}" destId="{704F9FBA-5FCD-4E50-9DC6-75CFF1353251}" srcOrd="1" destOrd="0" presId="urn:microsoft.com/office/officeart/2005/8/layout/orgChart1"/>
    <dgm:cxn modelId="{25CB3060-6219-4558-8B83-6B3A258A55F1}" type="presOf" srcId="{AD26C526-D4AF-4694-A024-65FDF43A1D97}" destId="{2A7A0EF7-EA05-4989-8854-6871EFB1F1A9}" srcOrd="0" destOrd="0" presId="urn:microsoft.com/office/officeart/2005/8/layout/orgChart1"/>
    <dgm:cxn modelId="{32D42F1C-E279-4DD3-9BC2-BAF8F31B94CA}" type="presOf" srcId="{FBBD309B-6074-4954-86E6-BCA1348403E4}" destId="{5A39167A-2B14-4E44-852D-0255EBE87918}" srcOrd="1" destOrd="0" presId="urn:microsoft.com/office/officeart/2005/8/layout/orgChart1"/>
    <dgm:cxn modelId="{FD8C492C-1BE2-4B0A-BBBD-DE173D08D752}" type="presOf" srcId="{315FE9B1-82EB-4CDD-A37B-C396CDB6263D}" destId="{8EBA1CE9-2ADC-48BB-A575-E41CBE87CF00}" srcOrd="0" destOrd="0" presId="urn:microsoft.com/office/officeart/2005/8/layout/orgChart1"/>
    <dgm:cxn modelId="{E717CF94-E301-4715-BC94-27652DB10F4F}" type="presOf" srcId="{0E7F2129-11FF-4752-9120-1B79F912E913}" destId="{D7977FD6-0A2F-46D0-8DC3-97E3529CB754}" srcOrd="0" destOrd="0" presId="urn:microsoft.com/office/officeart/2005/8/layout/orgChart1"/>
    <dgm:cxn modelId="{BD9824C3-60C5-48E5-9876-A32EE2688958}" srcId="{F2F7B375-C368-4CF7-B37C-35F28E69867B}" destId="{939E5A63-1836-4BD9-807B-5F1439BB1339}" srcOrd="0" destOrd="0" parTransId="{2E21AA9E-7C93-4EAD-A802-966F9E95C54F}" sibTransId="{D957C85F-128C-4014-A610-F3C678466289}"/>
    <dgm:cxn modelId="{2869FF57-050A-4CB7-B88C-CB3A454AFECF}" type="presOf" srcId="{C2D5AC55-EDAB-4529-A17B-8FA936296042}" destId="{2CE8E717-787E-4502-9E6C-885691C8E3C7}" srcOrd="1" destOrd="0" presId="urn:microsoft.com/office/officeart/2005/8/layout/orgChart1"/>
    <dgm:cxn modelId="{2959B1E3-3CF3-42FC-B6D8-7BE46F5F475B}" srcId="{939E5A63-1836-4BD9-807B-5F1439BB1339}" destId="{FBBD309B-6074-4954-86E6-BCA1348403E4}" srcOrd="1" destOrd="0" parTransId="{CA49EF5C-539F-462E-A0D2-BA5F001D1741}" sibTransId="{47157E1F-129C-4719-B4E9-87497E5AFB4E}"/>
    <dgm:cxn modelId="{7200A5B4-BD6F-4D48-93AD-1507446B0DF1}" type="presOf" srcId="{F02817E7-2E38-4A19-81DE-3640A128A9A6}" destId="{3935AD09-B16F-4E8E-90C3-CD8A253D6F7F}" srcOrd="0" destOrd="0" presId="urn:microsoft.com/office/officeart/2005/8/layout/orgChart1"/>
    <dgm:cxn modelId="{7A42ED95-CD8C-485C-8349-917908602094}" type="presOf" srcId="{2959C761-5EC7-4E24-8DAE-FC7D87DCC942}" destId="{F813D077-2C53-4523-A3B3-D15C939BBCC3}" srcOrd="1" destOrd="0" presId="urn:microsoft.com/office/officeart/2005/8/layout/orgChart1"/>
    <dgm:cxn modelId="{40855AF3-68A8-44BE-A1D7-E8E94383D7F9}" type="presOf" srcId="{2959C761-5EC7-4E24-8DAE-FC7D87DCC942}" destId="{16AAF0CA-6CD6-47AA-8AB6-DCBF20F41BA5}" srcOrd="0" destOrd="0" presId="urn:microsoft.com/office/officeart/2005/8/layout/orgChart1"/>
    <dgm:cxn modelId="{0942E930-083B-414F-8D74-A82097272AF9}" type="presOf" srcId="{939E5A63-1836-4BD9-807B-5F1439BB1339}" destId="{5BBF5B38-B01E-44B2-9779-EF00B5006E6C}" srcOrd="0" destOrd="0" presId="urn:microsoft.com/office/officeart/2005/8/layout/orgChart1"/>
    <dgm:cxn modelId="{CBD861D3-9B93-4BE7-AC99-C89C01518815}" srcId="{939E5A63-1836-4BD9-807B-5F1439BB1339}" destId="{C2D5AC55-EDAB-4529-A17B-8FA936296042}" srcOrd="5" destOrd="0" parTransId="{F54485E4-9A44-49BF-85ED-3EBF68299C40}" sibTransId="{2193652C-0BBC-4026-9EB0-426241996413}"/>
    <dgm:cxn modelId="{39F2BC43-10AB-40B4-8295-E3A9F1FB3A22}" srcId="{939E5A63-1836-4BD9-807B-5F1439BB1339}" destId="{1666C48A-5CE7-4245-AC41-A716874C803E}" srcOrd="3" destOrd="0" parTransId="{7D265B2B-358A-42E6-90FD-A694CE44E360}" sibTransId="{67CFFD3A-C435-46AC-9D63-C1D08DE2C806}"/>
    <dgm:cxn modelId="{D9EA3345-C2F8-4AE8-9DFA-44712CC59144}" type="presOf" srcId="{3E767EB9-A1FB-408E-8B60-7642F6313F0C}" destId="{990FC1FE-2F3E-4449-B0C0-644E01E26260}" srcOrd="0" destOrd="0" presId="urn:microsoft.com/office/officeart/2005/8/layout/orgChart1"/>
    <dgm:cxn modelId="{AFDD28AC-E67C-4027-8913-68E93CC8332B}" type="presOf" srcId="{C2D5AC55-EDAB-4529-A17B-8FA936296042}" destId="{59235B3B-BC15-46C0-8CB8-24909E636BAF}" srcOrd="0" destOrd="0" presId="urn:microsoft.com/office/officeart/2005/8/layout/orgChart1"/>
    <dgm:cxn modelId="{E1B9BD5A-A8DA-455A-BA2D-E0E56FDC0E8D}" type="presOf" srcId="{CA49EF5C-539F-462E-A0D2-BA5F001D1741}" destId="{0CEA848E-F745-48DC-BC4D-94F87A0E876C}" srcOrd="0" destOrd="0" presId="urn:microsoft.com/office/officeart/2005/8/layout/orgChart1"/>
    <dgm:cxn modelId="{6B483A22-E742-474F-AE44-D027EA7C1E05}" type="presOf" srcId="{FBBD309B-6074-4954-86E6-BCA1348403E4}" destId="{3AF400D8-E83E-422C-8BAD-B5DAB885243F}" srcOrd="0" destOrd="0" presId="urn:microsoft.com/office/officeart/2005/8/layout/orgChart1"/>
    <dgm:cxn modelId="{A6782914-2D48-4FDD-9621-D440A87FA875}" type="presOf" srcId="{F54485E4-9A44-49BF-85ED-3EBF68299C40}" destId="{B3A76A5E-8CD4-4043-A418-A7E8538F5411}" srcOrd="0" destOrd="0" presId="urn:microsoft.com/office/officeart/2005/8/layout/orgChart1"/>
    <dgm:cxn modelId="{0385DF1A-3FD5-4222-9624-BE0F6BFC9E1B}" type="presOf" srcId="{1666C48A-5CE7-4245-AC41-A716874C803E}" destId="{A2C57FEC-9BE4-4D2C-AE94-7ED30BF0747B}" srcOrd="0" destOrd="0" presId="urn:microsoft.com/office/officeart/2005/8/layout/orgChart1"/>
    <dgm:cxn modelId="{2F3E1181-1F49-4E9F-8DCF-AB6E446A75E9}" type="presOf" srcId="{1666C48A-5CE7-4245-AC41-A716874C803E}" destId="{E8380635-FDBC-4025-B56F-DACFF8EA11FC}" srcOrd="1" destOrd="0" presId="urn:microsoft.com/office/officeart/2005/8/layout/orgChart1"/>
    <dgm:cxn modelId="{27984DD8-FE50-400B-9944-0165937589A7}" type="presOf" srcId="{84D3BF81-2FCA-4A5A-A3B1-C001EF6213DB}" destId="{9B4ACA6F-76B2-4836-8D28-7C8985B6159B}" srcOrd="0" destOrd="0" presId="urn:microsoft.com/office/officeart/2005/8/layout/orgChart1"/>
    <dgm:cxn modelId="{995C8178-AC77-43D4-AB5A-606353BEC17D}" srcId="{939E5A63-1836-4BD9-807B-5F1439BB1339}" destId="{E51B9DD1-2986-4C56-83D4-06A3C090549A}" srcOrd="4" destOrd="0" parTransId="{84D3BF81-2FCA-4A5A-A3B1-C001EF6213DB}" sibTransId="{355CB244-2BBB-4083-98C3-492B6429D781}"/>
    <dgm:cxn modelId="{4E2CF2CE-98DA-4056-A79F-E9687313DA6D}" type="presOf" srcId="{7D265B2B-358A-42E6-90FD-A694CE44E360}" destId="{C9D6FA65-2522-463B-816C-03F08B3589AF}" srcOrd="0" destOrd="0" presId="urn:microsoft.com/office/officeart/2005/8/layout/orgChart1"/>
    <dgm:cxn modelId="{86480D09-6633-4EE7-95F6-CE350CED5405}" srcId="{939E5A63-1836-4BD9-807B-5F1439BB1339}" destId="{2959C761-5EC7-4E24-8DAE-FC7D87DCC942}" srcOrd="0" destOrd="0" parTransId="{DBD1355B-9B28-4A5B-907E-653A181C2375}" sibTransId="{2C5F84A3-3E46-4B89-80FC-660477646105}"/>
    <dgm:cxn modelId="{8C995DEC-1111-4229-A1A6-60E0CC42D728}" type="presOf" srcId="{F02817E7-2E38-4A19-81DE-3640A128A9A6}" destId="{AEA5F7E8-965B-4849-851E-10E4E97637CD}" srcOrd="1" destOrd="0" presId="urn:microsoft.com/office/officeart/2005/8/layout/orgChart1"/>
    <dgm:cxn modelId="{B9E0078D-38A2-4214-A09E-FC0FC5686F30}" srcId="{939E5A63-1836-4BD9-807B-5F1439BB1339}" destId="{3E767EB9-A1FB-408E-8B60-7642F6313F0C}" srcOrd="2" destOrd="0" parTransId="{AD26C526-D4AF-4694-A024-65FDF43A1D97}" sibTransId="{D29D74A3-5B84-432D-9DF6-7E823F5079C5}"/>
    <dgm:cxn modelId="{DBF7666C-4C40-404A-8B39-46C16B4A5B46}" type="presOf" srcId="{3E767EB9-A1FB-408E-8B60-7642F6313F0C}" destId="{81BF970F-773E-4EA4-94E1-8249F17DFCAA}" srcOrd="1" destOrd="0" presId="urn:microsoft.com/office/officeart/2005/8/layout/orgChart1"/>
    <dgm:cxn modelId="{88D98E10-6BE7-4C29-B835-0E9358D7CFD7}" type="presOf" srcId="{DBD1355B-9B28-4A5B-907E-653A181C2375}" destId="{E57544EF-8F74-4F4E-807A-5F0DA4044F6B}" srcOrd="0" destOrd="0" presId="urn:microsoft.com/office/officeart/2005/8/layout/orgChart1"/>
    <dgm:cxn modelId="{DE095A6F-C817-4697-A2D2-1D3F8CB7B8BB}" type="presOf" srcId="{E51B9DD1-2986-4C56-83D4-06A3C090549A}" destId="{0AF4A2FE-3782-4531-9578-5D68823CAAC2}" srcOrd="0" destOrd="0" presId="urn:microsoft.com/office/officeart/2005/8/layout/orgChart1"/>
    <dgm:cxn modelId="{3C35132D-2C05-4FC6-9854-97E1F27BB869}" type="presOf" srcId="{3A0DF4B1-120A-4CD9-9C88-B0A2EE6BEBA9}" destId="{66D58C35-5756-4BCC-A575-20C7DA6B571B}" srcOrd="0" destOrd="0" presId="urn:microsoft.com/office/officeart/2005/8/layout/orgChart1"/>
    <dgm:cxn modelId="{BC6103F6-5707-430C-B15A-C745E80B48F0}" type="presOf" srcId="{F2F7B375-C368-4CF7-B37C-35F28E69867B}" destId="{EA0B8534-7042-4975-B0F6-C82297DB253A}" srcOrd="0" destOrd="0" presId="urn:microsoft.com/office/officeart/2005/8/layout/orgChart1"/>
    <dgm:cxn modelId="{BDA072E4-6B70-43DF-9B11-E8EF9BAEBC21}" type="presOf" srcId="{939E5A63-1836-4BD9-807B-5F1439BB1339}" destId="{C60076F7-B3A1-4FA0-909D-6A552133AB8F}" srcOrd="1" destOrd="0" presId="urn:microsoft.com/office/officeart/2005/8/layout/orgChart1"/>
    <dgm:cxn modelId="{DE535658-6013-459E-95B1-EE955BFEF68C}" srcId="{C2D5AC55-EDAB-4529-A17B-8FA936296042}" destId="{0E7F2129-11FF-4752-9120-1B79F912E913}" srcOrd="1" destOrd="0" parTransId="{315FE9B1-82EB-4CDD-A37B-C396CDB6263D}" sibTransId="{7E569EFC-2190-4C50-AAA9-6643CBF4B1F9}"/>
    <dgm:cxn modelId="{C8A20400-E852-4A64-BF82-A9876A378D99}" type="presOf" srcId="{0E7F2129-11FF-4752-9120-1B79F912E913}" destId="{FD02DC59-CE58-4CA2-9D1E-3BA9DFA88BEC}" srcOrd="1" destOrd="0" presId="urn:microsoft.com/office/officeart/2005/8/layout/orgChart1"/>
    <dgm:cxn modelId="{3F662C03-0FF6-442B-986E-342AB927E1EF}" type="presParOf" srcId="{EA0B8534-7042-4975-B0F6-C82297DB253A}" destId="{50EACFD8-D33E-4C1D-BF39-0716AA130BE9}" srcOrd="0" destOrd="0" presId="urn:microsoft.com/office/officeart/2005/8/layout/orgChart1"/>
    <dgm:cxn modelId="{7DCC98FD-5D9B-4949-966F-43AA41A2D45C}" type="presParOf" srcId="{50EACFD8-D33E-4C1D-BF39-0716AA130BE9}" destId="{2C4600C7-D5FA-4C57-AE8D-F31FB2603F7C}" srcOrd="0" destOrd="0" presId="urn:microsoft.com/office/officeart/2005/8/layout/orgChart1"/>
    <dgm:cxn modelId="{B8189C67-FC7B-4ADB-859F-B3EAADABDC58}" type="presParOf" srcId="{2C4600C7-D5FA-4C57-AE8D-F31FB2603F7C}" destId="{5BBF5B38-B01E-44B2-9779-EF00B5006E6C}" srcOrd="0" destOrd="0" presId="urn:microsoft.com/office/officeart/2005/8/layout/orgChart1"/>
    <dgm:cxn modelId="{00B7A146-C4C7-42FC-86B6-9012E82FCC9C}" type="presParOf" srcId="{2C4600C7-D5FA-4C57-AE8D-F31FB2603F7C}" destId="{C60076F7-B3A1-4FA0-909D-6A552133AB8F}" srcOrd="1" destOrd="0" presId="urn:microsoft.com/office/officeart/2005/8/layout/orgChart1"/>
    <dgm:cxn modelId="{22B5FC6D-266C-4DAD-9D57-B1FF73BA644E}" type="presParOf" srcId="{50EACFD8-D33E-4C1D-BF39-0716AA130BE9}" destId="{8C0EFED7-C75D-487F-AF06-638113B95817}" srcOrd="1" destOrd="0" presId="urn:microsoft.com/office/officeart/2005/8/layout/orgChart1"/>
    <dgm:cxn modelId="{73A61CB8-2CB2-478A-A215-DE20690DAF32}" type="presParOf" srcId="{8C0EFED7-C75D-487F-AF06-638113B95817}" destId="{E57544EF-8F74-4F4E-807A-5F0DA4044F6B}" srcOrd="0" destOrd="0" presId="urn:microsoft.com/office/officeart/2005/8/layout/orgChart1"/>
    <dgm:cxn modelId="{9A7595D9-CA6F-4031-80BD-E927D2683374}" type="presParOf" srcId="{8C0EFED7-C75D-487F-AF06-638113B95817}" destId="{7F904D8F-5CD7-4141-B582-B33699B76C8B}" srcOrd="1" destOrd="0" presId="urn:microsoft.com/office/officeart/2005/8/layout/orgChart1"/>
    <dgm:cxn modelId="{6CB5F3FB-4256-42EC-94C3-2ACB20FABE79}" type="presParOf" srcId="{7F904D8F-5CD7-4141-B582-B33699B76C8B}" destId="{DD31C6F0-6A47-4DB5-A058-4A72AC2647D2}" srcOrd="0" destOrd="0" presId="urn:microsoft.com/office/officeart/2005/8/layout/orgChart1"/>
    <dgm:cxn modelId="{F8697728-2BB2-434F-9EC1-E50CFC058A7D}" type="presParOf" srcId="{DD31C6F0-6A47-4DB5-A058-4A72AC2647D2}" destId="{16AAF0CA-6CD6-47AA-8AB6-DCBF20F41BA5}" srcOrd="0" destOrd="0" presId="urn:microsoft.com/office/officeart/2005/8/layout/orgChart1"/>
    <dgm:cxn modelId="{DB0F96FE-50B1-49F9-BFC6-B919266F4A1D}" type="presParOf" srcId="{DD31C6F0-6A47-4DB5-A058-4A72AC2647D2}" destId="{F813D077-2C53-4523-A3B3-D15C939BBCC3}" srcOrd="1" destOrd="0" presId="urn:microsoft.com/office/officeart/2005/8/layout/orgChart1"/>
    <dgm:cxn modelId="{94F507FF-1A07-43A1-9EB9-1562D0F374F0}" type="presParOf" srcId="{7F904D8F-5CD7-4141-B582-B33699B76C8B}" destId="{56FAD635-5570-4965-8906-B65F3FF923AC}" srcOrd="1" destOrd="0" presId="urn:microsoft.com/office/officeart/2005/8/layout/orgChart1"/>
    <dgm:cxn modelId="{3A97B745-CB2A-4681-A2D0-E0B09732BA33}" type="presParOf" srcId="{7F904D8F-5CD7-4141-B582-B33699B76C8B}" destId="{DD325BCE-7A73-4D98-8C65-3B6F553BA18E}" srcOrd="2" destOrd="0" presId="urn:microsoft.com/office/officeart/2005/8/layout/orgChart1"/>
    <dgm:cxn modelId="{1A2AE784-CF8E-4513-8526-5192330F181F}" type="presParOf" srcId="{8C0EFED7-C75D-487F-AF06-638113B95817}" destId="{0CEA848E-F745-48DC-BC4D-94F87A0E876C}" srcOrd="2" destOrd="0" presId="urn:microsoft.com/office/officeart/2005/8/layout/orgChart1"/>
    <dgm:cxn modelId="{453D2D64-AB49-410B-B4BB-6BC731104F5A}" type="presParOf" srcId="{8C0EFED7-C75D-487F-AF06-638113B95817}" destId="{A815AC46-6658-4C9B-B858-24A5E537C331}" srcOrd="3" destOrd="0" presId="urn:microsoft.com/office/officeart/2005/8/layout/orgChart1"/>
    <dgm:cxn modelId="{3F5297EC-5315-4F68-9F3E-27A25566A418}" type="presParOf" srcId="{A815AC46-6658-4C9B-B858-24A5E537C331}" destId="{7E5D6C11-7653-4696-A3DF-A224301B118E}" srcOrd="0" destOrd="0" presId="urn:microsoft.com/office/officeart/2005/8/layout/orgChart1"/>
    <dgm:cxn modelId="{0E9363EA-D907-4BA4-A9C0-C14B7ADDEDC1}" type="presParOf" srcId="{7E5D6C11-7653-4696-A3DF-A224301B118E}" destId="{3AF400D8-E83E-422C-8BAD-B5DAB885243F}" srcOrd="0" destOrd="0" presId="urn:microsoft.com/office/officeart/2005/8/layout/orgChart1"/>
    <dgm:cxn modelId="{54AE678D-02F1-484B-810C-6CC47A2D145C}" type="presParOf" srcId="{7E5D6C11-7653-4696-A3DF-A224301B118E}" destId="{5A39167A-2B14-4E44-852D-0255EBE87918}" srcOrd="1" destOrd="0" presId="urn:microsoft.com/office/officeart/2005/8/layout/orgChart1"/>
    <dgm:cxn modelId="{5C700DEB-4DF0-4D16-9ADE-3B31028DAB53}" type="presParOf" srcId="{A815AC46-6658-4C9B-B858-24A5E537C331}" destId="{E78DC8C3-40AD-420D-B4F7-C1A8AA7F4009}" srcOrd="1" destOrd="0" presId="urn:microsoft.com/office/officeart/2005/8/layout/orgChart1"/>
    <dgm:cxn modelId="{11B9603C-945C-4B81-AC7A-20850CB17971}" type="presParOf" srcId="{A815AC46-6658-4C9B-B858-24A5E537C331}" destId="{142E3F40-F9C8-468A-A8EA-8C7A77A407CF}" srcOrd="2" destOrd="0" presId="urn:microsoft.com/office/officeart/2005/8/layout/orgChart1"/>
    <dgm:cxn modelId="{06623FE7-3E0D-4623-B473-D2BE867F1A76}" type="presParOf" srcId="{8C0EFED7-C75D-487F-AF06-638113B95817}" destId="{2A7A0EF7-EA05-4989-8854-6871EFB1F1A9}" srcOrd="4" destOrd="0" presId="urn:microsoft.com/office/officeart/2005/8/layout/orgChart1"/>
    <dgm:cxn modelId="{9B682854-DF46-4D63-9AF0-13E1478294C6}" type="presParOf" srcId="{8C0EFED7-C75D-487F-AF06-638113B95817}" destId="{DF1BBBDB-7326-4FF8-802D-531DAF073833}" srcOrd="5" destOrd="0" presId="urn:microsoft.com/office/officeart/2005/8/layout/orgChart1"/>
    <dgm:cxn modelId="{106F1D75-D427-445E-A058-BD31BFF44F58}" type="presParOf" srcId="{DF1BBBDB-7326-4FF8-802D-531DAF073833}" destId="{75AC88EA-6A44-4A2D-A9B2-6A640CD62D87}" srcOrd="0" destOrd="0" presId="urn:microsoft.com/office/officeart/2005/8/layout/orgChart1"/>
    <dgm:cxn modelId="{62D1E6DF-A1F9-41C8-8FCA-322CFD169BEB}" type="presParOf" srcId="{75AC88EA-6A44-4A2D-A9B2-6A640CD62D87}" destId="{990FC1FE-2F3E-4449-B0C0-644E01E26260}" srcOrd="0" destOrd="0" presId="urn:microsoft.com/office/officeart/2005/8/layout/orgChart1"/>
    <dgm:cxn modelId="{B268CCFB-3E00-4334-856F-C91E976AE822}" type="presParOf" srcId="{75AC88EA-6A44-4A2D-A9B2-6A640CD62D87}" destId="{81BF970F-773E-4EA4-94E1-8249F17DFCAA}" srcOrd="1" destOrd="0" presId="urn:microsoft.com/office/officeart/2005/8/layout/orgChart1"/>
    <dgm:cxn modelId="{FC059350-167B-42BC-966E-8155C603F0FB}" type="presParOf" srcId="{DF1BBBDB-7326-4FF8-802D-531DAF073833}" destId="{8C9D046A-7752-424D-838B-04164A6DEE61}" srcOrd="1" destOrd="0" presId="urn:microsoft.com/office/officeart/2005/8/layout/orgChart1"/>
    <dgm:cxn modelId="{BD7A40B4-CF2B-4A85-B79D-D2A32948FCF7}" type="presParOf" srcId="{DF1BBBDB-7326-4FF8-802D-531DAF073833}" destId="{622D85E4-6BFA-4E38-97E2-3F6F752D81AF}" srcOrd="2" destOrd="0" presId="urn:microsoft.com/office/officeart/2005/8/layout/orgChart1"/>
    <dgm:cxn modelId="{9313FE66-1B89-49EA-86C1-815D88A278AC}" type="presParOf" srcId="{8C0EFED7-C75D-487F-AF06-638113B95817}" destId="{C9D6FA65-2522-463B-816C-03F08B3589AF}" srcOrd="6" destOrd="0" presId="urn:microsoft.com/office/officeart/2005/8/layout/orgChart1"/>
    <dgm:cxn modelId="{B8152620-140C-4A7C-BB3E-1C1E2A576F5C}" type="presParOf" srcId="{8C0EFED7-C75D-487F-AF06-638113B95817}" destId="{274804DE-4741-4B6B-AD97-19F21D4AA930}" srcOrd="7" destOrd="0" presId="urn:microsoft.com/office/officeart/2005/8/layout/orgChart1"/>
    <dgm:cxn modelId="{2B77EEA9-480A-4495-83EE-B6AA8E18C5D3}" type="presParOf" srcId="{274804DE-4741-4B6B-AD97-19F21D4AA930}" destId="{D701BD92-1B7C-4221-B7B0-008F84831DC0}" srcOrd="0" destOrd="0" presId="urn:microsoft.com/office/officeart/2005/8/layout/orgChart1"/>
    <dgm:cxn modelId="{BDFAEED1-C143-4D12-9259-8BBED96A2DC2}" type="presParOf" srcId="{D701BD92-1B7C-4221-B7B0-008F84831DC0}" destId="{A2C57FEC-9BE4-4D2C-AE94-7ED30BF0747B}" srcOrd="0" destOrd="0" presId="urn:microsoft.com/office/officeart/2005/8/layout/orgChart1"/>
    <dgm:cxn modelId="{B055C478-011F-42C2-B0DB-B74F8A119B58}" type="presParOf" srcId="{D701BD92-1B7C-4221-B7B0-008F84831DC0}" destId="{E8380635-FDBC-4025-B56F-DACFF8EA11FC}" srcOrd="1" destOrd="0" presId="urn:microsoft.com/office/officeart/2005/8/layout/orgChart1"/>
    <dgm:cxn modelId="{04182558-BF58-44FE-B2C2-FC90B4446603}" type="presParOf" srcId="{274804DE-4741-4B6B-AD97-19F21D4AA930}" destId="{C4C27117-A6E1-4E7A-A75F-9EB4F14D82B1}" srcOrd="1" destOrd="0" presId="urn:microsoft.com/office/officeart/2005/8/layout/orgChart1"/>
    <dgm:cxn modelId="{9E15A4BD-A971-400A-84F1-AFE07355C36B}" type="presParOf" srcId="{274804DE-4741-4B6B-AD97-19F21D4AA930}" destId="{76559BAE-D9CF-45F3-ABF9-AF19FFED464F}" srcOrd="2" destOrd="0" presId="urn:microsoft.com/office/officeart/2005/8/layout/orgChart1"/>
    <dgm:cxn modelId="{A5726017-E816-485C-9681-B10ACF53B9A2}" type="presParOf" srcId="{8C0EFED7-C75D-487F-AF06-638113B95817}" destId="{9B4ACA6F-76B2-4836-8D28-7C8985B6159B}" srcOrd="8" destOrd="0" presId="urn:microsoft.com/office/officeart/2005/8/layout/orgChart1"/>
    <dgm:cxn modelId="{49B4684C-6914-462F-997E-A2C6A0BE8401}" type="presParOf" srcId="{8C0EFED7-C75D-487F-AF06-638113B95817}" destId="{69FE62EA-1687-43A4-AC0A-51A6383EF82A}" srcOrd="9" destOrd="0" presId="urn:microsoft.com/office/officeart/2005/8/layout/orgChart1"/>
    <dgm:cxn modelId="{8FA7AC64-0003-4B7B-8718-DB61409393BD}" type="presParOf" srcId="{69FE62EA-1687-43A4-AC0A-51A6383EF82A}" destId="{41E7C514-F32C-4BA1-9F04-B51EAC3034B4}" srcOrd="0" destOrd="0" presId="urn:microsoft.com/office/officeart/2005/8/layout/orgChart1"/>
    <dgm:cxn modelId="{7B4E9722-EA6B-49B7-A760-F0BC26A3FC12}" type="presParOf" srcId="{41E7C514-F32C-4BA1-9F04-B51EAC3034B4}" destId="{0AF4A2FE-3782-4531-9578-5D68823CAAC2}" srcOrd="0" destOrd="0" presId="urn:microsoft.com/office/officeart/2005/8/layout/orgChart1"/>
    <dgm:cxn modelId="{F8D3571F-DBDA-4030-8C00-11E9856A595D}" type="presParOf" srcId="{41E7C514-F32C-4BA1-9F04-B51EAC3034B4}" destId="{704F9FBA-5FCD-4E50-9DC6-75CFF1353251}" srcOrd="1" destOrd="0" presId="urn:microsoft.com/office/officeart/2005/8/layout/orgChart1"/>
    <dgm:cxn modelId="{88ABB52A-03A4-4AF1-A866-5AA5ABF035FF}" type="presParOf" srcId="{69FE62EA-1687-43A4-AC0A-51A6383EF82A}" destId="{FC007650-C51D-428E-8744-5E46BDD14776}" srcOrd="1" destOrd="0" presId="urn:microsoft.com/office/officeart/2005/8/layout/orgChart1"/>
    <dgm:cxn modelId="{9D03C080-57E6-48B7-8A08-C210D8B2EFDA}" type="presParOf" srcId="{69FE62EA-1687-43A4-AC0A-51A6383EF82A}" destId="{7DD28343-4996-49D8-93D6-2246522BEF77}" srcOrd="2" destOrd="0" presId="urn:microsoft.com/office/officeart/2005/8/layout/orgChart1"/>
    <dgm:cxn modelId="{45A0BB0B-ABF7-4429-AF54-69E64294C0CE}" type="presParOf" srcId="{8C0EFED7-C75D-487F-AF06-638113B95817}" destId="{B3A76A5E-8CD4-4043-A418-A7E8538F5411}" srcOrd="10" destOrd="0" presId="urn:microsoft.com/office/officeart/2005/8/layout/orgChart1"/>
    <dgm:cxn modelId="{849D7046-8090-4A78-B7D2-509168E3B610}" type="presParOf" srcId="{8C0EFED7-C75D-487F-AF06-638113B95817}" destId="{485A42E3-3F5B-4169-8FFD-A3CF8424BA03}" srcOrd="11" destOrd="0" presId="urn:microsoft.com/office/officeart/2005/8/layout/orgChart1"/>
    <dgm:cxn modelId="{B63F9A29-F73E-4449-A416-F896740354EC}" type="presParOf" srcId="{485A42E3-3F5B-4169-8FFD-A3CF8424BA03}" destId="{7B1FEC7D-C133-4FF6-984E-400817CAC986}" srcOrd="0" destOrd="0" presId="urn:microsoft.com/office/officeart/2005/8/layout/orgChart1"/>
    <dgm:cxn modelId="{72F4EA2C-4942-4D43-A725-127CBF9AF963}" type="presParOf" srcId="{7B1FEC7D-C133-4FF6-984E-400817CAC986}" destId="{59235B3B-BC15-46C0-8CB8-24909E636BAF}" srcOrd="0" destOrd="0" presId="urn:microsoft.com/office/officeart/2005/8/layout/orgChart1"/>
    <dgm:cxn modelId="{EDAA54FD-C45E-4C92-84EC-8E461128FE0F}" type="presParOf" srcId="{7B1FEC7D-C133-4FF6-984E-400817CAC986}" destId="{2CE8E717-787E-4502-9E6C-885691C8E3C7}" srcOrd="1" destOrd="0" presId="urn:microsoft.com/office/officeart/2005/8/layout/orgChart1"/>
    <dgm:cxn modelId="{8AA444CE-CC16-47B6-9AEA-A755368F540A}" type="presParOf" srcId="{485A42E3-3F5B-4169-8FFD-A3CF8424BA03}" destId="{1D78EAB9-0134-4B3A-AEC5-379C183CB949}" srcOrd="1" destOrd="0" presId="urn:microsoft.com/office/officeart/2005/8/layout/orgChart1"/>
    <dgm:cxn modelId="{BAE5114D-A949-43FA-938F-7CF745A7F85C}" type="presParOf" srcId="{1D78EAB9-0134-4B3A-AEC5-379C183CB949}" destId="{66D58C35-5756-4BCC-A575-20C7DA6B571B}" srcOrd="0" destOrd="0" presId="urn:microsoft.com/office/officeart/2005/8/layout/orgChart1"/>
    <dgm:cxn modelId="{BBF58264-39A3-4F7E-ACE7-77ED39742AB4}" type="presParOf" srcId="{1D78EAB9-0134-4B3A-AEC5-379C183CB949}" destId="{0EA7FA48-A7A8-480E-B5C6-A78ADA30636D}" srcOrd="1" destOrd="0" presId="urn:microsoft.com/office/officeart/2005/8/layout/orgChart1"/>
    <dgm:cxn modelId="{59C7C4C7-5160-4CEB-B48C-19A913B7762F}" type="presParOf" srcId="{0EA7FA48-A7A8-480E-B5C6-A78ADA30636D}" destId="{F72018A7-FC81-4319-B65E-15D9EC9403F9}" srcOrd="0" destOrd="0" presId="urn:microsoft.com/office/officeart/2005/8/layout/orgChart1"/>
    <dgm:cxn modelId="{187A1FC1-1884-47DA-80FA-94C0E923C370}" type="presParOf" srcId="{F72018A7-FC81-4319-B65E-15D9EC9403F9}" destId="{3935AD09-B16F-4E8E-90C3-CD8A253D6F7F}" srcOrd="0" destOrd="0" presId="urn:microsoft.com/office/officeart/2005/8/layout/orgChart1"/>
    <dgm:cxn modelId="{EEFAAD2C-35C3-48DC-92D5-258031BE4208}" type="presParOf" srcId="{F72018A7-FC81-4319-B65E-15D9EC9403F9}" destId="{AEA5F7E8-965B-4849-851E-10E4E97637CD}" srcOrd="1" destOrd="0" presId="urn:microsoft.com/office/officeart/2005/8/layout/orgChart1"/>
    <dgm:cxn modelId="{9043EA65-B5C9-4EB6-BE1A-6B7EC6F73722}" type="presParOf" srcId="{0EA7FA48-A7A8-480E-B5C6-A78ADA30636D}" destId="{EE970B4D-85BE-454A-B56C-73E9D37502CA}" srcOrd="1" destOrd="0" presId="urn:microsoft.com/office/officeart/2005/8/layout/orgChart1"/>
    <dgm:cxn modelId="{1829EBAD-5E25-4D24-BD1B-431743B8E458}" type="presParOf" srcId="{0EA7FA48-A7A8-480E-B5C6-A78ADA30636D}" destId="{ED5F6159-1AE2-4D42-8CCC-98112CD4F7A5}" srcOrd="2" destOrd="0" presId="urn:microsoft.com/office/officeart/2005/8/layout/orgChart1"/>
    <dgm:cxn modelId="{96697730-7F40-4DED-9675-086EF66AB2FF}" type="presParOf" srcId="{1D78EAB9-0134-4B3A-AEC5-379C183CB949}" destId="{8EBA1CE9-2ADC-48BB-A575-E41CBE87CF00}" srcOrd="2" destOrd="0" presId="urn:microsoft.com/office/officeart/2005/8/layout/orgChart1"/>
    <dgm:cxn modelId="{B08B51F9-AD98-429C-949C-05390F5B129D}" type="presParOf" srcId="{1D78EAB9-0134-4B3A-AEC5-379C183CB949}" destId="{DA4C3F7A-0EE3-4EA1-B300-6F9B916EEDAA}" srcOrd="3" destOrd="0" presId="urn:microsoft.com/office/officeart/2005/8/layout/orgChart1"/>
    <dgm:cxn modelId="{098D422B-DA1E-4AFF-97D5-D8C1BB7AF62E}" type="presParOf" srcId="{DA4C3F7A-0EE3-4EA1-B300-6F9B916EEDAA}" destId="{E9EF6D20-BE54-4D2B-BD5F-6C7A111D575F}" srcOrd="0" destOrd="0" presId="urn:microsoft.com/office/officeart/2005/8/layout/orgChart1"/>
    <dgm:cxn modelId="{DE73FA1E-91F1-423D-96E3-698C7B2CE9F5}" type="presParOf" srcId="{E9EF6D20-BE54-4D2B-BD5F-6C7A111D575F}" destId="{D7977FD6-0A2F-46D0-8DC3-97E3529CB754}" srcOrd="0" destOrd="0" presId="urn:microsoft.com/office/officeart/2005/8/layout/orgChart1"/>
    <dgm:cxn modelId="{4B36A7C9-64A5-4E43-BE6C-F9D7B9890DB2}" type="presParOf" srcId="{E9EF6D20-BE54-4D2B-BD5F-6C7A111D575F}" destId="{FD02DC59-CE58-4CA2-9D1E-3BA9DFA88BEC}" srcOrd="1" destOrd="0" presId="urn:microsoft.com/office/officeart/2005/8/layout/orgChart1"/>
    <dgm:cxn modelId="{EDB315E4-8136-4EF8-A437-6608914EE902}" type="presParOf" srcId="{DA4C3F7A-0EE3-4EA1-B300-6F9B916EEDAA}" destId="{9B9FABF0-0B66-4149-AB1E-D808C0B3B621}" srcOrd="1" destOrd="0" presId="urn:microsoft.com/office/officeart/2005/8/layout/orgChart1"/>
    <dgm:cxn modelId="{2AF200B3-9B9E-4D6E-BEA7-1494C8B68F84}" type="presParOf" srcId="{DA4C3F7A-0EE3-4EA1-B300-6F9B916EEDAA}" destId="{C3E5A316-3209-4761-B6CA-152DB76DB979}" srcOrd="2" destOrd="0" presId="urn:microsoft.com/office/officeart/2005/8/layout/orgChart1"/>
    <dgm:cxn modelId="{060934F7-596B-449A-ADF0-DDA223CC7819}" type="presParOf" srcId="{485A42E3-3F5B-4169-8FFD-A3CF8424BA03}" destId="{E1F98CBD-554A-4649-A245-C71A8F83A99B}" srcOrd="2" destOrd="0" presId="urn:microsoft.com/office/officeart/2005/8/layout/orgChart1"/>
    <dgm:cxn modelId="{73A5EC3D-7616-4D07-9882-556FE54EBF04}" type="presParOf" srcId="{50EACFD8-D33E-4C1D-BF39-0716AA130BE9}" destId="{C6D286CA-9E9E-48B3-8166-383EB1BFB0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Materiales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Área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de Edificios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Electricista Servicios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  <a:endParaRPr lang="es-ES" sz="1200" dirty="0"/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Patrimonio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73609C-8445-432D-93C4-A6242B2E8A1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 Auxilio Vial</a:t>
          </a:r>
          <a:endParaRPr lang="es-ES" sz="1200" dirty="0"/>
        </a:p>
      </dgm:t>
    </dgm:pt>
    <dgm:pt modelId="{83E3154A-00C4-4F14-B560-B9EDC0F188A6}" type="par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ACEA40E-96BD-418F-8219-FBF1274DA523}" type="sib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EE32AB9-5083-4F45-8A1F-7FC616E6A75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Técnicos(as)</a:t>
          </a:r>
        </a:p>
      </dgm:t>
    </dgm:pt>
    <dgm:pt modelId="{AD344A0C-5B61-40DD-AEA3-EE1B58708F18}" type="par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2E6EF9A-3E29-4BB3-A258-C8FCA51ECDE5}" type="sib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E5DBA7D-92F8-4138-A38E-7DF5BE73595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</dgm:t>
    </dgm:pt>
    <dgm:pt modelId="{DBF20451-D5C0-4FB0-86B4-D6BDCC5013E3}" type="par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EFAA15-1174-4ACE-B0BE-D3C4BC225DCC}" type="sib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EB043E-EC53-4BBE-BF0C-4A2DD7E145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F5C343EC-6206-4673-84CF-A409A8AB14F2}" type="par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5B56DA-ADFC-4E8A-8F87-5AF978B9F2A4}" type="sib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6E62343-136A-4966-BE2A-F4B72956361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Vigilante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Sección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Chofer</a:t>
          </a:r>
          <a:endParaRPr lang="es-ES" sz="1200" dirty="0"/>
        </a:p>
      </dgm:t>
    </dgm:pt>
    <dgm:pt modelId="{7F9FE2CE-34A0-4C17-82A4-11C9851BE1CE}" type="par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F724CEF-09CC-4BF9-8A93-2F36EEF5531B}" type="sib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Almacén</a:t>
          </a: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634ED90-AF34-4FFF-9A89-0719DD5DB5C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Supervisor(a)</a:t>
          </a:r>
        </a:p>
      </dgm:t>
    </dgm:pt>
    <dgm:pt modelId="{CCDAD4BE-9B89-491F-B421-5AC845DDA4BE}" type="par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34C1E84-1872-4660-BC15-D9478996D6E1}" type="sib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FC082B-4A10-47E7-A2B7-885A1BA48BC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Almacenista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latin typeface="Calibri" panose="020F0502020204030204" pitchFamily="34" charset="0"/>
            </a:rPr>
            <a:t>Auxiliar de Almacén</a:t>
          </a:r>
          <a:endParaRPr lang="es-MX" altLang="es-MX" sz="120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latin typeface="Calibri" panose="020F0502020204030204" pitchFamily="34" charset="0"/>
            </a:rPr>
            <a:t>Auxiliares Temporales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C5B7954D-B80D-4EC0-8E4D-2AA9C8092B4B}" type="par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79D6B7C-2558-4C1F-BA6E-B3B9AD48A166}" type="sib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90749FB-0D1D-4893-8877-50E95716D03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</a:p>
      </dgm:t>
    </dgm:pt>
    <dgm:pt modelId="{7470E745-E898-4730-B3DD-A3E3919CDCD5}" type="par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B4FC2AC-813A-45F6-A298-E898263E2191}" type="sib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C939947-2D59-48AA-B3EB-1C72DB3483F6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Recepcionista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Auxiliar Administrativo(a)</a:t>
          </a:r>
          <a:endParaRPr lang="es-ES" sz="1200" dirty="0" smtClean="0"/>
        </a:p>
      </dgm:t>
    </dgm:pt>
    <dgm:pt modelId="{7D978BC9-08CD-443F-8113-EEBD7887B639}" type="sib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65C75AB-B9FE-4ABD-B1E3-8EB9A4200E70}" type="par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289644" custScaleY="1527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ScaleX="232486" custScaleY="152414" custLinFactNeighborX="-338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66831A8B-2520-427F-BC3C-86AE5B9120D5}" type="pres">
      <dgm:prSet presAssocID="{47A1A986-6A79-4F06-81D7-0797492C402A}" presName="Name50" presStyleLbl="parChTrans1D3" presStyleIdx="0" presStyleCnt="1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12" custScaleX="227749" custScaleY="163475" custLinFactNeighborX="-469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1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967D446F-912A-4077-ADAA-1D2688B79393}" type="pres">
      <dgm:prSet presAssocID="{1A1B4B22-1AC4-4C4A-9AF6-9C08A5D536CA}" presName="Name50" presStyleLbl="parChTrans1D3" presStyleIdx="1" presStyleCnt="12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12" custScaleX="217324" custScaleY="289231" custLinFactNeighborX="-469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12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0EEF1361-446A-41EB-ACCA-B04EDB3993A3}" type="pres">
      <dgm:prSet presAssocID="{83E3154A-00C4-4F14-B560-B9EDC0F188A6}" presName="Name50" presStyleLbl="parChTrans1D3" presStyleIdx="2" presStyleCnt="12"/>
      <dgm:spPr/>
      <dgm:t>
        <a:bodyPr/>
        <a:lstStyle/>
        <a:p>
          <a:endParaRPr lang="es-MX"/>
        </a:p>
      </dgm:t>
    </dgm:pt>
    <dgm:pt modelId="{3092D98C-BFDB-452C-8DC1-29F657B23462}" type="pres">
      <dgm:prSet presAssocID="{5673609C-8445-432D-93C4-A6242B2E8A1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AB63AB5-B3FF-4AE4-A464-E9FD48271057}" type="pres">
      <dgm:prSet presAssocID="{5673609C-8445-432D-93C4-A6242B2E8A12}" presName="rootComposite" presStyleCnt="0"/>
      <dgm:spPr/>
      <dgm:t>
        <a:bodyPr/>
        <a:lstStyle/>
        <a:p>
          <a:endParaRPr lang="es-ES"/>
        </a:p>
      </dgm:t>
    </dgm:pt>
    <dgm:pt modelId="{0064E887-F5DA-4F11-99BF-0DCD1DFC9402}" type="pres">
      <dgm:prSet presAssocID="{5673609C-8445-432D-93C4-A6242B2E8A12}" presName="rootText" presStyleLbl="node3" presStyleIdx="2" presStyleCnt="12" custScaleX="227749" custScaleY="464869" custLinFactNeighborX="-46984" custLinFactNeighborY="109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5C7AF4-AAAB-4481-8A68-7A6F0CDA34B5}" type="pres">
      <dgm:prSet presAssocID="{5673609C-8445-432D-93C4-A6242B2E8A12}" presName="rootConnector" presStyleLbl="node3" presStyleIdx="2" presStyleCnt="12"/>
      <dgm:spPr/>
      <dgm:t>
        <a:bodyPr/>
        <a:lstStyle/>
        <a:p>
          <a:endParaRPr lang="es-ES"/>
        </a:p>
      </dgm:t>
    </dgm:pt>
    <dgm:pt modelId="{BE96F06B-7B5F-413C-AB1F-AD9E5466F0FA}" type="pres">
      <dgm:prSet presAssocID="{5673609C-8445-432D-93C4-A6242B2E8A12}" presName="hierChild4" presStyleCnt="0"/>
      <dgm:spPr/>
      <dgm:t>
        <a:bodyPr/>
        <a:lstStyle/>
        <a:p>
          <a:endParaRPr lang="es-ES"/>
        </a:p>
      </dgm:t>
    </dgm:pt>
    <dgm:pt modelId="{47D3C9F0-74F8-4E5C-BBE5-801C494A1707}" type="pres">
      <dgm:prSet presAssocID="{5673609C-8445-432D-93C4-A6242B2E8A1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5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B4734840-5807-4F14-BC2E-72E66F397A15}" type="pres">
      <dgm:prSet presAssocID="{A503C271-4AFE-414B-91F0-604F4D5E9C77}" presName="Name50" presStyleLbl="parChTrans1D3" presStyleIdx="3" presStyleCnt="1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894D4FF-66AC-4158-8130-C4BC9741F635}" type="pres">
      <dgm:prSet presAssocID="{08165E91-96BF-4A01-9961-A8CB8CC0CBE2}" presName="rootComposite" presStyleCnt="0"/>
      <dgm:spPr/>
      <dgm:t>
        <a:bodyPr/>
        <a:lstStyle/>
        <a:p>
          <a:endParaRPr lang="es-ES"/>
        </a:p>
      </dgm:t>
    </dgm:pt>
    <dgm:pt modelId="{CA22AC9C-FB9D-4189-A739-12E3BC5D1215}" type="pres">
      <dgm:prSet presAssocID="{08165E91-96BF-4A01-9961-A8CB8CC0CBE2}" presName="rootText" presStyleLbl="node3" presStyleIdx="3" presStyleCnt="12" custScaleX="231196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3" presStyleCnt="1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  <dgm:t>
        <a:bodyPr/>
        <a:lstStyle/>
        <a:p>
          <a:endParaRPr lang="es-ES"/>
        </a:p>
      </dgm:t>
    </dgm:pt>
    <dgm:pt modelId="{73AA1777-832A-49DA-9575-7F0499A779B8}" type="pres">
      <dgm:prSet presAssocID="{08165E91-96BF-4A01-9961-A8CB8CC0CBE2}" presName="hierChild5" presStyleCnt="0"/>
      <dgm:spPr/>
      <dgm:t>
        <a:bodyPr/>
        <a:lstStyle/>
        <a:p>
          <a:endParaRPr lang="es-ES"/>
        </a:p>
      </dgm:t>
    </dgm:pt>
    <dgm:pt modelId="{C47E4C94-5D55-4424-9E41-C0B193A7A2CB}" type="pres">
      <dgm:prSet presAssocID="{AD344A0C-5B61-40DD-AEA3-EE1B58708F18}" presName="Name50" presStyleLbl="parChTrans1D3" presStyleIdx="4" presStyleCnt="12"/>
      <dgm:spPr/>
      <dgm:t>
        <a:bodyPr/>
        <a:lstStyle/>
        <a:p>
          <a:endParaRPr lang="es-MX"/>
        </a:p>
      </dgm:t>
    </dgm:pt>
    <dgm:pt modelId="{E6FA7745-2D2D-4AFE-911A-3D70DB1CE1CC}" type="pres">
      <dgm:prSet presAssocID="{7EE32AB9-5083-4F45-8A1F-7FC616E6A75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49C27DF-8BAF-4539-9B50-DA1FE4CDFD0E}" type="pres">
      <dgm:prSet presAssocID="{7EE32AB9-5083-4F45-8A1F-7FC616E6A75E}" presName="rootComposite" presStyleCnt="0"/>
      <dgm:spPr/>
      <dgm:t>
        <a:bodyPr/>
        <a:lstStyle/>
        <a:p>
          <a:endParaRPr lang="es-ES"/>
        </a:p>
      </dgm:t>
    </dgm:pt>
    <dgm:pt modelId="{3E6DBC6E-09F9-4CFB-86BE-503A1E973AF4}" type="pres">
      <dgm:prSet presAssocID="{7EE32AB9-5083-4F45-8A1F-7FC616E6A75E}" presName="rootText" presStyleLbl="node3" presStyleIdx="4" presStyleCnt="12" custScaleX="228137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EEFC81-7185-42C8-BBB6-1B1F6D51C6FB}" type="pres">
      <dgm:prSet presAssocID="{7EE32AB9-5083-4F45-8A1F-7FC616E6A75E}" presName="rootConnector" presStyleLbl="node3" presStyleIdx="4" presStyleCnt="12"/>
      <dgm:spPr/>
      <dgm:t>
        <a:bodyPr/>
        <a:lstStyle/>
        <a:p>
          <a:endParaRPr lang="es-ES"/>
        </a:p>
      </dgm:t>
    </dgm:pt>
    <dgm:pt modelId="{0A5BAD7C-2668-48A6-BA70-A8A406504BB7}" type="pres">
      <dgm:prSet presAssocID="{7EE32AB9-5083-4F45-8A1F-7FC616E6A75E}" presName="hierChild4" presStyleCnt="0"/>
      <dgm:spPr/>
      <dgm:t>
        <a:bodyPr/>
        <a:lstStyle/>
        <a:p>
          <a:endParaRPr lang="es-ES"/>
        </a:p>
      </dgm:t>
    </dgm:pt>
    <dgm:pt modelId="{0D215BCD-C1B0-43A2-A91E-10C6ACCD4CB6}" type="pres">
      <dgm:prSet presAssocID="{7EE32AB9-5083-4F45-8A1F-7FC616E6A75E}" presName="hierChild5" presStyleCnt="0"/>
      <dgm:spPr/>
      <dgm:t>
        <a:bodyPr/>
        <a:lstStyle/>
        <a:p>
          <a:endParaRPr lang="es-ES"/>
        </a:p>
      </dgm:t>
    </dgm:pt>
    <dgm:pt modelId="{ACF21591-F10C-41C2-9597-AE6B47904094}" type="pres">
      <dgm:prSet presAssocID="{DBF20451-D5C0-4FB0-86B4-D6BDCC5013E3}" presName="Name50" presStyleLbl="parChTrans1D3" presStyleIdx="5" presStyleCnt="12"/>
      <dgm:spPr/>
      <dgm:t>
        <a:bodyPr/>
        <a:lstStyle/>
        <a:p>
          <a:endParaRPr lang="es-MX"/>
        </a:p>
      </dgm:t>
    </dgm:pt>
    <dgm:pt modelId="{622E9140-80B0-417B-9FB1-3EF2BFB606CB}" type="pres">
      <dgm:prSet presAssocID="{FE5DBA7D-92F8-4138-A38E-7DF5BE73595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C723203A-5F71-4016-A329-F9AE9719083B}" type="pres">
      <dgm:prSet presAssocID="{FE5DBA7D-92F8-4138-A38E-7DF5BE73595D}" presName="rootComposite" presStyleCnt="0"/>
      <dgm:spPr/>
      <dgm:t>
        <a:bodyPr/>
        <a:lstStyle/>
        <a:p>
          <a:endParaRPr lang="es-ES"/>
        </a:p>
      </dgm:t>
    </dgm:pt>
    <dgm:pt modelId="{CDD94E9D-041E-415C-A663-EE63F464AC03}" type="pres">
      <dgm:prSet presAssocID="{FE5DBA7D-92F8-4138-A38E-7DF5BE73595D}" presName="rootText" presStyleLbl="node3" presStyleIdx="5" presStyleCnt="12" custScaleX="2304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691864-604E-4B32-9299-E4080442DA22}" type="pres">
      <dgm:prSet presAssocID="{FE5DBA7D-92F8-4138-A38E-7DF5BE73595D}" presName="rootConnector" presStyleLbl="node3" presStyleIdx="5" presStyleCnt="12"/>
      <dgm:spPr/>
      <dgm:t>
        <a:bodyPr/>
        <a:lstStyle/>
        <a:p>
          <a:endParaRPr lang="es-ES"/>
        </a:p>
      </dgm:t>
    </dgm:pt>
    <dgm:pt modelId="{8751E99E-DD0F-47A1-B4B1-EB48CA0B9188}" type="pres">
      <dgm:prSet presAssocID="{FE5DBA7D-92F8-4138-A38E-7DF5BE73595D}" presName="hierChild4" presStyleCnt="0"/>
      <dgm:spPr/>
      <dgm:t>
        <a:bodyPr/>
        <a:lstStyle/>
        <a:p>
          <a:endParaRPr lang="es-ES"/>
        </a:p>
      </dgm:t>
    </dgm:pt>
    <dgm:pt modelId="{95E327AD-8505-4EFA-A243-9C4CD7206E22}" type="pres">
      <dgm:prSet presAssocID="{FE5DBA7D-92F8-4138-A38E-7DF5BE73595D}" presName="hierChild5" presStyleCnt="0"/>
      <dgm:spPr/>
      <dgm:t>
        <a:bodyPr/>
        <a:lstStyle/>
        <a:p>
          <a:endParaRPr lang="es-ES"/>
        </a:p>
      </dgm:t>
    </dgm:pt>
    <dgm:pt modelId="{9FC0F55D-7BC0-4072-89BE-DB58FE01E571}" type="pres">
      <dgm:prSet presAssocID="{F5C343EC-6206-4673-84CF-A409A8AB14F2}" presName="Name50" presStyleLbl="parChTrans1D3" presStyleIdx="6" presStyleCnt="12"/>
      <dgm:spPr/>
      <dgm:t>
        <a:bodyPr/>
        <a:lstStyle/>
        <a:p>
          <a:endParaRPr lang="es-MX"/>
        </a:p>
      </dgm:t>
    </dgm:pt>
    <dgm:pt modelId="{0B8307E7-EF7A-451C-A6EA-89CF810B71BA}" type="pres">
      <dgm:prSet presAssocID="{3DEB043E-EC53-4BBE-BF0C-4A2DD7E145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01E0178-F6AE-462C-AA6D-0103F7C08D06}" type="pres">
      <dgm:prSet presAssocID="{3DEB043E-EC53-4BBE-BF0C-4A2DD7E14584}" presName="rootComposite" presStyleCnt="0"/>
      <dgm:spPr/>
      <dgm:t>
        <a:bodyPr/>
        <a:lstStyle/>
        <a:p>
          <a:endParaRPr lang="es-ES"/>
        </a:p>
      </dgm:t>
    </dgm:pt>
    <dgm:pt modelId="{0EE3BB96-C234-424F-8EB5-06B4FD1535AF}" type="pres">
      <dgm:prSet presAssocID="{3DEB043E-EC53-4BBE-BF0C-4A2DD7E14584}" presName="rootText" presStyleLbl="node3" presStyleIdx="6" presStyleCnt="12" custScaleX="333583" custScaleY="1196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70214CC-1427-4BCE-9ECE-CA208B0E4F84}" type="pres">
      <dgm:prSet presAssocID="{3DEB043E-EC53-4BBE-BF0C-4A2DD7E14584}" presName="rootConnector" presStyleLbl="node3" presStyleIdx="6" presStyleCnt="12"/>
      <dgm:spPr/>
      <dgm:t>
        <a:bodyPr/>
        <a:lstStyle/>
        <a:p>
          <a:endParaRPr lang="es-ES"/>
        </a:p>
      </dgm:t>
    </dgm:pt>
    <dgm:pt modelId="{642A053B-13D6-42E7-815A-86B56BF68981}" type="pres">
      <dgm:prSet presAssocID="{3DEB043E-EC53-4BBE-BF0C-4A2DD7E14584}" presName="hierChild4" presStyleCnt="0"/>
      <dgm:spPr/>
      <dgm:t>
        <a:bodyPr/>
        <a:lstStyle/>
        <a:p>
          <a:endParaRPr lang="es-ES"/>
        </a:p>
      </dgm:t>
    </dgm:pt>
    <dgm:pt modelId="{E7714A89-E1FF-4B49-96F3-F04E1A4A7404}" type="pres">
      <dgm:prSet presAssocID="{3DEB043E-EC53-4BBE-BF0C-4A2DD7E14584}" presName="hierChild5" presStyleCnt="0"/>
      <dgm:spPr/>
      <dgm:t>
        <a:bodyPr/>
        <a:lstStyle/>
        <a:p>
          <a:endParaRPr lang="es-ES"/>
        </a:p>
      </dgm:t>
    </dgm:pt>
    <dgm:pt modelId="{BC42E90A-1EF3-4C23-B18A-11389C605811}" type="pres">
      <dgm:prSet presAssocID="{7F9FE2CE-34A0-4C17-82A4-11C9851BE1CE}" presName="Name50" presStyleLbl="parChTrans1D3" presStyleIdx="7" presStyleCnt="12"/>
      <dgm:spPr/>
      <dgm:t>
        <a:bodyPr/>
        <a:lstStyle/>
        <a:p>
          <a:endParaRPr lang="es-MX"/>
        </a:p>
      </dgm:t>
    </dgm:pt>
    <dgm:pt modelId="{6AD24903-C7F9-44AB-B142-F47EFF9CA9D9}" type="pres">
      <dgm:prSet presAssocID="{36E62343-136A-4966-BE2A-F4B72956361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05978909-587A-4975-A484-75011558EA46}" type="pres">
      <dgm:prSet presAssocID="{36E62343-136A-4966-BE2A-F4B729563614}" presName="rootComposite" presStyleCnt="0"/>
      <dgm:spPr/>
      <dgm:t>
        <a:bodyPr/>
        <a:lstStyle/>
        <a:p>
          <a:endParaRPr lang="es-ES"/>
        </a:p>
      </dgm:t>
    </dgm:pt>
    <dgm:pt modelId="{A3D54F7D-A2C0-4FDB-AB4C-71F01654996D}" type="pres">
      <dgm:prSet presAssocID="{36E62343-136A-4966-BE2A-F4B729563614}" presName="rootText" presStyleLbl="node3" presStyleIdx="7" presStyleCnt="12" custScaleX="355152" custScaleY="369829" custLinFactNeighborX="-582" custLinFactNeighborY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F5E34D9-423C-4AF8-9E9D-66034775DC0A}" type="pres">
      <dgm:prSet presAssocID="{36E62343-136A-4966-BE2A-F4B729563614}" presName="rootConnector" presStyleLbl="node3" presStyleIdx="7" presStyleCnt="12"/>
      <dgm:spPr/>
      <dgm:t>
        <a:bodyPr/>
        <a:lstStyle/>
        <a:p>
          <a:endParaRPr lang="es-ES"/>
        </a:p>
      </dgm:t>
    </dgm:pt>
    <dgm:pt modelId="{31974626-EA62-4E67-AD4F-3FB876326383}" type="pres">
      <dgm:prSet presAssocID="{36E62343-136A-4966-BE2A-F4B729563614}" presName="hierChild4" presStyleCnt="0"/>
      <dgm:spPr/>
      <dgm:t>
        <a:bodyPr/>
        <a:lstStyle/>
        <a:p>
          <a:endParaRPr lang="es-ES"/>
        </a:p>
      </dgm:t>
    </dgm:pt>
    <dgm:pt modelId="{F3F4749C-C350-4B96-AF88-7D327BB3CF4E}" type="pres">
      <dgm:prSet presAssocID="{36E62343-136A-4966-BE2A-F4B729563614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A633F054-74A2-4AEE-A747-3F652876DFB3}" type="pres">
      <dgm:prSet presAssocID="{0B34EA70-DE81-48E9-97BE-F992A5D0E5A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2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2" presStyleCnt="4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8" presStyleCnt="12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8" presStyleCnt="12" custScaleX="187008" custScaleY="474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8" presStyleCnt="12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47103BDE-D6E5-406A-BCC1-8DF383EA5C7E}" type="pres">
      <dgm:prSet presAssocID="{86802382-3BD6-4C54-8E26-5DEB8CB181EB}" presName="Name37" presStyleLbl="parChTrans1D2" presStyleIdx="3" presStyleCnt="5"/>
      <dgm:spPr/>
      <dgm:t>
        <a:bodyPr/>
        <a:lstStyle/>
        <a:p>
          <a:endParaRPr lang="es-MX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CA17612E-0D3F-4426-90F8-A0BC428EBBA3}" type="pres">
      <dgm:prSet presAssocID="{885E9E1E-5F2B-4515-B3C1-AA3DCDF09F36}" presName="rootComposite" presStyleCnt="0"/>
      <dgm:spPr/>
      <dgm:t>
        <a:bodyPr/>
        <a:lstStyle/>
        <a:p>
          <a:endParaRPr lang="es-ES"/>
        </a:p>
      </dgm:t>
    </dgm:pt>
    <dgm:pt modelId="{23A3990A-979C-4CD9-8392-69E509E74575}" type="pres">
      <dgm:prSet presAssocID="{885E9E1E-5F2B-4515-B3C1-AA3DCDF09F36}" presName="rootText" presStyleLbl="node2" presStyleIdx="3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3" presStyleCnt="4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  <dgm:t>
        <a:bodyPr/>
        <a:lstStyle/>
        <a:p>
          <a:endParaRPr lang="es-ES"/>
        </a:p>
      </dgm:t>
    </dgm:pt>
    <dgm:pt modelId="{5B7FFF6D-F838-4DB3-AB22-8D333DB132ED}" type="pres">
      <dgm:prSet presAssocID="{CCDAD4BE-9B89-491F-B421-5AC845DDA4BE}" presName="Name50" presStyleLbl="parChTrans1D3" presStyleIdx="9" presStyleCnt="12"/>
      <dgm:spPr/>
      <dgm:t>
        <a:bodyPr/>
        <a:lstStyle/>
        <a:p>
          <a:endParaRPr lang="es-MX"/>
        </a:p>
      </dgm:t>
    </dgm:pt>
    <dgm:pt modelId="{10A3E4FC-B5A5-4C77-9C82-55180807670A}" type="pres">
      <dgm:prSet presAssocID="{A634ED90-AF34-4FFF-9A89-0719DD5DB5C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0891FA-A33F-46E0-8051-535DDD0C59E0}" type="pres">
      <dgm:prSet presAssocID="{A634ED90-AF34-4FFF-9A89-0719DD5DB5CE}" presName="rootComposite" presStyleCnt="0"/>
      <dgm:spPr/>
      <dgm:t>
        <a:bodyPr/>
        <a:lstStyle/>
        <a:p>
          <a:endParaRPr lang="es-ES"/>
        </a:p>
      </dgm:t>
    </dgm:pt>
    <dgm:pt modelId="{881ECE80-FA3C-47E4-BCF1-14B7B0276459}" type="pres">
      <dgm:prSet presAssocID="{A634ED90-AF34-4FFF-9A89-0719DD5DB5CE}" presName="rootText" presStyleLbl="node3" presStyleIdx="9" presStyleCnt="12" custScaleX="1822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0038CED-BE16-40D7-A8B2-4D73FA4989B3}" type="pres">
      <dgm:prSet presAssocID="{A634ED90-AF34-4FFF-9A89-0719DD5DB5CE}" presName="rootConnector" presStyleLbl="node3" presStyleIdx="9" presStyleCnt="12"/>
      <dgm:spPr/>
      <dgm:t>
        <a:bodyPr/>
        <a:lstStyle/>
        <a:p>
          <a:endParaRPr lang="es-ES"/>
        </a:p>
      </dgm:t>
    </dgm:pt>
    <dgm:pt modelId="{634D3BC3-ADFD-4C9B-8210-30622B23F103}" type="pres">
      <dgm:prSet presAssocID="{A634ED90-AF34-4FFF-9A89-0719DD5DB5CE}" presName="hierChild4" presStyleCnt="0"/>
      <dgm:spPr/>
      <dgm:t>
        <a:bodyPr/>
        <a:lstStyle/>
        <a:p>
          <a:endParaRPr lang="es-ES"/>
        </a:p>
      </dgm:t>
    </dgm:pt>
    <dgm:pt modelId="{11C1AA1B-DB95-407C-A084-6B6AA3EE53DC}" type="pres">
      <dgm:prSet presAssocID="{A634ED90-AF34-4FFF-9A89-0719DD5DB5CE}" presName="hierChild5" presStyleCnt="0"/>
      <dgm:spPr/>
      <dgm:t>
        <a:bodyPr/>
        <a:lstStyle/>
        <a:p>
          <a:endParaRPr lang="es-ES"/>
        </a:p>
      </dgm:t>
    </dgm:pt>
    <dgm:pt modelId="{A0E6C41A-7942-4E80-867C-5F14B9CEE148}" type="pres">
      <dgm:prSet presAssocID="{C5B7954D-B80D-4EC0-8E4D-2AA9C8092B4B}" presName="Name50" presStyleLbl="parChTrans1D3" presStyleIdx="10" presStyleCnt="12"/>
      <dgm:spPr/>
      <dgm:t>
        <a:bodyPr/>
        <a:lstStyle/>
        <a:p>
          <a:endParaRPr lang="es-MX"/>
        </a:p>
      </dgm:t>
    </dgm:pt>
    <dgm:pt modelId="{431D241B-C6BC-4056-A3D3-FA43AA5AD0D3}" type="pres">
      <dgm:prSet presAssocID="{46FC082B-4A10-47E7-A2B7-885A1BA48BC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D207948-6A52-4AED-985A-4D5B430A5104}" type="pres">
      <dgm:prSet presAssocID="{46FC082B-4A10-47E7-A2B7-885A1BA48BC7}" presName="rootComposite" presStyleCnt="0"/>
      <dgm:spPr/>
      <dgm:t>
        <a:bodyPr/>
        <a:lstStyle/>
        <a:p>
          <a:endParaRPr lang="es-ES"/>
        </a:p>
      </dgm:t>
    </dgm:pt>
    <dgm:pt modelId="{5D8BF86B-E892-4974-9BB0-3B5536A8141D}" type="pres">
      <dgm:prSet presAssocID="{46FC082B-4A10-47E7-A2B7-885A1BA48BC7}" presName="rootText" presStyleLbl="node3" presStyleIdx="10" presStyleCnt="12" custScaleX="180109" custScaleY="2766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C83869-9E9D-414F-89A9-F0B56A6CD958}" type="pres">
      <dgm:prSet presAssocID="{46FC082B-4A10-47E7-A2B7-885A1BA48BC7}" presName="rootConnector" presStyleLbl="node3" presStyleIdx="10" presStyleCnt="12"/>
      <dgm:spPr/>
      <dgm:t>
        <a:bodyPr/>
        <a:lstStyle/>
        <a:p>
          <a:endParaRPr lang="es-ES"/>
        </a:p>
      </dgm:t>
    </dgm:pt>
    <dgm:pt modelId="{3D4AE1C9-2A94-4408-AC6D-195F9006ABD5}" type="pres">
      <dgm:prSet presAssocID="{46FC082B-4A10-47E7-A2B7-885A1BA48BC7}" presName="hierChild4" presStyleCnt="0"/>
      <dgm:spPr/>
      <dgm:t>
        <a:bodyPr/>
        <a:lstStyle/>
        <a:p>
          <a:endParaRPr lang="es-ES"/>
        </a:p>
      </dgm:t>
    </dgm:pt>
    <dgm:pt modelId="{1A989E98-318D-401A-AC07-79486A462589}" type="pres">
      <dgm:prSet presAssocID="{46FC082B-4A10-47E7-A2B7-885A1BA48BC7}" presName="hierChild5" presStyleCnt="0"/>
      <dgm:spPr/>
      <dgm:t>
        <a:bodyPr/>
        <a:lstStyle/>
        <a:p>
          <a:endParaRPr lang="es-ES"/>
        </a:p>
      </dgm:t>
    </dgm:pt>
    <dgm:pt modelId="{E7D51E34-A87B-4600-BF00-47AE6DB92FB4}" type="pres">
      <dgm:prSet presAssocID="{7470E745-E898-4730-B3DD-A3E3919CDCD5}" presName="Name50" presStyleLbl="parChTrans1D3" presStyleIdx="11" presStyleCnt="12"/>
      <dgm:spPr/>
      <dgm:t>
        <a:bodyPr/>
        <a:lstStyle/>
        <a:p>
          <a:endParaRPr lang="es-MX"/>
        </a:p>
      </dgm:t>
    </dgm:pt>
    <dgm:pt modelId="{254C62FF-5B60-4BBC-B11C-3CC84EE21015}" type="pres">
      <dgm:prSet presAssocID="{290749FB-0D1D-4893-8877-50E95716D03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BD8913B-3EBF-4B21-9B38-6917245E6ADB}" type="pres">
      <dgm:prSet presAssocID="{290749FB-0D1D-4893-8877-50E95716D035}" presName="rootComposite" presStyleCnt="0"/>
      <dgm:spPr/>
      <dgm:t>
        <a:bodyPr/>
        <a:lstStyle/>
        <a:p>
          <a:endParaRPr lang="es-ES"/>
        </a:p>
      </dgm:t>
    </dgm:pt>
    <dgm:pt modelId="{E4E71A27-7040-4C46-98E2-A4BE99A8E6A3}" type="pres">
      <dgm:prSet presAssocID="{290749FB-0D1D-4893-8877-50E95716D035}" presName="rootText" presStyleLbl="node3" presStyleIdx="11" presStyleCnt="12" custScaleX="1796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9E5BCB2-CFF5-4344-807D-BF4F22D70017}" type="pres">
      <dgm:prSet presAssocID="{290749FB-0D1D-4893-8877-50E95716D035}" presName="rootConnector" presStyleLbl="node3" presStyleIdx="11" presStyleCnt="12"/>
      <dgm:spPr/>
      <dgm:t>
        <a:bodyPr/>
        <a:lstStyle/>
        <a:p>
          <a:endParaRPr lang="es-ES"/>
        </a:p>
      </dgm:t>
    </dgm:pt>
    <dgm:pt modelId="{82210B64-1025-49C3-95C5-04E0401F4E27}" type="pres">
      <dgm:prSet presAssocID="{290749FB-0D1D-4893-8877-50E95716D035}" presName="hierChild4" presStyleCnt="0"/>
      <dgm:spPr/>
      <dgm:t>
        <a:bodyPr/>
        <a:lstStyle/>
        <a:p>
          <a:endParaRPr lang="es-ES"/>
        </a:p>
      </dgm:t>
    </dgm:pt>
    <dgm:pt modelId="{95E2E283-4F9A-496C-85FC-C7D16534898E}" type="pres">
      <dgm:prSet presAssocID="{290749FB-0D1D-4893-8877-50E95716D035}" presName="hierChild5" presStyleCnt="0"/>
      <dgm:spPr/>
      <dgm:t>
        <a:bodyPr/>
        <a:lstStyle/>
        <a:p>
          <a:endParaRPr lang="es-ES"/>
        </a:p>
      </dgm:t>
    </dgm:pt>
    <dgm:pt modelId="{BBC5DC5F-E9F3-4F3F-8FA5-973B3401543F}" type="pres">
      <dgm:prSet presAssocID="{885E9E1E-5F2B-4515-B3C1-AA3DCDF09F36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A33CEA95-DBB9-4A7F-8B20-B6519A4CA18B}" type="pres">
      <dgm:prSet presAssocID="{965C75AB-B9FE-4ABD-B1E3-8EB9A4200E70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3BECE863-A3AA-46B1-98AC-C94446F82C39}" type="pres">
      <dgm:prSet presAssocID="{AC939947-2D59-48AA-B3EB-1C72DB3483F6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BD7BCFB-1FA3-4DE4-A82B-3B85030A28C4}" type="pres">
      <dgm:prSet presAssocID="{AC939947-2D59-48AA-B3EB-1C72DB3483F6}" presName="rootComposite3" presStyleCnt="0"/>
      <dgm:spPr/>
      <dgm:t>
        <a:bodyPr/>
        <a:lstStyle/>
        <a:p>
          <a:endParaRPr lang="es-ES"/>
        </a:p>
      </dgm:t>
    </dgm:pt>
    <dgm:pt modelId="{1FFC3CBF-3B61-43C0-A707-A19C7156A28E}" type="pres">
      <dgm:prSet presAssocID="{AC939947-2D59-48AA-B3EB-1C72DB3483F6}" presName="rootText3" presStyleLbl="asst1" presStyleIdx="0" presStyleCnt="1" custScaleX="228195" custLinFactNeighborX="-52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D8CCDF-DB9F-4F9E-B2AA-DE10CEE5867E}" type="pres">
      <dgm:prSet presAssocID="{AC939947-2D59-48AA-B3EB-1C72DB3483F6}" presName="rootConnector3" presStyleLbl="asst1" presStyleIdx="0" presStyleCnt="1"/>
      <dgm:spPr/>
      <dgm:t>
        <a:bodyPr/>
        <a:lstStyle/>
        <a:p>
          <a:endParaRPr lang="es-ES"/>
        </a:p>
      </dgm:t>
    </dgm:pt>
    <dgm:pt modelId="{72AB9CAA-08D7-4B3D-A673-9FF6B9EE6D50}" type="pres">
      <dgm:prSet presAssocID="{AC939947-2D59-48AA-B3EB-1C72DB3483F6}" presName="hierChild6" presStyleCnt="0"/>
      <dgm:spPr/>
      <dgm:t>
        <a:bodyPr/>
        <a:lstStyle/>
        <a:p>
          <a:endParaRPr lang="es-ES"/>
        </a:p>
      </dgm:t>
    </dgm:pt>
    <dgm:pt modelId="{4F8DF006-3C77-4CF0-8BD1-0B128F39842C}" type="pres">
      <dgm:prSet presAssocID="{AC939947-2D59-48AA-B3EB-1C72DB3483F6}" presName="hierChild7" presStyleCnt="0"/>
      <dgm:spPr/>
      <dgm:t>
        <a:bodyPr/>
        <a:lstStyle/>
        <a:p>
          <a:endParaRPr lang="es-ES"/>
        </a:p>
      </dgm:t>
    </dgm:pt>
  </dgm:ptLst>
  <dgm:cxnLst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E5816765-FE01-41A6-8B75-D111F10C9E44}" type="presOf" srcId="{80C91609-4155-490D-A93A-2840363F77EF}" destId="{0E4A1FB2-B936-4A45-9B17-4DC72B6EC80F}" srcOrd="0" destOrd="0" presId="urn:microsoft.com/office/officeart/2005/8/layout/orgChart1"/>
    <dgm:cxn modelId="{E8CAFBDB-2BE8-4A6F-B562-47CE97C791A4}" type="presOf" srcId="{3DEB043E-EC53-4BBE-BF0C-4A2DD7E14584}" destId="{0EE3BB96-C234-424F-8EB5-06B4FD1535AF}" srcOrd="0" destOrd="0" presId="urn:microsoft.com/office/officeart/2005/8/layout/orgChart1"/>
    <dgm:cxn modelId="{DE7B80DF-FCA0-49B9-8115-DC99914D83E2}" type="presOf" srcId="{C9164B4A-AF73-4AF4-AEC8-DDBCA5FC2C84}" destId="{20209728-DAC1-434F-A34D-4E2CFBD35B6A}" srcOrd="0" destOrd="0" presId="urn:microsoft.com/office/officeart/2005/8/layout/orgChart1"/>
    <dgm:cxn modelId="{6F1F0165-3637-4D47-8F08-FFB4C087DE3A}" type="presOf" srcId="{7EE32AB9-5083-4F45-8A1F-7FC616E6A75E}" destId="{3E6DBC6E-09F9-4CFB-86BE-503A1E973AF4}" srcOrd="0" destOrd="0" presId="urn:microsoft.com/office/officeart/2005/8/layout/orgChart1"/>
    <dgm:cxn modelId="{BDB1E788-290F-4BD7-BD8C-C6007609C875}" type="presOf" srcId="{08165E91-96BF-4A01-9961-A8CB8CC0CBE2}" destId="{CA22AC9C-FB9D-4189-A739-12E3BC5D1215}" srcOrd="0" destOrd="0" presId="urn:microsoft.com/office/officeart/2005/8/layout/orgChart1"/>
    <dgm:cxn modelId="{FBF9249D-1000-4011-91A1-525E529A291C}" srcId="{9DEA55C1-E59C-4B5B-90DC-1D0B54C2B20C}" destId="{F6894B4C-AC60-4B55-B3EB-1F97325BD7B3}" srcOrd="2" destOrd="0" parTransId="{0B34EA70-DE81-48E9-97BE-F992A5D0E5A9}" sibTransId="{191A0099-6F9A-4EEA-B68D-60EFE8FD194B}"/>
    <dgm:cxn modelId="{DEE90CA6-E058-4B70-95B1-F903929F8FB8}" type="presOf" srcId="{0B0CD1EE-A1AF-4EE6-93F7-7208ED424286}" destId="{CB2B94F1-4C09-4060-B470-EEC904CFC329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F4D09FE3-C3F0-40AC-8BB1-9BAA688BD9F2}" srcId="{80C91609-4155-490D-A93A-2840363F77EF}" destId="{3DEB043E-EC53-4BBE-BF0C-4A2DD7E14584}" srcOrd="3" destOrd="0" parTransId="{F5C343EC-6206-4673-84CF-A409A8AB14F2}" sibTransId="{195B56DA-ADFC-4E8A-8F87-5AF978B9F2A4}"/>
    <dgm:cxn modelId="{2EA963F0-3811-4CD9-B612-F8FB9B41D043}" type="presOf" srcId="{46FC082B-4A10-47E7-A2B7-885A1BA48BC7}" destId="{6AC83869-9E9D-414F-89A9-F0B56A6CD958}" srcOrd="1" destOrd="0" presId="urn:microsoft.com/office/officeart/2005/8/layout/orgChart1"/>
    <dgm:cxn modelId="{02D1F556-CC0C-444A-8A30-9C62369F7447}" type="presOf" srcId="{F6894B4C-AC60-4B55-B3EB-1F97325BD7B3}" destId="{B5196BD3-A560-4D4C-A0C9-124B5B2D1AE1}" srcOrd="1" destOrd="0" presId="urn:microsoft.com/office/officeart/2005/8/layout/orgChart1"/>
    <dgm:cxn modelId="{FCD0A7F1-49E2-4027-B6ED-DA6416C07FCC}" type="presOf" srcId="{41568039-9809-4B2B-BA51-64E0E23C2BBE}" destId="{19FBE8A8-D4BA-45D1-97CD-FF1210CD856F}" srcOrd="0" destOrd="0" presId="urn:microsoft.com/office/officeart/2005/8/layout/orgChart1"/>
    <dgm:cxn modelId="{21ACCCD4-DE5D-4001-A466-DCB03DEC3CF4}" srcId="{9DEA55C1-E59C-4B5B-90DC-1D0B54C2B20C}" destId="{885E9E1E-5F2B-4515-B3C1-AA3DCDF09F36}" srcOrd="4" destOrd="0" parTransId="{86802382-3BD6-4C54-8E26-5DEB8CB181EB}" sibTransId="{46DD0E8E-0770-4200-AE87-53126CBBF7A9}"/>
    <dgm:cxn modelId="{4B98504D-E67F-403D-940C-6EC30535AC6D}" type="presOf" srcId="{AC939947-2D59-48AA-B3EB-1C72DB3483F6}" destId="{1FFC3CBF-3B61-43C0-A707-A19C7156A28E}" srcOrd="0" destOrd="0" presId="urn:microsoft.com/office/officeart/2005/8/layout/orgChart1"/>
    <dgm:cxn modelId="{B54320E8-995D-4B53-8E8A-9D0ADFDB6E20}" type="presOf" srcId="{290749FB-0D1D-4893-8877-50E95716D035}" destId="{E4E71A27-7040-4C46-98E2-A4BE99A8E6A3}" srcOrd="0" destOrd="0" presId="urn:microsoft.com/office/officeart/2005/8/layout/orgChart1"/>
    <dgm:cxn modelId="{A088CF79-74B0-477F-BE84-C19EB39AAE9F}" type="presOf" srcId="{ED044282-9709-409C-A329-2B868569F6BC}" destId="{26748039-6874-42B3-9C6B-2A687CAEDF97}" srcOrd="0" destOrd="0" presId="urn:microsoft.com/office/officeart/2005/8/layout/orgChart1"/>
    <dgm:cxn modelId="{EA4C0BD3-FFA4-40C1-96A4-9AACDFAC6F1C}" type="presOf" srcId="{DBF20451-D5C0-4FB0-86B4-D6BDCC5013E3}" destId="{ACF21591-F10C-41C2-9597-AE6B47904094}" srcOrd="0" destOrd="0" presId="urn:microsoft.com/office/officeart/2005/8/layout/orgChart1"/>
    <dgm:cxn modelId="{BFC03053-8DBF-4395-89E1-A6DC23FFEE2E}" type="presOf" srcId="{0B0CD1EE-A1AF-4EE6-93F7-7208ED424286}" destId="{A4D4C94C-ABED-4C78-BB8A-71B08ACEA027}" srcOrd="0" destOrd="0" presId="urn:microsoft.com/office/officeart/2005/8/layout/orgChart1"/>
    <dgm:cxn modelId="{078FBC97-1633-4065-92C4-18916CFD90AA}" type="presOf" srcId="{62EFF9A4-CED5-43B9-9946-BA66FE3867EF}" destId="{F005C048-10EF-4E23-96B0-22AED128F4D5}" srcOrd="0" destOrd="0" presId="urn:microsoft.com/office/officeart/2005/8/layout/orgChart1"/>
    <dgm:cxn modelId="{35C35D3F-B894-4037-80CC-4FA3379C7551}" type="presOf" srcId="{885E9E1E-5F2B-4515-B3C1-AA3DCDF09F36}" destId="{4B0138EB-2E7E-4CA8-9E47-6B9F9C33E523}" srcOrd="1" destOrd="0" presId="urn:microsoft.com/office/officeart/2005/8/layout/orgChart1"/>
    <dgm:cxn modelId="{0B026634-7F26-4764-ADA4-E085A2D1B2BD}" type="presOf" srcId="{AC939947-2D59-48AA-B3EB-1C72DB3483F6}" destId="{24D8CCDF-DB9F-4F9E-B2AA-DE10CEE5867E}" srcOrd="1" destOrd="0" presId="urn:microsoft.com/office/officeart/2005/8/layout/orgChart1"/>
    <dgm:cxn modelId="{ACBF2421-977D-4DE6-9D83-7F798FA4F0B4}" type="presOf" srcId="{46FC082B-4A10-47E7-A2B7-885A1BA48BC7}" destId="{5D8BF86B-E892-4974-9BB0-3B5536A8141D}" srcOrd="0" destOrd="0" presId="urn:microsoft.com/office/officeart/2005/8/layout/orgChart1"/>
    <dgm:cxn modelId="{831CA3C0-9A5A-4591-9645-DDFA5315CAB2}" type="presOf" srcId="{A634ED90-AF34-4FFF-9A89-0719DD5DB5CE}" destId="{90038CED-BE16-40D7-A8B2-4D73FA4989B3}" srcOrd="1" destOrd="0" presId="urn:microsoft.com/office/officeart/2005/8/layout/orgChart1"/>
    <dgm:cxn modelId="{F109962C-728D-43EE-933B-3E269BE72470}" type="presOf" srcId="{A503C271-4AFE-414B-91F0-604F4D5E9C77}" destId="{B4734840-5807-4F14-BC2E-72E66F397A15}" srcOrd="0" destOrd="0" presId="urn:microsoft.com/office/officeart/2005/8/layout/orgChart1"/>
    <dgm:cxn modelId="{22B1332C-5D32-4921-8F86-2EC77282A8C6}" type="presOf" srcId="{80C91609-4155-490D-A93A-2840363F77EF}" destId="{70C7E907-B590-4FA8-BA47-0908BC71EE25}" srcOrd="1" destOrd="0" presId="urn:microsoft.com/office/officeart/2005/8/layout/orgChart1"/>
    <dgm:cxn modelId="{CDFA1BE1-6A9B-4DF2-A6FE-55712213456B}" type="presOf" srcId="{885E9E1E-5F2B-4515-B3C1-AA3DCDF09F36}" destId="{23A3990A-979C-4CD9-8392-69E509E74575}" srcOrd="0" destOrd="0" presId="urn:microsoft.com/office/officeart/2005/8/layout/orgChart1"/>
    <dgm:cxn modelId="{2B3CFCBD-11D5-4CCF-BA89-08CAF38EC24E}" type="presOf" srcId="{B717B277-5930-46E8-8397-7F7250D09401}" destId="{15D42F33-4261-4F63-85BB-03E97BF834B4}" srcOrd="0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95F9D077-F878-4976-9458-0DAAAB7AEE8B}" type="presOf" srcId="{7470E745-E898-4730-B3DD-A3E3919CDCD5}" destId="{E7D51E34-A87B-4600-BF00-47AE6DB92FB4}" srcOrd="0" destOrd="0" presId="urn:microsoft.com/office/officeart/2005/8/layout/orgChart1"/>
    <dgm:cxn modelId="{6859C7A4-E0AB-4ADB-81F0-C6B2847F938D}" type="presOf" srcId="{C5B7954D-B80D-4EC0-8E4D-2AA9C8092B4B}" destId="{A0E6C41A-7942-4E80-867C-5F14B9CEE148}" srcOrd="0" destOrd="0" presId="urn:microsoft.com/office/officeart/2005/8/layout/orgChart1"/>
    <dgm:cxn modelId="{D9E08380-B7F0-47D6-BFF7-B33E6B588A4B}" srcId="{41568039-9809-4B2B-BA51-64E0E23C2BBE}" destId="{5673609C-8445-432D-93C4-A6242B2E8A12}" srcOrd="2" destOrd="0" parTransId="{83E3154A-00C4-4F14-B560-B9EDC0F188A6}" sibTransId="{BACEA40E-96BD-418F-8219-FBF1274DA523}"/>
    <dgm:cxn modelId="{10691236-3EB0-45D6-B291-4999010C0ABA}" type="presOf" srcId="{CCDAD4BE-9B89-491F-B421-5AC845DDA4BE}" destId="{5B7FFF6D-F838-4DB3-AB22-8D333DB132ED}" srcOrd="0" destOrd="0" presId="urn:microsoft.com/office/officeart/2005/8/layout/orgChart1"/>
    <dgm:cxn modelId="{899DBF04-62E1-41EC-862D-FE2F8F20A4DD}" type="presOf" srcId="{1A1B4B22-1AC4-4C4A-9AF6-9C08A5D536CA}" destId="{967D446F-912A-4077-ADAA-1D2688B79393}" srcOrd="0" destOrd="0" presId="urn:microsoft.com/office/officeart/2005/8/layout/orgChart1"/>
    <dgm:cxn modelId="{21CD9546-6EA0-43A9-AE29-BC578F4E8102}" type="presOf" srcId="{F5C343EC-6206-4673-84CF-A409A8AB14F2}" destId="{9FC0F55D-7BC0-4072-89BE-DB58FE01E571}" srcOrd="0" destOrd="0" presId="urn:microsoft.com/office/officeart/2005/8/layout/orgChart1"/>
    <dgm:cxn modelId="{4B8526A0-6CDA-4F91-A526-09BB61488ADF}" type="presOf" srcId="{965C75AB-B9FE-4ABD-B1E3-8EB9A4200E70}" destId="{A33CEA95-DBB9-4A7F-8B20-B6519A4CA18B}" srcOrd="0" destOrd="0" presId="urn:microsoft.com/office/officeart/2005/8/layout/orgChart1"/>
    <dgm:cxn modelId="{3B2CD54F-46A7-48BB-854D-66C5CC4C037E}" type="presOf" srcId="{36E62343-136A-4966-BE2A-F4B729563614}" destId="{9F5E34D9-423C-4AF8-9E9D-66034775DC0A}" srcOrd="1" destOrd="0" presId="urn:microsoft.com/office/officeart/2005/8/layout/orgChart1"/>
    <dgm:cxn modelId="{B42EA769-4931-490A-B30D-E4EE3BDF53A9}" type="presOf" srcId="{3DEB043E-EC53-4BBE-BF0C-4A2DD7E14584}" destId="{270214CC-1427-4BCE-9ECE-CA208B0E4F84}" srcOrd="1" destOrd="0" presId="urn:microsoft.com/office/officeart/2005/8/layout/orgChart1"/>
    <dgm:cxn modelId="{D6945F42-07E9-43AA-AC91-12B47E7E1AC0}" type="presOf" srcId="{7F9FE2CE-34A0-4C17-82A4-11C9851BE1CE}" destId="{BC42E90A-1EF3-4C23-B18A-11389C605811}" srcOrd="0" destOrd="0" presId="urn:microsoft.com/office/officeart/2005/8/layout/orgChart1"/>
    <dgm:cxn modelId="{68E3D99A-2FDE-496E-80D5-DCD9060955E7}" type="presOf" srcId="{AD344A0C-5B61-40DD-AEA3-EE1B58708F18}" destId="{C47E4C94-5D55-4424-9E41-C0B193A7A2CB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C8F50548-913B-481C-81CF-64D28EB556D1}" type="presOf" srcId="{F6894B4C-AC60-4B55-B3EB-1F97325BD7B3}" destId="{029BCE83-90EC-4C40-88D3-91A90C7AECDE}" srcOrd="0" destOrd="0" presId="urn:microsoft.com/office/officeart/2005/8/layout/orgChart1"/>
    <dgm:cxn modelId="{CB5C10B6-8A3F-4331-8A3F-6DFC8578FBE8}" srcId="{885E9E1E-5F2B-4515-B3C1-AA3DCDF09F36}" destId="{A634ED90-AF34-4FFF-9A89-0719DD5DB5CE}" srcOrd="0" destOrd="0" parTransId="{CCDAD4BE-9B89-491F-B421-5AC845DDA4BE}" sibTransId="{E34C1E84-1872-4660-BC15-D9478996D6E1}"/>
    <dgm:cxn modelId="{2A8BE360-1510-406D-9F1D-7CDAE9F49D0F}" type="presOf" srcId="{86802382-3BD6-4C54-8E26-5DEB8CB181EB}" destId="{47103BDE-D6E5-406A-BCC1-8DF383EA5C7E}" srcOrd="0" destOrd="0" presId="urn:microsoft.com/office/officeart/2005/8/layout/orgChart1"/>
    <dgm:cxn modelId="{F2170C03-2C02-43EC-876E-FAE7D69AA7EC}" type="presOf" srcId="{FE5DBA7D-92F8-4138-A38E-7DF5BE73595D}" destId="{CDD94E9D-041E-415C-A663-EE63F464AC03}" srcOrd="0" destOrd="0" presId="urn:microsoft.com/office/officeart/2005/8/layout/orgChart1"/>
    <dgm:cxn modelId="{3E9FE503-5512-496F-A757-CB77470DEAF0}" srcId="{885E9E1E-5F2B-4515-B3C1-AA3DCDF09F36}" destId="{46FC082B-4A10-47E7-A2B7-885A1BA48BC7}" srcOrd="1" destOrd="0" parTransId="{C5B7954D-B80D-4EC0-8E4D-2AA9C8092B4B}" sibTransId="{E79D6B7C-2558-4C1F-BA6E-B3B9AD48A166}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AA96D5F-3521-43DE-B207-99764BEF0526}" type="presOf" srcId="{C9164B4A-AF73-4AF4-AEC8-DDBCA5FC2C84}" destId="{D60CB473-E104-416F-A6D5-692E30236A62}" srcOrd="1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4BDC6794-7BE8-4CAD-BEAE-AE3D474B4E93}" type="presOf" srcId="{08165E91-96BF-4A01-9961-A8CB8CC0CBE2}" destId="{1DF8A954-97BD-407C-B33F-1CA662E2FF31}" srcOrd="1" destOrd="0" presId="urn:microsoft.com/office/officeart/2005/8/layout/orgChart1"/>
    <dgm:cxn modelId="{23CEECCF-D6B8-4D52-BEC9-9E8DA4C4D317}" type="presOf" srcId="{0B34EA70-DE81-48E9-97BE-F992A5D0E5A9}" destId="{A633F054-74A2-4AEE-A747-3F652876DFB3}" srcOrd="0" destOrd="0" presId="urn:microsoft.com/office/officeart/2005/8/layout/orgChart1"/>
    <dgm:cxn modelId="{4DD93D23-E00D-4D0F-B442-587C53A00F32}" type="presOf" srcId="{FE5DBA7D-92F8-4138-A38E-7DF5BE73595D}" destId="{E6691864-604E-4B32-9299-E4080442DA22}" srcOrd="1" destOrd="0" presId="urn:microsoft.com/office/officeart/2005/8/layout/orgChart1"/>
    <dgm:cxn modelId="{7124FDD2-7BA7-46AA-8D70-7708020B6D82}" type="presOf" srcId="{7EE32AB9-5083-4F45-8A1F-7FC616E6A75E}" destId="{B3EEFC81-7185-42C8-BBB6-1B1F6D51C6FB}" srcOrd="1" destOrd="0" presId="urn:microsoft.com/office/officeart/2005/8/layout/orgChart1"/>
    <dgm:cxn modelId="{B1747D54-EA37-4217-B4FA-5BDED71E4600}" type="presOf" srcId="{47A1A986-6A79-4F06-81D7-0797492C402A}" destId="{66831A8B-2520-427F-BC3C-86AE5B9120D5}" srcOrd="0" destOrd="0" presId="urn:microsoft.com/office/officeart/2005/8/layout/orgChart1"/>
    <dgm:cxn modelId="{C463D488-B46D-42FC-9956-55A1F76B1761}" srcId="{9DEA55C1-E59C-4B5B-90DC-1D0B54C2B20C}" destId="{AC939947-2D59-48AA-B3EB-1C72DB3483F6}" srcOrd="3" destOrd="0" parTransId="{965C75AB-B9FE-4ABD-B1E3-8EB9A4200E70}" sibTransId="{7D978BC9-08CD-443F-8113-EEBD7887B639}"/>
    <dgm:cxn modelId="{C68CBEB8-B799-4AFE-A2A8-AB8CC2F4B076}" srcId="{80C91609-4155-490D-A93A-2840363F77EF}" destId="{FE5DBA7D-92F8-4138-A38E-7DF5BE73595D}" srcOrd="2" destOrd="0" parTransId="{DBF20451-D5C0-4FB0-86B4-D6BDCC5013E3}" sibTransId="{7FEFAA15-1174-4ACE-B0BE-D3C4BC225DCC}"/>
    <dgm:cxn modelId="{D868225B-BEA2-433D-A8F8-105C5A135C63}" type="presOf" srcId="{A634ED90-AF34-4FFF-9A89-0719DD5DB5CE}" destId="{881ECE80-FA3C-47E4-BCF1-14B7B0276459}" srcOrd="0" destOrd="0" presId="urn:microsoft.com/office/officeart/2005/8/layout/orgChart1"/>
    <dgm:cxn modelId="{7B80D46C-CCEB-4164-B696-27BD31A9DE84}" type="presOf" srcId="{9DEA55C1-E59C-4B5B-90DC-1D0B54C2B20C}" destId="{B2A4EFCD-7609-4E18-A214-10BA88B362DC}" srcOrd="1" destOrd="0" presId="urn:microsoft.com/office/officeart/2005/8/layout/orgChart1"/>
    <dgm:cxn modelId="{6B913335-0E17-41C7-BAEE-C2EB35BBCEB2}" type="presOf" srcId="{290749FB-0D1D-4893-8877-50E95716D035}" destId="{E9E5BCB2-CFF5-4344-807D-BF4F22D70017}" srcOrd="1" destOrd="0" presId="urn:microsoft.com/office/officeart/2005/8/layout/orgChart1"/>
    <dgm:cxn modelId="{7EC47711-544A-45EF-AC94-20FC05D4530C}" srcId="{885E9E1E-5F2B-4515-B3C1-AA3DCDF09F36}" destId="{290749FB-0D1D-4893-8877-50E95716D035}" srcOrd="2" destOrd="0" parTransId="{7470E745-E898-4730-B3DD-A3E3919CDCD5}" sibTransId="{9B4FC2AC-813A-45F6-A298-E898263E2191}"/>
    <dgm:cxn modelId="{54D78248-D6EE-48B7-816D-4DCBA7D8A350}" srcId="{80C91609-4155-490D-A93A-2840363F77EF}" destId="{36E62343-136A-4966-BE2A-F4B729563614}" srcOrd="4" destOrd="0" parTransId="{7F9FE2CE-34A0-4C17-82A4-11C9851BE1CE}" sibTransId="{DF724CEF-09CC-4BF9-8A93-2F36EEF5531B}"/>
    <dgm:cxn modelId="{0219A0E6-7255-4012-9E9F-561B573FE190}" type="presOf" srcId="{41568039-9809-4B2B-BA51-64E0E23C2BBE}" destId="{D87ADB57-9DB4-476E-8E99-32492AEF6743}" srcOrd="1" destOrd="0" presId="urn:microsoft.com/office/officeart/2005/8/layout/orgChart1"/>
    <dgm:cxn modelId="{7C8861C1-A2BE-4E04-A139-61B756A6283E}" type="presOf" srcId="{62EFF9A4-CED5-43B9-9946-BA66FE3867EF}" destId="{A8271987-ED58-40E5-8778-FAEE65F6A212}" srcOrd="1" destOrd="0" presId="urn:microsoft.com/office/officeart/2005/8/layout/orgChart1"/>
    <dgm:cxn modelId="{6DAA388A-BE63-42A3-8C1C-18B3ADD89C7D}" type="presOf" srcId="{9DEA55C1-E59C-4B5B-90DC-1D0B54C2B20C}" destId="{86D99192-4F64-487A-BE9B-B4D3790AE7BC}" srcOrd="0" destOrd="0" presId="urn:microsoft.com/office/officeart/2005/8/layout/orgChart1"/>
    <dgm:cxn modelId="{CB8CA037-AEFC-4132-8410-FDE997F16E63}" type="presOf" srcId="{36E62343-136A-4966-BE2A-F4B729563614}" destId="{A3D54F7D-A2C0-4FDB-AB4C-71F01654996D}" srcOrd="0" destOrd="0" presId="urn:microsoft.com/office/officeart/2005/8/layout/orgChart1"/>
    <dgm:cxn modelId="{14B54825-37AF-43C7-ADC2-87F9818E240A}" type="presOf" srcId="{2A362D5D-A3DA-4F6C-8849-2A8C51EEB6D2}" destId="{12FB5CC2-3F72-4AC8-AF94-50272EAD0FAB}" srcOrd="0" destOrd="0" presId="urn:microsoft.com/office/officeart/2005/8/layout/orgChart1"/>
    <dgm:cxn modelId="{98203E94-FC43-4557-8D28-394BDB1F2CC2}" srcId="{80C91609-4155-490D-A93A-2840363F77EF}" destId="{7EE32AB9-5083-4F45-8A1F-7FC616E6A75E}" srcOrd="1" destOrd="0" parTransId="{AD344A0C-5B61-40DD-AEA3-EE1B58708F18}" sibTransId="{32E6EF9A-3E29-4BB3-A258-C8FCA51ECDE5}"/>
    <dgm:cxn modelId="{D658D950-C403-4FBF-A394-358918D64484}" type="presOf" srcId="{5673609C-8445-432D-93C4-A6242B2E8A12}" destId="{0064E887-F5DA-4F11-99BF-0DCD1DFC9402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839183EB-96D4-4ABA-BB4B-9003C0E7F238}" type="presOf" srcId="{83E3154A-00C4-4F14-B560-B9EDC0F188A6}" destId="{0EEF1361-446A-41EB-ACCA-B04EDB3993A3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2A8F94DA-57A8-4E22-B9E2-8981C5FB5BDB}" type="presOf" srcId="{5673609C-8445-432D-93C4-A6242B2E8A12}" destId="{D85C7AF4-AAAB-4481-8A68-7A6F0CDA34B5}" srcOrd="1" destOrd="0" presId="urn:microsoft.com/office/officeart/2005/8/layout/orgChart1"/>
    <dgm:cxn modelId="{F363F1E0-0B20-4EAA-85AA-491879DF75A0}" type="presParOf" srcId="{B3263371-B20E-4D1C-87B0-F232DC5A756C}" destId="{8CDE9839-8DE1-472C-9904-C93FC90AA559}" srcOrd="0" destOrd="0" presId="urn:microsoft.com/office/officeart/2005/8/layout/orgChart1"/>
    <dgm:cxn modelId="{87CC6315-EBD4-435D-ACC7-8FA149528127}" type="presParOf" srcId="{8CDE9839-8DE1-472C-9904-C93FC90AA559}" destId="{A15FBA2B-7AAA-4593-A287-168E70F88188}" srcOrd="0" destOrd="0" presId="urn:microsoft.com/office/officeart/2005/8/layout/orgChart1"/>
    <dgm:cxn modelId="{171C21E4-E309-47E2-BF26-3289B290F08A}" type="presParOf" srcId="{A15FBA2B-7AAA-4593-A287-168E70F88188}" destId="{86D99192-4F64-487A-BE9B-B4D3790AE7BC}" srcOrd="0" destOrd="0" presId="urn:microsoft.com/office/officeart/2005/8/layout/orgChart1"/>
    <dgm:cxn modelId="{F21C74E9-B60A-4BAB-B8A6-032B3E85A09D}" type="presParOf" srcId="{A15FBA2B-7AAA-4593-A287-168E70F88188}" destId="{B2A4EFCD-7609-4E18-A214-10BA88B362DC}" srcOrd="1" destOrd="0" presId="urn:microsoft.com/office/officeart/2005/8/layout/orgChart1"/>
    <dgm:cxn modelId="{D571DA3A-A09B-406E-B39F-0D3586D49BE4}" type="presParOf" srcId="{8CDE9839-8DE1-472C-9904-C93FC90AA559}" destId="{05E8A0F8-8F4A-4D16-B455-9B21EE5D83FA}" srcOrd="1" destOrd="0" presId="urn:microsoft.com/office/officeart/2005/8/layout/orgChart1"/>
    <dgm:cxn modelId="{F4419A46-B3A3-4055-8AA7-EAEE902017DA}" type="presParOf" srcId="{05E8A0F8-8F4A-4D16-B455-9B21EE5D83FA}" destId="{26748039-6874-42B3-9C6B-2A687CAEDF97}" srcOrd="0" destOrd="0" presId="urn:microsoft.com/office/officeart/2005/8/layout/orgChart1"/>
    <dgm:cxn modelId="{DCE22F0B-7F1B-415B-AFC6-F675C2F4C8A2}" type="presParOf" srcId="{05E8A0F8-8F4A-4D16-B455-9B21EE5D83FA}" destId="{1294F536-9FA0-46F5-98BA-18EE92504E46}" srcOrd="1" destOrd="0" presId="urn:microsoft.com/office/officeart/2005/8/layout/orgChart1"/>
    <dgm:cxn modelId="{D9CD4D0E-FBC2-4805-9EB0-1DC108F05B2B}" type="presParOf" srcId="{1294F536-9FA0-46F5-98BA-18EE92504E46}" destId="{914CB05A-8D64-4CEB-98C4-DA11CADF5EF5}" srcOrd="0" destOrd="0" presId="urn:microsoft.com/office/officeart/2005/8/layout/orgChart1"/>
    <dgm:cxn modelId="{0D6BFC83-D7E9-4E83-8960-14E95EB993A6}" type="presParOf" srcId="{914CB05A-8D64-4CEB-98C4-DA11CADF5EF5}" destId="{19FBE8A8-D4BA-45D1-97CD-FF1210CD856F}" srcOrd="0" destOrd="0" presId="urn:microsoft.com/office/officeart/2005/8/layout/orgChart1"/>
    <dgm:cxn modelId="{77A0D6A6-5500-48A5-ACA8-1FCFE3E026B9}" type="presParOf" srcId="{914CB05A-8D64-4CEB-98C4-DA11CADF5EF5}" destId="{D87ADB57-9DB4-476E-8E99-32492AEF6743}" srcOrd="1" destOrd="0" presId="urn:microsoft.com/office/officeart/2005/8/layout/orgChart1"/>
    <dgm:cxn modelId="{CBBD2DF1-B7B0-4EBE-A581-7C9BB3BA6EE0}" type="presParOf" srcId="{1294F536-9FA0-46F5-98BA-18EE92504E46}" destId="{DBDE0C42-B65A-4FF4-A1B6-4A7374870D94}" srcOrd="1" destOrd="0" presId="urn:microsoft.com/office/officeart/2005/8/layout/orgChart1"/>
    <dgm:cxn modelId="{9FCBEE7F-9C09-462F-8F00-FC9BDC96B52D}" type="presParOf" srcId="{DBDE0C42-B65A-4FF4-A1B6-4A7374870D94}" destId="{66831A8B-2520-427F-BC3C-86AE5B9120D5}" srcOrd="0" destOrd="0" presId="urn:microsoft.com/office/officeart/2005/8/layout/orgChart1"/>
    <dgm:cxn modelId="{276B08B3-87B6-46EC-8D7A-1FADDC03AF87}" type="presParOf" srcId="{DBDE0C42-B65A-4FF4-A1B6-4A7374870D94}" destId="{00D7B987-62E0-42AF-B628-10D5D0E09E74}" srcOrd="1" destOrd="0" presId="urn:microsoft.com/office/officeart/2005/8/layout/orgChart1"/>
    <dgm:cxn modelId="{87E00F9D-2FC3-4EE2-A1A1-2A2EB1636A11}" type="presParOf" srcId="{00D7B987-62E0-42AF-B628-10D5D0E09E74}" destId="{648D77BB-C19B-4FF9-A754-5CC996871563}" srcOrd="0" destOrd="0" presId="urn:microsoft.com/office/officeart/2005/8/layout/orgChart1"/>
    <dgm:cxn modelId="{0AC0CE96-AEEB-48BA-B8E4-21B146C706F3}" type="presParOf" srcId="{648D77BB-C19B-4FF9-A754-5CC996871563}" destId="{20209728-DAC1-434F-A34D-4E2CFBD35B6A}" srcOrd="0" destOrd="0" presId="urn:microsoft.com/office/officeart/2005/8/layout/orgChart1"/>
    <dgm:cxn modelId="{F38A6908-8F45-4627-89CD-7D9609551E2B}" type="presParOf" srcId="{648D77BB-C19B-4FF9-A754-5CC996871563}" destId="{D60CB473-E104-416F-A6D5-692E30236A62}" srcOrd="1" destOrd="0" presId="urn:microsoft.com/office/officeart/2005/8/layout/orgChart1"/>
    <dgm:cxn modelId="{7AB8219F-F37A-4304-9E78-A6DC735771B0}" type="presParOf" srcId="{00D7B987-62E0-42AF-B628-10D5D0E09E74}" destId="{B45C4C9C-68BD-4B16-B348-1A2EC0D90A88}" srcOrd="1" destOrd="0" presId="urn:microsoft.com/office/officeart/2005/8/layout/orgChart1"/>
    <dgm:cxn modelId="{754D2D32-7CDA-46F2-A050-3B373F9DDE71}" type="presParOf" srcId="{00D7B987-62E0-42AF-B628-10D5D0E09E74}" destId="{D7D195D7-48CD-483A-8AAC-3C4F987F87A1}" srcOrd="2" destOrd="0" presId="urn:microsoft.com/office/officeart/2005/8/layout/orgChart1"/>
    <dgm:cxn modelId="{34AD3C39-1588-4E2D-9259-7942012C77C0}" type="presParOf" srcId="{DBDE0C42-B65A-4FF4-A1B6-4A7374870D94}" destId="{967D446F-912A-4077-ADAA-1D2688B79393}" srcOrd="2" destOrd="0" presId="urn:microsoft.com/office/officeart/2005/8/layout/orgChart1"/>
    <dgm:cxn modelId="{74E196F4-D36E-4746-AF4D-3BEE9F062922}" type="presParOf" srcId="{DBDE0C42-B65A-4FF4-A1B6-4A7374870D94}" destId="{A88AA54E-AD2D-4C31-997D-0A913539000D}" srcOrd="3" destOrd="0" presId="urn:microsoft.com/office/officeart/2005/8/layout/orgChart1"/>
    <dgm:cxn modelId="{B6706B09-6CCC-4D8B-8633-941A6576C4D9}" type="presParOf" srcId="{A88AA54E-AD2D-4C31-997D-0A913539000D}" destId="{8C538BA9-6241-4800-AD61-7865C9BCCFB8}" srcOrd="0" destOrd="0" presId="urn:microsoft.com/office/officeart/2005/8/layout/orgChart1"/>
    <dgm:cxn modelId="{ADE5B5E0-84DF-4A89-8F85-B9583822B415}" type="presParOf" srcId="{8C538BA9-6241-4800-AD61-7865C9BCCFB8}" destId="{A4D4C94C-ABED-4C78-BB8A-71B08ACEA027}" srcOrd="0" destOrd="0" presId="urn:microsoft.com/office/officeart/2005/8/layout/orgChart1"/>
    <dgm:cxn modelId="{039A17CA-D94C-44AE-8463-FD4FCA32DD7A}" type="presParOf" srcId="{8C538BA9-6241-4800-AD61-7865C9BCCFB8}" destId="{CB2B94F1-4C09-4060-B470-EEC904CFC329}" srcOrd="1" destOrd="0" presId="urn:microsoft.com/office/officeart/2005/8/layout/orgChart1"/>
    <dgm:cxn modelId="{50CFF449-1EC8-4ED8-8379-13BDBE74434B}" type="presParOf" srcId="{A88AA54E-AD2D-4C31-997D-0A913539000D}" destId="{1AA7E827-FBC7-4F3A-833C-B2C567CD9D7D}" srcOrd="1" destOrd="0" presId="urn:microsoft.com/office/officeart/2005/8/layout/orgChart1"/>
    <dgm:cxn modelId="{9D1E24A8-6A0E-4062-9713-AA122DAF74B0}" type="presParOf" srcId="{A88AA54E-AD2D-4C31-997D-0A913539000D}" destId="{4F4F3A26-A588-4DDA-AA9D-6A932AFABAE9}" srcOrd="2" destOrd="0" presId="urn:microsoft.com/office/officeart/2005/8/layout/orgChart1"/>
    <dgm:cxn modelId="{0E480AD7-43D0-4459-B48D-45F960B64C01}" type="presParOf" srcId="{DBDE0C42-B65A-4FF4-A1B6-4A7374870D94}" destId="{0EEF1361-446A-41EB-ACCA-B04EDB3993A3}" srcOrd="4" destOrd="0" presId="urn:microsoft.com/office/officeart/2005/8/layout/orgChart1"/>
    <dgm:cxn modelId="{765BC3E1-9052-4554-BBF0-2C28B13311F3}" type="presParOf" srcId="{DBDE0C42-B65A-4FF4-A1B6-4A7374870D94}" destId="{3092D98C-BFDB-452C-8DC1-29F657B23462}" srcOrd="5" destOrd="0" presId="urn:microsoft.com/office/officeart/2005/8/layout/orgChart1"/>
    <dgm:cxn modelId="{04B3FADA-C675-48EF-AF6F-9B6C65F2F7A1}" type="presParOf" srcId="{3092D98C-BFDB-452C-8DC1-29F657B23462}" destId="{1AB63AB5-B3FF-4AE4-A464-E9FD48271057}" srcOrd="0" destOrd="0" presId="urn:microsoft.com/office/officeart/2005/8/layout/orgChart1"/>
    <dgm:cxn modelId="{D9E8252D-1E27-48B3-98FC-6DE097B7F6FB}" type="presParOf" srcId="{1AB63AB5-B3FF-4AE4-A464-E9FD48271057}" destId="{0064E887-F5DA-4F11-99BF-0DCD1DFC9402}" srcOrd="0" destOrd="0" presId="urn:microsoft.com/office/officeart/2005/8/layout/orgChart1"/>
    <dgm:cxn modelId="{53B2C9A5-0C1F-4E95-8039-7C1EE2F5FDC0}" type="presParOf" srcId="{1AB63AB5-B3FF-4AE4-A464-E9FD48271057}" destId="{D85C7AF4-AAAB-4481-8A68-7A6F0CDA34B5}" srcOrd="1" destOrd="0" presId="urn:microsoft.com/office/officeart/2005/8/layout/orgChart1"/>
    <dgm:cxn modelId="{6584ED7D-BA1D-4965-92C7-722C3BA78DC5}" type="presParOf" srcId="{3092D98C-BFDB-452C-8DC1-29F657B23462}" destId="{BE96F06B-7B5F-413C-AB1F-AD9E5466F0FA}" srcOrd="1" destOrd="0" presId="urn:microsoft.com/office/officeart/2005/8/layout/orgChart1"/>
    <dgm:cxn modelId="{2133FCB6-DE28-4D16-BD7A-092F14AB5BF0}" type="presParOf" srcId="{3092D98C-BFDB-452C-8DC1-29F657B23462}" destId="{47D3C9F0-74F8-4E5C-BBE5-801C494A1707}" srcOrd="2" destOrd="0" presId="urn:microsoft.com/office/officeart/2005/8/layout/orgChart1"/>
    <dgm:cxn modelId="{387D2809-5E75-4D5A-B3D9-6C86A12CE8E8}" type="presParOf" srcId="{1294F536-9FA0-46F5-98BA-18EE92504E46}" destId="{05F5590B-53D8-4D19-A747-694F7E5C5F12}" srcOrd="2" destOrd="0" presId="urn:microsoft.com/office/officeart/2005/8/layout/orgChart1"/>
    <dgm:cxn modelId="{C0F0DF26-8D4F-4523-A5D5-020B53DE2965}" type="presParOf" srcId="{05E8A0F8-8F4A-4D16-B455-9B21EE5D83FA}" destId="{12FB5CC2-3F72-4AC8-AF94-50272EAD0FAB}" srcOrd="2" destOrd="0" presId="urn:microsoft.com/office/officeart/2005/8/layout/orgChart1"/>
    <dgm:cxn modelId="{8F8DE672-F917-4EEE-A941-77E3D8191F2A}" type="presParOf" srcId="{05E8A0F8-8F4A-4D16-B455-9B21EE5D83FA}" destId="{B570DFF2-79FF-4DD0-A8FE-728069315CDB}" srcOrd="3" destOrd="0" presId="urn:microsoft.com/office/officeart/2005/8/layout/orgChart1"/>
    <dgm:cxn modelId="{4AE284D1-7109-48A8-B626-140BADE80CAD}" type="presParOf" srcId="{B570DFF2-79FF-4DD0-A8FE-728069315CDB}" destId="{AC57EB8E-F8F8-49E5-AB3B-101A503E7149}" srcOrd="0" destOrd="0" presId="urn:microsoft.com/office/officeart/2005/8/layout/orgChart1"/>
    <dgm:cxn modelId="{B23BEC66-30A4-4D58-9200-9599E9BB52F3}" type="presParOf" srcId="{AC57EB8E-F8F8-49E5-AB3B-101A503E7149}" destId="{0E4A1FB2-B936-4A45-9B17-4DC72B6EC80F}" srcOrd="0" destOrd="0" presId="urn:microsoft.com/office/officeart/2005/8/layout/orgChart1"/>
    <dgm:cxn modelId="{01F4EB08-9A72-4950-AB45-E07D14E76919}" type="presParOf" srcId="{AC57EB8E-F8F8-49E5-AB3B-101A503E7149}" destId="{70C7E907-B590-4FA8-BA47-0908BC71EE25}" srcOrd="1" destOrd="0" presId="urn:microsoft.com/office/officeart/2005/8/layout/orgChart1"/>
    <dgm:cxn modelId="{41FFCCE6-E871-4710-8D3A-7F2DD0D7ED2F}" type="presParOf" srcId="{B570DFF2-79FF-4DD0-A8FE-728069315CDB}" destId="{0DCE5A2E-AABD-41D8-AB45-73FC6E777742}" srcOrd="1" destOrd="0" presId="urn:microsoft.com/office/officeart/2005/8/layout/orgChart1"/>
    <dgm:cxn modelId="{69432E68-BCD4-4489-AFDE-38E5A23DBEEC}" type="presParOf" srcId="{0DCE5A2E-AABD-41D8-AB45-73FC6E777742}" destId="{B4734840-5807-4F14-BC2E-72E66F397A15}" srcOrd="0" destOrd="0" presId="urn:microsoft.com/office/officeart/2005/8/layout/orgChart1"/>
    <dgm:cxn modelId="{75108A6E-C3A0-4FB6-9BAA-5D1EE7AF3B25}" type="presParOf" srcId="{0DCE5A2E-AABD-41D8-AB45-73FC6E777742}" destId="{1144D930-7D8C-49FA-B589-F86C6D118904}" srcOrd="1" destOrd="0" presId="urn:microsoft.com/office/officeart/2005/8/layout/orgChart1"/>
    <dgm:cxn modelId="{6F6D6651-6F4D-4B94-B294-FB24D4604F9D}" type="presParOf" srcId="{1144D930-7D8C-49FA-B589-F86C6D118904}" destId="{4894D4FF-66AC-4158-8130-C4BC9741F635}" srcOrd="0" destOrd="0" presId="urn:microsoft.com/office/officeart/2005/8/layout/orgChart1"/>
    <dgm:cxn modelId="{EBF4FA40-6CF6-4EAA-919F-F0F06C6E4C42}" type="presParOf" srcId="{4894D4FF-66AC-4158-8130-C4BC9741F635}" destId="{CA22AC9C-FB9D-4189-A739-12E3BC5D1215}" srcOrd="0" destOrd="0" presId="urn:microsoft.com/office/officeart/2005/8/layout/orgChart1"/>
    <dgm:cxn modelId="{15B8FD6E-7BD5-4D68-914A-2958139D98CE}" type="presParOf" srcId="{4894D4FF-66AC-4158-8130-C4BC9741F635}" destId="{1DF8A954-97BD-407C-B33F-1CA662E2FF31}" srcOrd="1" destOrd="0" presId="urn:microsoft.com/office/officeart/2005/8/layout/orgChart1"/>
    <dgm:cxn modelId="{B7E7CD3F-0BA4-4CA4-8E21-65FF1B5A2E6A}" type="presParOf" srcId="{1144D930-7D8C-49FA-B589-F86C6D118904}" destId="{29E5C785-FAE2-40E7-BFBB-FFB24F0CA3DF}" srcOrd="1" destOrd="0" presId="urn:microsoft.com/office/officeart/2005/8/layout/orgChart1"/>
    <dgm:cxn modelId="{31C9A886-AE92-417E-A836-D5BAEF77975D}" type="presParOf" srcId="{1144D930-7D8C-49FA-B589-F86C6D118904}" destId="{73AA1777-832A-49DA-9575-7F0499A779B8}" srcOrd="2" destOrd="0" presId="urn:microsoft.com/office/officeart/2005/8/layout/orgChart1"/>
    <dgm:cxn modelId="{56FE780F-CC2E-41DB-BD27-C9B4E00B8782}" type="presParOf" srcId="{0DCE5A2E-AABD-41D8-AB45-73FC6E777742}" destId="{C47E4C94-5D55-4424-9E41-C0B193A7A2CB}" srcOrd="2" destOrd="0" presId="urn:microsoft.com/office/officeart/2005/8/layout/orgChart1"/>
    <dgm:cxn modelId="{CEA60E02-4510-46D0-B344-E15D9BC6B9B4}" type="presParOf" srcId="{0DCE5A2E-AABD-41D8-AB45-73FC6E777742}" destId="{E6FA7745-2D2D-4AFE-911A-3D70DB1CE1CC}" srcOrd="3" destOrd="0" presId="urn:microsoft.com/office/officeart/2005/8/layout/orgChart1"/>
    <dgm:cxn modelId="{366F1850-DF61-4BF5-8B7E-523C568AE51C}" type="presParOf" srcId="{E6FA7745-2D2D-4AFE-911A-3D70DB1CE1CC}" destId="{349C27DF-8BAF-4539-9B50-DA1FE4CDFD0E}" srcOrd="0" destOrd="0" presId="urn:microsoft.com/office/officeart/2005/8/layout/orgChart1"/>
    <dgm:cxn modelId="{16DD0C78-B37C-49F5-900E-20B3BF52B4AF}" type="presParOf" srcId="{349C27DF-8BAF-4539-9B50-DA1FE4CDFD0E}" destId="{3E6DBC6E-09F9-4CFB-86BE-503A1E973AF4}" srcOrd="0" destOrd="0" presId="urn:microsoft.com/office/officeart/2005/8/layout/orgChart1"/>
    <dgm:cxn modelId="{B964210C-D88F-4677-AE90-0CB9A517CA83}" type="presParOf" srcId="{349C27DF-8BAF-4539-9B50-DA1FE4CDFD0E}" destId="{B3EEFC81-7185-42C8-BBB6-1B1F6D51C6FB}" srcOrd="1" destOrd="0" presId="urn:microsoft.com/office/officeart/2005/8/layout/orgChart1"/>
    <dgm:cxn modelId="{6D0EF702-D40C-40E3-945C-1BE8754EA77B}" type="presParOf" srcId="{E6FA7745-2D2D-4AFE-911A-3D70DB1CE1CC}" destId="{0A5BAD7C-2668-48A6-BA70-A8A406504BB7}" srcOrd="1" destOrd="0" presId="urn:microsoft.com/office/officeart/2005/8/layout/orgChart1"/>
    <dgm:cxn modelId="{76E058CC-F0CE-4EE9-A85F-47FD5977D2D8}" type="presParOf" srcId="{E6FA7745-2D2D-4AFE-911A-3D70DB1CE1CC}" destId="{0D215BCD-C1B0-43A2-A91E-10C6ACCD4CB6}" srcOrd="2" destOrd="0" presId="urn:microsoft.com/office/officeart/2005/8/layout/orgChart1"/>
    <dgm:cxn modelId="{1BA11778-AFFC-46B6-8AA7-B0BE0D4F38E4}" type="presParOf" srcId="{0DCE5A2E-AABD-41D8-AB45-73FC6E777742}" destId="{ACF21591-F10C-41C2-9597-AE6B47904094}" srcOrd="4" destOrd="0" presId="urn:microsoft.com/office/officeart/2005/8/layout/orgChart1"/>
    <dgm:cxn modelId="{DA5CC26E-47CA-446A-BAAA-0F87F809BDF9}" type="presParOf" srcId="{0DCE5A2E-AABD-41D8-AB45-73FC6E777742}" destId="{622E9140-80B0-417B-9FB1-3EF2BFB606CB}" srcOrd="5" destOrd="0" presId="urn:microsoft.com/office/officeart/2005/8/layout/orgChart1"/>
    <dgm:cxn modelId="{96C1822E-005D-4ACC-B11E-B4591F5775B8}" type="presParOf" srcId="{622E9140-80B0-417B-9FB1-3EF2BFB606CB}" destId="{C723203A-5F71-4016-A329-F9AE9719083B}" srcOrd="0" destOrd="0" presId="urn:microsoft.com/office/officeart/2005/8/layout/orgChart1"/>
    <dgm:cxn modelId="{6246D909-D39D-4056-82F6-39425E5393CB}" type="presParOf" srcId="{C723203A-5F71-4016-A329-F9AE9719083B}" destId="{CDD94E9D-041E-415C-A663-EE63F464AC03}" srcOrd="0" destOrd="0" presId="urn:microsoft.com/office/officeart/2005/8/layout/orgChart1"/>
    <dgm:cxn modelId="{00657F72-D7C6-4702-88ED-872E0E52E6FF}" type="presParOf" srcId="{C723203A-5F71-4016-A329-F9AE9719083B}" destId="{E6691864-604E-4B32-9299-E4080442DA22}" srcOrd="1" destOrd="0" presId="urn:microsoft.com/office/officeart/2005/8/layout/orgChart1"/>
    <dgm:cxn modelId="{77870DD5-16F5-469E-A698-2A79F596B642}" type="presParOf" srcId="{622E9140-80B0-417B-9FB1-3EF2BFB606CB}" destId="{8751E99E-DD0F-47A1-B4B1-EB48CA0B9188}" srcOrd="1" destOrd="0" presId="urn:microsoft.com/office/officeart/2005/8/layout/orgChart1"/>
    <dgm:cxn modelId="{A52E6466-D548-455E-95A4-0441E949E4D6}" type="presParOf" srcId="{622E9140-80B0-417B-9FB1-3EF2BFB606CB}" destId="{95E327AD-8505-4EFA-A243-9C4CD7206E22}" srcOrd="2" destOrd="0" presId="urn:microsoft.com/office/officeart/2005/8/layout/orgChart1"/>
    <dgm:cxn modelId="{6293F8E2-E5E3-4E49-A968-F9B2AB91DEA1}" type="presParOf" srcId="{0DCE5A2E-AABD-41D8-AB45-73FC6E777742}" destId="{9FC0F55D-7BC0-4072-89BE-DB58FE01E571}" srcOrd="6" destOrd="0" presId="urn:microsoft.com/office/officeart/2005/8/layout/orgChart1"/>
    <dgm:cxn modelId="{3302F340-E948-452E-92E6-979A1E494905}" type="presParOf" srcId="{0DCE5A2E-AABD-41D8-AB45-73FC6E777742}" destId="{0B8307E7-EF7A-451C-A6EA-89CF810B71BA}" srcOrd="7" destOrd="0" presId="urn:microsoft.com/office/officeart/2005/8/layout/orgChart1"/>
    <dgm:cxn modelId="{C62A2A4B-C8A1-43CF-B71A-6C5149F2BC33}" type="presParOf" srcId="{0B8307E7-EF7A-451C-A6EA-89CF810B71BA}" destId="{F01E0178-F6AE-462C-AA6D-0103F7C08D06}" srcOrd="0" destOrd="0" presId="urn:microsoft.com/office/officeart/2005/8/layout/orgChart1"/>
    <dgm:cxn modelId="{DB48E805-9570-42E7-9F5F-C2A07DC91F3E}" type="presParOf" srcId="{F01E0178-F6AE-462C-AA6D-0103F7C08D06}" destId="{0EE3BB96-C234-424F-8EB5-06B4FD1535AF}" srcOrd="0" destOrd="0" presId="urn:microsoft.com/office/officeart/2005/8/layout/orgChart1"/>
    <dgm:cxn modelId="{D254A910-6379-42DC-8631-3316FD020493}" type="presParOf" srcId="{F01E0178-F6AE-462C-AA6D-0103F7C08D06}" destId="{270214CC-1427-4BCE-9ECE-CA208B0E4F84}" srcOrd="1" destOrd="0" presId="urn:microsoft.com/office/officeart/2005/8/layout/orgChart1"/>
    <dgm:cxn modelId="{8A59412F-CAA6-4BA9-B3AF-B6997E9AFEE6}" type="presParOf" srcId="{0B8307E7-EF7A-451C-A6EA-89CF810B71BA}" destId="{642A053B-13D6-42E7-815A-86B56BF68981}" srcOrd="1" destOrd="0" presId="urn:microsoft.com/office/officeart/2005/8/layout/orgChart1"/>
    <dgm:cxn modelId="{05B60181-213D-4FB1-907E-763F1599411E}" type="presParOf" srcId="{0B8307E7-EF7A-451C-A6EA-89CF810B71BA}" destId="{E7714A89-E1FF-4B49-96F3-F04E1A4A7404}" srcOrd="2" destOrd="0" presId="urn:microsoft.com/office/officeart/2005/8/layout/orgChart1"/>
    <dgm:cxn modelId="{90D0056E-6B36-480A-9F79-A860712BE725}" type="presParOf" srcId="{0DCE5A2E-AABD-41D8-AB45-73FC6E777742}" destId="{BC42E90A-1EF3-4C23-B18A-11389C605811}" srcOrd="8" destOrd="0" presId="urn:microsoft.com/office/officeart/2005/8/layout/orgChart1"/>
    <dgm:cxn modelId="{B9497C84-4126-43A4-8066-24F7821C7CF6}" type="presParOf" srcId="{0DCE5A2E-AABD-41D8-AB45-73FC6E777742}" destId="{6AD24903-C7F9-44AB-B142-F47EFF9CA9D9}" srcOrd="9" destOrd="0" presId="urn:microsoft.com/office/officeart/2005/8/layout/orgChart1"/>
    <dgm:cxn modelId="{6088FE69-BFC4-447D-9CC3-BA1DE79341DE}" type="presParOf" srcId="{6AD24903-C7F9-44AB-B142-F47EFF9CA9D9}" destId="{05978909-587A-4975-A484-75011558EA46}" srcOrd="0" destOrd="0" presId="urn:microsoft.com/office/officeart/2005/8/layout/orgChart1"/>
    <dgm:cxn modelId="{3907AB7F-0859-4FCF-98B2-6EC7E45BF35D}" type="presParOf" srcId="{05978909-587A-4975-A484-75011558EA46}" destId="{A3D54F7D-A2C0-4FDB-AB4C-71F01654996D}" srcOrd="0" destOrd="0" presId="urn:microsoft.com/office/officeart/2005/8/layout/orgChart1"/>
    <dgm:cxn modelId="{0C4BE03E-DB83-4E91-89FF-6AD308F31B31}" type="presParOf" srcId="{05978909-587A-4975-A484-75011558EA46}" destId="{9F5E34D9-423C-4AF8-9E9D-66034775DC0A}" srcOrd="1" destOrd="0" presId="urn:microsoft.com/office/officeart/2005/8/layout/orgChart1"/>
    <dgm:cxn modelId="{F19578FE-E359-4EA2-80F9-E514A7F7C359}" type="presParOf" srcId="{6AD24903-C7F9-44AB-B142-F47EFF9CA9D9}" destId="{31974626-EA62-4E67-AD4F-3FB876326383}" srcOrd="1" destOrd="0" presId="urn:microsoft.com/office/officeart/2005/8/layout/orgChart1"/>
    <dgm:cxn modelId="{D8919E6C-97DC-461F-B934-4EFC7552EED7}" type="presParOf" srcId="{6AD24903-C7F9-44AB-B142-F47EFF9CA9D9}" destId="{F3F4749C-C350-4B96-AF88-7D327BB3CF4E}" srcOrd="2" destOrd="0" presId="urn:microsoft.com/office/officeart/2005/8/layout/orgChart1"/>
    <dgm:cxn modelId="{6A48FF26-F552-4130-BAA6-A6FCAA42E381}" type="presParOf" srcId="{B570DFF2-79FF-4DD0-A8FE-728069315CDB}" destId="{4F6E22EF-9940-4E6D-8F89-9A1FB953EB04}" srcOrd="2" destOrd="0" presId="urn:microsoft.com/office/officeart/2005/8/layout/orgChart1"/>
    <dgm:cxn modelId="{FF198B6D-48A1-49CB-9261-3BFC3D241D09}" type="presParOf" srcId="{05E8A0F8-8F4A-4D16-B455-9B21EE5D83FA}" destId="{A633F054-74A2-4AEE-A747-3F652876DFB3}" srcOrd="4" destOrd="0" presId="urn:microsoft.com/office/officeart/2005/8/layout/orgChart1"/>
    <dgm:cxn modelId="{2FF852FC-646E-4F92-B7E2-04C9EB6495F8}" type="presParOf" srcId="{05E8A0F8-8F4A-4D16-B455-9B21EE5D83FA}" destId="{551B9EC0-FFBA-4A4A-9B70-B372D3FF7EC9}" srcOrd="5" destOrd="0" presId="urn:microsoft.com/office/officeart/2005/8/layout/orgChart1"/>
    <dgm:cxn modelId="{88A7AC49-AD26-4471-87BF-141A37FD9D4E}" type="presParOf" srcId="{551B9EC0-FFBA-4A4A-9B70-B372D3FF7EC9}" destId="{2487A40C-9FF7-4D44-A7C1-3FCABA80EC91}" srcOrd="0" destOrd="0" presId="urn:microsoft.com/office/officeart/2005/8/layout/orgChart1"/>
    <dgm:cxn modelId="{2997759E-CBF1-42F6-81AC-8AC3AB556AE3}" type="presParOf" srcId="{2487A40C-9FF7-4D44-A7C1-3FCABA80EC91}" destId="{029BCE83-90EC-4C40-88D3-91A90C7AECDE}" srcOrd="0" destOrd="0" presId="urn:microsoft.com/office/officeart/2005/8/layout/orgChart1"/>
    <dgm:cxn modelId="{7B09F1E8-5F51-4D95-8978-F334FB3FB0B6}" type="presParOf" srcId="{2487A40C-9FF7-4D44-A7C1-3FCABA80EC91}" destId="{B5196BD3-A560-4D4C-A0C9-124B5B2D1AE1}" srcOrd="1" destOrd="0" presId="urn:microsoft.com/office/officeart/2005/8/layout/orgChart1"/>
    <dgm:cxn modelId="{88F61F48-FFFD-427E-AF42-4E1EE788E309}" type="presParOf" srcId="{551B9EC0-FFBA-4A4A-9B70-B372D3FF7EC9}" destId="{29715FB7-931B-44AE-BB05-7B9B98576764}" srcOrd="1" destOrd="0" presId="urn:microsoft.com/office/officeart/2005/8/layout/orgChart1"/>
    <dgm:cxn modelId="{AA70C2AD-C1D5-4EEE-BC9E-E407F3B4FA41}" type="presParOf" srcId="{29715FB7-931B-44AE-BB05-7B9B98576764}" destId="{15D42F33-4261-4F63-85BB-03E97BF834B4}" srcOrd="0" destOrd="0" presId="urn:microsoft.com/office/officeart/2005/8/layout/orgChart1"/>
    <dgm:cxn modelId="{C08B5104-71D1-460C-981B-08870499321F}" type="presParOf" srcId="{29715FB7-931B-44AE-BB05-7B9B98576764}" destId="{62CDC08B-E32A-4B14-8956-E6E184AA1AA2}" srcOrd="1" destOrd="0" presId="urn:microsoft.com/office/officeart/2005/8/layout/orgChart1"/>
    <dgm:cxn modelId="{E3BC54F4-0025-4289-84F1-513BB5BE908B}" type="presParOf" srcId="{62CDC08B-E32A-4B14-8956-E6E184AA1AA2}" destId="{E16DEDC2-9AA9-4A96-B40C-A296772D330F}" srcOrd="0" destOrd="0" presId="urn:microsoft.com/office/officeart/2005/8/layout/orgChart1"/>
    <dgm:cxn modelId="{9CBF2B1C-6F35-4272-AF49-D31AE2DE36FC}" type="presParOf" srcId="{E16DEDC2-9AA9-4A96-B40C-A296772D330F}" destId="{F005C048-10EF-4E23-96B0-22AED128F4D5}" srcOrd="0" destOrd="0" presId="urn:microsoft.com/office/officeart/2005/8/layout/orgChart1"/>
    <dgm:cxn modelId="{B958E7D9-8CB2-46E2-B140-AC1F926D785C}" type="presParOf" srcId="{E16DEDC2-9AA9-4A96-B40C-A296772D330F}" destId="{A8271987-ED58-40E5-8778-FAEE65F6A212}" srcOrd="1" destOrd="0" presId="urn:microsoft.com/office/officeart/2005/8/layout/orgChart1"/>
    <dgm:cxn modelId="{62B37393-BCBA-4F3A-98D0-E21AB4C4550B}" type="presParOf" srcId="{62CDC08B-E32A-4B14-8956-E6E184AA1AA2}" destId="{D7497D12-51FB-4798-A0B6-C40B3B568B47}" srcOrd="1" destOrd="0" presId="urn:microsoft.com/office/officeart/2005/8/layout/orgChart1"/>
    <dgm:cxn modelId="{176EDDCE-70B4-4C9B-A58E-E339657003FE}" type="presParOf" srcId="{62CDC08B-E32A-4B14-8956-E6E184AA1AA2}" destId="{CBD32143-2019-4968-8E66-DCBE42F58DEC}" srcOrd="2" destOrd="0" presId="urn:microsoft.com/office/officeart/2005/8/layout/orgChart1"/>
    <dgm:cxn modelId="{749FBE63-205A-4645-B6A4-641692F6946B}" type="presParOf" srcId="{551B9EC0-FFBA-4A4A-9B70-B372D3FF7EC9}" destId="{CCDF796D-C840-4025-9CAF-F2284A6B0F64}" srcOrd="2" destOrd="0" presId="urn:microsoft.com/office/officeart/2005/8/layout/orgChart1"/>
    <dgm:cxn modelId="{6F706BC4-FC76-4057-BF7E-5EBC701154FD}" type="presParOf" srcId="{05E8A0F8-8F4A-4D16-B455-9B21EE5D83FA}" destId="{47103BDE-D6E5-406A-BCC1-8DF383EA5C7E}" srcOrd="6" destOrd="0" presId="urn:microsoft.com/office/officeart/2005/8/layout/orgChart1"/>
    <dgm:cxn modelId="{576DA5DF-BE97-4D6F-BE8F-47E3EB013F41}" type="presParOf" srcId="{05E8A0F8-8F4A-4D16-B455-9B21EE5D83FA}" destId="{09C1A4EE-1A65-45FA-AB19-7045B6ED5B12}" srcOrd="7" destOrd="0" presId="urn:microsoft.com/office/officeart/2005/8/layout/orgChart1"/>
    <dgm:cxn modelId="{866821FB-7880-4D64-AF70-D100374FE9F2}" type="presParOf" srcId="{09C1A4EE-1A65-45FA-AB19-7045B6ED5B12}" destId="{CA17612E-0D3F-4426-90F8-A0BC428EBBA3}" srcOrd="0" destOrd="0" presId="urn:microsoft.com/office/officeart/2005/8/layout/orgChart1"/>
    <dgm:cxn modelId="{C903036C-CFE7-41AA-9B95-3F650EBB2AA5}" type="presParOf" srcId="{CA17612E-0D3F-4426-90F8-A0BC428EBBA3}" destId="{23A3990A-979C-4CD9-8392-69E509E74575}" srcOrd="0" destOrd="0" presId="urn:microsoft.com/office/officeart/2005/8/layout/orgChart1"/>
    <dgm:cxn modelId="{5D629C13-C318-4587-845B-D40138876BFF}" type="presParOf" srcId="{CA17612E-0D3F-4426-90F8-A0BC428EBBA3}" destId="{4B0138EB-2E7E-4CA8-9E47-6B9F9C33E523}" srcOrd="1" destOrd="0" presId="urn:microsoft.com/office/officeart/2005/8/layout/orgChart1"/>
    <dgm:cxn modelId="{E674410E-4564-4311-A470-5B21EBE41DEC}" type="presParOf" srcId="{09C1A4EE-1A65-45FA-AB19-7045B6ED5B12}" destId="{C1BFB8E6-F891-497D-9577-AAE128BD55D2}" srcOrd="1" destOrd="0" presId="urn:microsoft.com/office/officeart/2005/8/layout/orgChart1"/>
    <dgm:cxn modelId="{3BCCE938-618C-4566-9EF5-8C1F7D12E71F}" type="presParOf" srcId="{C1BFB8E6-F891-497D-9577-AAE128BD55D2}" destId="{5B7FFF6D-F838-4DB3-AB22-8D333DB132ED}" srcOrd="0" destOrd="0" presId="urn:microsoft.com/office/officeart/2005/8/layout/orgChart1"/>
    <dgm:cxn modelId="{7F7FFDBB-72C0-4E91-9E51-80EA54A7E448}" type="presParOf" srcId="{C1BFB8E6-F891-497D-9577-AAE128BD55D2}" destId="{10A3E4FC-B5A5-4C77-9C82-55180807670A}" srcOrd="1" destOrd="0" presId="urn:microsoft.com/office/officeart/2005/8/layout/orgChart1"/>
    <dgm:cxn modelId="{8E8DD215-8631-41BB-99A9-C4E5F5D45F28}" type="presParOf" srcId="{10A3E4FC-B5A5-4C77-9C82-55180807670A}" destId="{630891FA-A33F-46E0-8051-535DDD0C59E0}" srcOrd="0" destOrd="0" presId="urn:microsoft.com/office/officeart/2005/8/layout/orgChart1"/>
    <dgm:cxn modelId="{0ED2E427-5345-4AF0-BFAF-683F8A043B8E}" type="presParOf" srcId="{630891FA-A33F-46E0-8051-535DDD0C59E0}" destId="{881ECE80-FA3C-47E4-BCF1-14B7B0276459}" srcOrd="0" destOrd="0" presId="urn:microsoft.com/office/officeart/2005/8/layout/orgChart1"/>
    <dgm:cxn modelId="{B5B90B78-17EF-4285-92EF-047E4E15D038}" type="presParOf" srcId="{630891FA-A33F-46E0-8051-535DDD0C59E0}" destId="{90038CED-BE16-40D7-A8B2-4D73FA4989B3}" srcOrd="1" destOrd="0" presId="urn:microsoft.com/office/officeart/2005/8/layout/orgChart1"/>
    <dgm:cxn modelId="{B8B91F4C-C45E-4DF4-B241-8655C1CF51BE}" type="presParOf" srcId="{10A3E4FC-B5A5-4C77-9C82-55180807670A}" destId="{634D3BC3-ADFD-4C9B-8210-30622B23F103}" srcOrd="1" destOrd="0" presId="urn:microsoft.com/office/officeart/2005/8/layout/orgChart1"/>
    <dgm:cxn modelId="{0BFD027C-8798-4236-810D-5737EB7CEAC7}" type="presParOf" srcId="{10A3E4FC-B5A5-4C77-9C82-55180807670A}" destId="{11C1AA1B-DB95-407C-A084-6B6AA3EE53DC}" srcOrd="2" destOrd="0" presId="urn:microsoft.com/office/officeart/2005/8/layout/orgChart1"/>
    <dgm:cxn modelId="{634F813B-DDCE-4F7C-BAED-2DC58A6F16C1}" type="presParOf" srcId="{C1BFB8E6-F891-497D-9577-AAE128BD55D2}" destId="{A0E6C41A-7942-4E80-867C-5F14B9CEE148}" srcOrd="2" destOrd="0" presId="urn:microsoft.com/office/officeart/2005/8/layout/orgChart1"/>
    <dgm:cxn modelId="{36058CAA-E227-4BAF-860A-65BBB577E329}" type="presParOf" srcId="{C1BFB8E6-F891-497D-9577-AAE128BD55D2}" destId="{431D241B-C6BC-4056-A3D3-FA43AA5AD0D3}" srcOrd="3" destOrd="0" presId="urn:microsoft.com/office/officeart/2005/8/layout/orgChart1"/>
    <dgm:cxn modelId="{DCAA73A0-91A4-4F2C-A409-00A6E039A108}" type="presParOf" srcId="{431D241B-C6BC-4056-A3D3-FA43AA5AD0D3}" destId="{3D207948-6A52-4AED-985A-4D5B430A5104}" srcOrd="0" destOrd="0" presId="urn:microsoft.com/office/officeart/2005/8/layout/orgChart1"/>
    <dgm:cxn modelId="{27BF8BC1-536B-4286-9A57-F316AAB9ED1E}" type="presParOf" srcId="{3D207948-6A52-4AED-985A-4D5B430A5104}" destId="{5D8BF86B-E892-4974-9BB0-3B5536A8141D}" srcOrd="0" destOrd="0" presId="urn:microsoft.com/office/officeart/2005/8/layout/orgChart1"/>
    <dgm:cxn modelId="{0161401A-35EA-43D2-8168-0FF9B0FDEE1F}" type="presParOf" srcId="{3D207948-6A52-4AED-985A-4D5B430A5104}" destId="{6AC83869-9E9D-414F-89A9-F0B56A6CD958}" srcOrd="1" destOrd="0" presId="urn:microsoft.com/office/officeart/2005/8/layout/orgChart1"/>
    <dgm:cxn modelId="{96CF3E4D-950F-468D-A8D3-F96F4D877AAB}" type="presParOf" srcId="{431D241B-C6BC-4056-A3D3-FA43AA5AD0D3}" destId="{3D4AE1C9-2A94-4408-AC6D-195F9006ABD5}" srcOrd="1" destOrd="0" presId="urn:microsoft.com/office/officeart/2005/8/layout/orgChart1"/>
    <dgm:cxn modelId="{C99CD02C-007F-4902-B99C-B0888F0C2A98}" type="presParOf" srcId="{431D241B-C6BC-4056-A3D3-FA43AA5AD0D3}" destId="{1A989E98-318D-401A-AC07-79486A462589}" srcOrd="2" destOrd="0" presId="urn:microsoft.com/office/officeart/2005/8/layout/orgChart1"/>
    <dgm:cxn modelId="{C65ACB55-9AE4-4DA2-A434-8155DA06B91D}" type="presParOf" srcId="{C1BFB8E6-F891-497D-9577-AAE128BD55D2}" destId="{E7D51E34-A87B-4600-BF00-47AE6DB92FB4}" srcOrd="4" destOrd="0" presId="urn:microsoft.com/office/officeart/2005/8/layout/orgChart1"/>
    <dgm:cxn modelId="{32BB9BFA-77B1-4461-A0C4-4A7529241C01}" type="presParOf" srcId="{C1BFB8E6-F891-497D-9577-AAE128BD55D2}" destId="{254C62FF-5B60-4BBC-B11C-3CC84EE21015}" srcOrd="5" destOrd="0" presId="urn:microsoft.com/office/officeart/2005/8/layout/orgChart1"/>
    <dgm:cxn modelId="{936D1510-74A8-46D2-8592-DB577653D4A6}" type="presParOf" srcId="{254C62FF-5B60-4BBC-B11C-3CC84EE21015}" destId="{6BD8913B-3EBF-4B21-9B38-6917245E6ADB}" srcOrd="0" destOrd="0" presId="urn:microsoft.com/office/officeart/2005/8/layout/orgChart1"/>
    <dgm:cxn modelId="{12EC42DF-4523-4E98-AC4D-187F39346410}" type="presParOf" srcId="{6BD8913B-3EBF-4B21-9B38-6917245E6ADB}" destId="{E4E71A27-7040-4C46-98E2-A4BE99A8E6A3}" srcOrd="0" destOrd="0" presId="urn:microsoft.com/office/officeart/2005/8/layout/orgChart1"/>
    <dgm:cxn modelId="{0B445D2C-6C5C-46E3-A6D7-7D4C2B6FBAD6}" type="presParOf" srcId="{6BD8913B-3EBF-4B21-9B38-6917245E6ADB}" destId="{E9E5BCB2-CFF5-4344-807D-BF4F22D70017}" srcOrd="1" destOrd="0" presId="urn:microsoft.com/office/officeart/2005/8/layout/orgChart1"/>
    <dgm:cxn modelId="{D4220208-D6B0-4503-9E7B-0F24E5523536}" type="presParOf" srcId="{254C62FF-5B60-4BBC-B11C-3CC84EE21015}" destId="{82210B64-1025-49C3-95C5-04E0401F4E27}" srcOrd="1" destOrd="0" presId="urn:microsoft.com/office/officeart/2005/8/layout/orgChart1"/>
    <dgm:cxn modelId="{E888E985-CF52-43FF-BB60-FF9901C94735}" type="presParOf" srcId="{254C62FF-5B60-4BBC-B11C-3CC84EE21015}" destId="{95E2E283-4F9A-496C-85FC-C7D16534898E}" srcOrd="2" destOrd="0" presId="urn:microsoft.com/office/officeart/2005/8/layout/orgChart1"/>
    <dgm:cxn modelId="{586FE2BF-5267-469C-8925-CC014F77B575}" type="presParOf" srcId="{09C1A4EE-1A65-45FA-AB19-7045B6ED5B12}" destId="{BBC5DC5F-E9F3-4F3F-8FA5-973B3401543F}" srcOrd="2" destOrd="0" presId="urn:microsoft.com/office/officeart/2005/8/layout/orgChart1"/>
    <dgm:cxn modelId="{752B1502-6F2C-43D5-ACC5-719D8C7604EF}" type="presParOf" srcId="{8CDE9839-8DE1-472C-9904-C93FC90AA559}" destId="{E6CFA08A-7145-470C-A659-6A725D85622B}" srcOrd="2" destOrd="0" presId="urn:microsoft.com/office/officeart/2005/8/layout/orgChart1"/>
    <dgm:cxn modelId="{7BC3238A-AE71-4825-8FF7-62FD696A22C8}" type="presParOf" srcId="{E6CFA08A-7145-470C-A659-6A725D85622B}" destId="{A33CEA95-DBB9-4A7F-8B20-B6519A4CA18B}" srcOrd="0" destOrd="0" presId="urn:microsoft.com/office/officeart/2005/8/layout/orgChart1"/>
    <dgm:cxn modelId="{3DE86085-2F27-4A80-B325-6349C4DA2F07}" type="presParOf" srcId="{E6CFA08A-7145-470C-A659-6A725D85622B}" destId="{3BECE863-A3AA-46B1-98AC-C94446F82C39}" srcOrd="1" destOrd="0" presId="urn:microsoft.com/office/officeart/2005/8/layout/orgChart1"/>
    <dgm:cxn modelId="{7B780D7C-8171-4BBD-8175-E91B5ABA485C}" type="presParOf" srcId="{3BECE863-A3AA-46B1-98AC-C94446F82C39}" destId="{FBD7BCFB-1FA3-4DE4-A82B-3B85030A28C4}" srcOrd="0" destOrd="0" presId="urn:microsoft.com/office/officeart/2005/8/layout/orgChart1"/>
    <dgm:cxn modelId="{A2FA7557-8FBD-4C44-9E94-D939519E97AA}" type="presParOf" srcId="{FBD7BCFB-1FA3-4DE4-A82B-3B85030A28C4}" destId="{1FFC3CBF-3B61-43C0-A707-A19C7156A28E}" srcOrd="0" destOrd="0" presId="urn:microsoft.com/office/officeart/2005/8/layout/orgChart1"/>
    <dgm:cxn modelId="{2BEB2EBE-AF02-4164-9E57-644D65FB01EE}" type="presParOf" srcId="{FBD7BCFB-1FA3-4DE4-A82B-3B85030A28C4}" destId="{24D8CCDF-DB9F-4F9E-B2AA-DE10CEE5867E}" srcOrd="1" destOrd="0" presId="urn:microsoft.com/office/officeart/2005/8/layout/orgChart1"/>
    <dgm:cxn modelId="{A2A5A9ED-F259-41A8-B7D0-6C354FE57A53}" type="presParOf" srcId="{3BECE863-A3AA-46B1-98AC-C94446F82C39}" destId="{72AB9CAA-08D7-4B3D-A673-9FF6B9EE6D50}" srcOrd="1" destOrd="0" presId="urn:microsoft.com/office/officeart/2005/8/layout/orgChart1"/>
    <dgm:cxn modelId="{F94E3D61-9A8C-4604-9206-01365CFA25A8}" type="presParOf" srcId="{3BECE863-A3AA-46B1-98AC-C94446F82C39}" destId="{4F8DF006-3C77-4CF0-8BD1-0B128F3984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Coordinación de Análisis y Estadística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Investigación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Campo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LinFactNeighborY="14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5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 custScaleX="81257" custScaleY="69933" custLinFactNeighborY="-1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2" custScaleX="81268" custScaleY="69803" custLinFactNeighborX="-83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Análisis Táctico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 de Análisis y Estadística</a:t>
          </a:r>
          <a:endParaRPr lang="es-MX" altLang="es-MX" sz="1200" dirty="0" smtClean="0">
            <a:solidFill>
              <a:schemeClr val="tx1"/>
            </a:solidFill>
            <a:cs typeface="Arial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Analistas Investigadores(as)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Estadística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193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19384" custScaleY="11946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Y="100221" custLinFactNeighborX="1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14987" custLinFactNeighborY="18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Asesores(as)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Campo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Sistemas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/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>
              <a:solidFill>
                <a:schemeClr val="tx1"/>
              </a:solidFill>
            </a:rPr>
            <a:t>Auxiliar de Soporte</a:t>
          </a:r>
          <a:endParaRPr lang="es-MX" sz="1200" b="0" i="0" u="none" dirty="0" smtClean="0">
            <a:solidFill>
              <a:schemeClr val="tx1"/>
            </a:solidFill>
          </a:endParaRP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Investigador(a)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05478" custScaleY="1558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558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Comunicación Social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759EBC8-BA3F-4BEC-BFBA-E1EF6444F35C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gm:t>
    </dgm:pt>
    <dgm:pt modelId="{938D2E46-8E4A-4B33-913C-B7BAEC928DBF}" type="parTrans" cxnId="{F8874324-B814-41F6-8F72-3BD01424621E}">
      <dgm:prSet/>
      <dgm:spPr/>
      <dgm:t>
        <a:bodyPr/>
        <a:lstStyle/>
        <a:p>
          <a:endParaRPr lang="es-ES" sz="1200"/>
        </a:p>
      </dgm:t>
    </dgm:pt>
    <dgm:pt modelId="{9A18F59B-869C-4193-ACC1-DD08FB4CFC09}" type="sibTrans" cxnId="{F8874324-B814-41F6-8F72-3BD01424621E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1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1" presStyleCnt="2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11221EF-281F-45E0-B29F-8FA0C097C95B}" type="pres">
      <dgm:prSet presAssocID="{938D2E46-8E4A-4B33-913C-B7BAEC928DBF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ECE595D0-09AB-4E57-BBCC-6D24CFBC3629}" type="pres">
      <dgm:prSet presAssocID="{5759EBC8-BA3F-4BEC-BFBA-E1EF6444F35C}" presName="hierRoot3" presStyleCnt="0">
        <dgm:presLayoutVars>
          <dgm:hierBranch val="init"/>
        </dgm:presLayoutVars>
      </dgm:prSet>
      <dgm:spPr/>
    </dgm:pt>
    <dgm:pt modelId="{4F60EE43-4B0B-490C-A0CB-809D9B846E62}" type="pres">
      <dgm:prSet presAssocID="{5759EBC8-BA3F-4BEC-BFBA-E1EF6444F35C}" presName="rootComposite3" presStyleCnt="0"/>
      <dgm:spPr/>
    </dgm:pt>
    <dgm:pt modelId="{28B7969A-AD4F-4559-BE49-5614ED8DD292}" type="pres">
      <dgm:prSet presAssocID="{5759EBC8-BA3F-4BEC-BFBA-E1EF6444F35C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85F4A92-9028-416E-8C10-44C6D452CD70}" type="pres">
      <dgm:prSet presAssocID="{5759EBC8-BA3F-4BEC-BFBA-E1EF6444F35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F7F2756C-57A5-4480-A5D7-5938561366F0}" type="pres">
      <dgm:prSet presAssocID="{5759EBC8-BA3F-4BEC-BFBA-E1EF6444F35C}" presName="hierChild6" presStyleCnt="0"/>
      <dgm:spPr/>
    </dgm:pt>
    <dgm:pt modelId="{0DABD4CA-631D-4D9B-AEB5-C33B5122077E}" type="pres">
      <dgm:prSet presAssocID="{5759EBC8-BA3F-4BEC-BFBA-E1EF6444F35C}" presName="hierChild7" presStyleCnt="0"/>
      <dgm:spPr/>
    </dgm:pt>
  </dgm:ptLst>
  <dgm:cxnLst>
    <dgm:cxn modelId="{7617484C-664A-4AF0-9A04-72262C2E65EB}" type="presOf" srcId="{938D2E46-8E4A-4B33-913C-B7BAEC928DBF}" destId="{311221EF-281F-45E0-B29F-8FA0C097C95B}" srcOrd="0" destOrd="0" presId="urn:microsoft.com/office/officeart/2005/8/layout/orgChart1"/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185080B7-42E1-4548-9726-52564D728B84}" type="presOf" srcId="{5759EBC8-BA3F-4BEC-BFBA-E1EF6444F35C}" destId="{785F4A92-9028-416E-8C10-44C6D452CD70}" srcOrd="1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F8874324-B814-41F6-8F72-3BD01424621E}" srcId="{9DEA55C1-E59C-4B5B-90DC-1D0B54C2B20C}" destId="{5759EBC8-BA3F-4BEC-BFBA-E1EF6444F35C}" srcOrd="2" destOrd="0" parTransId="{938D2E46-8E4A-4B33-913C-B7BAEC928DBF}" sibTransId="{9A18F59B-869C-4193-ACC1-DD08FB4CFC09}"/>
    <dgm:cxn modelId="{E8BECFB1-307D-4872-A659-8088B6AE1BAB}" type="presOf" srcId="{5759EBC8-BA3F-4BEC-BFBA-E1EF6444F35C}" destId="{28B7969A-AD4F-4559-BE49-5614ED8DD292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25F39F0-4838-4DF4-98E3-D72E91468E29}" type="presParOf" srcId="{05E8A0F8-8F4A-4D16-B455-9B21EE5D83FA}" destId="{A7D480B0-4C73-431C-876E-C025808B2CAE}" srcOrd="2" destOrd="0" presId="urn:microsoft.com/office/officeart/2005/8/layout/orgChart1"/>
    <dgm:cxn modelId="{E34F42A1-46CE-48CC-88E7-B198C0CEA7DD}" type="presParOf" srcId="{05E8A0F8-8F4A-4D16-B455-9B21EE5D83FA}" destId="{206D9773-916D-4CEC-A8A0-ED6F1EE506AC}" srcOrd="3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C51576A-62EF-4F43-A34B-D007A80AE985}" type="presParOf" srcId="{E6CFA08A-7145-470C-A659-6A725D85622B}" destId="{311221EF-281F-45E0-B29F-8FA0C097C95B}" srcOrd="2" destOrd="0" presId="urn:microsoft.com/office/officeart/2005/8/layout/orgChart1"/>
    <dgm:cxn modelId="{5FA0C14C-30D4-4071-9F86-47680E4B46EE}" type="presParOf" srcId="{E6CFA08A-7145-470C-A659-6A725D85622B}" destId="{ECE595D0-09AB-4E57-BBCC-6D24CFBC3629}" srcOrd="3" destOrd="0" presId="urn:microsoft.com/office/officeart/2005/8/layout/orgChart1"/>
    <dgm:cxn modelId="{CD8BD9D9-63DD-4003-9241-6144AEE67D38}" type="presParOf" srcId="{ECE595D0-09AB-4E57-BBCC-6D24CFBC3629}" destId="{4F60EE43-4B0B-490C-A0CB-809D9B846E62}" srcOrd="0" destOrd="0" presId="urn:microsoft.com/office/officeart/2005/8/layout/orgChart1"/>
    <dgm:cxn modelId="{9D1BCC41-BAB9-479F-8AB4-8569049D42AF}" type="presParOf" srcId="{4F60EE43-4B0B-490C-A0CB-809D9B846E62}" destId="{28B7969A-AD4F-4559-BE49-5614ED8DD292}" srcOrd="0" destOrd="0" presId="urn:microsoft.com/office/officeart/2005/8/layout/orgChart1"/>
    <dgm:cxn modelId="{0D05801E-849B-45BB-A178-8382133C91DE}" type="presParOf" srcId="{4F60EE43-4B0B-490C-A0CB-809D9B846E62}" destId="{785F4A92-9028-416E-8C10-44C6D452CD70}" srcOrd="1" destOrd="0" presId="urn:microsoft.com/office/officeart/2005/8/layout/orgChart1"/>
    <dgm:cxn modelId="{311C4DA5-DE9D-42A1-86E4-773AD210D268}" type="presParOf" srcId="{ECE595D0-09AB-4E57-BBCC-6D24CFBC3629}" destId="{F7F2756C-57A5-4480-A5D7-5938561366F0}" srcOrd="1" destOrd="0" presId="urn:microsoft.com/office/officeart/2005/8/layout/orgChart1"/>
    <dgm:cxn modelId="{A57974A1-1AB6-4A87-884B-1362DFFB5B2E}" type="presParOf" srcId="{ECE595D0-09AB-4E57-BBCC-6D24CFBC3629}" destId="{0DABD4CA-631D-4D9B-AEB5-C33B512207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Resoluciones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67E391C0-BA7A-4874-A236-9BC3C4CAB6E9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Notificador (a)</a:t>
          </a:r>
        </a:p>
      </dgm:t>
    </dgm:pt>
    <dgm:pt modelId="{9DAC4CB7-DF97-4F6C-9119-21BCED1DA7B7}" type="parTrans" cxnId="{26ADE933-8865-4FD7-AE47-52D3C7CE8E69}">
      <dgm:prSet/>
      <dgm:spPr/>
      <dgm:t>
        <a:bodyPr/>
        <a:lstStyle/>
        <a:p>
          <a:endParaRPr lang="es-ES"/>
        </a:p>
      </dgm:t>
    </dgm:pt>
    <dgm:pt modelId="{24624D92-94E3-4D3C-8B12-B140C91139BB}" type="sibTrans" cxnId="{26ADE933-8865-4FD7-AE47-52D3C7CE8E69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BEE6D6C6-6E3C-471F-A957-EAFF9671BE77}" type="pres">
      <dgm:prSet presAssocID="{1B72593C-4913-43EA-B599-3DF0D50ACEC5}" presName="Name35" presStyleLbl="parChTrans1D3" presStyleIdx="0" presStyleCnt="2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 val="init"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3" presStyleIdx="0" presStyleCnt="2" custScaleY="1264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3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BC238630-0388-487E-BBA1-17BD6BF40EB8}" type="pres">
      <dgm:prSet presAssocID="{0E54B542-D2E5-4941-A19E-1F2FDD909DC0}" presName="Name35" presStyleLbl="parChTrans1D3" presStyleIdx="1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1" presStyleCnt="2" custScaleX="100020" custScaleY="1246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1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B796DEB7-6910-47D6-9011-53BAD3FCB683}" type="pres">
      <dgm:prSet presAssocID="{9DAC4CB7-DF97-4F6C-9119-21BCED1DA7B7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9D633D29-C714-49FF-AA10-996D3FAC9906}" type="pres">
      <dgm:prSet presAssocID="{67E391C0-BA7A-4874-A236-9BC3C4CAB6E9}" presName="hierRoot3" presStyleCnt="0">
        <dgm:presLayoutVars>
          <dgm:hierBranch val="init"/>
        </dgm:presLayoutVars>
      </dgm:prSet>
      <dgm:spPr/>
    </dgm:pt>
    <dgm:pt modelId="{87EDBBCC-9DE8-47B7-AE32-8797534C2957}" type="pres">
      <dgm:prSet presAssocID="{67E391C0-BA7A-4874-A236-9BC3C4CAB6E9}" presName="rootComposite3" presStyleCnt="0"/>
      <dgm:spPr/>
    </dgm:pt>
    <dgm:pt modelId="{DEFCFE64-DCC5-403C-A7EF-97FB2EAD8743}" type="pres">
      <dgm:prSet presAssocID="{67E391C0-BA7A-4874-A236-9BC3C4CAB6E9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98C4C2-C99F-4D50-B114-2F7CFAD5E56C}" type="pres">
      <dgm:prSet presAssocID="{67E391C0-BA7A-4874-A236-9BC3C4CAB6E9}" presName="rootConnector3" presStyleLbl="asst1" presStyleIdx="1" presStyleCnt="2"/>
      <dgm:spPr/>
      <dgm:t>
        <a:bodyPr/>
        <a:lstStyle/>
        <a:p>
          <a:endParaRPr lang="es-ES"/>
        </a:p>
      </dgm:t>
    </dgm:pt>
    <dgm:pt modelId="{E8C5CF95-7F8E-4DDA-813F-B8EEC19FF47F}" type="pres">
      <dgm:prSet presAssocID="{67E391C0-BA7A-4874-A236-9BC3C4CAB6E9}" presName="hierChild6" presStyleCnt="0"/>
      <dgm:spPr/>
    </dgm:pt>
    <dgm:pt modelId="{4E7D36A5-8D7F-46FF-ABCB-755481606E33}" type="pres">
      <dgm:prSet presAssocID="{67E391C0-BA7A-4874-A236-9BC3C4CAB6E9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82ECB79A-4EDC-496B-A055-ADAF5F2882BF}" type="presOf" srcId="{D356E864-2404-463D-A64C-A155F0DAE4F2}" destId="{6F525FFA-20EB-4B47-B8E9-7016B7C39B5D}" srcOrd="0" destOrd="0" presId="urn:microsoft.com/office/officeart/2005/8/layout/orgChart1"/>
    <dgm:cxn modelId="{26ADE933-8865-4FD7-AE47-52D3C7CE8E69}" srcId="{9DEA55C1-E59C-4B5B-90DC-1D0B54C2B20C}" destId="{67E391C0-BA7A-4874-A236-9BC3C4CAB6E9}" srcOrd="2" destOrd="0" parTransId="{9DAC4CB7-DF97-4F6C-9119-21BCED1DA7B7}" sibTransId="{24624D92-94E3-4D3C-8B12-B140C91139BB}"/>
    <dgm:cxn modelId="{6D8347B9-A678-48C7-B5D2-A8AE01ADE122}" type="presOf" srcId="{9DAC4CB7-DF97-4F6C-9119-21BCED1DA7B7}" destId="{B796DEB7-6910-47D6-9011-53BAD3FCB683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AF07D17-1333-4A5C-A9EC-9D42E4BCD250}" type="presOf" srcId="{1B72593C-4913-43EA-B599-3DF0D50ACEC5}" destId="{BEE6D6C6-6E3C-471F-A957-EAFF9671BE77}" srcOrd="0" destOrd="0" presId="urn:microsoft.com/office/officeart/2005/8/layout/orgChart1"/>
    <dgm:cxn modelId="{F8DFDA16-01EA-40C2-AEFE-4A689DFD4FDD}" type="presOf" srcId="{0E54B542-D2E5-4941-A19E-1F2FDD909DC0}" destId="{BC238630-0388-487E-BBA1-17BD6BF40EB8}" srcOrd="0" destOrd="0" presId="urn:microsoft.com/office/officeart/2005/8/layout/orgChart1"/>
    <dgm:cxn modelId="{36D17E0E-F6D1-4590-BCBE-9BC8C613A00B}" type="presOf" srcId="{67E391C0-BA7A-4874-A236-9BC3C4CAB6E9}" destId="{5998C4C2-C99F-4D50-B114-2F7CFAD5E56C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0AB0C48-D688-41EA-9295-510F4C0D288E}" srcId="{41568039-9809-4B2B-BA51-64E0E23C2BBE}" destId="{D356E864-2404-463D-A64C-A155F0DAE4F2}" srcOrd="0" destOrd="0" parTransId="{1B72593C-4913-43EA-B599-3DF0D50ACEC5}" sibTransId="{0DCEA50A-08E9-4771-9C72-6B8F33B3FF26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18DC83AB-7C6C-473F-91AF-909914CF0157}" type="presOf" srcId="{7F47D3DC-65A3-4826-B841-512C663F77CD}" destId="{7E45E9B0-083B-46AD-BDBA-25D37BB93875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EDBB895C-F9CD-4685-B8AC-829A5B70B9CE}" type="presOf" srcId="{67E391C0-BA7A-4874-A236-9BC3C4CAB6E9}" destId="{DEFCFE64-DCC5-403C-A7EF-97FB2EAD8743}" srcOrd="0" destOrd="0" presId="urn:microsoft.com/office/officeart/2005/8/layout/orgChart1"/>
    <dgm:cxn modelId="{D14D6E53-59D5-4D4F-BFDC-E22F10ED02A4}" type="presOf" srcId="{7F47D3DC-65A3-4826-B841-512C663F77CD}" destId="{26156586-0CE3-46B2-97ED-5183EEF5D98E}" srcOrd="1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201BF1BE-9656-4705-83BF-22D1007F1A59}" srcId="{41568039-9809-4B2B-BA51-64E0E23C2BBE}" destId="{7F47D3DC-65A3-4826-B841-512C663F77CD}" srcOrd="1" destOrd="0" parTransId="{0E54B542-D2E5-4941-A19E-1F2FDD909DC0}" sibTransId="{AD39F905-FC29-4336-B293-F3F28058D8BA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6E49D4B8-D108-4D4B-831B-600DA8F76D48}" type="presOf" srcId="{D356E864-2404-463D-A64C-A155F0DAE4F2}" destId="{43822A2D-B0B0-4EF3-B168-5BD416AB62CD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F3027CC4-98EB-4964-8058-3A3AB4639FF2}" type="presParOf" srcId="{DBDE0C42-B65A-4FF4-A1B6-4A7374870D94}" destId="{BEE6D6C6-6E3C-471F-A957-EAFF9671BE77}" srcOrd="0" destOrd="0" presId="urn:microsoft.com/office/officeart/2005/8/layout/orgChart1"/>
    <dgm:cxn modelId="{08DCF1DC-7A67-461A-BDD9-5E5444FBABE3}" type="presParOf" srcId="{DBDE0C42-B65A-4FF4-A1B6-4A7374870D94}" destId="{DAE05D75-A49E-4AB5-9144-7DF9735A4CB5}" srcOrd="1" destOrd="0" presId="urn:microsoft.com/office/officeart/2005/8/layout/orgChart1"/>
    <dgm:cxn modelId="{96726801-0CE3-4882-9139-93BE1FB02ECD}" type="presParOf" srcId="{DAE05D75-A49E-4AB5-9144-7DF9735A4CB5}" destId="{F9FBAB4A-12A0-49D7-88E2-4B16A4B1914A}" srcOrd="0" destOrd="0" presId="urn:microsoft.com/office/officeart/2005/8/layout/orgChart1"/>
    <dgm:cxn modelId="{D94F993E-5E05-465F-9F2F-B9C5E05AD96E}" type="presParOf" srcId="{F9FBAB4A-12A0-49D7-88E2-4B16A4B1914A}" destId="{6F525FFA-20EB-4B47-B8E9-7016B7C39B5D}" srcOrd="0" destOrd="0" presId="urn:microsoft.com/office/officeart/2005/8/layout/orgChart1"/>
    <dgm:cxn modelId="{351EE27C-512E-46AC-B726-1221772CC5F7}" type="presParOf" srcId="{F9FBAB4A-12A0-49D7-88E2-4B16A4B1914A}" destId="{43822A2D-B0B0-4EF3-B168-5BD416AB62CD}" srcOrd="1" destOrd="0" presId="urn:microsoft.com/office/officeart/2005/8/layout/orgChart1"/>
    <dgm:cxn modelId="{1FFB7411-05C9-4048-A7C7-2D700E1FF77F}" type="presParOf" srcId="{DAE05D75-A49E-4AB5-9144-7DF9735A4CB5}" destId="{C184D97E-757B-4F46-B599-B6D98EA56E73}" srcOrd="1" destOrd="0" presId="urn:microsoft.com/office/officeart/2005/8/layout/orgChart1"/>
    <dgm:cxn modelId="{91D4CBE7-A29C-4226-92C5-1622AC06D423}" type="presParOf" srcId="{DAE05D75-A49E-4AB5-9144-7DF9735A4CB5}" destId="{B0EF0FA9-DEDF-48C1-AB93-BBE116E8C177}" srcOrd="2" destOrd="0" presId="urn:microsoft.com/office/officeart/2005/8/layout/orgChart1"/>
    <dgm:cxn modelId="{E43552FD-E115-41E3-BCBA-5009BEE200D4}" type="presParOf" srcId="{DBDE0C42-B65A-4FF4-A1B6-4A7374870D94}" destId="{BC238630-0388-487E-BBA1-17BD6BF40EB8}" srcOrd="2" destOrd="0" presId="urn:microsoft.com/office/officeart/2005/8/layout/orgChart1"/>
    <dgm:cxn modelId="{7EB8244F-28C8-4874-A4CD-42E92440B456}" type="presParOf" srcId="{DBDE0C42-B65A-4FF4-A1B6-4A7374870D94}" destId="{CA5F9BE9-8250-4333-A894-0A41FDD3C53D}" srcOrd="3" destOrd="0" presId="urn:microsoft.com/office/officeart/2005/8/layout/orgChart1"/>
    <dgm:cxn modelId="{E6C07715-B05C-4CF6-BDA6-0D6A7A399F5D}" type="presParOf" srcId="{CA5F9BE9-8250-4333-A894-0A41FDD3C53D}" destId="{1B0FCD43-5F0A-46D1-B8FA-3F6AFFC5378C}" srcOrd="0" destOrd="0" presId="urn:microsoft.com/office/officeart/2005/8/layout/orgChart1"/>
    <dgm:cxn modelId="{CDC4A29C-64D4-42F1-9225-A1F6D076DAA9}" type="presParOf" srcId="{1B0FCD43-5F0A-46D1-B8FA-3F6AFFC5378C}" destId="{7E45E9B0-083B-46AD-BDBA-25D37BB93875}" srcOrd="0" destOrd="0" presId="urn:microsoft.com/office/officeart/2005/8/layout/orgChart1"/>
    <dgm:cxn modelId="{FAF08127-2B9C-4FEA-A7C7-F1AC7831376C}" type="presParOf" srcId="{1B0FCD43-5F0A-46D1-B8FA-3F6AFFC5378C}" destId="{26156586-0CE3-46B2-97ED-5183EEF5D98E}" srcOrd="1" destOrd="0" presId="urn:microsoft.com/office/officeart/2005/8/layout/orgChart1"/>
    <dgm:cxn modelId="{0A17DDB7-3229-42E8-9FBD-01F49E416992}" type="presParOf" srcId="{CA5F9BE9-8250-4333-A894-0A41FDD3C53D}" destId="{C9DBC394-CC2A-4127-BD40-88BA3D8B7BC1}" srcOrd="1" destOrd="0" presId="urn:microsoft.com/office/officeart/2005/8/layout/orgChart1"/>
    <dgm:cxn modelId="{EB0B8EE0-F6E7-4EB4-8C5F-97652F55DD6E}" type="presParOf" srcId="{CA5F9BE9-8250-4333-A894-0A41FDD3C53D}" destId="{A2410690-C37B-414B-A8F7-D02D6A7C3A14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C14F7555-8D29-4FC6-A858-FC9B3F2DA48D}" type="presParOf" srcId="{E6CFA08A-7145-470C-A659-6A725D85622B}" destId="{B796DEB7-6910-47D6-9011-53BAD3FCB683}" srcOrd="2" destOrd="0" presId="urn:microsoft.com/office/officeart/2005/8/layout/orgChart1"/>
    <dgm:cxn modelId="{72FFFBA8-EB65-44B6-8FF1-9902D36F19BA}" type="presParOf" srcId="{E6CFA08A-7145-470C-A659-6A725D85622B}" destId="{9D633D29-C714-49FF-AA10-996D3FAC9906}" srcOrd="3" destOrd="0" presId="urn:microsoft.com/office/officeart/2005/8/layout/orgChart1"/>
    <dgm:cxn modelId="{AEC58BF3-D9EC-4C2C-B41A-3B25423937AD}" type="presParOf" srcId="{9D633D29-C714-49FF-AA10-996D3FAC9906}" destId="{87EDBBCC-9DE8-47B7-AE32-8797534C2957}" srcOrd="0" destOrd="0" presId="urn:microsoft.com/office/officeart/2005/8/layout/orgChart1"/>
    <dgm:cxn modelId="{DC5E0E54-8696-49AF-8E30-D070A7BD3228}" type="presParOf" srcId="{87EDBBCC-9DE8-47B7-AE32-8797534C2957}" destId="{DEFCFE64-DCC5-403C-A7EF-97FB2EAD8743}" srcOrd="0" destOrd="0" presId="urn:microsoft.com/office/officeart/2005/8/layout/orgChart1"/>
    <dgm:cxn modelId="{7159E6BC-2E8B-42EA-B37D-C7E03FDD504D}" type="presParOf" srcId="{87EDBBCC-9DE8-47B7-AE32-8797534C2957}" destId="{5998C4C2-C99F-4D50-B114-2F7CFAD5E56C}" srcOrd="1" destOrd="0" presId="urn:microsoft.com/office/officeart/2005/8/layout/orgChart1"/>
    <dgm:cxn modelId="{D1792ACF-F160-4C6B-8335-2B541EC3D609}" type="presParOf" srcId="{9D633D29-C714-49FF-AA10-996D3FAC9906}" destId="{E8C5CF95-7F8E-4DDA-813F-B8EEC19FF47F}" srcOrd="1" destOrd="0" presId="urn:microsoft.com/office/officeart/2005/8/layout/orgChart1"/>
    <dgm:cxn modelId="{A48C9DDD-9D3E-42D2-92D6-5B69323C490B}" type="presParOf" srcId="{9D633D29-C714-49FF-AA10-996D3FAC9906}" destId="{4E7D36A5-8D7F-46FF-ABCB-755481606E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021D58F-DAE0-4E08-9FE5-3743A6FB6B8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gm:t>
    </dgm:pt>
    <dgm:pt modelId="{8E56D957-6130-4640-912B-5F6CBFB80212}" type="par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4A2D148-11B1-4DC6-BAD1-A6F8913D1116}" type="sib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FEAEBCD-35CC-4E14-BEA9-67B272C26B3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gm:t>
    </dgm:pt>
    <dgm:pt modelId="{494425A7-5889-483A-85AC-13096A5B7ABE}" type="par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E095A38-906F-417D-9743-4ACE419FE145}" type="sib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96F2509-F84D-4D70-B8A2-27280327E89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0CE00EF1-B23D-4EE2-9175-77B6FB6D50E5}" type="par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809AD0B-BD2F-4F7B-B242-8D8FB8D24414}" type="sib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 custLinFactNeighborY="291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1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1" custScaleY="838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1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3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3" custScaleY="769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3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DAC43AC5-6E5D-48DC-84FF-2373F2FDF513}" type="pres">
      <dgm:prSet presAssocID="{8E56D957-6130-4640-912B-5F6CBFB80212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CC0D33C-190D-4832-BE72-B95B637C733A}" type="pres">
      <dgm:prSet presAssocID="{B021D58F-DAE0-4E08-9FE5-3743A6FB6B83}" presName="hierRoot2" presStyleCnt="0">
        <dgm:presLayoutVars>
          <dgm:hierBranch/>
        </dgm:presLayoutVars>
      </dgm:prSet>
      <dgm:spPr/>
    </dgm:pt>
    <dgm:pt modelId="{F0917EA3-017D-4B1C-A46F-0A086BE69205}" type="pres">
      <dgm:prSet presAssocID="{B021D58F-DAE0-4E08-9FE5-3743A6FB6B83}" presName="rootComposite" presStyleCnt="0"/>
      <dgm:spPr/>
    </dgm:pt>
    <dgm:pt modelId="{FB8BBABA-637F-45AC-A8AF-49C1BDB9E668}" type="pres">
      <dgm:prSet presAssocID="{B021D58F-DAE0-4E08-9FE5-3743A6FB6B83}" presName="rootText" presStyleLbl="node3" presStyleIdx="1" presStyleCnt="3" custScaleY="339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F2DEBF8-7DC2-4E42-BEAE-3565C4C8CB25}" type="pres">
      <dgm:prSet presAssocID="{B021D58F-DAE0-4E08-9FE5-3743A6FB6B83}" presName="rootConnector" presStyleLbl="node3" presStyleIdx="1" presStyleCnt="3"/>
      <dgm:spPr/>
      <dgm:t>
        <a:bodyPr/>
        <a:lstStyle/>
        <a:p>
          <a:endParaRPr lang="es-ES"/>
        </a:p>
      </dgm:t>
    </dgm:pt>
    <dgm:pt modelId="{F8DAAF41-C11D-418B-8DD3-31696C73F2BC}" type="pres">
      <dgm:prSet presAssocID="{B021D58F-DAE0-4E08-9FE5-3743A6FB6B83}" presName="hierChild4" presStyleCnt="0"/>
      <dgm:spPr/>
    </dgm:pt>
    <dgm:pt modelId="{DDBA4F86-210A-4195-9A5F-13DD4E552270}" type="pres">
      <dgm:prSet presAssocID="{0CE00EF1-B23D-4EE2-9175-77B6FB6D50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81D7B2CD-2DDE-4FCC-92B8-DB257EA30319}" type="pres">
      <dgm:prSet presAssocID="{D96F2509-F84D-4D70-B8A2-27280327E892}" presName="hierRoot2" presStyleCnt="0">
        <dgm:presLayoutVars>
          <dgm:hierBranch val="init"/>
        </dgm:presLayoutVars>
      </dgm:prSet>
      <dgm:spPr/>
    </dgm:pt>
    <dgm:pt modelId="{A6614DEF-D0E8-412E-8F62-958F1576FBF6}" type="pres">
      <dgm:prSet presAssocID="{D96F2509-F84D-4D70-B8A2-27280327E892}" presName="rootComposite" presStyleCnt="0"/>
      <dgm:spPr/>
    </dgm:pt>
    <dgm:pt modelId="{F3DB6113-5609-4357-9B8D-41BD0873A075}" type="pres">
      <dgm:prSet presAssocID="{D96F2509-F84D-4D70-B8A2-27280327E892}" presName="rootText" presStyleLbl="node4" presStyleIdx="0" presStyleCnt="1" custScaleY="112712" custLinFactNeighborY="-177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11748-F756-4FCB-8355-167488ABFF3C}" type="pres">
      <dgm:prSet presAssocID="{D96F2509-F84D-4D70-B8A2-27280327E892}" presName="rootConnector" presStyleLbl="node4" presStyleIdx="0" presStyleCnt="1"/>
      <dgm:spPr/>
      <dgm:t>
        <a:bodyPr/>
        <a:lstStyle/>
        <a:p>
          <a:endParaRPr lang="es-ES"/>
        </a:p>
      </dgm:t>
    </dgm:pt>
    <dgm:pt modelId="{76213EAB-0974-4432-AAFF-4328B8AAB19D}" type="pres">
      <dgm:prSet presAssocID="{D96F2509-F84D-4D70-B8A2-27280327E892}" presName="hierChild4" presStyleCnt="0"/>
      <dgm:spPr/>
    </dgm:pt>
    <dgm:pt modelId="{6D205512-8FB1-4275-B7D8-3E154B02D1CE}" type="pres">
      <dgm:prSet presAssocID="{D96F2509-F84D-4D70-B8A2-27280327E892}" presName="hierChild5" presStyleCnt="0"/>
      <dgm:spPr/>
    </dgm:pt>
    <dgm:pt modelId="{C2EDFA45-B8C1-4B66-913B-E4D5C5E98210}" type="pres">
      <dgm:prSet presAssocID="{B021D58F-DAE0-4E08-9FE5-3743A6FB6B83}" presName="hierChild5" presStyleCnt="0"/>
      <dgm:spPr/>
    </dgm:pt>
    <dgm:pt modelId="{57FE0124-CF66-4D3A-A4E1-AC71390045D2}" type="pres">
      <dgm:prSet presAssocID="{494425A7-5889-483A-85AC-13096A5B7AB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E087D55F-C186-4E95-83A7-02F6479D974A}" type="pres">
      <dgm:prSet presAssocID="{AFEAEBCD-35CC-4E14-BEA9-67B272C26B33}" presName="hierRoot2" presStyleCnt="0">
        <dgm:presLayoutVars>
          <dgm:hierBranch val="init"/>
        </dgm:presLayoutVars>
      </dgm:prSet>
      <dgm:spPr/>
    </dgm:pt>
    <dgm:pt modelId="{8A6A9F39-148A-46E7-90A2-19CC8353CD89}" type="pres">
      <dgm:prSet presAssocID="{AFEAEBCD-35CC-4E14-BEA9-67B272C26B33}" presName="rootComposite" presStyleCnt="0"/>
      <dgm:spPr/>
    </dgm:pt>
    <dgm:pt modelId="{8872642F-D429-4B45-8361-425C6E61C494}" type="pres">
      <dgm:prSet presAssocID="{AFEAEBCD-35CC-4E14-BEA9-67B272C26B33}" presName="rootText" presStyleLbl="node3" presStyleIdx="2" presStyleCnt="3" custScaleY="800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346402-9B35-48D4-8B1E-B080138B1C5E}" type="pres">
      <dgm:prSet presAssocID="{AFEAEBCD-35CC-4E14-BEA9-67B272C26B33}" presName="rootConnector" presStyleLbl="node3" presStyleIdx="2" presStyleCnt="3"/>
      <dgm:spPr/>
      <dgm:t>
        <a:bodyPr/>
        <a:lstStyle/>
        <a:p>
          <a:endParaRPr lang="es-ES"/>
        </a:p>
      </dgm:t>
    </dgm:pt>
    <dgm:pt modelId="{164CD5E1-57A1-442B-B0CA-C28967293E41}" type="pres">
      <dgm:prSet presAssocID="{AFEAEBCD-35CC-4E14-BEA9-67B272C26B33}" presName="hierChild4" presStyleCnt="0"/>
      <dgm:spPr/>
    </dgm:pt>
    <dgm:pt modelId="{110E8414-3DEB-4CDF-BA69-28D398A843C6}" type="pres">
      <dgm:prSet presAssocID="{AFEAEBCD-35CC-4E14-BEA9-67B272C26B33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410FA586-2E9D-40E9-A502-57917B6F21E4}" type="presOf" srcId="{8E56D957-6130-4640-912B-5F6CBFB80212}" destId="{DAC43AC5-6E5D-48DC-84FF-2373F2FDF513}" srcOrd="0" destOrd="0" presId="urn:microsoft.com/office/officeart/2005/8/layout/orgChart1"/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51AF60E7-9DCE-4936-AC5F-BC8EACAA0A14}" type="presOf" srcId="{B021D58F-DAE0-4E08-9FE5-3743A6FB6B83}" destId="{FB8BBABA-637F-45AC-A8AF-49C1BDB9E668}" srcOrd="0" destOrd="0" presId="urn:microsoft.com/office/officeart/2005/8/layout/orgChart1"/>
    <dgm:cxn modelId="{35BD5AF7-760C-40E2-B5D4-135FBCC3ABAA}" srcId="{D356E864-2404-463D-A64C-A155F0DAE4F2}" destId="{AFEAEBCD-35CC-4E14-BEA9-67B272C26B33}" srcOrd="2" destOrd="0" parTransId="{494425A7-5889-483A-85AC-13096A5B7ABE}" sibTransId="{AE095A38-906F-417D-9743-4ACE419FE145}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DBDB3F10-F6AE-4DD5-928B-559F9FFE74ED}" type="presOf" srcId="{AFEAEBCD-35CC-4E14-BEA9-67B272C26B33}" destId="{4A346402-9B35-48D4-8B1E-B080138B1C5E}" srcOrd="1" destOrd="0" presId="urn:microsoft.com/office/officeart/2005/8/layout/orgChart1"/>
    <dgm:cxn modelId="{79B24F0B-5A74-439A-82EE-E0549517C062}" type="presOf" srcId="{B021D58F-DAE0-4E08-9FE5-3743A6FB6B83}" destId="{CF2DEBF8-7DC2-4E42-BEAE-3565C4C8CB25}" srcOrd="1" destOrd="0" presId="urn:microsoft.com/office/officeart/2005/8/layout/orgChart1"/>
    <dgm:cxn modelId="{728390F8-40F9-4BB7-A91E-FCB65452038B}" type="presOf" srcId="{0CE00EF1-B23D-4EE2-9175-77B6FB6D50E5}" destId="{DDBA4F86-210A-4195-9A5F-13DD4E552270}" srcOrd="0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6BB74094-F775-420C-A5A3-ABD129EFA61C}" type="presOf" srcId="{D96F2509-F84D-4D70-B8A2-27280327E892}" destId="{F3DB6113-5609-4357-9B8D-41BD0873A075}" srcOrd="0" destOrd="0" presId="urn:microsoft.com/office/officeart/2005/8/layout/orgChart1"/>
    <dgm:cxn modelId="{81CD6439-41ED-46D8-AB1C-5716075C6174}" type="presOf" srcId="{D96F2509-F84D-4D70-B8A2-27280327E892}" destId="{70A11748-F756-4FCB-8355-167488ABFF3C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7440332-E2AE-4D18-8D7C-0FA8E88994AB}" type="presOf" srcId="{494425A7-5889-483A-85AC-13096A5B7ABE}" destId="{57FE0124-CF66-4D3A-A4E1-AC71390045D2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8B5D1DC9-9A51-4ACF-A88A-4E7716BEDDC0}" srcId="{D356E864-2404-463D-A64C-A155F0DAE4F2}" destId="{B021D58F-DAE0-4E08-9FE5-3743A6FB6B83}" srcOrd="1" destOrd="0" parTransId="{8E56D957-6130-4640-912B-5F6CBFB80212}" sibTransId="{84A2D148-11B1-4DC6-BAD1-A6F8913D1116}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5B07746-1DC4-490B-9382-822366C10ACC}" type="presOf" srcId="{AFEAEBCD-35CC-4E14-BEA9-67B272C26B33}" destId="{8872642F-D429-4B45-8361-425C6E61C494}" srcOrd="0" destOrd="0" presId="urn:microsoft.com/office/officeart/2005/8/layout/orgChart1"/>
    <dgm:cxn modelId="{97784A8B-CE28-43CB-8D54-3F69ADA5EACF}" srcId="{B021D58F-DAE0-4E08-9FE5-3743A6FB6B83}" destId="{D96F2509-F84D-4D70-B8A2-27280327E892}" srcOrd="0" destOrd="0" parTransId="{0CE00EF1-B23D-4EE2-9175-77B6FB6D50E5}" sibTransId="{4809AD0B-BD2F-4F7B-B242-8D8FB8D24414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62B47416-92CD-4FF9-BDAA-DF1AA8B2BE15}" type="presParOf" srcId="{C184D97E-757B-4F46-B599-B6D98EA56E73}" destId="{DAC43AC5-6E5D-48DC-84FF-2373F2FDF513}" srcOrd="2" destOrd="0" presId="urn:microsoft.com/office/officeart/2005/8/layout/orgChart1"/>
    <dgm:cxn modelId="{654EBBA4-15DE-4166-B7A8-CC79468E89D7}" type="presParOf" srcId="{C184D97E-757B-4F46-B599-B6D98EA56E73}" destId="{6CC0D33C-190D-4832-BE72-B95B637C733A}" srcOrd="3" destOrd="0" presId="urn:microsoft.com/office/officeart/2005/8/layout/orgChart1"/>
    <dgm:cxn modelId="{BBDC03A4-323E-4B1E-9224-7D283F724BAC}" type="presParOf" srcId="{6CC0D33C-190D-4832-BE72-B95B637C733A}" destId="{F0917EA3-017D-4B1C-A46F-0A086BE69205}" srcOrd="0" destOrd="0" presId="urn:microsoft.com/office/officeart/2005/8/layout/orgChart1"/>
    <dgm:cxn modelId="{DAE60177-DC9E-4DD8-A4F7-AF84DD0D4529}" type="presParOf" srcId="{F0917EA3-017D-4B1C-A46F-0A086BE69205}" destId="{FB8BBABA-637F-45AC-A8AF-49C1BDB9E668}" srcOrd="0" destOrd="0" presId="urn:microsoft.com/office/officeart/2005/8/layout/orgChart1"/>
    <dgm:cxn modelId="{EFFD56A4-E634-48BE-B8FD-C929647E2272}" type="presParOf" srcId="{F0917EA3-017D-4B1C-A46F-0A086BE69205}" destId="{CF2DEBF8-7DC2-4E42-BEAE-3565C4C8CB25}" srcOrd="1" destOrd="0" presId="urn:microsoft.com/office/officeart/2005/8/layout/orgChart1"/>
    <dgm:cxn modelId="{D3844F42-7756-4BC1-BE18-A8E26A9014C3}" type="presParOf" srcId="{6CC0D33C-190D-4832-BE72-B95B637C733A}" destId="{F8DAAF41-C11D-418B-8DD3-31696C73F2BC}" srcOrd="1" destOrd="0" presId="urn:microsoft.com/office/officeart/2005/8/layout/orgChart1"/>
    <dgm:cxn modelId="{1C282C79-055B-4787-9C96-081C2B9CE327}" type="presParOf" srcId="{F8DAAF41-C11D-418B-8DD3-31696C73F2BC}" destId="{DDBA4F86-210A-4195-9A5F-13DD4E552270}" srcOrd="0" destOrd="0" presId="urn:microsoft.com/office/officeart/2005/8/layout/orgChart1"/>
    <dgm:cxn modelId="{D7E2C66B-4C67-446A-A067-97A43542461E}" type="presParOf" srcId="{F8DAAF41-C11D-418B-8DD3-31696C73F2BC}" destId="{81D7B2CD-2DDE-4FCC-92B8-DB257EA30319}" srcOrd="1" destOrd="0" presId="urn:microsoft.com/office/officeart/2005/8/layout/orgChart1"/>
    <dgm:cxn modelId="{58121B38-D49D-412D-B804-A490B57F14AC}" type="presParOf" srcId="{81D7B2CD-2DDE-4FCC-92B8-DB257EA30319}" destId="{A6614DEF-D0E8-412E-8F62-958F1576FBF6}" srcOrd="0" destOrd="0" presId="urn:microsoft.com/office/officeart/2005/8/layout/orgChart1"/>
    <dgm:cxn modelId="{BB2B04A6-9EDF-4FB7-A72D-365385A42114}" type="presParOf" srcId="{A6614DEF-D0E8-412E-8F62-958F1576FBF6}" destId="{F3DB6113-5609-4357-9B8D-41BD0873A075}" srcOrd="0" destOrd="0" presId="urn:microsoft.com/office/officeart/2005/8/layout/orgChart1"/>
    <dgm:cxn modelId="{8BAF99AC-F34C-47C7-9E62-AACDA2018FBE}" type="presParOf" srcId="{A6614DEF-D0E8-412E-8F62-958F1576FBF6}" destId="{70A11748-F756-4FCB-8355-167488ABFF3C}" srcOrd="1" destOrd="0" presId="urn:microsoft.com/office/officeart/2005/8/layout/orgChart1"/>
    <dgm:cxn modelId="{1FB1F91B-0468-4B86-B717-B1D3DE561F84}" type="presParOf" srcId="{81D7B2CD-2DDE-4FCC-92B8-DB257EA30319}" destId="{76213EAB-0974-4432-AAFF-4328B8AAB19D}" srcOrd="1" destOrd="0" presId="urn:microsoft.com/office/officeart/2005/8/layout/orgChart1"/>
    <dgm:cxn modelId="{732B5271-AC54-4B7A-8E20-4AA69AD88D43}" type="presParOf" srcId="{81D7B2CD-2DDE-4FCC-92B8-DB257EA30319}" destId="{6D205512-8FB1-4275-B7D8-3E154B02D1CE}" srcOrd="2" destOrd="0" presId="urn:microsoft.com/office/officeart/2005/8/layout/orgChart1"/>
    <dgm:cxn modelId="{A86AF58E-531C-4BBB-9230-579478D9B34D}" type="presParOf" srcId="{6CC0D33C-190D-4832-BE72-B95B637C733A}" destId="{C2EDFA45-B8C1-4B66-913B-E4D5C5E98210}" srcOrd="2" destOrd="0" presId="urn:microsoft.com/office/officeart/2005/8/layout/orgChart1"/>
    <dgm:cxn modelId="{1E80395D-102B-4A2C-8079-656DFDBDD5DD}" type="presParOf" srcId="{C184D97E-757B-4F46-B599-B6D98EA56E73}" destId="{57FE0124-CF66-4D3A-A4E1-AC71390045D2}" srcOrd="4" destOrd="0" presId="urn:microsoft.com/office/officeart/2005/8/layout/orgChart1"/>
    <dgm:cxn modelId="{7D84C273-1A89-47D6-845E-46250965C7E6}" type="presParOf" srcId="{C184D97E-757B-4F46-B599-B6D98EA56E73}" destId="{E087D55F-C186-4E95-83A7-02F6479D974A}" srcOrd="5" destOrd="0" presId="urn:microsoft.com/office/officeart/2005/8/layout/orgChart1"/>
    <dgm:cxn modelId="{37B42DD6-CD7D-4AC0-9B9C-5CB26E134D53}" type="presParOf" srcId="{E087D55F-C186-4E95-83A7-02F6479D974A}" destId="{8A6A9F39-148A-46E7-90A2-19CC8353CD89}" srcOrd="0" destOrd="0" presId="urn:microsoft.com/office/officeart/2005/8/layout/orgChart1"/>
    <dgm:cxn modelId="{84962B4B-075B-4983-BBD7-F5CD1252E3F9}" type="presParOf" srcId="{8A6A9F39-148A-46E7-90A2-19CC8353CD89}" destId="{8872642F-D429-4B45-8361-425C6E61C494}" srcOrd="0" destOrd="0" presId="urn:microsoft.com/office/officeart/2005/8/layout/orgChart1"/>
    <dgm:cxn modelId="{2BFADC0B-E76D-40A7-B90A-00DC31F03F39}" type="presParOf" srcId="{8A6A9F39-148A-46E7-90A2-19CC8353CD89}" destId="{4A346402-9B35-48D4-8B1E-B080138B1C5E}" srcOrd="1" destOrd="0" presId="urn:microsoft.com/office/officeart/2005/8/layout/orgChart1"/>
    <dgm:cxn modelId="{F2647B61-CDB6-4B9E-860A-56DBFB4823E8}" type="presParOf" srcId="{E087D55F-C186-4E95-83A7-02F6479D974A}" destId="{164CD5E1-57A1-442B-B0CA-C28967293E41}" srcOrd="1" destOrd="0" presId="urn:microsoft.com/office/officeart/2005/8/layout/orgChart1"/>
    <dgm:cxn modelId="{0C65F100-D776-4101-8716-A19BDA45B568}" type="presParOf" srcId="{E087D55F-C186-4E95-83A7-02F6479D974A}" destId="{110E8414-3DEB-4CDF-BA69-28D398A843C6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Operativa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dirty="0" smtClean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Grupos De Apoyo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3602ED4-C5D1-4C74-B2DB-2FE1C0B3420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523F60A-E803-4ED6-8B64-520832A87FE1}" type="par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70CD41F-57C2-4021-BBBA-1961FF5969A0}" type="sib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20E18EE-B6D0-4C2D-99CD-0919BD5A83B3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</a:p>
      </dgm:t>
    </dgm:pt>
    <dgm:pt modelId="{AAFC3C54-83BD-41CC-A484-8D916DB3D540}" type="par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023EF3F-AB43-4301-B664-159699C18EB9}" type="sib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732CA66-2D15-4FD0-9ADE-01F868E09EF9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0EC1CA97-9BDF-41DF-8987-478F65C68174}" type="par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5DE157D-B5BF-417F-B67D-C4FA843DF137}" type="sib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6825E15-3979-4B8E-9EF5-FEEFD12E1AA4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Armería</a:t>
          </a:r>
        </a:p>
      </dgm:t>
    </dgm:pt>
    <dgm:pt modelId="{60059995-0BE4-4152-96CA-4E1D48326A63}" type="par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E1605AC-897D-4899-8626-0DA64C6E7441}" type="sib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7685920-3C1B-46A7-8241-03F2D7BB301F}" type="asst">
      <dgm:prSet custT="1"/>
      <dgm:spPr/>
      <dgm:t>
        <a:bodyPr/>
        <a:lstStyle/>
        <a:p>
          <a:r>
            <a:rPr lang="es-MX" sz="1200" dirty="0" smtClean="0"/>
            <a:t>Policías</a:t>
          </a:r>
        </a:p>
      </dgm:t>
    </dgm:pt>
    <dgm:pt modelId="{A557ADCC-19D6-43E2-844B-4352363CCDA8}" type="parTrans" cxnId="{8ABB06AD-C37A-4BD5-86F7-2E5CD3AB76E3}">
      <dgm:prSet/>
      <dgm:spPr/>
      <dgm:t>
        <a:bodyPr/>
        <a:lstStyle/>
        <a:p>
          <a:endParaRPr lang="es-MX"/>
        </a:p>
      </dgm:t>
    </dgm:pt>
    <dgm:pt modelId="{641B6B14-E028-4282-A5D6-A5EC7BB2B456}" type="sibTrans" cxnId="{8ABB06AD-C37A-4BD5-86F7-2E5CD3AB76E3}">
      <dgm:prSet/>
      <dgm:spPr/>
      <dgm:t>
        <a:bodyPr/>
        <a:lstStyle/>
        <a:p>
          <a:endParaRPr lang="es-MX"/>
        </a:p>
      </dgm:t>
    </dgm:pt>
    <dgm:pt modelId="{1AD92065-89F9-4DA7-8463-D4DC41A6A673}" type="asst">
      <dgm:prSet custT="1"/>
      <dgm:spPr/>
      <dgm:t>
        <a:bodyPr/>
        <a:lstStyle/>
        <a:p>
          <a:r>
            <a:rPr lang="es-ES" sz="1200" b="0" dirty="0" smtClean="0"/>
            <a:t>GUARDIA INTERNA</a:t>
          </a:r>
          <a:endParaRPr lang="es-ES" sz="1200" b="0" dirty="0"/>
        </a:p>
      </dgm:t>
    </dgm:pt>
    <dgm:pt modelId="{B15CDA50-BC25-4C3C-A05F-A26BC83F9B36}" type="parTrans" cxnId="{C24722DB-89D6-4C2C-86C9-342D605D0378}">
      <dgm:prSet/>
      <dgm:spPr/>
      <dgm:t>
        <a:bodyPr/>
        <a:lstStyle/>
        <a:p>
          <a:endParaRPr lang="es-ES"/>
        </a:p>
      </dgm:t>
    </dgm:pt>
    <dgm:pt modelId="{D6D51894-89EA-43BD-870D-9646BC59BF3C}" type="sibTrans" cxnId="{C24722DB-89D6-4C2C-86C9-342D605D0378}">
      <dgm:prSet/>
      <dgm:spPr/>
      <dgm:t>
        <a:bodyPr/>
        <a:lstStyle/>
        <a:p>
          <a:endParaRPr lang="es-ES"/>
        </a:p>
      </dgm:t>
    </dgm:pt>
    <dgm:pt modelId="{F80F9BAE-1BC7-4D7A-BD3C-29F9078F45F7}" type="asst">
      <dgm:prSet custT="1"/>
      <dgm:spPr/>
      <dgm:t>
        <a:bodyPr/>
        <a:lstStyle/>
        <a:p>
          <a:r>
            <a:rPr lang="es-MX" altLang="es-MX" sz="1200" dirty="0" smtClean="0"/>
            <a:t>Abogado (a) </a:t>
          </a:r>
        </a:p>
      </dgm:t>
    </dgm:pt>
    <dgm:pt modelId="{1A784E69-2930-475A-9CDB-EE9AE15E9010}" type="parTrans" cxnId="{1624B72C-AF50-4D9D-836E-F36CC6BE3E44}">
      <dgm:prSet/>
      <dgm:spPr/>
      <dgm:t>
        <a:bodyPr/>
        <a:lstStyle/>
        <a:p>
          <a:endParaRPr lang="es-ES"/>
        </a:p>
      </dgm:t>
    </dgm:pt>
    <dgm:pt modelId="{13748430-A401-43D5-A0D3-424B92C6CE99}" type="sibTrans" cxnId="{1624B72C-AF50-4D9D-836E-F36CC6BE3E44}">
      <dgm:prSet/>
      <dgm:spPr/>
      <dgm:t>
        <a:bodyPr/>
        <a:lstStyle/>
        <a:p>
          <a:endParaRPr lang="es-ES"/>
        </a:p>
      </dgm:t>
    </dgm:pt>
    <dgm:pt modelId="{39961666-0092-4758-99B1-C8786B18CCDF}">
      <dgm:prSet custT="1"/>
      <dgm:spPr/>
      <dgm:t>
        <a:bodyPr/>
        <a:lstStyle/>
        <a:p>
          <a:r>
            <a:rPr lang="es-MX" altLang="es-MX" sz="1200" dirty="0" smtClean="0"/>
            <a:t>Supervisor(a) de Armería </a:t>
          </a:r>
          <a:endParaRPr lang="es-MX" sz="1200" dirty="0" smtClean="0"/>
        </a:p>
        <a:p>
          <a:r>
            <a:rPr lang="es-ES" sz="1200" dirty="0" smtClean="0"/>
            <a:t>Instructor (a)</a:t>
          </a:r>
          <a:endParaRPr lang="es-ES" sz="1200" dirty="0"/>
        </a:p>
      </dgm:t>
    </dgm:pt>
    <dgm:pt modelId="{E70ABB9B-E63B-4C78-AC3F-5208B8184C91}" type="parTrans" cxnId="{3508F259-6184-431B-AFD5-71F9305DA5B0}">
      <dgm:prSet/>
      <dgm:spPr>
        <a:ln cap="flat">
          <a:miter lim="800000"/>
        </a:ln>
      </dgm:spPr>
      <dgm:t>
        <a:bodyPr/>
        <a:lstStyle/>
        <a:p>
          <a:endParaRPr lang="es-ES"/>
        </a:p>
      </dgm:t>
    </dgm:pt>
    <dgm:pt modelId="{51245B42-EDAC-4465-B17C-7A14D5A70EE6}" type="sibTrans" cxnId="{3508F259-6184-431B-AFD5-71F9305DA5B0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98283" custScaleY="308969" custLinFactNeighborX="19055" custLinFactNeighborY="534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0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226436" custScaleY="226186" custLinFactY="-59990" custLinFactNeighborX="25539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10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226436" custScaleY="226186" custLinFactY="-59990" custLinFactNeighborX="19150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10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226436" custScaleY="226186" custLinFactY="-59990" custLinFactNeighborX="1743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CA6D7020-2084-4476-B810-B6B98906B2EB}" type="pres">
      <dgm:prSet presAssocID="{0523F60A-E803-4ED6-8B64-520832A87FE1}" presName="Name111" presStyleLbl="parChTrans1D2" presStyleIdx="3" presStyleCnt="10"/>
      <dgm:spPr/>
      <dgm:t>
        <a:bodyPr/>
        <a:lstStyle/>
        <a:p>
          <a:endParaRPr lang="es-MX"/>
        </a:p>
      </dgm:t>
    </dgm:pt>
    <dgm:pt modelId="{B78112B1-4E36-4A75-A479-EB5223C2A519}" type="pres">
      <dgm:prSet presAssocID="{23602ED4-C5D1-4C74-B2DB-2FE1C0B34201}" presName="hierRoot3" presStyleCnt="0">
        <dgm:presLayoutVars>
          <dgm:hierBranch val="init"/>
        </dgm:presLayoutVars>
      </dgm:prSet>
      <dgm:spPr/>
    </dgm:pt>
    <dgm:pt modelId="{B3BD9021-7E8D-4EF0-92AE-0D542051B6D2}" type="pres">
      <dgm:prSet presAssocID="{23602ED4-C5D1-4C74-B2DB-2FE1C0B34201}" presName="rootComposite3" presStyleCnt="0"/>
      <dgm:spPr/>
    </dgm:pt>
    <dgm:pt modelId="{98B24AE9-598A-4956-BAD1-585F2BEC3EEF}" type="pres">
      <dgm:prSet presAssocID="{23602ED4-C5D1-4C74-B2DB-2FE1C0B34201}" presName="rootText3" presStyleLbl="asst1" presStyleIdx="0" presStyleCnt="7" custScaleX="282872" custScaleY="166877" custLinFactNeighborX="-21567" custLinFactNeighborY="648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99258C-70AB-4A8E-88CB-D763EE75F3CF}" type="pres">
      <dgm:prSet presAssocID="{23602ED4-C5D1-4C74-B2DB-2FE1C0B34201}" presName="rootConnector3" presStyleLbl="asst1" presStyleIdx="0" presStyleCnt="7"/>
      <dgm:spPr/>
      <dgm:t>
        <a:bodyPr/>
        <a:lstStyle/>
        <a:p>
          <a:endParaRPr lang="es-ES"/>
        </a:p>
      </dgm:t>
    </dgm:pt>
    <dgm:pt modelId="{5AE98FD0-99A1-4B1E-A169-F10920C2A6BE}" type="pres">
      <dgm:prSet presAssocID="{23602ED4-C5D1-4C74-B2DB-2FE1C0B34201}" presName="hierChild6" presStyleCnt="0"/>
      <dgm:spPr/>
    </dgm:pt>
    <dgm:pt modelId="{AB99F168-633C-4FD2-B651-617CE6C85A8B}" type="pres">
      <dgm:prSet presAssocID="{23602ED4-C5D1-4C74-B2DB-2FE1C0B34201}" presName="hierChild7" presStyleCnt="0"/>
      <dgm:spPr/>
    </dgm:pt>
    <dgm:pt modelId="{40F16EDC-DFC6-465F-B17B-3B7A51C839F5}" type="pres">
      <dgm:prSet presAssocID="{AAFC3C54-83BD-41CC-A484-8D916DB3D540}" presName="Name111" presStyleLbl="parChTrans1D2" presStyleIdx="4" presStyleCnt="10"/>
      <dgm:spPr/>
      <dgm:t>
        <a:bodyPr/>
        <a:lstStyle/>
        <a:p>
          <a:endParaRPr lang="es-MX"/>
        </a:p>
      </dgm:t>
    </dgm:pt>
    <dgm:pt modelId="{2462F81B-1481-49EE-B29E-6534C7576393}" type="pres">
      <dgm:prSet presAssocID="{720E18EE-B6D0-4C2D-99CD-0919BD5A83B3}" presName="hierRoot3" presStyleCnt="0">
        <dgm:presLayoutVars>
          <dgm:hierBranch val="init"/>
        </dgm:presLayoutVars>
      </dgm:prSet>
      <dgm:spPr/>
    </dgm:pt>
    <dgm:pt modelId="{6FEF83E9-4087-41EC-94C0-A06CB366B5BE}" type="pres">
      <dgm:prSet presAssocID="{720E18EE-B6D0-4C2D-99CD-0919BD5A83B3}" presName="rootComposite3" presStyleCnt="0"/>
      <dgm:spPr/>
    </dgm:pt>
    <dgm:pt modelId="{399E151A-D3DE-4CAD-B88C-0199E8B65362}" type="pres">
      <dgm:prSet presAssocID="{720E18EE-B6D0-4C2D-99CD-0919BD5A83B3}" presName="rootText3" presStyleLbl="asst1" presStyleIdx="1" presStyleCnt="7" custScaleX="216819" custScaleY="180603" custLinFactNeighborX="85672" custLinFactNeighborY="61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9B5923-4C6E-49CE-9F68-D5A644CD5524}" type="pres">
      <dgm:prSet presAssocID="{720E18EE-B6D0-4C2D-99CD-0919BD5A83B3}" presName="rootConnector3" presStyleLbl="asst1" presStyleIdx="1" presStyleCnt="7"/>
      <dgm:spPr/>
      <dgm:t>
        <a:bodyPr/>
        <a:lstStyle/>
        <a:p>
          <a:endParaRPr lang="es-ES"/>
        </a:p>
      </dgm:t>
    </dgm:pt>
    <dgm:pt modelId="{4D15095C-FE4B-402C-9FDC-912B7C5CE8BB}" type="pres">
      <dgm:prSet presAssocID="{720E18EE-B6D0-4C2D-99CD-0919BD5A83B3}" presName="hierChild6" presStyleCnt="0"/>
      <dgm:spPr/>
    </dgm:pt>
    <dgm:pt modelId="{F81838AE-2C65-4C58-B261-6B78991DEDE0}" type="pres">
      <dgm:prSet presAssocID="{720E18EE-B6D0-4C2D-99CD-0919BD5A83B3}" presName="hierChild7" presStyleCnt="0"/>
      <dgm:spPr/>
    </dgm:pt>
    <dgm:pt modelId="{F01D9C6A-581B-4176-90C1-A0E8776C6B9F}" type="pres">
      <dgm:prSet presAssocID="{0EC1CA97-9BDF-41DF-8987-478F65C68174}" presName="Name111" presStyleLbl="parChTrans1D2" presStyleIdx="5" presStyleCnt="10"/>
      <dgm:spPr/>
      <dgm:t>
        <a:bodyPr/>
        <a:lstStyle/>
        <a:p>
          <a:endParaRPr lang="es-MX"/>
        </a:p>
      </dgm:t>
    </dgm:pt>
    <dgm:pt modelId="{D593D770-949C-4567-ACA0-038833D7ABE5}" type="pres">
      <dgm:prSet presAssocID="{D732CA66-2D15-4FD0-9ADE-01F868E09EF9}" presName="hierRoot3" presStyleCnt="0">
        <dgm:presLayoutVars>
          <dgm:hierBranch val="init"/>
        </dgm:presLayoutVars>
      </dgm:prSet>
      <dgm:spPr/>
    </dgm:pt>
    <dgm:pt modelId="{C431CFAE-4EE6-4D30-B1DE-F4E298577699}" type="pres">
      <dgm:prSet presAssocID="{D732CA66-2D15-4FD0-9ADE-01F868E09EF9}" presName="rootComposite3" presStyleCnt="0"/>
      <dgm:spPr/>
    </dgm:pt>
    <dgm:pt modelId="{5D736F8B-37A2-4AA8-850C-D4AC83BD6996}" type="pres">
      <dgm:prSet presAssocID="{D732CA66-2D15-4FD0-9ADE-01F868E09EF9}" presName="rootText3" presStyleLbl="asst1" presStyleIdx="2" presStyleCnt="7" custScaleX="292659" custScaleY="246308" custLinFactNeighborX="-32595" custLinFactNeighborY="733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37B644C-E81E-43FA-940C-80E9771F42E9}" type="pres">
      <dgm:prSet presAssocID="{D732CA66-2D15-4FD0-9ADE-01F868E09EF9}" presName="rootConnector3" presStyleLbl="asst1" presStyleIdx="2" presStyleCnt="7"/>
      <dgm:spPr/>
      <dgm:t>
        <a:bodyPr/>
        <a:lstStyle/>
        <a:p>
          <a:endParaRPr lang="es-ES"/>
        </a:p>
      </dgm:t>
    </dgm:pt>
    <dgm:pt modelId="{50C82F8E-7F19-48CD-8902-C807EEBC5F81}" type="pres">
      <dgm:prSet presAssocID="{D732CA66-2D15-4FD0-9ADE-01F868E09EF9}" presName="hierChild6" presStyleCnt="0"/>
      <dgm:spPr/>
    </dgm:pt>
    <dgm:pt modelId="{CAC2B7F4-59ED-4359-8B63-8960E416C4CB}" type="pres">
      <dgm:prSet presAssocID="{D732CA66-2D15-4FD0-9ADE-01F868E09EF9}" presName="hierChild7" presStyleCnt="0"/>
      <dgm:spPr/>
    </dgm:pt>
    <dgm:pt modelId="{2DDF28A8-C673-45BF-AA6D-8080DE94E29F}" type="pres">
      <dgm:prSet presAssocID="{60059995-0BE4-4152-96CA-4E1D48326A63}" presName="Name111" presStyleLbl="parChTrans1D2" presStyleIdx="6" presStyleCnt="10"/>
      <dgm:spPr/>
      <dgm:t>
        <a:bodyPr/>
        <a:lstStyle/>
        <a:p>
          <a:endParaRPr lang="es-MX"/>
        </a:p>
      </dgm:t>
    </dgm:pt>
    <dgm:pt modelId="{29473260-BC55-405C-BB7F-E66323F839E8}" type="pres">
      <dgm:prSet presAssocID="{36825E15-3979-4B8E-9EF5-FEEFD12E1AA4}" presName="hierRoot3" presStyleCnt="0">
        <dgm:presLayoutVars>
          <dgm:hierBranch/>
        </dgm:presLayoutVars>
      </dgm:prSet>
      <dgm:spPr/>
    </dgm:pt>
    <dgm:pt modelId="{B7EAAB1B-F7F5-4C96-9D1C-1B767FCCCA19}" type="pres">
      <dgm:prSet presAssocID="{36825E15-3979-4B8E-9EF5-FEEFD12E1AA4}" presName="rootComposite3" presStyleCnt="0"/>
      <dgm:spPr/>
    </dgm:pt>
    <dgm:pt modelId="{F058197F-F444-4984-B936-E3893BB468A8}" type="pres">
      <dgm:prSet presAssocID="{36825E15-3979-4B8E-9EF5-FEEFD12E1AA4}" presName="rootText3" presStyleLbl="asst1" presStyleIdx="3" presStyleCnt="7" custScaleX="216819" custScaleY="180603" custLinFactY="146950" custLinFactNeighborX="56006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C63A4E7-CEC4-45F2-99AC-FBF44559CEC2}" type="pres">
      <dgm:prSet presAssocID="{36825E15-3979-4B8E-9EF5-FEEFD12E1AA4}" presName="rootConnector3" presStyleLbl="asst1" presStyleIdx="3" presStyleCnt="7"/>
      <dgm:spPr/>
      <dgm:t>
        <a:bodyPr/>
        <a:lstStyle/>
        <a:p>
          <a:endParaRPr lang="es-ES"/>
        </a:p>
      </dgm:t>
    </dgm:pt>
    <dgm:pt modelId="{4D75C67C-D969-49B4-A07E-54A0B163C073}" type="pres">
      <dgm:prSet presAssocID="{36825E15-3979-4B8E-9EF5-FEEFD12E1AA4}" presName="hierChild6" presStyleCnt="0"/>
      <dgm:spPr/>
    </dgm:pt>
    <dgm:pt modelId="{549233B0-2277-409C-9849-AB54B0B34318}" type="pres">
      <dgm:prSet presAssocID="{E70ABB9B-E63B-4C78-AC3F-5208B8184C91}" presName="Name35" presStyleLbl="parChTrans1D3" presStyleIdx="0" presStyleCnt="1"/>
      <dgm:spPr/>
      <dgm:t>
        <a:bodyPr/>
        <a:lstStyle/>
        <a:p>
          <a:endParaRPr lang="es-ES"/>
        </a:p>
      </dgm:t>
    </dgm:pt>
    <dgm:pt modelId="{9FCBF9BD-20EA-4112-9681-3FE768748D74}" type="pres">
      <dgm:prSet presAssocID="{39961666-0092-4758-99B1-C8786B18CCDF}" presName="hierRoot2" presStyleCnt="0">
        <dgm:presLayoutVars>
          <dgm:hierBranch/>
        </dgm:presLayoutVars>
      </dgm:prSet>
      <dgm:spPr/>
    </dgm:pt>
    <dgm:pt modelId="{CB8FB1FE-C7C7-4AED-A722-BB7277EB7830}" type="pres">
      <dgm:prSet presAssocID="{39961666-0092-4758-99B1-C8786B18CCDF}" presName="rootComposite" presStyleCnt="0"/>
      <dgm:spPr/>
    </dgm:pt>
    <dgm:pt modelId="{81E846D5-BE48-4DF5-8B8F-FD57626993B4}" type="pres">
      <dgm:prSet presAssocID="{39961666-0092-4758-99B1-C8786B18CCDF}" presName="rootText" presStyleLbl="node3" presStyleIdx="0" presStyleCnt="1" custScaleX="262925" custScaleY="227244" custLinFactY="154399" custLinFactNeighborX="56952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668F95F-85F8-42AB-B163-9966100E532D}" type="pres">
      <dgm:prSet presAssocID="{39961666-0092-4758-99B1-C8786B18CCDF}" presName="rootConnector" presStyleLbl="node3" presStyleIdx="0" presStyleCnt="1"/>
      <dgm:spPr/>
      <dgm:t>
        <a:bodyPr/>
        <a:lstStyle/>
        <a:p>
          <a:endParaRPr lang="es-ES"/>
        </a:p>
      </dgm:t>
    </dgm:pt>
    <dgm:pt modelId="{4FCE8DEE-AF40-4AB0-8AD2-7D627D0CEF0A}" type="pres">
      <dgm:prSet presAssocID="{39961666-0092-4758-99B1-C8786B18CCDF}" presName="hierChild4" presStyleCnt="0"/>
      <dgm:spPr/>
    </dgm:pt>
    <dgm:pt modelId="{2F424EBA-A2D8-4B99-AA42-3BB7242E8C29}" type="pres">
      <dgm:prSet presAssocID="{39961666-0092-4758-99B1-C8786B18CCDF}" presName="hierChild5" presStyleCnt="0"/>
      <dgm:spPr/>
    </dgm:pt>
    <dgm:pt modelId="{30B20514-760C-4A5F-B8D9-74440D5E399D}" type="pres">
      <dgm:prSet presAssocID="{36825E15-3979-4B8E-9EF5-FEEFD12E1AA4}" presName="hierChild7" presStyleCnt="0"/>
      <dgm:spPr/>
    </dgm:pt>
    <dgm:pt modelId="{AB56F028-B097-465C-8DE6-7E0EFB87C905}" type="pres">
      <dgm:prSet presAssocID="{1A784E69-2930-475A-9CDB-EE9AE15E9010}" presName="Name111" presStyleLbl="parChTrans1D2" presStyleIdx="7" presStyleCnt="10"/>
      <dgm:spPr/>
      <dgm:t>
        <a:bodyPr/>
        <a:lstStyle/>
        <a:p>
          <a:endParaRPr lang="es-ES"/>
        </a:p>
      </dgm:t>
    </dgm:pt>
    <dgm:pt modelId="{5535509B-16A6-426D-B940-9AF04EDAF7BB}" type="pres">
      <dgm:prSet presAssocID="{F80F9BAE-1BC7-4D7A-BD3C-29F9078F45F7}" presName="hierRoot3" presStyleCnt="0">
        <dgm:presLayoutVars>
          <dgm:hierBranch val="init"/>
        </dgm:presLayoutVars>
      </dgm:prSet>
      <dgm:spPr/>
    </dgm:pt>
    <dgm:pt modelId="{469BA272-D05E-456E-B89B-DCB30C8CBB91}" type="pres">
      <dgm:prSet presAssocID="{F80F9BAE-1BC7-4D7A-BD3C-29F9078F45F7}" presName="rootComposite3" presStyleCnt="0"/>
      <dgm:spPr/>
    </dgm:pt>
    <dgm:pt modelId="{39468539-E12A-4E80-A9A5-45ED404D5803}" type="pres">
      <dgm:prSet presAssocID="{F80F9BAE-1BC7-4D7A-BD3C-29F9078F45F7}" presName="rootText3" presStyleLbl="asst1" presStyleIdx="4" presStyleCnt="7" custScaleX="216819" custScaleY="180604" custLinFactX="192794" custLinFactY="-184982" custLinFactNeighborX="200000" custLinFactNeighborY="-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C23CE1F-9928-4A09-B20E-3B3211D3E73B}" type="pres">
      <dgm:prSet presAssocID="{F80F9BAE-1BC7-4D7A-BD3C-29F9078F45F7}" presName="rootConnector3" presStyleLbl="asst1" presStyleIdx="4" presStyleCnt="7"/>
      <dgm:spPr/>
      <dgm:t>
        <a:bodyPr/>
        <a:lstStyle/>
        <a:p>
          <a:endParaRPr lang="es-ES"/>
        </a:p>
      </dgm:t>
    </dgm:pt>
    <dgm:pt modelId="{A9C0A7AA-1056-4680-8009-92699CDAF5B6}" type="pres">
      <dgm:prSet presAssocID="{F80F9BAE-1BC7-4D7A-BD3C-29F9078F45F7}" presName="hierChild6" presStyleCnt="0"/>
      <dgm:spPr/>
    </dgm:pt>
    <dgm:pt modelId="{5547A4A4-D078-4DAB-BFFF-1A6EE86A0208}" type="pres">
      <dgm:prSet presAssocID="{F80F9BAE-1BC7-4D7A-BD3C-29F9078F45F7}" presName="hierChild7" presStyleCnt="0"/>
      <dgm:spPr/>
    </dgm:pt>
    <dgm:pt modelId="{4241AAA2-819C-47D7-AD63-51E452E8EAC3}" type="pres">
      <dgm:prSet presAssocID="{B15CDA50-BC25-4C3C-A05F-A26BC83F9B36}" presName="Name111" presStyleLbl="parChTrans1D2" presStyleIdx="8" presStyleCnt="10"/>
      <dgm:spPr/>
      <dgm:t>
        <a:bodyPr/>
        <a:lstStyle/>
        <a:p>
          <a:endParaRPr lang="es-ES"/>
        </a:p>
      </dgm:t>
    </dgm:pt>
    <dgm:pt modelId="{1A6FE73E-44E6-4B5E-97E0-39D032169B95}" type="pres">
      <dgm:prSet presAssocID="{1AD92065-89F9-4DA7-8463-D4DC41A6A673}" presName="hierRoot3" presStyleCnt="0">
        <dgm:presLayoutVars>
          <dgm:hierBranch val="init"/>
        </dgm:presLayoutVars>
      </dgm:prSet>
      <dgm:spPr/>
    </dgm:pt>
    <dgm:pt modelId="{C59A0529-D362-4B4D-9083-C65114B0A88A}" type="pres">
      <dgm:prSet presAssocID="{1AD92065-89F9-4DA7-8463-D4DC41A6A673}" presName="rootComposite3" presStyleCnt="0"/>
      <dgm:spPr/>
    </dgm:pt>
    <dgm:pt modelId="{1B7807FF-6A9A-4E0B-9291-24C98418DDC1}" type="pres">
      <dgm:prSet presAssocID="{1AD92065-89F9-4DA7-8463-D4DC41A6A673}" presName="rootText3" presStyleLbl="asst1" presStyleIdx="5" presStyleCnt="7" custScaleX="105689" custScaleY="159782" custLinFactX="-74977" custLinFactNeighborX="-100000" custLinFactNeighborY="7030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557B5BD-6C8C-4D43-AC63-A645AFBE11A4}" type="pres">
      <dgm:prSet presAssocID="{1AD92065-89F9-4DA7-8463-D4DC41A6A673}" presName="rootConnector3" presStyleLbl="asst1" presStyleIdx="5" presStyleCnt="7"/>
      <dgm:spPr/>
      <dgm:t>
        <a:bodyPr/>
        <a:lstStyle/>
        <a:p>
          <a:endParaRPr lang="es-ES"/>
        </a:p>
      </dgm:t>
    </dgm:pt>
    <dgm:pt modelId="{3414B64E-3142-4D5B-AB48-200EB6C2F658}" type="pres">
      <dgm:prSet presAssocID="{1AD92065-89F9-4DA7-8463-D4DC41A6A673}" presName="hierChild6" presStyleCnt="0"/>
      <dgm:spPr/>
    </dgm:pt>
    <dgm:pt modelId="{803FA1E8-A6BD-4362-B1D0-151C072BA9C9}" type="pres">
      <dgm:prSet presAssocID="{1AD92065-89F9-4DA7-8463-D4DC41A6A673}" presName="hierChild7" presStyleCnt="0"/>
      <dgm:spPr/>
    </dgm:pt>
    <dgm:pt modelId="{4C502273-ABF5-4BAE-9C5F-B2EF4B3BB616}" type="pres">
      <dgm:prSet presAssocID="{A557ADCC-19D6-43E2-844B-4352363CCDA8}" presName="Name111" presStyleLbl="parChTrans1D2" presStyleIdx="9" presStyleCnt="10"/>
      <dgm:spPr/>
      <dgm:t>
        <a:bodyPr/>
        <a:lstStyle/>
        <a:p>
          <a:endParaRPr lang="es-MX"/>
        </a:p>
      </dgm:t>
    </dgm:pt>
    <dgm:pt modelId="{944F2085-277A-4104-B911-0BDC9108BC1D}" type="pres">
      <dgm:prSet presAssocID="{F7685920-3C1B-46A7-8241-03F2D7BB301F}" presName="hierRoot3" presStyleCnt="0">
        <dgm:presLayoutVars>
          <dgm:hierBranch val="init"/>
        </dgm:presLayoutVars>
      </dgm:prSet>
      <dgm:spPr/>
    </dgm:pt>
    <dgm:pt modelId="{28B00EC3-E46D-4B30-808E-2D0BAE1C02C8}" type="pres">
      <dgm:prSet presAssocID="{F7685920-3C1B-46A7-8241-03F2D7BB301F}" presName="rootComposite3" presStyleCnt="0"/>
      <dgm:spPr/>
    </dgm:pt>
    <dgm:pt modelId="{AFC3B018-09E2-4FEE-B07F-D8DB1B9BB716}" type="pres">
      <dgm:prSet presAssocID="{F7685920-3C1B-46A7-8241-03F2D7BB301F}" presName="rootText3" presStyleLbl="asst1" presStyleIdx="6" presStyleCnt="7" custScaleX="258487" custScaleY="261600" custLinFactX="-100000" custLinFactY="-100000" custLinFactNeighborX="-110503" custLinFactNeighborY="-106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578E031-F2DE-4644-BC50-495A9B133524}" type="pres">
      <dgm:prSet presAssocID="{F7685920-3C1B-46A7-8241-03F2D7BB301F}" presName="rootConnector3" presStyleLbl="asst1" presStyleIdx="6" presStyleCnt="7"/>
      <dgm:spPr/>
      <dgm:t>
        <a:bodyPr/>
        <a:lstStyle/>
        <a:p>
          <a:endParaRPr lang="es-MX"/>
        </a:p>
      </dgm:t>
    </dgm:pt>
    <dgm:pt modelId="{373ABD26-C5B3-4F71-BE50-142510E0AE63}" type="pres">
      <dgm:prSet presAssocID="{F7685920-3C1B-46A7-8241-03F2D7BB301F}" presName="hierChild6" presStyleCnt="0"/>
      <dgm:spPr/>
    </dgm:pt>
    <dgm:pt modelId="{313D0A4B-F67A-4E63-A320-0A0A431A23F9}" type="pres">
      <dgm:prSet presAssocID="{F7685920-3C1B-46A7-8241-03F2D7BB301F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ED9D8E62-39C4-4697-BEB6-53DF1578A215}" srcId="{9DEA55C1-E59C-4B5B-90DC-1D0B54C2B20C}" destId="{720E18EE-B6D0-4C2D-99CD-0919BD5A83B3}" srcOrd="4" destOrd="0" parTransId="{AAFC3C54-83BD-41CC-A484-8D916DB3D540}" sibTransId="{F023EF3F-AB43-4301-B664-159699C18EB9}"/>
    <dgm:cxn modelId="{34DEF254-3589-411E-8BDE-046D6DAFFA47}" srcId="{9DEA55C1-E59C-4B5B-90DC-1D0B54C2B20C}" destId="{36825E15-3979-4B8E-9EF5-FEEFD12E1AA4}" srcOrd="6" destOrd="0" parTransId="{60059995-0BE4-4152-96CA-4E1D48326A63}" sibTransId="{2E1605AC-897D-4899-8626-0DA64C6E7441}"/>
    <dgm:cxn modelId="{D9EF98DA-09A2-4E09-B7C4-C79266456B89}" type="presOf" srcId="{AAFC3C54-83BD-41CC-A484-8D916DB3D540}" destId="{40F16EDC-DFC6-465F-B17B-3B7A51C839F5}" srcOrd="0" destOrd="0" presId="urn:microsoft.com/office/officeart/2005/8/layout/orgChart1"/>
    <dgm:cxn modelId="{4F3480EA-8477-4386-9F0B-0BF6A542C88B}" type="presOf" srcId="{39961666-0092-4758-99B1-C8786B18CCDF}" destId="{81E846D5-BE48-4DF5-8B8F-FD57626993B4}" srcOrd="0" destOrd="0" presId="urn:microsoft.com/office/officeart/2005/8/layout/orgChart1"/>
    <dgm:cxn modelId="{661271DB-AC3F-4C7A-BE64-A15DA78F1F8C}" type="presOf" srcId="{E70ABB9B-E63B-4C78-AC3F-5208B8184C91}" destId="{549233B0-2277-409C-9849-AB54B0B34318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35CF2209-3F22-4EF5-8CC1-132337314967}" type="presOf" srcId="{B15CDA50-BC25-4C3C-A05F-A26BC83F9B36}" destId="{4241AAA2-819C-47D7-AD63-51E452E8EAC3}" srcOrd="0" destOrd="0" presId="urn:microsoft.com/office/officeart/2005/8/layout/orgChart1"/>
    <dgm:cxn modelId="{60AF4245-A51F-4A14-84DF-170CBC0E61D5}" srcId="{9DEA55C1-E59C-4B5B-90DC-1D0B54C2B20C}" destId="{D732CA66-2D15-4FD0-9ADE-01F868E09EF9}" srcOrd="5" destOrd="0" parTransId="{0EC1CA97-9BDF-41DF-8987-478F65C68174}" sibTransId="{55DE157D-B5BF-417F-B67D-C4FA843DF137}"/>
    <dgm:cxn modelId="{4E848255-0C7C-4213-A101-B57027CD0619}" type="presOf" srcId="{23602ED4-C5D1-4C74-B2DB-2FE1C0B34201}" destId="{98B24AE9-598A-4956-BAD1-585F2BEC3EEF}" srcOrd="0" destOrd="0" presId="urn:microsoft.com/office/officeart/2005/8/layout/orgChart1"/>
    <dgm:cxn modelId="{4657302F-4C47-40AC-B325-2205403776A9}" type="presOf" srcId="{36825E15-3979-4B8E-9EF5-FEEFD12E1AA4}" destId="{FC63A4E7-CEC4-45F2-99AC-FBF44559CEC2}" srcOrd="1" destOrd="0" presId="urn:microsoft.com/office/officeart/2005/8/layout/orgChart1"/>
    <dgm:cxn modelId="{155FB4EE-3B60-42CE-ACAA-8552D23ADD74}" type="presOf" srcId="{D732CA66-2D15-4FD0-9ADE-01F868E09EF9}" destId="{C37B644C-E81E-43FA-940C-80E9771F42E9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C19713C-9F96-4F5D-B4E5-56E17124127F}" type="presOf" srcId="{F7685920-3C1B-46A7-8241-03F2D7BB301F}" destId="{AFC3B018-09E2-4FEE-B07F-D8DB1B9BB716}" srcOrd="0" destOrd="0" presId="urn:microsoft.com/office/officeart/2005/8/layout/orgChart1"/>
    <dgm:cxn modelId="{3BA2CE7D-AE4C-49FE-8F7B-4FABC244FA81}" srcId="{9DEA55C1-E59C-4B5B-90DC-1D0B54C2B20C}" destId="{3D5B3173-7352-45B8-87C7-8C299502E7B5}" srcOrd="2" destOrd="0" parTransId="{2DCCA69F-3CEC-4602-B992-0C6B626AEB59}" sibTransId="{45B7A08E-6292-4727-A1D5-4A891B390815}"/>
    <dgm:cxn modelId="{DED6BEF5-47AD-4C20-BB17-BE3AA14D4366}" type="presOf" srcId="{1AD92065-89F9-4DA7-8463-D4DC41A6A673}" destId="{1B7807FF-6A9A-4E0B-9291-24C98418DDC1}" srcOrd="0" destOrd="0" presId="urn:microsoft.com/office/officeart/2005/8/layout/orgChart1"/>
    <dgm:cxn modelId="{43FC7CF0-0EE7-492B-8C63-8D37470A2C51}" type="presOf" srcId="{0523F60A-E803-4ED6-8B64-520832A87FE1}" destId="{CA6D7020-2084-4476-B810-B6B98906B2EB}" srcOrd="0" destOrd="0" presId="urn:microsoft.com/office/officeart/2005/8/layout/orgChart1"/>
    <dgm:cxn modelId="{B75C1F09-DB99-4446-9576-7A79C8A6DE83}" type="presOf" srcId="{1AD92065-89F9-4DA7-8463-D4DC41A6A673}" destId="{7557B5BD-6C8C-4D43-AC63-A645AFBE11A4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C16E14ED-813F-46F5-B854-FAA6F9DB41E1}" type="presOf" srcId="{60059995-0BE4-4152-96CA-4E1D48326A63}" destId="{2DDF28A8-C673-45BF-AA6D-8080DE94E29F}" srcOrd="0" destOrd="0" presId="urn:microsoft.com/office/officeart/2005/8/layout/orgChart1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767A9A55-419F-44ED-90A0-390F1363EE14}" type="presOf" srcId="{720E18EE-B6D0-4C2D-99CD-0919BD5A83B3}" destId="{399E151A-D3DE-4CAD-B88C-0199E8B65362}" srcOrd="0" destOrd="0" presId="urn:microsoft.com/office/officeart/2005/8/layout/orgChart1"/>
    <dgm:cxn modelId="{1B6B6484-FFDE-4AF8-A829-1499B2C7910E}" type="presOf" srcId="{23602ED4-C5D1-4C74-B2DB-2FE1C0B34201}" destId="{AA99258C-70AB-4A8E-88CB-D763EE75F3CF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31A7B62-6D5A-42D0-AAEA-E40102EBBC68}" type="presOf" srcId="{F80F9BAE-1BC7-4D7A-BD3C-29F9078F45F7}" destId="{39468539-E12A-4E80-A9A5-45ED404D5803}" srcOrd="0" destOrd="0" presId="urn:microsoft.com/office/officeart/2005/8/layout/orgChart1"/>
    <dgm:cxn modelId="{54766C9F-ACBA-48E9-B6B8-DA4F16D44D35}" type="presOf" srcId="{39961666-0092-4758-99B1-C8786B18CCDF}" destId="{5668F95F-85F8-42AB-B163-9966100E532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9F1D28BD-2421-450D-8ED2-8A9912985991}" type="presOf" srcId="{720E18EE-B6D0-4C2D-99CD-0919BD5A83B3}" destId="{F09B5923-4C6E-49CE-9F68-D5A644CD5524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1624B72C-AF50-4D9D-836E-F36CC6BE3E44}" srcId="{9DEA55C1-E59C-4B5B-90DC-1D0B54C2B20C}" destId="{F80F9BAE-1BC7-4D7A-BD3C-29F9078F45F7}" srcOrd="7" destOrd="0" parTransId="{1A784E69-2930-475A-9CDB-EE9AE15E9010}" sibTransId="{13748430-A401-43D5-A0D3-424B92C6CE99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482CA48A-3457-4699-AA7A-2094D7208FDD}" srcId="{9DEA55C1-E59C-4B5B-90DC-1D0B54C2B20C}" destId="{23602ED4-C5D1-4C74-B2DB-2FE1C0B34201}" srcOrd="3" destOrd="0" parTransId="{0523F60A-E803-4ED6-8B64-520832A87FE1}" sibTransId="{A70CD41F-57C2-4021-BBBA-1961FF5969A0}"/>
    <dgm:cxn modelId="{EA7B805C-EA56-4508-883B-970E5C46593A}" type="presOf" srcId="{36825E15-3979-4B8E-9EF5-FEEFD12E1AA4}" destId="{F058197F-F444-4984-B936-E3893BB468A8}" srcOrd="0" destOrd="0" presId="urn:microsoft.com/office/officeart/2005/8/layout/orgChart1"/>
    <dgm:cxn modelId="{3508F259-6184-431B-AFD5-71F9305DA5B0}" srcId="{36825E15-3979-4B8E-9EF5-FEEFD12E1AA4}" destId="{39961666-0092-4758-99B1-C8786B18CCDF}" srcOrd="0" destOrd="0" parTransId="{E70ABB9B-E63B-4C78-AC3F-5208B8184C91}" sibTransId="{51245B42-EDAC-4465-B17C-7A14D5A70EE6}"/>
    <dgm:cxn modelId="{BAE22073-6BDA-49D2-A427-92141097A195}" type="presOf" srcId="{A557ADCC-19D6-43E2-844B-4352363CCDA8}" destId="{4C502273-ABF5-4BAE-9C5F-B2EF4B3BB616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ABB06AD-C37A-4BD5-86F7-2E5CD3AB76E3}" srcId="{9DEA55C1-E59C-4B5B-90DC-1D0B54C2B20C}" destId="{F7685920-3C1B-46A7-8241-03F2D7BB301F}" srcOrd="9" destOrd="0" parTransId="{A557ADCC-19D6-43E2-844B-4352363CCDA8}" sibTransId="{641B6B14-E028-4282-A5D6-A5EC7BB2B456}"/>
    <dgm:cxn modelId="{FA322016-9B4D-43CA-A391-A6790962E25B}" type="presOf" srcId="{F80F9BAE-1BC7-4D7A-BD3C-29F9078F45F7}" destId="{8C23CE1F-9928-4A09-B20E-3B3211D3E73B}" srcOrd="1" destOrd="0" presId="urn:microsoft.com/office/officeart/2005/8/layout/orgChart1"/>
    <dgm:cxn modelId="{6F8E8A50-0ED5-44E4-B622-AE4CA30654C4}" type="presOf" srcId="{0EC1CA97-9BDF-41DF-8987-478F65C68174}" destId="{F01D9C6A-581B-4176-90C1-A0E8776C6B9F}" srcOrd="0" destOrd="0" presId="urn:microsoft.com/office/officeart/2005/8/layout/orgChart1"/>
    <dgm:cxn modelId="{C24722DB-89D6-4C2C-86C9-342D605D0378}" srcId="{9DEA55C1-E59C-4B5B-90DC-1D0B54C2B20C}" destId="{1AD92065-89F9-4DA7-8463-D4DC41A6A673}" srcOrd="8" destOrd="0" parTransId="{B15CDA50-BC25-4C3C-A05F-A26BC83F9B36}" sibTransId="{D6D51894-89EA-43BD-870D-9646BC59BF3C}"/>
    <dgm:cxn modelId="{398F5FFC-1529-408A-B2F2-07C5AA854637}" type="presOf" srcId="{D732CA66-2D15-4FD0-9ADE-01F868E09EF9}" destId="{5D736F8B-37A2-4AA8-850C-D4AC83BD6996}" srcOrd="0" destOrd="0" presId="urn:microsoft.com/office/officeart/2005/8/layout/orgChart1"/>
    <dgm:cxn modelId="{E81E16EF-02B8-4CDF-B74F-05D9F6296911}" type="presOf" srcId="{1A784E69-2930-475A-9CDB-EE9AE15E9010}" destId="{AB56F028-B097-465C-8DE6-7E0EFB87C905}" srcOrd="0" destOrd="0" presId="urn:microsoft.com/office/officeart/2005/8/layout/orgChart1"/>
    <dgm:cxn modelId="{754890AE-91D8-4CFD-9476-83E4D52AFEA3}" type="presOf" srcId="{F7685920-3C1B-46A7-8241-03F2D7BB301F}" destId="{3578E031-F2DE-4644-BC50-495A9B133524}" srcOrd="1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910E5B03-F9E8-406F-AED2-0C710D2FDF39}" type="presParOf" srcId="{E6CFA08A-7145-470C-A659-6A725D85622B}" destId="{CA6D7020-2084-4476-B810-B6B98906B2EB}" srcOrd="0" destOrd="0" presId="urn:microsoft.com/office/officeart/2005/8/layout/orgChart1"/>
    <dgm:cxn modelId="{17350D21-2E14-4E45-9CA2-66ADCD9D185B}" type="presParOf" srcId="{E6CFA08A-7145-470C-A659-6A725D85622B}" destId="{B78112B1-4E36-4A75-A479-EB5223C2A519}" srcOrd="1" destOrd="0" presId="urn:microsoft.com/office/officeart/2005/8/layout/orgChart1"/>
    <dgm:cxn modelId="{CA039266-49B9-43D0-B5D6-82772110CB52}" type="presParOf" srcId="{B78112B1-4E36-4A75-A479-EB5223C2A519}" destId="{B3BD9021-7E8D-4EF0-92AE-0D542051B6D2}" srcOrd="0" destOrd="0" presId="urn:microsoft.com/office/officeart/2005/8/layout/orgChart1"/>
    <dgm:cxn modelId="{C8FC8D18-0F67-4C79-8F59-A7166DE80565}" type="presParOf" srcId="{B3BD9021-7E8D-4EF0-92AE-0D542051B6D2}" destId="{98B24AE9-598A-4956-BAD1-585F2BEC3EEF}" srcOrd="0" destOrd="0" presId="urn:microsoft.com/office/officeart/2005/8/layout/orgChart1"/>
    <dgm:cxn modelId="{3F5D76DE-1167-4676-80D2-174C6BF74F83}" type="presParOf" srcId="{B3BD9021-7E8D-4EF0-92AE-0D542051B6D2}" destId="{AA99258C-70AB-4A8E-88CB-D763EE75F3CF}" srcOrd="1" destOrd="0" presId="urn:microsoft.com/office/officeart/2005/8/layout/orgChart1"/>
    <dgm:cxn modelId="{2C9A9842-691B-4F4B-9792-C3B8061DF188}" type="presParOf" srcId="{B78112B1-4E36-4A75-A479-EB5223C2A519}" destId="{5AE98FD0-99A1-4B1E-A169-F10920C2A6BE}" srcOrd="1" destOrd="0" presId="urn:microsoft.com/office/officeart/2005/8/layout/orgChart1"/>
    <dgm:cxn modelId="{409A35C8-CE39-48C8-A839-A1DBEDAE1372}" type="presParOf" srcId="{B78112B1-4E36-4A75-A479-EB5223C2A519}" destId="{AB99F168-633C-4FD2-B651-617CE6C85A8B}" srcOrd="2" destOrd="0" presId="urn:microsoft.com/office/officeart/2005/8/layout/orgChart1"/>
    <dgm:cxn modelId="{9AB2F72A-5E21-4F4B-B4C3-F8B672DFFF00}" type="presParOf" srcId="{E6CFA08A-7145-470C-A659-6A725D85622B}" destId="{40F16EDC-DFC6-465F-B17B-3B7A51C839F5}" srcOrd="2" destOrd="0" presId="urn:microsoft.com/office/officeart/2005/8/layout/orgChart1"/>
    <dgm:cxn modelId="{A1114DD3-128B-443F-8F2B-C61DF2AB5A0E}" type="presParOf" srcId="{E6CFA08A-7145-470C-A659-6A725D85622B}" destId="{2462F81B-1481-49EE-B29E-6534C7576393}" srcOrd="3" destOrd="0" presId="urn:microsoft.com/office/officeart/2005/8/layout/orgChart1"/>
    <dgm:cxn modelId="{7442B300-ADD3-47E3-8B9E-8CBD67649812}" type="presParOf" srcId="{2462F81B-1481-49EE-B29E-6534C7576393}" destId="{6FEF83E9-4087-41EC-94C0-A06CB366B5BE}" srcOrd="0" destOrd="0" presId="urn:microsoft.com/office/officeart/2005/8/layout/orgChart1"/>
    <dgm:cxn modelId="{F977CB78-3434-4C7B-AAD1-CBDAC06E416B}" type="presParOf" srcId="{6FEF83E9-4087-41EC-94C0-A06CB366B5BE}" destId="{399E151A-D3DE-4CAD-B88C-0199E8B65362}" srcOrd="0" destOrd="0" presId="urn:microsoft.com/office/officeart/2005/8/layout/orgChart1"/>
    <dgm:cxn modelId="{DD4DD4EE-F2CA-4E88-B51F-2CAA5A3EAB00}" type="presParOf" srcId="{6FEF83E9-4087-41EC-94C0-A06CB366B5BE}" destId="{F09B5923-4C6E-49CE-9F68-D5A644CD5524}" srcOrd="1" destOrd="0" presId="urn:microsoft.com/office/officeart/2005/8/layout/orgChart1"/>
    <dgm:cxn modelId="{00D9B2D7-05D7-43AB-AE64-469965E2B7C9}" type="presParOf" srcId="{2462F81B-1481-49EE-B29E-6534C7576393}" destId="{4D15095C-FE4B-402C-9FDC-912B7C5CE8BB}" srcOrd="1" destOrd="0" presId="urn:microsoft.com/office/officeart/2005/8/layout/orgChart1"/>
    <dgm:cxn modelId="{4994869B-2AEE-465C-B2EF-1C4AC6E2F9EA}" type="presParOf" srcId="{2462F81B-1481-49EE-B29E-6534C7576393}" destId="{F81838AE-2C65-4C58-B261-6B78991DEDE0}" srcOrd="2" destOrd="0" presId="urn:microsoft.com/office/officeart/2005/8/layout/orgChart1"/>
    <dgm:cxn modelId="{7287C961-08A0-470F-9EAE-7117C4053345}" type="presParOf" srcId="{E6CFA08A-7145-470C-A659-6A725D85622B}" destId="{F01D9C6A-581B-4176-90C1-A0E8776C6B9F}" srcOrd="4" destOrd="0" presId="urn:microsoft.com/office/officeart/2005/8/layout/orgChart1"/>
    <dgm:cxn modelId="{1CD1BC17-BC77-43B7-A675-C841980A1374}" type="presParOf" srcId="{E6CFA08A-7145-470C-A659-6A725D85622B}" destId="{D593D770-949C-4567-ACA0-038833D7ABE5}" srcOrd="5" destOrd="0" presId="urn:microsoft.com/office/officeart/2005/8/layout/orgChart1"/>
    <dgm:cxn modelId="{167A9223-E374-45E7-A61D-5D1F46F8E142}" type="presParOf" srcId="{D593D770-949C-4567-ACA0-038833D7ABE5}" destId="{C431CFAE-4EE6-4D30-B1DE-F4E298577699}" srcOrd="0" destOrd="0" presId="urn:microsoft.com/office/officeart/2005/8/layout/orgChart1"/>
    <dgm:cxn modelId="{9E44F690-525D-44AB-91B0-1C35E1676E99}" type="presParOf" srcId="{C431CFAE-4EE6-4D30-B1DE-F4E298577699}" destId="{5D736F8B-37A2-4AA8-850C-D4AC83BD6996}" srcOrd="0" destOrd="0" presId="urn:microsoft.com/office/officeart/2005/8/layout/orgChart1"/>
    <dgm:cxn modelId="{E660ABC9-E7C1-40E7-BB0E-32F056184C26}" type="presParOf" srcId="{C431CFAE-4EE6-4D30-B1DE-F4E298577699}" destId="{C37B644C-E81E-43FA-940C-80E9771F42E9}" srcOrd="1" destOrd="0" presId="urn:microsoft.com/office/officeart/2005/8/layout/orgChart1"/>
    <dgm:cxn modelId="{7C8FEBF0-97FA-449D-B4BF-EEFE3109D4B2}" type="presParOf" srcId="{D593D770-949C-4567-ACA0-038833D7ABE5}" destId="{50C82F8E-7F19-48CD-8902-C807EEBC5F81}" srcOrd="1" destOrd="0" presId="urn:microsoft.com/office/officeart/2005/8/layout/orgChart1"/>
    <dgm:cxn modelId="{DE4E9AF9-0ED8-49CF-AFC3-E650DE34EB19}" type="presParOf" srcId="{D593D770-949C-4567-ACA0-038833D7ABE5}" destId="{CAC2B7F4-59ED-4359-8B63-8960E416C4CB}" srcOrd="2" destOrd="0" presId="urn:microsoft.com/office/officeart/2005/8/layout/orgChart1"/>
    <dgm:cxn modelId="{D307D061-7084-4566-86BC-DEB1DB5634A2}" type="presParOf" srcId="{E6CFA08A-7145-470C-A659-6A725D85622B}" destId="{2DDF28A8-C673-45BF-AA6D-8080DE94E29F}" srcOrd="6" destOrd="0" presId="urn:microsoft.com/office/officeart/2005/8/layout/orgChart1"/>
    <dgm:cxn modelId="{95A1BBE5-4384-436C-9B67-6549CD2F2EA9}" type="presParOf" srcId="{E6CFA08A-7145-470C-A659-6A725D85622B}" destId="{29473260-BC55-405C-BB7F-E66323F839E8}" srcOrd="7" destOrd="0" presId="urn:microsoft.com/office/officeart/2005/8/layout/orgChart1"/>
    <dgm:cxn modelId="{A0638D60-C4A7-4B9B-8412-362F96F373E2}" type="presParOf" srcId="{29473260-BC55-405C-BB7F-E66323F839E8}" destId="{B7EAAB1B-F7F5-4C96-9D1C-1B767FCCCA19}" srcOrd="0" destOrd="0" presId="urn:microsoft.com/office/officeart/2005/8/layout/orgChart1"/>
    <dgm:cxn modelId="{1389A03D-ACFE-4AF9-9739-EE5645457B40}" type="presParOf" srcId="{B7EAAB1B-F7F5-4C96-9D1C-1B767FCCCA19}" destId="{F058197F-F444-4984-B936-E3893BB468A8}" srcOrd="0" destOrd="0" presId="urn:microsoft.com/office/officeart/2005/8/layout/orgChart1"/>
    <dgm:cxn modelId="{93CBDD44-ADFC-4B9B-9D5E-E7031664D724}" type="presParOf" srcId="{B7EAAB1B-F7F5-4C96-9D1C-1B767FCCCA19}" destId="{FC63A4E7-CEC4-45F2-99AC-FBF44559CEC2}" srcOrd="1" destOrd="0" presId="urn:microsoft.com/office/officeart/2005/8/layout/orgChart1"/>
    <dgm:cxn modelId="{A63A472D-36E9-4C80-A9F2-6C5F4AE89ED9}" type="presParOf" srcId="{29473260-BC55-405C-BB7F-E66323F839E8}" destId="{4D75C67C-D969-49B4-A07E-54A0B163C073}" srcOrd="1" destOrd="0" presId="urn:microsoft.com/office/officeart/2005/8/layout/orgChart1"/>
    <dgm:cxn modelId="{EAA6E9BE-7C50-4863-854F-15EED04F3507}" type="presParOf" srcId="{4D75C67C-D969-49B4-A07E-54A0B163C073}" destId="{549233B0-2277-409C-9849-AB54B0B34318}" srcOrd="0" destOrd="0" presId="urn:microsoft.com/office/officeart/2005/8/layout/orgChart1"/>
    <dgm:cxn modelId="{C80DB967-E6A1-4D12-887B-AF55FAC36022}" type="presParOf" srcId="{4D75C67C-D969-49B4-A07E-54A0B163C073}" destId="{9FCBF9BD-20EA-4112-9681-3FE768748D74}" srcOrd="1" destOrd="0" presId="urn:microsoft.com/office/officeart/2005/8/layout/orgChart1"/>
    <dgm:cxn modelId="{4E5CE69A-6DFC-4AEB-9495-3CBA81788186}" type="presParOf" srcId="{9FCBF9BD-20EA-4112-9681-3FE768748D74}" destId="{CB8FB1FE-C7C7-4AED-A722-BB7277EB7830}" srcOrd="0" destOrd="0" presId="urn:microsoft.com/office/officeart/2005/8/layout/orgChart1"/>
    <dgm:cxn modelId="{28C0F352-5E05-4252-A720-4A1E47486283}" type="presParOf" srcId="{CB8FB1FE-C7C7-4AED-A722-BB7277EB7830}" destId="{81E846D5-BE48-4DF5-8B8F-FD57626993B4}" srcOrd="0" destOrd="0" presId="urn:microsoft.com/office/officeart/2005/8/layout/orgChart1"/>
    <dgm:cxn modelId="{A7949CCA-180B-4E68-828F-63B49DFFB428}" type="presParOf" srcId="{CB8FB1FE-C7C7-4AED-A722-BB7277EB7830}" destId="{5668F95F-85F8-42AB-B163-9966100E532D}" srcOrd="1" destOrd="0" presId="urn:microsoft.com/office/officeart/2005/8/layout/orgChart1"/>
    <dgm:cxn modelId="{A8A3FD40-836C-41A4-AE84-F52E92168443}" type="presParOf" srcId="{9FCBF9BD-20EA-4112-9681-3FE768748D74}" destId="{4FCE8DEE-AF40-4AB0-8AD2-7D627D0CEF0A}" srcOrd="1" destOrd="0" presId="urn:microsoft.com/office/officeart/2005/8/layout/orgChart1"/>
    <dgm:cxn modelId="{D110E56A-652A-42A6-9311-2F10E025F607}" type="presParOf" srcId="{9FCBF9BD-20EA-4112-9681-3FE768748D74}" destId="{2F424EBA-A2D8-4B99-AA42-3BB7242E8C29}" srcOrd="2" destOrd="0" presId="urn:microsoft.com/office/officeart/2005/8/layout/orgChart1"/>
    <dgm:cxn modelId="{BE32BE39-0EA0-4EC3-B15E-A55DA20918EF}" type="presParOf" srcId="{29473260-BC55-405C-BB7F-E66323F839E8}" destId="{30B20514-760C-4A5F-B8D9-74440D5E399D}" srcOrd="2" destOrd="0" presId="urn:microsoft.com/office/officeart/2005/8/layout/orgChart1"/>
    <dgm:cxn modelId="{D0A57D27-0EFA-4D90-AAC1-E194877F93E8}" type="presParOf" srcId="{E6CFA08A-7145-470C-A659-6A725D85622B}" destId="{AB56F028-B097-465C-8DE6-7E0EFB87C905}" srcOrd="8" destOrd="0" presId="urn:microsoft.com/office/officeart/2005/8/layout/orgChart1"/>
    <dgm:cxn modelId="{D858943F-78FF-453E-BFE1-30C509BBBC2F}" type="presParOf" srcId="{E6CFA08A-7145-470C-A659-6A725D85622B}" destId="{5535509B-16A6-426D-B940-9AF04EDAF7BB}" srcOrd="9" destOrd="0" presId="urn:microsoft.com/office/officeart/2005/8/layout/orgChart1"/>
    <dgm:cxn modelId="{FA21974B-7B8C-4F38-A4D0-BDE79310811E}" type="presParOf" srcId="{5535509B-16A6-426D-B940-9AF04EDAF7BB}" destId="{469BA272-D05E-456E-B89B-DCB30C8CBB91}" srcOrd="0" destOrd="0" presId="urn:microsoft.com/office/officeart/2005/8/layout/orgChart1"/>
    <dgm:cxn modelId="{03826058-A098-4F81-BAA4-1B2D631FDB20}" type="presParOf" srcId="{469BA272-D05E-456E-B89B-DCB30C8CBB91}" destId="{39468539-E12A-4E80-A9A5-45ED404D5803}" srcOrd="0" destOrd="0" presId="urn:microsoft.com/office/officeart/2005/8/layout/orgChart1"/>
    <dgm:cxn modelId="{44C2FBDA-0F3E-4BAE-8600-B26CE950439D}" type="presParOf" srcId="{469BA272-D05E-456E-B89B-DCB30C8CBB91}" destId="{8C23CE1F-9928-4A09-B20E-3B3211D3E73B}" srcOrd="1" destOrd="0" presId="urn:microsoft.com/office/officeart/2005/8/layout/orgChart1"/>
    <dgm:cxn modelId="{7126ACF1-AAE1-4794-9EF5-770971EF20C0}" type="presParOf" srcId="{5535509B-16A6-426D-B940-9AF04EDAF7BB}" destId="{A9C0A7AA-1056-4680-8009-92699CDAF5B6}" srcOrd="1" destOrd="0" presId="urn:microsoft.com/office/officeart/2005/8/layout/orgChart1"/>
    <dgm:cxn modelId="{830233F5-72B4-4CB0-8509-99A3BFD72C2E}" type="presParOf" srcId="{5535509B-16A6-426D-B940-9AF04EDAF7BB}" destId="{5547A4A4-D078-4DAB-BFFF-1A6EE86A0208}" srcOrd="2" destOrd="0" presId="urn:microsoft.com/office/officeart/2005/8/layout/orgChart1"/>
    <dgm:cxn modelId="{8AC8F669-DF38-4A07-8113-72482BF019E5}" type="presParOf" srcId="{E6CFA08A-7145-470C-A659-6A725D85622B}" destId="{4241AAA2-819C-47D7-AD63-51E452E8EAC3}" srcOrd="10" destOrd="0" presId="urn:microsoft.com/office/officeart/2005/8/layout/orgChart1"/>
    <dgm:cxn modelId="{3D096581-6C25-40AD-8D97-84E84D63E354}" type="presParOf" srcId="{E6CFA08A-7145-470C-A659-6A725D85622B}" destId="{1A6FE73E-44E6-4B5E-97E0-39D032169B95}" srcOrd="11" destOrd="0" presId="urn:microsoft.com/office/officeart/2005/8/layout/orgChart1"/>
    <dgm:cxn modelId="{67DAAF01-F503-4A0A-8732-2B27AD77DB35}" type="presParOf" srcId="{1A6FE73E-44E6-4B5E-97E0-39D032169B95}" destId="{C59A0529-D362-4B4D-9083-C65114B0A88A}" srcOrd="0" destOrd="0" presId="urn:microsoft.com/office/officeart/2005/8/layout/orgChart1"/>
    <dgm:cxn modelId="{AD7C8911-4A7E-46C5-B71C-D8029A150F9E}" type="presParOf" srcId="{C59A0529-D362-4B4D-9083-C65114B0A88A}" destId="{1B7807FF-6A9A-4E0B-9291-24C98418DDC1}" srcOrd="0" destOrd="0" presId="urn:microsoft.com/office/officeart/2005/8/layout/orgChart1"/>
    <dgm:cxn modelId="{0D8F00DF-0AA9-4D50-A826-8189370534AF}" type="presParOf" srcId="{C59A0529-D362-4B4D-9083-C65114B0A88A}" destId="{7557B5BD-6C8C-4D43-AC63-A645AFBE11A4}" srcOrd="1" destOrd="0" presId="urn:microsoft.com/office/officeart/2005/8/layout/orgChart1"/>
    <dgm:cxn modelId="{ADAC9F5C-66F0-4BE5-A75B-41EFAD653B12}" type="presParOf" srcId="{1A6FE73E-44E6-4B5E-97E0-39D032169B95}" destId="{3414B64E-3142-4D5B-AB48-200EB6C2F658}" srcOrd="1" destOrd="0" presId="urn:microsoft.com/office/officeart/2005/8/layout/orgChart1"/>
    <dgm:cxn modelId="{55C28927-737F-4E74-A731-00784C488F76}" type="presParOf" srcId="{1A6FE73E-44E6-4B5E-97E0-39D032169B95}" destId="{803FA1E8-A6BD-4362-B1D0-151C072BA9C9}" srcOrd="2" destOrd="0" presId="urn:microsoft.com/office/officeart/2005/8/layout/orgChart1"/>
    <dgm:cxn modelId="{C61E0D05-57F9-442A-90BD-B5FE478B5B9D}" type="presParOf" srcId="{E6CFA08A-7145-470C-A659-6A725D85622B}" destId="{4C502273-ABF5-4BAE-9C5F-B2EF4B3BB616}" srcOrd="12" destOrd="0" presId="urn:microsoft.com/office/officeart/2005/8/layout/orgChart1"/>
    <dgm:cxn modelId="{5ABDACB0-281D-44F7-B228-5E7AF00FBF22}" type="presParOf" srcId="{E6CFA08A-7145-470C-A659-6A725D85622B}" destId="{944F2085-277A-4104-B911-0BDC9108BC1D}" srcOrd="13" destOrd="0" presId="urn:microsoft.com/office/officeart/2005/8/layout/orgChart1"/>
    <dgm:cxn modelId="{7B5CC8EE-63CC-4E8F-91DF-30FA8E29BE4C}" type="presParOf" srcId="{944F2085-277A-4104-B911-0BDC9108BC1D}" destId="{28B00EC3-E46D-4B30-808E-2D0BAE1C02C8}" srcOrd="0" destOrd="0" presId="urn:microsoft.com/office/officeart/2005/8/layout/orgChart1"/>
    <dgm:cxn modelId="{93A8E93B-5D70-440E-9578-C833A6914F56}" type="presParOf" srcId="{28B00EC3-E46D-4B30-808E-2D0BAE1C02C8}" destId="{AFC3B018-09E2-4FEE-B07F-D8DB1B9BB716}" srcOrd="0" destOrd="0" presId="urn:microsoft.com/office/officeart/2005/8/layout/orgChart1"/>
    <dgm:cxn modelId="{0F946A72-108C-43F3-A6C8-445C2F03F4BB}" type="presParOf" srcId="{28B00EC3-E46D-4B30-808E-2D0BAE1C02C8}" destId="{3578E031-F2DE-4644-BC50-495A9B133524}" srcOrd="1" destOrd="0" presId="urn:microsoft.com/office/officeart/2005/8/layout/orgChart1"/>
    <dgm:cxn modelId="{2B1D2210-3D68-41B4-88C8-6A45A624D35E}" type="presParOf" srcId="{944F2085-277A-4104-B911-0BDC9108BC1D}" destId="{373ABD26-C5B3-4F71-BE50-142510E0AE63}" srcOrd="1" destOrd="0" presId="urn:microsoft.com/office/officeart/2005/8/layout/orgChart1"/>
    <dgm:cxn modelId="{C8DFF2D6-4581-4014-8531-37479DDA6184}" type="presParOf" srcId="{944F2085-277A-4104-B911-0BDC9108BC1D}" destId="{313D0A4B-F67A-4E63-A320-0A0A431A23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la Zona Poniente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Operativa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ES" altLang="es-MX" sz="1200" dirty="0" smtClean="0"/>
            <a:t>Policías 1ro (a)</a:t>
          </a:r>
          <a:endParaRPr lang="es-MX" altLang="es-MX" sz="1200" dirty="0" smtClean="0"/>
        </a:p>
        <a:p>
          <a:r>
            <a:rPr lang="es-MX" altLang="es-MX" sz="1200" dirty="0" smtClean="0"/>
            <a:t>Policías 2do(a)</a:t>
          </a:r>
        </a:p>
        <a:p>
          <a:r>
            <a:rPr lang="es-MX" altLang="es-MX" sz="1200" dirty="0" smtClean="0"/>
            <a:t>Policías 3ro(a)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la Zona Centro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 1ero(a)</a:t>
          </a:r>
          <a:endParaRPr lang="es-MX" sz="12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dirty="0" smtClean="0"/>
            <a:t> Policías 3ro(a)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A3DAA1F-8AC2-4E6A-992D-DEF58EDD21F9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Jefe(a) de la Zona Oriente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CEF2554B-6A02-445D-A342-75456C59790E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 3ro(a)</a:t>
          </a:r>
        </a:p>
        <a:p>
          <a:r>
            <a:rPr lang="es-MX" altLang="es-MX" sz="1200" dirty="0" smtClean="0"/>
            <a:t>Policía 2do(a)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577011CC-C1BA-4924-BBF8-34ECEEC1FD90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0491" custScaleY="760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520A308D-5512-4951-B79E-17D72A866BB4}" type="pres">
      <dgm:prSet presAssocID="{5979AF19-E7C8-409C-BD7E-4EF49B93CC3A}" presName="Name35" presStyleLbl="parChTrans1D4" presStyleIdx="0" presStyleCnt="3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1D0FAB-8025-4C82-81B6-7FE1C116B7F8}" type="pres">
      <dgm:prSet presAssocID="{8A3DAA1F-8AC2-4E6A-992D-DEF58EDD21F9}" presName="rootComposite" presStyleCnt="0"/>
      <dgm:spPr/>
      <dgm:t>
        <a:bodyPr/>
        <a:lstStyle/>
        <a:p>
          <a:endParaRPr lang="es-ES"/>
        </a:p>
      </dgm:t>
    </dgm:pt>
    <dgm:pt modelId="{676B065B-52F5-4142-AD91-1C77325095B5}" type="pres">
      <dgm:prSet presAssocID="{8A3DAA1F-8AC2-4E6A-992D-DEF58EDD21F9}" presName="rootText" presStyleLbl="node4" presStyleIdx="0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3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  <dgm:t>
        <a:bodyPr/>
        <a:lstStyle/>
        <a:p>
          <a:endParaRPr lang="es-ES"/>
        </a:p>
      </dgm:t>
    </dgm:pt>
    <dgm:pt modelId="{20BDDAFD-70F0-484D-A6A6-3060A7A6FF75}" type="pres">
      <dgm:prSet presAssocID="{8A3DAA1F-8AC2-4E6A-992D-DEF58EDD21F9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1AD8507E-CC6A-49E8-99C2-D5E0345B6735}" type="pres">
      <dgm:prSet presAssocID="{12D09E25-6495-4F01-9CEA-A891F0BA04C9}" presName="Name35" presStyleLbl="parChTrans1D4" presStyleIdx="1" presStyleCnt="3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A2BFA26-755A-46C2-B14B-0EBE69189544}" type="pres">
      <dgm:prSet presAssocID="{CEF2554B-6A02-445D-A342-75456C59790E}" presName="rootComposite" presStyleCnt="0"/>
      <dgm:spPr/>
      <dgm:t>
        <a:bodyPr/>
        <a:lstStyle/>
        <a:p>
          <a:endParaRPr lang="es-ES"/>
        </a:p>
      </dgm:t>
    </dgm:pt>
    <dgm:pt modelId="{47534EF4-1B7B-4FDF-ACD3-ECDA86C17442}" type="pres">
      <dgm:prSet presAssocID="{CEF2554B-6A02-445D-A342-75456C59790E}" presName="rootText" presStyleLbl="node4" presStyleIdx="1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1" presStyleCnt="3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  <dgm:t>
        <a:bodyPr/>
        <a:lstStyle/>
        <a:p>
          <a:endParaRPr lang="es-ES"/>
        </a:p>
      </dgm:t>
    </dgm:pt>
    <dgm:pt modelId="{712E0EE9-C22E-4271-929A-4F528FCF8B99}" type="pres">
      <dgm:prSet presAssocID="{CEF2554B-6A02-445D-A342-75456C59790E}" presName="hierChild5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2" presStyleCnt="3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2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2" presStyleCnt="3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D1C1E13-9232-4557-BF18-4BBE514AB07E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 (a) General</a:t>
          </a:r>
        </a:p>
      </dgm:t>
    </dgm:pt>
    <dgm:pt modelId="{4ED6D103-E1FE-438C-B504-8001C62454A9}" type="par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7D513EA-F796-47AA-A9A4-5F4249A8CD15}" type="sib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A416FDDB-075B-4108-B775-501BD37E53A0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gm:t>
    </dgm:pt>
    <dgm:pt modelId="{8960D3B1-7781-46D0-B9C1-6726EB5D4829}" type="par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AD216BC0-E869-4D8E-93C3-E2D8B5DE453F}" type="sib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2FAC7B00-AA1E-46C6-AD3D-CD78309B3A38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FE9B0C6-8EA9-46B5-B79F-B71EFE4EA82E}" type="parTrans" cxnId="{F432B284-A78F-4D0C-939B-F0106E90747A}">
      <dgm:prSet/>
      <dgm:spPr/>
      <dgm:t>
        <a:bodyPr/>
        <a:lstStyle/>
        <a:p>
          <a:endParaRPr lang="es-MX"/>
        </a:p>
      </dgm:t>
    </dgm:pt>
    <dgm:pt modelId="{37C5DCED-D0E1-4538-BF1A-E48108ED2E39}" type="sibTrans" cxnId="{F432B284-A78F-4D0C-939B-F0106E90747A}">
      <dgm:prSet/>
      <dgm:spPr/>
      <dgm:t>
        <a:bodyPr/>
        <a:lstStyle/>
        <a:p>
          <a:endParaRPr lang="es-MX"/>
        </a:p>
      </dgm:t>
    </dgm:pt>
    <dgm:pt modelId="{2326ED9A-742C-459E-AFA6-3FE59E59F2EA}" type="asst">
      <dgm:prSet custT="1"/>
      <dgm:spPr/>
      <dgm:t>
        <a:bodyPr/>
        <a:lstStyle/>
        <a:p>
          <a:r>
            <a:rPr lang="es-ES" sz="1200" dirty="0" smtClean="0"/>
            <a:t>Asesor(a) </a:t>
          </a:r>
          <a:endParaRPr lang="es-ES" sz="1200" dirty="0"/>
        </a:p>
      </dgm:t>
    </dgm:pt>
    <dgm:pt modelId="{74411902-A428-487D-BDF3-80A5090238A0}" type="parTrans" cxnId="{3A08AEF6-5263-40AC-9F12-0B215C23C34D}">
      <dgm:prSet/>
      <dgm:spPr/>
      <dgm:t>
        <a:bodyPr/>
        <a:lstStyle/>
        <a:p>
          <a:endParaRPr lang="es-ES"/>
        </a:p>
      </dgm:t>
    </dgm:pt>
    <dgm:pt modelId="{619E07A4-0A8D-4372-8899-62C9C10F71DB}" type="sibTrans" cxnId="{3A08AEF6-5263-40AC-9F12-0B215C23C34D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C027E0F-708F-4EA2-B9DA-63638F324B4C}" type="pres">
      <dgm:prSet presAssocID="{7D1C1E13-9232-4557-BF18-4BBE514AB07E}" presName="hierRoot1" presStyleCnt="0">
        <dgm:presLayoutVars>
          <dgm:hierBranch val="init"/>
        </dgm:presLayoutVars>
      </dgm:prSet>
      <dgm:spPr/>
    </dgm:pt>
    <dgm:pt modelId="{9FDDE171-E5F4-4B2E-BCC6-D6EC85209B1C}" type="pres">
      <dgm:prSet presAssocID="{7D1C1E13-9232-4557-BF18-4BBE514AB07E}" presName="rootComposite1" presStyleCnt="0"/>
      <dgm:spPr/>
    </dgm:pt>
    <dgm:pt modelId="{3F840048-576A-4463-835E-D05E1C3133C3}" type="pres">
      <dgm:prSet presAssocID="{7D1C1E13-9232-4557-BF18-4BBE514AB07E}" presName="rootText1" presStyleLbl="node0" presStyleIdx="0" presStyleCnt="1" custScaleX="15227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21BA950-E3B7-4F5B-9333-8490AE07CE0D}" type="pres">
      <dgm:prSet presAssocID="{7D1C1E13-9232-4557-BF18-4BBE514AB07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2174221-57C7-4228-9B24-3FBA0B9EBD52}" type="pres">
      <dgm:prSet presAssocID="{7D1C1E13-9232-4557-BF18-4BBE514AB07E}" presName="hierChild2" presStyleCnt="0"/>
      <dgm:spPr/>
    </dgm:pt>
    <dgm:pt modelId="{5BA0AF2C-2DB2-4918-9495-6AD2EDFF053F}" type="pres">
      <dgm:prSet presAssocID="{1FE9B0C6-8EA9-46B5-B79F-B71EFE4EA82E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04B1F77-9B1C-4D88-B436-30077D751F8E}" type="pres">
      <dgm:prSet presAssocID="{2FAC7B00-AA1E-46C6-AD3D-CD78309B3A38}" presName="hierRoot2" presStyleCnt="0">
        <dgm:presLayoutVars>
          <dgm:hierBranch val="init"/>
        </dgm:presLayoutVars>
      </dgm:prSet>
      <dgm:spPr/>
    </dgm:pt>
    <dgm:pt modelId="{C2660C97-692D-4C11-A133-F11769FBB6A0}" type="pres">
      <dgm:prSet presAssocID="{2FAC7B00-AA1E-46C6-AD3D-CD78309B3A38}" presName="rootComposite" presStyleCnt="0"/>
      <dgm:spPr/>
    </dgm:pt>
    <dgm:pt modelId="{9AB9A094-906C-4743-8046-C8CDC622642B}" type="pres">
      <dgm:prSet presAssocID="{2FAC7B00-AA1E-46C6-AD3D-CD78309B3A3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5B5366E-65E9-4C66-A0C1-54662C24FBE3}" type="pres">
      <dgm:prSet presAssocID="{2FAC7B00-AA1E-46C6-AD3D-CD78309B3A38}" presName="rootConnector" presStyleLbl="node2" presStyleIdx="0" presStyleCnt="2"/>
      <dgm:spPr/>
      <dgm:t>
        <a:bodyPr/>
        <a:lstStyle/>
        <a:p>
          <a:endParaRPr lang="es-MX"/>
        </a:p>
      </dgm:t>
    </dgm:pt>
    <dgm:pt modelId="{ADB094F2-300B-49A4-8413-F2BAAD664D00}" type="pres">
      <dgm:prSet presAssocID="{2FAC7B00-AA1E-46C6-AD3D-CD78309B3A38}" presName="hierChild4" presStyleCnt="0"/>
      <dgm:spPr/>
    </dgm:pt>
    <dgm:pt modelId="{C7E77BC1-AEBC-4B5F-B811-50C8C51CCBF3}" type="pres">
      <dgm:prSet presAssocID="{2FAC7B00-AA1E-46C6-AD3D-CD78309B3A38}" presName="hierChild5" presStyleCnt="0"/>
      <dgm:spPr/>
    </dgm:pt>
    <dgm:pt modelId="{B3A1694A-E24F-4F56-A21C-DE3116BD31A3}" type="pres">
      <dgm:prSet presAssocID="{DC431621-F922-42D7-987E-BC6EADD572A1}" presName="Name37" presStyleLbl="parChTrans1D2" presStyleIdx="1" presStyleCnt="3"/>
      <dgm:spPr/>
      <dgm:t>
        <a:bodyPr/>
        <a:lstStyle/>
        <a:p>
          <a:endParaRPr lang="es-ES"/>
        </a:p>
      </dgm:t>
    </dgm:pt>
    <dgm:pt modelId="{B429856D-3DA0-4FEF-BDF2-2B75790A24EF}" type="pres">
      <dgm:prSet presAssocID="{9DEA55C1-E59C-4B5B-90DC-1D0B54C2B20C}" presName="hierRoot2" presStyleCnt="0">
        <dgm:presLayoutVars>
          <dgm:hierBranch/>
        </dgm:presLayoutVars>
      </dgm:prSet>
      <dgm:spPr/>
    </dgm:pt>
    <dgm:pt modelId="{D195F7B3-ACE9-414B-93E6-C968FD9C4A22}" type="pres">
      <dgm:prSet presAssocID="{9DEA55C1-E59C-4B5B-90DC-1D0B54C2B20C}" presName="rootComposite" presStyleCnt="0"/>
      <dgm:spPr/>
    </dgm:pt>
    <dgm:pt modelId="{74A3495A-9760-4B07-9B0A-DE4CCF551DEE}" type="pres">
      <dgm:prSet presAssocID="{9DEA55C1-E59C-4B5B-90DC-1D0B54C2B20C}" presName="rootText" presStyleLbl="node2" presStyleIdx="1" presStyleCnt="2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7B82BB-FA8A-47F4-9245-C21A6CE4A02E}" type="pres">
      <dgm:prSet presAssocID="{9DEA55C1-E59C-4B5B-90DC-1D0B54C2B20C}" presName="rootConnector" presStyleLbl="node2" presStyleIdx="1" presStyleCnt="2"/>
      <dgm:spPr/>
      <dgm:t>
        <a:bodyPr/>
        <a:lstStyle/>
        <a:p>
          <a:endParaRPr lang="es-ES"/>
        </a:p>
      </dgm:t>
    </dgm:pt>
    <dgm:pt modelId="{9B8AA9CD-31F3-485E-8D67-2BD6D2EB29E9}" type="pres">
      <dgm:prSet presAssocID="{9DEA55C1-E59C-4B5B-90DC-1D0B54C2B20C}" presName="hierChild4" presStyleCnt="0"/>
      <dgm:spPr/>
    </dgm:pt>
    <dgm:pt modelId="{FB62C0DC-A125-4D22-8168-682A35A82690}" type="pres">
      <dgm:prSet presAssocID="{ED044282-9709-409C-A329-2B868569F6BC}" presName="Name35" presStyleLbl="parChTrans1D3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3" presStyleIdx="0" presStyleCnt="2" custScaleX="118646" custScaleY="14443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3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BF592684-CBFE-4BDF-8EA0-3BD4D79BBE2C}" type="pres">
      <dgm:prSet presAssocID="{15D8348C-41C2-4A70-BC44-BE6B7E3AC350}" presName="Name35" presStyleLbl="parChTrans1D3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3" presStyleIdx="1" presStyleCnt="2" custScaleX="118646" custScaleY="14443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3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95739960-98A8-416E-8260-1CD70AAEBC9C}" type="pres">
      <dgm:prSet presAssocID="{9DEA55C1-E59C-4B5B-90DC-1D0B54C2B20C}" presName="hierChild5" presStyleCnt="0"/>
      <dgm:spPr/>
    </dgm:pt>
    <dgm:pt modelId="{84DF7A88-09E1-4F4F-80D0-2433B2C21A86}" type="pres">
      <dgm:prSet presAssocID="{8AE406FF-1ED1-4934-A5B6-7874694C824A}" presName="Name111" presStyleLbl="parChTrans1D3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2" presStyleIdx="0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2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D16472CA-23D0-4B3C-9877-BD7DB5F7EEE5}" type="pres">
      <dgm:prSet presAssocID="{8960D3B1-7781-46D0-B9C1-6726EB5D4829}" presName="Name111" presStyleLbl="parChTrans1D3" presStyleIdx="3" presStyleCnt="4"/>
      <dgm:spPr/>
      <dgm:t>
        <a:bodyPr/>
        <a:lstStyle/>
        <a:p>
          <a:endParaRPr lang="es-MX"/>
        </a:p>
      </dgm:t>
    </dgm:pt>
    <dgm:pt modelId="{F9531A70-215A-4747-B7B3-5ADBB974BF7C}" type="pres">
      <dgm:prSet presAssocID="{A416FDDB-075B-4108-B775-501BD37E53A0}" presName="hierRoot3" presStyleCnt="0">
        <dgm:presLayoutVars>
          <dgm:hierBranch val="init"/>
        </dgm:presLayoutVars>
      </dgm:prSet>
      <dgm:spPr/>
    </dgm:pt>
    <dgm:pt modelId="{9CCAC150-871A-4578-92C6-2F919A45DB19}" type="pres">
      <dgm:prSet presAssocID="{A416FDDB-075B-4108-B775-501BD37E53A0}" presName="rootComposite3" presStyleCnt="0"/>
      <dgm:spPr/>
    </dgm:pt>
    <dgm:pt modelId="{6FBA17E7-79A6-40BF-A0D1-17400AA784F9}" type="pres">
      <dgm:prSet presAssocID="{A416FDDB-075B-4108-B775-501BD37E53A0}" presName="rootText3" presStyleLbl="asst2" presStyleIdx="1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68AC0E-368B-4DEA-9194-03ABB763E05C}" type="pres">
      <dgm:prSet presAssocID="{A416FDDB-075B-4108-B775-501BD37E53A0}" presName="rootConnector3" presStyleLbl="asst2" presStyleIdx="1" presStyleCnt="2"/>
      <dgm:spPr/>
      <dgm:t>
        <a:bodyPr/>
        <a:lstStyle/>
        <a:p>
          <a:endParaRPr lang="es-ES"/>
        </a:p>
      </dgm:t>
    </dgm:pt>
    <dgm:pt modelId="{D2B2890E-BC69-46BB-8CC7-B7C9705AF492}" type="pres">
      <dgm:prSet presAssocID="{A416FDDB-075B-4108-B775-501BD37E53A0}" presName="hierChild6" presStyleCnt="0"/>
      <dgm:spPr/>
    </dgm:pt>
    <dgm:pt modelId="{82978B27-AA14-4033-ACDF-D80BFAECC814}" type="pres">
      <dgm:prSet presAssocID="{A416FDDB-075B-4108-B775-501BD37E53A0}" presName="hierChild7" presStyleCnt="0"/>
      <dgm:spPr/>
    </dgm:pt>
    <dgm:pt modelId="{D541720C-0861-4C6E-9215-E5768383CAD5}" type="pres">
      <dgm:prSet presAssocID="{7D1C1E13-9232-4557-BF18-4BBE514AB07E}" presName="hierChild3" presStyleCnt="0"/>
      <dgm:spPr/>
    </dgm:pt>
    <dgm:pt modelId="{FE810424-3ABB-41B3-9536-6CFEEB2523A6}" type="pres">
      <dgm:prSet presAssocID="{74411902-A428-487D-BDF3-80A5090238A0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C5A7AC24-F911-45EB-896F-B8EEAC4B14A7}" type="pres">
      <dgm:prSet presAssocID="{2326ED9A-742C-459E-AFA6-3FE59E59F2EA}" presName="hierRoot3" presStyleCnt="0">
        <dgm:presLayoutVars>
          <dgm:hierBranch val="init"/>
        </dgm:presLayoutVars>
      </dgm:prSet>
      <dgm:spPr/>
    </dgm:pt>
    <dgm:pt modelId="{DE94C74D-8150-4AF1-AE84-D165D0F00FFF}" type="pres">
      <dgm:prSet presAssocID="{2326ED9A-742C-459E-AFA6-3FE59E59F2EA}" presName="rootComposite3" presStyleCnt="0"/>
      <dgm:spPr/>
    </dgm:pt>
    <dgm:pt modelId="{DEB690D0-E02D-4025-B1AD-E790302CE9C7}" type="pres">
      <dgm:prSet presAssocID="{2326ED9A-742C-459E-AFA6-3FE59E59F2EA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2C637E-D7E6-43FA-B8C9-3593220ED22D}" type="pres">
      <dgm:prSet presAssocID="{2326ED9A-742C-459E-AFA6-3FE59E59F2EA}" presName="rootConnector3" presStyleLbl="asst1" presStyleIdx="0" presStyleCnt="1"/>
      <dgm:spPr/>
      <dgm:t>
        <a:bodyPr/>
        <a:lstStyle/>
        <a:p>
          <a:endParaRPr lang="es-ES"/>
        </a:p>
      </dgm:t>
    </dgm:pt>
    <dgm:pt modelId="{AD3CF227-6BCC-4111-8CE5-301EBD2287C4}" type="pres">
      <dgm:prSet presAssocID="{2326ED9A-742C-459E-AFA6-3FE59E59F2EA}" presName="hierChild6" presStyleCnt="0"/>
      <dgm:spPr/>
    </dgm:pt>
    <dgm:pt modelId="{8F868885-D3E2-4489-82D0-ACEB2E5B7E43}" type="pres">
      <dgm:prSet presAssocID="{2326ED9A-742C-459E-AFA6-3FE59E59F2EA}" presName="hierChild7" presStyleCnt="0"/>
      <dgm:spPr/>
    </dgm:pt>
  </dgm:ptLst>
  <dgm:cxnLst>
    <dgm:cxn modelId="{CAC0E04C-6AF1-4754-B53A-9C3C2A71EA93}" type="presOf" srcId="{1FE9B0C6-8EA9-46B5-B79F-B71EFE4EA82E}" destId="{5BA0AF2C-2DB2-4918-9495-6AD2EDFF053F}" srcOrd="0" destOrd="0" presId="urn:microsoft.com/office/officeart/2005/8/layout/orgChart1"/>
    <dgm:cxn modelId="{C20C992D-BF75-404B-9601-5A2485DBF79F}" type="presOf" srcId="{9DEA55C1-E59C-4B5B-90DC-1D0B54C2B20C}" destId="{C67B82BB-FA8A-47F4-9245-C21A6CE4A02E}" srcOrd="1" destOrd="0" presId="urn:microsoft.com/office/officeart/2005/8/layout/orgChart1"/>
    <dgm:cxn modelId="{DE8DC77D-3B05-4BAD-83B5-4DCCAFD0B5A6}" type="presOf" srcId="{7D1C1E13-9232-4557-BF18-4BBE514AB07E}" destId="{3F840048-576A-4463-835E-D05E1C3133C3}" srcOrd="0" destOrd="0" presId="urn:microsoft.com/office/officeart/2005/8/layout/orgChart1"/>
    <dgm:cxn modelId="{BC45B58C-0D3C-4FBB-BF93-FFE2D441CB91}" type="presOf" srcId="{2FAC7B00-AA1E-46C6-AD3D-CD78309B3A38}" destId="{9AB9A094-906C-4743-8046-C8CDC622642B}" srcOrd="0" destOrd="0" presId="urn:microsoft.com/office/officeart/2005/8/layout/orgChart1"/>
    <dgm:cxn modelId="{133FA858-BCF3-476D-8781-812D6AC290E7}" type="presOf" srcId="{8960D3B1-7781-46D0-B9C1-6726EB5D4829}" destId="{D16472CA-23D0-4B3C-9877-BD7DB5F7EEE5}" srcOrd="0" destOrd="0" presId="urn:microsoft.com/office/officeart/2005/8/layout/orgChart1"/>
    <dgm:cxn modelId="{04F2596E-D83F-466D-8A6A-B43E852CD31C}" type="presOf" srcId="{41568039-9809-4B2B-BA51-64E0E23C2BBE}" destId="{19FBE8A8-D4BA-45D1-97CD-FF1210CD856F}" srcOrd="0" destOrd="0" presId="urn:microsoft.com/office/officeart/2005/8/layout/orgChart1"/>
    <dgm:cxn modelId="{FFC6AD86-2511-4F34-8773-93547D339E56}" type="presOf" srcId="{2326ED9A-742C-459E-AFA6-3FE59E59F2EA}" destId="{142C637E-D7E6-43FA-B8C9-3593220ED22D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FD42B93C-4A3F-4636-9AA4-9A2943896294}" type="presOf" srcId="{249E77FC-7B70-4B62-8A63-35C970666788}" destId="{2A54EBA9-5ADF-4115-A1E6-A8CF925559FD}" srcOrd="1" destOrd="0" presId="urn:microsoft.com/office/officeart/2005/8/layout/orgChart1"/>
    <dgm:cxn modelId="{3A08AEF6-5263-40AC-9F12-0B215C23C34D}" srcId="{7D1C1E13-9232-4557-BF18-4BBE514AB07E}" destId="{2326ED9A-742C-459E-AFA6-3FE59E59F2EA}" srcOrd="2" destOrd="0" parTransId="{74411902-A428-487D-BDF3-80A5090238A0}" sibTransId="{619E07A4-0A8D-4372-8899-62C9C10F71DB}"/>
    <dgm:cxn modelId="{F1C8B3BF-651C-4D32-93F1-621648A5E070}" type="presOf" srcId="{A416FDDB-075B-4108-B775-501BD37E53A0}" destId="{EC68AC0E-368B-4DEA-9194-03ABB763E05C}" srcOrd="1" destOrd="0" presId="urn:microsoft.com/office/officeart/2005/8/layout/orgChart1"/>
    <dgm:cxn modelId="{20DB0ACC-B317-4362-B9AB-ECBD188711E1}" type="presOf" srcId="{7D1C1E13-9232-4557-BF18-4BBE514AB07E}" destId="{721BA950-E3B7-4F5B-9333-8490AE07CE0D}" srcOrd="1" destOrd="0" presId="urn:microsoft.com/office/officeart/2005/8/layout/orgChart1"/>
    <dgm:cxn modelId="{4C8C1776-097B-45C9-8459-0C095E0FAFED}" type="presOf" srcId="{12AE14D0-27D7-40F2-A1C2-C7F51F5026A7}" destId="{7C576A7F-97E5-41B2-A453-F3F548F4D3EA}" srcOrd="0" destOrd="0" presId="urn:microsoft.com/office/officeart/2005/8/layout/orgChart1"/>
    <dgm:cxn modelId="{606B40CA-CDAA-4CC0-9E9B-C65DC136E0F7}" type="presOf" srcId="{249E77FC-7B70-4B62-8A63-35C970666788}" destId="{D626C255-1536-4EB0-A4A3-D107C591C8D4}" srcOrd="0" destOrd="0" presId="urn:microsoft.com/office/officeart/2005/8/layout/orgChart1"/>
    <dgm:cxn modelId="{514261DA-A08C-4E11-A1C0-6F49CCFB8498}" type="presOf" srcId="{74411902-A428-487D-BDF3-80A5090238A0}" destId="{FE810424-3ABB-41B3-9536-6CFEEB2523A6}" srcOrd="0" destOrd="0" presId="urn:microsoft.com/office/officeart/2005/8/layout/orgChart1"/>
    <dgm:cxn modelId="{4865DC31-80AB-4678-98BA-7A14EE13016F}" type="presOf" srcId="{ED044282-9709-409C-A329-2B868569F6BC}" destId="{FB62C0DC-A125-4D22-8168-682A35A82690}" srcOrd="0" destOrd="0" presId="urn:microsoft.com/office/officeart/2005/8/layout/orgChart1"/>
    <dgm:cxn modelId="{A86B2E2D-44E7-4721-AE77-FF4A7444A1CE}" type="presOf" srcId="{41568039-9809-4B2B-BA51-64E0E23C2BBE}" destId="{D87ADB57-9DB4-476E-8E99-32492AEF6743}" srcOrd="1" destOrd="0" presId="urn:microsoft.com/office/officeart/2005/8/layout/orgChart1"/>
    <dgm:cxn modelId="{EF66C6D8-2289-4F39-9C85-04CFD0C8BD25}" type="presOf" srcId="{12AE14D0-27D7-40F2-A1C2-C7F51F5026A7}" destId="{453053D7-D80D-4229-A709-DBF0F5DE8E49}" srcOrd="1" destOrd="0" presId="urn:microsoft.com/office/officeart/2005/8/layout/orgChart1"/>
    <dgm:cxn modelId="{F646C9A4-940C-4595-8ABC-CB0EFA2999E8}" type="presOf" srcId="{8AE406FF-1ED1-4934-A5B6-7874694C824A}" destId="{84DF7A88-09E1-4F4F-80D0-2433B2C21A86}" srcOrd="0" destOrd="0" presId="urn:microsoft.com/office/officeart/2005/8/layout/orgChart1"/>
    <dgm:cxn modelId="{DA07964B-01C5-4031-BE4B-1070C12F955D}" type="presOf" srcId="{A416FDDB-075B-4108-B775-501BD37E53A0}" destId="{6FBA17E7-79A6-40BF-A0D1-17400AA784F9}" srcOrd="0" destOrd="0" presId="urn:microsoft.com/office/officeart/2005/8/layout/orgChart1"/>
    <dgm:cxn modelId="{496D1E5C-02B3-4628-843B-E153EC565619}" type="presOf" srcId="{9DEA55C1-E59C-4B5B-90DC-1D0B54C2B20C}" destId="{74A3495A-9760-4B07-9B0A-DE4CCF551DEE}" srcOrd="0" destOrd="0" presId="urn:microsoft.com/office/officeart/2005/8/layout/orgChart1"/>
    <dgm:cxn modelId="{4964E6C2-F107-412A-A215-1B118126F2C5}" srcId="{9DEA55C1-E59C-4B5B-90DC-1D0B54C2B20C}" destId="{A416FDDB-075B-4108-B775-501BD37E53A0}" srcOrd="3" destOrd="0" parTransId="{8960D3B1-7781-46D0-B9C1-6726EB5D4829}" sibTransId="{AD216BC0-E869-4D8E-93C3-E2D8B5DE453F}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F432B284-A78F-4D0C-939B-F0106E90747A}" srcId="{7D1C1E13-9232-4557-BF18-4BBE514AB07E}" destId="{2FAC7B00-AA1E-46C6-AD3D-CD78309B3A38}" srcOrd="0" destOrd="0" parTransId="{1FE9B0C6-8EA9-46B5-B79F-B71EFE4EA82E}" sibTransId="{37C5DCED-D0E1-4538-BF1A-E48108ED2E39}"/>
    <dgm:cxn modelId="{2029116A-24C9-49F7-8F4D-376A3CED5B72}" srcId="{BD3D72B1-EEF6-4EB4-803A-A74A6B419346}" destId="{7D1C1E13-9232-4557-BF18-4BBE514AB07E}" srcOrd="0" destOrd="0" parTransId="{4ED6D103-E1FE-438C-B504-8001C62454A9}" sibTransId="{B7D513EA-F796-47AA-A9A4-5F4249A8CD15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8AA8506F-FF50-4A23-850D-E3C6F9991860}" type="presOf" srcId="{2FAC7B00-AA1E-46C6-AD3D-CD78309B3A38}" destId="{E5B5366E-65E9-4C66-A0C1-54662C24FBE3}" srcOrd="1" destOrd="0" presId="urn:microsoft.com/office/officeart/2005/8/layout/orgChart1"/>
    <dgm:cxn modelId="{249329A8-F917-44DE-879B-81493D40AFAF}" srcId="{7D1C1E13-9232-4557-BF18-4BBE514AB07E}" destId="{9DEA55C1-E59C-4B5B-90DC-1D0B54C2B20C}" srcOrd="1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EB64D3-A1E8-483E-8001-DC144269122E}" type="presOf" srcId="{2326ED9A-742C-459E-AFA6-3FE59E59F2EA}" destId="{DEB690D0-E02D-4025-B1AD-E790302CE9C7}" srcOrd="0" destOrd="0" presId="urn:microsoft.com/office/officeart/2005/8/layout/orgChart1"/>
    <dgm:cxn modelId="{EFCCA76A-400B-45D5-BBA5-AA1A350BBEAA}" type="presOf" srcId="{DC431621-F922-42D7-987E-BC6EADD572A1}" destId="{B3A1694A-E24F-4F56-A21C-DE3116BD31A3}" srcOrd="0" destOrd="0" presId="urn:microsoft.com/office/officeart/2005/8/layout/orgChart1"/>
    <dgm:cxn modelId="{8109CC33-EDE0-4242-8619-85FDE103AC8C}" type="presOf" srcId="{15D8348C-41C2-4A70-BC44-BE6B7E3AC350}" destId="{BF592684-CBFE-4BDF-8EA0-3BD4D79BBE2C}" srcOrd="0" destOrd="0" presId="urn:microsoft.com/office/officeart/2005/8/layout/orgChart1"/>
    <dgm:cxn modelId="{B45C9336-3574-40EF-BEBC-9E40EDBC0303}" type="presParOf" srcId="{B3263371-B20E-4D1C-87B0-F232DC5A756C}" destId="{DC027E0F-708F-4EA2-B9DA-63638F324B4C}" srcOrd="0" destOrd="0" presId="urn:microsoft.com/office/officeart/2005/8/layout/orgChart1"/>
    <dgm:cxn modelId="{BBF31227-FDC5-4CE8-BBE3-AE4F61FA9666}" type="presParOf" srcId="{DC027E0F-708F-4EA2-B9DA-63638F324B4C}" destId="{9FDDE171-E5F4-4B2E-BCC6-D6EC85209B1C}" srcOrd="0" destOrd="0" presId="urn:microsoft.com/office/officeart/2005/8/layout/orgChart1"/>
    <dgm:cxn modelId="{E5722EBC-0311-4033-BE24-C5DFC97546D1}" type="presParOf" srcId="{9FDDE171-E5F4-4B2E-BCC6-D6EC85209B1C}" destId="{3F840048-576A-4463-835E-D05E1C3133C3}" srcOrd="0" destOrd="0" presId="urn:microsoft.com/office/officeart/2005/8/layout/orgChart1"/>
    <dgm:cxn modelId="{0B07A8E4-0CAA-42C7-88C0-91A89F1566E1}" type="presParOf" srcId="{9FDDE171-E5F4-4B2E-BCC6-D6EC85209B1C}" destId="{721BA950-E3B7-4F5B-9333-8490AE07CE0D}" srcOrd="1" destOrd="0" presId="urn:microsoft.com/office/officeart/2005/8/layout/orgChart1"/>
    <dgm:cxn modelId="{F3F233BF-F9E8-46C4-95C3-2CD1A157948E}" type="presParOf" srcId="{DC027E0F-708F-4EA2-B9DA-63638F324B4C}" destId="{02174221-57C7-4228-9B24-3FBA0B9EBD52}" srcOrd="1" destOrd="0" presId="urn:microsoft.com/office/officeart/2005/8/layout/orgChart1"/>
    <dgm:cxn modelId="{B6583DAF-5B02-417A-B542-F074642A410B}" type="presParOf" srcId="{02174221-57C7-4228-9B24-3FBA0B9EBD52}" destId="{5BA0AF2C-2DB2-4918-9495-6AD2EDFF053F}" srcOrd="0" destOrd="0" presId="urn:microsoft.com/office/officeart/2005/8/layout/orgChart1"/>
    <dgm:cxn modelId="{5B811F3F-4E1A-45B3-A3B4-FB1CE6A80FFF}" type="presParOf" srcId="{02174221-57C7-4228-9B24-3FBA0B9EBD52}" destId="{604B1F77-9B1C-4D88-B436-30077D751F8E}" srcOrd="1" destOrd="0" presId="urn:microsoft.com/office/officeart/2005/8/layout/orgChart1"/>
    <dgm:cxn modelId="{DA32114E-6B93-4C86-B18F-AF3E88C3A4E3}" type="presParOf" srcId="{604B1F77-9B1C-4D88-B436-30077D751F8E}" destId="{C2660C97-692D-4C11-A133-F11769FBB6A0}" srcOrd="0" destOrd="0" presId="urn:microsoft.com/office/officeart/2005/8/layout/orgChart1"/>
    <dgm:cxn modelId="{78824D4D-1425-4870-BC8D-C787894F77A9}" type="presParOf" srcId="{C2660C97-692D-4C11-A133-F11769FBB6A0}" destId="{9AB9A094-906C-4743-8046-C8CDC622642B}" srcOrd="0" destOrd="0" presId="urn:microsoft.com/office/officeart/2005/8/layout/orgChart1"/>
    <dgm:cxn modelId="{B272C7DE-6A2B-433B-99AF-CEF95FD32E1C}" type="presParOf" srcId="{C2660C97-692D-4C11-A133-F11769FBB6A0}" destId="{E5B5366E-65E9-4C66-A0C1-54662C24FBE3}" srcOrd="1" destOrd="0" presId="urn:microsoft.com/office/officeart/2005/8/layout/orgChart1"/>
    <dgm:cxn modelId="{12D13114-F72D-4A5D-9E5F-67E3C31CCA62}" type="presParOf" srcId="{604B1F77-9B1C-4D88-B436-30077D751F8E}" destId="{ADB094F2-300B-49A4-8413-F2BAAD664D00}" srcOrd="1" destOrd="0" presId="urn:microsoft.com/office/officeart/2005/8/layout/orgChart1"/>
    <dgm:cxn modelId="{FBE8B317-9987-40D6-B40A-B08A04063DD5}" type="presParOf" srcId="{604B1F77-9B1C-4D88-B436-30077D751F8E}" destId="{C7E77BC1-AEBC-4B5F-B811-50C8C51CCBF3}" srcOrd="2" destOrd="0" presId="urn:microsoft.com/office/officeart/2005/8/layout/orgChart1"/>
    <dgm:cxn modelId="{4420CD59-4993-47FF-A029-5491737556F6}" type="presParOf" srcId="{02174221-57C7-4228-9B24-3FBA0B9EBD52}" destId="{B3A1694A-E24F-4F56-A21C-DE3116BD31A3}" srcOrd="2" destOrd="0" presId="urn:microsoft.com/office/officeart/2005/8/layout/orgChart1"/>
    <dgm:cxn modelId="{CC09EC8B-1454-41B3-9B34-8AF1101231B8}" type="presParOf" srcId="{02174221-57C7-4228-9B24-3FBA0B9EBD52}" destId="{B429856D-3DA0-4FEF-BDF2-2B75790A24EF}" srcOrd="3" destOrd="0" presId="urn:microsoft.com/office/officeart/2005/8/layout/orgChart1"/>
    <dgm:cxn modelId="{B19ED596-EF94-49B3-92F8-5DB6ACD44F94}" type="presParOf" srcId="{B429856D-3DA0-4FEF-BDF2-2B75790A24EF}" destId="{D195F7B3-ACE9-414B-93E6-C968FD9C4A22}" srcOrd="0" destOrd="0" presId="urn:microsoft.com/office/officeart/2005/8/layout/orgChart1"/>
    <dgm:cxn modelId="{A46C75B6-9847-48F8-9CC5-FA9601AFC769}" type="presParOf" srcId="{D195F7B3-ACE9-414B-93E6-C968FD9C4A22}" destId="{74A3495A-9760-4B07-9B0A-DE4CCF551DEE}" srcOrd="0" destOrd="0" presId="urn:microsoft.com/office/officeart/2005/8/layout/orgChart1"/>
    <dgm:cxn modelId="{609F18BD-7FE6-4128-94D0-7C381CF6688C}" type="presParOf" srcId="{D195F7B3-ACE9-414B-93E6-C968FD9C4A22}" destId="{C67B82BB-FA8A-47F4-9245-C21A6CE4A02E}" srcOrd="1" destOrd="0" presId="urn:microsoft.com/office/officeart/2005/8/layout/orgChart1"/>
    <dgm:cxn modelId="{FBA8D987-B696-4A03-B26C-63C2B8728F1D}" type="presParOf" srcId="{B429856D-3DA0-4FEF-BDF2-2B75790A24EF}" destId="{9B8AA9CD-31F3-485E-8D67-2BD6D2EB29E9}" srcOrd="1" destOrd="0" presId="urn:microsoft.com/office/officeart/2005/8/layout/orgChart1"/>
    <dgm:cxn modelId="{F8F5DD14-1A19-44AB-B539-5CD1D4CAE5CF}" type="presParOf" srcId="{9B8AA9CD-31F3-485E-8D67-2BD6D2EB29E9}" destId="{FB62C0DC-A125-4D22-8168-682A35A82690}" srcOrd="0" destOrd="0" presId="urn:microsoft.com/office/officeart/2005/8/layout/orgChart1"/>
    <dgm:cxn modelId="{1B78A1A3-EC38-4817-8F2E-4590934FC711}" type="presParOf" srcId="{9B8AA9CD-31F3-485E-8D67-2BD6D2EB29E9}" destId="{1294F536-9FA0-46F5-98BA-18EE92504E46}" srcOrd="1" destOrd="0" presId="urn:microsoft.com/office/officeart/2005/8/layout/orgChart1"/>
    <dgm:cxn modelId="{A788A46D-1131-4F79-A874-9D438C41E132}" type="presParOf" srcId="{1294F536-9FA0-46F5-98BA-18EE92504E46}" destId="{914CB05A-8D64-4CEB-98C4-DA11CADF5EF5}" srcOrd="0" destOrd="0" presId="urn:microsoft.com/office/officeart/2005/8/layout/orgChart1"/>
    <dgm:cxn modelId="{29F65E5A-E9DD-4E7A-B8B7-89F8EC2E2721}" type="presParOf" srcId="{914CB05A-8D64-4CEB-98C4-DA11CADF5EF5}" destId="{19FBE8A8-D4BA-45D1-97CD-FF1210CD856F}" srcOrd="0" destOrd="0" presId="urn:microsoft.com/office/officeart/2005/8/layout/orgChart1"/>
    <dgm:cxn modelId="{580AA389-9A30-445C-AB0F-F52D2AB9E578}" type="presParOf" srcId="{914CB05A-8D64-4CEB-98C4-DA11CADF5EF5}" destId="{D87ADB57-9DB4-476E-8E99-32492AEF6743}" srcOrd="1" destOrd="0" presId="urn:microsoft.com/office/officeart/2005/8/layout/orgChart1"/>
    <dgm:cxn modelId="{0CD555DD-ABA4-4531-9590-3469FEF6A27C}" type="presParOf" srcId="{1294F536-9FA0-46F5-98BA-18EE92504E46}" destId="{DBDE0C42-B65A-4FF4-A1B6-4A7374870D94}" srcOrd="1" destOrd="0" presId="urn:microsoft.com/office/officeart/2005/8/layout/orgChart1"/>
    <dgm:cxn modelId="{EF67BABC-1A83-4897-B40F-7655A5CB4F78}" type="presParOf" srcId="{1294F536-9FA0-46F5-98BA-18EE92504E46}" destId="{05F5590B-53D8-4D19-A747-694F7E5C5F12}" srcOrd="2" destOrd="0" presId="urn:microsoft.com/office/officeart/2005/8/layout/orgChart1"/>
    <dgm:cxn modelId="{85426616-5BA9-4E5C-96F3-DF6EC808206C}" type="presParOf" srcId="{9B8AA9CD-31F3-485E-8D67-2BD6D2EB29E9}" destId="{BF592684-CBFE-4BDF-8EA0-3BD4D79BBE2C}" srcOrd="2" destOrd="0" presId="urn:microsoft.com/office/officeart/2005/8/layout/orgChart1"/>
    <dgm:cxn modelId="{D51A02DB-BFB4-4157-8229-A96809EC4B3C}" type="presParOf" srcId="{9B8AA9CD-31F3-485E-8D67-2BD6D2EB29E9}" destId="{C8500CB5-83C0-450B-AAE1-C892DE8C0FC1}" srcOrd="3" destOrd="0" presId="urn:microsoft.com/office/officeart/2005/8/layout/orgChart1"/>
    <dgm:cxn modelId="{7CD71A1B-2414-4824-B1EA-F42E7CBC6954}" type="presParOf" srcId="{C8500CB5-83C0-450B-AAE1-C892DE8C0FC1}" destId="{BA438CBC-95FD-4B6F-89FB-D1DBC09D14CB}" srcOrd="0" destOrd="0" presId="urn:microsoft.com/office/officeart/2005/8/layout/orgChart1"/>
    <dgm:cxn modelId="{5B258FC8-4828-4EDD-8051-96876E639934}" type="presParOf" srcId="{BA438CBC-95FD-4B6F-89FB-D1DBC09D14CB}" destId="{7C576A7F-97E5-41B2-A453-F3F548F4D3EA}" srcOrd="0" destOrd="0" presId="urn:microsoft.com/office/officeart/2005/8/layout/orgChart1"/>
    <dgm:cxn modelId="{1948BFB2-DAE7-4E76-B0B2-1A87FBFBB0E8}" type="presParOf" srcId="{BA438CBC-95FD-4B6F-89FB-D1DBC09D14CB}" destId="{453053D7-D80D-4229-A709-DBF0F5DE8E49}" srcOrd="1" destOrd="0" presId="urn:microsoft.com/office/officeart/2005/8/layout/orgChart1"/>
    <dgm:cxn modelId="{176D205B-3073-46F1-93D9-935EDB28DFCB}" type="presParOf" srcId="{C8500CB5-83C0-450B-AAE1-C892DE8C0FC1}" destId="{17BEF8F9-B316-4B27-BDDB-31B4D251E6B3}" srcOrd="1" destOrd="0" presId="urn:microsoft.com/office/officeart/2005/8/layout/orgChart1"/>
    <dgm:cxn modelId="{FA155BD6-E23E-4E01-9571-3A1323D9CB40}" type="presParOf" srcId="{C8500CB5-83C0-450B-AAE1-C892DE8C0FC1}" destId="{8C2D9F3F-AEE3-4DCD-9754-B40EEBBFF7B1}" srcOrd="2" destOrd="0" presId="urn:microsoft.com/office/officeart/2005/8/layout/orgChart1"/>
    <dgm:cxn modelId="{763DEA97-6D43-4868-91F4-83CDA5254726}" type="presParOf" srcId="{B429856D-3DA0-4FEF-BDF2-2B75790A24EF}" destId="{95739960-98A8-416E-8260-1CD70AAEBC9C}" srcOrd="2" destOrd="0" presId="urn:microsoft.com/office/officeart/2005/8/layout/orgChart1"/>
    <dgm:cxn modelId="{29874717-5860-4F0F-B85A-D4BFF736B2E0}" type="presParOf" srcId="{95739960-98A8-416E-8260-1CD70AAEBC9C}" destId="{84DF7A88-09E1-4F4F-80D0-2433B2C21A86}" srcOrd="0" destOrd="0" presId="urn:microsoft.com/office/officeart/2005/8/layout/orgChart1"/>
    <dgm:cxn modelId="{4DBD8330-D2CB-4491-B61F-0DFE29B344DB}" type="presParOf" srcId="{95739960-98A8-416E-8260-1CD70AAEBC9C}" destId="{A0A65379-BDF0-4104-A7F0-643E77F9388B}" srcOrd="1" destOrd="0" presId="urn:microsoft.com/office/officeart/2005/8/layout/orgChart1"/>
    <dgm:cxn modelId="{4E22B6E2-0202-4755-84FF-5F61AAF3D828}" type="presParOf" srcId="{A0A65379-BDF0-4104-A7F0-643E77F9388B}" destId="{3784CFC3-F2D9-488A-AE9C-C3568DA512EE}" srcOrd="0" destOrd="0" presId="urn:microsoft.com/office/officeart/2005/8/layout/orgChart1"/>
    <dgm:cxn modelId="{8E2DEB5A-B879-4B0A-8A92-0ED0ED7D9592}" type="presParOf" srcId="{3784CFC3-F2D9-488A-AE9C-C3568DA512EE}" destId="{D626C255-1536-4EB0-A4A3-D107C591C8D4}" srcOrd="0" destOrd="0" presId="urn:microsoft.com/office/officeart/2005/8/layout/orgChart1"/>
    <dgm:cxn modelId="{E9C426FE-0477-42F9-9A54-EA50377D3C25}" type="presParOf" srcId="{3784CFC3-F2D9-488A-AE9C-C3568DA512EE}" destId="{2A54EBA9-5ADF-4115-A1E6-A8CF925559FD}" srcOrd="1" destOrd="0" presId="urn:microsoft.com/office/officeart/2005/8/layout/orgChart1"/>
    <dgm:cxn modelId="{18BC56FB-F721-4941-9E63-1D49472E6DB5}" type="presParOf" srcId="{A0A65379-BDF0-4104-A7F0-643E77F9388B}" destId="{86C08062-08DC-4E99-8089-B9A6DB7B0CC3}" srcOrd="1" destOrd="0" presId="urn:microsoft.com/office/officeart/2005/8/layout/orgChart1"/>
    <dgm:cxn modelId="{83E890EE-B682-4F13-BE5D-09718391EBDB}" type="presParOf" srcId="{A0A65379-BDF0-4104-A7F0-643E77F9388B}" destId="{1D30BE1A-1909-4D61-8B81-19B28E740DFA}" srcOrd="2" destOrd="0" presId="urn:microsoft.com/office/officeart/2005/8/layout/orgChart1"/>
    <dgm:cxn modelId="{72B7F7CF-A39C-43CB-9BC7-02930013EE12}" type="presParOf" srcId="{95739960-98A8-416E-8260-1CD70AAEBC9C}" destId="{D16472CA-23D0-4B3C-9877-BD7DB5F7EEE5}" srcOrd="2" destOrd="0" presId="urn:microsoft.com/office/officeart/2005/8/layout/orgChart1"/>
    <dgm:cxn modelId="{E1F6B5E0-7F07-4A30-913B-11C602156F6D}" type="presParOf" srcId="{95739960-98A8-416E-8260-1CD70AAEBC9C}" destId="{F9531A70-215A-4747-B7B3-5ADBB974BF7C}" srcOrd="3" destOrd="0" presId="urn:microsoft.com/office/officeart/2005/8/layout/orgChart1"/>
    <dgm:cxn modelId="{B484BE13-FC14-4BC3-BEDC-E2AA1EADCD77}" type="presParOf" srcId="{F9531A70-215A-4747-B7B3-5ADBB974BF7C}" destId="{9CCAC150-871A-4578-92C6-2F919A45DB19}" srcOrd="0" destOrd="0" presId="urn:microsoft.com/office/officeart/2005/8/layout/orgChart1"/>
    <dgm:cxn modelId="{88E86DB3-82C0-47BC-A6A8-0A950F7B0A4F}" type="presParOf" srcId="{9CCAC150-871A-4578-92C6-2F919A45DB19}" destId="{6FBA17E7-79A6-40BF-A0D1-17400AA784F9}" srcOrd="0" destOrd="0" presId="urn:microsoft.com/office/officeart/2005/8/layout/orgChart1"/>
    <dgm:cxn modelId="{79EC1378-9948-4474-87C1-EA5606FE7FF8}" type="presParOf" srcId="{9CCAC150-871A-4578-92C6-2F919A45DB19}" destId="{EC68AC0E-368B-4DEA-9194-03ABB763E05C}" srcOrd="1" destOrd="0" presId="urn:microsoft.com/office/officeart/2005/8/layout/orgChart1"/>
    <dgm:cxn modelId="{6E07D556-2F06-48A5-B062-93689B6C3589}" type="presParOf" srcId="{F9531A70-215A-4747-B7B3-5ADBB974BF7C}" destId="{D2B2890E-BC69-46BB-8CC7-B7C9705AF492}" srcOrd="1" destOrd="0" presId="urn:microsoft.com/office/officeart/2005/8/layout/orgChart1"/>
    <dgm:cxn modelId="{2E266F90-A00E-45A1-A019-3AEEB69749E5}" type="presParOf" srcId="{F9531A70-215A-4747-B7B3-5ADBB974BF7C}" destId="{82978B27-AA14-4033-ACDF-D80BFAECC814}" srcOrd="2" destOrd="0" presId="urn:microsoft.com/office/officeart/2005/8/layout/orgChart1"/>
    <dgm:cxn modelId="{6D311D47-9696-462E-849A-7DD4095FCEA2}" type="presParOf" srcId="{DC027E0F-708F-4EA2-B9DA-63638F324B4C}" destId="{D541720C-0861-4C6E-9215-E5768383CAD5}" srcOrd="2" destOrd="0" presId="urn:microsoft.com/office/officeart/2005/8/layout/orgChart1"/>
    <dgm:cxn modelId="{8C345929-FA29-49AA-B50F-399087ABB225}" type="presParOf" srcId="{D541720C-0861-4C6E-9215-E5768383CAD5}" destId="{FE810424-3ABB-41B3-9536-6CFEEB2523A6}" srcOrd="0" destOrd="0" presId="urn:microsoft.com/office/officeart/2005/8/layout/orgChart1"/>
    <dgm:cxn modelId="{0CAC4BFB-8F28-453A-807A-FF868BF9880A}" type="presParOf" srcId="{D541720C-0861-4C6E-9215-E5768383CAD5}" destId="{C5A7AC24-F911-45EB-896F-B8EEAC4B14A7}" srcOrd="1" destOrd="0" presId="urn:microsoft.com/office/officeart/2005/8/layout/orgChart1"/>
    <dgm:cxn modelId="{A390BE45-3903-437B-A3C3-0549B3D2C90D}" type="presParOf" srcId="{C5A7AC24-F911-45EB-896F-B8EEAC4B14A7}" destId="{DE94C74D-8150-4AF1-AE84-D165D0F00FFF}" srcOrd="0" destOrd="0" presId="urn:microsoft.com/office/officeart/2005/8/layout/orgChart1"/>
    <dgm:cxn modelId="{D7D11A2A-FE19-4264-87A5-FF1C4C5F2B20}" type="presParOf" srcId="{DE94C74D-8150-4AF1-AE84-D165D0F00FFF}" destId="{DEB690D0-E02D-4025-B1AD-E790302CE9C7}" srcOrd="0" destOrd="0" presId="urn:microsoft.com/office/officeart/2005/8/layout/orgChart1"/>
    <dgm:cxn modelId="{89F4EC58-6644-485F-A310-89DC8BF8D963}" type="presParOf" srcId="{DE94C74D-8150-4AF1-AE84-D165D0F00FFF}" destId="{142C637E-D7E6-43FA-B8C9-3593220ED22D}" srcOrd="1" destOrd="0" presId="urn:microsoft.com/office/officeart/2005/8/layout/orgChart1"/>
    <dgm:cxn modelId="{AC825097-A2B3-4E16-9380-932F6FE066CB}" type="presParOf" srcId="{C5A7AC24-F911-45EB-896F-B8EEAC4B14A7}" destId="{AD3CF227-6BCC-4111-8CE5-301EBD2287C4}" srcOrd="1" destOrd="0" presId="urn:microsoft.com/office/officeart/2005/8/layout/orgChart1"/>
    <dgm:cxn modelId="{7A2476A5-DA7D-49F5-9402-E4A37A628AB6}" type="presParOf" srcId="{C5A7AC24-F911-45EB-896F-B8EEAC4B14A7}" destId="{8F868885-D3E2-4489-82D0-ACEB2E5B7E4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Reclusorios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Encargados(as)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de Turno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latin typeface="Calibri" panose="020F0502020204030204" pitchFamily="34" charset="0"/>
            </a:rPr>
            <a:t>Operador(a) de Radio</a:t>
          </a: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0C91185E-A5BB-454E-8A23-88826D65B96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Supervisores(as)</a:t>
          </a:r>
        </a:p>
      </dgm:t>
    </dgm:pt>
    <dgm:pt modelId="{7A55B588-BFE1-446D-8B43-5544CE9581CC}" type="par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CD9ECA43-5B89-4D55-93C2-660A71A75D83}" type="sib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AC6414F-5CB9-4AD0-A620-934C5FC9CBB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Custodios</a:t>
          </a:r>
        </a:p>
      </dgm:t>
    </dgm:pt>
    <dgm:pt modelId="{150A40C0-AB88-41C6-9272-2677356C32E5}" type="par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C44F203-C8BE-4D22-B09F-A652D77D0B0A}" type="sib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smtClean="0">
              <a:cs typeface="Arial" charset="0"/>
            </a:rPr>
            <a:t>Área de Reclusorios</a:t>
          </a:r>
          <a:endParaRPr lang="es-ES" sz="1200" b="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90174" custScaleY="117051" custLinFactNeighborY="-25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24262" custLinFactNeighborX="-42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3545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6B2AC130-DFD5-4289-858A-2D5CBBF9140D}" type="pres">
      <dgm:prSet presAssocID="{7A55B588-BFE1-446D-8B43-5544CE9581CC}" presName="Name35" presStyleLbl="parChTrans1D3" presStyleIdx="1" presStyleCnt="3"/>
      <dgm:spPr/>
      <dgm:t>
        <a:bodyPr/>
        <a:lstStyle/>
        <a:p>
          <a:endParaRPr lang="es-MX"/>
        </a:p>
      </dgm:t>
    </dgm:pt>
    <dgm:pt modelId="{4E4636C4-284D-423B-884A-6CA34715771F}" type="pres">
      <dgm:prSet presAssocID="{0C91185E-A5BB-454E-8A23-88826D65B96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04697D5-8968-4A83-A739-C11E2A00DFC3}" type="pres">
      <dgm:prSet presAssocID="{0C91185E-A5BB-454E-8A23-88826D65B962}" presName="rootComposite" presStyleCnt="0"/>
      <dgm:spPr/>
      <dgm:t>
        <a:bodyPr/>
        <a:lstStyle/>
        <a:p>
          <a:endParaRPr lang="es-ES"/>
        </a:p>
      </dgm:t>
    </dgm:pt>
    <dgm:pt modelId="{16B5BDFF-F3F9-455E-9A06-4FDFC9DB382B}" type="pres">
      <dgm:prSet presAssocID="{0C91185E-A5BB-454E-8A23-88826D65B962}" presName="rootText" presStyleLbl="node3" presStyleIdx="1" presStyleCnt="3" custScaleX="13548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4C1450-DF60-4E32-B57A-CCB0C69C077A}" type="pres">
      <dgm:prSet presAssocID="{0C91185E-A5BB-454E-8A23-88826D65B962}" presName="rootConnector" presStyleLbl="node3" presStyleIdx="1" presStyleCnt="3"/>
      <dgm:spPr/>
      <dgm:t>
        <a:bodyPr/>
        <a:lstStyle/>
        <a:p>
          <a:endParaRPr lang="es-ES"/>
        </a:p>
      </dgm:t>
    </dgm:pt>
    <dgm:pt modelId="{D1646C4F-7295-4A14-A5F4-B3FB2525C319}" type="pres">
      <dgm:prSet presAssocID="{0C91185E-A5BB-454E-8A23-88826D65B962}" presName="hierChild4" presStyleCnt="0"/>
      <dgm:spPr/>
      <dgm:t>
        <a:bodyPr/>
        <a:lstStyle/>
        <a:p>
          <a:endParaRPr lang="es-ES"/>
        </a:p>
      </dgm:t>
    </dgm:pt>
    <dgm:pt modelId="{C1CAADBC-7242-4F4F-959F-BAD93FBF6928}" type="pres">
      <dgm:prSet presAssocID="{150A40C0-AB88-41C6-9272-2677356C32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8B2CCE8-7150-4465-9AF5-D5F96E0C79E7}" type="pres">
      <dgm:prSet presAssocID="{8AC6414F-5CB9-4AD0-A620-934C5FC9CB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35095C9-A8F9-4D0F-B0B6-3682BEA60AE3}" type="pres">
      <dgm:prSet presAssocID="{8AC6414F-5CB9-4AD0-A620-934C5FC9CBB4}" presName="rootComposite" presStyleCnt="0"/>
      <dgm:spPr/>
      <dgm:t>
        <a:bodyPr/>
        <a:lstStyle/>
        <a:p>
          <a:endParaRPr lang="es-ES"/>
        </a:p>
      </dgm:t>
    </dgm:pt>
    <dgm:pt modelId="{30FFB312-E2B7-4DAF-BC4F-35A9624DCD38}" type="pres">
      <dgm:prSet presAssocID="{8AC6414F-5CB9-4AD0-A620-934C5FC9CBB4}" presName="rootText" presStyleLbl="node4" presStyleIdx="0" presStyleCnt="1" custScaleX="118407" custScaleY="1354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3664F09-EBDF-41A0-A04E-7CCB793DAC36}" type="pres">
      <dgm:prSet presAssocID="{8AC6414F-5CB9-4AD0-A620-934C5FC9CBB4}" presName="rootConnector" presStyleLbl="node4" presStyleIdx="0" presStyleCnt="1"/>
      <dgm:spPr/>
      <dgm:t>
        <a:bodyPr/>
        <a:lstStyle/>
        <a:p>
          <a:endParaRPr lang="es-ES"/>
        </a:p>
      </dgm:t>
    </dgm:pt>
    <dgm:pt modelId="{3668E568-1F5E-40A8-86B4-620C0C193A0F}" type="pres">
      <dgm:prSet presAssocID="{8AC6414F-5CB9-4AD0-A620-934C5FC9CBB4}" presName="hierChild4" presStyleCnt="0"/>
      <dgm:spPr/>
      <dgm:t>
        <a:bodyPr/>
        <a:lstStyle/>
        <a:p>
          <a:endParaRPr lang="es-ES"/>
        </a:p>
      </dgm:t>
    </dgm:pt>
    <dgm:pt modelId="{61B70F68-FFCC-4390-B36E-18BC9A9C6738}" type="pres">
      <dgm:prSet presAssocID="{8AC6414F-5CB9-4AD0-A620-934C5FC9CBB4}" presName="hierChild5" presStyleCnt="0"/>
      <dgm:spPr/>
      <dgm:t>
        <a:bodyPr/>
        <a:lstStyle/>
        <a:p>
          <a:endParaRPr lang="es-ES"/>
        </a:p>
      </dgm:t>
    </dgm:pt>
    <dgm:pt modelId="{E867B2FD-4BDF-4F87-9C02-E4BAF6D12A90}" type="pres">
      <dgm:prSet presAssocID="{0C91185E-A5BB-454E-8A23-88826D65B96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2" custScaleX="124298" custLinFactNeighborX="7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2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2" presStyleCnt="3" custScaleX="144851" custScaleY="126908" custLinFactNeighborX="759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8625149F-7D37-4084-B609-C3E87F852DCC}" type="pres">
      <dgm:prSet presAssocID="{FF9FA8B0-CAF3-419F-9905-7F3D616FCC8F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708C068-D3E7-4C96-9410-5571B346ABD0}" type="pres">
      <dgm:prSet presAssocID="{90B5019D-5364-4C97-B78A-408F633C144E}" presName="rootComposite3" presStyleCnt="0"/>
      <dgm:spPr/>
      <dgm:t>
        <a:bodyPr/>
        <a:lstStyle/>
        <a:p>
          <a:endParaRPr lang="es-ES"/>
        </a:p>
      </dgm:t>
    </dgm:pt>
    <dgm:pt modelId="{109B8FAB-5038-408D-9752-CC81977397BE}" type="pres">
      <dgm:prSet presAssocID="{90B5019D-5364-4C97-B78A-408F633C144E}" presName="rootText3" presStyleLbl="asst1" presStyleIdx="0" presStyleCnt="1" custScaleX="156348" custScaleY="113533" custLinFactNeighborY="-105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1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  <dgm:t>
        <a:bodyPr/>
        <a:lstStyle/>
        <a:p>
          <a:endParaRPr lang="es-ES"/>
        </a:p>
      </dgm:t>
    </dgm:pt>
    <dgm:pt modelId="{DBF8067B-D5C2-4A3F-BF60-13BE93A454FB}" type="pres">
      <dgm:prSet presAssocID="{90B5019D-5364-4C97-B78A-408F633C144E}" presName="hierChild7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751E7DC-BF3B-4520-A02D-87962953F67B}" type="presOf" srcId="{150A40C0-AB88-41C6-9272-2677356C32E5}" destId="{C1CAADBC-7242-4F4F-959F-BAD93FBF6928}" srcOrd="0" destOrd="0" presId="urn:microsoft.com/office/officeart/2005/8/layout/orgChart1"/>
    <dgm:cxn modelId="{5718E04E-FF67-40B2-9AF5-445AE1D33651}" type="presOf" srcId="{0C91185E-A5BB-454E-8A23-88826D65B962}" destId="{D04C1450-DF60-4E32-B57A-CCB0C69C077A}" srcOrd="1" destOrd="0" presId="urn:microsoft.com/office/officeart/2005/8/layout/orgChart1"/>
    <dgm:cxn modelId="{DFA0BABA-3B0A-45FC-86E1-10A9454E4B3C}" srcId="{0C91185E-A5BB-454E-8A23-88826D65B962}" destId="{8AC6414F-5CB9-4AD0-A620-934C5FC9CBB4}" srcOrd="0" destOrd="0" parTransId="{150A40C0-AB88-41C6-9272-2677356C32E5}" sibTransId="{5C44F203-C8BE-4D22-B09F-A652D77D0B0A}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DD4F9BE4-5C33-4373-9DB2-21EAF250A810}" type="presOf" srcId="{8AC6414F-5CB9-4AD0-A620-934C5FC9CBB4}" destId="{30FFB312-E2B7-4DAF-BC4F-35A9624DCD38}" srcOrd="0" destOrd="0" presId="urn:microsoft.com/office/officeart/2005/8/layout/orgChart1"/>
    <dgm:cxn modelId="{59773F7C-2C15-4ED4-9519-386CAFAE0C92}" srcId="{41568039-9809-4B2B-BA51-64E0E23C2BBE}" destId="{0C91185E-A5BB-454E-8A23-88826D65B962}" srcOrd="1" destOrd="0" parTransId="{7A55B588-BFE1-446D-8B43-5544CE9581CC}" sibTransId="{CD9ECA43-5B89-4D55-93C2-660A71A75D83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7D692ABC-26CB-4A14-99E6-F273F6D516D0}" type="presOf" srcId="{0C91185E-A5BB-454E-8A23-88826D65B962}" destId="{16B5BDFF-F3F9-455E-9A06-4FDFC9DB382B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0807FFD3-B497-4C63-AE16-4B792AECF5C4}" type="presOf" srcId="{8AC6414F-5CB9-4AD0-A620-934C5FC9CBB4}" destId="{53664F09-EBDF-41A0-A04E-7CCB793DAC3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C7420FC-13AD-4F44-B623-6BC21B6B896E}" type="presOf" srcId="{7A55B588-BFE1-446D-8B43-5544CE9581CC}" destId="{6B2AC130-DFD5-4289-858A-2D5CBBF9140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6C063DA-9EA0-4D04-9502-CE1C368C4CA7}" type="presParOf" srcId="{DBDE0C42-B65A-4FF4-A1B6-4A7374870D94}" destId="{6B2AC130-DFD5-4289-858A-2D5CBBF9140D}" srcOrd="2" destOrd="0" presId="urn:microsoft.com/office/officeart/2005/8/layout/orgChart1"/>
    <dgm:cxn modelId="{9E890107-2C8D-47B4-9824-754A896E4779}" type="presParOf" srcId="{DBDE0C42-B65A-4FF4-A1B6-4A7374870D94}" destId="{4E4636C4-284D-423B-884A-6CA34715771F}" srcOrd="3" destOrd="0" presId="urn:microsoft.com/office/officeart/2005/8/layout/orgChart1"/>
    <dgm:cxn modelId="{63919560-16AA-46AF-9984-CB0D3323B347}" type="presParOf" srcId="{4E4636C4-284D-423B-884A-6CA34715771F}" destId="{904697D5-8968-4A83-A739-C11E2A00DFC3}" srcOrd="0" destOrd="0" presId="urn:microsoft.com/office/officeart/2005/8/layout/orgChart1"/>
    <dgm:cxn modelId="{A3CB7ED0-0B39-437F-8684-6FA4CB32DFA6}" type="presParOf" srcId="{904697D5-8968-4A83-A739-C11E2A00DFC3}" destId="{16B5BDFF-F3F9-455E-9A06-4FDFC9DB382B}" srcOrd="0" destOrd="0" presId="urn:microsoft.com/office/officeart/2005/8/layout/orgChart1"/>
    <dgm:cxn modelId="{5676F507-6232-4509-9AB8-F04D1A8C4889}" type="presParOf" srcId="{904697D5-8968-4A83-A739-C11E2A00DFC3}" destId="{D04C1450-DF60-4E32-B57A-CCB0C69C077A}" srcOrd="1" destOrd="0" presId="urn:microsoft.com/office/officeart/2005/8/layout/orgChart1"/>
    <dgm:cxn modelId="{63685DCA-14E8-4C2F-B7BE-CD29F6828FC8}" type="presParOf" srcId="{4E4636C4-284D-423B-884A-6CA34715771F}" destId="{D1646C4F-7295-4A14-A5F4-B3FB2525C319}" srcOrd="1" destOrd="0" presId="urn:microsoft.com/office/officeart/2005/8/layout/orgChart1"/>
    <dgm:cxn modelId="{1E85E2BD-5817-4AEE-A2DA-8CE63B17876D}" type="presParOf" srcId="{D1646C4F-7295-4A14-A5F4-B3FB2525C319}" destId="{C1CAADBC-7242-4F4F-959F-BAD93FBF6928}" srcOrd="0" destOrd="0" presId="urn:microsoft.com/office/officeart/2005/8/layout/orgChart1"/>
    <dgm:cxn modelId="{51C55FF3-DBF8-4E1B-B304-2B04C66A765A}" type="presParOf" srcId="{D1646C4F-7295-4A14-A5F4-B3FB2525C319}" destId="{08B2CCE8-7150-4465-9AF5-D5F96E0C79E7}" srcOrd="1" destOrd="0" presId="urn:microsoft.com/office/officeart/2005/8/layout/orgChart1"/>
    <dgm:cxn modelId="{030A8B5A-B244-45FF-9DC9-0CB5765E456D}" type="presParOf" srcId="{08B2CCE8-7150-4465-9AF5-D5F96E0C79E7}" destId="{335095C9-A8F9-4D0F-B0B6-3682BEA60AE3}" srcOrd="0" destOrd="0" presId="urn:microsoft.com/office/officeart/2005/8/layout/orgChart1"/>
    <dgm:cxn modelId="{69CC1E0D-FE5C-4A16-A050-2BD9E27EDC0A}" type="presParOf" srcId="{335095C9-A8F9-4D0F-B0B6-3682BEA60AE3}" destId="{30FFB312-E2B7-4DAF-BC4F-35A9624DCD38}" srcOrd="0" destOrd="0" presId="urn:microsoft.com/office/officeart/2005/8/layout/orgChart1"/>
    <dgm:cxn modelId="{72C7EBD1-8719-4882-9966-33C2D32D9105}" type="presParOf" srcId="{335095C9-A8F9-4D0F-B0B6-3682BEA60AE3}" destId="{53664F09-EBDF-41A0-A04E-7CCB793DAC36}" srcOrd="1" destOrd="0" presId="urn:microsoft.com/office/officeart/2005/8/layout/orgChart1"/>
    <dgm:cxn modelId="{1D225F7E-6D37-4F0A-AB8F-FEBAB4465C99}" type="presParOf" srcId="{08B2CCE8-7150-4465-9AF5-D5F96E0C79E7}" destId="{3668E568-1F5E-40A8-86B4-620C0C193A0F}" srcOrd="1" destOrd="0" presId="urn:microsoft.com/office/officeart/2005/8/layout/orgChart1"/>
    <dgm:cxn modelId="{DF8B296D-5D6B-45D9-8467-9D169C1F45DD}" type="presParOf" srcId="{08B2CCE8-7150-4465-9AF5-D5F96E0C79E7}" destId="{61B70F68-FFCC-4390-B36E-18BC9A9C6738}" srcOrd="2" destOrd="0" presId="urn:microsoft.com/office/officeart/2005/8/layout/orgChart1"/>
    <dgm:cxn modelId="{FE26ABC9-43D2-4707-9E4E-D174B621EADB}" type="presParOf" srcId="{4E4636C4-284D-423B-884A-6CA34715771F}" destId="{E867B2FD-4BDF-4F87-9C02-E4BAF6D12A9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Grupos de Reacción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Grupos de Apoyo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Grupo Residencial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Encargado(a) de Grupo Turístico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Pol.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063" custLinFactNeighborY="-14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 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Director(a) de Tránsito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</a:t>
          </a: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)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86A887-1B66-48E2-8CB4-B08BE82438D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gm:t>
    </dgm:pt>
    <dgm:pt modelId="{5DBA8B24-3749-41FC-AF40-16374CE9D046}" type="par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8C1EF63-C4A9-43FD-A8D4-430C6FFAA7A1}" type="sib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5FC229-4E45-4CB8-9D53-EA54514490EE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Secretaria(o)</a:t>
          </a:r>
        </a:p>
        <a:p>
          <a:r>
            <a:rPr lang="es-ES" sz="1200" dirty="0" smtClean="0">
              <a:latin typeface="+mn-lt"/>
            </a:rPr>
            <a:t>Vacante</a:t>
          </a:r>
          <a:endParaRPr lang="es-ES" sz="1200" dirty="0">
            <a:latin typeface="+mn-lt"/>
          </a:endParaRPr>
        </a:p>
      </dgm:t>
    </dgm:pt>
    <dgm:pt modelId="{3F3C5BA4-AB28-4E3D-A8B2-505D9D785874}" type="parTrans" cxnId="{57B243B1-0705-4C72-A9C6-0A20F1832122}">
      <dgm:prSet/>
      <dgm:spPr/>
      <dgm:t>
        <a:bodyPr/>
        <a:lstStyle/>
        <a:p>
          <a:endParaRPr lang="es-ES"/>
        </a:p>
      </dgm:t>
    </dgm:pt>
    <dgm:pt modelId="{40D1B66B-5FC0-46D6-892C-158B7C43E7F7}" type="sibTrans" cxnId="{57B243B1-0705-4C72-A9C6-0A20F1832122}">
      <dgm:prSet/>
      <dgm:spPr/>
      <dgm:t>
        <a:bodyPr/>
        <a:lstStyle/>
        <a:p>
          <a:endParaRPr lang="es-ES"/>
        </a:p>
      </dgm:t>
    </dgm:pt>
    <dgm:pt modelId="{6B02C4B9-452D-4F19-AD38-14D77E56B251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</a:rPr>
            <a:t>Auxiliar</a:t>
          </a:r>
        </a:p>
        <a:p>
          <a:r>
            <a:rPr lang="es-MX" altLang="es-MX" sz="1200" dirty="0" smtClean="0">
              <a:solidFill>
                <a:schemeClr val="tx1"/>
              </a:solidFill>
            </a:rPr>
            <a:t> Auxiliares Administrativos(as)</a:t>
          </a:r>
        </a:p>
        <a:p>
          <a:r>
            <a:rPr lang="es-MX" altLang="es-MX" sz="1200" dirty="0" smtClean="0">
              <a:solidFill>
                <a:schemeClr val="tx1"/>
              </a:solidFill>
            </a:rPr>
            <a:t>Operador(a) Conmutador</a:t>
          </a:r>
          <a:endParaRPr lang="es-ES" sz="1200" dirty="0"/>
        </a:p>
      </dgm:t>
    </dgm:pt>
    <dgm:pt modelId="{0E2BCD7B-D603-4AD5-95BD-19C0F51BDA0C}" type="parTrans" cxnId="{7F8E5E4E-2A13-4DE6-B80C-0DF396790259}">
      <dgm:prSet/>
      <dgm:spPr/>
      <dgm:t>
        <a:bodyPr/>
        <a:lstStyle/>
        <a:p>
          <a:endParaRPr lang="es-ES"/>
        </a:p>
      </dgm:t>
    </dgm:pt>
    <dgm:pt modelId="{A8AFB1A1-6C5C-4782-BE8C-6ECD9C1CCC34}" type="sibTrans" cxnId="{7F8E5E4E-2A13-4DE6-B80C-0DF396790259}">
      <dgm:prSet/>
      <dgm:spPr/>
      <dgm:t>
        <a:bodyPr/>
        <a:lstStyle/>
        <a:p>
          <a:endParaRPr lang="es-ES"/>
        </a:p>
      </dgm:t>
    </dgm:pt>
    <dgm:pt modelId="{E1570C02-47C8-433A-B8EC-B58C2DBDCAFA}">
      <dgm:prSet custT="1"/>
      <dgm:spPr/>
      <dgm:t>
        <a:bodyPr/>
        <a:lstStyle/>
        <a:p>
          <a:r>
            <a:rPr lang="es-MX" sz="1200" dirty="0" smtClean="0"/>
            <a:t>Policía</a:t>
          </a:r>
          <a:endParaRPr lang="es-MX" sz="1200" dirty="0"/>
        </a:p>
      </dgm:t>
    </dgm:pt>
    <dgm:pt modelId="{6CDC831B-E841-4333-9371-0A243E9F9A3E}" type="parTrans" cxnId="{E3EFA841-1570-4B14-917A-34B84806E83D}">
      <dgm:prSet/>
      <dgm:spPr/>
      <dgm:t>
        <a:bodyPr/>
        <a:lstStyle/>
        <a:p>
          <a:endParaRPr lang="es-MX"/>
        </a:p>
      </dgm:t>
    </dgm:pt>
    <dgm:pt modelId="{D4AAB61B-350B-4384-A319-B1BFC18B38AF}" type="sibTrans" cxnId="{E3EFA841-1570-4B14-917A-34B84806E83D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0664" custScaleY="133381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47646" custScaleY="131001" custLinFactNeighborX="-51110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6F9FD9AC-61CC-41F9-A76D-6CACF188F0B4}" type="pres">
      <dgm:prSet presAssocID="{6CDC831B-E841-4333-9371-0A243E9F9A3E}" presName="Name35" presStyleLbl="parChTrans1D3" presStyleIdx="0" presStyleCnt="3"/>
      <dgm:spPr/>
      <dgm:t>
        <a:bodyPr/>
        <a:lstStyle/>
        <a:p>
          <a:endParaRPr lang="es-MX"/>
        </a:p>
      </dgm:t>
    </dgm:pt>
    <dgm:pt modelId="{AF520EE0-5FBB-4843-885F-DDFAD61D09C6}" type="pres">
      <dgm:prSet presAssocID="{E1570C02-47C8-433A-B8EC-B58C2DBDCAFA}" presName="hierRoot2" presStyleCnt="0">
        <dgm:presLayoutVars>
          <dgm:hierBranch val="init"/>
        </dgm:presLayoutVars>
      </dgm:prSet>
      <dgm:spPr/>
    </dgm:pt>
    <dgm:pt modelId="{7E5218C3-DF37-4546-8991-FAFB5F352C42}" type="pres">
      <dgm:prSet presAssocID="{E1570C02-47C8-433A-B8EC-B58C2DBDCAFA}" presName="rootComposite" presStyleCnt="0"/>
      <dgm:spPr/>
    </dgm:pt>
    <dgm:pt modelId="{E2D9E5AD-5F18-4A7B-AD41-FAB241AFF3A0}" type="pres">
      <dgm:prSet presAssocID="{E1570C02-47C8-433A-B8EC-B58C2DBDCAFA}" presName="rootText" presStyleLbl="node3" presStyleIdx="0" presStyleCnt="3" custScaleX="138028" custLinFactNeighborX="-51316" custLinFactNeighborY="-1313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25312BD-8332-4653-B943-D3508B67A8E7}" type="pres">
      <dgm:prSet presAssocID="{E1570C02-47C8-433A-B8EC-B58C2DBDCAFA}" presName="rootConnector" presStyleLbl="node3" presStyleIdx="0" presStyleCnt="3"/>
      <dgm:spPr/>
      <dgm:t>
        <a:bodyPr/>
        <a:lstStyle/>
        <a:p>
          <a:endParaRPr lang="es-MX"/>
        </a:p>
      </dgm:t>
    </dgm:pt>
    <dgm:pt modelId="{3E05E840-5F6B-4F83-99E1-8C3F951ECB47}" type="pres">
      <dgm:prSet presAssocID="{E1570C02-47C8-433A-B8EC-B58C2DBDCAFA}" presName="hierChild4" presStyleCnt="0"/>
      <dgm:spPr/>
    </dgm:pt>
    <dgm:pt modelId="{8FAAD988-F297-49D5-8007-EE0350CCA65E}" type="pres">
      <dgm:prSet presAssocID="{E1570C02-47C8-433A-B8EC-B58C2DBDCAFA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6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124444" custScaleY="117424" custLinFactNeighborX="-56146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114E81A2-F423-48BB-AE5D-D4644231CFD5}" type="pres">
      <dgm:prSet presAssocID="{5DBA8B24-3749-41FC-AF40-16374CE9D046}" presName="Name35" presStyleLbl="parChTrans1D3" presStyleIdx="1" presStyleCnt="3"/>
      <dgm:spPr/>
      <dgm:t>
        <a:bodyPr/>
        <a:lstStyle/>
        <a:p>
          <a:endParaRPr lang="es-MX"/>
        </a:p>
      </dgm:t>
    </dgm:pt>
    <dgm:pt modelId="{2D2FF246-41A8-4DA7-8222-574C5739F104}" type="pres">
      <dgm:prSet presAssocID="{2486A887-1B66-48E2-8CB4-B08BE82438DB}" presName="hierRoot2" presStyleCnt="0">
        <dgm:presLayoutVars>
          <dgm:hierBranch val="init"/>
        </dgm:presLayoutVars>
      </dgm:prSet>
      <dgm:spPr/>
    </dgm:pt>
    <dgm:pt modelId="{F4EA0186-EF15-462C-81F6-5F8E17F5AF25}" type="pres">
      <dgm:prSet presAssocID="{2486A887-1B66-48E2-8CB4-B08BE82438DB}" presName="rootComposite" presStyleCnt="0"/>
      <dgm:spPr/>
    </dgm:pt>
    <dgm:pt modelId="{DD04B8BE-60D5-4A74-AD7F-70C202E3C8F6}" type="pres">
      <dgm:prSet presAssocID="{2486A887-1B66-48E2-8CB4-B08BE82438DB}" presName="rootText" presStyleLbl="node3" presStyleIdx="1" presStyleCnt="3" custScaleX="135000" custLinFactNeighborX="-561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BDC96B3-3BFD-447D-9A3A-99371D6BB163}" type="pres">
      <dgm:prSet presAssocID="{2486A887-1B66-48E2-8CB4-B08BE82438DB}" presName="rootConnector" presStyleLbl="node3" presStyleIdx="1" presStyleCnt="3"/>
      <dgm:spPr/>
      <dgm:t>
        <a:bodyPr/>
        <a:lstStyle/>
        <a:p>
          <a:endParaRPr lang="es-ES"/>
        </a:p>
      </dgm:t>
    </dgm:pt>
    <dgm:pt modelId="{03FD2A29-2B2F-4B94-A448-B5DE125AFA34}" type="pres">
      <dgm:prSet presAssocID="{2486A887-1B66-48E2-8CB4-B08BE82438DB}" presName="hierChild4" presStyleCnt="0"/>
      <dgm:spPr/>
    </dgm:pt>
    <dgm:pt modelId="{78938D25-BA17-43D9-A183-4EB7B91CD599}" type="pres">
      <dgm:prSet presAssocID="{2486A887-1B66-48E2-8CB4-B08BE82438DB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6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138521" custScaleY="135764" custLinFactNeighborX="-40702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6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3" custScaleX="154498" custScaleY="69933" custLinFactNeighborX="-67824" custLinFactNeighborY="-68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D8EA20E6-3631-4CEB-BB85-70179122EAA9}" type="pres">
      <dgm:prSet presAssocID="{0E2BCD7B-D603-4AD5-95BD-19C0F51BDA0C}" presName="Name35" presStyleLbl="parChTrans1D3" presStyleIdx="2" presStyleCnt="3"/>
      <dgm:spPr/>
      <dgm:t>
        <a:bodyPr/>
        <a:lstStyle/>
        <a:p>
          <a:endParaRPr lang="es-ES"/>
        </a:p>
      </dgm:t>
    </dgm:pt>
    <dgm:pt modelId="{730E49D7-7F6C-4818-99AB-3F4F151A594A}" type="pres">
      <dgm:prSet presAssocID="{6B02C4B9-452D-4F19-AD38-14D77E56B251}" presName="hierRoot2" presStyleCnt="0">
        <dgm:presLayoutVars>
          <dgm:hierBranch/>
        </dgm:presLayoutVars>
      </dgm:prSet>
      <dgm:spPr/>
    </dgm:pt>
    <dgm:pt modelId="{FCB36CA0-0AD8-4C3A-87DA-C36FB784EACC}" type="pres">
      <dgm:prSet presAssocID="{6B02C4B9-452D-4F19-AD38-14D77E56B251}" presName="rootComposite" presStyleCnt="0"/>
      <dgm:spPr/>
    </dgm:pt>
    <dgm:pt modelId="{56C82615-A5B3-49EE-B6D8-D98CEFF3B425}" type="pres">
      <dgm:prSet presAssocID="{6B02C4B9-452D-4F19-AD38-14D77E56B251}" presName="rootText" presStyleLbl="node3" presStyleIdx="2" presStyleCnt="3" custScaleX="210525" custScaleY="187041" custLinFactNeighborX="-67270" custLinFactNeighborY="-76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AFA3A67-B89C-4F86-803F-18EE901A04DB}" type="pres">
      <dgm:prSet presAssocID="{6B02C4B9-452D-4F19-AD38-14D77E56B251}" presName="rootConnector" presStyleLbl="node3" presStyleIdx="2" presStyleCnt="3"/>
      <dgm:spPr/>
      <dgm:t>
        <a:bodyPr/>
        <a:lstStyle/>
        <a:p>
          <a:endParaRPr lang="es-ES"/>
        </a:p>
      </dgm:t>
    </dgm:pt>
    <dgm:pt modelId="{FB845D50-1C85-4254-BC7F-F2CCFF03FA5A}" type="pres">
      <dgm:prSet presAssocID="{6B02C4B9-452D-4F19-AD38-14D77E56B251}" presName="hierChild4" presStyleCnt="0"/>
      <dgm:spPr/>
    </dgm:pt>
    <dgm:pt modelId="{2C20CF96-E85A-47C3-9776-03634C2BE85C}" type="pres">
      <dgm:prSet presAssocID="{6B02C4B9-452D-4F19-AD38-14D77E56B251}" presName="hierChild5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3" custScaleX="192071" custScaleY="93719" custLinFactNeighborX="-36247" custLinFactNeighborY="-7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3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  <dgm:pt modelId="{5FE1E1A9-D3F0-437E-B2D3-0DEAB5A745E9}" type="pres">
      <dgm:prSet presAssocID="{3F3C5BA4-AB28-4E3D-A8B2-505D9D785874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C6E7727A-D1C4-4F85-92A9-05A0DC33C7B0}" type="pres">
      <dgm:prSet presAssocID="{D35FC229-4E45-4CB8-9D53-EA54514490EE}" presName="hierRoot3" presStyleCnt="0">
        <dgm:presLayoutVars>
          <dgm:hierBranch val="init"/>
        </dgm:presLayoutVars>
      </dgm:prSet>
      <dgm:spPr/>
    </dgm:pt>
    <dgm:pt modelId="{263D4559-2DCC-4EFF-B810-E34E356CE553}" type="pres">
      <dgm:prSet presAssocID="{D35FC229-4E45-4CB8-9D53-EA54514490EE}" presName="rootComposite3" presStyleCnt="0"/>
      <dgm:spPr/>
    </dgm:pt>
    <dgm:pt modelId="{435477FB-F2EE-46B0-8DEB-FBFA50948880}" type="pres">
      <dgm:prSet presAssocID="{D35FC229-4E45-4CB8-9D53-EA54514490EE}" presName="rootText3" presStyleLbl="asst1" presStyleIdx="2" presStyleCnt="3" custScaleY="80012" custLinFactX="100000" custLinFactY="-36391" custLinFactNeighborX="10752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FC35AD-47A9-488F-ABBF-D1BB2EC03F1B}" type="pres">
      <dgm:prSet presAssocID="{D35FC229-4E45-4CB8-9D53-EA54514490EE}" presName="rootConnector3" presStyleLbl="asst1" presStyleIdx="2" presStyleCnt="3"/>
      <dgm:spPr/>
      <dgm:t>
        <a:bodyPr/>
        <a:lstStyle/>
        <a:p>
          <a:endParaRPr lang="es-ES"/>
        </a:p>
      </dgm:t>
    </dgm:pt>
    <dgm:pt modelId="{3208A051-2C14-4371-8797-F4E44696D14F}" type="pres">
      <dgm:prSet presAssocID="{D35FC229-4E45-4CB8-9D53-EA54514490EE}" presName="hierChild6" presStyleCnt="0"/>
      <dgm:spPr/>
    </dgm:pt>
    <dgm:pt modelId="{E570E6E9-66B2-466D-B09A-516DC2968EFD}" type="pres">
      <dgm:prSet presAssocID="{D35FC229-4E45-4CB8-9D53-EA54514490EE}" presName="hierChild7" presStyleCnt="0"/>
      <dgm:spPr/>
    </dgm:pt>
  </dgm:ptLst>
  <dgm:cxnLst>
    <dgm:cxn modelId="{A4E3D31E-166A-416B-A4D5-73E02444C064}" type="presOf" srcId="{6CDC831B-E841-4333-9371-0A243E9F9A3E}" destId="{6F9FD9AC-61CC-41F9-A76D-6CACF188F0B4}" srcOrd="0" destOrd="0" presId="urn:microsoft.com/office/officeart/2005/8/layout/orgChart1"/>
    <dgm:cxn modelId="{074AB545-EF39-405B-BF08-508618C5384C}" type="presOf" srcId="{3F3C5BA4-AB28-4E3D-A8B2-505D9D785874}" destId="{5FE1E1A9-D3F0-437E-B2D3-0DEAB5A745E9}" srcOrd="0" destOrd="0" presId="urn:microsoft.com/office/officeart/2005/8/layout/orgChart1"/>
    <dgm:cxn modelId="{87518864-41C7-4D67-9A96-F628C4588E19}" type="presOf" srcId="{D35FC229-4E45-4CB8-9D53-EA54514490EE}" destId="{85FC35AD-47A9-488F-ABBF-D1BB2EC03F1B}" srcOrd="1" destOrd="0" presId="urn:microsoft.com/office/officeart/2005/8/layout/orgChart1"/>
    <dgm:cxn modelId="{DCB8A7EB-4893-40B2-AE6A-2A6D41D10BE7}" type="presOf" srcId="{6B02C4B9-452D-4F19-AD38-14D77E56B251}" destId="{56C82615-A5B3-49EE-B6D8-D98CEFF3B425}" srcOrd="0" destOrd="0" presId="urn:microsoft.com/office/officeart/2005/8/layout/orgChart1"/>
    <dgm:cxn modelId="{9BCCB463-229B-4D6C-A49E-C9A3F71464F7}" type="presOf" srcId="{2DCCA69F-3CEC-4602-B992-0C6B626AEB59}" destId="{78EE8CE8-58BD-46BC-B1AE-49AE4CE01AF1}" srcOrd="0" destOrd="0" presId="urn:microsoft.com/office/officeart/2005/8/layout/orgChart1"/>
    <dgm:cxn modelId="{74273A8B-2C5F-49AE-A8C3-E6E7DC06E98E}" type="presOf" srcId="{D35FC229-4E45-4CB8-9D53-EA54514490EE}" destId="{435477FB-F2EE-46B0-8DEB-FBFA50948880}" srcOrd="0" destOrd="0" presId="urn:microsoft.com/office/officeart/2005/8/layout/orgChart1"/>
    <dgm:cxn modelId="{4AB3CA35-C1B2-4C03-85AA-7977054DE312}" type="presOf" srcId="{249E77FC-7B70-4B62-8A63-35C970666788}" destId="{2A54EBA9-5ADF-4115-A1E6-A8CF925559FD}" srcOrd="1" destOrd="0" presId="urn:microsoft.com/office/officeart/2005/8/layout/orgChart1"/>
    <dgm:cxn modelId="{E3EFA841-1570-4B14-917A-34B84806E83D}" srcId="{41568039-9809-4B2B-BA51-64E0E23C2BBE}" destId="{E1570C02-47C8-433A-B8EC-B58C2DBDCAFA}" srcOrd="0" destOrd="0" parTransId="{6CDC831B-E841-4333-9371-0A243E9F9A3E}" sibTransId="{D4AAB61B-350B-4384-A319-B1BFC18B38AF}"/>
    <dgm:cxn modelId="{42FEE14C-1E1C-44C9-8EF4-21C99E6713E9}" type="presOf" srcId="{9DEA55C1-E59C-4B5B-90DC-1D0B54C2B20C}" destId="{86D99192-4F64-487A-BE9B-B4D3790AE7BC}" srcOrd="0" destOrd="0" presId="urn:microsoft.com/office/officeart/2005/8/layout/orgChart1"/>
    <dgm:cxn modelId="{57B243B1-0705-4C72-A9C6-0A20F1832122}" srcId="{9DEA55C1-E59C-4B5B-90DC-1D0B54C2B20C}" destId="{D35FC229-4E45-4CB8-9D53-EA54514490EE}" srcOrd="5" destOrd="0" parTransId="{3F3C5BA4-AB28-4E3D-A8B2-505D9D785874}" sibTransId="{40D1B66B-5FC0-46D6-892C-158B7C43E7F7}"/>
    <dgm:cxn modelId="{82C84F70-41BE-4B64-B15F-94D0A300E93E}" type="presOf" srcId="{ED044282-9709-409C-A329-2B868569F6BC}" destId="{26748039-6874-42B3-9C6B-2A687CAEDF97}" srcOrd="0" destOrd="0" presId="urn:microsoft.com/office/officeart/2005/8/layout/orgChart1"/>
    <dgm:cxn modelId="{21150711-2CEA-47F0-8AA1-3316DAE7A5E6}" type="presOf" srcId="{41568039-9809-4B2B-BA51-64E0E23C2BBE}" destId="{D87ADB57-9DB4-476E-8E99-32492AEF6743}" srcOrd="1" destOrd="0" presId="urn:microsoft.com/office/officeart/2005/8/layout/orgChart1"/>
    <dgm:cxn modelId="{2F8FE275-D71A-4335-82FA-3FC23C120A31}" type="presOf" srcId="{2486A887-1B66-48E2-8CB4-B08BE82438DB}" destId="{0BDC96B3-3BFD-447D-9A3A-99371D6BB163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A1DB23A6-A3E4-4AF4-B7C7-5B3545F678E6}" type="presOf" srcId="{12AE14D0-27D7-40F2-A1C2-C7F51F5026A7}" destId="{453053D7-D80D-4229-A709-DBF0F5DE8E49}" srcOrd="1" destOrd="0" presId="urn:microsoft.com/office/officeart/2005/8/layout/orgChart1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B86EBDE8-38A3-4209-A0D4-C10D7233AC15}" type="presOf" srcId="{8F0CFE6E-38EB-4F0B-9ABD-7BED8E0485EC}" destId="{C449438F-BAE6-4184-81D6-38A20A4ED509}" srcOrd="0" destOrd="0" presId="urn:microsoft.com/office/officeart/2005/8/layout/orgChart1"/>
    <dgm:cxn modelId="{A0490B1F-AF7C-4BE2-BAA9-EFD351A5BBE5}" type="presOf" srcId="{12AE14D0-27D7-40F2-A1C2-C7F51F5026A7}" destId="{7C576A7F-97E5-41B2-A453-F3F548F4D3EA}" srcOrd="0" destOrd="0" presId="urn:microsoft.com/office/officeart/2005/8/layout/orgChart1"/>
    <dgm:cxn modelId="{59D7ADD8-F048-4B16-8203-E60D6DA6D73C}" type="presOf" srcId="{41568039-9809-4B2B-BA51-64E0E23C2BBE}" destId="{19FBE8A8-D4BA-45D1-97CD-FF1210CD856F}" srcOrd="0" destOrd="0" presId="urn:microsoft.com/office/officeart/2005/8/layout/orgChart1"/>
    <dgm:cxn modelId="{72A8CE33-505A-4C73-972F-C2386164380D}" type="presOf" srcId="{3D5B3173-7352-45B8-87C7-8C299502E7B5}" destId="{C1B32DDF-A6CA-41D1-BBFE-3A62908DBFFE}" srcOrd="1" destOrd="0" presId="urn:microsoft.com/office/officeart/2005/8/layout/orgChart1"/>
    <dgm:cxn modelId="{DD35B1B9-7601-4DA5-A424-61910DCEB98E}" type="presOf" srcId="{5DBA8B24-3749-41FC-AF40-16374CE9D046}" destId="{114E81A2-F423-48BB-AE5D-D4644231CFD5}" srcOrd="0" destOrd="0" presId="urn:microsoft.com/office/officeart/2005/8/layout/orgChart1"/>
    <dgm:cxn modelId="{7F8E5E4E-2A13-4DE6-B80C-0DF396790259}" srcId="{249E77FC-7B70-4B62-8A63-35C970666788}" destId="{6B02C4B9-452D-4F19-AD38-14D77E56B251}" srcOrd="0" destOrd="0" parTransId="{0E2BCD7B-D603-4AD5-95BD-19C0F51BDA0C}" sibTransId="{A8AFB1A1-6C5C-4782-BE8C-6ECD9C1CCC34}"/>
    <dgm:cxn modelId="{0ED1DC1A-A18A-440B-8D00-7C9260323F52}" type="presOf" srcId="{9DEA55C1-E59C-4B5B-90DC-1D0B54C2B20C}" destId="{B2A4EFCD-7609-4E18-A214-10BA88B362DC}" srcOrd="1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F03E54E4-033F-4830-A1CC-AEEF28670A3C}" srcId="{12AE14D0-27D7-40F2-A1C2-C7F51F5026A7}" destId="{2486A887-1B66-48E2-8CB4-B08BE82438DB}" srcOrd="0" destOrd="0" parTransId="{5DBA8B24-3749-41FC-AF40-16374CE9D046}" sibTransId="{78C1EF63-C4A9-43FD-A8D4-430C6FFAA7A1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D0F9C466-B722-44DF-B518-45A25DD55754}" type="presOf" srcId="{8AE406FF-1ED1-4934-A5B6-7874694C824A}" destId="{84DF7A88-09E1-4F4F-80D0-2433B2C21A86}" srcOrd="0" destOrd="0" presId="urn:microsoft.com/office/officeart/2005/8/layout/orgChart1"/>
    <dgm:cxn modelId="{6DFFA296-E6A6-4A27-BA8C-35C7EF551BE4}" type="presOf" srcId="{0E2BCD7B-D603-4AD5-95BD-19C0F51BDA0C}" destId="{D8EA20E6-3631-4CEB-BB85-70179122EAA9}" srcOrd="0" destOrd="0" presId="urn:microsoft.com/office/officeart/2005/8/layout/orgChart1"/>
    <dgm:cxn modelId="{28FB0812-A9A7-4893-B220-18865FCD75DC}" type="presOf" srcId="{FA98D9DD-35D3-4868-9C2D-ABA8A1D9F8C5}" destId="{A3AE1FFF-2779-43AE-B3E9-186655E4831E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650AEE0-9DF3-4643-ADBF-7873E2EE401B}" type="presOf" srcId="{249E77FC-7B70-4B62-8A63-35C970666788}" destId="{D626C255-1536-4EB0-A4A3-D107C591C8D4}" srcOrd="0" destOrd="0" presId="urn:microsoft.com/office/officeart/2005/8/layout/orgChart1"/>
    <dgm:cxn modelId="{AF8EFAEA-D4FE-4D46-BB73-C774EA86C42D}" type="presOf" srcId="{6B02C4B9-452D-4F19-AD38-14D77E56B251}" destId="{0AFA3A67-B89C-4F86-803F-18EE901A04DB}" srcOrd="1" destOrd="0" presId="urn:microsoft.com/office/officeart/2005/8/layout/orgChart1"/>
    <dgm:cxn modelId="{A5CCC1C4-1C8F-4A32-9608-D28030BFA529}" type="presOf" srcId="{3D5B3173-7352-45B8-87C7-8C299502E7B5}" destId="{E7E93CC8-31BA-44DD-A6A0-484A2EAAE5EA}" srcOrd="0" destOrd="0" presId="urn:microsoft.com/office/officeart/2005/8/layout/orgChart1"/>
    <dgm:cxn modelId="{9550B428-F7D3-4F49-9E8C-521C22E15983}" type="presOf" srcId="{15D8348C-41C2-4A70-BC44-BE6B7E3AC350}" destId="{D7468021-52D5-4C70-8CC0-6578BEF4DABC}" srcOrd="0" destOrd="0" presId="urn:microsoft.com/office/officeart/2005/8/layout/orgChart1"/>
    <dgm:cxn modelId="{A4686F13-E4F9-4D51-B7BE-B4ACE9B871E7}" type="presOf" srcId="{8F0CFE6E-38EB-4F0B-9ABD-7BED8E0485EC}" destId="{AA44A51D-8C28-491A-828E-3E746FA2003B}" srcOrd="1" destOrd="0" presId="urn:microsoft.com/office/officeart/2005/8/layout/orgChart1"/>
    <dgm:cxn modelId="{89218C46-FE98-4441-B691-3399BAE36A2D}" type="presOf" srcId="{E1570C02-47C8-433A-B8EC-B58C2DBDCAFA}" destId="{E2D9E5AD-5F18-4A7B-AD41-FAB241AFF3A0}" srcOrd="0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D1744E3B-11F6-41C1-9550-FD685CD23EC5}" type="presOf" srcId="{E1570C02-47C8-433A-B8EC-B58C2DBDCAFA}" destId="{325312BD-8332-4653-B943-D3508B67A8E7}" srcOrd="1" destOrd="0" presId="urn:microsoft.com/office/officeart/2005/8/layout/orgChart1"/>
    <dgm:cxn modelId="{7F279DE6-F26D-4CC3-930B-A0D93942C2B2}" type="presOf" srcId="{2486A887-1B66-48E2-8CB4-B08BE82438DB}" destId="{DD04B8BE-60D5-4A74-AD7F-70C202E3C8F6}" srcOrd="0" destOrd="0" presId="urn:microsoft.com/office/officeart/2005/8/layout/orgChart1"/>
    <dgm:cxn modelId="{803C7DB4-6082-4970-9E64-82CA3DFDFA05}" type="presOf" srcId="{BD3D72B1-EEF6-4EB4-803A-A74A6B419346}" destId="{B3263371-B20E-4D1C-87B0-F232DC5A756C}" srcOrd="0" destOrd="0" presId="urn:microsoft.com/office/officeart/2005/8/layout/orgChart1"/>
    <dgm:cxn modelId="{7870FABB-4A63-4DE8-A9F5-A5CBF68849AE}" type="presParOf" srcId="{B3263371-B20E-4D1C-87B0-F232DC5A756C}" destId="{8CDE9839-8DE1-472C-9904-C93FC90AA559}" srcOrd="0" destOrd="0" presId="urn:microsoft.com/office/officeart/2005/8/layout/orgChart1"/>
    <dgm:cxn modelId="{A9E64819-3EB2-4BD8-8611-752E47418EDE}" type="presParOf" srcId="{8CDE9839-8DE1-472C-9904-C93FC90AA559}" destId="{A15FBA2B-7AAA-4593-A287-168E70F88188}" srcOrd="0" destOrd="0" presId="urn:microsoft.com/office/officeart/2005/8/layout/orgChart1"/>
    <dgm:cxn modelId="{ABF1F871-4D4F-44ED-A4E9-D42D3DCB9FE2}" type="presParOf" srcId="{A15FBA2B-7AAA-4593-A287-168E70F88188}" destId="{86D99192-4F64-487A-BE9B-B4D3790AE7BC}" srcOrd="0" destOrd="0" presId="urn:microsoft.com/office/officeart/2005/8/layout/orgChart1"/>
    <dgm:cxn modelId="{49E07FF2-9840-40E4-A0DC-58CACB90C6C5}" type="presParOf" srcId="{A15FBA2B-7AAA-4593-A287-168E70F88188}" destId="{B2A4EFCD-7609-4E18-A214-10BA88B362DC}" srcOrd="1" destOrd="0" presId="urn:microsoft.com/office/officeart/2005/8/layout/orgChart1"/>
    <dgm:cxn modelId="{5FCBE3A0-75B4-41C8-814F-5F331166BF98}" type="presParOf" srcId="{8CDE9839-8DE1-472C-9904-C93FC90AA559}" destId="{05E8A0F8-8F4A-4D16-B455-9B21EE5D83FA}" srcOrd="1" destOrd="0" presId="urn:microsoft.com/office/officeart/2005/8/layout/orgChart1"/>
    <dgm:cxn modelId="{16D912B9-C687-4DF0-ABC6-8E750A7F1970}" type="presParOf" srcId="{05E8A0F8-8F4A-4D16-B455-9B21EE5D83FA}" destId="{26748039-6874-42B3-9C6B-2A687CAEDF97}" srcOrd="0" destOrd="0" presId="urn:microsoft.com/office/officeart/2005/8/layout/orgChart1"/>
    <dgm:cxn modelId="{BAF31653-BC23-4073-8521-C4D70381CF70}" type="presParOf" srcId="{05E8A0F8-8F4A-4D16-B455-9B21EE5D83FA}" destId="{1294F536-9FA0-46F5-98BA-18EE92504E46}" srcOrd="1" destOrd="0" presId="urn:microsoft.com/office/officeart/2005/8/layout/orgChart1"/>
    <dgm:cxn modelId="{698885F5-2E0D-4CE8-ACF0-8ED0A3D29288}" type="presParOf" srcId="{1294F536-9FA0-46F5-98BA-18EE92504E46}" destId="{914CB05A-8D64-4CEB-98C4-DA11CADF5EF5}" srcOrd="0" destOrd="0" presId="urn:microsoft.com/office/officeart/2005/8/layout/orgChart1"/>
    <dgm:cxn modelId="{3D67E5CE-64D8-488E-A5A6-FA6C3474B690}" type="presParOf" srcId="{914CB05A-8D64-4CEB-98C4-DA11CADF5EF5}" destId="{19FBE8A8-D4BA-45D1-97CD-FF1210CD856F}" srcOrd="0" destOrd="0" presId="urn:microsoft.com/office/officeart/2005/8/layout/orgChart1"/>
    <dgm:cxn modelId="{280AE1A2-83B4-4A55-842A-9F89E3F3CA3C}" type="presParOf" srcId="{914CB05A-8D64-4CEB-98C4-DA11CADF5EF5}" destId="{D87ADB57-9DB4-476E-8E99-32492AEF6743}" srcOrd="1" destOrd="0" presId="urn:microsoft.com/office/officeart/2005/8/layout/orgChart1"/>
    <dgm:cxn modelId="{5B722D8B-D9FF-4863-AD03-CB3C1312A753}" type="presParOf" srcId="{1294F536-9FA0-46F5-98BA-18EE92504E46}" destId="{DBDE0C42-B65A-4FF4-A1B6-4A7374870D94}" srcOrd="1" destOrd="0" presId="urn:microsoft.com/office/officeart/2005/8/layout/orgChart1"/>
    <dgm:cxn modelId="{2608097F-2431-4235-A5CF-28CB0109A06B}" type="presParOf" srcId="{DBDE0C42-B65A-4FF4-A1B6-4A7374870D94}" destId="{6F9FD9AC-61CC-41F9-A76D-6CACF188F0B4}" srcOrd="0" destOrd="0" presId="urn:microsoft.com/office/officeart/2005/8/layout/orgChart1"/>
    <dgm:cxn modelId="{EB38FB15-72CD-4CAA-9760-3FF3DC817769}" type="presParOf" srcId="{DBDE0C42-B65A-4FF4-A1B6-4A7374870D94}" destId="{AF520EE0-5FBB-4843-885F-DDFAD61D09C6}" srcOrd="1" destOrd="0" presId="urn:microsoft.com/office/officeart/2005/8/layout/orgChart1"/>
    <dgm:cxn modelId="{0BE72FC5-9A6D-4ED0-9B80-0235B180C6AA}" type="presParOf" srcId="{AF520EE0-5FBB-4843-885F-DDFAD61D09C6}" destId="{7E5218C3-DF37-4546-8991-FAFB5F352C42}" srcOrd="0" destOrd="0" presId="urn:microsoft.com/office/officeart/2005/8/layout/orgChart1"/>
    <dgm:cxn modelId="{2936EB03-5770-41D6-BC37-0B7FB7BE6464}" type="presParOf" srcId="{7E5218C3-DF37-4546-8991-FAFB5F352C42}" destId="{E2D9E5AD-5F18-4A7B-AD41-FAB241AFF3A0}" srcOrd="0" destOrd="0" presId="urn:microsoft.com/office/officeart/2005/8/layout/orgChart1"/>
    <dgm:cxn modelId="{5CA157C6-22C9-4FA0-BFDD-EB22F5F38AA0}" type="presParOf" srcId="{7E5218C3-DF37-4546-8991-FAFB5F352C42}" destId="{325312BD-8332-4653-B943-D3508B67A8E7}" srcOrd="1" destOrd="0" presId="urn:microsoft.com/office/officeart/2005/8/layout/orgChart1"/>
    <dgm:cxn modelId="{1FC33DAC-606F-40B6-9310-D4454A7192C6}" type="presParOf" srcId="{AF520EE0-5FBB-4843-885F-DDFAD61D09C6}" destId="{3E05E840-5F6B-4F83-99E1-8C3F951ECB47}" srcOrd="1" destOrd="0" presId="urn:microsoft.com/office/officeart/2005/8/layout/orgChart1"/>
    <dgm:cxn modelId="{6A4E7091-11A7-47CD-8F31-B4E1BF53D4FE}" type="presParOf" srcId="{AF520EE0-5FBB-4843-885F-DDFAD61D09C6}" destId="{8FAAD988-F297-49D5-8007-EE0350CCA65E}" srcOrd="2" destOrd="0" presId="urn:microsoft.com/office/officeart/2005/8/layout/orgChart1"/>
    <dgm:cxn modelId="{A8D93F0F-D0A5-437E-81D9-D95BCB8D8B21}" type="presParOf" srcId="{1294F536-9FA0-46F5-98BA-18EE92504E46}" destId="{05F5590B-53D8-4D19-A747-694F7E5C5F12}" srcOrd="2" destOrd="0" presId="urn:microsoft.com/office/officeart/2005/8/layout/orgChart1"/>
    <dgm:cxn modelId="{A9E6818A-E9BD-408D-B718-630888BA8538}" type="presParOf" srcId="{05E8A0F8-8F4A-4D16-B455-9B21EE5D83FA}" destId="{D7468021-52D5-4C70-8CC0-6578BEF4DABC}" srcOrd="2" destOrd="0" presId="urn:microsoft.com/office/officeart/2005/8/layout/orgChart1"/>
    <dgm:cxn modelId="{E3ED3A39-7381-40AD-B0CA-C30F2369B18C}" type="presParOf" srcId="{05E8A0F8-8F4A-4D16-B455-9B21EE5D83FA}" destId="{C8500CB5-83C0-450B-AAE1-C892DE8C0FC1}" srcOrd="3" destOrd="0" presId="urn:microsoft.com/office/officeart/2005/8/layout/orgChart1"/>
    <dgm:cxn modelId="{E808FC96-7C0E-41A7-A323-54DA1DEF548D}" type="presParOf" srcId="{C8500CB5-83C0-450B-AAE1-C892DE8C0FC1}" destId="{BA438CBC-95FD-4B6F-89FB-D1DBC09D14CB}" srcOrd="0" destOrd="0" presId="urn:microsoft.com/office/officeart/2005/8/layout/orgChart1"/>
    <dgm:cxn modelId="{5668432F-C549-4C02-B77D-5A3FD4F4AB85}" type="presParOf" srcId="{BA438CBC-95FD-4B6F-89FB-D1DBC09D14CB}" destId="{7C576A7F-97E5-41B2-A453-F3F548F4D3EA}" srcOrd="0" destOrd="0" presId="urn:microsoft.com/office/officeart/2005/8/layout/orgChart1"/>
    <dgm:cxn modelId="{907456CD-BEC7-4C16-A174-D20AFF03CF91}" type="presParOf" srcId="{BA438CBC-95FD-4B6F-89FB-D1DBC09D14CB}" destId="{453053D7-D80D-4229-A709-DBF0F5DE8E49}" srcOrd="1" destOrd="0" presId="urn:microsoft.com/office/officeart/2005/8/layout/orgChart1"/>
    <dgm:cxn modelId="{870A3230-1A3F-4F18-BDA0-5BD964478242}" type="presParOf" srcId="{C8500CB5-83C0-450B-AAE1-C892DE8C0FC1}" destId="{17BEF8F9-B316-4B27-BDDB-31B4D251E6B3}" srcOrd="1" destOrd="0" presId="urn:microsoft.com/office/officeart/2005/8/layout/orgChart1"/>
    <dgm:cxn modelId="{11FACD18-64A3-4E5A-A1B3-E39A2CC55E85}" type="presParOf" srcId="{17BEF8F9-B316-4B27-BDDB-31B4D251E6B3}" destId="{114E81A2-F423-48BB-AE5D-D4644231CFD5}" srcOrd="0" destOrd="0" presId="urn:microsoft.com/office/officeart/2005/8/layout/orgChart1"/>
    <dgm:cxn modelId="{28EA5E0B-53BB-46F1-B1AC-BA01C62493E4}" type="presParOf" srcId="{17BEF8F9-B316-4B27-BDDB-31B4D251E6B3}" destId="{2D2FF246-41A8-4DA7-8222-574C5739F104}" srcOrd="1" destOrd="0" presId="urn:microsoft.com/office/officeart/2005/8/layout/orgChart1"/>
    <dgm:cxn modelId="{7F5597F6-441E-48C6-9065-4194AC569CAC}" type="presParOf" srcId="{2D2FF246-41A8-4DA7-8222-574C5739F104}" destId="{F4EA0186-EF15-462C-81F6-5F8E17F5AF25}" srcOrd="0" destOrd="0" presId="urn:microsoft.com/office/officeart/2005/8/layout/orgChart1"/>
    <dgm:cxn modelId="{9F5F4B53-9C18-4472-9E3E-BCF5EA8B88E4}" type="presParOf" srcId="{F4EA0186-EF15-462C-81F6-5F8E17F5AF25}" destId="{DD04B8BE-60D5-4A74-AD7F-70C202E3C8F6}" srcOrd="0" destOrd="0" presId="urn:microsoft.com/office/officeart/2005/8/layout/orgChart1"/>
    <dgm:cxn modelId="{E286C290-7270-46BD-B200-9034CDC3F128}" type="presParOf" srcId="{F4EA0186-EF15-462C-81F6-5F8E17F5AF25}" destId="{0BDC96B3-3BFD-447D-9A3A-99371D6BB163}" srcOrd="1" destOrd="0" presId="urn:microsoft.com/office/officeart/2005/8/layout/orgChart1"/>
    <dgm:cxn modelId="{D1599BD6-035F-4B94-B246-16C4265B31D3}" type="presParOf" srcId="{2D2FF246-41A8-4DA7-8222-574C5739F104}" destId="{03FD2A29-2B2F-4B94-A448-B5DE125AFA34}" srcOrd="1" destOrd="0" presId="urn:microsoft.com/office/officeart/2005/8/layout/orgChart1"/>
    <dgm:cxn modelId="{A5732D7F-1A6E-4B13-B679-CE667B20035F}" type="presParOf" srcId="{2D2FF246-41A8-4DA7-8222-574C5739F104}" destId="{78938D25-BA17-43D9-A183-4EB7B91CD599}" srcOrd="2" destOrd="0" presId="urn:microsoft.com/office/officeart/2005/8/layout/orgChart1"/>
    <dgm:cxn modelId="{CD65E1F8-EA0F-48C7-9781-4F5D69558705}" type="presParOf" srcId="{C8500CB5-83C0-450B-AAE1-C892DE8C0FC1}" destId="{8C2D9F3F-AEE3-4DCD-9754-B40EEBBFF7B1}" srcOrd="2" destOrd="0" presId="urn:microsoft.com/office/officeart/2005/8/layout/orgChart1"/>
    <dgm:cxn modelId="{05F1A7AB-C909-42D7-BB37-2D04513BA41A}" type="presParOf" srcId="{05E8A0F8-8F4A-4D16-B455-9B21EE5D83FA}" destId="{78EE8CE8-58BD-46BC-B1AE-49AE4CE01AF1}" srcOrd="4" destOrd="0" presId="urn:microsoft.com/office/officeart/2005/8/layout/orgChart1"/>
    <dgm:cxn modelId="{A5DE7E95-D780-415C-A167-128503B6D88B}" type="presParOf" srcId="{05E8A0F8-8F4A-4D16-B455-9B21EE5D83FA}" destId="{0F578CEC-D719-47A0-9D26-0086B713C17C}" srcOrd="5" destOrd="0" presId="urn:microsoft.com/office/officeart/2005/8/layout/orgChart1"/>
    <dgm:cxn modelId="{FE4A1BA6-FA54-4762-9500-41879C43F0CB}" type="presParOf" srcId="{0F578CEC-D719-47A0-9D26-0086B713C17C}" destId="{EC7DFA3C-54F5-4534-8CEA-3805A6A55650}" srcOrd="0" destOrd="0" presId="urn:microsoft.com/office/officeart/2005/8/layout/orgChart1"/>
    <dgm:cxn modelId="{78D9EF99-CEB7-40EA-9298-401CD939532B}" type="presParOf" srcId="{EC7DFA3C-54F5-4534-8CEA-3805A6A55650}" destId="{E7E93CC8-31BA-44DD-A6A0-484A2EAAE5EA}" srcOrd="0" destOrd="0" presId="urn:microsoft.com/office/officeart/2005/8/layout/orgChart1"/>
    <dgm:cxn modelId="{BF64195B-6A12-4210-8B63-24A8EA9C6198}" type="presParOf" srcId="{EC7DFA3C-54F5-4534-8CEA-3805A6A55650}" destId="{C1B32DDF-A6CA-41D1-BBFE-3A62908DBFFE}" srcOrd="1" destOrd="0" presId="urn:microsoft.com/office/officeart/2005/8/layout/orgChart1"/>
    <dgm:cxn modelId="{024A03E1-9877-4C07-9F12-D6BD429B2A42}" type="presParOf" srcId="{0F578CEC-D719-47A0-9D26-0086B713C17C}" destId="{9E229E0B-C04C-4CAF-81EC-B3BDB5371481}" srcOrd="1" destOrd="0" presId="urn:microsoft.com/office/officeart/2005/8/layout/orgChart1"/>
    <dgm:cxn modelId="{EC68034D-2D25-4566-ACED-FD44C96FF7EA}" type="presParOf" srcId="{0F578CEC-D719-47A0-9D26-0086B713C17C}" destId="{70D32726-E687-448D-89CC-14812E43C9CD}" srcOrd="2" destOrd="0" presId="urn:microsoft.com/office/officeart/2005/8/layout/orgChart1"/>
    <dgm:cxn modelId="{C8175D69-3853-4022-9433-D7567600B206}" type="presParOf" srcId="{8CDE9839-8DE1-472C-9904-C93FC90AA559}" destId="{E6CFA08A-7145-470C-A659-6A725D85622B}" srcOrd="2" destOrd="0" presId="urn:microsoft.com/office/officeart/2005/8/layout/orgChart1"/>
    <dgm:cxn modelId="{9CA4D8C5-05D6-4310-A949-A8B31C4086FB}" type="presParOf" srcId="{E6CFA08A-7145-470C-A659-6A725D85622B}" destId="{84DF7A88-09E1-4F4F-80D0-2433B2C21A86}" srcOrd="0" destOrd="0" presId="urn:microsoft.com/office/officeart/2005/8/layout/orgChart1"/>
    <dgm:cxn modelId="{27F47A14-8416-42CB-9739-B15F95C61A7D}" type="presParOf" srcId="{E6CFA08A-7145-470C-A659-6A725D85622B}" destId="{A0A65379-BDF0-4104-A7F0-643E77F9388B}" srcOrd="1" destOrd="0" presId="urn:microsoft.com/office/officeart/2005/8/layout/orgChart1"/>
    <dgm:cxn modelId="{7A5CD04F-3D90-4B33-9610-579C22B674E9}" type="presParOf" srcId="{A0A65379-BDF0-4104-A7F0-643E77F9388B}" destId="{3784CFC3-F2D9-488A-AE9C-C3568DA512EE}" srcOrd="0" destOrd="0" presId="urn:microsoft.com/office/officeart/2005/8/layout/orgChart1"/>
    <dgm:cxn modelId="{7BE40EC9-7F83-438F-851D-AABC356B06B5}" type="presParOf" srcId="{3784CFC3-F2D9-488A-AE9C-C3568DA512EE}" destId="{D626C255-1536-4EB0-A4A3-D107C591C8D4}" srcOrd="0" destOrd="0" presId="urn:microsoft.com/office/officeart/2005/8/layout/orgChart1"/>
    <dgm:cxn modelId="{4AD8457D-2885-40E3-949B-EC715B547C04}" type="presParOf" srcId="{3784CFC3-F2D9-488A-AE9C-C3568DA512EE}" destId="{2A54EBA9-5ADF-4115-A1E6-A8CF925559FD}" srcOrd="1" destOrd="0" presId="urn:microsoft.com/office/officeart/2005/8/layout/orgChart1"/>
    <dgm:cxn modelId="{2D747A11-9BED-4117-A458-7F2998ECA753}" type="presParOf" srcId="{A0A65379-BDF0-4104-A7F0-643E77F9388B}" destId="{86C08062-08DC-4E99-8089-B9A6DB7B0CC3}" srcOrd="1" destOrd="0" presId="urn:microsoft.com/office/officeart/2005/8/layout/orgChart1"/>
    <dgm:cxn modelId="{E40DC5D1-B6F1-4286-886D-665B48F5F0D4}" type="presParOf" srcId="{86C08062-08DC-4E99-8089-B9A6DB7B0CC3}" destId="{D8EA20E6-3631-4CEB-BB85-70179122EAA9}" srcOrd="0" destOrd="0" presId="urn:microsoft.com/office/officeart/2005/8/layout/orgChart1"/>
    <dgm:cxn modelId="{09F4A53B-AABE-41D5-BCA1-DEA5E323A434}" type="presParOf" srcId="{86C08062-08DC-4E99-8089-B9A6DB7B0CC3}" destId="{730E49D7-7F6C-4818-99AB-3F4F151A594A}" srcOrd="1" destOrd="0" presId="urn:microsoft.com/office/officeart/2005/8/layout/orgChart1"/>
    <dgm:cxn modelId="{F75FC02B-27DA-4E30-ABBC-3AE3779E1B94}" type="presParOf" srcId="{730E49D7-7F6C-4818-99AB-3F4F151A594A}" destId="{FCB36CA0-0AD8-4C3A-87DA-C36FB784EACC}" srcOrd="0" destOrd="0" presId="urn:microsoft.com/office/officeart/2005/8/layout/orgChart1"/>
    <dgm:cxn modelId="{5065FA1B-1BDF-4B7F-8053-0C8C06DB6DEF}" type="presParOf" srcId="{FCB36CA0-0AD8-4C3A-87DA-C36FB784EACC}" destId="{56C82615-A5B3-49EE-B6D8-D98CEFF3B425}" srcOrd="0" destOrd="0" presId="urn:microsoft.com/office/officeart/2005/8/layout/orgChart1"/>
    <dgm:cxn modelId="{63E47DBD-1EF3-478E-9CC0-47D4FD2F2867}" type="presParOf" srcId="{FCB36CA0-0AD8-4C3A-87DA-C36FB784EACC}" destId="{0AFA3A67-B89C-4F86-803F-18EE901A04DB}" srcOrd="1" destOrd="0" presId="urn:microsoft.com/office/officeart/2005/8/layout/orgChart1"/>
    <dgm:cxn modelId="{6FC6388B-CFAA-4172-B0FD-B9F905CB34BE}" type="presParOf" srcId="{730E49D7-7F6C-4818-99AB-3F4F151A594A}" destId="{FB845D50-1C85-4254-BC7F-F2CCFF03FA5A}" srcOrd="1" destOrd="0" presId="urn:microsoft.com/office/officeart/2005/8/layout/orgChart1"/>
    <dgm:cxn modelId="{EDCB59A6-B203-40F2-83EC-F8A986840F7F}" type="presParOf" srcId="{730E49D7-7F6C-4818-99AB-3F4F151A594A}" destId="{2C20CF96-E85A-47C3-9776-03634C2BE85C}" srcOrd="2" destOrd="0" presId="urn:microsoft.com/office/officeart/2005/8/layout/orgChart1"/>
    <dgm:cxn modelId="{07E4EEF1-C8B2-4131-8F61-08C0E7866DB1}" type="presParOf" srcId="{A0A65379-BDF0-4104-A7F0-643E77F9388B}" destId="{1D30BE1A-1909-4D61-8B81-19B28E740DFA}" srcOrd="2" destOrd="0" presId="urn:microsoft.com/office/officeart/2005/8/layout/orgChart1"/>
    <dgm:cxn modelId="{E12DEE03-4791-4AE6-A277-6A5DA89CCF38}" type="presParOf" srcId="{E6CFA08A-7145-470C-A659-6A725D85622B}" destId="{A3AE1FFF-2779-43AE-B3E9-186655E4831E}" srcOrd="2" destOrd="0" presId="urn:microsoft.com/office/officeart/2005/8/layout/orgChart1"/>
    <dgm:cxn modelId="{2FF4B0CB-5473-4F44-AB3E-8F8AB3C9A88E}" type="presParOf" srcId="{E6CFA08A-7145-470C-A659-6A725D85622B}" destId="{8C2EB159-A892-4092-9108-FCD3B326B242}" srcOrd="3" destOrd="0" presId="urn:microsoft.com/office/officeart/2005/8/layout/orgChart1"/>
    <dgm:cxn modelId="{1B43C9B8-30AC-4616-A22A-DFD303DA70BF}" type="presParOf" srcId="{8C2EB159-A892-4092-9108-FCD3B326B242}" destId="{BC453CF0-7FEF-454B-8513-C37ED1ABC82B}" srcOrd="0" destOrd="0" presId="urn:microsoft.com/office/officeart/2005/8/layout/orgChart1"/>
    <dgm:cxn modelId="{4AB7841A-74E5-452C-A35B-523AED37B6EE}" type="presParOf" srcId="{BC453CF0-7FEF-454B-8513-C37ED1ABC82B}" destId="{C449438F-BAE6-4184-81D6-38A20A4ED509}" srcOrd="0" destOrd="0" presId="urn:microsoft.com/office/officeart/2005/8/layout/orgChart1"/>
    <dgm:cxn modelId="{7D6746B7-2D2B-4C22-8995-E78801AA801D}" type="presParOf" srcId="{BC453CF0-7FEF-454B-8513-C37ED1ABC82B}" destId="{AA44A51D-8C28-491A-828E-3E746FA2003B}" srcOrd="1" destOrd="0" presId="urn:microsoft.com/office/officeart/2005/8/layout/orgChart1"/>
    <dgm:cxn modelId="{C1B6365D-B839-4D06-92E1-CFE1808DA63F}" type="presParOf" srcId="{8C2EB159-A892-4092-9108-FCD3B326B242}" destId="{452C8D80-FE8B-41BC-9C38-D6E5AB9E3B3D}" srcOrd="1" destOrd="0" presId="urn:microsoft.com/office/officeart/2005/8/layout/orgChart1"/>
    <dgm:cxn modelId="{82259137-2AA6-4E90-A472-9A5E6EC9BAA4}" type="presParOf" srcId="{8C2EB159-A892-4092-9108-FCD3B326B242}" destId="{A0463D60-CF9E-445E-B58E-E6327CA4CC79}" srcOrd="2" destOrd="0" presId="urn:microsoft.com/office/officeart/2005/8/layout/orgChart1"/>
    <dgm:cxn modelId="{012A1F0F-E926-426B-B7D0-1AE84DB53B5F}" type="presParOf" srcId="{E6CFA08A-7145-470C-A659-6A725D85622B}" destId="{5FE1E1A9-D3F0-437E-B2D3-0DEAB5A745E9}" srcOrd="4" destOrd="0" presId="urn:microsoft.com/office/officeart/2005/8/layout/orgChart1"/>
    <dgm:cxn modelId="{516E9409-435A-43EE-8986-2330533FF001}" type="presParOf" srcId="{E6CFA08A-7145-470C-A659-6A725D85622B}" destId="{C6E7727A-D1C4-4F85-92A9-05A0DC33C7B0}" srcOrd="5" destOrd="0" presId="urn:microsoft.com/office/officeart/2005/8/layout/orgChart1"/>
    <dgm:cxn modelId="{A2B279B0-24B6-43EB-82BF-8205512E7859}" type="presParOf" srcId="{C6E7727A-D1C4-4F85-92A9-05A0DC33C7B0}" destId="{263D4559-2DCC-4EFF-B810-E34E356CE553}" srcOrd="0" destOrd="0" presId="urn:microsoft.com/office/officeart/2005/8/layout/orgChart1"/>
    <dgm:cxn modelId="{455C772E-2052-486E-A743-0948C0191E40}" type="presParOf" srcId="{263D4559-2DCC-4EFF-B810-E34E356CE553}" destId="{435477FB-F2EE-46B0-8DEB-FBFA50948880}" srcOrd="0" destOrd="0" presId="urn:microsoft.com/office/officeart/2005/8/layout/orgChart1"/>
    <dgm:cxn modelId="{E415A662-9E1A-458A-8749-E4405A848250}" type="presParOf" srcId="{263D4559-2DCC-4EFF-B810-E34E356CE553}" destId="{85FC35AD-47A9-488F-ABBF-D1BB2EC03F1B}" srcOrd="1" destOrd="0" presId="urn:microsoft.com/office/officeart/2005/8/layout/orgChart1"/>
    <dgm:cxn modelId="{8DEE0295-8781-426E-84B5-AE004CB534DD}" type="presParOf" srcId="{C6E7727A-D1C4-4F85-92A9-05A0DC33C7B0}" destId="{3208A051-2C14-4371-8797-F4E44696D14F}" srcOrd="1" destOrd="0" presId="urn:microsoft.com/office/officeart/2005/8/layout/orgChart1"/>
    <dgm:cxn modelId="{368F7261-A81A-459B-B7BC-3155DE324D8E}" type="presParOf" srcId="{C6E7727A-D1C4-4F85-92A9-05A0DC33C7B0}" destId="{E570E6E9-66B2-466D-B09A-516DC2968E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 </a:t>
          </a:r>
          <a:endParaRPr lang="es-MX" altLang="es-MX" sz="1200" dirty="0" smtClean="0"/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Operativo(a)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 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Operativo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Vacante</a:t>
          </a:r>
          <a:endParaRPr lang="es-ES" sz="1200" dirty="0"/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Infracciones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Vacante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Área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77011CC-C1BA-4924-BBF8-34ECEEC1FD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Telefonista</a:t>
          </a:r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AD577F9-D7BC-4567-A16A-D227A0190E4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AUXILIO VIAL</a:t>
          </a:r>
          <a:endParaRPr lang="es-ES" sz="1200" b="0" dirty="0"/>
        </a:p>
      </dgm:t>
    </dgm:pt>
    <dgm:pt modelId="{E98C93DE-C978-4C08-935C-9F57375AD3FD}" type="par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38BA72B-AA44-4ED0-BA11-35F7FFDEB92F}" type="sib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4AF4BA2-9CD9-446F-ADF0-0DCDABAD3B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Área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 de Auxilio Vial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Operadores(as) Conmutador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Mecánicos(as) de Auxilio Vial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 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Mecánicos(as</a:t>
          </a:r>
          <a:r>
            <a:rPr lang="es-ES" sz="1200" dirty="0" smtClean="0"/>
            <a:t>)</a:t>
          </a:r>
          <a:endParaRPr lang="es-ES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Auxiliares Viales</a:t>
          </a:r>
        </a:p>
      </dgm:t>
    </dgm:pt>
    <dgm:pt modelId="{43BF87FF-C740-4AA0-9069-36575C42D367}" type="par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9C7327-7A9E-494A-8232-B065EB189F00}" type="sib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883" custScaleY="914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571D0808-8BA9-4B1A-BF10-4B812D7B5CBF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05478" custScaleY="1924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4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Y="120274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4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4" custScaleX="111041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4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1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0" presStyleCnt="1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0" presStyleCnt="1" custScaleX="176263" custScaleY="191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0" presStyleCnt="1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DDDE86BD-616E-48B5-9358-B516D1250E27}" type="pres">
      <dgm:prSet presAssocID="{E98C93DE-C978-4C08-935C-9F57375AD3FD}" presName="Name37" presStyleLbl="parChTrans1D2" presStyleIdx="3" presStyleCnt="4"/>
      <dgm:spPr/>
      <dgm:t>
        <a:bodyPr/>
        <a:lstStyle/>
        <a:p>
          <a:endParaRPr lang="es-MX"/>
        </a:p>
      </dgm:t>
    </dgm:pt>
    <dgm:pt modelId="{0E41E4A8-ECF0-4788-892E-1713FC655800}" type="pres">
      <dgm:prSet presAssocID="{AAD577F9-D7BC-4567-A16A-D227A0190E4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7F18F2D-0EDE-4D94-A499-17FEBE98D77B}" type="pres">
      <dgm:prSet presAssocID="{AAD577F9-D7BC-4567-A16A-D227A0190E42}" presName="rootComposite" presStyleCnt="0"/>
      <dgm:spPr/>
      <dgm:t>
        <a:bodyPr/>
        <a:lstStyle/>
        <a:p>
          <a:endParaRPr lang="es-ES"/>
        </a:p>
      </dgm:t>
    </dgm:pt>
    <dgm:pt modelId="{AFB692BE-9D0D-4F9A-8D36-D70DF0DFE559}" type="pres">
      <dgm:prSet presAssocID="{AAD577F9-D7BC-4567-A16A-D227A0190E42}" presName="rootText" presStyleLbl="node2" presStyleIdx="3" presStyleCnt="4" custScaleY="33340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D2184D-8E43-4631-A111-A10B3192D7E0}" type="pres">
      <dgm:prSet presAssocID="{AAD577F9-D7BC-4567-A16A-D227A0190E42}" presName="rootConnector" presStyleLbl="node2" presStyleIdx="3" presStyleCnt="4"/>
      <dgm:spPr/>
      <dgm:t>
        <a:bodyPr/>
        <a:lstStyle/>
        <a:p>
          <a:endParaRPr lang="es-ES"/>
        </a:p>
      </dgm:t>
    </dgm:pt>
    <dgm:pt modelId="{81F26A36-1042-4678-BB6F-FA0C9F97C79A}" type="pres">
      <dgm:prSet presAssocID="{AAD577F9-D7BC-4567-A16A-D227A0190E42}" presName="hierChild4" presStyleCnt="0"/>
      <dgm:spPr/>
      <dgm:t>
        <a:bodyPr/>
        <a:lstStyle/>
        <a:p>
          <a:endParaRPr lang="es-ES"/>
        </a:p>
      </dgm:t>
    </dgm:pt>
    <dgm:pt modelId="{772A18E3-74CE-4F88-9314-AFECBED32844}" type="pres">
      <dgm:prSet presAssocID="{43BF87FF-C740-4AA0-9069-36575C42D367}" presName="Name35" presStyleLbl="parChTrans1D3" presStyleIdx="2" presStyleCnt="3"/>
      <dgm:spPr/>
      <dgm:t>
        <a:bodyPr/>
        <a:lstStyle/>
        <a:p>
          <a:endParaRPr lang="es-MX"/>
        </a:p>
      </dgm:t>
    </dgm:pt>
    <dgm:pt modelId="{7A040FE2-4499-4355-8E66-85C6767DD6CC}" type="pres">
      <dgm:prSet presAssocID="{34AF4BA2-9CD9-446F-ADF0-0DCDABAD3B8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9B65882-7A8A-4099-A605-923D6BE0C065}" type="pres">
      <dgm:prSet presAssocID="{34AF4BA2-9CD9-446F-ADF0-0DCDABAD3B89}" presName="rootComposite" presStyleCnt="0"/>
      <dgm:spPr/>
      <dgm:t>
        <a:bodyPr/>
        <a:lstStyle/>
        <a:p>
          <a:endParaRPr lang="es-ES"/>
        </a:p>
      </dgm:t>
    </dgm:pt>
    <dgm:pt modelId="{3C6F2E7D-78C5-450F-8950-5C508C058C03}" type="pres">
      <dgm:prSet presAssocID="{34AF4BA2-9CD9-446F-ADF0-0DCDABAD3B89}" presName="rootText" presStyleLbl="node3" presStyleIdx="2" presStyleCnt="3" custScaleX="222442" custScaleY="4680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11C641-210D-485E-A565-E3FF4C099B55}" type="pres">
      <dgm:prSet presAssocID="{34AF4BA2-9CD9-446F-ADF0-0DCDABAD3B89}" presName="rootConnector" presStyleLbl="node3" presStyleIdx="2" presStyleCnt="3"/>
      <dgm:spPr/>
      <dgm:t>
        <a:bodyPr/>
        <a:lstStyle/>
        <a:p>
          <a:endParaRPr lang="es-ES"/>
        </a:p>
      </dgm:t>
    </dgm:pt>
    <dgm:pt modelId="{E6DE3414-C079-46D0-8CFD-DB2E4218FA30}" type="pres">
      <dgm:prSet presAssocID="{34AF4BA2-9CD9-446F-ADF0-0DCDABAD3B89}" presName="hierChild4" presStyleCnt="0"/>
      <dgm:spPr/>
      <dgm:t>
        <a:bodyPr/>
        <a:lstStyle/>
        <a:p>
          <a:endParaRPr lang="es-ES"/>
        </a:p>
      </dgm:t>
    </dgm:pt>
    <dgm:pt modelId="{6B5DC4AA-6ED6-4569-88C6-C7C92D7A741C}" type="pres">
      <dgm:prSet presAssocID="{34AF4BA2-9CD9-446F-ADF0-0DCDABAD3B89}" presName="hierChild5" presStyleCnt="0"/>
      <dgm:spPr/>
      <dgm:t>
        <a:bodyPr/>
        <a:lstStyle/>
        <a:p>
          <a:endParaRPr lang="es-ES"/>
        </a:p>
      </dgm:t>
    </dgm:pt>
    <dgm:pt modelId="{0190BCE6-AB83-47B9-BEEF-96D7726C0121}" type="pres">
      <dgm:prSet presAssocID="{AAD577F9-D7BC-4567-A16A-D227A0190E42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5C8BA7E0-165A-472E-BBAB-1EE254F96160}" type="presOf" srcId="{513ABDC6-58B7-417A-A67E-740021A77F2B}" destId="{4B2936FA-6711-4585-AFD9-973AA490CD1B}" srcOrd="1" destOrd="0" presId="urn:microsoft.com/office/officeart/2005/8/layout/orgChart1"/>
    <dgm:cxn modelId="{FC4011AF-B306-42FB-A280-FBD462FFCCDF}" type="presOf" srcId="{41568039-9809-4B2B-BA51-64E0E23C2BBE}" destId="{19FBE8A8-D4BA-45D1-97CD-FF1210CD856F}" srcOrd="0" destOrd="0" presId="urn:microsoft.com/office/officeart/2005/8/layout/orgChart1"/>
    <dgm:cxn modelId="{C4EBC70E-1B62-477B-9A5B-C5A92D2FA767}" type="presOf" srcId="{34AF4BA2-9CD9-446F-ADF0-0DCDABAD3B89}" destId="{5211C641-210D-485E-A565-E3FF4C099B55}" srcOrd="1" destOrd="0" presId="urn:microsoft.com/office/officeart/2005/8/layout/orgChart1"/>
    <dgm:cxn modelId="{4925F272-BD37-4BD9-90DF-43EF4F2072F8}" type="presOf" srcId="{34AF4BA2-9CD9-446F-ADF0-0DCDABAD3B89}" destId="{3C6F2E7D-78C5-450F-8950-5C508C058C03}" srcOrd="0" destOrd="0" presId="urn:microsoft.com/office/officeart/2005/8/layout/orgChart1"/>
    <dgm:cxn modelId="{F02336EA-3243-43D4-BFB6-C4ACE2F1F61B}" type="presOf" srcId="{8D68EF15-F857-4A2D-BC0F-9D2136394EF6}" destId="{E67FFFE6-37F7-4DBC-A1F3-0D8A905A2EB0}" srcOrd="0" destOrd="0" presId="urn:microsoft.com/office/officeart/2005/8/layout/orgChart1"/>
    <dgm:cxn modelId="{B6083612-D028-4C6F-B5AE-824E591C8EB8}" type="presOf" srcId="{80C91609-4155-490D-A93A-2840363F77EF}" destId="{70C7E907-B590-4FA8-BA47-0908BC71EE25}" srcOrd="1" destOrd="0" presId="urn:microsoft.com/office/officeart/2005/8/layout/orgChart1"/>
    <dgm:cxn modelId="{10B6BC8F-8FA7-4C38-826B-AEC838CFFD59}" type="presOf" srcId="{9DEA55C1-E59C-4B5B-90DC-1D0B54C2B20C}" destId="{86D99192-4F64-487A-BE9B-B4D3790AE7BC}" srcOrd="0" destOrd="0" presId="urn:microsoft.com/office/officeart/2005/8/layout/orgChart1"/>
    <dgm:cxn modelId="{7AC8C536-8BE1-4584-A73F-DC0508ACF99F}" type="presOf" srcId="{1F1AD0A3-D7C4-4B4E-80A7-E2621A72994E}" destId="{2C2DBB68-6F0F-46A2-8851-30502E376B4D}" srcOrd="0" destOrd="0" presId="urn:microsoft.com/office/officeart/2005/8/layout/orgChart1"/>
    <dgm:cxn modelId="{7D2BEF75-9B73-4C19-883A-DB4A27AFC72A}" type="presOf" srcId="{E98C93DE-C978-4C08-935C-9F57375AD3FD}" destId="{DDDE86BD-616E-48B5-9358-B516D1250E27}" srcOrd="0" destOrd="0" presId="urn:microsoft.com/office/officeart/2005/8/layout/orgChart1"/>
    <dgm:cxn modelId="{EBD11E85-E59A-4FD6-B129-DCCE1B82FF64}" type="presOf" srcId="{513ABDC6-58B7-417A-A67E-740021A77F2B}" destId="{DD8A29F5-D042-4749-8AE9-1CA72A60AD2C}" srcOrd="0" destOrd="0" presId="urn:microsoft.com/office/officeart/2005/8/layout/orgChart1"/>
    <dgm:cxn modelId="{101FAFCB-2E47-42AE-BD44-5528F718077C}" srcId="{AAD577F9-D7BC-4567-A16A-D227A0190E42}" destId="{34AF4BA2-9CD9-446F-ADF0-0DCDABAD3B89}" srcOrd="0" destOrd="0" parTransId="{43BF87FF-C740-4AA0-9069-36575C42D367}" sibTransId="{469C7327-7A9E-494A-8232-B065EB189F00}"/>
    <dgm:cxn modelId="{BAA0511A-B493-479E-AA2C-EB2F5A8D38DF}" srcId="{9DEA55C1-E59C-4B5B-90DC-1D0B54C2B20C}" destId="{AAD577F9-D7BC-4567-A16A-D227A0190E42}" srcOrd="3" destOrd="0" parTransId="{E98C93DE-C978-4C08-935C-9F57375AD3FD}" sibTransId="{838BA72B-AA44-4ED0-BA11-35F7FFDEB92F}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6DA38B4C-5AF1-4BBE-BC32-224227E4DEB6}" type="presOf" srcId="{8F9B962E-1A76-4DB3-8E18-81A971FBB424}" destId="{D43A949E-161F-4CB6-8E08-C22964D4E9ED}" srcOrd="0" destOrd="0" presId="urn:microsoft.com/office/officeart/2005/8/layout/orgChart1"/>
    <dgm:cxn modelId="{B726BCC2-3702-46CB-A21B-80457626447E}" type="presOf" srcId="{1CBA1466-9B70-40DE-ABFD-7537F7E3D45F}" destId="{571D0808-8BA9-4B1A-BF10-4B812D7B5CBF}" srcOrd="0" destOrd="0" presId="urn:microsoft.com/office/officeart/2005/8/layout/orgChart1"/>
    <dgm:cxn modelId="{F974C953-79B4-499D-886B-9F80E36F4D49}" type="presOf" srcId="{ED044282-9709-409C-A329-2B868569F6BC}" destId="{26748039-6874-42B3-9C6B-2A687CAEDF97}" srcOrd="0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3A41774-6314-4FE9-B93D-DA1106EFEF1A}" type="presOf" srcId="{9DEA55C1-E59C-4B5B-90DC-1D0B54C2B20C}" destId="{B2A4EFCD-7609-4E18-A214-10BA88B362DC}" srcOrd="1" destOrd="0" presId="urn:microsoft.com/office/officeart/2005/8/layout/orgChart1"/>
    <dgm:cxn modelId="{B5B43EF5-BCB5-4D5D-AF96-4A89434B10A0}" type="presOf" srcId="{AAD577F9-D7BC-4567-A16A-D227A0190E42}" destId="{96D2184D-8E43-4631-A111-A10B3192D7E0}" srcOrd="1" destOrd="0" presId="urn:microsoft.com/office/officeart/2005/8/layout/orgChart1"/>
    <dgm:cxn modelId="{B6688495-D606-49E1-9D94-70855B78A15F}" type="presOf" srcId="{8F9B962E-1A76-4DB3-8E18-81A971FBB424}" destId="{05D9A78E-F561-46E3-A981-19402017968E}" srcOrd="1" destOrd="0" presId="urn:microsoft.com/office/officeart/2005/8/layout/orgChart1"/>
    <dgm:cxn modelId="{64A4CBE4-DB79-492F-8A98-3F93D8827C1B}" type="presOf" srcId="{BD3D72B1-EEF6-4EB4-803A-A74A6B419346}" destId="{B3263371-B20E-4D1C-87B0-F232DC5A756C}" srcOrd="0" destOrd="0" presId="urn:microsoft.com/office/officeart/2005/8/layout/orgChart1"/>
    <dgm:cxn modelId="{C800C148-88E7-482A-9FCC-5E75DFAA494C}" type="presOf" srcId="{43BF87FF-C740-4AA0-9069-36575C42D367}" destId="{772A18E3-74CE-4F88-9314-AFECBED32844}" srcOrd="0" destOrd="0" presId="urn:microsoft.com/office/officeart/2005/8/layout/orgChart1"/>
    <dgm:cxn modelId="{53FBF6D7-C0C5-4503-A949-A5A80265F06C}" type="presOf" srcId="{577011CC-C1BA-4924-BBF8-34ECEEC1FD90}" destId="{B2652C76-7E8A-4205-9A6B-024484E74241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A7AD5907-71DF-4F1F-9DC6-4FFB46E033EE}" type="presOf" srcId="{577011CC-C1BA-4924-BBF8-34ECEEC1FD90}" destId="{2A510A22-CF32-47FD-BC41-4E00F3C4B7C0}" srcOrd="0" destOrd="0" presId="urn:microsoft.com/office/officeart/2005/8/layout/orgChart1"/>
    <dgm:cxn modelId="{A087F581-93A2-49A6-A153-24D8FA55AA25}" type="presOf" srcId="{41568039-9809-4B2B-BA51-64E0E23C2BBE}" destId="{D87ADB57-9DB4-476E-8E99-32492AEF6743}" srcOrd="1" destOrd="0" presId="urn:microsoft.com/office/officeart/2005/8/layout/orgChart1"/>
    <dgm:cxn modelId="{9F726450-B3C9-4E4F-A625-0E73C1765B36}" type="presOf" srcId="{AAD577F9-D7BC-4567-A16A-D227A0190E42}" destId="{AFB692BE-9D0D-4F9A-8D36-D70DF0DFE559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AFD96705-0E9D-4EF0-B594-132DF3756F56}" type="presOf" srcId="{2EC3689C-7BAA-4D8B-9BFA-26FA5F5F11A6}" destId="{9EF5B1E7-4642-446F-802A-010E77A6D315}" srcOrd="0" destOrd="0" presId="urn:microsoft.com/office/officeart/2005/8/layout/orgChart1"/>
    <dgm:cxn modelId="{D41DEABE-218C-4B24-BE65-C92F802B8B69}" type="presOf" srcId="{2A362D5D-A3DA-4F6C-8849-2A8C51EEB6D2}" destId="{12FB5CC2-3F72-4AC8-AF94-50272EAD0FAB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1C45922-784B-446D-AB5B-EE7B332D2918}" type="presOf" srcId="{2EC3689C-7BAA-4D8B-9BFA-26FA5F5F11A6}" destId="{F20D4592-4086-4910-B30C-72EC00D6CBE6}" srcOrd="1" destOrd="0" presId="urn:microsoft.com/office/officeart/2005/8/layout/orgChart1"/>
    <dgm:cxn modelId="{D200D77E-3670-4B49-8183-533396D654E2}" type="presOf" srcId="{80C91609-4155-490D-A93A-2840363F77EF}" destId="{0E4A1FB2-B936-4A45-9B17-4DC72B6EC80F}" srcOrd="0" destOrd="0" presId="urn:microsoft.com/office/officeart/2005/8/layout/orgChart1"/>
    <dgm:cxn modelId="{27F96585-3A96-4258-BF7F-98979AFE9BDD}" type="presOf" srcId="{BF3E0D77-B4B1-4899-A1CE-BDD510C85116}" destId="{2C5BE302-AF4B-4D1B-AF8E-3B42BE99FCC0}" srcOrd="0" destOrd="0" presId="urn:microsoft.com/office/officeart/2005/8/layout/orgChart1"/>
    <dgm:cxn modelId="{331A22A1-3423-44B7-85F0-37DEDB6595EE}" type="presParOf" srcId="{B3263371-B20E-4D1C-87B0-F232DC5A756C}" destId="{8CDE9839-8DE1-472C-9904-C93FC90AA559}" srcOrd="0" destOrd="0" presId="urn:microsoft.com/office/officeart/2005/8/layout/orgChart1"/>
    <dgm:cxn modelId="{198AFD72-F9BC-4E2E-8003-3EA8A8E2BBF3}" type="presParOf" srcId="{8CDE9839-8DE1-472C-9904-C93FC90AA559}" destId="{A15FBA2B-7AAA-4593-A287-168E70F88188}" srcOrd="0" destOrd="0" presId="urn:microsoft.com/office/officeart/2005/8/layout/orgChart1"/>
    <dgm:cxn modelId="{F520C4A8-D2EE-48DA-80AF-3D9453FBE4F2}" type="presParOf" srcId="{A15FBA2B-7AAA-4593-A287-168E70F88188}" destId="{86D99192-4F64-487A-BE9B-B4D3790AE7BC}" srcOrd="0" destOrd="0" presId="urn:microsoft.com/office/officeart/2005/8/layout/orgChart1"/>
    <dgm:cxn modelId="{834B7C2C-A7CD-4037-AA18-22A5E7E39998}" type="presParOf" srcId="{A15FBA2B-7AAA-4593-A287-168E70F88188}" destId="{B2A4EFCD-7609-4E18-A214-10BA88B362DC}" srcOrd="1" destOrd="0" presId="urn:microsoft.com/office/officeart/2005/8/layout/orgChart1"/>
    <dgm:cxn modelId="{E5DFD90C-BDA3-4DC1-85BA-365AB4DEE35C}" type="presParOf" srcId="{8CDE9839-8DE1-472C-9904-C93FC90AA559}" destId="{05E8A0F8-8F4A-4D16-B455-9B21EE5D83FA}" srcOrd="1" destOrd="0" presId="urn:microsoft.com/office/officeart/2005/8/layout/orgChart1"/>
    <dgm:cxn modelId="{C0E0280A-DF05-4DF7-81ED-090D2C308950}" type="presParOf" srcId="{05E8A0F8-8F4A-4D16-B455-9B21EE5D83FA}" destId="{26748039-6874-42B3-9C6B-2A687CAEDF97}" srcOrd="0" destOrd="0" presId="urn:microsoft.com/office/officeart/2005/8/layout/orgChart1"/>
    <dgm:cxn modelId="{0241B08C-5D64-4E92-915E-E89E4F612ED6}" type="presParOf" srcId="{05E8A0F8-8F4A-4D16-B455-9B21EE5D83FA}" destId="{1294F536-9FA0-46F5-98BA-18EE92504E46}" srcOrd="1" destOrd="0" presId="urn:microsoft.com/office/officeart/2005/8/layout/orgChart1"/>
    <dgm:cxn modelId="{CF43907F-9829-4FC7-94AB-476641F26A6F}" type="presParOf" srcId="{1294F536-9FA0-46F5-98BA-18EE92504E46}" destId="{914CB05A-8D64-4CEB-98C4-DA11CADF5EF5}" srcOrd="0" destOrd="0" presId="urn:microsoft.com/office/officeart/2005/8/layout/orgChart1"/>
    <dgm:cxn modelId="{19A7B55A-4773-45AD-85A3-FCD33A672C13}" type="presParOf" srcId="{914CB05A-8D64-4CEB-98C4-DA11CADF5EF5}" destId="{19FBE8A8-D4BA-45D1-97CD-FF1210CD856F}" srcOrd="0" destOrd="0" presId="urn:microsoft.com/office/officeart/2005/8/layout/orgChart1"/>
    <dgm:cxn modelId="{0C42F527-4882-4F37-848B-A0CCD471DE65}" type="presParOf" srcId="{914CB05A-8D64-4CEB-98C4-DA11CADF5EF5}" destId="{D87ADB57-9DB4-476E-8E99-32492AEF6743}" srcOrd="1" destOrd="0" presId="urn:microsoft.com/office/officeart/2005/8/layout/orgChart1"/>
    <dgm:cxn modelId="{F7DAF460-6FFC-4FE4-9012-E606DD5808EF}" type="presParOf" srcId="{1294F536-9FA0-46F5-98BA-18EE92504E46}" destId="{DBDE0C42-B65A-4FF4-A1B6-4A7374870D94}" srcOrd="1" destOrd="0" presId="urn:microsoft.com/office/officeart/2005/8/layout/orgChart1"/>
    <dgm:cxn modelId="{571D7D05-C3E4-49DE-93A3-814045E3802C}" type="presParOf" srcId="{DBDE0C42-B65A-4FF4-A1B6-4A7374870D94}" destId="{571D0808-8BA9-4B1A-BF10-4B812D7B5CBF}" srcOrd="0" destOrd="0" presId="urn:microsoft.com/office/officeart/2005/8/layout/orgChart1"/>
    <dgm:cxn modelId="{28283A93-7B4E-418F-AE17-ADADE1472E7B}" type="presParOf" srcId="{DBDE0C42-B65A-4FF4-A1B6-4A7374870D94}" destId="{3AD56842-B5D0-4B28-9ECD-75B4A9D0F3F8}" srcOrd="1" destOrd="0" presId="urn:microsoft.com/office/officeart/2005/8/layout/orgChart1"/>
    <dgm:cxn modelId="{AF63963E-6F47-458C-A769-E158B9041613}" type="presParOf" srcId="{3AD56842-B5D0-4B28-9ECD-75B4A9D0F3F8}" destId="{B7121B46-A2BE-4117-A06F-C35EC7E44BD5}" srcOrd="0" destOrd="0" presId="urn:microsoft.com/office/officeart/2005/8/layout/orgChart1"/>
    <dgm:cxn modelId="{9D8C1F4F-E48D-4CC1-B71D-FADAAD81AF26}" type="presParOf" srcId="{B7121B46-A2BE-4117-A06F-C35EC7E44BD5}" destId="{9EF5B1E7-4642-446F-802A-010E77A6D315}" srcOrd="0" destOrd="0" presId="urn:microsoft.com/office/officeart/2005/8/layout/orgChart1"/>
    <dgm:cxn modelId="{89318460-BF7B-4FAA-855B-901602362D6C}" type="presParOf" srcId="{B7121B46-A2BE-4117-A06F-C35EC7E44BD5}" destId="{F20D4592-4086-4910-B30C-72EC00D6CBE6}" srcOrd="1" destOrd="0" presId="urn:microsoft.com/office/officeart/2005/8/layout/orgChart1"/>
    <dgm:cxn modelId="{53CBE4D2-6DB9-4E62-85FE-2FC2A98E4758}" type="presParOf" srcId="{3AD56842-B5D0-4B28-9ECD-75B4A9D0F3F8}" destId="{6C8B4CA9-8A6B-4839-9B95-F2F66954329E}" srcOrd="1" destOrd="0" presId="urn:microsoft.com/office/officeart/2005/8/layout/orgChart1"/>
    <dgm:cxn modelId="{84BC8C2E-AEE1-4858-931E-B031EF195565}" type="presParOf" srcId="{3AD56842-B5D0-4B28-9ECD-75B4A9D0F3F8}" destId="{D3CC1EF0-B066-49DF-9149-C52533FB5920}" srcOrd="2" destOrd="0" presId="urn:microsoft.com/office/officeart/2005/8/layout/orgChart1"/>
    <dgm:cxn modelId="{E2BDC9B4-7C36-48E0-B85C-27B08A8BA946}" type="presParOf" srcId="{1294F536-9FA0-46F5-98BA-18EE92504E46}" destId="{05F5590B-53D8-4D19-A747-694F7E5C5F12}" srcOrd="2" destOrd="0" presId="urn:microsoft.com/office/officeart/2005/8/layout/orgChart1"/>
    <dgm:cxn modelId="{2077F510-5C3B-437E-8C23-59004D15BA97}" type="presParOf" srcId="{05E8A0F8-8F4A-4D16-B455-9B21EE5D83FA}" destId="{12FB5CC2-3F72-4AC8-AF94-50272EAD0FAB}" srcOrd="2" destOrd="0" presId="urn:microsoft.com/office/officeart/2005/8/layout/orgChart1"/>
    <dgm:cxn modelId="{BEB42982-EA44-4087-A128-7DCF697F3B42}" type="presParOf" srcId="{05E8A0F8-8F4A-4D16-B455-9B21EE5D83FA}" destId="{B570DFF2-79FF-4DD0-A8FE-728069315CDB}" srcOrd="3" destOrd="0" presId="urn:microsoft.com/office/officeart/2005/8/layout/orgChart1"/>
    <dgm:cxn modelId="{36085AAA-47BD-4923-A947-9A89162A465D}" type="presParOf" srcId="{B570DFF2-79FF-4DD0-A8FE-728069315CDB}" destId="{AC57EB8E-F8F8-49E5-AB3B-101A503E7149}" srcOrd="0" destOrd="0" presId="urn:microsoft.com/office/officeart/2005/8/layout/orgChart1"/>
    <dgm:cxn modelId="{B5E5F442-FFB8-459C-B179-22A4247173DE}" type="presParOf" srcId="{AC57EB8E-F8F8-49E5-AB3B-101A503E7149}" destId="{0E4A1FB2-B936-4A45-9B17-4DC72B6EC80F}" srcOrd="0" destOrd="0" presId="urn:microsoft.com/office/officeart/2005/8/layout/orgChart1"/>
    <dgm:cxn modelId="{68953019-A9D0-4420-9135-9D5BE294828F}" type="presParOf" srcId="{AC57EB8E-F8F8-49E5-AB3B-101A503E7149}" destId="{70C7E907-B590-4FA8-BA47-0908BC71EE25}" srcOrd="1" destOrd="0" presId="urn:microsoft.com/office/officeart/2005/8/layout/orgChart1"/>
    <dgm:cxn modelId="{96196B04-D471-4E9D-8A79-DBA5451EE598}" type="presParOf" srcId="{B570DFF2-79FF-4DD0-A8FE-728069315CDB}" destId="{0DCE5A2E-AABD-41D8-AB45-73FC6E777742}" srcOrd="1" destOrd="0" presId="urn:microsoft.com/office/officeart/2005/8/layout/orgChart1"/>
    <dgm:cxn modelId="{338B5F52-7C8A-4D1F-B0D5-F2F3CC2E17B3}" type="presParOf" srcId="{B570DFF2-79FF-4DD0-A8FE-728069315CDB}" destId="{4F6E22EF-9940-4E6D-8F89-9A1FB953EB04}" srcOrd="2" destOrd="0" presId="urn:microsoft.com/office/officeart/2005/8/layout/orgChart1"/>
    <dgm:cxn modelId="{776D619A-BCC7-40DE-9A87-848C0FD3EA65}" type="presParOf" srcId="{05E8A0F8-8F4A-4D16-B455-9B21EE5D83FA}" destId="{E67FFFE6-37F7-4DBC-A1F3-0D8A905A2EB0}" srcOrd="4" destOrd="0" presId="urn:microsoft.com/office/officeart/2005/8/layout/orgChart1"/>
    <dgm:cxn modelId="{4F6F4BEF-7EA4-4AC5-A200-86A65929E41C}" type="presParOf" srcId="{05E8A0F8-8F4A-4D16-B455-9B21EE5D83FA}" destId="{7342C172-6C03-4510-8806-2EA721CD5B99}" srcOrd="5" destOrd="0" presId="urn:microsoft.com/office/officeart/2005/8/layout/orgChart1"/>
    <dgm:cxn modelId="{A36F5203-840D-4DBE-980C-C595D6091269}" type="presParOf" srcId="{7342C172-6C03-4510-8806-2EA721CD5B99}" destId="{E9AE4072-A8DC-4C79-8BB8-44CFEBF80B08}" srcOrd="0" destOrd="0" presId="urn:microsoft.com/office/officeart/2005/8/layout/orgChart1"/>
    <dgm:cxn modelId="{D8540593-E03D-4A22-90F7-D9BE5680F875}" type="presParOf" srcId="{E9AE4072-A8DC-4C79-8BB8-44CFEBF80B08}" destId="{D43A949E-161F-4CB6-8E08-C22964D4E9ED}" srcOrd="0" destOrd="0" presId="urn:microsoft.com/office/officeart/2005/8/layout/orgChart1"/>
    <dgm:cxn modelId="{FA47F411-6BD2-4465-A8B3-5F251B63BDD6}" type="presParOf" srcId="{E9AE4072-A8DC-4C79-8BB8-44CFEBF80B08}" destId="{05D9A78E-F561-46E3-A981-19402017968E}" srcOrd="1" destOrd="0" presId="urn:microsoft.com/office/officeart/2005/8/layout/orgChart1"/>
    <dgm:cxn modelId="{484D485F-7D41-4AEF-89FA-25C6DBADBEE9}" type="presParOf" srcId="{7342C172-6C03-4510-8806-2EA721CD5B99}" destId="{0A897BE9-28C8-4F55-BB49-17FB199EE499}" srcOrd="1" destOrd="0" presId="urn:microsoft.com/office/officeart/2005/8/layout/orgChart1"/>
    <dgm:cxn modelId="{7B5D733E-0ECD-4097-A119-57CB9070DD17}" type="presParOf" srcId="{0A897BE9-28C8-4F55-BB49-17FB199EE499}" destId="{2C2DBB68-6F0F-46A2-8851-30502E376B4D}" srcOrd="0" destOrd="0" presId="urn:microsoft.com/office/officeart/2005/8/layout/orgChart1"/>
    <dgm:cxn modelId="{FBDACC71-BF3C-45F1-82AF-E0DF0E02C188}" type="presParOf" srcId="{0A897BE9-28C8-4F55-BB49-17FB199EE499}" destId="{6F4EF1FF-E118-4D72-AC58-A58E669D634C}" srcOrd="1" destOrd="0" presId="urn:microsoft.com/office/officeart/2005/8/layout/orgChart1"/>
    <dgm:cxn modelId="{85781A4C-9083-4239-B770-FBC94A776FA3}" type="presParOf" srcId="{6F4EF1FF-E118-4D72-AC58-A58E669D634C}" destId="{662C9496-EA97-48EC-A36D-A6FF2448E440}" srcOrd="0" destOrd="0" presId="urn:microsoft.com/office/officeart/2005/8/layout/orgChart1"/>
    <dgm:cxn modelId="{4CBFA089-B4A3-4321-81CA-536B31123B0E}" type="presParOf" srcId="{662C9496-EA97-48EC-A36D-A6FF2448E440}" destId="{DD8A29F5-D042-4749-8AE9-1CA72A60AD2C}" srcOrd="0" destOrd="0" presId="urn:microsoft.com/office/officeart/2005/8/layout/orgChart1"/>
    <dgm:cxn modelId="{6A4D04EA-32E3-4C80-BC90-FA190DAE885D}" type="presParOf" srcId="{662C9496-EA97-48EC-A36D-A6FF2448E440}" destId="{4B2936FA-6711-4585-AFD9-973AA490CD1B}" srcOrd="1" destOrd="0" presId="urn:microsoft.com/office/officeart/2005/8/layout/orgChart1"/>
    <dgm:cxn modelId="{A4EDFDC1-B15C-4334-92F6-46AB2F791459}" type="presParOf" srcId="{6F4EF1FF-E118-4D72-AC58-A58E669D634C}" destId="{27771CD2-2E56-4B03-A7B5-367C062ACBC1}" srcOrd="1" destOrd="0" presId="urn:microsoft.com/office/officeart/2005/8/layout/orgChart1"/>
    <dgm:cxn modelId="{1304E2E9-8813-4AE7-A2CF-0E91AEDE8DA8}" type="presParOf" srcId="{27771CD2-2E56-4B03-A7B5-367C062ACBC1}" destId="{2C5BE302-AF4B-4D1B-AF8E-3B42BE99FCC0}" srcOrd="0" destOrd="0" presId="urn:microsoft.com/office/officeart/2005/8/layout/orgChart1"/>
    <dgm:cxn modelId="{B8B5B128-4629-49CE-AD52-33CF44CAF371}" type="presParOf" srcId="{27771CD2-2E56-4B03-A7B5-367C062ACBC1}" destId="{EEA6541F-C27A-491F-A42D-60CEE0B7C87B}" srcOrd="1" destOrd="0" presId="urn:microsoft.com/office/officeart/2005/8/layout/orgChart1"/>
    <dgm:cxn modelId="{792856A4-3CE9-499B-BF1D-3124999783B5}" type="presParOf" srcId="{EEA6541F-C27A-491F-A42D-60CEE0B7C87B}" destId="{A586B45E-6E31-44B5-90F3-1C56AF2C4AB2}" srcOrd="0" destOrd="0" presId="urn:microsoft.com/office/officeart/2005/8/layout/orgChart1"/>
    <dgm:cxn modelId="{F402882D-C9DF-40B2-AFC5-333CA1A6AF83}" type="presParOf" srcId="{A586B45E-6E31-44B5-90F3-1C56AF2C4AB2}" destId="{2A510A22-CF32-47FD-BC41-4E00F3C4B7C0}" srcOrd="0" destOrd="0" presId="urn:microsoft.com/office/officeart/2005/8/layout/orgChart1"/>
    <dgm:cxn modelId="{8AD0FC22-6727-45DE-B649-E579C88C3F77}" type="presParOf" srcId="{A586B45E-6E31-44B5-90F3-1C56AF2C4AB2}" destId="{B2652C76-7E8A-4205-9A6B-024484E74241}" srcOrd="1" destOrd="0" presId="urn:microsoft.com/office/officeart/2005/8/layout/orgChart1"/>
    <dgm:cxn modelId="{F4198192-3C1B-4D2B-BD9E-A1FDAEFAED04}" type="presParOf" srcId="{EEA6541F-C27A-491F-A42D-60CEE0B7C87B}" destId="{E2C449E3-8257-401C-AC2B-0B4881F57F3F}" srcOrd="1" destOrd="0" presId="urn:microsoft.com/office/officeart/2005/8/layout/orgChart1"/>
    <dgm:cxn modelId="{C31AF748-8000-40A1-9BAC-B7571BFACA29}" type="presParOf" srcId="{EEA6541F-C27A-491F-A42D-60CEE0B7C87B}" destId="{9C635FDD-188D-4ECA-A46A-61554E7DC79C}" srcOrd="2" destOrd="0" presId="urn:microsoft.com/office/officeart/2005/8/layout/orgChart1"/>
    <dgm:cxn modelId="{9E5E2818-4276-41FB-AF23-0FE0B56D8993}" type="presParOf" srcId="{6F4EF1FF-E118-4D72-AC58-A58E669D634C}" destId="{A1ACE6FD-AEF8-4072-B9B4-3381BCB33897}" srcOrd="2" destOrd="0" presId="urn:microsoft.com/office/officeart/2005/8/layout/orgChart1"/>
    <dgm:cxn modelId="{49C74E1E-675E-4C27-A5AA-F445D4DD6F93}" type="presParOf" srcId="{7342C172-6C03-4510-8806-2EA721CD5B99}" destId="{E706558A-61DE-4325-B74B-5A12FE9314CC}" srcOrd="2" destOrd="0" presId="urn:microsoft.com/office/officeart/2005/8/layout/orgChart1"/>
    <dgm:cxn modelId="{245979AC-8D68-4E13-95E4-4E0922BF4480}" type="presParOf" srcId="{05E8A0F8-8F4A-4D16-B455-9B21EE5D83FA}" destId="{DDDE86BD-616E-48B5-9358-B516D1250E27}" srcOrd="6" destOrd="0" presId="urn:microsoft.com/office/officeart/2005/8/layout/orgChart1"/>
    <dgm:cxn modelId="{A7859994-ECE2-4E6B-9B77-9690FC0F11D3}" type="presParOf" srcId="{05E8A0F8-8F4A-4D16-B455-9B21EE5D83FA}" destId="{0E41E4A8-ECF0-4788-892E-1713FC655800}" srcOrd="7" destOrd="0" presId="urn:microsoft.com/office/officeart/2005/8/layout/orgChart1"/>
    <dgm:cxn modelId="{F78CD540-25C6-4D11-A92E-70E2D513F63F}" type="presParOf" srcId="{0E41E4A8-ECF0-4788-892E-1713FC655800}" destId="{F7F18F2D-0EDE-4D94-A499-17FEBE98D77B}" srcOrd="0" destOrd="0" presId="urn:microsoft.com/office/officeart/2005/8/layout/orgChart1"/>
    <dgm:cxn modelId="{5511A0FC-383D-4C70-8C3A-D144BB4EEFAF}" type="presParOf" srcId="{F7F18F2D-0EDE-4D94-A499-17FEBE98D77B}" destId="{AFB692BE-9D0D-4F9A-8D36-D70DF0DFE559}" srcOrd="0" destOrd="0" presId="urn:microsoft.com/office/officeart/2005/8/layout/orgChart1"/>
    <dgm:cxn modelId="{FCA917AA-BB98-4304-84FA-F43272E36489}" type="presParOf" srcId="{F7F18F2D-0EDE-4D94-A499-17FEBE98D77B}" destId="{96D2184D-8E43-4631-A111-A10B3192D7E0}" srcOrd="1" destOrd="0" presId="urn:microsoft.com/office/officeart/2005/8/layout/orgChart1"/>
    <dgm:cxn modelId="{996248C4-DC6E-4241-904D-43A6A6BEA578}" type="presParOf" srcId="{0E41E4A8-ECF0-4788-892E-1713FC655800}" destId="{81F26A36-1042-4678-BB6F-FA0C9F97C79A}" srcOrd="1" destOrd="0" presId="urn:microsoft.com/office/officeart/2005/8/layout/orgChart1"/>
    <dgm:cxn modelId="{83000036-EAF3-454E-AC9D-38DA5295B200}" type="presParOf" srcId="{81F26A36-1042-4678-BB6F-FA0C9F97C79A}" destId="{772A18E3-74CE-4F88-9314-AFECBED32844}" srcOrd="0" destOrd="0" presId="urn:microsoft.com/office/officeart/2005/8/layout/orgChart1"/>
    <dgm:cxn modelId="{29E4D37E-E4A6-4DAF-B04F-DEB4A35468E3}" type="presParOf" srcId="{81F26A36-1042-4678-BB6F-FA0C9F97C79A}" destId="{7A040FE2-4499-4355-8E66-85C6767DD6CC}" srcOrd="1" destOrd="0" presId="urn:microsoft.com/office/officeart/2005/8/layout/orgChart1"/>
    <dgm:cxn modelId="{B85EAB35-EB8E-4DF2-879F-63AB424C873A}" type="presParOf" srcId="{7A040FE2-4499-4355-8E66-85C6767DD6CC}" destId="{99B65882-7A8A-4099-A605-923D6BE0C065}" srcOrd="0" destOrd="0" presId="urn:microsoft.com/office/officeart/2005/8/layout/orgChart1"/>
    <dgm:cxn modelId="{051893EA-58B9-4334-8595-02504CF542AD}" type="presParOf" srcId="{99B65882-7A8A-4099-A605-923D6BE0C065}" destId="{3C6F2E7D-78C5-450F-8950-5C508C058C03}" srcOrd="0" destOrd="0" presId="urn:microsoft.com/office/officeart/2005/8/layout/orgChart1"/>
    <dgm:cxn modelId="{C91AC6C2-EC57-4D1A-B969-1B90295A1F10}" type="presParOf" srcId="{99B65882-7A8A-4099-A605-923D6BE0C065}" destId="{5211C641-210D-485E-A565-E3FF4C099B55}" srcOrd="1" destOrd="0" presId="urn:microsoft.com/office/officeart/2005/8/layout/orgChart1"/>
    <dgm:cxn modelId="{47AA5E41-CA91-4751-96AD-8C287146442A}" type="presParOf" srcId="{7A040FE2-4499-4355-8E66-85C6767DD6CC}" destId="{E6DE3414-C079-46D0-8CFD-DB2E4218FA30}" srcOrd="1" destOrd="0" presId="urn:microsoft.com/office/officeart/2005/8/layout/orgChart1"/>
    <dgm:cxn modelId="{78007E64-7F40-4707-801A-67FD3A68214F}" type="presParOf" srcId="{7A040FE2-4499-4355-8E66-85C6767DD6CC}" destId="{6B5DC4AA-6ED6-4569-88C6-C7C92D7A741C}" srcOrd="2" destOrd="0" presId="urn:microsoft.com/office/officeart/2005/8/layout/orgChart1"/>
    <dgm:cxn modelId="{E55B9E61-C136-4122-A90F-E2DAF23E46AC}" type="presParOf" srcId="{0E41E4A8-ECF0-4788-892E-1713FC655800}" destId="{0190BCE6-AB83-47B9-BEEF-96D7726C0121}" srcOrd="2" destOrd="0" presId="urn:microsoft.com/office/officeart/2005/8/layout/orgChart1"/>
    <dgm:cxn modelId="{196DB06E-EEF9-412E-9057-93F00C7A7845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Operativo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Vacante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Jefes(as) </a:t>
          </a:r>
          <a:r>
            <a:rPr lang="es-MX" altLang="es-MX" sz="1200" dirty="0" smtClean="0">
              <a:solidFill>
                <a:schemeClr val="tx1"/>
              </a:solidFill>
            </a:rPr>
            <a:t>de Zona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</a:t>
          </a:r>
          <a:r>
            <a:rPr lang="es-MX" sz="1200" dirty="0" smtClean="0">
              <a:solidFill>
                <a:schemeClr val="tx1"/>
              </a:solidFill>
            </a:rPr>
            <a:t>as)</a:t>
          </a:r>
          <a:endParaRPr lang="es-ES" sz="1200" dirty="0">
            <a:solidFill>
              <a:schemeClr val="tx1"/>
            </a:solidFill>
          </a:endParaRP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Jefes(as) de Zona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EF2554B-6A02-445D-A342-75456C59790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F7016AB-14D9-4B39-B1B8-7C3AF3B30AB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Motociclista</a:t>
          </a:r>
        </a:p>
      </dgm:t>
    </dgm:pt>
    <dgm:pt modelId="{776BC89A-627B-47D7-946A-A50E8E7067F5}" type="par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4AB0386-E5DD-4565-B12C-3911BE438E9C}" type="sib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947D59B-D031-4F53-A5F4-0E645ADB6C5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79B2DAA-EC25-48D1-8299-62D98CAAC6CC}" type="par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45C987-A126-4C8A-8B4B-E88621834678}" type="sib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27DB06D-8309-42BC-9477-C94AA797B00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</a:p>
      </dgm:t>
    </dgm:pt>
    <dgm:pt modelId="{8BE4382E-75C2-4E0F-A34A-F075EB967E88}" type="par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B477C3-F12F-467C-9A47-B4D54C85D25E}" type="sib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0751269-96FD-4648-943B-269F68101A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807E80C-F66B-45B6-AB5E-ADBA8ECA1319}" type="par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B557640-CCF9-4C25-88DB-BFA19EC3FB94}" type="sib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8A3F985-896D-4623-9A40-838538556A2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gm:t>
    </dgm:pt>
    <dgm:pt modelId="{CF6A87E3-E40E-44D4-A3E5-0133C3E7149C}" type="par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4E47B6-8A21-4E9F-83C7-BCC636CC4BB9}" type="sib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6F45068-8FB3-4142-8CF0-10CC755F12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Grupos de Apoyo</a:t>
          </a:r>
        </a:p>
      </dgm:t>
    </dgm:pt>
    <dgm:pt modelId="{FE40CF90-1693-415C-8D86-33ECB8AA7563}" type="par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591F1C-8362-4370-BF0B-715A0E11A59A}" type="sib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0DEB548-F3C4-4496-A472-5AD8FFCA9D6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 1</a:t>
          </a:r>
          <a:endParaRPr lang="es-ES" sz="1200" dirty="0">
            <a:solidFill>
              <a:schemeClr val="tx1"/>
            </a:solidFill>
          </a:endParaRPr>
        </a:p>
      </dgm:t>
    </dgm:pt>
    <dgm:pt modelId="{C70F059B-F3F0-4CFE-BAD9-AE033612E12F}" type="par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6C365D-7226-49E2-9912-54AF0BC53D96}" type="sib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5D56268-1677-49A6-9C49-74A5DD2546D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Patrullero(a)</a:t>
          </a:r>
        </a:p>
      </dgm:t>
    </dgm:pt>
    <dgm:pt modelId="{DC48A502-0797-439D-AFA3-7D52FB1FB883}" type="par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7C554AC-085B-4FB5-B1F9-AA578A3DE460}" type="sib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372F7C-DF61-4B56-8155-FCB36628717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0BC67FD-A810-4B13-9D4E-C9C9F6DD1EA9}" type="par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9BA1EC-F4A2-42F3-8E55-29933BBF6F50}" type="sib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A01AB46-A540-421E-847C-80DAA0DD9F3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EBED423F-7096-40F9-9CB7-EE659D3CE3E4}" type="par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B62CEB3-BCEE-4D7F-905E-5518EDDE8270}" type="sib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62E9E69-073E-4FB8-8E4A-80E1976BCBC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Patrulleros(as)</a:t>
          </a:r>
        </a:p>
      </dgm:t>
    </dgm:pt>
    <dgm:pt modelId="{1356EA30-4EEC-41A1-ABB9-A3ED0B67AA8B}" type="par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8D0BB87-A509-4D78-814B-EC0240EB2571}" type="sib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956185A-3B65-449A-A72F-A861988DE42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</dgm:t>
    </dgm:pt>
    <dgm:pt modelId="{74AE57D1-0CD7-4B85-9F57-00A352297EA4}" type="par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A3ED558-33AE-4E34-8B9C-533D4651175F}" type="sib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B415BB8-01C0-48FD-898F-70E3094257A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F7CA12EA-34E0-4028-BF22-2F91B70A1E18}" type="par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54B80B-19F3-4876-9740-5B86D55E9AC9}" type="sib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4840EF-DD68-43D6-9024-0E41548CE55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7D029E57-CE3F-4186-B894-0B097785DB06}" type="par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EA1F168-FF11-4816-BC5E-0E8C02C655FB}" type="sib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FFCFD11-45F1-4588-9E06-CEA7B1B4895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fr-FR" altLang="es-MX" sz="1200" dirty="0" smtClean="0">
              <a:solidFill>
                <a:schemeClr val="tx1"/>
              </a:solidFill>
            </a:rPr>
            <a:t>Oficial </a:t>
          </a:r>
          <a:r>
            <a:rPr lang="fr-FR" altLang="es-MX" sz="1200" dirty="0" err="1" smtClean="0">
              <a:solidFill>
                <a:schemeClr val="tx1"/>
              </a:solidFill>
            </a:rPr>
            <a:t>Motociclista</a:t>
          </a:r>
          <a:r>
            <a:rPr lang="fr-FR" altLang="es-MX" sz="1200" dirty="0" smtClean="0">
              <a:solidFill>
                <a:schemeClr val="tx1"/>
              </a:solidFill>
            </a:rPr>
            <a:t> </a:t>
          </a:r>
        </a:p>
      </dgm:t>
    </dgm:pt>
    <dgm:pt modelId="{E267A9EB-085C-46B5-A157-777EB2EE7CBD}" type="par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013CC0D-7523-4E67-835F-CF546FF85C4F}" type="sib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35E030-1C9A-4457-B7D9-DAE681AC9FC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4FA68370-0C2A-42B6-AF10-2BAC3A3C0EE2}" type="parTrans" cxnId="{BC634BE6-0DAD-4052-8EE9-25DB3A55A691}">
      <dgm:prSet/>
      <dgm:spPr/>
      <dgm:t>
        <a:bodyPr/>
        <a:lstStyle/>
        <a:p>
          <a:endParaRPr lang="es-ES"/>
        </a:p>
      </dgm:t>
    </dgm:pt>
    <dgm:pt modelId="{B057CE4F-C691-477A-ABE2-03747F1A3EB7}" type="sibTrans" cxnId="{BC634BE6-0DAD-4052-8EE9-25DB3A55A691}">
      <dgm:prSet/>
      <dgm:spPr/>
      <dgm:t>
        <a:bodyPr/>
        <a:lstStyle/>
        <a:p>
          <a:endParaRPr lang="es-ES"/>
        </a:p>
      </dgm:t>
    </dgm:pt>
    <dgm:pt modelId="{5CC80CCA-93D4-4ACF-B64F-DA961D8CBCF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Crucero</a:t>
          </a:r>
        </a:p>
      </dgm:t>
    </dgm:pt>
    <dgm:pt modelId="{665F5B8F-89E3-4374-8FCE-3C9CD0428949}" type="parTrans" cxnId="{CE354B67-AC58-4CE2-85B3-A79834575DFB}">
      <dgm:prSet/>
      <dgm:spPr/>
      <dgm:t>
        <a:bodyPr/>
        <a:lstStyle/>
        <a:p>
          <a:endParaRPr lang="es-ES"/>
        </a:p>
      </dgm:t>
    </dgm:pt>
    <dgm:pt modelId="{814E0394-50B0-40DA-AAE1-5B5E83841FAB}" type="sibTrans" cxnId="{CE354B67-AC58-4CE2-85B3-A79834575DFB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68782" custScaleY="1403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8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5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9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9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8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8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7B28FBAC-CB59-40E1-A3B4-5AE500CA58FC}" type="pres">
      <dgm:prSet presAssocID="{776BC89A-627B-47D7-946A-A50E8E7067F5}" presName="Name35" presStyleLbl="parChTrans1D3" presStyleIdx="1" presStyleCnt="9"/>
      <dgm:spPr/>
      <dgm:t>
        <a:bodyPr/>
        <a:lstStyle/>
        <a:p>
          <a:endParaRPr lang="es-MX"/>
        </a:p>
      </dgm:t>
    </dgm:pt>
    <dgm:pt modelId="{C84C7917-2A40-41EE-BC6D-EEC453845CA6}" type="pres">
      <dgm:prSet presAssocID="{9F7016AB-14D9-4B39-B1B8-7C3AF3B30ABC}" presName="hierRoot2" presStyleCnt="0">
        <dgm:presLayoutVars>
          <dgm:hierBranch/>
        </dgm:presLayoutVars>
      </dgm:prSet>
      <dgm:spPr/>
    </dgm:pt>
    <dgm:pt modelId="{D3A6A97D-54B4-4228-B625-D0292930E70B}" type="pres">
      <dgm:prSet presAssocID="{9F7016AB-14D9-4B39-B1B8-7C3AF3B30ABC}" presName="rootComposite" presStyleCnt="0"/>
      <dgm:spPr/>
    </dgm:pt>
    <dgm:pt modelId="{C0E84288-EA31-49E9-8E88-83BF465087E7}" type="pres">
      <dgm:prSet presAssocID="{9F7016AB-14D9-4B39-B1B8-7C3AF3B30ABC}" presName="rootText" presStyleLbl="node3" presStyleIdx="1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14FFE7-459A-48C8-A7E9-61D371DEB854}" type="pres">
      <dgm:prSet presAssocID="{9F7016AB-14D9-4B39-B1B8-7C3AF3B30ABC}" presName="rootConnector" presStyleLbl="node3" presStyleIdx="1" presStyleCnt="9"/>
      <dgm:spPr/>
      <dgm:t>
        <a:bodyPr/>
        <a:lstStyle/>
        <a:p>
          <a:endParaRPr lang="es-ES"/>
        </a:p>
      </dgm:t>
    </dgm:pt>
    <dgm:pt modelId="{8ED09B9A-54CE-4069-B11E-B32691694FF2}" type="pres">
      <dgm:prSet presAssocID="{9F7016AB-14D9-4B39-B1B8-7C3AF3B30ABC}" presName="hierChild4" presStyleCnt="0"/>
      <dgm:spPr/>
    </dgm:pt>
    <dgm:pt modelId="{4732691B-2685-48B7-93AE-7D54347A31AB}" type="pres">
      <dgm:prSet presAssocID="{B79B2DAA-EC25-48D1-8299-62D98CAAC6CC}" presName="Name35" presStyleLbl="parChTrans1D4" presStyleIdx="1" presStyleCnt="8"/>
      <dgm:spPr/>
      <dgm:t>
        <a:bodyPr/>
        <a:lstStyle/>
        <a:p>
          <a:endParaRPr lang="es-MX"/>
        </a:p>
      </dgm:t>
    </dgm:pt>
    <dgm:pt modelId="{473F1AE2-649E-43E2-BA63-40BEF72BF93E}" type="pres">
      <dgm:prSet presAssocID="{7947D59B-D031-4F53-A5F4-0E645ADB6C53}" presName="hierRoot2" presStyleCnt="0">
        <dgm:presLayoutVars>
          <dgm:hierBranch val="init"/>
        </dgm:presLayoutVars>
      </dgm:prSet>
      <dgm:spPr/>
    </dgm:pt>
    <dgm:pt modelId="{D11BCB35-1F9E-42CC-9FD0-68CF5805BE7B}" type="pres">
      <dgm:prSet presAssocID="{7947D59B-D031-4F53-A5F4-0E645ADB6C53}" presName="rootComposite" presStyleCnt="0"/>
      <dgm:spPr/>
    </dgm:pt>
    <dgm:pt modelId="{62C8CCD5-5EED-407B-AD49-15F3C1014C46}" type="pres">
      <dgm:prSet presAssocID="{7947D59B-D031-4F53-A5F4-0E645ADB6C53}" presName="rootText" presStyleLbl="node4" presStyleIdx="1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955BE9-0EEF-416C-9B3A-3ED09AD4E1F1}" type="pres">
      <dgm:prSet presAssocID="{7947D59B-D031-4F53-A5F4-0E645ADB6C53}" presName="rootConnector" presStyleLbl="node4" presStyleIdx="1" presStyleCnt="8"/>
      <dgm:spPr/>
      <dgm:t>
        <a:bodyPr/>
        <a:lstStyle/>
        <a:p>
          <a:endParaRPr lang="es-ES"/>
        </a:p>
      </dgm:t>
    </dgm:pt>
    <dgm:pt modelId="{8EC4717E-628C-480A-90D6-3A50F2A3BAB1}" type="pres">
      <dgm:prSet presAssocID="{7947D59B-D031-4F53-A5F4-0E645ADB6C53}" presName="hierChild4" presStyleCnt="0"/>
      <dgm:spPr/>
    </dgm:pt>
    <dgm:pt modelId="{FC97B6D8-9DE7-4941-BA58-FD72E224256E}" type="pres">
      <dgm:prSet presAssocID="{7947D59B-D031-4F53-A5F4-0E645ADB6C53}" presName="hierChild5" presStyleCnt="0"/>
      <dgm:spPr/>
    </dgm:pt>
    <dgm:pt modelId="{088AABA2-E63A-4E33-9EDB-476F1C238365}" type="pres">
      <dgm:prSet presAssocID="{9F7016AB-14D9-4B39-B1B8-7C3AF3B30AB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8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5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2" presStyleCnt="9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2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9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1AD8507E-CC6A-49E8-99C2-D5E0345B6735}" type="pres">
      <dgm:prSet presAssocID="{12D09E25-6495-4F01-9CEA-A891F0BA04C9}" presName="Name35" presStyleLbl="parChTrans1D4" presStyleIdx="2" presStyleCnt="8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</dgm:pt>
    <dgm:pt modelId="{5A2BFA26-755A-46C2-B14B-0EBE69189544}" type="pres">
      <dgm:prSet presAssocID="{CEF2554B-6A02-445D-A342-75456C59790E}" presName="rootComposite" presStyleCnt="0"/>
      <dgm:spPr/>
    </dgm:pt>
    <dgm:pt modelId="{47534EF4-1B7B-4FDF-ACD3-ECDA86C17442}" type="pres">
      <dgm:prSet presAssocID="{CEF2554B-6A02-445D-A342-75456C59790E}" presName="rootText" presStyleLbl="node4" presStyleIdx="2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2" presStyleCnt="8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</dgm:pt>
    <dgm:pt modelId="{712E0EE9-C22E-4271-929A-4F528FCF8B99}" type="pres">
      <dgm:prSet presAssocID="{CEF2554B-6A02-445D-A342-75456C59790E}" presName="hierChild5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D8747DBA-E38F-41E0-AF65-B224A8F04A70}" type="pres">
      <dgm:prSet presAssocID="{8BE4382E-75C2-4E0F-A34A-F075EB967E88}" presName="Name35" presStyleLbl="parChTrans1D3" presStyleIdx="3" presStyleCnt="9"/>
      <dgm:spPr/>
      <dgm:t>
        <a:bodyPr/>
        <a:lstStyle/>
        <a:p>
          <a:endParaRPr lang="es-MX"/>
        </a:p>
      </dgm:t>
    </dgm:pt>
    <dgm:pt modelId="{6C9A8E0D-2562-4B2C-A6B8-D07D40243C95}" type="pres">
      <dgm:prSet presAssocID="{B27DB06D-8309-42BC-9477-C94AA797B006}" presName="hierRoot2" presStyleCnt="0">
        <dgm:presLayoutVars>
          <dgm:hierBranch/>
        </dgm:presLayoutVars>
      </dgm:prSet>
      <dgm:spPr/>
    </dgm:pt>
    <dgm:pt modelId="{85533CA7-ADC1-434C-A3A5-8D1967377F35}" type="pres">
      <dgm:prSet presAssocID="{B27DB06D-8309-42BC-9477-C94AA797B006}" presName="rootComposite" presStyleCnt="0"/>
      <dgm:spPr/>
    </dgm:pt>
    <dgm:pt modelId="{B3926719-82AE-4423-819D-8B6FA77E2226}" type="pres">
      <dgm:prSet presAssocID="{B27DB06D-8309-42BC-9477-C94AA797B006}" presName="rootText" presStyleLbl="node3" presStyleIdx="3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AF7003C-86AD-4700-B3AD-FA9AD0E84BF0}" type="pres">
      <dgm:prSet presAssocID="{B27DB06D-8309-42BC-9477-C94AA797B006}" presName="rootConnector" presStyleLbl="node3" presStyleIdx="3" presStyleCnt="9"/>
      <dgm:spPr/>
      <dgm:t>
        <a:bodyPr/>
        <a:lstStyle/>
        <a:p>
          <a:endParaRPr lang="es-ES"/>
        </a:p>
      </dgm:t>
    </dgm:pt>
    <dgm:pt modelId="{ABAEA2A0-C790-4471-BF0D-D602636810D9}" type="pres">
      <dgm:prSet presAssocID="{B27DB06D-8309-42BC-9477-C94AA797B006}" presName="hierChild4" presStyleCnt="0"/>
      <dgm:spPr/>
    </dgm:pt>
    <dgm:pt modelId="{264AD2A6-930A-414C-A23D-B3159ECBA0AA}" type="pres">
      <dgm:prSet presAssocID="{B807E80C-F66B-45B6-AB5E-ADBA8ECA1319}" presName="Name35" presStyleLbl="parChTrans1D4" presStyleIdx="3" presStyleCnt="8"/>
      <dgm:spPr/>
      <dgm:t>
        <a:bodyPr/>
        <a:lstStyle/>
        <a:p>
          <a:endParaRPr lang="es-MX"/>
        </a:p>
      </dgm:t>
    </dgm:pt>
    <dgm:pt modelId="{FBCB0F03-4E4C-4590-8A39-F55719F674F3}" type="pres">
      <dgm:prSet presAssocID="{00751269-96FD-4648-943B-269F68101A89}" presName="hierRoot2" presStyleCnt="0">
        <dgm:presLayoutVars>
          <dgm:hierBranch val="init"/>
        </dgm:presLayoutVars>
      </dgm:prSet>
      <dgm:spPr/>
    </dgm:pt>
    <dgm:pt modelId="{CCEA6DCF-9E65-471E-A782-FA16D59E81F6}" type="pres">
      <dgm:prSet presAssocID="{00751269-96FD-4648-943B-269F68101A89}" presName="rootComposite" presStyleCnt="0"/>
      <dgm:spPr/>
    </dgm:pt>
    <dgm:pt modelId="{22817A48-D188-487F-9D45-CB132B31AF32}" type="pres">
      <dgm:prSet presAssocID="{00751269-96FD-4648-943B-269F68101A89}" presName="rootText" presStyleLbl="node4" presStyleIdx="3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80DB41-326A-40D5-813A-5DD82B8D1EF8}" type="pres">
      <dgm:prSet presAssocID="{00751269-96FD-4648-943B-269F68101A89}" presName="rootConnector" presStyleLbl="node4" presStyleIdx="3" presStyleCnt="8"/>
      <dgm:spPr/>
      <dgm:t>
        <a:bodyPr/>
        <a:lstStyle/>
        <a:p>
          <a:endParaRPr lang="es-ES"/>
        </a:p>
      </dgm:t>
    </dgm:pt>
    <dgm:pt modelId="{0AD44823-438F-43E2-AC0B-73E2E7FB860A}" type="pres">
      <dgm:prSet presAssocID="{00751269-96FD-4648-943B-269F68101A89}" presName="hierChild4" presStyleCnt="0"/>
      <dgm:spPr/>
    </dgm:pt>
    <dgm:pt modelId="{8805D6CC-0430-4352-BD48-EF331CDBB114}" type="pres">
      <dgm:prSet presAssocID="{00751269-96FD-4648-943B-269F68101A89}" presName="hierChild5" presStyleCnt="0"/>
      <dgm:spPr/>
    </dgm:pt>
    <dgm:pt modelId="{3E731F7F-6CF3-4C62-A8B1-7A72B53F4870}" type="pres">
      <dgm:prSet presAssocID="{B27DB06D-8309-42BC-9477-C94AA797B006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8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5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EBF9CBEF-B5E6-4061-99FE-6248C0209727}" type="pres">
      <dgm:prSet presAssocID="{4FA68370-0C2A-42B6-AF10-2BAC3A3C0EE2}" presName="Name35" presStyleLbl="parChTrans1D3" presStyleIdx="4" presStyleCnt="9"/>
      <dgm:spPr/>
      <dgm:t>
        <a:bodyPr/>
        <a:lstStyle/>
        <a:p>
          <a:endParaRPr lang="es-ES"/>
        </a:p>
      </dgm:t>
    </dgm:pt>
    <dgm:pt modelId="{A1D5FB59-40B5-4FC1-A069-67C76F39A358}" type="pres">
      <dgm:prSet presAssocID="{6035E030-1C9A-4457-B7D9-DAE681AC9FC6}" presName="hierRoot2" presStyleCnt="0">
        <dgm:presLayoutVars>
          <dgm:hierBranch val="init"/>
        </dgm:presLayoutVars>
      </dgm:prSet>
      <dgm:spPr/>
    </dgm:pt>
    <dgm:pt modelId="{378EBDE1-AEB4-47B7-B6C4-2447761B3988}" type="pres">
      <dgm:prSet presAssocID="{6035E030-1C9A-4457-B7D9-DAE681AC9FC6}" presName="rootComposite" presStyleCnt="0"/>
      <dgm:spPr/>
    </dgm:pt>
    <dgm:pt modelId="{E20C3D26-370A-4FB5-A649-E46C57CB118C}" type="pres">
      <dgm:prSet presAssocID="{6035E030-1C9A-4457-B7D9-DAE681AC9FC6}" presName="rootText" presStyleLbl="node3" presStyleIdx="4" presStyleCnt="9" custScaleY="194616" custLinFactY="82638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4CE771B-83E4-4AB0-AA50-C935EFE32B58}" type="pres">
      <dgm:prSet presAssocID="{6035E030-1C9A-4457-B7D9-DAE681AC9FC6}" presName="rootConnector" presStyleLbl="node3" presStyleIdx="4" presStyleCnt="9"/>
      <dgm:spPr/>
      <dgm:t>
        <a:bodyPr/>
        <a:lstStyle/>
        <a:p>
          <a:endParaRPr lang="es-ES"/>
        </a:p>
      </dgm:t>
    </dgm:pt>
    <dgm:pt modelId="{1682BF3D-2A83-4D37-91D8-7AE57E3A2905}" type="pres">
      <dgm:prSet presAssocID="{6035E030-1C9A-4457-B7D9-DAE681AC9FC6}" presName="hierChild4" presStyleCnt="0"/>
      <dgm:spPr/>
    </dgm:pt>
    <dgm:pt modelId="{8FFEE970-CA04-4EBD-846A-7B1E13ADE21F}" type="pres">
      <dgm:prSet presAssocID="{6035E030-1C9A-4457-B7D9-DAE681AC9FC6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F2BDABDA-DB79-4ADE-A94C-1F83DD5783E0}" type="pres">
      <dgm:prSet presAssocID="{CF6A87E3-E40E-44D4-A3E5-0133C3E7149C}" presName="Name37" presStyleLbl="parChTrans1D2" presStyleIdx="3" presStyleCnt="8"/>
      <dgm:spPr/>
      <dgm:t>
        <a:bodyPr/>
        <a:lstStyle/>
        <a:p>
          <a:endParaRPr lang="es-MX"/>
        </a:p>
      </dgm:t>
    </dgm:pt>
    <dgm:pt modelId="{39C0BE51-8CAC-45B9-9DB7-45324E371E93}" type="pres">
      <dgm:prSet presAssocID="{E8A3F985-896D-4623-9A40-838538556A2A}" presName="hierRoot2" presStyleCnt="0">
        <dgm:presLayoutVars>
          <dgm:hierBranch/>
        </dgm:presLayoutVars>
      </dgm:prSet>
      <dgm:spPr/>
    </dgm:pt>
    <dgm:pt modelId="{D300D275-01F0-44AD-A079-C8B3CBD1ACB1}" type="pres">
      <dgm:prSet presAssocID="{E8A3F985-896D-4623-9A40-838538556A2A}" presName="rootComposite" presStyleCnt="0"/>
      <dgm:spPr/>
    </dgm:pt>
    <dgm:pt modelId="{018CBDC0-8D06-4835-A278-352009F7617A}" type="pres">
      <dgm:prSet presAssocID="{E8A3F985-896D-4623-9A40-838538556A2A}" presName="rootText" presStyleLbl="node2" presStyleIdx="3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15F4B8-CD3A-455A-B810-73FC52B62768}" type="pres">
      <dgm:prSet presAssocID="{E8A3F985-896D-4623-9A40-838538556A2A}" presName="rootConnector" presStyleLbl="node2" presStyleIdx="3" presStyleCnt="5"/>
      <dgm:spPr/>
      <dgm:t>
        <a:bodyPr/>
        <a:lstStyle/>
        <a:p>
          <a:endParaRPr lang="es-ES"/>
        </a:p>
      </dgm:t>
    </dgm:pt>
    <dgm:pt modelId="{70D49C69-825B-43CE-94E3-80A1C7CD144B}" type="pres">
      <dgm:prSet presAssocID="{E8A3F985-896D-4623-9A40-838538556A2A}" presName="hierChild4" presStyleCnt="0"/>
      <dgm:spPr/>
    </dgm:pt>
    <dgm:pt modelId="{1113BBE7-BB8B-4340-9E94-82A2BADB61A0}" type="pres">
      <dgm:prSet presAssocID="{C70F059B-F3F0-4CFE-BAD9-AE033612E12F}" presName="Name35" presStyleLbl="parChTrans1D3" presStyleIdx="5" presStyleCnt="9"/>
      <dgm:spPr/>
      <dgm:t>
        <a:bodyPr/>
        <a:lstStyle/>
        <a:p>
          <a:endParaRPr lang="es-MX"/>
        </a:p>
      </dgm:t>
    </dgm:pt>
    <dgm:pt modelId="{FF25D7B9-92F7-4981-82FC-72A167D3167E}" type="pres">
      <dgm:prSet presAssocID="{C0DEB548-F3C4-4496-A472-5AD8FFCA9D6E}" presName="hierRoot2" presStyleCnt="0">
        <dgm:presLayoutVars>
          <dgm:hierBranch/>
        </dgm:presLayoutVars>
      </dgm:prSet>
      <dgm:spPr/>
    </dgm:pt>
    <dgm:pt modelId="{6511919C-287B-4D44-8002-75DE7EE09D1F}" type="pres">
      <dgm:prSet presAssocID="{C0DEB548-F3C4-4496-A472-5AD8FFCA9D6E}" presName="rootComposite" presStyleCnt="0"/>
      <dgm:spPr/>
    </dgm:pt>
    <dgm:pt modelId="{1D87B364-88D7-4259-809A-A16F6F4C2FDC}" type="pres">
      <dgm:prSet presAssocID="{C0DEB548-F3C4-4496-A472-5AD8FFCA9D6E}" presName="rootText" presStyleLbl="node3" presStyleIdx="5" presStyleCnt="9" custScaleX="95403" custScaleY="71605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7E1202-0A33-4176-A985-AE2DFCF6FD51}" type="pres">
      <dgm:prSet presAssocID="{C0DEB548-F3C4-4496-A472-5AD8FFCA9D6E}" presName="rootConnector" presStyleLbl="node3" presStyleIdx="5" presStyleCnt="9"/>
      <dgm:spPr/>
      <dgm:t>
        <a:bodyPr/>
        <a:lstStyle/>
        <a:p>
          <a:endParaRPr lang="es-ES"/>
        </a:p>
      </dgm:t>
    </dgm:pt>
    <dgm:pt modelId="{758A42A9-CF25-4CD0-A7DC-BD3799ACB13D}" type="pres">
      <dgm:prSet presAssocID="{C0DEB548-F3C4-4496-A472-5AD8FFCA9D6E}" presName="hierChild4" presStyleCnt="0"/>
      <dgm:spPr/>
    </dgm:pt>
    <dgm:pt modelId="{8D371928-2C02-487F-A3A3-7A60ADF31718}" type="pres">
      <dgm:prSet presAssocID="{B0BC67FD-A810-4B13-9D4E-C9C9F6DD1EA9}" presName="Name35" presStyleLbl="parChTrans1D4" presStyleIdx="4" presStyleCnt="8"/>
      <dgm:spPr/>
      <dgm:t>
        <a:bodyPr/>
        <a:lstStyle/>
        <a:p>
          <a:endParaRPr lang="es-MX"/>
        </a:p>
      </dgm:t>
    </dgm:pt>
    <dgm:pt modelId="{B9F727B0-9201-44C9-86C4-4DBE131971B6}" type="pres">
      <dgm:prSet presAssocID="{4E372F7C-DF61-4B56-8155-FCB366287178}" presName="hierRoot2" presStyleCnt="0">
        <dgm:presLayoutVars>
          <dgm:hierBranch val="init"/>
        </dgm:presLayoutVars>
      </dgm:prSet>
      <dgm:spPr/>
    </dgm:pt>
    <dgm:pt modelId="{5DF11B57-5BC2-4CC4-BD1C-43023F88CFAA}" type="pres">
      <dgm:prSet presAssocID="{4E372F7C-DF61-4B56-8155-FCB366287178}" presName="rootComposite" presStyleCnt="0"/>
      <dgm:spPr/>
    </dgm:pt>
    <dgm:pt modelId="{862E94E8-9413-433D-BCC8-7A9E942E13DA}" type="pres">
      <dgm:prSet presAssocID="{4E372F7C-DF61-4B56-8155-FCB366287178}" presName="rootText" presStyleLbl="node4" presStyleIdx="4" presStyleCnt="8" custScaleX="95403" custScaleY="194853" custLinFactNeighborY="669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A69EAE-6416-42E0-88C1-F35883CFF57A}" type="pres">
      <dgm:prSet presAssocID="{4E372F7C-DF61-4B56-8155-FCB366287178}" presName="rootConnector" presStyleLbl="node4" presStyleIdx="4" presStyleCnt="8"/>
      <dgm:spPr/>
      <dgm:t>
        <a:bodyPr/>
        <a:lstStyle/>
        <a:p>
          <a:endParaRPr lang="es-ES"/>
        </a:p>
      </dgm:t>
    </dgm:pt>
    <dgm:pt modelId="{5C68F089-5319-4BD3-9CDB-DB19E603EA17}" type="pres">
      <dgm:prSet presAssocID="{4E372F7C-DF61-4B56-8155-FCB366287178}" presName="hierChild4" presStyleCnt="0"/>
      <dgm:spPr/>
    </dgm:pt>
    <dgm:pt modelId="{B9B17932-07A5-4D97-8FDE-A5FCEFAEC51C}" type="pres">
      <dgm:prSet presAssocID="{4E372F7C-DF61-4B56-8155-FCB366287178}" presName="hierChild5" presStyleCnt="0"/>
      <dgm:spPr/>
    </dgm:pt>
    <dgm:pt modelId="{BB2F7B8D-ADFE-4254-96F9-A6F55D2D3AAD}" type="pres">
      <dgm:prSet presAssocID="{C0DEB548-F3C4-4496-A472-5AD8FFCA9D6E}" presName="hierChild5" presStyleCnt="0"/>
      <dgm:spPr/>
    </dgm:pt>
    <dgm:pt modelId="{CDE98DC3-7C10-4F2B-A09D-A1131547CFC5}" type="pres">
      <dgm:prSet presAssocID="{DC48A502-0797-439D-AFA3-7D52FB1FB883}" presName="Name35" presStyleLbl="parChTrans1D3" presStyleIdx="6" presStyleCnt="9"/>
      <dgm:spPr/>
      <dgm:t>
        <a:bodyPr/>
        <a:lstStyle/>
        <a:p>
          <a:endParaRPr lang="es-MX"/>
        </a:p>
      </dgm:t>
    </dgm:pt>
    <dgm:pt modelId="{0D37E212-5F5D-4BF5-B109-06BF9D1B1F43}" type="pres">
      <dgm:prSet presAssocID="{D5D56268-1677-49A6-9C49-74A5DD2546D3}" presName="hierRoot2" presStyleCnt="0">
        <dgm:presLayoutVars>
          <dgm:hierBranch/>
        </dgm:presLayoutVars>
      </dgm:prSet>
      <dgm:spPr/>
    </dgm:pt>
    <dgm:pt modelId="{6CFB1EB4-C723-4412-B53E-3AEC8E183778}" type="pres">
      <dgm:prSet presAssocID="{D5D56268-1677-49A6-9C49-74A5DD2546D3}" presName="rootComposite" presStyleCnt="0"/>
      <dgm:spPr/>
    </dgm:pt>
    <dgm:pt modelId="{A571C53F-53A6-40BE-8FD2-54F246C0AE26}" type="pres">
      <dgm:prSet presAssocID="{D5D56268-1677-49A6-9C49-74A5DD2546D3}" presName="rootText" presStyleLbl="node3" presStyleIdx="6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554806-FAFB-4E35-A6CF-723728628E3B}" type="pres">
      <dgm:prSet presAssocID="{D5D56268-1677-49A6-9C49-74A5DD2546D3}" presName="rootConnector" presStyleLbl="node3" presStyleIdx="6" presStyleCnt="9"/>
      <dgm:spPr/>
      <dgm:t>
        <a:bodyPr/>
        <a:lstStyle/>
        <a:p>
          <a:endParaRPr lang="es-ES"/>
        </a:p>
      </dgm:t>
    </dgm:pt>
    <dgm:pt modelId="{8B6CAF28-D35D-470A-81CF-0D7B0B837F30}" type="pres">
      <dgm:prSet presAssocID="{D5D56268-1677-49A6-9C49-74A5DD2546D3}" presName="hierChild4" presStyleCnt="0"/>
      <dgm:spPr/>
    </dgm:pt>
    <dgm:pt modelId="{0B603954-61F1-4518-ACBE-8BF20B9DEDAF}" type="pres">
      <dgm:prSet presAssocID="{EBED423F-7096-40F9-9CB7-EE659D3CE3E4}" presName="Name35" presStyleLbl="parChTrans1D4" presStyleIdx="5" presStyleCnt="8"/>
      <dgm:spPr/>
      <dgm:t>
        <a:bodyPr/>
        <a:lstStyle/>
        <a:p>
          <a:endParaRPr lang="es-MX"/>
        </a:p>
      </dgm:t>
    </dgm:pt>
    <dgm:pt modelId="{E6CB67A8-534C-4A17-9C38-EBC639464507}" type="pres">
      <dgm:prSet presAssocID="{1A01AB46-A540-421E-847C-80DAA0DD9F3F}" presName="hierRoot2" presStyleCnt="0">
        <dgm:presLayoutVars>
          <dgm:hierBranch val="init"/>
        </dgm:presLayoutVars>
      </dgm:prSet>
      <dgm:spPr/>
    </dgm:pt>
    <dgm:pt modelId="{A31E72CA-1133-424E-9705-B5913A081AA9}" type="pres">
      <dgm:prSet presAssocID="{1A01AB46-A540-421E-847C-80DAA0DD9F3F}" presName="rootComposite" presStyleCnt="0"/>
      <dgm:spPr/>
    </dgm:pt>
    <dgm:pt modelId="{C98E4F20-1C15-46DD-B981-D3174775DF49}" type="pres">
      <dgm:prSet presAssocID="{1A01AB46-A540-421E-847C-80DAA0DD9F3F}" presName="rootText" presStyleLbl="node4" presStyleIdx="5" presStyleCnt="8" custScaleX="95403" custScaleY="1948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592547-F674-4971-9186-5BEDD7EA6289}" type="pres">
      <dgm:prSet presAssocID="{1A01AB46-A540-421E-847C-80DAA0DD9F3F}" presName="rootConnector" presStyleLbl="node4" presStyleIdx="5" presStyleCnt="8"/>
      <dgm:spPr/>
      <dgm:t>
        <a:bodyPr/>
        <a:lstStyle/>
        <a:p>
          <a:endParaRPr lang="es-ES"/>
        </a:p>
      </dgm:t>
    </dgm:pt>
    <dgm:pt modelId="{AE7D76E9-2EF2-474E-AF44-57A48EEC5245}" type="pres">
      <dgm:prSet presAssocID="{1A01AB46-A540-421E-847C-80DAA0DD9F3F}" presName="hierChild4" presStyleCnt="0"/>
      <dgm:spPr/>
    </dgm:pt>
    <dgm:pt modelId="{B05C32B3-A638-4959-85B0-7585147445B4}" type="pres">
      <dgm:prSet presAssocID="{1A01AB46-A540-421E-847C-80DAA0DD9F3F}" presName="hierChild5" presStyleCnt="0"/>
      <dgm:spPr/>
    </dgm:pt>
    <dgm:pt modelId="{9CE9A24D-656A-49C6-AB2E-63D1AA4F4DA4}" type="pres">
      <dgm:prSet presAssocID="{D5D56268-1677-49A6-9C49-74A5DD2546D3}" presName="hierChild5" presStyleCnt="0"/>
      <dgm:spPr/>
    </dgm:pt>
    <dgm:pt modelId="{F9A930EF-E9C2-43B7-AEF5-AB672A59F957}" type="pres">
      <dgm:prSet presAssocID="{E8A3F985-896D-4623-9A40-838538556A2A}" presName="hierChild5" presStyleCnt="0"/>
      <dgm:spPr/>
    </dgm:pt>
    <dgm:pt modelId="{0B8FA653-8E6D-4E80-A4B9-FB6A47049AEA}" type="pres">
      <dgm:prSet presAssocID="{FE40CF90-1693-415C-8D86-33ECB8AA7563}" presName="Name37" presStyleLbl="parChTrans1D2" presStyleIdx="4" presStyleCnt="8"/>
      <dgm:spPr/>
      <dgm:t>
        <a:bodyPr/>
        <a:lstStyle/>
        <a:p>
          <a:endParaRPr lang="es-MX"/>
        </a:p>
      </dgm:t>
    </dgm:pt>
    <dgm:pt modelId="{FC4C47E0-9863-4E23-9455-985073429659}" type="pres">
      <dgm:prSet presAssocID="{16F45068-8FB3-4142-8CF0-10CC755F1213}" presName="hierRoot2" presStyleCnt="0">
        <dgm:presLayoutVars>
          <dgm:hierBranch/>
        </dgm:presLayoutVars>
      </dgm:prSet>
      <dgm:spPr/>
    </dgm:pt>
    <dgm:pt modelId="{E2BD3321-EB6F-434E-8DB9-365E74C013F1}" type="pres">
      <dgm:prSet presAssocID="{16F45068-8FB3-4142-8CF0-10CC755F1213}" presName="rootComposite" presStyleCnt="0"/>
      <dgm:spPr/>
    </dgm:pt>
    <dgm:pt modelId="{E71D3B26-43D9-4D0A-AC62-2EA5564AA8EF}" type="pres">
      <dgm:prSet presAssocID="{16F45068-8FB3-4142-8CF0-10CC755F1213}" presName="rootText" presStyleLbl="node2" presStyleIdx="4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984F06-06A9-41F6-861C-76C39359E4F2}" type="pres">
      <dgm:prSet presAssocID="{16F45068-8FB3-4142-8CF0-10CC755F1213}" presName="rootConnector" presStyleLbl="node2" presStyleIdx="4" presStyleCnt="5"/>
      <dgm:spPr/>
      <dgm:t>
        <a:bodyPr/>
        <a:lstStyle/>
        <a:p>
          <a:endParaRPr lang="es-ES"/>
        </a:p>
      </dgm:t>
    </dgm:pt>
    <dgm:pt modelId="{D6577373-A951-4D9B-92F8-E346B13CDBFE}" type="pres">
      <dgm:prSet presAssocID="{16F45068-8FB3-4142-8CF0-10CC755F1213}" presName="hierChild4" presStyleCnt="0"/>
      <dgm:spPr/>
    </dgm:pt>
    <dgm:pt modelId="{9F906972-4194-4A69-A73F-CECE2D81D813}" type="pres">
      <dgm:prSet presAssocID="{1356EA30-4EEC-41A1-ABB9-A3ED0B67AA8B}" presName="Name35" presStyleLbl="parChTrans1D3" presStyleIdx="7" presStyleCnt="9"/>
      <dgm:spPr/>
      <dgm:t>
        <a:bodyPr/>
        <a:lstStyle/>
        <a:p>
          <a:endParaRPr lang="es-MX"/>
        </a:p>
      </dgm:t>
    </dgm:pt>
    <dgm:pt modelId="{AA6C92FA-4EF7-4897-BFC7-4B7160C300FE}" type="pres">
      <dgm:prSet presAssocID="{B62E9E69-073E-4FB8-8E4A-80E1976BCBC1}" presName="hierRoot2" presStyleCnt="0">
        <dgm:presLayoutVars>
          <dgm:hierBranch/>
        </dgm:presLayoutVars>
      </dgm:prSet>
      <dgm:spPr/>
    </dgm:pt>
    <dgm:pt modelId="{04503BC7-FE07-4C3A-B71A-3EE0411D1507}" type="pres">
      <dgm:prSet presAssocID="{B62E9E69-073E-4FB8-8E4A-80E1976BCBC1}" presName="rootComposite" presStyleCnt="0"/>
      <dgm:spPr/>
    </dgm:pt>
    <dgm:pt modelId="{E0E49022-40CD-4DB3-B0FD-05CA5D964339}" type="pres">
      <dgm:prSet presAssocID="{B62E9E69-073E-4FB8-8E4A-80E1976BCBC1}" presName="rootText" presStyleLbl="node3" presStyleIdx="7" presStyleCnt="9" custScaleX="112067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5DC8B21-14F0-456C-9CF1-DCD2E7F701B9}" type="pres">
      <dgm:prSet presAssocID="{B62E9E69-073E-4FB8-8E4A-80E1976BCBC1}" presName="rootConnector" presStyleLbl="node3" presStyleIdx="7" presStyleCnt="9"/>
      <dgm:spPr/>
      <dgm:t>
        <a:bodyPr/>
        <a:lstStyle/>
        <a:p>
          <a:endParaRPr lang="es-ES"/>
        </a:p>
      </dgm:t>
    </dgm:pt>
    <dgm:pt modelId="{21A028C8-F87E-4809-ABA1-0F2AC9514D31}" type="pres">
      <dgm:prSet presAssocID="{B62E9E69-073E-4FB8-8E4A-80E1976BCBC1}" presName="hierChild4" presStyleCnt="0"/>
      <dgm:spPr/>
    </dgm:pt>
    <dgm:pt modelId="{6B2EB2F7-64B3-4CE7-8CA6-E4DBF06E9178}" type="pres">
      <dgm:prSet presAssocID="{F7CA12EA-34E0-4028-BF22-2F91B70A1E18}" presName="Name35" presStyleLbl="parChTrans1D4" presStyleIdx="6" presStyleCnt="8"/>
      <dgm:spPr/>
      <dgm:t>
        <a:bodyPr/>
        <a:lstStyle/>
        <a:p>
          <a:endParaRPr lang="es-MX"/>
        </a:p>
      </dgm:t>
    </dgm:pt>
    <dgm:pt modelId="{B5EA27D3-1291-4B7D-B6F6-F06756ECF8E5}" type="pres">
      <dgm:prSet presAssocID="{1B415BB8-01C0-48FD-898F-70E3094257AE}" presName="hierRoot2" presStyleCnt="0">
        <dgm:presLayoutVars>
          <dgm:hierBranch val="init"/>
        </dgm:presLayoutVars>
      </dgm:prSet>
      <dgm:spPr/>
    </dgm:pt>
    <dgm:pt modelId="{FC508612-3710-4E91-9316-518B44592FDE}" type="pres">
      <dgm:prSet presAssocID="{1B415BB8-01C0-48FD-898F-70E3094257AE}" presName="rootComposite" presStyleCnt="0"/>
      <dgm:spPr/>
    </dgm:pt>
    <dgm:pt modelId="{864DA3BA-5F3B-4DCE-AA29-A0D47EB5B789}" type="pres">
      <dgm:prSet presAssocID="{1B415BB8-01C0-48FD-898F-70E3094257AE}" presName="rootText" presStyleLbl="node4" presStyleIdx="6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0361CDE-5C2C-43AF-8D7D-8345EC6C6122}" type="pres">
      <dgm:prSet presAssocID="{1B415BB8-01C0-48FD-898F-70E3094257AE}" presName="rootConnector" presStyleLbl="node4" presStyleIdx="6" presStyleCnt="8"/>
      <dgm:spPr/>
      <dgm:t>
        <a:bodyPr/>
        <a:lstStyle/>
        <a:p>
          <a:endParaRPr lang="es-ES"/>
        </a:p>
      </dgm:t>
    </dgm:pt>
    <dgm:pt modelId="{F11D9191-F932-4A2D-8786-F8727DB16E55}" type="pres">
      <dgm:prSet presAssocID="{1B415BB8-01C0-48FD-898F-70E3094257AE}" presName="hierChild4" presStyleCnt="0"/>
      <dgm:spPr/>
    </dgm:pt>
    <dgm:pt modelId="{A2375F0F-6449-4E50-96CB-50229C56FC9A}" type="pres">
      <dgm:prSet presAssocID="{1B415BB8-01C0-48FD-898F-70E3094257AE}" presName="hierChild5" presStyleCnt="0"/>
      <dgm:spPr/>
    </dgm:pt>
    <dgm:pt modelId="{8D9F8750-349B-40AA-944F-A5E791BF4EBA}" type="pres">
      <dgm:prSet presAssocID="{B62E9E69-073E-4FB8-8E4A-80E1976BCBC1}" presName="hierChild5" presStyleCnt="0"/>
      <dgm:spPr/>
    </dgm:pt>
    <dgm:pt modelId="{A356C906-0C7C-4B08-87F6-3A626DA4A7D9}" type="pres">
      <dgm:prSet presAssocID="{74AE57D1-0CD7-4B85-9F57-00A352297EA4}" presName="Name35" presStyleLbl="parChTrans1D3" presStyleIdx="8" presStyleCnt="9"/>
      <dgm:spPr/>
      <dgm:t>
        <a:bodyPr/>
        <a:lstStyle/>
        <a:p>
          <a:endParaRPr lang="es-MX"/>
        </a:p>
      </dgm:t>
    </dgm:pt>
    <dgm:pt modelId="{831DDE97-AA2D-4796-91C2-E73D584CC039}" type="pres">
      <dgm:prSet presAssocID="{6956185A-3B65-449A-A72F-A861988DE420}" presName="hierRoot2" presStyleCnt="0">
        <dgm:presLayoutVars>
          <dgm:hierBranch/>
        </dgm:presLayoutVars>
      </dgm:prSet>
      <dgm:spPr/>
    </dgm:pt>
    <dgm:pt modelId="{4CB690F3-D091-4853-B1B5-0561D3ED5B42}" type="pres">
      <dgm:prSet presAssocID="{6956185A-3B65-449A-A72F-A861988DE420}" presName="rootComposite" presStyleCnt="0"/>
      <dgm:spPr/>
    </dgm:pt>
    <dgm:pt modelId="{E7784AA6-97BB-4586-BB75-2FD18819AF83}" type="pres">
      <dgm:prSet presAssocID="{6956185A-3B65-449A-A72F-A861988DE420}" presName="rootText" presStyleLbl="node3" presStyleIdx="8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9E85B0-DCBC-48E1-9DC6-E11B77D05603}" type="pres">
      <dgm:prSet presAssocID="{6956185A-3B65-449A-A72F-A861988DE420}" presName="rootConnector" presStyleLbl="node3" presStyleIdx="8" presStyleCnt="9"/>
      <dgm:spPr/>
      <dgm:t>
        <a:bodyPr/>
        <a:lstStyle/>
        <a:p>
          <a:endParaRPr lang="es-ES"/>
        </a:p>
      </dgm:t>
    </dgm:pt>
    <dgm:pt modelId="{A3BE24FC-3891-4626-8066-926532CB3235}" type="pres">
      <dgm:prSet presAssocID="{6956185A-3B65-449A-A72F-A861988DE420}" presName="hierChild4" presStyleCnt="0"/>
      <dgm:spPr/>
    </dgm:pt>
    <dgm:pt modelId="{71C90B9C-F59B-4A2D-9A97-3090737CE223}" type="pres">
      <dgm:prSet presAssocID="{7D029E57-CE3F-4186-B894-0B097785DB06}" presName="Name35" presStyleLbl="parChTrans1D4" presStyleIdx="7" presStyleCnt="8"/>
      <dgm:spPr/>
      <dgm:t>
        <a:bodyPr/>
        <a:lstStyle/>
        <a:p>
          <a:endParaRPr lang="es-MX"/>
        </a:p>
      </dgm:t>
    </dgm:pt>
    <dgm:pt modelId="{0C8094EC-91B5-4FD1-91BC-EFE95EFA5F26}" type="pres">
      <dgm:prSet presAssocID="{F04840EF-DD68-43D6-9024-0E41548CE555}" presName="hierRoot2" presStyleCnt="0">
        <dgm:presLayoutVars>
          <dgm:hierBranch val="init"/>
        </dgm:presLayoutVars>
      </dgm:prSet>
      <dgm:spPr/>
    </dgm:pt>
    <dgm:pt modelId="{3E1E8AFB-4036-4770-9A35-CF72612FDF3F}" type="pres">
      <dgm:prSet presAssocID="{F04840EF-DD68-43D6-9024-0E41548CE555}" presName="rootComposite" presStyleCnt="0"/>
      <dgm:spPr/>
    </dgm:pt>
    <dgm:pt modelId="{0D557ACE-23A3-4F95-9D75-615F6DA2EB03}" type="pres">
      <dgm:prSet presAssocID="{F04840EF-DD68-43D6-9024-0E41548CE555}" presName="rootText" presStyleLbl="node4" presStyleIdx="7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38ADF2-B868-48E0-9DC6-81FA1B45C829}" type="pres">
      <dgm:prSet presAssocID="{F04840EF-DD68-43D6-9024-0E41548CE555}" presName="rootConnector" presStyleLbl="node4" presStyleIdx="7" presStyleCnt="8"/>
      <dgm:spPr/>
      <dgm:t>
        <a:bodyPr/>
        <a:lstStyle/>
        <a:p>
          <a:endParaRPr lang="es-ES"/>
        </a:p>
      </dgm:t>
    </dgm:pt>
    <dgm:pt modelId="{0D2B5AF3-8B2F-4A0B-B5EB-D567B87C48CC}" type="pres">
      <dgm:prSet presAssocID="{F04840EF-DD68-43D6-9024-0E41548CE555}" presName="hierChild4" presStyleCnt="0"/>
      <dgm:spPr/>
    </dgm:pt>
    <dgm:pt modelId="{9DF64958-974A-416C-A2A0-D4254A5E9597}" type="pres">
      <dgm:prSet presAssocID="{F04840EF-DD68-43D6-9024-0E41548CE555}" presName="hierChild5" presStyleCnt="0"/>
      <dgm:spPr/>
    </dgm:pt>
    <dgm:pt modelId="{B80F4168-C301-4C74-B4E7-1EDCD4012FA8}" type="pres">
      <dgm:prSet presAssocID="{6956185A-3B65-449A-A72F-A861988DE420}" presName="hierChild5" presStyleCnt="0"/>
      <dgm:spPr/>
    </dgm:pt>
    <dgm:pt modelId="{A0317543-140A-4AF1-B9A6-BD92DCDEFB4F}" type="pres">
      <dgm:prSet presAssocID="{16F45068-8FB3-4142-8CF0-10CC755F12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625149F-7D37-4084-B609-C3E87F852DCC}" type="pres">
      <dgm:prSet presAssocID="{FF9FA8B0-CAF3-419F-9905-7F3D616FCC8F}" presName="Name111" presStyleLbl="parChTrans1D2" presStyleIdx="5" presStyleCnt="8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</dgm:pt>
    <dgm:pt modelId="{6708C068-D3E7-4C96-9410-5571B346ABD0}" type="pres">
      <dgm:prSet presAssocID="{90B5019D-5364-4C97-B78A-408F633C144E}" presName="rootComposite3" presStyleCnt="0"/>
      <dgm:spPr/>
    </dgm:pt>
    <dgm:pt modelId="{109B8FAB-5038-408D-9752-CC81977397BE}" type="pres">
      <dgm:prSet presAssocID="{90B5019D-5364-4C97-B78A-408F633C144E}" presName="rootText3" presStyleLbl="asst1" presStyleIdx="0" presStyleCnt="3" custScaleX="146801" custScaleY="109052" custLinFactNeighborX="-13631" custLinFactNeighborY="267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3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</dgm:pt>
    <dgm:pt modelId="{DBF8067B-D5C2-4A3F-BF60-13BE93A454FB}" type="pres">
      <dgm:prSet presAssocID="{90B5019D-5364-4C97-B78A-408F633C144E}" presName="hierChild7" presStyleCnt="0"/>
      <dgm:spPr/>
    </dgm:pt>
    <dgm:pt modelId="{09443022-3FBE-4AB6-B42B-2CDBC286AB36}" type="pres">
      <dgm:prSet presAssocID="{E267A9EB-085C-46B5-A157-777EB2EE7CBD}" presName="Name111" presStyleLbl="parChTrans1D2" presStyleIdx="6" presStyleCnt="8"/>
      <dgm:spPr/>
      <dgm:t>
        <a:bodyPr/>
        <a:lstStyle/>
        <a:p>
          <a:endParaRPr lang="es-MX"/>
        </a:p>
      </dgm:t>
    </dgm:pt>
    <dgm:pt modelId="{BDB82DB5-7A58-49D1-ACE2-CA37890642A6}" type="pres">
      <dgm:prSet presAssocID="{FFFCFD11-45F1-4588-9E06-CEA7B1B4895A}" presName="hierRoot3" presStyleCnt="0">
        <dgm:presLayoutVars>
          <dgm:hierBranch val="init"/>
        </dgm:presLayoutVars>
      </dgm:prSet>
      <dgm:spPr/>
    </dgm:pt>
    <dgm:pt modelId="{2DF8E993-4C2E-447D-9D68-BABB7311B7FD}" type="pres">
      <dgm:prSet presAssocID="{FFFCFD11-45F1-4588-9E06-CEA7B1B4895A}" presName="rootComposite3" presStyleCnt="0"/>
      <dgm:spPr/>
    </dgm:pt>
    <dgm:pt modelId="{F5056070-BB17-48EF-93F3-49678E0468A1}" type="pres">
      <dgm:prSet presAssocID="{FFFCFD11-45F1-4588-9E06-CEA7B1B4895A}" presName="rootText3" presStyleLbl="asst1" presStyleIdx="1" presStyleCnt="3" custScaleX="167772" custScaleY="109052" custLinFactNeighborX="7610" custLinFactNeighborY="243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5151F7-234E-476E-A86D-3579164024BD}" type="pres">
      <dgm:prSet presAssocID="{FFFCFD11-45F1-4588-9E06-CEA7B1B4895A}" presName="rootConnector3" presStyleLbl="asst1" presStyleIdx="1" presStyleCnt="3"/>
      <dgm:spPr/>
      <dgm:t>
        <a:bodyPr/>
        <a:lstStyle/>
        <a:p>
          <a:endParaRPr lang="es-ES"/>
        </a:p>
      </dgm:t>
    </dgm:pt>
    <dgm:pt modelId="{F481FA4C-1EE1-4C37-9803-7A61BE83CC22}" type="pres">
      <dgm:prSet presAssocID="{FFFCFD11-45F1-4588-9E06-CEA7B1B4895A}" presName="hierChild6" presStyleCnt="0"/>
      <dgm:spPr/>
    </dgm:pt>
    <dgm:pt modelId="{DC323FEF-FB09-4D4A-B406-C259CC7954CA}" type="pres">
      <dgm:prSet presAssocID="{FFFCFD11-45F1-4588-9E06-CEA7B1B4895A}" presName="hierChild7" presStyleCnt="0"/>
      <dgm:spPr/>
    </dgm:pt>
    <dgm:pt modelId="{F4E24130-B5F4-4146-AC22-BA2B9859ABA5}" type="pres">
      <dgm:prSet presAssocID="{665F5B8F-89E3-4374-8FCE-3C9CD0428949}" presName="Name111" presStyleLbl="parChTrans1D2" presStyleIdx="7" presStyleCnt="8"/>
      <dgm:spPr/>
      <dgm:t>
        <a:bodyPr/>
        <a:lstStyle/>
        <a:p>
          <a:endParaRPr lang="es-ES"/>
        </a:p>
      </dgm:t>
    </dgm:pt>
    <dgm:pt modelId="{4AFC1BB1-70E6-4E1A-8771-B3A41F01BA77}" type="pres">
      <dgm:prSet presAssocID="{5CC80CCA-93D4-4ACF-B64F-DA961D8CBCF1}" presName="hierRoot3" presStyleCnt="0">
        <dgm:presLayoutVars>
          <dgm:hierBranch val="init"/>
        </dgm:presLayoutVars>
      </dgm:prSet>
      <dgm:spPr/>
    </dgm:pt>
    <dgm:pt modelId="{C2770AC6-D908-4331-B492-F7D49C4D4183}" type="pres">
      <dgm:prSet presAssocID="{5CC80CCA-93D4-4ACF-B64F-DA961D8CBCF1}" presName="rootComposite3" presStyleCnt="0"/>
      <dgm:spPr/>
    </dgm:pt>
    <dgm:pt modelId="{DF619DDE-E8E9-4DB4-8473-68B0DA9346C9}" type="pres">
      <dgm:prSet presAssocID="{5CC80CCA-93D4-4ACF-B64F-DA961D8CBCF1}" presName="rootText3" presStyleLbl="asst1" presStyleIdx="2" presStyleCnt="3" custScaleX="146801" custScaleY="109052" custLinFactNeighborX="-136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43D418-A04F-4D27-9D6D-B048E1F39834}" type="pres">
      <dgm:prSet presAssocID="{5CC80CCA-93D4-4ACF-B64F-DA961D8CBCF1}" presName="rootConnector3" presStyleLbl="asst1" presStyleIdx="2" presStyleCnt="3"/>
      <dgm:spPr/>
      <dgm:t>
        <a:bodyPr/>
        <a:lstStyle/>
        <a:p>
          <a:endParaRPr lang="es-ES"/>
        </a:p>
      </dgm:t>
    </dgm:pt>
    <dgm:pt modelId="{84750425-B04E-4633-8745-E89552EAEB24}" type="pres">
      <dgm:prSet presAssocID="{5CC80CCA-93D4-4ACF-B64F-DA961D8CBCF1}" presName="hierChild6" presStyleCnt="0"/>
      <dgm:spPr/>
    </dgm:pt>
    <dgm:pt modelId="{F81335F0-39F4-4F20-AD58-C142F0D83F3D}" type="pres">
      <dgm:prSet presAssocID="{5CC80CCA-93D4-4ACF-B64F-DA961D8CBCF1}" presName="hierChild7" presStyleCnt="0"/>
      <dgm:spPr/>
    </dgm:pt>
  </dgm:ptLst>
  <dgm:cxnLst>
    <dgm:cxn modelId="{12F9400C-8F74-4FFE-8429-7A19107FCF4F}" type="presOf" srcId="{80C91609-4155-490D-A93A-2840363F77EF}" destId="{70C7E907-B590-4FA8-BA47-0908BC71EE25}" srcOrd="1" destOrd="0" presId="urn:microsoft.com/office/officeart/2005/8/layout/orgChart1"/>
    <dgm:cxn modelId="{BC634BE6-0DAD-4052-8EE9-25DB3A55A691}" srcId="{8F9B962E-1A76-4DB3-8E18-81A971FBB424}" destId="{6035E030-1C9A-4457-B7D9-DAE681AC9FC6}" srcOrd="0" destOrd="0" parTransId="{4FA68370-0C2A-42B6-AF10-2BAC3A3C0EE2}" sibTransId="{B057CE4F-C691-477A-ABE2-03747F1A3EB7}"/>
    <dgm:cxn modelId="{5CA16197-E075-424D-BEAE-8A24ABFAE670}" type="presOf" srcId="{5CC80CCA-93D4-4ACF-B64F-DA961D8CBCF1}" destId="{2643D418-A04F-4D27-9D6D-B048E1F39834}" srcOrd="1" destOrd="0" presId="urn:microsoft.com/office/officeart/2005/8/layout/orgChart1"/>
    <dgm:cxn modelId="{A23D05B9-E4FF-4B39-8D85-C6DE63AFD234}" type="presOf" srcId="{8F9B962E-1A76-4DB3-8E18-81A971FBB424}" destId="{05D9A78E-F561-46E3-A981-19402017968E}" srcOrd="1" destOrd="0" presId="urn:microsoft.com/office/officeart/2005/8/layout/orgChart1"/>
    <dgm:cxn modelId="{8F19942C-3185-44F3-AA64-8291E6FD96CA}" type="presOf" srcId="{B27DB06D-8309-42BC-9477-C94AA797B006}" destId="{EAF7003C-86AD-4700-B3AD-FA9AD0E84BF0}" srcOrd="1" destOrd="0" presId="urn:microsoft.com/office/officeart/2005/8/layout/orgChart1"/>
    <dgm:cxn modelId="{0CD4302D-7ADE-4174-B9A1-7DB88044FFAE}" type="presOf" srcId="{00751269-96FD-4648-943B-269F68101A89}" destId="{22817A48-D188-487F-9D45-CB132B31AF32}" srcOrd="0" destOrd="0" presId="urn:microsoft.com/office/officeart/2005/8/layout/orgChart1"/>
    <dgm:cxn modelId="{05104FBB-490C-458F-867B-EF4EF06AC527}" type="presOf" srcId="{8BE4382E-75C2-4E0F-A34A-F075EB967E88}" destId="{D8747DBA-E38F-41E0-AF65-B224A8F04A70}" srcOrd="0" destOrd="0" presId="urn:microsoft.com/office/officeart/2005/8/layout/orgChart1"/>
    <dgm:cxn modelId="{10B208D3-A687-4B88-BAEC-E432A6503F89}" type="presOf" srcId="{00751269-96FD-4648-943B-269F68101A89}" destId="{BF80DB41-326A-40D5-813A-5DD82B8D1EF8}" srcOrd="1" destOrd="0" presId="urn:microsoft.com/office/officeart/2005/8/layout/orgChart1"/>
    <dgm:cxn modelId="{A9E4803E-B2F2-4049-917B-8A44B2396017}" type="presOf" srcId="{776BC89A-627B-47D7-946A-A50E8E7067F5}" destId="{7B28FBAC-CB59-40E1-A3B4-5AE500CA58FC}" srcOrd="0" destOrd="0" presId="urn:microsoft.com/office/officeart/2005/8/layout/orgChart1"/>
    <dgm:cxn modelId="{71401C87-5856-4B11-B90A-B7075296C49F}" type="presOf" srcId="{12D09E25-6495-4F01-9CEA-A891F0BA04C9}" destId="{1AD8507E-CC6A-49E8-99C2-D5E0345B6735}" srcOrd="0" destOrd="0" presId="urn:microsoft.com/office/officeart/2005/8/layout/orgChart1"/>
    <dgm:cxn modelId="{35BECB7B-6A74-4247-BA76-0A8EFD1A0DCF}" type="presOf" srcId="{2EC3689C-7BAA-4D8B-9BFA-26FA5F5F11A6}" destId="{F20D4592-4086-4910-B30C-72EC00D6CBE6}" srcOrd="1" destOrd="0" presId="urn:microsoft.com/office/officeart/2005/8/layout/orgChart1"/>
    <dgm:cxn modelId="{11F4F835-0B83-4828-A5BB-D09ED8482BE6}" type="presOf" srcId="{B79B2DAA-EC25-48D1-8299-62D98CAAC6CC}" destId="{4732691B-2685-48B7-93AE-7D54347A31AB}" srcOrd="0" destOrd="0" presId="urn:microsoft.com/office/officeart/2005/8/layout/orgChart1"/>
    <dgm:cxn modelId="{88001C70-68CB-4782-A8E5-28F87F152A3D}" srcId="{9DEA55C1-E59C-4B5B-90DC-1D0B54C2B20C}" destId="{FFFCFD11-45F1-4588-9E06-CEA7B1B4895A}" srcOrd="6" destOrd="0" parTransId="{E267A9EB-085C-46B5-A157-777EB2EE7CBD}" sibTransId="{4013CC0D-7523-4E67-835F-CF546FF85C4F}"/>
    <dgm:cxn modelId="{A984486A-B19B-48F0-B082-F6E85CE17DA4}" type="presOf" srcId="{90B5019D-5364-4C97-B78A-408F633C144E}" destId="{109B8FAB-5038-408D-9752-CC81977397BE}" srcOrd="0" destOrd="0" presId="urn:microsoft.com/office/officeart/2005/8/layout/orgChart1"/>
    <dgm:cxn modelId="{071C2FDE-83CD-4F76-9B31-EE8DBFC456CF}" type="presOf" srcId="{4E372F7C-DF61-4B56-8155-FCB366287178}" destId="{862E94E8-9413-433D-BCC8-7A9E942E13DA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CF13CB8-B495-4D16-B6EB-99C90BFA886B}" type="presOf" srcId="{1B415BB8-01C0-48FD-898F-70E3094257AE}" destId="{50361CDE-5C2C-43AF-8D7D-8345EC6C6122}" srcOrd="1" destOrd="0" presId="urn:microsoft.com/office/officeart/2005/8/layout/orgChart1"/>
    <dgm:cxn modelId="{7B42FA09-0C4B-4580-8C8C-DFE0123DFC4C}" type="presOf" srcId="{BD3D72B1-EEF6-4EB4-803A-A74A6B419346}" destId="{B3263371-B20E-4D1C-87B0-F232DC5A756C}" srcOrd="0" destOrd="0" presId="urn:microsoft.com/office/officeart/2005/8/layout/orgChart1"/>
    <dgm:cxn modelId="{8B42B18A-39AD-4DF6-895A-79FA137A571C}" type="presOf" srcId="{ED044282-9709-409C-A329-2B868569F6BC}" destId="{26748039-6874-42B3-9C6B-2A687CAEDF97}" srcOrd="0" destOrd="0" presId="urn:microsoft.com/office/officeart/2005/8/layout/orgChart1"/>
    <dgm:cxn modelId="{CE354B67-AC58-4CE2-85B3-A79834575DFB}" srcId="{9DEA55C1-E59C-4B5B-90DC-1D0B54C2B20C}" destId="{5CC80CCA-93D4-4ACF-B64F-DA961D8CBCF1}" srcOrd="7" destOrd="0" parTransId="{665F5B8F-89E3-4374-8FCE-3C9CD0428949}" sibTransId="{814E0394-50B0-40DA-AAE1-5B5E83841FAB}"/>
    <dgm:cxn modelId="{C257AB76-8D2E-4FF7-B27B-DD7B2F2412E4}" type="presOf" srcId="{5979AF19-E7C8-409C-BD7E-4EF49B93CC3A}" destId="{520A308D-5512-4951-B79E-17D72A866BB4}" srcOrd="0" destOrd="0" presId="urn:microsoft.com/office/officeart/2005/8/layout/orgChart1"/>
    <dgm:cxn modelId="{6644060B-8F7F-4DFC-85E6-40543DDA8A1A}" type="presOf" srcId="{16F45068-8FB3-4142-8CF0-10CC755F1213}" destId="{C8984F06-06A9-41F6-861C-76C39359E4F2}" srcOrd="1" destOrd="0" presId="urn:microsoft.com/office/officeart/2005/8/layout/orgChart1"/>
    <dgm:cxn modelId="{95B8990C-453D-4E45-960E-D85C972814BD}" type="presOf" srcId="{2A362D5D-A3DA-4F6C-8849-2A8C51EEB6D2}" destId="{12FB5CC2-3F72-4AC8-AF94-50272EAD0FAB}" srcOrd="0" destOrd="0" presId="urn:microsoft.com/office/officeart/2005/8/layout/orgChart1"/>
    <dgm:cxn modelId="{EAB29661-3C3D-4E08-9B8A-D4FBB5323AD2}" type="presOf" srcId="{41568039-9809-4B2B-BA51-64E0E23C2BBE}" destId="{D87ADB57-9DB4-476E-8E99-32492AEF6743}" srcOrd="1" destOrd="0" presId="urn:microsoft.com/office/officeart/2005/8/layout/orgChart1"/>
    <dgm:cxn modelId="{927D3696-C23F-4477-A408-B9ED4C792C1C}" type="presOf" srcId="{CEF2554B-6A02-445D-A342-75456C59790E}" destId="{47534EF4-1B7B-4FDF-ACD3-ECDA86C17442}" srcOrd="0" destOrd="0" presId="urn:microsoft.com/office/officeart/2005/8/layout/orgChart1"/>
    <dgm:cxn modelId="{94990F78-6F49-45B2-836A-254F7CA54EA9}" type="presOf" srcId="{C0DEB548-F3C4-4496-A472-5AD8FFCA9D6E}" destId="{1D87B364-88D7-4259-809A-A16F6F4C2FDC}" srcOrd="0" destOrd="0" presId="urn:microsoft.com/office/officeart/2005/8/layout/orgChart1"/>
    <dgm:cxn modelId="{73F084ED-A340-4701-B0B9-C29D2294D8C0}" srcId="{16F45068-8FB3-4142-8CF0-10CC755F1213}" destId="{6956185A-3B65-449A-A72F-A861988DE420}" srcOrd="1" destOrd="0" parTransId="{74AE57D1-0CD7-4B85-9F57-00A352297EA4}" sibTransId="{7A3ED558-33AE-4E34-8B9C-533D4651175F}"/>
    <dgm:cxn modelId="{F468B901-998A-46D2-B0D2-FC1E1FA7794A}" type="presOf" srcId="{F04840EF-DD68-43D6-9024-0E41548CE555}" destId="{1038ADF2-B868-48E0-9DC6-81FA1B45C829}" srcOrd="1" destOrd="0" presId="urn:microsoft.com/office/officeart/2005/8/layout/orgChart1"/>
    <dgm:cxn modelId="{BDF8C593-E73C-4EBB-9002-B35B0886E2A6}" srcId="{E8A3F985-896D-4623-9A40-838538556A2A}" destId="{C0DEB548-F3C4-4496-A472-5AD8FFCA9D6E}" srcOrd="0" destOrd="0" parTransId="{C70F059B-F3F0-4CFE-BAD9-AE033612E12F}" sibTransId="{086C365D-7226-49E2-9912-54AF0BC53D96}"/>
    <dgm:cxn modelId="{9FBB72D6-589D-405D-BA9E-96FBFD97740B}" type="presOf" srcId="{B0BC67FD-A810-4B13-9D4E-C9C9F6DD1EA9}" destId="{8D371928-2C02-487F-A3A3-7A60ADF31718}" srcOrd="0" destOrd="0" presId="urn:microsoft.com/office/officeart/2005/8/layout/orgChart1"/>
    <dgm:cxn modelId="{A4BFC748-F3C3-415E-BB09-1DFC2E774E55}" srcId="{9DEA55C1-E59C-4B5B-90DC-1D0B54C2B20C}" destId="{16F45068-8FB3-4142-8CF0-10CC755F1213}" srcOrd="5" destOrd="0" parTransId="{FE40CF90-1693-415C-8D86-33ECB8AA7563}" sibTransId="{06591F1C-8362-4370-BF0B-715A0E11A59A}"/>
    <dgm:cxn modelId="{2A8950E7-3FB9-4912-AEDD-DCDFDD226555}" srcId="{C0DEB548-F3C4-4496-A472-5AD8FFCA9D6E}" destId="{4E372F7C-DF61-4B56-8155-FCB366287178}" srcOrd="0" destOrd="0" parTransId="{B0BC67FD-A810-4B13-9D4E-C9C9F6DD1EA9}" sibTransId="{F09BA1EC-F4A2-42F3-8E55-29933BBF6F50}"/>
    <dgm:cxn modelId="{85DCC830-BAB9-4480-A843-B5743E97D010}" srcId="{9DEA55C1-E59C-4B5B-90DC-1D0B54C2B20C}" destId="{E8A3F985-896D-4623-9A40-838538556A2A}" srcOrd="4" destOrd="0" parTransId="{CF6A87E3-E40E-44D4-A3E5-0133C3E7149C}" sibTransId="{604E47B6-8A21-4E9F-83C7-BCC636CC4BB9}"/>
    <dgm:cxn modelId="{9CC6372F-194F-4E77-9B6D-7978231F9350}" type="presOf" srcId="{1CBA1466-9B70-40DE-ABFD-7537F7E3D45F}" destId="{FA641218-B59B-4AC9-8D8C-AEA992899D24}" srcOrd="0" destOrd="0" presId="urn:microsoft.com/office/officeart/2005/8/layout/orgChart1"/>
    <dgm:cxn modelId="{EACA5DE5-AC79-4E64-8372-C5F7F2201B3F}" type="presOf" srcId="{F7CA12EA-34E0-4028-BF22-2F91B70A1E18}" destId="{6B2EB2F7-64B3-4CE7-8CA6-E4DBF06E9178}" srcOrd="0" destOrd="0" presId="urn:microsoft.com/office/officeart/2005/8/layout/orgChart1"/>
    <dgm:cxn modelId="{B12404A8-5FB2-49C4-8893-9D93345267AC}" type="presOf" srcId="{41568039-9809-4B2B-BA51-64E0E23C2BBE}" destId="{19FBE8A8-D4BA-45D1-97CD-FF1210CD856F}" srcOrd="0" destOrd="0" presId="urn:microsoft.com/office/officeart/2005/8/layout/orgChart1"/>
    <dgm:cxn modelId="{734B6FB9-1DED-455D-93B4-C496D47FA07F}" srcId="{E8A3F985-896D-4623-9A40-838538556A2A}" destId="{D5D56268-1677-49A6-9C49-74A5DD2546D3}" srcOrd="1" destOrd="0" parTransId="{DC48A502-0797-439D-AFA3-7D52FB1FB883}" sibTransId="{47C554AC-085B-4FB5-B1F9-AA578A3DE460}"/>
    <dgm:cxn modelId="{08E1ED16-A6D5-4883-A2A8-68EDBCDEAE9B}" type="presOf" srcId="{F54BA082-7E9A-4A57-A5BA-D3F087A433CC}" destId="{FE9E1509-3C3C-4DF1-8723-C0DDF76BD16B}" srcOrd="1" destOrd="0" presId="urn:microsoft.com/office/officeart/2005/8/layout/orgChart1"/>
    <dgm:cxn modelId="{4830643A-32FD-4691-BFE9-908F5D29CA73}" type="presOf" srcId="{8D68EF15-F857-4A2D-BC0F-9D2136394EF6}" destId="{E67FFFE6-37F7-4DBC-A1F3-0D8A905A2EB0}" srcOrd="0" destOrd="0" presId="urn:microsoft.com/office/officeart/2005/8/layout/orgChart1"/>
    <dgm:cxn modelId="{3014AFBF-0DC1-4B9F-B27B-CD57D453957A}" type="presOf" srcId="{8A3DAA1F-8AC2-4E6A-992D-DEF58EDD21F9}" destId="{887E46D8-0152-4CB9-A869-6D4A54368B77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5362851-F0C2-475B-B709-AC4B107003E9}" type="presOf" srcId="{1A01AB46-A540-421E-847C-80DAA0DD9F3F}" destId="{C98E4F20-1C15-46DD-B981-D3174775DF49}" srcOrd="0" destOrd="0" presId="urn:microsoft.com/office/officeart/2005/8/layout/orgChart1"/>
    <dgm:cxn modelId="{E1A468E1-F6E6-4CEA-91A4-C96D20D17FDC}" type="presOf" srcId="{E8A3F985-896D-4623-9A40-838538556A2A}" destId="{018CBDC0-8D06-4835-A278-352009F7617A}" srcOrd="0" destOrd="0" presId="urn:microsoft.com/office/officeart/2005/8/layout/orgChart1"/>
    <dgm:cxn modelId="{51952D6C-2D7E-4CEB-9E72-4BD904699B95}" type="presOf" srcId="{1A01AB46-A540-421E-847C-80DAA0DD9F3F}" destId="{25592547-F674-4971-9186-5BEDD7EA6289}" srcOrd="1" destOrd="0" presId="urn:microsoft.com/office/officeart/2005/8/layout/orgChart1"/>
    <dgm:cxn modelId="{11E1741D-2546-4248-A254-696D25B900D2}" type="presOf" srcId="{6956185A-3B65-449A-A72F-A861988DE420}" destId="{3C9E85B0-DCBC-48E1-9DC6-E11B77D05603}" srcOrd="1" destOrd="0" presId="urn:microsoft.com/office/officeart/2005/8/layout/orgChart1"/>
    <dgm:cxn modelId="{8A1C5DAA-5127-42C2-8741-4FBE6C45734B}" type="presOf" srcId="{C0DEB548-F3C4-4496-A472-5AD8FFCA9D6E}" destId="{F57E1202-0A33-4176-A985-AE2DFCF6FD51}" srcOrd="1" destOrd="0" presId="urn:microsoft.com/office/officeart/2005/8/layout/orgChart1"/>
    <dgm:cxn modelId="{83422F8E-5C6E-4785-8095-A029993F3D79}" type="presOf" srcId="{FF9FA8B0-CAF3-419F-9905-7F3D616FCC8F}" destId="{8625149F-7D37-4084-B609-C3E87F852DCC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AF1C6B63-EA7E-4C38-8C33-FD9109CC7FA0}" srcId="{9F7016AB-14D9-4B39-B1B8-7C3AF3B30ABC}" destId="{7947D59B-D031-4F53-A5F4-0E645ADB6C53}" srcOrd="0" destOrd="0" parTransId="{B79B2DAA-EC25-48D1-8299-62D98CAAC6CC}" sibTransId="{8045C987-A126-4C8A-8B4B-E88621834678}"/>
    <dgm:cxn modelId="{6EF1BBCA-EEBF-4781-8412-FF9B660B6B11}" type="presOf" srcId="{4E50255E-3688-405A-9938-0EC4F736299F}" destId="{FC7541B4-6136-45CB-8770-663459A25598}" srcOrd="0" destOrd="0" presId="urn:microsoft.com/office/officeart/2005/8/layout/orgChart1"/>
    <dgm:cxn modelId="{742D8F09-38CC-45E7-8D28-CB1FC8D6EFE3}" type="presOf" srcId="{C70F059B-F3F0-4CFE-BAD9-AE033612E12F}" destId="{1113BBE7-BB8B-4340-9E94-82A2BADB61A0}" srcOrd="0" destOrd="0" presId="urn:microsoft.com/office/officeart/2005/8/layout/orgChart1"/>
    <dgm:cxn modelId="{0375A89A-8868-41C0-908F-3737A50B89AE}" type="presOf" srcId="{FFFCFD11-45F1-4588-9E06-CEA7B1B4895A}" destId="{F5056070-BB17-48EF-93F3-49678E0468A1}" srcOrd="0" destOrd="0" presId="urn:microsoft.com/office/officeart/2005/8/layout/orgChart1"/>
    <dgm:cxn modelId="{8C91F821-D8A5-48BC-90F2-CDE920C87CBE}" srcId="{B27DB06D-8309-42BC-9477-C94AA797B006}" destId="{00751269-96FD-4648-943B-269F68101A89}" srcOrd="0" destOrd="0" parTransId="{B807E80C-F66B-45B6-AB5E-ADBA8ECA1319}" sibTransId="{8B557640-CCF9-4C25-88DB-BFA19EC3FB94}"/>
    <dgm:cxn modelId="{F4A00CC4-B17C-4ECB-8454-A9D43541743C}" type="presOf" srcId="{4E372F7C-DF61-4B56-8155-FCB366287178}" destId="{0FA69EAE-6416-42E0-88C1-F35883CFF57A}" srcOrd="1" destOrd="0" presId="urn:microsoft.com/office/officeart/2005/8/layout/orgChart1"/>
    <dgm:cxn modelId="{851C360C-D1C5-4ABB-90EE-535A789FFC21}" type="presOf" srcId="{665F5B8F-89E3-4374-8FCE-3C9CD0428949}" destId="{F4E24130-B5F4-4146-AC22-BA2B9859ABA5}" srcOrd="0" destOrd="0" presId="urn:microsoft.com/office/officeart/2005/8/layout/orgChart1"/>
    <dgm:cxn modelId="{2882EFE1-3A58-4465-ABCB-B54D979F73B5}" type="presOf" srcId="{E8A3F985-896D-4623-9A40-838538556A2A}" destId="{8515F4B8-CD3A-455A-B810-73FC52B62768}" srcOrd="1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19A3F8E0-1FAD-4BAC-A2E9-A0A931989E40}" type="presOf" srcId="{FFFCFD11-45F1-4588-9E06-CEA7B1B4895A}" destId="{F55151F7-234E-476E-A86D-3579164024BD}" srcOrd="1" destOrd="0" presId="urn:microsoft.com/office/officeart/2005/8/layout/orgChart1"/>
    <dgm:cxn modelId="{87186C9E-CCA0-44F5-80DB-6B05ED33F2A2}" type="presOf" srcId="{D5D56268-1677-49A6-9C49-74A5DD2546D3}" destId="{EC554806-FAFB-4E35-A6CF-723728628E3B}" srcOrd="1" destOrd="0" presId="urn:microsoft.com/office/officeart/2005/8/layout/orgChart1"/>
    <dgm:cxn modelId="{7BD532A6-43FF-45F5-B87D-C7F52008F7F4}" type="presOf" srcId="{E267A9EB-085C-46B5-A157-777EB2EE7CBD}" destId="{09443022-3FBE-4AB6-B42B-2CDBC286AB36}" srcOrd="0" destOrd="0" presId="urn:microsoft.com/office/officeart/2005/8/layout/orgChart1"/>
    <dgm:cxn modelId="{24EB40A1-E510-4477-81B2-4B093AC3779A}" srcId="{41568039-9809-4B2B-BA51-64E0E23C2BBE}" destId="{9F7016AB-14D9-4B39-B1B8-7C3AF3B30ABC}" srcOrd="1" destOrd="0" parTransId="{776BC89A-627B-47D7-946A-A50E8E7067F5}" sibTransId="{74AB0386-E5DD-4565-B12C-3911BE438E9C}"/>
    <dgm:cxn modelId="{693A62D3-3F39-4166-8FC2-80AF662AFC2E}" type="presOf" srcId="{7947D59B-D031-4F53-A5F4-0E645ADB6C53}" destId="{62C8CCD5-5EED-407B-AD49-15F3C1014C46}" srcOrd="0" destOrd="0" presId="urn:microsoft.com/office/officeart/2005/8/layout/orgChart1"/>
    <dgm:cxn modelId="{96CD5B1D-D3F2-4B37-A4A1-DB5389F53271}" type="presOf" srcId="{1B415BB8-01C0-48FD-898F-70E3094257AE}" destId="{864DA3BA-5F3B-4DCE-AA29-A0D47EB5B789}" srcOrd="0" destOrd="0" presId="urn:microsoft.com/office/officeart/2005/8/layout/orgChart1"/>
    <dgm:cxn modelId="{50311877-4B46-4531-B49D-C2F1336544A9}" type="presOf" srcId="{B807E80C-F66B-45B6-AB5E-ADBA8ECA1319}" destId="{264AD2A6-930A-414C-A23D-B3159ECBA0AA}" srcOrd="0" destOrd="0" presId="urn:microsoft.com/office/officeart/2005/8/layout/orgChart1"/>
    <dgm:cxn modelId="{5E624696-5DED-4059-92D7-B139BFB25949}" type="presOf" srcId="{9F7016AB-14D9-4B39-B1B8-7C3AF3B30ABC}" destId="{C0E84288-EA31-49E9-8E88-83BF465087E7}" srcOrd="0" destOrd="0" presId="urn:microsoft.com/office/officeart/2005/8/layout/orgChart1"/>
    <dgm:cxn modelId="{291381D1-6511-4802-B5B6-DEB315B4BD8B}" type="presOf" srcId="{16F45068-8FB3-4142-8CF0-10CC755F1213}" destId="{E71D3B26-43D9-4D0A-AC62-2EA5564AA8EF}" srcOrd="0" destOrd="0" presId="urn:microsoft.com/office/officeart/2005/8/layout/orgChart1"/>
    <dgm:cxn modelId="{4541D996-A378-4D16-88F2-18B10E77348B}" type="presOf" srcId="{CF6A87E3-E40E-44D4-A3E5-0133C3E7149C}" destId="{F2BDABDA-DB79-4ADE-A94C-1F83DD5783E0}" srcOrd="0" destOrd="0" presId="urn:microsoft.com/office/officeart/2005/8/layout/orgChart1"/>
    <dgm:cxn modelId="{F6DBE66A-2629-4253-BB26-FE066C1FFE09}" type="presOf" srcId="{B62E9E69-073E-4FB8-8E4A-80E1976BCBC1}" destId="{E0E49022-40CD-4DB3-B0FD-05CA5D964339}" srcOrd="0" destOrd="0" presId="urn:microsoft.com/office/officeart/2005/8/layout/orgChart1"/>
    <dgm:cxn modelId="{AF638DF6-7E35-4AEA-BA79-3940A4949640}" srcId="{6956185A-3B65-449A-A72F-A861988DE420}" destId="{F04840EF-DD68-43D6-9024-0E41548CE555}" srcOrd="0" destOrd="0" parTransId="{7D029E57-CE3F-4186-B894-0B097785DB06}" sibTransId="{1EA1F168-FF11-4816-BC5E-0E8C02C655FB}"/>
    <dgm:cxn modelId="{38979335-CCFE-4525-BA01-FC51DFBF9BF6}" type="presOf" srcId="{D5D56268-1677-49A6-9C49-74A5DD2546D3}" destId="{A571C53F-53A6-40BE-8FD2-54F246C0AE26}" srcOrd="0" destOrd="0" presId="urn:microsoft.com/office/officeart/2005/8/layout/orgChart1"/>
    <dgm:cxn modelId="{BB317091-97C0-449B-95F5-0F0246F14C13}" type="presOf" srcId="{2EC3689C-7BAA-4D8B-9BFA-26FA5F5F11A6}" destId="{9EF5B1E7-4642-446F-802A-010E77A6D315}" srcOrd="0" destOrd="0" presId="urn:microsoft.com/office/officeart/2005/8/layout/orgChart1"/>
    <dgm:cxn modelId="{C2481CA3-ACE9-42BE-BC07-3AB131242688}" type="presOf" srcId="{CEF2554B-6A02-445D-A342-75456C59790E}" destId="{2D465157-D4C7-42BA-92F4-C5C9A30E3831}" srcOrd="1" destOrd="0" presId="urn:microsoft.com/office/officeart/2005/8/layout/orgChart1"/>
    <dgm:cxn modelId="{7279A44F-9ECF-4614-BDDB-F76192E246BF}" type="presOf" srcId="{6035E030-1C9A-4457-B7D9-DAE681AC9FC6}" destId="{F4CE771B-83E4-4AB0-AA50-C935EFE32B58}" srcOrd="1" destOrd="0" presId="urn:microsoft.com/office/officeart/2005/8/layout/orgChart1"/>
    <dgm:cxn modelId="{E78CC759-A6F0-465D-921D-CD92882F2288}" srcId="{16F45068-8FB3-4142-8CF0-10CC755F1213}" destId="{B62E9E69-073E-4FB8-8E4A-80E1976BCBC1}" srcOrd="0" destOrd="0" parTransId="{1356EA30-4EEC-41A1-ABB9-A3ED0B67AA8B}" sibTransId="{38D0BB87-A509-4D78-814B-EC0240EB2571}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1C987127-8AD2-4D77-AB84-1D7D5B0ADE29}" type="presOf" srcId="{8A3DAA1F-8AC2-4E6A-992D-DEF58EDD21F9}" destId="{676B065B-52F5-4142-AD91-1C77325095B5}" srcOrd="0" destOrd="0" presId="urn:microsoft.com/office/officeart/2005/8/layout/orgChart1"/>
    <dgm:cxn modelId="{616532C7-45FE-4268-BC05-3CD1926FA8BB}" srcId="{9DEA55C1-E59C-4B5B-90DC-1D0B54C2B20C}" destId="{8F9B962E-1A76-4DB3-8E18-81A971FBB424}" srcOrd="3" destOrd="0" parTransId="{8D68EF15-F857-4A2D-BC0F-9D2136394EF6}" sibTransId="{2F2677F8-7A2F-4F4A-AC82-91F77AD94898}"/>
    <dgm:cxn modelId="{2AE6190B-0E0E-4DB6-AAA1-840E4BAA8080}" type="presOf" srcId="{F04840EF-DD68-43D6-9024-0E41548CE555}" destId="{0D557ACE-23A3-4F95-9D75-615F6DA2EB03}" srcOrd="0" destOrd="0" presId="urn:microsoft.com/office/officeart/2005/8/layout/orgChart1"/>
    <dgm:cxn modelId="{CC38169F-FA2D-4FA0-868E-9559BD11AE32}" type="presOf" srcId="{F54BA082-7E9A-4A57-A5BA-D3F087A433CC}" destId="{B651DCB6-AAF6-4973-9416-A5FBDCD184AD}" srcOrd="0" destOrd="0" presId="urn:microsoft.com/office/officeart/2005/8/layout/orgChart1"/>
    <dgm:cxn modelId="{0F9F7E28-A29E-491B-96A8-4B6726591463}" srcId="{B62E9E69-073E-4FB8-8E4A-80E1976BCBC1}" destId="{1B415BB8-01C0-48FD-898F-70E3094257AE}" srcOrd="0" destOrd="0" parTransId="{F7CA12EA-34E0-4028-BF22-2F91B70A1E18}" sibTransId="{BD54B80B-19F3-4876-9740-5B86D55E9AC9}"/>
    <dgm:cxn modelId="{D8B68051-DAB5-4F44-95DD-071895868F29}" type="presOf" srcId="{9DEA55C1-E59C-4B5B-90DC-1D0B54C2B20C}" destId="{86D99192-4F64-487A-BE9B-B4D3790AE7BC}" srcOrd="0" destOrd="0" presId="urn:microsoft.com/office/officeart/2005/8/layout/orgChart1"/>
    <dgm:cxn modelId="{F2922B4B-F4D2-4041-A148-D46C8AA62B95}" type="presOf" srcId="{6035E030-1C9A-4457-B7D9-DAE681AC9FC6}" destId="{E20C3D26-370A-4FB5-A649-E46C57CB118C}" srcOrd="0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CA643C6D-1F78-4168-89C9-D7FB2181D366}" type="presOf" srcId="{1356EA30-4EEC-41A1-ABB9-A3ED0B67AA8B}" destId="{9F906972-4194-4A69-A73F-CECE2D81D813}" srcOrd="0" destOrd="0" presId="urn:microsoft.com/office/officeart/2005/8/layout/orgChart1"/>
    <dgm:cxn modelId="{4299B215-4CE0-4B77-B57E-CD3DED7AF58B}" type="presOf" srcId="{FE40CF90-1693-415C-8D86-33ECB8AA7563}" destId="{0B8FA653-8E6D-4E80-A4B9-FB6A47049AEA}" srcOrd="0" destOrd="0" presId="urn:microsoft.com/office/officeart/2005/8/layout/orgChart1"/>
    <dgm:cxn modelId="{F73E5F83-732A-4BE6-BFF8-4E0322EE4F8F}" type="presOf" srcId="{7D029E57-CE3F-4186-B894-0B097785DB06}" destId="{71C90B9C-F59B-4A2D-9A97-3090737CE223}" srcOrd="0" destOrd="0" presId="urn:microsoft.com/office/officeart/2005/8/layout/orgChart1"/>
    <dgm:cxn modelId="{1F7F95DE-C2C7-4549-A9FC-5E41B6DEC35D}" type="presOf" srcId="{5CC80CCA-93D4-4ACF-B64F-DA961D8CBCF1}" destId="{DF619DDE-E8E9-4DB4-8473-68B0DA9346C9}" srcOrd="0" destOrd="0" presId="urn:microsoft.com/office/officeart/2005/8/layout/orgChart1"/>
    <dgm:cxn modelId="{5572938F-6507-41CC-B5F8-C06844F9C509}" type="presOf" srcId="{6956185A-3B65-449A-A72F-A861988DE420}" destId="{E7784AA6-97BB-4586-BB75-2FD18819AF83}" srcOrd="0" destOrd="0" presId="urn:microsoft.com/office/officeart/2005/8/layout/orgChart1"/>
    <dgm:cxn modelId="{EAEBFF30-8689-4857-9D8D-964D837B97E7}" type="presOf" srcId="{EBED423F-7096-40F9-9CB7-EE659D3CE3E4}" destId="{0B603954-61F1-4518-ACBE-8BF20B9DEDAF}" srcOrd="0" destOrd="0" presId="urn:microsoft.com/office/officeart/2005/8/layout/orgChart1"/>
    <dgm:cxn modelId="{33FA09AD-F7F7-41EE-818C-19BF7BE30383}" type="presOf" srcId="{9F7016AB-14D9-4B39-B1B8-7C3AF3B30ABC}" destId="{6714FFE7-459A-48C8-A7E9-61D371DEB854}" srcOrd="1" destOrd="0" presId="urn:microsoft.com/office/officeart/2005/8/layout/orgChart1"/>
    <dgm:cxn modelId="{4ADF043A-9BE7-46F2-8C29-268A079883E9}" srcId="{80C91609-4155-490D-A93A-2840363F77EF}" destId="{B27DB06D-8309-42BC-9477-C94AA797B006}" srcOrd="1" destOrd="0" parTransId="{8BE4382E-75C2-4E0F-A34A-F075EB967E88}" sibTransId="{D3B477C3-F12F-467C-9A47-B4D54C85D25E}"/>
    <dgm:cxn modelId="{349846D4-C5E8-4CAC-B043-5A6488244DFC}" type="presOf" srcId="{B62E9E69-073E-4FB8-8E4A-80E1976BCBC1}" destId="{65DC8B21-14F0-456C-9CF1-DCD2E7F701B9}" srcOrd="1" destOrd="0" presId="urn:microsoft.com/office/officeart/2005/8/layout/orgChart1"/>
    <dgm:cxn modelId="{878831FC-222A-47D4-AA5A-B4952FF95898}" type="presOf" srcId="{DC48A502-0797-439D-AFA3-7D52FB1FB883}" destId="{CDE98DC3-7C10-4F2B-A09D-A1131547CFC5}" srcOrd="0" destOrd="0" presId="urn:microsoft.com/office/officeart/2005/8/layout/orgChart1"/>
    <dgm:cxn modelId="{EBF36E7C-0DC9-4718-8ECF-7936201512EE}" type="presOf" srcId="{90B5019D-5364-4C97-B78A-408F633C144E}" destId="{A3899F65-D264-4ECC-8C62-8AA8F3D5A766}" srcOrd="1" destOrd="0" presId="urn:microsoft.com/office/officeart/2005/8/layout/orgChart1"/>
    <dgm:cxn modelId="{468BF319-EB44-4FDF-B07F-BA6EA20B4FFB}" type="presOf" srcId="{9DEA55C1-E59C-4B5B-90DC-1D0B54C2B20C}" destId="{B2A4EFCD-7609-4E18-A214-10BA88B362DC}" srcOrd="1" destOrd="0" presId="urn:microsoft.com/office/officeart/2005/8/layout/orgChart1"/>
    <dgm:cxn modelId="{57D118EE-056C-4068-A90F-F891A4417AFA}" type="presOf" srcId="{B27DB06D-8309-42BC-9477-C94AA797B006}" destId="{B3926719-82AE-4423-819D-8B6FA77E2226}" srcOrd="0" destOrd="0" presId="urn:microsoft.com/office/officeart/2005/8/layout/orgChart1"/>
    <dgm:cxn modelId="{F17E58E0-F73D-44AA-965F-DBE7ED761783}" type="presOf" srcId="{8F9B962E-1A76-4DB3-8E18-81A971FBB424}" destId="{D43A949E-161F-4CB6-8E08-C22964D4E9ED}" srcOrd="0" destOrd="0" presId="urn:microsoft.com/office/officeart/2005/8/layout/orgChart1"/>
    <dgm:cxn modelId="{854EA894-5F8B-47D8-B079-6BE7D405AC57}" type="presOf" srcId="{4FA68370-0C2A-42B6-AF10-2BAC3A3C0EE2}" destId="{EBF9CBEF-B5E6-4061-99FE-6248C0209727}" srcOrd="0" destOrd="0" presId="urn:microsoft.com/office/officeart/2005/8/layout/orgChart1"/>
    <dgm:cxn modelId="{2875D71C-8455-4953-A261-1B8008B30463}" type="presOf" srcId="{74AE57D1-0CD7-4B85-9F57-00A352297EA4}" destId="{A356C906-0C7C-4B08-87F6-3A626DA4A7D9}" srcOrd="0" destOrd="0" presId="urn:microsoft.com/office/officeart/2005/8/layout/orgChart1"/>
    <dgm:cxn modelId="{60676B4E-46A7-4544-8DE8-2D6FD987AC67}" type="presOf" srcId="{80C91609-4155-490D-A93A-2840363F77EF}" destId="{0E4A1FB2-B936-4A45-9B17-4DC72B6EC80F}" srcOrd="0" destOrd="0" presId="urn:microsoft.com/office/officeart/2005/8/layout/orgChart1"/>
    <dgm:cxn modelId="{440D9B30-36DD-405A-8CD2-13775B49836F}" srcId="{D5D56268-1677-49A6-9C49-74A5DD2546D3}" destId="{1A01AB46-A540-421E-847C-80DAA0DD9F3F}" srcOrd="0" destOrd="0" parTransId="{EBED423F-7096-40F9-9CB7-EE659D3CE3E4}" sibTransId="{4B62CEB3-BCEE-4D7F-905E-5518EDDE8270}"/>
    <dgm:cxn modelId="{33665F88-1541-411D-82A2-51149CFFE8B4}" type="presOf" srcId="{7947D59B-D031-4F53-A5F4-0E645ADB6C53}" destId="{BF955BE9-0EEF-416C-9B3A-3ED09AD4E1F1}" srcOrd="1" destOrd="0" presId="urn:microsoft.com/office/officeart/2005/8/layout/orgChart1"/>
    <dgm:cxn modelId="{E3015BB6-4DB3-4853-85D9-2C10BB5CCE8C}" type="presParOf" srcId="{B3263371-B20E-4D1C-87B0-F232DC5A756C}" destId="{8CDE9839-8DE1-472C-9904-C93FC90AA559}" srcOrd="0" destOrd="0" presId="urn:microsoft.com/office/officeart/2005/8/layout/orgChart1"/>
    <dgm:cxn modelId="{535DC914-7CB0-4A77-AF56-0E5684D6F7D0}" type="presParOf" srcId="{8CDE9839-8DE1-472C-9904-C93FC90AA559}" destId="{A15FBA2B-7AAA-4593-A287-168E70F88188}" srcOrd="0" destOrd="0" presId="urn:microsoft.com/office/officeart/2005/8/layout/orgChart1"/>
    <dgm:cxn modelId="{E565EC9D-EB74-40D8-B94D-D03CAAAD1FD6}" type="presParOf" srcId="{A15FBA2B-7AAA-4593-A287-168E70F88188}" destId="{86D99192-4F64-487A-BE9B-B4D3790AE7BC}" srcOrd="0" destOrd="0" presId="urn:microsoft.com/office/officeart/2005/8/layout/orgChart1"/>
    <dgm:cxn modelId="{BAC7AF02-A4C1-4686-BB75-0B3E7E820C47}" type="presParOf" srcId="{A15FBA2B-7AAA-4593-A287-168E70F88188}" destId="{B2A4EFCD-7609-4E18-A214-10BA88B362DC}" srcOrd="1" destOrd="0" presId="urn:microsoft.com/office/officeart/2005/8/layout/orgChart1"/>
    <dgm:cxn modelId="{728A534E-85AC-4441-BA78-393AB89F56EC}" type="presParOf" srcId="{8CDE9839-8DE1-472C-9904-C93FC90AA559}" destId="{05E8A0F8-8F4A-4D16-B455-9B21EE5D83FA}" srcOrd="1" destOrd="0" presId="urn:microsoft.com/office/officeart/2005/8/layout/orgChart1"/>
    <dgm:cxn modelId="{AE75F9D7-70A9-415B-B048-88AE786FC189}" type="presParOf" srcId="{05E8A0F8-8F4A-4D16-B455-9B21EE5D83FA}" destId="{26748039-6874-42B3-9C6B-2A687CAEDF97}" srcOrd="0" destOrd="0" presId="urn:microsoft.com/office/officeart/2005/8/layout/orgChart1"/>
    <dgm:cxn modelId="{120A92B6-7096-4807-8D9D-CF11E196CAFA}" type="presParOf" srcId="{05E8A0F8-8F4A-4D16-B455-9B21EE5D83FA}" destId="{1294F536-9FA0-46F5-98BA-18EE92504E46}" srcOrd="1" destOrd="0" presId="urn:microsoft.com/office/officeart/2005/8/layout/orgChart1"/>
    <dgm:cxn modelId="{2B1A544D-9D86-4B48-A6BB-1CABCBBC94EC}" type="presParOf" srcId="{1294F536-9FA0-46F5-98BA-18EE92504E46}" destId="{914CB05A-8D64-4CEB-98C4-DA11CADF5EF5}" srcOrd="0" destOrd="0" presId="urn:microsoft.com/office/officeart/2005/8/layout/orgChart1"/>
    <dgm:cxn modelId="{71B7F142-7C4A-4427-A11C-6355DB42CC6F}" type="presParOf" srcId="{914CB05A-8D64-4CEB-98C4-DA11CADF5EF5}" destId="{19FBE8A8-D4BA-45D1-97CD-FF1210CD856F}" srcOrd="0" destOrd="0" presId="urn:microsoft.com/office/officeart/2005/8/layout/orgChart1"/>
    <dgm:cxn modelId="{7DC8300D-4B01-4D9D-B53A-D5A557966C91}" type="presParOf" srcId="{914CB05A-8D64-4CEB-98C4-DA11CADF5EF5}" destId="{D87ADB57-9DB4-476E-8E99-32492AEF6743}" srcOrd="1" destOrd="0" presId="urn:microsoft.com/office/officeart/2005/8/layout/orgChart1"/>
    <dgm:cxn modelId="{5AC55429-0F8D-46D9-B33B-1847FBCF0F66}" type="presParOf" srcId="{1294F536-9FA0-46F5-98BA-18EE92504E46}" destId="{DBDE0C42-B65A-4FF4-A1B6-4A7374870D94}" srcOrd="1" destOrd="0" presId="urn:microsoft.com/office/officeart/2005/8/layout/orgChart1"/>
    <dgm:cxn modelId="{C5D14E3C-B863-4F36-AAB3-E1E0CBB40434}" type="presParOf" srcId="{DBDE0C42-B65A-4FF4-A1B6-4A7374870D94}" destId="{FA641218-B59B-4AC9-8D8C-AEA992899D24}" srcOrd="0" destOrd="0" presId="urn:microsoft.com/office/officeart/2005/8/layout/orgChart1"/>
    <dgm:cxn modelId="{181E8410-46D0-4907-A206-5DDEF8544F7F}" type="presParOf" srcId="{DBDE0C42-B65A-4FF4-A1B6-4A7374870D94}" destId="{3AD56842-B5D0-4B28-9ECD-75B4A9D0F3F8}" srcOrd="1" destOrd="0" presId="urn:microsoft.com/office/officeart/2005/8/layout/orgChart1"/>
    <dgm:cxn modelId="{EBC93DDB-7FF8-4CC4-A4AE-9B9B525C82A8}" type="presParOf" srcId="{3AD56842-B5D0-4B28-9ECD-75B4A9D0F3F8}" destId="{B7121B46-A2BE-4117-A06F-C35EC7E44BD5}" srcOrd="0" destOrd="0" presId="urn:microsoft.com/office/officeart/2005/8/layout/orgChart1"/>
    <dgm:cxn modelId="{A51F5BD7-96E6-43F6-BA38-95AE94BE7EE6}" type="presParOf" srcId="{B7121B46-A2BE-4117-A06F-C35EC7E44BD5}" destId="{9EF5B1E7-4642-446F-802A-010E77A6D315}" srcOrd="0" destOrd="0" presId="urn:microsoft.com/office/officeart/2005/8/layout/orgChart1"/>
    <dgm:cxn modelId="{E29C9DE5-9A71-4165-993A-AD1717FF502A}" type="presParOf" srcId="{B7121B46-A2BE-4117-A06F-C35EC7E44BD5}" destId="{F20D4592-4086-4910-B30C-72EC00D6CBE6}" srcOrd="1" destOrd="0" presId="urn:microsoft.com/office/officeart/2005/8/layout/orgChart1"/>
    <dgm:cxn modelId="{CB23A2D0-04CF-4D85-93F5-98822EBF63F1}" type="presParOf" srcId="{3AD56842-B5D0-4B28-9ECD-75B4A9D0F3F8}" destId="{6C8B4CA9-8A6B-4839-9B95-F2F66954329E}" srcOrd="1" destOrd="0" presId="urn:microsoft.com/office/officeart/2005/8/layout/orgChart1"/>
    <dgm:cxn modelId="{E7BF3B1F-B505-4A16-85A4-0FE7721F9E9D}" type="presParOf" srcId="{6C8B4CA9-8A6B-4839-9B95-F2F66954329E}" destId="{520A308D-5512-4951-B79E-17D72A866BB4}" srcOrd="0" destOrd="0" presId="urn:microsoft.com/office/officeart/2005/8/layout/orgChart1"/>
    <dgm:cxn modelId="{E94C6CA7-6EBE-4D07-9673-BE153C55A9CE}" type="presParOf" srcId="{6C8B4CA9-8A6B-4839-9B95-F2F66954329E}" destId="{F8C48E6E-612E-48DE-BB88-5057B5F2CB7D}" srcOrd="1" destOrd="0" presId="urn:microsoft.com/office/officeart/2005/8/layout/orgChart1"/>
    <dgm:cxn modelId="{BAD88AFA-0C74-414F-9530-46F67C4ED801}" type="presParOf" srcId="{F8C48E6E-612E-48DE-BB88-5057B5F2CB7D}" destId="{631D0FAB-8025-4C82-81B6-7FE1C116B7F8}" srcOrd="0" destOrd="0" presId="urn:microsoft.com/office/officeart/2005/8/layout/orgChart1"/>
    <dgm:cxn modelId="{DD2B446A-AF59-46A9-AE19-78895F663759}" type="presParOf" srcId="{631D0FAB-8025-4C82-81B6-7FE1C116B7F8}" destId="{676B065B-52F5-4142-AD91-1C77325095B5}" srcOrd="0" destOrd="0" presId="urn:microsoft.com/office/officeart/2005/8/layout/orgChart1"/>
    <dgm:cxn modelId="{B5953329-F6EE-4673-A41B-DB76317C80B0}" type="presParOf" srcId="{631D0FAB-8025-4C82-81B6-7FE1C116B7F8}" destId="{887E46D8-0152-4CB9-A869-6D4A54368B77}" srcOrd="1" destOrd="0" presId="urn:microsoft.com/office/officeart/2005/8/layout/orgChart1"/>
    <dgm:cxn modelId="{F4C74329-4D44-4B50-A436-0CF1B5FD21C4}" type="presParOf" srcId="{F8C48E6E-612E-48DE-BB88-5057B5F2CB7D}" destId="{39CC2905-99FB-410A-A7C1-BD5294C8156E}" srcOrd="1" destOrd="0" presId="urn:microsoft.com/office/officeart/2005/8/layout/orgChart1"/>
    <dgm:cxn modelId="{1362CEE9-57CF-45BD-A117-DD960A2A2C9E}" type="presParOf" srcId="{F8C48E6E-612E-48DE-BB88-5057B5F2CB7D}" destId="{20BDDAFD-70F0-484D-A6A6-3060A7A6FF75}" srcOrd="2" destOrd="0" presId="urn:microsoft.com/office/officeart/2005/8/layout/orgChart1"/>
    <dgm:cxn modelId="{AAECEADC-E6AE-4325-8921-FAF521D6DF43}" type="presParOf" srcId="{3AD56842-B5D0-4B28-9ECD-75B4A9D0F3F8}" destId="{D3CC1EF0-B066-49DF-9149-C52533FB5920}" srcOrd="2" destOrd="0" presId="urn:microsoft.com/office/officeart/2005/8/layout/orgChart1"/>
    <dgm:cxn modelId="{22496BB4-BF18-49C4-B17B-BAD980F45A57}" type="presParOf" srcId="{DBDE0C42-B65A-4FF4-A1B6-4A7374870D94}" destId="{7B28FBAC-CB59-40E1-A3B4-5AE500CA58FC}" srcOrd="2" destOrd="0" presId="urn:microsoft.com/office/officeart/2005/8/layout/orgChart1"/>
    <dgm:cxn modelId="{D173C4FB-9C11-4500-986F-85E5AD197ABC}" type="presParOf" srcId="{DBDE0C42-B65A-4FF4-A1B6-4A7374870D94}" destId="{C84C7917-2A40-41EE-BC6D-EEC453845CA6}" srcOrd="3" destOrd="0" presId="urn:microsoft.com/office/officeart/2005/8/layout/orgChart1"/>
    <dgm:cxn modelId="{BCCCA02F-30F0-4801-8C5A-BDDD3407EEB4}" type="presParOf" srcId="{C84C7917-2A40-41EE-BC6D-EEC453845CA6}" destId="{D3A6A97D-54B4-4228-B625-D0292930E70B}" srcOrd="0" destOrd="0" presId="urn:microsoft.com/office/officeart/2005/8/layout/orgChart1"/>
    <dgm:cxn modelId="{0633572F-4D23-4C40-9150-96B9B1A6A23B}" type="presParOf" srcId="{D3A6A97D-54B4-4228-B625-D0292930E70B}" destId="{C0E84288-EA31-49E9-8E88-83BF465087E7}" srcOrd="0" destOrd="0" presId="urn:microsoft.com/office/officeart/2005/8/layout/orgChart1"/>
    <dgm:cxn modelId="{5D0B8E35-3F64-48A5-98A9-5723A8706307}" type="presParOf" srcId="{D3A6A97D-54B4-4228-B625-D0292930E70B}" destId="{6714FFE7-459A-48C8-A7E9-61D371DEB854}" srcOrd="1" destOrd="0" presId="urn:microsoft.com/office/officeart/2005/8/layout/orgChart1"/>
    <dgm:cxn modelId="{113C7046-9783-4C26-8417-69BC0C0A78BE}" type="presParOf" srcId="{C84C7917-2A40-41EE-BC6D-EEC453845CA6}" destId="{8ED09B9A-54CE-4069-B11E-B32691694FF2}" srcOrd="1" destOrd="0" presId="urn:microsoft.com/office/officeart/2005/8/layout/orgChart1"/>
    <dgm:cxn modelId="{EB9766FB-D0D9-462E-895E-3AE486EC0604}" type="presParOf" srcId="{8ED09B9A-54CE-4069-B11E-B32691694FF2}" destId="{4732691B-2685-48B7-93AE-7D54347A31AB}" srcOrd="0" destOrd="0" presId="urn:microsoft.com/office/officeart/2005/8/layout/orgChart1"/>
    <dgm:cxn modelId="{9F7153A8-2FBD-440F-86FE-5541A7398B3B}" type="presParOf" srcId="{8ED09B9A-54CE-4069-B11E-B32691694FF2}" destId="{473F1AE2-649E-43E2-BA63-40BEF72BF93E}" srcOrd="1" destOrd="0" presId="urn:microsoft.com/office/officeart/2005/8/layout/orgChart1"/>
    <dgm:cxn modelId="{9E528859-B236-4278-93BB-D89E8BC430F7}" type="presParOf" srcId="{473F1AE2-649E-43E2-BA63-40BEF72BF93E}" destId="{D11BCB35-1F9E-42CC-9FD0-68CF5805BE7B}" srcOrd="0" destOrd="0" presId="urn:microsoft.com/office/officeart/2005/8/layout/orgChart1"/>
    <dgm:cxn modelId="{142928FB-F84B-4E96-95EE-4559867E74CF}" type="presParOf" srcId="{D11BCB35-1F9E-42CC-9FD0-68CF5805BE7B}" destId="{62C8CCD5-5EED-407B-AD49-15F3C1014C46}" srcOrd="0" destOrd="0" presId="urn:microsoft.com/office/officeart/2005/8/layout/orgChart1"/>
    <dgm:cxn modelId="{A55F7B4D-BC49-4147-AAC1-6E8501583B5F}" type="presParOf" srcId="{D11BCB35-1F9E-42CC-9FD0-68CF5805BE7B}" destId="{BF955BE9-0EEF-416C-9B3A-3ED09AD4E1F1}" srcOrd="1" destOrd="0" presId="urn:microsoft.com/office/officeart/2005/8/layout/orgChart1"/>
    <dgm:cxn modelId="{3F97CAFD-14B3-402C-B1FC-A626F2EA666E}" type="presParOf" srcId="{473F1AE2-649E-43E2-BA63-40BEF72BF93E}" destId="{8EC4717E-628C-480A-90D6-3A50F2A3BAB1}" srcOrd="1" destOrd="0" presId="urn:microsoft.com/office/officeart/2005/8/layout/orgChart1"/>
    <dgm:cxn modelId="{BFA08CAA-36A0-4D52-8C42-55B01CEB7461}" type="presParOf" srcId="{473F1AE2-649E-43E2-BA63-40BEF72BF93E}" destId="{FC97B6D8-9DE7-4941-BA58-FD72E224256E}" srcOrd="2" destOrd="0" presId="urn:microsoft.com/office/officeart/2005/8/layout/orgChart1"/>
    <dgm:cxn modelId="{28F384AC-C1DE-45E6-82E9-0DCE2A3807B7}" type="presParOf" srcId="{C84C7917-2A40-41EE-BC6D-EEC453845CA6}" destId="{088AABA2-E63A-4E33-9EDB-476F1C238365}" srcOrd="2" destOrd="0" presId="urn:microsoft.com/office/officeart/2005/8/layout/orgChart1"/>
    <dgm:cxn modelId="{A0B216AF-6325-401E-82EC-70CC3725226F}" type="presParOf" srcId="{1294F536-9FA0-46F5-98BA-18EE92504E46}" destId="{05F5590B-53D8-4D19-A747-694F7E5C5F12}" srcOrd="2" destOrd="0" presId="urn:microsoft.com/office/officeart/2005/8/layout/orgChart1"/>
    <dgm:cxn modelId="{9DA1DA75-E29F-4013-BCA0-E1DDB11D6993}" type="presParOf" srcId="{05E8A0F8-8F4A-4D16-B455-9B21EE5D83FA}" destId="{12FB5CC2-3F72-4AC8-AF94-50272EAD0FAB}" srcOrd="2" destOrd="0" presId="urn:microsoft.com/office/officeart/2005/8/layout/orgChart1"/>
    <dgm:cxn modelId="{3B8427F4-189A-4D8E-981A-10E2B262254C}" type="presParOf" srcId="{05E8A0F8-8F4A-4D16-B455-9B21EE5D83FA}" destId="{B570DFF2-79FF-4DD0-A8FE-728069315CDB}" srcOrd="3" destOrd="0" presId="urn:microsoft.com/office/officeart/2005/8/layout/orgChart1"/>
    <dgm:cxn modelId="{ACE72B56-F35B-4677-9D5F-E869BD9BD0C0}" type="presParOf" srcId="{B570DFF2-79FF-4DD0-A8FE-728069315CDB}" destId="{AC57EB8E-F8F8-49E5-AB3B-101A503E7149}" srcOrd="0" destOrd="0" presId="urn:microsoft.com/office/officeart/2005/8/layout/orgChart1"/>
    <dgm:cxn modelId="{93DB5477-FDAB-48DC-B49F-C7C557E20F74}" type="presParOf" srcId="{AC57EB8E-F8F8-49E5-AB3B-101A503E7149}" destId="{0E4A1FB2-B936-4A45-9B17-4DC72B6EC80F}" srcOrd="0" destOrd="0" presId="urn:microsoft.com/office/officeart/2005/8/layout/orgChart1"/>
    <dgm:cxn modelId="{1115BBDA-2999-4EAD-AAAB-FBA89D7BF119}" type="presParOf" srcId="{AC57EB8E-F8F8-49E5-AB3B-101A503E7149}" destId="{70C7E907-B590-4FA8-BA47-0908BC71EE25}" srcOrd="1" destOrd="0" presId="urn:microsoft.com/office/officeart/2005/8/layout/orgChart1"/>
    <dgm:cxn modelId="{7B13632C-DA2C-4A70-AB08-6CBFE6B70798}" type="presParOf" srcId="{B570DFF2-79FF-4DD0-A8FE-728069315CDB}" destId="{0DCE5A2E-AABD-41D8-AB45-73FC6E777742}" srcOrd="1" destOrd="0" presId="urn:microsoft.com/office/officeart/2005/8/layout/orgChart1"/>
    <dgm:cxn modelId="{B94998A2-68F7-400E-B4D4-030BB6D059B8}" type="presParOf" srcId="{0DCE5A2E-AABD-41D8-AB45-73FC6E777742}" destId="{FC7541B4-6136-45CB-8770-663459A25598}" srcOrd="0" destOrd="0" presId="urn:microsoft.com/office/officeart/2005/8/layout/orgChart1"/>
    <dgm:cxn modelId="{BAEEBDB0-5E2E-4913-9737-80E2D7C8F6EE}" type="presParOf" srcId="{0DCE5A2E-AABD-41D8-AB45-73FC6E777742}" destId="{A40758BA-FB53-4B5B-8D0E-BFC6FCF28CCD}" srcOrd="1" destOrd="0" presId="urn:microsoft.com/office/officeart/2005/8/layout/orgChart1"/>
    <dgm:cxn modelId="{F9CF40CD-C34B-4998-9A3F-D45074555E1B}" type="presParOf" srcId="{A40758BA-FB53-4B5B-8D0E-BFC6FCF28CCD}" destId="{7D7A4CB1-F031-4828-90A7-49C8EAC41E1E}" srcOrd="0" destOrd="0" presId="urn:microsoft.com/office/officeart/2005/8/layout/orgChart1"/>
    <dgm:cxn modelId="{3603C32A-EBA1-4304-9BAB-94F386181280}" type="presParOf" srcId="{7D7A4CB1-F031-4828-90A7-49C8EAC41E1E}" destId="{B651DCB6-AAF6-4973-9416-A5FBDCD184AD}" srcOrd="0" destOrd="0" presId="urn:microsoft.com/office/officeart/2005/8/layout/orgChart1"/>
    <dgm:cxn modelId="{76987EC4-E582-4F9A-AC55-26E30221413D}" type="presParOf" srcId="{7D7A4CB1-F031-4828-90A7-49C8EAC41E1E}" destId="{FE9E1509-3C3C-4DF1-8723-C0DDF76BD16B}" srcOrd="1" destOrd="0" presId="urn:microsoft.com/office/officeart/2005/8/layout/orgChart1"/>
    <dgm:cxn modelId="{0EC3324A-FDAB-4691-9CCA-761B77A071F8}" type="presParOf" srcId="{A40758BA-FB53-4B5B-8D0E-BFC6FCF28CCD}" destId="{5D342304-3742-4A0E-8D51-D5CB71D11E9D}" srcOrd="1" destOrd="0" presId="urn:microsoft.com/office/officeart/2005/8/layout/orgChart1"/>
    <dgm:cxn modelId="{3BACF4D4-8017-4B7F-9A04-2033468D9583}" type="presParOf" srcId="{5D342304-3742-4A0E-8D51-D5CB71D11E9D}" destId="{1AD8507E-CC6A-49E8-99C2-D5E0345B6735}" srcOrd="0" destOrd="0" presId="urn:microsoft.com/office/officeart/2005/8/layout/orgChart1"/>
    <dgm:cxn modelId="{C7D09F72-DD6D-4346-9923-8C2BD511511F}" type="presParOf" srcId="{5D342304-3742-4A0E-8D51-D5CB71D11E9D}" destId="{F6686415-37F0-4CAD-B01F-32A1BAD3482F}" srcOrd="1" destOrd="0" presId="urn:microsoft.com/office/officeart/2005/8/layout/orgChart1"/>
    <dgm:cxn modelId="{936DF380-7D77-44E9-991D-3D64FE4E104B}" type="presParOf" srcId="{F6686415-37F0-4CAD-B01F-32A1BAD3482F}" destId="{5A2BFA26-755A-46C2-B14B-0EBE69189544}" srcOrd="0" destOrd="0" presId="urn:microsoft.com/office/officeart/2005/8/layout/orgChart1"/>
    <dgm:cxn modelId="{64DE013C-14FB-4E90-B049-FF564F2177FA}" type="presParOf" srcId="{5A2BFA26-755A-46C2-B14B-0EBE69189544}" destId="{47534EF4-1B7B-4FDF-ACD3-ECDA86C17442}" srcOrd="0" destOrd="0" presId="urn:microsoft.com/office/officeart/2005/8/layout/orgChart1"/>
    <dgm:cxn modelId="{66CABCFF-F047-4A9E-B636-D5492D2316FA}" type="presParOf" srcId="{5A2BFA26-755A-46C2-B14B-0EBE69189544}" destId="{2D465157-D4C7-42BA-92F4-C5C9A30E3831}" srcOrd="1" destOrd="0" presId="urn:microsoft.com/office/officeart/2005/8/layout/orgChart1"/>
    <dgm:cxn modelId="{80B36020-01BD-4963-AF02-8D93A6F38CB7}" type="presParOf" srcId="{F6686415-37F0-4CAD-B01F-32A1BAD3482F}" destId="{F20E03B6-222C-44A1-992F-0DD2773E288A}" srcOrd="1" destOrd="0" presId="urn:microsoft.com/office/officeart/2005/8/layout/orgChart1"/>
    <dgm:cxn modelId="{EDB41060-08C7-4A32-A91E-86AF8CAC482C}" type="presParOf" srcId="{F6686415-37F0-4CAD-B01F-32A1BAD3482F}" destId="{712E0EE9-C22E-4271-929A-4F528FCF8B99}" srcOrd="2" destOrd="0" presId="urn:microsoft.com/office/officeart/2005/8/layout/orgChart1"/>
    <dgm:cxn modelId="{EE0438D6-7DE0-4E0C-A097-D2EB383AE502}" type="presParOf" srcId="{A40758BA-FB53-4B5B-8D0E-BFC6FCF28CCD}" destId="{8D376A21-B1DE-43F8-8909-9B447CA773F2}" srcOrd="2" destOrd="0" presId="urn:microsoft.com/office/officeart/2005/8/layout/orgChart1"/>
    <dgm:cxn modelId="{FE6E408B-6819-42A7-9C4C-49AC7392EAB5}" type="presParOf" srcId="{0DCE5A2E-AABD-41D8-AB45-73FC6E777742}" destId="{D8747DBA-E38F-41E0-AF65-B224A8F04A70}" srcOrd="2" destOrd="0" presId="urn:microsoft.com/office/officeart/2005/8/layout/orgChart1"/>
    <dgm:cxn modelId="{0D8441EB-9265-4051-9856-B86043247979}" type="presParOf" srcId="{0DCE5A2E-AABD-41D8-AB45-73FC6E777742}" destId="{6C9A8E0D-2562-4B2C-A6B8-D07D40243C95}" srcOrd="3" destOrd="0" presId="urn:microsoft.com/office/officeart/2005/8/layout/orgChart1"/>
    <dgm:cxn modelId="{5588B442-D559-40CF-A1B2-CCFBE4D3484E}" type="presParOf" srcId="{6C9A8E0D-2562-4B2C-A6B8-D07D40243C95}" destId="{85533CA7-ADC1-434C-A3A5-8D1967377F35}" srcOrd="0" destOrd="0" presId="urn:microsoft.com/office/officeart/2005/8/layout/orgChart1"/>
    <dgm:cxn modelId="{81CA56B8-C225-4EEB-9B3F-9415F15C2749}" type="presParOf" srcId="{85533CA7-ADC1-434C-A3A5-8D1967377F35}" destId="{B3926719-82AE-4423-819D-8B6FA77E2226}" srcOrd="0" destOrd="0" presId="urn:microsoft.com/office/officeart/2005/8/layout/orgChart1"/>
    <dgm:cxn modelId="{196EDD48-39A6-44AA-B79C-58E3CE79D8F5}" type="presParOf" srcId="{85533CA7-ADC1-434C-A3A5-8D1967377F35}" destId="{EAF7003C-86AD-4700-B3AD-FA9AD0E84BF0}" srcOrd="1" destOrd="0" presId="urn:microsoft.com/office/officeart/2005/8/layout/orgChart1"/>
    <dgm:cxn modelId="{CBF40709-47F8-417D-99AD-A51AF27F4D24}" type="presParOf" srcId="{6C9A8E0D-2562-4B2C-A6B8-D07D40243C95}" destId="{ABAEA2A0-C790-4471-BF0D-D602636810D9}" srcOrd="1" destOrd="0" presId="urn:microsoft.com/office/officeart/2005/8/layout/orgChart1"/>
    <dgm:cxn modelId="{7B44ACE5-E580-4171-8DDF-CBD61D86C962}" type="presParOf" srcId="{ABAEA2A0-C790-4471-BF0D-D602636810D9}" destId="{264AD2A6-930A-414C-A23D-B3159ECBA0AA}" srcOrd="0" destOrd="0" presId="urn:microsoft.com/office/officeart/2005/8/layout/orgChart1"/>
    <dgm:cxn modelId="{619DBBF1-21DD-4ADC-AF9E-4BA7C68692AD}" type="presParOf" srcId="{ABAEA2A0-C790-4471-BF0D-D602636810D9}" destId="{FBCB0F03-4E4C-4590-8A39-F55719F674F3}" srcOrd="1" destOrd="0" presId="urn:microsoft.com/office/officeart/2005/8/layout/orgChart1"/>
    <dgm:cxn modelId="{20268157-5410-4096-9CD5-2CB052A6FD0C}" type="presParOf" srcId="{FBCB0F03-4E4C-4590-8A39-F55719F674F3}" destId="{CCEA6DCF-9E65-471E-A782-FA16D59E81F6}" srcOrd="0" destOrd="0" presId="urn:microsoft.com/office/officeart/2005/8/layout/orgChart1"/>
    <dgm:cxn modelId="{C772D59F-7A0C-4016-A2F6-E55441EA67C5}" type="presParOf" srcId="{CCEA6DCF-9E65-471E-A782-FA16D59E81F6}" destId="{22817A48-D188-487F-9D45-CB132B31AF32}" srcOrd="0" destOrd="0" presId="urn:microsoft.com/office/officeart/2005/8/layout/orgChart1"/>
    <dgm:cxn modelId="{76B4051A-01C6-4EF0-92D8-F31805D5CA7A}" type="presParOf" srcId="{CCEA6DCF-9E65-471E-A782-FA16D59E81F6}" destId="{BF80DB41-326A-40D5-813A-5DD82B8D1EF8}" srcOrd="1" destOrd="0" presId="urn:microsoft.com/office/officeart/2005/8/layout/orgChart1"/>
    <dgm:cxn modelId="{4DFE51A4-CE56-464C-947F-85D6CD90AB30}" type="presParOf" srcId="{FBCB0F03-4E4C-4590-8A39-F55719F674F3}" destId="{0AD44823-438F-43E2-AC0B-73E2E7FB860A}" srcOrd="1" destOrd="0" presId="urn:microsoft.com/office/officeart/2005/8/layout/orgChart1"/>
    <dgm:cxn modelId="{BE8D4F84-9C19-4473-87D6-97E37566D7A7}" type="presParOf" srcId="{FBCB0F03-4E4C-4590-8A39-F55719F674F3}" destId="{8805D6CC-0430-4352-BD48-EF331CDBB114}" srcOrd="2" destOrd="0" presId="urn:microsoft.com/office/officeart/2005/8/layout/orgChart1"/>
    <dgm:cxn modelId="{1459A24B-E6A2-46E1-BCED-CAB54D726F57}" type="presParOf" srcId="{6C9A8E0D-2562-4B2C-A6B8-D07D40243C95}" destId="{3E731F7F-6CF3-4C62-A8B1-7A72B53F4870}" srcOrd="2" destOrd="0" presId="urn:microsoft.com/office/officeart/2005/8/layout/orgChart1"/>
    <dgm:cxn modelId="{EE94D964-BEDE-4DA8-85A9-CC7109118C97}" type="presParOf" srcId="{B570DFF2-79FF-4DD0-A8FE-728069315CDB}" destId="{4F6E22EF-9940-4E6D-8F89-9A1FB953EB04}" srcOrd="2" destOrd="0" presId="urn:microsoft.com/office/officeart/2005/8/layout/orgChart1"/>
    <dgm:cxn modelId="{EE0E509C-76C2-42D6-8FC0-D27CF9FBCA4C}" type="presParOf" srcId="{05E8A0F8-8F4A-4D16-B455-9B21EE5D83FA}" destId="{E67FFFE6-37F7-4DBC-A1F3-0D8A905A2EB0}" srcOrd="4" destOrd="0" presId="urn:microsoft.com/office/officeart/2005/8/layout/orgChart1"/>
    <dgm:cxn modelId="{4B2FB2FA-7E94-47DB-B45C-F57864E057B4}" type="presParOf" srcId="{05E8A0F8-8F4A-4D16-B455-9B21EE5D83FA}" destId="{7342C172-6C03-4510-8806-2EA721CD5B99}" srcOrd="5" destOrd="0" presId="urn:microsoft.com/office/officeart/2005/8/layout/orgChart1"/>
    <dgm:cxn modelId="{C886C558-6670-4C52-BC0E-815B0987F3E6}" type="presParOf" srcId="{7342C172-6C03-4510-8806-2EA721CD5B99}" destId="{E9AE4072-A8DC-4C79-8BB8-44CFEBF80B08}" srcOrd="0" destOrd="0" presId="urn:microsoft.com/office/officeart/2005/8/layout/orgChart1"/>
    <dgm:cxn modelId="{E1E4BB5C-5C0B-474B-AC9D-D245602E2C03}" type="presParOf" srcId="{E9AE4072-A8DC-4C79-8BB8-44CFEBF80B08}" destId="{D43A949E-161F-4CB6-8E08-C22964D4E9ED}" srcOrd="0" destOrd="0" presId="urn:microsoft.com/office/officeart/2005/8/layout/orgChart1"/>
    <dgm:cxn modelId="{C1557610-F986-4057-B456-5DC1EC165045}" type="presParOf" srcId="{E9AE4072-A8DC-4C79-8BB8-44CFEBF80B08}" destId="{05D9A78E-F561-46E3-A981-19402017968E}" srcOrd="1" destOrd="0" presId="urn:microsoft.com/office/officeart/2005/8/layout/orgChart1"/>
    <dgm:cxn modelId="{02EE1620-0EBD-4562-923D-31DC0A9DCE61}" type="presParOf" srcId="{7342C172-6C03-4510-8806-2EA721CD5B99}" destId="{0A897BE9-28C8-4F55-BB49-17FB199EE499}" srcOrd="1" destOrd="0" presId="urn:microsoft.com/office/officeart/2005/8/layout/orgChart1"/>
    <dgm:cxn modelId="{74F0E6EA-F478-406D-B137-CE869379EB93}" type="presParOf" srcId="{0A897BE9-28C8-4F55-BB49-17FB199EE499}" destId="{EBF9CBEF-B5E6-4061-99FE-6248C0209727}" srcOrd="0" destOrd="0" presId="urn:microsoft.com/office/officeart/2005/8/layout/orgChart1"/>
    <dgm:cxn modelId="{E304ACA4-1682-4E31-9CA6-68608CF9E757}" type="presParOf" srcId="{0A897BE9-28C8-4F55-BB49-17FB199EE499}" destId="{A1D5FB59-40B5-4FC1-A069-67C76F39A358}" srcOrd="1" destOrd="0" presId="urn:microsoft.com/office/officeart/2005/8/layout/orgChart1"/>
    <dgm:cxn modelId="{3B273E2E-48BF-473B-B6CE-E18ECE24512B}" type="presParOf" srcId="{A1D5FB59-40B5-4FC1-A069-67C76F39A358}" destId="{378EBDE1-AEB4-47B7-B6C4-2447761B3988}" srcOrd="0" destOrd="0" presId="urn:microsoft.com/office/officeart/2005/8/layout/orgChart1"/>
    <dgm:cxn modelId="{92A70F14-4997-43FC-B16F-B58FCBC42356}" type="presParOf" srcId="{378EBDE1-AEB4-47B7-B6C4-2447761B3988}" destId="{E20C3D26-370A-4FB5-A649-E46C57CB118C}" srcOrd="0" destOrd="0" presId="urn:microsoft.com/office/officeart/2005/8/layout/orgChart1"/>
    <dgm:cxn modelId="{622C30D3-547A-44CD-B935-AF71CBFBD6DA}" type="presParOf" srcId="{378EBDE1-AEB4-47B7-B6C4-2447761B3988}" destId="{F4CE771B-83E4-4AB0-AA50-C935EFE32B58}" srcOrd="1" destOrd="0" presId="urn:microsoft.com/office/officeart/2005/8/layout/orgChart1"/>
    <dgm:cxn modelId="{691663A1-EC2B-4607-8C0A-E1917D13A3C1}" type="presParOf" srcId="{A1D5FB59-40B5-4FC1-A069-67C76F39A358}" destId="{1682BF3D-2A83-4D37-91D8-7AE57E3A2905}" srcOrd="1" destOrd="0" presId="urn:microsoft.com/office/officeart/2005/8/layout/orgChart1"/>
    <dgm:cxn modelId="{F05C3635-893C-4089-870E-09A1703F5C8C}" type="presParOf" srcId="{A1D5FB59-40B5-4FC1-A069-67C76F39A358}" destId="{8FFEE970-CA04-4EBD-846A-7B1E13ADE21F}" srcOrd="2" destOrd="0" presId="urn:microsoft.com/office/officeart/2005/8/layout/orgChart1"/>
    <dgm:cxn modelId="{82B9C029-14B2-46D5-B089-950087F96EFB}" type="presParOf" srcId="{7342C172-6C03-4510-8806-2EA721CD5B99}" destId="{E706558A-61DE-4325-B74B-5A12FE9314CC}" srcOrd="2" destOrd="0" presId="urn:microsoft.com/office/officeart/2005/8/layout/orgChart1"/>
    <dgm:cxn modelId="{70A9558D-6467-4A54-9215-2678ABBACEA9}" type="presParOf" srcId="{05E8A0F8-8F4A-4D16-B455-9B21EE5D83FA}" destId="{F2BDABDA-DB79-4ADE-A94C-1F83DD5783E0}" srcOrd="6" destOrd="0" presId="urn:microsoft.com/office/officeart/2005/8/layout/orgChart1"/>
    <dgm:cxn modelId="{F64216EB-3A9E-44E5-A7E4-4722C27F8866}" type="presParOf" srcId="{05E8A0F8-8F4A-4D16-B455-9B21EE5D83FA}" destId="{39C0BE51-8CAC-45B9-9DB7-45324E371E93}" srcOrd="7" destOrd="0" presId="urn:microsoft.com/office/officeart/2005/8/layout/orgChart1"/>
    <dgm:cxn modelId="{51B1B062-53F4-44D0-86A1-BE6EEB52F2DA}" type="presParOf" srcId="{39C0BE51-8CAC-45B9-9DB7-45324E371E93}" destId="{D300D275-01F0-44AD-A079-C8B3CBD1ACB1}" srcOrd="0" destOrd="0" presId="urn:microsoft.com/office/officeart/2005/8/layout/orgChart1"/>
    <dgm:cxn modelId="{8673ADBB-259A-4FFE-811F-0708722458F9}" type="presParOf" srcId="{D300D275-01F0-44AD-A079-C8B3CBD1ACB1}" destId="{018CBDC0-8D06-4835-A278-352009F7617A}" srcOrd="0" destOrd="0" presId="urn:microsoft.com/office/officeart/2005/8/layout/orgChart1"/>
    <dgm:cxn modelId="{FF984EF2-3BEE-4483-9D0E-D72516A1DF2C}" type="presParOf" srcId="{D300D275-01F0-44AD-A079-C8B3CBD1ACB1}" destId="{8515F4B8-CD3A-455A-B810-73FC52B62768}" srcOrd="1" destOrd="0" presId="urn:microsoft.com/office/officeart/2005/8/layout/orgChart1"/>
    <dgm:cxn modelId="{AB04C99A-FACA-48B1-9AF2-45F5E01F2476}" type="presParOf" srcId="{39C0BE51-8CAC-45B9-9DB7-45324E371E93}" destId="{70D49C69-825B-43CE-94E3-80A1C7CD144B}" srcOrd="1" destOrd="0" presId="urn:microsoft.com/office/officeart/2005/8/layout/orgChart1"/>
    <dgm:cxn modelId="{A43EE763-4DCE-4E6F-AFB6-3A525F72C4E1}" type="presParOf" srcId="{70D49C69-825B-43CE-94E3-80A1C7CD144B}" destId="{1113BBE7-BB8B-4340-9E94-82A2BADB61A0}" srcOrd="0" destOrd="0" presId="urn:microsoft.com/office/officeart/2005/8/layout/orgChart1"/>
    <dgm:cxn modelId="{5D9C227D-0D95-4A52-9F38-EBEEAEF69DD1}" type="presParOf" srcId="{70D49C69-825B-43CE-94E3-80A1C7CD144B}" destId="{FF25D7B9-92F7-4981-82FC-72A167D3167E}" srcOrd="1" destOrd="0" presId="urn:microsoft.com/office/officeart/2005/8/layout/orgChart1"/>
    <dgm:cxn modelId="{1E708ED8-3A63-4688-8DF7-E5860FBC4C00}" type="presParOf" srcId="{FF25D7B9-92F7-4981-82FC-72A167D3167E}" destId="{6511919C-287B-4D44-8002-75DE7EE09D1F}" srcOrd="0" destOrd="0" presId="urn:microsoft.com/office/officeart/2005/8/layout/orgChart1"/>
    <dgm:cxn modelId="{95B5DC7D-64FE-4C83-AB5B-E686C924F3AE}" type="presParOf" srcId="{6511919C-287B-4D44-8002-75DE7EE09D1F}" destId="{1D87B364-88D7-4259-809A-A16F6F4C2FDC}" srcOrd="0" destOrd="0" presId="urn:microsoft.com/office/officeart/2005/8/layout/orgChart1"/>
    <dgm:cxn modelId="{15B1A696-4F81-4838-818F-5614124F900D}" type="presParOf" srcId="{6511919C-287B-4D44-8002-75DE7EE09D1F}" destId="{F57E1202-0A33-4176-A985-AE2DFCF6FD51}" srcOrd="1" destOrd="0" presId="urn:microsoft.com/office/officeart/2005/8/layout/orgChart1"/>
    <dgm:cxn modelId="{EC1D3D9D-79BD-4B1F-B8D3-9989780F64BE}" type="presParOf" srcId="{FF25D7B9-92F7-4981-82FC-72A167D3167E}" destId="{758A42A9-CF25-4CD0-A7DC-BD3799ACB13D}" srcOrd="1" destOrd="0" presId="urn:microsoft.com/office/officeart/2005/8/layout/orgChart1"/>
    <dgm:cxn modelId="{DA659663-8D79-4583-B079-950C46E5D4FD}" type="presParOf" srcId="{758A42A9-CF25-4CD0-A7DC-BD3799ACB13D}" destId="{8D371928-2C02-487F-A3A3-7A60ADF31718}" srcOrd="0" destOrd="0" presId="urn:microsoft.com/office/officeart/2005/8/layout/orgChart1"/>
    <dgm:cxn modelId="{94FA5DFC-1313-40A9-BA46-095DEE14C8B7}" type="presParOf" srcId="{758A42A9-CF25-4CD0-A7DC-BD3799ACB13D}" destId="{B9F727B0-9201-44C9-86C4-4DBE131971B6}" srcOrd="1" destOrd="0" presId="urn:microsoft.com/office/officeart/2005/8/layout/orgChart1"/>
    <dgm:cxn modelId="{2952FA0C-CF3C-4ADE-9972-A2362FACE769}" type="presParOf" srcId="{B9F727B0-9201-44C9-86C4-4DBE131971B6}" destId="{5DF11B57-5BC2-4CC4-BD1C-43023F88CFAA}" srcOrd="0" destOrd="0" presId="urn:microsoft.com/office/officeart/2005/8/layout/orgChart1"/>
    <dgm:cxn modelId="{615DD324-6EE2-46D0-ADFE-EFCB195DDF7B}" type="presParOf" srcId="{5DF11B57-5BC2-4CC4-BD1C-43023F88CFAA}" destId="{862E94E8-9413-433D-BCC8-7A9E942E13DA}" srcOrd="0" destOrd="0" presId="urn:microsoft.com/office/officeart/2005/8/layout/orgChart1"/>
    <dgm:cxn modelId="{DB318F2A-20DD-4BDE-BDB7-9381067CEA3A}" type="presParOf" srcId="{5DF11B57-5BC2-4CC4-BD1C-43023F88CFAA}" destId="{0FA69EAE-6416-42E0-88C1-F35883CFF57A}" srcOrd="1" destOrd="0" presId="urn:microsoft.com/office/officeart/2005/8/layout/orgChart1"/>
    <dgm:cxn modelId="{7D0A1034-5832-4120-83E9-EF62FF74063F}" type="presParOf" srcId="{B9F727B0-9201-44C9-86C4-4DBE131971B6}" destId="{5C68F089-5319-4BD3-9CDB-DB19E603EA17}" srcOrd="1" destOrd="0" presId="urn:microsoft.com/office/officeart/2005/8/layout/orgChart1"/>
    <dgm:cxn modelId="{B3D562F4-D69D-4739-AF5E-8ACB7BC73CA2}" type="presParOf" srcId="{B9F727B0-9201-44C9-86C4-4DBE131971B6}" destId="{B9B17932-07A5-4D97-8FDE-A5FCEFAEC51C}" srcOrd="2" destOrd="0" presId="urn:microsoft.com/office/officeart/2005/8/layout/orgChart1"/>
    <dgm:cxn modelId="{FBAC5B7D-461B-4F36-8523-3C0C18B9D664}" type="presParOf" srcId="{FF25D7B9-92F7-4981-82FC-72A167D3167E}" destId="{BB2F7B8D-ADFE-4254-96F9-A6F55D2D3AAD}" srcOrd="2" destOrd="0" presId="urn:microsoft.com/office/officeart/2005/8/layout/orgChart1"/>
    <dgm:cxn modelId="{150D2788-1399-4832-8A5A-409327A061A5}" type="presParOf" srcId="{70D49C69-825B-43CE-94E3-80A1C7CD144B}" destId="{CDE98DC3-7C10-4F2B-A09D-A1131547CFC5}" srcOrd="2" destOrd="0" presId="urn:microsoft.com/office/officeart/2005/8/layout/orgChart1"/>
    <dgm:cxn modelId="{FA8E44EF-E0EC-45DC-A71B-0C0EF75667C3}" type="presParOf" srcId="{70D49C69-825B-43CE-94E3-80A1C7CD144B}" destId="{0D37E212-5F5D-4BF5-B109-06BF9D1B1F43}" srcOrd="3" destOrd="0" presId="urn:microsoft.com/office/officeart/2005/8/layout/orgChart1"/>
    <dgm:cxn modelId="{62896B00-80AF-4614-9A05-EE59415CAA5F}" type="presParOf" srcId="{0D37E212-5F5D-4BF5-B109-06BF9D1B1F43}" destId="{6CFB1EB4-C723-4412-B53E-3AEC8E183778}" srcOrd="0" destOrd="0" presId="urn:microsoft.com/office/officeart/2005/8/layout/orgChart1"/>
    <dgm:cxn modelId="{C535750D-CBD6-47FC-83AC-55AF0626765C}" type="presParOf" srcId="{6CFB1EB4-C723-4412-B53E-3AEC8E183778}" destId="{A571C53F-53A6-40BE-8FD2-54F246C0AE26}" srcOrd="0" destOrd="0" presId="urn:microsoft.com/office/officeart/2005/8/layout/orgChart1"/>
    <dgm:cxn modelId="{CB086700-18E1-4BF4-A6B2-1B8AF1DF8DBF}" type="presParOf" srcId="{6CFB1EB4-C723-4412-B53E-3AEC8E183778}" destId="{EC554806-FAFB-4E35-A6CF-723728628E3B}" srcOrd="1" destOrd="0" presId="urn:microsoft.com/office/officeart/2005/8/layout/orgChart1"/>
    <dgm:cxn modelId="{B1BDE352-24FE-44EC-8C50-3729FB0DDA1F}" type="presParOf" srcId="{0D37E212-5F5D-4BF5-B109-06BF9D1B1F43}" destId="{8B6CAF28-D35D-470A-81CF-0D7B0B837F30}" srcOrd="1" destOrd="0" presId="urn:microsoft.com/office/officeart/2005/8/layout/orgChart1"/>
    <dgm:cxn modelId="{7BC7F1B7-F538-4A20-BBD6-A50F3F145054}" type="presParOf" srcId="{8B6CAF28-D35D-470A-81CF-0D7B0B837F30}" destId="{0B603954-61F1-4518-ACBE-8BF20B9DEDAF}" srcOrd="0" destOrd="0" presId="urn:microsoft.com/office/officeart/2005/8/layout/orgChart1"/>
    <dgm:cxn modelId="{F5909618-02B6-4419-97AF-BB7C2ACBF2EA}" type="presParOf" srcId="{8B6CAF28-D35D-470A-81CF-0D7B0B837F30}" destId="{E6CB67A8-534C-4A17-9C38-EBC639464507}" srcOrd="1" destOrd="0" presId="urn:microsoft.com/office/officeart/2005/8/layout/orgChart1"/>
    <dgm:cxn modelId="{453AF3EA-414F-4172-A903-CBE7F35E5673}" type="presParOf" srcId="{E6CB67A8-534C-4A17-9C38-EBC639464507}" destId="{A31E72CA-1133-424E-9705-B5913A081AA9}" srcOrd="0" destOrd="0" presId="urn:microsoft.com/office/officeart/2005/8/layout/orgChart1"/>
    <dgm:cxn modelId="{A1115F01-9CA5-41CD-8490-FE8F11065AD5}" type="presParOf" srcId="{A31E72CA-1133-424E-9705-B5913A081AA9}" destId="{C98E4F20-1C15-46DD-B981-D3174775DF49}" srcOrd="0" destOrd="0" presId="urn:microsoft.com/office/officeart/2005/8/layout/orgChart1"/>
    <dgm:cxn modelId="{DC0AC395-D111-4FB4-BF21-09065C7C17D2}" type="presParOf" srcId="{A31E72CA-1133-424E-9705-B5913A081AA9}" destId="{25592547-F674-4971-9186-5BEDD7EA6289}" srcOrd="1" destOrd="0" presId="urn:microsoft.com/office/officeart/2005/8/layout/orgChart1"/>
    <dgm:cxn modelId="{836C91B4-06C5-4659-B029-00B65F6D1AD5}" type="presParOf" srcId="{E6CB67A8-534C-4A17-9C38-EBC639464507}" destId="{AE7D76E9-2EF2-474E-AF44-57A48EEC5245}" srcOrd="1" destOrd="0" presId="urn:microsoft.com/office/officeart/2005/8/layout/orgChart1"/>
    <dgm:cxn modelId="{FE5DD2E1-BE24-464B-9B19-9EDA3FDA5E8F}" type="presParOf" srcId="{E6CB67A8-534C-4A17-9C38-EBC639464507}" destId="{B05C32B3-A638-4959-85B0-7585147445B4}" srcOrd="2" destOrd="0" presId="urn:microsoft.com/office/officeart/2005/8/layout/orgChart1"/>
    <dgm:cxn modelId="{C152B3FD-B9B9-4960-9F2F-4BAEEAFA9D1F}" type="presParOf" srcId="{0D37E212-5F5D-4BF5-B109-06BF9D1B1F43}" destId="{9CE9A24D-656A-49C6-AB2E-63D1AA4F4DA4}" srcOrd="2" destOrd="0" presId="urn:microsoft.com/office/officeart/2005/8/layout/orgChart1"/>
    <dgm:cxn modelId="{27574A24-DC5D-49CA-9C6F-07EFBA815078}" type="presParOf" srcId="{39C0BE51-8CAC-45B9-9DB7-45324E371E93}" destId="{F9A930EF-E9C2-43B7-AEF5-AB672A59F957}" srcOrd="2" destOrd="0" presId="urn:microsoft.com/office/officeart/2005/8/layout/orgChart1"/>
    <dgm:cxn modelId="{1E9765A2-DBA9-480B-94AD-DA6D11FA0187}" type="presParOf" srcId="{05E8A0F8-8F4A-4D16-B455-9B21EE5D83FA}" destId="{0B8FA653-8E6D-4E80-A4B9-FB6A47049AEA}" srcOrd="8" destOrd="0" presId="urn:microsoft.com/office/officeart/2005/8/layout/orgChart1"/>
    <dgm:cxn modelId="{C6178DEE-BA04-483C-A0B7-17CF8B9B51FF}" type="presParOf" srcId="{05E8A0F8-8F4A-4D16-B455-9B21EE5D83FA}" destId="{FC4C47E0-9863-4E23-9455-985073429659}" srcOrd="9" destOrd="0" presId="urn:microsoft.com/office/officeart/2005/8/layout/orgChart1"/>
    <dgm:cxn modelId="{6FC4FA90-8142-4BD8-9A97-B49EFEEC142D}" type="presParOf" srcId="{FC4C47E0-9863-4E23-9455-985073429659}" destId="{E2BD3321-EB6F-434E-8DB9-365E74C013F1}" srcOrd="0" destOrd="0" presId="urn:microsoft.com/office/officeart/2005/8/layout/orgChart1"/>
    <dgm:cxn modelId="{AB154A19-EE65-4527-8050-6EBC50C06CC5}" type="presParOf" srcId="{E2BD3321-EB6F-434E-8DB9-365E74C013F1}" destId="{E71D3B26-43D9-4D0A-AC62-2EA5564AA8EF}" srcOrd="0" destOrd="0" presId="urn:microsoft.com/office/officeart/2005/8/layout/orgChart1"/>
    <dgm:cxn modelId="{A61F3F54-47FB-4747-A9F5-D0C8993BC1C3}" type="presParOf" srcId="{E2BD3321-EB6F-434E-8DB9-365E74C013F1}" destId="{C8984F06-06A9-41F6-861C-76C39359E4F2}" srcOrd="1" destOrd="0" presId="urn:microsoft.com/office/officeart/2005/8/layout/orgChart1"/>
    <dgm:cxn modelId="{481D17E2-3900-406F-BE6C-902E0EBA815F}" type="presParOf" srcId="{FC4C47E0-9863-4E23-9455-985073429659}" destId="{D6577373-A951-4D9B-92F8-E346B13CDBFE}" srcOrd="1" destOrd="0" presId="urn:microsoft.com/office/officeart/2005/8/layout/orgChart1"/>
    <dgm:cxn modelId="{7AADBB85-EE06-47BC-9D56-1C02BF64608F}" type="presParOf" srcId="{D6577373-A951-4D9B-92F8-E346B13CDBFE}" destId="{9F906972-4194-4A69-A73F-CECE2D81D813}" srcOrd="0" destOrd="0" presId="urn:microsoft.com/office/officeart/2005/8/layout/orgChart1"/>
    <dgm:cxn modelId="{3C1EC1B4-5D2D-4B63-BA61-3C2F28F13355}" type="presParOf" srcId="{D6577373-A951-4D9B-92F8-E346B13CDBFE}" destId="{AA6C92FA-4EF7-4897-BFC7-4B7160C300FE}" srcOrd="1" destOrd="0" presId="urn:microsoft.com/office/officeart/2005/8/layout/orgChart1"/>
    <dgm:cxn modelId="{16C74759-FA4C-4C77-B2A9-DA52F544E44D}" type="presParOf" srcId="{AA6C92FA-4EF7-4897-BFC7-4B7160C300FE}" destId="{04503BC7-FE07-4C3A-B71A-3EE0411D1507}" srcOrd="0" destOrd="0" presId="urn:microsoft.com/office/officeart/2005/8/layout/orgChart1"/>
    <dgm:cxn modelId="{3951CDF3-889B-4C21-A0C5-05FE864D62B0}" type="presParOf" srcId="{04503BC7-FE07-4C3A-B71A-3EE0411D1507}" destId="{E0E49022-40CD-4DB3-B0FD-05CA5D964339}" srcOrd="0" destOrd="0" presId="urn:microsoft.com/office/officeart/2005/8/layout/orgChart1"/>
    <dgm:cxn modelId="{3132E306-EE6A-4596-87BC-15998FBDCE8D}" type="presParOf" srcId="{04503BC7-FE07-4C3A-B71A-3EE0411D1507}" destId="{65DC8B21-14F0-456C-9CF1-DCD2E7F701B9}" srcOrd="1" destOrd="0" presId="urn:microsoft.com/office/officeart/2005/8/layout/orgChart1"/>
    <dgm:cxn modelId="{D8F6522F-E736-4B03-AC49-22A5C65B80B7}" type="presParOf" srcId="{AA6C92FA-4EF7-4897-BFC7-4B7160C300FE}" destId="{21A028C8-F87E-4809-ABA1-0F2AC9514D31}" srcOrd="1" destOrd="0" presId="urn:microsoft.com/office/officeart/2005/8/layout/orgChart1"/>
    <dgm:cxn modelId="{C23AADEB-00A7-47C4-832A-CC43F36E1176}" type="presParOf" srcId="{21A028C8-F87E-4809-ABA1-0F2AC9514D31}" destId="{6B2EB2F7-64B3-4CE7-8CA6-E4DBF06E9178}" srcOrd="0" destOrd="0" presId="urn:microsoft.com/office/officeart/2005/8/layout/orgChart1"/>
    <dgm:cxn modelId="{0BC36857-B531-46F5-BECB-18E66271D6EA}" type="presParOf" srcId="{21A028C8-F87E-4809-ABA1-0F2AC9514D31}" destId="{B5EA27D3-1291-4B7D-B6F6-F06756ECF8E5}" srcOrd="1" destOrd="0" presId="urn:microsoft.com/office/officeart/2005/8/layout/orgChart1"/>
    <dgm:cxn modelId="{9673DE96-A8E8-423D-A4AC-6CA844AFA5E5}" type="presParOf" srcId="{B5EA27D3-1291-4B7D-B6F6-F06756ECF8E5}" destId="{FC508612-3710-4E91-9316-518B44592FDE}" srcOrd="0" destOrd="0" presId="urn:microsoft.com/office/officeart/2005/8/layout/orgChart1"/>
    <dgm:cxn modelId="{0B2F4C80-6D86-47FD-B2E2-203939CA8788}" type="presParOf" srcId="{FC508612-3710-4E91-9316-518B44592FDE}" destId="{864DA3BA-5F3B-4DCE-AA29-A0D47EB5B789}" srcOrd="0" destOrd="0" presId="urn:microsoft.com/office/officeart/2005/8/layout/orgChart1"/>
    <dgm:cxn modelId="{7FC10B6B-8A49-489F-8F15-3D35C9DAB1A2}" type="presParOf" srcId="{FC508612-3710-4E91-9316-518B44592FDE}" destId="{50361CDE-5C2C-43AF-8D7D-8345EC6C6122}" srcOrd="1" destOrd="0" presId="urn:microsoft.com/office/officeart/2005/8/layout/orgChart1"/>
    <dgm:cxn modelId="{E1AC2FCD-5D10-40E1-8F85-090E96C9FD85}" type="presParOf" srcId="{B5EA27D3-1291-4B7D-B6F6-F06756ECF8E5}" destId="{F11D9191-F932-4A2D-8786-F8727DB16E55}" srcOrd="1" destOrd="0" presId="urn:microsoft.com/office/officeart/2005/8/layout/orgChart1"/>
    <dgm:cxn modelId="{5A833E80-476B-4A82-B197-2DB77AAA9AF7}" type="presParOf" srcId="{B5EA27D3-1291-4B7D-B6F6-F06756ECF8E5}" destId="{A2375F0F-6449-4E50-96CB-50229C56FC9A}" srcOrd="2" destOrd="0" presId="urn:microsoft.com/office/officeart/2005/8/layout/orgChart1"/>
    <dgm:cxn modelId="{FA33444B-1436-46C1-B3A1-00D536537D84}" type="presParOf" srcId="{AA6C92FA-4EF7-4897-BFC7-4B7160C300FE}" destId="{8D9F8750-349B-40AA-944F-A5E791BF4EBA}" srcOrd="2" destOrd="0" presId="urn:microsoft.com/office/officeart/2005/8/layout/orgChart1"/>
    <dgm:cxn modelId="{7BFA18FF-B4F5-4E3B-B681-BAF81991FED5}" type="presParOf" srcId="{D6577373-A951-4D9B-92F8-E346B13CDBFE}" destId="{A356C906-0C7C-4B08-87F6-3A626DA4A7D9}" srcOrd="2" destOrd="0" presId="urn:microsoft.com/office/officeart/2005/8/layout/orgChart1"/>
    <dgm:cxn modelId="{64DDDFC7-831A-44D0-816A-F83BF1E770E0}" type="presParOf" srcId="{D6577373-A951-4D9B-92F8-E346B13CDBFE}" destId="{831DDE97-AA2D-4796-91C2-E73D584CC039}" srcOrd="3" destOrd="0" presId="urn:microsoft.com/office/officeart/2005/8/layout/orgChart1"/>
    <dgm:cxn modelId="{E58AA26D-C1A7-4C46-8A1C-F6BF259644D9}" type="presParOf" srcId="{831DDE97-AA2D-4796-91C2-E73D584CC039}" destId="{4CB690F3-D091-4853-B1B5-0561D3ED5B42}" srcOrd="0" destOrd="0" presId="urn:microsoft.com/office/officeart/2005/8/layout/orgChart1"/>
    <dgm:cxn modelId="{476A2045-01F5-4754-B2F5-DEB94F1E1A63}" type="presParOf" srcId="{4CB690F3-D091-4853-B1B5-0561D3ED5B42}" destId="{E7784AA6-97BB-4586-BB75-2FD18819AF83}" srcOrd="0" destOrd="0" presId="urn:microsoft.com/office/officeart/2005/8/layout/orgChart1"/>
    <dgm:cxn modelId="{58916000-CA42-45F5-8A53-C2B90E45BB76}" type="presParOf" srcId="{4CB690F3-D091-4853-B1B5-0561D3ED5B42}" destId="{3C9E85B0-DCBC-48E1-9DC6-E11B77D05603}" srcOrd="1" destOrd="0" presId="urn:microsoft.com/office/officeart/2005/8/layout/orgChart1"/>
    <dgm:cxn modelId="{1E233CFF-C489-4834-AA6E-64B21114C6E8}" type="presParOf" srcId="{831DDE97-AA2D-4796-91C2-E73D584CC039}" destId="{A3BE24FC-3891-4626-8066-926532CB3235}" srcOrd="1" destOrd="0" presId="urn:microsoft.com/office/officeart/2005/8/layout/orgChart1"/>
    <dgm:cxn modelId="{82401934-0B44-4D66-9F57-276475FD3D06}" type="presParOf" srcId="{A3BE24FC-3891-4626-8066-926532CB3235}" destId="{71C90B9C-F59B-4A2D-9A97-3090737CE223}" srcOrd="0" destOrd="0" presId="urn:microsoft.com/office/officeart/2005/8/layout/orgChart1"/>
    <dgm:cxn modelId="{A30E9DC2-9415-4D24-AF30-1765B6F8DDFC}" type="presParOf" srcId="{A3BE24FC-3891-4626-8066-926532CB3235}" destId="{0C8094EC-91B5-4FD1-91BC-EFE95EFA5F26}" srcOrd="1" destOrd="0" presId="urn:microsoft.com/office/officeart/2005/8/layout/orgChart1"/>
    <dgm:cxn modelId="{46822A00-34C5-4E28-B16E-8E1E902ED51E}" type="presParOf" srcId="{0C8094EC-91B5-4FD1-91BC-EFE95EFA5F26}" destId="{3E1E8AFB-4036-4770-9A35-CF72612FDF3F}" srcOrd="0" destOrd="0" presId="urn:microsoft.com/office/officeart/2005/8/layout/orgChart1"/>
    <dgm:cxn modelId="{34490E33-93EF-4B14-9D14-1F86E4CC5D01}" type="presParOf" srcId="{3E1E8AFB-4036-4770-9A35-CF72612FDF3F}" destId="{0D557ACE-23A3-4F95-9D75-615F6DA2EB03}" srcOrd="0" destOrd="0" presId="urn:microsoft.com/office/officeart/2005/8/layout/orgChart1"/>
    <dgm:cxn modelId="{F825AFB5-FB72-4775-8A26-477C1DE34612}" type="presParOf" srcId="{3E1E8AFB-4036-4770-9A35-CF72612FDF3F}" destId="{1038ADF2-B868-48E0-9DC6-81FA1B45C829}" srcOrd="1" destOrd="0" presId="urn:microsoft.com/office/officeart/2005/8/layout/orgChart1"/>
    <dgm:cxn modelId="{DD805280-8C62-4579-89E7-1D0DFF2B293C}" type="presParOf" srcId="{0C8094EC-91B5-4FD1-91BC-EFE95EFA5F26}" destId="{0D2B5AF3-8B2F-4A0B-B5EB-D567B87C48CC}" srcOrd="1" destOrd="0" presId="urn:microsoft.com/office/officeart/2005/8/layout/orgChart1"/>
    <dgm:cxn modelId="{B79F3572-5822-4211-B3AE-14E6088AFB8E}" type="presParOf" srcId="{0C8094EC-91B5-4FD1-91BC-EFE95EFA5F26}" destId="{9DF64958-974A-416C-A2A0-D4254A5E9597}" srcOrd="2" destOrd="0" presId="urn:microsoft.com/office/officeart/2005/8/layout/orgChart1"/>
    <dgm:cxn modelId="{EB9E6BEA-E20A-4F62-803A-E81C392DD05D}" type="presParOf" srcId="{831DDE97-AA2D-4796-91C2-E73D584CC039}" destId="{B80F4168-C301-4C74-B4E7-1EDCD4012FA8}" srcOrd="2" destOrd="0" presId="urn:microsoft.com/office/officeart/2005/8/layout/orgChart1"/>
    <dgm:cxn modelId="{CF1FF456-9583-407D-B14B-1E3505ABFA48}" type="presParOf" srcId="{FC4C47E0-9863-4E23-9455-985073429659}" destId="{A0317543-140A-4AF1-B9A6-BD92DCDEFB4F}" srcOrd="2" destOrd="0" presId="urn:microsoft.com/office/officeart/2005/8/layout/orgChart1"/>
    <dgm:cxn modelId="{755E8DD4-D891-4EC7-A9F3-A70836BF88E8}" type="presParOf" srcId="{8CDE9839-8DE1-472C-9904-C93FC90AA559}" destId="{E6CFA08A-7145-470C-A659-6A725D85622B}" srcOrd="2" destOrd="0" presId="urn:microsoft.com/office/officeart/2005/8/layout/orgChart1"/>
    <dgm:cxn modelId="{A72C0E25-9A55-4AC1-BF29-15D0F70B45A1}" type="presParOf" srcId="{E6CFA08A-7145-470C-A659-6A725D85622B}" destId="{8625149F-7D37-4084-B609-C3E87F852DCC}" srcOrd="0" destOrd="0" presId="urn:microsoft.com/office/officeart/2005/8/layout/orgChart1"/>
    <dgm:cxn modelId="{33162C17-B989-4AAA-B911-5DE23A88976D}" type="presParOf" srcId="{E6CFA08A-7145-470C-A659-6A725D85622B}" destId="{851F9BB5-D466-450B-898F-C83F6220ABBF}" srcOrd="1" destOrd="0" presId="urn:microsoft.com/office/officeart/2005/8/layout/orgChart1"/>
    <dgm:cxn modelId="{2D5CB9C3-E865-4CDE-BDD1-03EF22E9E922}" type="presParOf" srcId="{851F9BB5-D466-450B-898F-C83F6220ABBF}" destId="{6708C068-D3E7-4C96-9410-5571B346ABD0}" srcOrd="0" destOrd="0" presId="urn:microsoft.com/office/officeart/2005/8/layout/orgChart1"/>
    <dgm:cxn modelId="{EFA18FA3-EB0E-40A5-9762-AD4DFA11F57C}" type="presParOf" srcId="{6708C068-D3E7-4C96-9410-5571B346ABD0}" destId="{109B8FAB-5038-408D-9752-CC81977397BE}" srcOrd="0" destOrd="0" presId="urn:microsoft.com/office/officeart/2005/8/layout/orgChart1"/>
    <dgm:cxn modelId="{B0D6783A-80F7-4841-938C-96BDB0DF97A5}" type="presParOf" srcId="{6708C068-D3E7-4C96-9410-5571B346ABD0}" destId="{A3899F65-D264-4ECC-8C62-8AA8F3D5A766}" srcOrd="1" destOrd="0" presId="urn:microsoft.com/office/officeart/2005/8/layout/orgChart1"/>
    <dgm:cxn modelId="{933276F6-27DC-4AD7-9C7F-99CF41D13BB8}" type="presParOf" srcId="{851F9BB5-D466-450B-898F-C83F6220ABBF}" destId="{47AE8383-5B75-4425-9D2F-D64DF5A2A6E2}" srcOrd="1" destOrd="0" presId="urn:microsoft.com/office/officeart/2005/8/layout/orgChart1"/>
    <dgm:cxn modelId="{AE124004-8E40-4504-A1E5-D4431B065DD3}" type="presParOf" srcId="{851F9BB5-D466-450B-898F-C83F6220ABBF}" destId="{DBF8067B-D5C2-4A3F-BF60-13BE93A454FB}" srcOrd="2" destOrd="0" presId="urn:microsoft.com/office/officeart/2005/8/layout/orgChart1"/>
    <dgm:cxn modelId="{F442E653-AB25-4B0F-90C4-B790AC95A5AE}" type="presParOf" srcId="{E6CFA08A-7145-470C-A659-6A725D85622B}" destId="{09443022-3FBE-4AB6-B42B-2CDBC286AB36}" srcOrd="2" destOrd="0" presId="urn:microsoft.com/office/officeart/2005/8/layout/orgChart1"/>
    <dgm:cxn modelId="{E8292311-7851-43D9-A7EE-3E1FFD417BB7}" type="presParOf" srcId="{E6CFA08A-7145-470C-A659-6A725D85622B}" destId="{BDB82DB5-7A58-49D1-ACE2-CA37890642A6}" srcOrd="3" destOrd="0" presId="urn:microsoft.com/office/officeart/2005/8/layout/orgChart1"/>
    <dgm:cxn modelId="{C378AB0D-8CAB-45CA-B255-D56EDC4C97CB}" type="presParOf" srcId="{BDB82DB5-7A58-49D1-ACE2-CA37890642A6}" destId="{2DF8E993-4C2E-447D-9D68-BABB7311B7FD}" srcOrd="0" destOrd="0" presId="urn:microsoft.com/office/officeart/2005/8/layout/orgChart1"/>
    <dgm:cxn modelId="{C66C36A9-3260-481D-8656-FA61872336DB}" type="presParOf" srcId="{2DF8E993-4C2E-447D-9D68-BABB7311B7FD}" destId="{F5056070-BB17-48EF-93F3-49678E0468A1}" srcOrd="0" destOrd="0" presId="urn:microsoft.com/office/officeart/2005/8/layout/orgChart1"/>
    <dgm:cxn modelId="{047C7C9D-B862-4073-929E-BF71B8FBA5C7}" type="presParOf" srcId="{2DF8E993-4C2E-447D-9D68-BABB7311B7FD}" destId="{F55151F7-234E-476E-A86D-3579164024BD}" srcOrd="1" destOrd="0" presId="urn:microsoft.com/office/officeart/2005/8/layout/orgChart1"/>
    <dgm:cxn modelId="{84EBEC5C-52C4-4EC4-8E8A-91CAAB07EE0C}" type="presParOf" srcId="{BDB82DB5-7A58-49D1-ACE2-CA37890642A6}" destId="{F481FA4C-1EE1-4C37-9803-7A61BE83CC22}" srcOrd="1" destOrd="0" presId="urn:microsoft.com/office/officeart/2005/8/layout/orgChart1"/>
    <dgm:cxn modelId="{4F4A7B9D-C28C-4E0B-8CB4-A542E67B25C5}" type="presParOf" srcId="{BDB82DB5-7A58-49D1-ACE2-CA37890642A6}" destId="{DC323FEF-FB09-4D4A-B406-C259CC7954CA}" srcOrd="2" destOrd="0" presId="urn:microsoft.com/office/officeart/2005/8/layout/orgChart1"/>
    <dgm:cxn modelId="{61BCE6F6-7F06-4739-8E4C-34710D81D4CB}" type="presParOf" srcId="{E6CFA08A-7145-470C-A659-6A725D85622B}" destId="{F4E24130-B5F4-4146-AC22-BA2B9859ABA5}" srcOrd="4" destOrd="0" presId="urn:microsoft.com/office/officeart/2005/8/layout/orgChart1"/>
    <dgm:cxn modelId="{BC400205-BCD9-4A44-9C7B-3A63F49D7546}" type="presParOf" srcId="{E6CFA08A-7145-470C-A659-6A725D85622B}" destId="{4AFC1BB1-70E6-4E1A-8771-B3A41F01BA77}" srcOrd="5" destOrd="0" presId="urn:microsoft.com/office/officeart/2005/8/layout/orgChart1"/>
    <dgm:cxn modelId="{DEC7D743-7C27-46CD-8A94-4BE2BDC2DF84}" type="presParOf" srcId="{4AFC1BB1-70E6-4E1A-8771-B3A41F01BA77}" destId="{C2770AC6-D908-4331-B492-F7D49C4D4183}" srcOrd="0" destOrd="0" presId="urn:microsoft.com/office/officeart/2005/8/layout/orgChart1"/>
    <dgm:cxn modelId="{872EB67A-DA3D-4B5E-9644-B54830652FEB}" type="presParOf" srcId="{C2770AC6-D908-4331-B492-F7D49C4D4183}" destId="{DF619DDE-E8E9-4DB4-8473-68B0DA9346C9}" srcOrd="0" destOrd="0" presId="urn:microsoft.com/office/officeart/2005/8/layout/orgChart1"/>
    <dgm:cxn modelId="{A7E6D2E0-0068-498D-9D5D-A097BA227CDA}" type="presParOf" srcId="{C2770AC6-D908-4331-B492-F7D49C4D4183}" destId="{2643D418-A04F-4D27-9D6D-B048E1F39834}" srcOrd="1" destOrd="0" presId="urn:microsoft.com/office/officeart/2005/8/layout/orgChart1"/>
    <dgm:cxn modelId="{FEAD78C4-6FB0-441F-9895-865FAA924074}" type="presParOf" srcId="{4AFC1BB1-70E6-4E1A-8771-B3A41F01BA77}" destId="{84750425-B04E-4633-8745-E89552EAEB24}" srcOrd="1" destOrd="0" presId="urn:microsoft.com/office/officeart/2005/8/layout/orgChart1"/>
    <dgm:cxn modelId="{C5D63BB2-8F01-441B-B1B7-B7F692AC3BC0}" type="presParOf" srcId="{4AFC1BB1-70E6-4E1A-8771-B3A41F01BA77}" destId="{F81335F0-39F4-4F20-AD58-C142F0D83F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Peritajes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Accidentes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del 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Investigaciones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</a:t>
          </a: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Licencias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y Orientación a el(la) Ciudadano(a)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 D </a:t>
          </a:r>
          <a:endParaRPr lang="es-MX" sz="120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 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3A4077E-56DE-430E-8944-F89D4964016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Supervisor(a)</a:t>
          </a:r>
        </a:p>
      </dgm:t>
    </dgm:pt>
    <dgm:pt modelId="{C5C42207-F00C-4C06-B92E-C5883834FF66}" type="par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CFE9C21-C4DB-450F-9C0A-0C1534324768}" type="sib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5ACDE88-EA94-4A71-ACC1-903A1277A77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Médicos(as)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 Vacante</a:t>
          </a:r>
          <a:endParaRPr lang="es-MX" sz="1200" dirty="0" smtClean="0">
            <a:solidFill>
              <a:schemeClr val="tx1"/>
            </a:solidFill>
          </a:endParaRPr>
        </a:p>
      </dgm:t>
    </dgm:pt>
    <dgm:pt modelId="{EBF28800-DFF4-4DF1-98EF-348D577D4AE1}" type="par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6543FA6-6C4A-4F76-A93D-03B082BDF8C9}" type="sib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81E1E16-1C4F-4904-B841-8A0C38F083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2ACA0B49-447C-49D5-96A8-8E9024329F08}" type="par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B45D4F3-EECC-4944-87B8-7DB7CABA051C}" type="sib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003E90-5AEF-4CA8-A9F9-CA405092D367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Módulo</a:t>
          </a:r>
        </a:p>
      </dgm:t>
    </dgm:pt>
    <dgm:pt modelId="{C573BFFB-7C51-4A46-99CE-0C59D9D7F6CC}" type="par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BF16D86-44A6-403D-B232-29D7FAF2F3E1}" type="sib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B5E31D-3C90-4C16-98F1-7F7704548D4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0DDA31B2-9E57-4FF5-B947-D35C7B85958E}" type="parTrans" cxnId="{FBE824BF-E6B7-44F9-B1B3-B89E8255BC2B}">
      <dgm:prSet/>
      <dgm:spPr/>
      <dgm:t>
        <a:bodyPr/>
        <a:lstStyle/>
        <a:p>
          <a:endParaRPr lang="es-ES"/>
        </a:p>
      </dgm:t>
    </dgm:pt>
    <dgm:pt modelId="{7203070E-0DD0-4052-8D5B-8CB0A4FE9793}" type="sibTrans" cxnId="{FBE824BF-E6B7-44F9-B1B3-B89E8255BC2B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7486" custScaleY="111102" custLinFactNeighborX="-128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LinFactNeighborX="-25780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520A308D-5512-4951-B79E-17D72A866BB4}" type="pres">
      <dgm:prSet presAssocID="{5979AF19-E7C8-409C-BD7E-4EF49B93CC3A}" presName="Name35" presStyleLbl="parChTrans1D3" presStyleIdx="0" presStyleCnt="6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3" presStyleIdx="0" presStyleCnt="4" custLinFactNeighborX="-156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3" presStyleIdx="0" presStyleCnt="4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B9D0E430-7741-4B9E-991E-E850DAEB4A39}" type="pres">
      <dgm:prSet presAssocID="{0DDA31B2-9E57-4FF5-B947-D35C7B85958E}" presName="Name35" presStyleLbl="parChTrans1D4" presStyleIdx="0" presStyleCnt="1"/>
      <dgm:spPr/>
      <dgm:t>
        <a:bodyPr/>
        <a:lstStyle/>
        <a:p>
          <a:endParaRPr lang="es-ES"/>
        </a:p>
      </dgm:t>
    </dgm:pt>
    <dgm:pt modelId="{1C506D3A-C129-4ED8-AA20-5ED5C497DD73}" type="pres">
      <dgm:prSet presAssocID="{14B5E31D-3C90-4C16-98F1-7F7704548D4F}" presName="hierRoot2" presStyleCnt="0">
        <dgm:presLayoutVars>
          <dgm:hierBranch val="init"/>
        </dgm:presLayoutVars>
      </dgm:prSet>
      <dgm:spPr/>
    </dgm:pt>
    <dgm:pt modelId="{FEF2F214-9A1A-4A40-B6CD-4930A3311625}" type="pres">
      <dgm:prSet presAssocID="{14B5E31D-3C90-4C16-98F1-7F7704548D4F}" presName="rootComposite" presStyleCnt="0"/>
      <dgm:spPr/>
    </dgm:pt>
    <dgm:pt modelId="{A913208E-DE13-4A48-AA3E-81819AA0BFD5}" type="pres">
      <dgm:prSet presAssocID="{14B5E31D-3C90-4C16-98F1-7F7704548D4F}" presName="rootText" presStyleLbl="node4" presStyleIdx="0" presStyleCnt="1" custScaleX="94123" custScaleY="241340" custLinFactNeighborX="-12429" custLinFactNeighborY="-88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3452601-D8FB-4002-B111-551E19279167}" type="pres">
      <dgm:prSet presAssocID="{14B5E31D-3C90-4C16-98F1-7F7704548D4F}" presName="rootConnector" presStyleLbl="node4" presStyleIdx="0" presStyleCnt="1"/>
      <dgm:spPr/>
      <dgm:t>
        <a:bodyPr/>
        <a:lstStyle/>
        <a:p>
          <a:endParaRPr lang="es-ES"/>
        </a:p>
      </dgm:t>
    </dgm:pt>
    <dgm:pt modelId="{8ADDA041-39B6-4A56-B49E-1FA8D7F5A4BE}" type="pres">
      <dgm:prSet presAssocID="{14B5E31D-3C90-4C16-98F1-7F7704548D4F}" presName="hierChild4" presStyleCnt="0"/>
      <dgm:spPr/>
    </dgm:pt>
    <dgm:pt modelId="{FAF7F738-CC89-4741-8AC4-556EFA473F81}" type="pres">
      <dgm:prSet presAssocID="{14B5E31D-3C90-4C16-98F1-7F7704548D4F}" presName="hierChild5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3" custScaleX="147176" custLinFactNeighborX="-7294" custLinFactNeighborY="22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B425B0BC-F356-4276-98EC-F2E83844E155}" type="pres">
      <dgm:prSet presAssocID="{C5C42207-F00C-4C06-B92E-C5883834FF66}" presName="Name35" presStyleLbl="parChTrans1D3" presStyleIdx="1" presStyleCnt="6"/>
      <dgm:spPr/>
      <dgm:t>
        <a:bodyPr/>
        <a:lstStyle/>
        <a:p>
          <a:endParaRPr lang="es-MX"/>
        </a:p>
      </dgm:t>
    </dgm:pt>
    <dgm:pt modelId="{B26FDB21-675E-44B4-A667-06D6412CE350}" type="pres">
      <dgm:prSet presAssocID="{33A4077E-56DE-430E-8944-F89D4964016A}" presName="hierRoot2" presStyleCnt="0">
        <dgm:presLayoutVars>
          <dgm:hierBranch val="init"/>
        </dgm:presLayoutVars>
      </dgm:prSet>
      <dgm:spPr/>
    </dgm:pt>
    <dgm:pt modelId="{8A7474CE-4FCC-41EF-97A5-EE35FBB7579D}" type="pres">
      <dgm:prSet presAssocID="{33A4077E-56DE-430E-8944-F89D4964016A}" presName="rootComposite" presStyleCnt="0"/>
      <dgm:spPr/>
    </dgm:pt>
    <dgm:pt modelId="{F347D248-52EB-4953-98DB-6F58FF9E8735}" type="pres">
      <dgm:prSet presAssocID="{33A4077E-56DE-430E-8944-F89D4964016A}" presName="rootText" presStyleLbl="node3" presStyleIdx="1" presStyleCnt="4" custScaleX="147176" custScaleY="163089" custLinFactNeighborX="-72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EB5B25-B9D9-4CE0-8D61-77213695C374}" type="pres">
      <dgm:prSet presAssocID="{33A4077E-56DE-430E-8944-F89D4964016A}" presName="rootConnector" presStyleLbl="node3" presStyleIdx="1" presStyleCnt="4"/>
      <dgm:spPr/>
      <dgm:t>
        <a:bodyPr/>
        <a:lstStyle/>
        <a:p>
          <a:endParaRPr lang="es-ES"/>
        </a:p>
      </dgm:t>
    </dgm:pt>
    <dgm:pt modelId="{AD1056BB-3A49-41F9-AE7F-E8BD96DA6212}" type="pres">
      <dgm:prSet presAssocID="{33A4077E-56DE-430E-8944-F89D4964016A}" presName="hierChild4" presStyleCnt="0"/>
      <dgm:spPr/>
    </dgm:pt>
    <dgm:pt modelId="{EEDE48EA-1C0E-465B-BFC4-D546D3563A24}" type="pres">
      <dgm:prSet presAssocID="{33A4077E-56DE-430E-8944-F89D4964016A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3" custScaleX="135973" custLinFactNeighborX="41247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2C2DBB68-6F0F-46A2-8851-30502E376B4D}" type="pres">
      <dgm:prSet presAssocID="{1F1AD0A3-D7C4-4B4E-80A7-E2621A72994E}" presName="Name35" presStyleLbl="parChTrans1D3" presStyleIdx="2" presStyleCnt="6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2" presStyleCnt="4" custScaleX="171851" custScaleY="205655" custLinFactNeighborX="20008" custLinFactNeighborY="-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4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0DD42F3-32CF-4310-89ED-EEA762067D08}" type="pres">
      <dgm:prSet presAssocID="{EBF28800-DFF4-4DF1-98EF-348D577D4AE1}" presName="Name35" presStyleLbl="parChTrans1D3" presStyleIdx="3" presStyleCnt="6"/>
      <dgm:spPr/>
      <dgm:t>
        <a:bodyPr/>
        <a:lstStyle/>
        <a:p>
          <a:endParaRPr lang="es-MX"/>
        </a:p>
      </dgm:t>
    </dgm:pt>
    <dgm:pt modelId="{F84FB4AC-1442-403B-BB7D-8DE38F46ECD8}" type="pres">
      <dgm:prSet presAssocID="{B5ACDE88-EA94-4A71-ACC1-903A1277A77B}" presName="hierRoot2" presStyleCnt="0">
        <dgm:presLayoutVars>
          <dgm:hierBranch val="init"/>
        </dgm:presLayoutVars>
      </dgm:prSet>
      <dgm:spPr/>
    </dgm:pt>
    <dgm:pt modelId="{1A14FA74-0FCA-4549-93F9-F8DADB7A16F2}" type="pres">
      <dgm:prSet presAssocID="{B5ACDE88-EA94-4A71-ACC1-903A1277A77B}" presName="rootComposite" presStyleCnt="0"/>
      <dgm:spPr/>
    </dgm:pt>
    <dgm:pt modelId="{77FFF755-0490-4820-A875-C725D434A9BE}" type="pres">
      <dgm:prSet presAssocID="{B5ACDE88-EA94-4A71-ACC1-903A1277A77B}" presName="rootText" presStyleLbl="node3" presStyleIdx="3" presStyleCnt="4" custScaleY="135446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63246D-640D-404E-8F48-36B5FE121C54}" type="pres">
      <dgm:prSet presAssocID="{B5ACDE88-EA94-4A71-ACC1-903A1277A77B}" presName="rootConnector" presStyleLbl="node3" presStyleIdx="3" presStyleCnt="4"/>
      <dgm:spPr/>
      <dgm:t>
        <a:bodyPr/>
        <a:lstStyle/>
        <a:p>
          <a:endParaRPr lang="es-ES"/>
        </a:p>
      </dgm:t>
    </dgm:pt>
    <dgm:pt modelId="{B3B80719-B180-4809-862D-A119EE7D55AA}" type="pres">
      <dgm:prSet presAssocID="{B5ACDE88-EA94-4A71-ACC1-903A1277A77B}" presName="hierChild4" presStyleCnt="0"/>
      <dgm:spPr/>
    </dgm:pt>
    <dgm:pt modelId="{4FE412AE-F9F1-4C9F-A761-0D1343FC8B4D}" type="pres">
      <dgm:prSet presAssocID="{B5ACDE88-EA94-4A71-ACC1-903A1277A77B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09D1D8EB-E8C3-43CD-B56C-6B695D717341}" type="pres">
      <dgm:prSet presAssocID="{2ACA0B49-447C-49D5-96A8-8E9024329F08}" presName="Name111" presStyleLbl="parChTrans1D3" presStyleIdx="4" presStyleCnt="6"/>
      <dgm:spPr/>
      <dgm:t>
        <a:bodyPr/>
        <a:lstStyle/>
        <a:p>
          <a:endParaRPr lang="es-MX"/>
        </a:p>
      </dgm:t>
    </dgm:pt>
    <dgm:pt modelId="{47AD2F17-F5B4-4788-9EAC-C5BA55D616DD}" type="pres">
      <dgm:prSet presAssocID="{481E1E16-1C4F-4904-B841-8A0C38F08330}" presName="hierRoot3" presStyleCnt="0">
        <dgm:presLayoutVars>
          <dgm:hierBranch val="init"/>
        </dgm:presLayoutVars>
      </dgm:prSet>
      <dgm:spPr/>
    </dgm:pt>
    <dgm:pt modelId="{1BFD2293-F6D0-44CF-AC90-DD029F178693}" type="pres">
      <dgm:prSet presAssocID="{481E1E16-1C4F-4904-B841-8A0C38F08330}" presName="rootComposite3" presStyleCnt="0"/>
      <dgm:spPr/>
    </dgm:pt>
    <dgm:pt modelId="{83056999-E25B-4749-B388-6700BE043AE2}" type="pres">
      <dgm:prSet presAssocID="{481E1E16-1C4F-4904-B841-8A0C38F08330}" presName="rootText3" presStyleLbl="asst2" presStyleIdx="0" presStyleCnt="2" custScaleX="97824" custScaleY="125948" custLinFactNeighborX="31048" custLinFactNeighborY="-58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D91416-32FE-47F0-81B0-73D225F1A345}" type="pres">
      <dgm:prSet presAssocID="{481E1E16-1C4F-4904-B841-8A0C38F0833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B32D12FD-C967-4AAE-9F6B-700307C9EDE2}" type="pres">
      <dgm:prSet presAssocID="{481E1E16-1C4F-4904-B841-8A0C38F08330}" presName="hierChild6" presStyleCnt="0"/>
      <dgm:spPr/>
    </dgm:pt>
    <dgm:pt modelId="{8FE6FA7B-3D61-43E0-933B-FA46145EC177}" type="pres">
      <dgm:prSet presAssocID="{481E1E16-1C4F-4904-B841-8A0C38F08330}" presName="hierChild7" presStyleCnt="0"/>
      <dgm:spPr/>
    </dgm:pt>
    <dgm:pt modelId="{C71F5589-0A9A-4619-A7CF-3CEE5DC591E8}" type="pres">
      <dgm:prSet presAssocID="{C573BFFB-7C51-4A46-99CE-0C59D9D7F6CC}" presName="Name111" presStyleLbl="parChTrans1D3" presStyleIdx="5" presStyleCnt="6"/>
      <dgm:spPr/>
      <dgm:t>
        <a:bodyPr/>
        <a:lstStyle/>
        <a:p>
          <a:endParaRPr lang="es-MX"/>
        </a:p>
      </dgm:t>
    </dgm:pt>
    <dgm:pt modelId="{799C3427-0FC4-4F0C-9CDF-234594A82DD3}" type="pres">
      <dgm:prSet presAssocID="{D6003E90-5AEF-4CA8-A9F9-CA405092D367}" presName="hierRoot3" presStyleCnt="0">
        <dgm:presLayoutVars>
          <dgm:hierBranch val="init"/>
        </dgm:presLayoutVars>
      </dgm:prSet>
      <dgm:spPr/>
    </dgm:pt>
    <dgm:pt modelId="{53368BBA-8960-4A80-9E8C-095763C23969}" type="pres">
      <dgm:prSet presAssocID="{D6003E90-5AEF-4CA8-A9F9-CA405092D367}" presName="rootComposite3" presStyleCnt="0"/>
      <dgm:spPr/>
    </dgm:pt>
    <dgm:pt modelId="{7BC7ED9A-9A2F-415A-A43C-C9EE7B088D3D}" type="pres">
      <dgm:prSet presAssocID="{D6003E90-5AEF-4CA8-A9F9-CA405092D367}" presName="rootText3" presStyleLbl="asst2" presStyleIdx="1" presStyleCnt="2" custLinFactNeighborX="41247" custLinFactNeighborY="108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4558E8-961F-43E0-8494-B904BFF2165B}" type="pres">
      <dgm:prSet presAssocID="{D6003E90-5AEF-4CA8-A9F9-CA405092D367}" presName="rootConnector3" presStyleLbl="asst2" presStyleIdx="1" presStyleCnt="2"/>
      <dgm:spPr/>
      <dgm:t>
        <a:bodyPr/>
        <a:lstStyle/>
        <a:p>
          <a:endParaRPr lang="es-ES"/>
        </a:p>
      </dgm:t>
    </dgm:pt>
    <dgm:pt modelId="{F9F9697C-0104-4ACA-9D48-448C274AEC77}" type="pres">
      <dgm:prSet presAssocID="{D6003E90-5AEF-4CA8-A9F9-CA405092D367}" presName="hierChild6" presStyleCnt="0"/>
      <dgm:spPr/>
    </dgm:pt>
    <dgm:pt modelId="{CFCF3957-E09E-47A3-8CC3-4D170AEB6127}" type="pres">
      <dgm:prSet presAssocID="{D6003E90-5AEF-4CA8-A9F9-CA405092D367}" presName="hierChild7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238BF6DE-A092-4E81-8275-BFB0AB28259E}" type="presOf" srcId="{8A3DAA1F-8AC2-4E6A-992D-DEF58EDD21F9}" destId="{887E46D8-0152-4CB9-A869-6D4A54368B77}" srcOrd="1" destOrd="0" presId="urn:microsoft.com/office/officeart/2005/8/layout/orgChart1"/>
    <dgm:cxn modelId="{8E243233-F933-41D0-96F9-CA42AA7B1EF0}" srcId="{8F9B962E-1A76-4DB3-8E18-81A971FBB424}" destId="{481E1E16-1C4F-4904-B841-8A0C38F08330}" srcOrd="2" destOrd="0" parTransId="{2ACA0B49-447C-49D5-96A8-8E9024329F08}" sibTransId="{DB45D4F3-EECC-4944-87B8-7DB7CABA051C}"/>
    <dgm:cxn modelId="{A9B61B81-FA8D-46BF-936E-D742E07E3852}" srcId="{8F9B962E-1A76-4DB3-8E18-81A971FBB424}" destId="{D6003E90-5AEF-4CA8-A9F9-CA405092D367}" srcOrd="3" destOrd="0" parTransId="{C573BFFB-7C51-4A46-99CE-0C59D9D7F6CC}" sibTransId="{2BF16D86-44A6-403D-B232-29D7FAF2F3E1}"/>
    <dgm:cxn modelId="{2CD7FA1D-15F7-47F0-B988-713316A7A0CF}" type="presOf" srcId="{33A4077E-56DE-430E-8944-F89D4964016A}" destId="{18EB5B25-B9D9-4CE0-8D61-77213695C374}" srcOrd="1" destOrd="0" presId="urn:microsoft.com/office/officeart/2005/8/layout/orgChart1"/>
    <dgm:cxn modelId="{564BD1AE-58D3-43DB-B3F0-CC99135125B7}" type="presOf" srcId="{ED044282-9709-409C-A329-2B868569F6BC}" destId="{26748039-6874-42B3-9C6B-2A687CAEDF97}" srcOrd="0" destOrd="0" presId="urn:microsoft.com/office/officeart/2005/8/layout/orgChart1"/>
    <dgm:cxn modelId="{4FC09A5E-87E5-478B-8FE4-08EE10798A13}" type="presOf" srcId="{41568039-9809-4B2B-BA51-64E0E23C2BBE}" destId="{19FBE8A8-D4BA-45D1-97CD-FF1210CD856F}" srcOrd="0" destOrd="0" presId="urn:microsoft.com/office/officeart/2005/8/layout/orgChart1"/>
    <dgm:cxn modelId="{4A3AA606-E358-4DBE-82B4-17684C6362CE}" type="presOf" srcId="{EBF28800-DFF4-4DF1-98EF-348D577D4AE1}" destId="{E0DD42F3-32CF-4310-89ED-EEA762067D08}" srcOrd="0" destOrd="0" presId="urn:microsoft.com/office/officeart/2005/8/layout/orgChart1"/>
    <dgm:cxn modelId="{AA41672B-1AA3-4836-8FDD-1519853D4681}" type="presOf" srcId="{C5C42207-F00C-4C06-B92E-C5883834FF66}" destId="{B425B0BC-F356-4276-98EC-F2E83844E155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C8BFBA24-51FB-4FDC-A08A-A7A53B994C8D}" type="presOf" srcId="{C573BFFB-7C51-4A46-99CE-0C59D9D7F6CC}" destId="{C71F5589-0A9A-4619-A7CF-3CEE5DC591E8}" srcOrd="0" destOrd="0" presId="urn:microsoft.com/office/officeart/2005/8/layout/orgChart1"/>
    <dgm:cxn modelId="{7085EA03-8EAB-412C-BC5C-A9CCA444E6FA}" type="presOf" srcId="{513ABDC6-58B7-417A-A67E-740021A77F2B}" destId="{DD8A29F5-D042-4749-8AE9-1CA72A60AD2C}" srcOrd="0" destOrd="0" presId="urn:microsoft.com/office/officeart/2005/8/layout/orgChart1"/>
    <dgm:cxn modelId="{7061814F-5534-4F77-886E-C3187F4C60DB}" type="presOf" srcId="{8A3DAA1F-8AC2-4E6A-992D-DEF58EDD21F9}" destId="{676B065B-52F5-4142-AD91-1C77325095B5}" srcOrd="0" destOrd="0" presId="urn:microsoft.com/office/officeart/2005/8/layout/orgChart1"/>
    <dgm:cxn modelId="{C46B9694-84E1-4F29-8A88-07356A97192F}" type="presOf" srcId="{80C91609-4155-490D-A93A-2840363F77EF}" destId="{70C7E907-B590-4FA8-BA47-0908BC71EE25}" srcOrd="1" destOrd="0" presId="urn:microsoft.com/office/officeart/2005/8/layout/orgChart1"/>
    <dgm:cxn modelId="{A878C7FD-9A4D-468A-ACCA-9EEB1F8D48DA}" type="presOf" srcId="{5979AF19-E7C8-409C-BD7E-4EF49B93CC3A}" destId="{520A308D-5512-4951-B79E-17D72A866BB4}" srcOrd="0" destOrd="0" presId="urn:microsoft.com/office/officeart/2005/8/layout/orgChart1"/>
    <dgm:cxn modelId="{D976AA6F-06E7-4CEE-A632-060DC695F434}" type="presOf" srcId="{8F9B962E-1A76-4DB3-8E18-81A971FBB424}" destId="{05D9A78E-F561-46E3-A981-19402017968E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EF2B957E-7261-4AFB-9DD1-51230361B029}" type="presOf" srcId="{33A4077E-56DE-430E-8944-F89D4964016A}" destId="{F347D248-52EB-4953-98DB-6F58FF9E8735}" srcOrd="0" destOrd="0" presId="urn:microsoft.com/office/officeart/2005/8/layout/orgChart1"/>
    <dgm:cxn modelId="{4601F146-D155-48E3-BC05-857DC4A4F674}" srcId="{41568039-9809-4B2B-BA51-64E0E23C2BBE}" destId="{8A3DAA1F-8AC2-4E6A-992D-DEF58EDD21F9}" srcOrd="0" destOrd="0" parTransId="{5979AF19-E7C8-409C-BD7E-4EF49B93CC3A}" sibTransId="{92C52F47-8004-4BDD-953B-CF01A623F563}"/>
    <dgm:cxn modelId="{FBE824BF-E6B7-44F9-B1B3-B89E8255BC2B}" srcId="{8A3DAA1F-8AC2-4E6A-992D-DEF58EDD21F9}" destId="{14B5E31D-3C90-4C16-98F1-7F7704548D4F}" srcOrd="0" destOrd="0" parTransId="{0DDA31B2-9E57-4FF5-B947-D35C7B85958E}" sibTransId="{7203070E-0DD0-4052-8D5B-8CB0A4FE9793}"/>
    <dgm:cxn modelId="{D04E451B-2CA6-4672-9683-512457793F1D}" type="presOf" srcId="{BD3D72B1-EEF6-4EB4-803A-A74A6B419346}" destId="{B3263371-B20E-4D1C-87B0-F232DC5A756C}" srcOrd="0" destOrd="0" presId="urn:microsoft.com/office/officeart/2005/8/layout/orgChart1"/>
    <dgm:cxn modelId="{438CDB1C-64E7-41DA-85E7-36846A524382}" type="presOf" srcId="{9DEA55C1-E59C-4B5B-90DC-1D0B54C2B20C}" destId="{B2A4EFCD-7609-4E18-A214-10BA88B362DC}" srcOrd="1" destOrd="0" presId="urn:microsoft.com/office/officeart/2005/8/layout/orgChart1"/>
    <dgm:cxn modelId="{5B45B6E1-976B-4C4C-BAA7-93AE9E1D5622}" type="presOf" srcId="{D6003E90-5AEF-4CA8-A9F9-CA405092D367}" destId="{AE4558E8-961F-43E0-8494-B904BFF2165B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B2B6B8F7-29A8-4637-9103-603B15F14CED}" type="presOf" srcId="{1F1AD0A3-D7C4-4B4E-80A7-E2621A72994E}" destId="{2C2DBB68-6F0F-46A2-8851-30502E376B4D}" srcOrd="0" destOrd="0" presId="urn:microsoft.com/office/officeart/2005/8/layout/orgChart1"/>
    <dgm:cxn modelId="{890E2D58-8E87-40F3-8EF3-448B04ADA23D}" type="presOf" srcId="{8D68EF15-F857-4A2D-BC0F-9D2136394EF6}" destId="{E67FFFE6-37F7-4DBC-A1F3-0D8A905A2EB0}" srcOrd="0" destOrd="0" presId="urn:microsoft.com/office/officeart/2005/8/layout/orgChart1"/>
    <dgm:cxn modelId="{C747586D-822B-4BEA-96B1-61D2BF978768}" type="presOf" srcId="{80C91609-4155-490D-A93A-2840363F77EF}" destId="{0E4A1FB2-B936-4A45-9B17-4DC72B6EC80F}" srcOrd="0" destOrd="0" presId="urn:microsoft.com/office/officeart/2005/8/layout/orgChart1"/>
    <dgm:cxn modelId="{96296FC0-CD78-411D-917B-D3AD350D834C}" type="presOf" srcId="{2ACA0B49-447C-49D5-96A8-8E9024329F08}" destId="{09D1D8EB-E8C3-43CD-B56C-6B695D717341}" srcOrd="0" destOrd="0" presId="urn:microsoft.com/office/officeart/2005/8/layout/orgChart1"/>
    <dgm:cxn modelId="{2C4FDCD4-16F4-46D9-81AE-B136F23D0D66}" type="presOf" srcId="{14B5E31D-3C90-4C16-98F1-7F7704548D4F}" destId="{A913208E-DE13-4A48-AA3E-81819AA0BFD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012DE51-A4D0-4FDD-B2D2-CA98C49DB3B0}" type="presOf" srcId="{B5ACDE88-EA94-4A71-ACC1-903A1277A77B}" destId="{5563246D-640D-404E-8F48-36B5FE121C54}" srcOrd="1" destOrd="0" presId="urn:microsoft.com/office/officeart/2005/8/layout/orgChart1"/>
    <dgm:cxn modelId="{6590901C-CDB8-4188-878A-B830F5FCC672}" type="presOf" srcId="{D6003E90-5AEF-4CA8-A9F9-CA405092D367}" destId="{7BC7ED9A-9A2F-415A-A43C-C9EE7B088D3D}" srcOrd="0" destOrd="0" presId="urn:microsoft.com/office/officeart/2005/8/layout/orgChart1"/>
    <dgm:cxn modelId="{314710E5-4FFA-47C2-A5C3-79D560ABABC8}" type="presOf" srcId="{2A362D5D-A3DA-4F6C-8849-2A8C51EEB6D2}" destId="{12FB5CC2-3F72-4AC8-AF94-50272EAD0FAB}" srcOrd="0" destOrd="0" presId="urn:microsoft.com/office/officeart/2005/8/layout/orgChart1"/>
    <dgm:cxn modelId="{BFA6D999-8735-4700-B37E-B10076E15D91}" type="presOf" srcId="{481E1E16-1C4F-4904-B841-8A0C38F08330}" destId="{83056999-E25B-4749-B388-6700BE043AE2}" srcOrd="0" destOrd="0" presId="urn:microsoft.com/office/officeart/2005/8/layout/orgChart1"/>
    <dgm:cxn modelId="{85360979-6D7F-4D44-9C71-B3D127E2BD49}" type="presOf" srcId="{481E1E16-1C4F-4904-B841-8A0C38F08330}" destId="{BCD91416-32FE-47F0-81B0-73D225F1A345}" srcOrd="1" destOrd="0" presId="urn:microsoft.com/office/officeart/2005/8/layout/orgChart1"/>
    <dgm:cxn modelId="{61E66A0F-2B87-414E-9D2E-2578B0E0278F}" type="presOf" srcId="{B5ACDE88-EA94-4A71-ACC1-903A1277A77B}" destId="{77FFF755-0490-4820-A875-C725D434A9BE}" srcOrd="0" destOrd="0" presId="urn:microsoft.com/office/officeart/2005/8/layout/orgChart1"/>
    <dgm:cxn modelId="{30824369-5BA1-4FC3-9913-E6E2868B9E84}" type="presOf" srcId="{513ABDC6-58B7-417A-A67E-740021A77F2B}" destId="{4B2936FA-6711-4585-AFD9-973AA490CD1B}" srcOrd="1" destOrd="0" presId="urn:microsoft.com/office/officeart/2005/8/layout/orgChart1"/>
    <dgm:cxn modelId="{14F6BB65-CC5F-463D-B942-53B1FFE64F7C}" type="presOf" srcId="{14B5E31D-3C90-4C16-98F1-7F7704548D4F}" destId="{13452601-D8FB-4002-B111-551E19279167}" srcOrd="1" destOrd="0" presId="urn:microsoft.com/office/officeart/2005/8/layout/orgChart1"/>
    <dgm:cxn modelId="{F8EFF1AB-A17D-4FD6-A782-5F1838E63F49}" srcId="{8F9B962E-1A76-4DB3-8E18-81A971FBB424}" destId="{B5ACDE88-EA94-4A71-ACC1-903A1277A77B}" srcOrd="1" destOrd="0" parTransId="{EBF28800-DFF4-4DF1-98EF-348D577D4AE1}" sibTransId="{86543FA6-6C4A-4F76-A93D-03B082BDF8C9}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355EB46C-E115-4E8B-B8CF-40A06FA4F702}" srcId="{80C91609-4155-490D-A93A-2840363F77EF}" destId="{33A4077E-56DE-430E-8944-F89D4964016A}" srcOrd="0" destOrd="0" parTransId="{C5C42207-F00C-4C06-B92E-C5883834FF66}" sibTransId="{3CFE9C21-C4DB-450F-9C0A-0C1534324768}"/>
    <dgm:cxn modelId="{B2F13A74-F783-4B55-8FF4-0D8D7B35EDB7}" type="presOf" srcId="{9DEA55C1-E59C-4B5B-90DC-1D0B54C2B20C}" destId="{86D99192-4F64-487A-BE9B-B4D3790AE7BC}" srcOrd="0" destOrd="0" presId="urn:microsoft.com/office/officeart/2005/8/layout/orgChart1"/>
    <dgm:cxn modelId="{23CF2573-0766-4860-826D-6F0E25D6CA92}" type="presOf" srcId="{41568039-9809-4B2B-BA51-64E0E23C2BBE}" destId="{D87ADB57-9DB4-476E-8E99-32492AEF6743}" srcOrd="1" destOrd="0" presId="urn:microsoft.com/office/officeart/2005/8/layout/orgChart1"/>
    <dgm:cxn modelId="{C6B0027D-84B8-4D3B-87C2-CFE2BE7F3D06}" type="presOf" srcId="{8F9B962E-1A76-4DB3-8E18-81A971FBB424}" destId="{D43A949E-161F-4CB6-8E08-C22964D4E9ED}" srcOrd="0" destOrd="0" presId="urn:microsoft.com/office/officeart/2005/8/layout/orgChart1"/>
    <dgm:cxn modelId="{7001DDDF-8172-4036-A9E5-711D5DF5F31A}" type="presOf" srcId="{0DDA31B2-9E57-4FF5-B947-D35C7B85958E}" destId="{B9D0E430-7741-4B9E-991E-E850DAEB4A39}" srcOrd="0" destOrd="0" presId="urn:microsoft.com/office/officeart/2005/8/layout/orgChart1"/>
    <dgm:cxn modelId="{A40A875F-9D9A-480C-9487-600E548D4CF8}" type="presParOf" srcId="{B3263371-B20E-4D1C-87B0-F232DC5A756C}" destId="{8CDE9839-8DE1-472C-9904-C93FC90AA559}" srcOrd="0" destOrd="0" presId="urn:microsoft.com/office/officeart/2005/8/layout/orgChart1"/>
    <dgm:cxn modelId="{8EA0E39A-225A-4AF8-9534-9713BA909F0B}" type="presParOf" srcId="{8CDE9839-8DE1-472C-9904-C93FC90AA559}" destId="{A15FBA2B-7AAA-4593-A287-168E70F88188}" srcOrd="0" destOrd="0" presId="urn:microsoft.com/office/officeart/2005/8/layout/orgChart1"/>
    <dgm:cxn modelId="{540F6F0A-AD4E-4775-A7D3-AE089802DA60}" type="presParOf" srcId="{A15FBA2B-7AAA-4593-A287-168E70F88188}" destId="{86D99192-4F64-487A-BE9B-B4D3790AE7BC}" srcOrd="0" destOrd="0" presId="urn:microsoft.com/office/officeart/2005/8/layout/orgChart1"/>
    <dgm:cxn modelId="{ADFF86B9-1B2F-4DF2-844B-4E7BAEA8B223}" type="presParOf" srcId="{A15FBA2B-7AAA-4593-A287-168E70F88188}" destId="{B2A4EFCD-7609-4E18-A214-10BA88B362DC}" srcOrd="1" destOrd="0" presId="urn:microsoft.com/office/officeart/2005/8/layout/orgChart1"/>
    <dgm:cxn modelId="{8E2D6A6C-5BFB-427F-8A78-4BFA36C52C48}" type="presParOf" srcId="{8CDE9839-8DE1-472C-9904-C93FC90AA559}" destId="{05E8A0F8-8F4A-4D16-B455-9B21EE5D83FA}" srcOrd="1" destOrd="0" presId="urn:microsoft.com/office/officeart/2005/8/layout/orgChart1"/>
    <dgm:cxn modelId="{1CCA2288-A038-444F-A6A5-D7CF29C0FAC7}" type="presParOf" srcId="{05E8A0F8-8F4A-4D16-B455-9B21EE5D83FA}" destId="{26748039-6874-42B3-9C6B-2A687CAEDF97}" srcOrd="0" destOrd="0" presId="urn:microsoft.com/office/officeart/2005/8/layout/orgChart1"/>
    <dgm:cxn modelId="{C6C6714C-73A6-411B-B838-4A19B2CF9A3D}" type="presParOf" srcId="{05E8A0F8-8F4A-4D16-B455-9B21EE5D83FA}" destId="{1294F536-9FA0-46F5-98BA-18EE92504E46}" srcOrd="1" destOrd="0" presId="urn:microsoft.com/office/officeart/2005/8/layout/orgChart1"/>
    <dgm:cxn modelId="{A9CC5B71-2126-4BDE-B5C2-3E2ED1985284}" type="presParOf" srcId="{1294F536-9FA0-46F5-98BA-18EE92504E46}" destId="{914CB05A-8D64-4CEB-98C4-DA11CADF5EF5}" srcOrd="0" destOrd="0" presId="urn:microsoft.com/office/officeart/2005/8/layout/orgChart1"/>
    <dgm:cxn modelId="{0D0630FB-B5B1-449A-9FB2-20C7E641556B}" type="presParOf" srcId="{914CB05A-8D64-4CEB-98C4-DA11CADF5EF5}" destId="{19FBE8A8-D4BA-45D1-97CD-FF1210CD856F}" srcOrd="0" destOrd="0" presId="urn:microsoft.com/office/officeart/2005/8/layout/orgChart1"/>
    <dgm:cxn modelId="{0B3D6285-FE01-450C-8FCE-BD1B4509B923}" type="presParOf" srcId="{914CB05A-8D64-4CEB-98C4-DA11CADF5EF5}" destId="{D87ADB57-9DB4-476E-8E99-32492AEF6743}" srcOrd="1" destOrd="0" presId="urn:microsoft.com/office/officeart/2005/8/layout/orgChart1"/>
    <dgm:cxn modelId="{E2ED8F98-E2FB-4D7C-BE13-EE88E9FFC75E}" type="presParOf" srcId="{1294F536-9FA0-46F5-98BA-18EE92504E46}" destId="{DBDE0C42-B65A-4FF4-A1B6-4A7374870D94}" srcOrd="1" destOrd="0" presId="urn:microsoft.com/office/officeart/2005/8/layout/orgChart1"/>
    <dgm:cxn modelId="{444CE7F0-443E-4862-B9EB-FAEFE74D6E4F}" type="presParOf" srcId="{DBDE0C42-B65A-4FF4-A1B6-4A7374870D94}" destId="{520A308D-5512-4951-B79E-17D72A866BB4}" srcOrd="0" destOrd="0" presId="urn:microsoft.com/office/officeart/2005/8/layout/orgChart1"/>
    <dgm:cxn modelId="{E4AF44A8-6F60-4BA7-BE79-282E51F21008}" type="presParOf" srcId="{DBDE0C42-B65A-4FF4-A1B6-4A7374870D94}" destId="{F8C48E6E-612E-48DE-BB88-5057B5F2CB7D}" srcOrd="1" destOrd="0" presId="urn:microsoft.com/office/officeart/2005/8/layout/orgChart1"/>
    <dgm:cxn modelId="{D541A7FF-A235-4E02-99D0-C86A63D45BBD}" type="presParOf" srcId="{F8C48E6E-612E-48DE-BB88-5057B5F2CB7D}" destId="{631D0FAB-8025-4C82-81B6-7FE1C116B7F8}" srcOrd="0" destOrd="0" presId="urn:microsoft.com/office/officeart/2005/8/layout/orgChart1"/>
    <dgm:cxn modelId="{30076A9B-902C-445A-8635-0C6BC44DF8E5}" type="presParOf" srcId="{631D0FAB-8025-4C82-81B6-7FE1C116B7F8}" destId="{676B065B-52F5-4142-AD91-1C77325095B5}" srcOrd="0" destOrd="0" presId="urn:microsoft.com/office/officeart/2005/8/layout/orgChart1"/>
    <dgm:cxn modelId="{FB513313-FA2B-45DD-BEAC-66E39D7EA50C}" type="presParOf" srcId="{631D0FAB-8025-4C82-81B6-7FE1C116B7F8}" destId="{887E46D8-0152-4CB9-A869-6D4A54368B77}" srcOrd="1" destOrd="0" presId="urn:microsoft.com/office/officeart/2005/8/layout/orgChart1"/>
    <dgm:cxn modelId="{ED2AC3CB-876B-49A5-BC91-8FE8E4877DAD}" type="presParOf" srcId="{F8C48E6E-612E-48DE-BB88-5057B5F2CB7D}" destId="{39CC2905-99FB-410A-A7C1-BD5294C8156E}" srcOrd="1" destOrd="0" presId="urn:microsoft.com/office/officeart/2005/8/layout/orgChart1"/>
    <dgm:cxn modelId="{4AEEB7EF-9EA6-4CF4-95B9-C4FCC7F07633}" type="presParOf" srcId="{39CC2905-99FB-410A-A7C1-BD5294C8156E}" destId="{B9D0E430-7741-4B9E-991E-E850DAEB4A39}" srcOrd="0" destOrd="0" presId="urn:microsoft.com/office/officeart/2005/8/layout/orgChart1"/>
    <dgm:cxn modelId="{8E13099A-96DE-450E-844A-99DC35407655}" type="presParOf" srcId="{39CC2905-99FB-410A-A7C1-BD5294C8156E}" destId="{1C506D3A-C129-4ED8-AA20-5ED5C497DD73}" srcOrd="1" destOrd="0" presId="urn:microsoft.com/office/officeart/2005/8/layout/orgChart1"/>
    <dgm:cxn modelId="{2A29FE70-7A0C-40BB-8083-E93724DF0414}" type="presParOf" srcId="{1C506D3A-C129-4ED8-AA20-5ED5C497DD73}" destId="{FEF2F214-9A1A-4A40-B6CD-4930A3311625}" srcOrd="0" destOrd="0" presId="urn:microsoft.com/office/officeart/2005/8/layout/orgChart1"/>
    <dgm:cxn modelId="{6A69270C-63FA-4F5F-96ED-829B96CAB657}" type="presParOf" srcId="{FEF2F214-9A1A-4A40-B6CD-4930A3311625}" destId="{A913208E-DE13-4A48-AA3E-81819AA0BFD5}" srcOrd="0" destOrd="0" presId="urn:microsoft.com/office/officeart/2005/8/layout/orgChart1"/>
    <dgm:cxn modelId="{F2A6D34B-E58E-474D-93CE-C89832E2D0F1}" type="presParOf" srcId="{FEF2F214-9A1A-4A40-B6CD-4930A3311625}" destId="{13452601-D8FB-4002-B111-551E19279167}" srcOrd="1" destOrd="0" presId="urn:microsoft.com/office/officeart/2005/8/layout/orgChart1"/>
    <dgm:cxn modelId="{61A9CFBA-1F67-447F-BA87-139D78F1649A}" type="presParOf" srcId="{1C506D3A-C129-4ED8-AA20-5ED5C497DD73}" destId="{8ADDA041-39B6-4A56-B49E-1FA8D7F5A4BE}" srcOrd="1" destOrd="0" presId="urn:microsoft.com/office/officeart/2005/8/layout/orgChart1"/>
    <dgm:cxn modelId="{0D9BC14E-0D45-476A-BE5F-B21212A737C3}" type="presParOf" srcId="{1C506D3A-C129-4ED8-AA20-5ED5C497DD73}" destId="{FAF7F738-CC89-4741-8AC4-556EFA473F81}" srcOrd="2" destOrd="0" presId="urn:microsoft.com/office/officeart/2005/8/layout/orgChart1"/>
    <dgm:cxn modelId="{6E627FBB-6C3B-4C06-BD9E-739DF9D8ABFC}" type="presParOf" srcId="{F8C48E6E-612E-48DE-BB88-5057B5F2CB7D}" destId="{20BDDAFD-70F0-484D-A6A6-3060A7A6FF75}" srcOrd="2" destOrd="0" presId="urn:microsoft.com/office/officeart/2005/8/layout/orgChart1"/>
    <dgm:cxn modelId="{90C7CB48-885E-43F2-B833-16A745317D9D}" type="presParOf" srcId="{1294F536-9FA0-46F5-98BA-18EE92504E46}" destId="{05F5590B-53D8-4D19-A747-694F7E5C5F12}" srcOrd="2" destOrd="0" presId="urn:microsoft.com/office/officeart/2005/8/layout/orgChart1"/>
    <dgm:cxn modelId="{A1BDBECA-D1BA-45A5-9828-F4591BBC759D}" type="presParOf" srcId="{05E8A0F8-8F4A-4D16-B455-9B21EE5D83FA}" destId="{12FB5CC2-3F72-4AC8-AF94-50272EAD0FAB}" srcOrd="2" destOrd="0" presId="urn:microsoft.com/office/officeart/2005/8/layout/orgChart1"/>
    <dgm:cxn modelId="{E68DD3E6-5D21-4066-A1DC-D40597BB2887}" type="presParOf" srcId="{05E8A0F8-8F4A-4D16-B455-9B21EE5D83FA}" destId="{B570DFF2-79FF-4DD0-A8FE-728069315CDB}" srcOrd="3" destOrd="0" presId="urn:microsoft.com/office/officeart/2005/8/layout/orgChart1"/>
    <dgm:cxn modelId="{0126A31A-028E-437C-887A-94F43C66017E}" type="presParOf" srcId="{B570DFF2-79FF-4DD0-A8FE-728069315CDB}" destId="{AC57EB8E-F8F8-49E5-AB3B-101A503E7149}" srcOrd="0" destOrd="0" presId="urn:microsoft.com/office/officeart/2005/8/layout/orgChart1"/>
    <dgm:cxn modelId="{57B02FE2-ADEF-4F71-B586-D631322841B3}" type="presParOf" srcId="{AC57EB8E-F8F8-49E5-AB3B-101A503E7149}" destId="{0E4A1FB2-B936-4A45-9B17-4DC72B6EC80F}" srcOrd="0" destOrd="0" presId="urn:microsoft.com/office/officeart/2005/8/layout/orgChart1"/>
    <dgm:cxn modelId="{39A3E793-0FB9-476B-AC10-4AA4620C6CFA}" type="presParOf" srcId="{AC57EB8E-F8F8-49E5-AB3B-101A503E7149}" destId="{70C7E907-B590-4FA8-BA47-0908BC71EE25}" srcOrd="1" destOrd="0" presId="urn:microsoft.com/office/officeart/2005/8/layout/orgChart1"/>
    <dgm:cxn modelId="{B7EF8580-D4FF-4BAE-9646-44955FEA3370}" type="presParOf" srcId="{B570DFF2-79FF-4DD0-A8FE-728069315CDB}" destId="{0DCE5A2E-AABD-41D8-AB45-73FC6E777742}" srcOrd="1" destOrd="0" presId="urn:microsoft.com/office/officeart/2005/8/layout/orgChart1"/>
    <dgm:cxn modelId="{5E15CD3E-1742-4742-81CF-753ED5739AD6}" type="presParOf" srcId="{0DCE5A2E-AABD-41D8-AB45-73FC6E777742}" destId="{B425B0BC-F356-4276-98EC-F2E83844E155}" srcOrd="0" destOrd="0" presId="urn:microsoft.com/office/officeart/2005/8/layout/orgChart1"/>
    <dgm:cxn modelId="{3E0FB002-1176-451A-948D-E657FDB7F243}" type="presParOf" srcId="{0DCE5A2E-AABD-41D8-AB45-73FC6E777742}" destId="{B26FDB21-675E-44B4-A667-06D6412CE350}" srcOrd="1" destOrd="0" presId="urn:microsoft.com/office/officeart/2005/8/layout/orgChart1"/>
    <dgm:cxn modelId="{D7ACB1AE-A62C-45AE-9344-3D642D0ADD99}" type="presParOf" srcId="{B26FDB21-675E-44B4-A667-06D6412CE350}" destId="{8A7474CE-4FCC-41EF-97A5-EE35FBB7579D}" srcOrd="0" destOrd="0" presId="urn:microsoft.com/office/officeart/2005/8/layout/orgChart1"/>
    <dgm:cxn modelId="{9C6221D1-7FAC-4BD3-A1C6-71EA6FD10FD1}" type="presParOf" srcId="{8A7474CE-4FCC-41EF-97A5-EE35FBB7579D}" destId="{F347D248-52EB-4953-98DB-6F58FF9E8735}" srcOrd="0" destOrd="0" presId="urn:microsoft.com/office/officeart/2005/8/layout/orgChart1"/>
    <dgm:cxn modelId="{36F57C4A-AC1E-4065-9686-B723ED3321A9}" type="presParOf" srcId="{8A7474CE-4FCC-41EF-97A5-EE35FBB7579D}" destId="{18EB5B25-B9D9-4CE0-8D61-77213695C374}" srcOrd="1" destOrd="0" presId="urn:microsoft.com/office/officeart/2005/8/layout/orgChart1"/>
    <dgm:cxn modelId="{85430944-4604-41E0-9051-F93DD95FBA8F}" type="presParOf" srcId="{B26FDB21-675E-44B4-A667-06D6412CE350}" destId="{AD1056BB-3A49-41F9-AE7F-E8BD96DA6212}" srcOrd="1" destOrd="0" presId="urn:microsoft.com/office/officeart/2005/8/layout/orgChart1"/>
    <dgm:cxn modelId="{D0C97532-AF03-4443-A9FD-8832CE36354A}" type="presParOf" srcId="{B26FDB21-675E-44B4-A667-06D6412CE350}" destId="{EEDE48EA-1C0E-465B-BFC4-D546D3563A24}" srcOrd="2" destOrd="0" presId="urn:microsoft.com/office/officeart/2005/8/layout/orgChart1"/>
    <dgm:cxn modelId="{6A1319E9-EC00-4C7E-9588-1FA00931A197}" type="presParOf" srcId="{B570DFF2-79FF-4DD0-A8FE-728069315CDB}" destId="{4F6E22EF-9940-4E6D-8F89-9A1FB953EB04}" srcOrd="2" destOrd="0" presId="urn:microsoft.com/office/officeart/2005/8/layout/orgChart1"/>
    <dgm:cxn modelId="{DA8E066E-1122-4D7E-8BEC-12FB6DE0E067}" type="presParOf" srcId="{05E8A0F8-8F4A-4D16-B455-9B21EE5D83FA}" destId="{E67FFFE6-37F7-4DBC-A1F3-0D8A905A2EB0}" srcOrd="4" destOrd="0" presId="urn:microsoft.com/office/officeart/2005/8/layout/orgChart1"/>
    <dgm:cxn modelId="{8B52237F-E6DA-4907-8BA7-D683A251129E}" type="presParOf" srcId="{05E8A0F8-8F4A-4D16-B455-9B21EE5D83FA}" destId="{7342C172-6C03-4510-8806-2EA721CD5B99}" srcOrd="5" destOrd="0" presId="urn:microsoft.com/office/officeart/2005/8/layout/orgChart1"/>
    <dgm:cxn modelId="{A9AA920A-07E5-4F93-A3F7-A10835888699}" type="presParOf" srcId="{7342C172-6C03-4510-8806-2EA721CD5B99}" destId="{E9AE4072-A8DC-4C79-8BB8-44CFEBF80B08}" srcOrd="0" destOrd="0" presId="urn:microsoft.com/office/officeart/2005/8/layout/orgChart1"/>
    <dgm:cxn modelId="{E3B00CCF-5B92-4C9F-8268-57070EF3903A}" type="presParOf" srcId="{E9AE4072-A8DC-4C79-8BB8-44CFEBF80B08}" destId="{D43A949E-161F-4CB6-8E08-C22964D4E9ED}" srcOrd="0" destOrd="0" presId="urn:microsoft.com/office/officeart/2005/8/layout/orgChart1"/>
    <dgm:cxn modelId="{5A857FB8-31CF-4F5A-9609-616FC5F06BF1}" type="presParOf" srcId="{E9AE4072-A8DC-4C79-8BB8-44CFEBF80B08}" destId="{05D9A78E-F561-46E3-A981-19402017968E}" srcOrd="1" destOrd="0" presId="urn:microsoft.com/office/officeart/2005/8/layout/orgChart1"/>
    <dgm:cxn modelId="{4B32476E-F171-41DA-9C78-426305CD2AC2}" type="presParOf" srcId="{7342C172-6C03-4510-8806-2EA721CD5B99}" destId="{0A897BE9-28C8-4F55-BB49-17FB199EE499}" srcOrd="1" destOrd="0" presId="urn:microsoft.com/office/officeart/2005/8/layout/orgChart1"/>
    <dgm:cxn modelId="{291AAA10-9F44-42CC-91F5-9CBD4235F333}" type="presParOf" srcId="{0A897BE9-28C8-4F55-BB49-17FB199EE499}" destId="{2C2DBB68-6F0F-46A2-8851-30502E376B4D}" srcOrd="0" destOrd="0" presId="urn:microsoft.com/office/officeart/2005/8/layout/orgChart1"/>
    <dgm:cxn modelId="{CAD9B634-00AC-41D8-B3CC-A65A10F15127}" type="presParOf" srcId="{0A897BE9-28C8-4F55-BB49-17FB199EE499}" destId="{6F4EF1FF-E118-4D72-AC58-A58E669D634C}" srcOrd="1" destOrd="0" presId="urn:microsoft.com/office/officeart/2005/8/layout/orgChart1"/>
    <dgm:cxn modelId="{9969ED6A-B425-4315-9BA0-2CD9DE31CBD2}" type="presParOf" srcId="{6F4EF1FF-E118-4D72-AC58-A58E669D634C}" destId="{662C9496-EA97-48EC-A36D-A6FF2448E440}" srcOrd="0" destOrd="0" presId="urn:microsoft.com/office/officeart/2005/8/layout/orgChart1"/>
    <dgm:cxn modelId="{28F8E6FC-9524-484E-BE71-446FB8471707}" type="presParOf" srcId="{662C9496-EA97-48EC-A36D-A6FF2448E440}" destId="{DD8A29F5-D042-4749-8AE9-1CA72A60AD2C}" srcOrd="0" destOrd="0" presId="urn:microsoft.com/office/officeart/2005/8/layout/orgChart1"/>
    <dgm:cxn modelId="{A8C71632-3A1B-4EB6-9690-12E68D1715B7}" type="presParOf" srcId="{662C9496-EA97-48EC-A36D-A6FF2448E440}" destId="{4B2936FA-6711-4585-AFD9-973AA490CD1B}" srcOrd="1" destOrd="0" presId="urn:microsoft.com/office/officeart/2005/8/layout/orgChart1"/>
    <dgm:cxn modelId="{6B0529DC-1B69-4DC7-B3EB-B99C39D678B8}" type="presParOf" srcId="{6F4EF1FF-E118-4D72-AC58-A58E669D634C}" destId="{27771CD2-2E56-4B03-A7B5-367C062ACBC1}" srcOrd="1" destOrd="0" presId="urn:microsoft.com/office/officeart/2005/8/layout/orgChart1"/>
    <dgm:cxn modelId="{EF11B9D2-295B-40AA-A777-9FD9E4432094}" type="presParOf" srcId="{6F4EF1FF-E118-4D72-AC58-A58E669D634C}" destId="{A1ACE6FD-AEF8-4072-B9B4-3381BCB33897}" srcOrd="2" destOrd="0" presId="urn:microsoft.com/office/officeart/2005/8/layout/orgChart1"/>
    <dgm:cxn modelId="{632B610C-8763-4F0A-8596-CC6F1F2C9083}" type="presParOf" srcId="{0A897BE9-28C8-4F55-BB49-17FB199EE499}" destId="{E0DD42F3-32CF-4310-89ED-EEA762067D08}" srcOrd="2" destOrd="0" presId="urn:microsoft.com/office/officeart/2005/8/layout/orgChart1"/>
    <dgm:cxn modelId="{A8CF06EB-4D73-491A-9223-CA73B9A0CFD9}" type="presParOf" srcId="{0A897BE9-28C8-4F55-BB49-17FB199EE499}" destId="{F84FB4AC-1442-403B-BB7D-8DE38F46ECD8}" srcOrd="3" destOrd="0" presId="urn:microsoft.com/office/officeart/2005/8/layout/orgChart1"/>
    <dgm:cxn modelId="{B021A22C-0FE8-4FE7-9E04-1BEC5896DEF0}" type="presParOf" srcId="{F84FB4AC-1442-403B-BB7D-8DE38F46ECD8}" destId="{1A14FA74-0FCA-4549-93F9-F8DADB7A16F2}" srcOrd="0" destOrd="0" presId="urn:microsoft.com/office/officeart/2005/8/layout/orgChart1"/>
    <dgm:cxn modelId="{99E5E64B-ECB5-4186-803D-2B20D7043611}" type="presParOf" srcId="{1A14FA74-0FCA-4549-93F9-F8DADB7A16F2}" destId="{77FFF755-0490-4820-A875-C725D434A9BE}" srcOrd="0" destOrd="0" presId="urn:microsoft.com/office/officeart/2005/8/layout/orgChart1"/>
    <dgm:cxn modelId="{986126DE-187D-4941-9539-020498FB17C2}" type="presParOf" srcId="{1A14FA74-0FCA-4549-93F9-F8DADB7A16F2}" destId="{5563246D-640D-404E-8F48-36B5FE121C54}" srcOrd="1" destOrd="0" presId="urn:microsoft.com/office/officeart/2005/8/layout/orgChart1"/>
    <dgm:cxn modelId="{428109D7-B49C-48D6-868E-384898F60CCB}" type="presParOf" srcId="{F84FB4AC-1442-403B-BB7D-8DE38F46ECD8}" destId="{B3B80719-B180-4809-862D-A119EE7D55AA}" srcOrd="1" destOrd="0" presId="urn:microsoft.com/office/officeart/2005/8/layout/orgChart1"/>
    <dgm:cxn modelId="{683E72D4-34D1-4ECE-BB09-CBF0F7B7E308}" type="presParOf" srcId="{F84FB4AC-1442-403B-BB7D-8DE38F46ECD8}" destId="{4FE412AE-F9F1-4C9F-A761-0D1343FC8B4D}" srcOrd="2" destOrd="0" presId="urn:microsoft.com/office/officeart/2005/8/layout/orgChart1"/>
    <dgm:cxn modelId="{8227E470-C052-44A5-9BE9-EC5D19903738}" type="presParOf" srcId="{7342C172-6C03-4510-8806-2EA721CD5B99}" destId="{E706558A-61DE-4325-B74B-5A12FE9314CC}" srcOrd="2" destOrd="0" presId="urn:microsoft.com/office/officeart/2005/8/layout/orgChart1"/>
    <dgm:cxn modelId="{93CFB373-3065-4C24-B2AF-C2F36448D3F6}" type="presParOf" srcId="{E706558A-61DE-4325-B74B-5A12FE9314CC}" destId="{09D1D8EB-E8C3-43CD-B56C-6B695D717341}" srcOrd="0" destOrd="0" presId="urn:microsoft.com/office/officeart/2005/8/layout/orgChart1"/>
    <dgm:cxn modelId="{E64C44EE-CFCB-4441-A3D7-5C86DE2BFFD8}" type="presParOf" srcId="{E706558A-61DE-4325-B74B-5A12FE9314CC}" destId="{47AD2F17-F5B4-4788-9EAC-C5BA55D616DD}" srcOrd="1" destOrd="0" presId="urn:microsoft.com/office/officeart/2005/8/layout/orgChart1"/>
    <dgm:cxn modelId="{0D81D439-ACC7-43C7-981D-E02CC5F111F2}" type="presParOf" srcId="{47AD2F17-F5B4-4788-9EAC-C5BA55D616DD}" destId="{1BFD2293-F6D0-44CF-AC90-DD029F178693}" srcOrd="0" destOrd="0" presId="urn:microsoft.com/office/officeart/2005/8/layout/orgChart1"/>
    <dgm:cxn modelId="{D0CA2796-8F7A-49E0-9CB0-0FE3653FFFA8}" type="presParOf" srcId="{1BFD2293-F6D0-44CF-AC90-DD029F178693}" destId="{83056999-E25B-4749-B388-6700BE043AE2}" srcOrd="0" destOrd="0" presId="urn:microsoft.com/office/officeart/2005/8/layout/orgChart1"/>
    <dgm:cxn modelId="{239E41BB-FA15-4B11-9273-E3780C1F71D9}" type="presParOf" srcId="{1BFD2293-F6D0-44CF-AC90-DD029F178693}" destId="{BCD91416-32FE-47F0-81B0-73D225F1A345}" srcOrd="1" destOrd="0" presId="urn:microsoft.com/office/officeart/2005/8/layout/orgChart1"/>
    <dgm:cxn modelId="{564EC3B4-0CF0-4C59-AEED-259FAE48207A}" type="presParOf" srcId="{47AD2F17-F5B4-4788-9EAC-C5BA55D616DD}" destId="{B32D12FD-C967-4AAE-9F6B-700307C9EDE2}" srcOrd="1" destOrd="0" presId="urn:microsoft.com/office/officeart/2005/8/layout/orgChart1"/>
    <dgm:cxn modelId="{B98D7D9E-A9A2-46AF-B6FA-B8A61919FC36}" type="presParOf" srcId="{47AD2F17-F5B4-4788-9EAC-C5BA55D616DD}" destId="{8FE6FA7B-3D61-43E0-933B-FA46145EC177}" srcOrd="2" destOrd="0" presId="urn:microsoft.com/office/officeart/2005/8/layout/orgChart1"/>
    <dgm:cxn modelId="{C884A233-E732-4403-8310-D9F9246AC6EF}" type="presParOf" srcId="{E706558A-61DE-4325-B74B-5A12FE9314CC}" destId="{C71F5589-0A9A-4619-A7CF-3CEE5DC591E8}" srcOrd="2" destOrd="0" presId="urn:microsoft.com/office/officeart/2005/8/layout/orgChart1"/>
    <dgm:cxn modelId="{BE1DFE2C-BC42-41E5-A818-F4653C6C6DB4}" type="presParOf" srcId="{E706558A-61DE-4325-B74B-5A12FE9314CC}" destId="{799C3427-0FC4-4F0C-9CDF-234594A82DD3}" srcOrd="3" destOrd="0" presId="urn:microsoft.com/office/officeart/2005/8/layout/orgChart1"/>
    <dgm:cxn modelId="{6B72FF06-3414-4A98-970E-E4718D2C4AB3}" type="presParOf" srcId="{799C3427-0FC4-4F0C-9CDF-234594A82DD3}" destId="{53368BBA-8960-4A80-9E8C-095763C23969}" srcOrd="0" destOrd="0" presId="urn:microsoft.com/office/officeart/2005/8/layout/orgChart1"/>
    <dgm:cxn modelId="{05D15127-8978-4D8B-9AFB-0161441D7249}" type="presParOf" srcId="{53368BBA-8960-4A80-9E8C-095763C23969}" destId="{7BC7ED9A-9A2F-415A-A43C-C9EE7B088D3D}" srcOrd="0" destOrd="0" presId="urn:microsoft.com/office/officeart/2005/8/layout/orgChart1"/>
    <dgm:cxn modelId="{1C2271CB-DFFA-4D88-BC41-D1DC319F466A}" type="presParOf" srcId="{53368BBA-8960-4A80-9E8C-095763C23969}" destId="{AE4558E8-961F-43E0-8494-B904BFF2165B}" srcOrd="1" destOrd="0" presId="urn:microsoft.com/office/officeart/2005/8/layout/orgChart1"/>
    <dgm:cxn modelId="{32F79925-BA50-4ADE-A0E0-D03018CFA188}" type="presParOf" srcId="{799C3427-0FC4-4F0C-9CDF-234594A82DD3}" destId="{F9F9697C-0104-4ACA-9D48-448C274AEC77}" srcOrd="1" destOrd="0" presId="urn:microsoft.com/office/officeart/2005/8/layout/orgChart1"/>
    <dgm:cxn modelId="{77A9AAD1-10E8-4F14-A559-E9416F477622}" type="presParOf" srcId="{799C3427-0FC4-4F0C-9CDF-234594A82DD3}" destId="{CFCF3957-E09E-47A3-8CC3-4D170AEB6127}" srcOrd="2" destOrd="0" presId="urn:microsoft.com/office/officeart/2005/8/layout/orgChart1"/>
    <dgm:cxn modelId="{67F220E3-37D6-4D4D-813E-F7954632FA75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</a:t>
          </a: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Servicio Profesional de Carrera Policial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Coordinación </a:t>
          </a:r>
          <a:r>
            <a:rPr lang="es-MX" altLang="es-MX" sz="1200" dirty="0" smtClean="0"/>
            <a:t>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Formación Inicial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</a:t>
          </a: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BAC9005-A92C-45A5-A954-B7CA75285A85}" type="asst">
      <dgm:prSet custT="1"/>
      <dgm:spPr/>
      <dgm:t>
        <a:bodyPr/>
        <a:lstStyle/>
        <a:p>
          <a:r>
            <a:rPr lang="es-MX" sz="1200" dirty="0" smtClean="0">
              <a:latin typeface="+mn-lt"/>
            </a:rPr>
            <a:t>Auxiliar</a:t>
          </a:r>
          <a:endParaRPr lang="es-MX" sz="1200" dirty="0">
            <a:latin typeface="+mn-lt"/>
          </a:endParaRPr>
        </a:p>
      </dgm:t>
    </dgm:pt>
    <dgm:pt modelId="{65453FAE-82D9-4548-A6AB-603FBBBE1840}" type="parTrans" cxnId="{8B5C8E86-0B48-453D-9C43-5ADBA84BE250}">
      <dgm:prSet/>
      <dgm:spPr/>
      <dgm:t>
        <a:bodyPr/>
        <a:lstStyle/>
        <a:p>
          <a:endParaRPr lang="es-MX"/>
        </a:p>
      </dgm:t>
    </dgm:pt>
    <dgm:pt modelId="{1D8A880E-B47A-49B6-A61F-DA6ADF00013A}" type="sibTrans" cxnId="{8B5C8E86-0B48-453D-9C43-5ADBA84BE250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C63AA039-124A-4224-813D-FFC703F21C88}" type="pres">
      <dgm:prSet presAssocID="{65453FAE-82D9-4548-A6AB-603FBBBE1840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6F45BD70-5EC2-4DF9-9C02-D3F3BC05AB99}" type="pres">
      <dgm:prSet presAssocID="{4BAC9005-A92C-45A5-A954-B7CA75285A85}" presName="hierRoot3" presStyleCnt="0">
        <dgm:presLayoutVars>
          <dgm:hierBranch val="init"/>
        </dgm:presLayoutVars>
      </dgm:prSet>
      <dgm:spPr/>
    </dgm:pt>
    <dgm:pt modelId="{9B6275D2-857E-47A3-A5D8-B0BFED7F1E1B}" type="pres">
      <dgm:prSet presAssocID="{4BAC9005-A92C-45A5-A954-B7CA75285A85}" presName="rootComposite3" presStyleCnt="0"/>
      <dgm:spPr/>
    </dgm:pt>
    <dgm:pt modelId="{93BAB937-47DB-4CDF-A329-888D3F5A55DB}" type="pres">
      <dgm:prSet presAssocID="{4BAC9005-A92C-45A5-A954-B7CA75285A85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C0689FC-CCD8-4C38-8FEF-0E2BAB003493}" type="pres">
      <dgm:prSet presAssocID="{4BAC9005-A92C-45A5-A954-B7CA75285A85}" presName="rootConnector3" presStyleLbl="asst1" presStyleIdx="0" presStyleCnt="1"/>
      <dgm:spPr/>
      <dgm:t>
        <a:bodyPr/>
        <a:lstStyle/>
        <a:p>
          <a:endParaRPr lang="es-MX"/>
        </a:p>
      </dgm:t>
    </dgm:pt>
    <dgm:pt modelId="{7E47A649-37B8-437E-B16E-8F44C6B94D93}" type="pres">
      <dgm:prSet presAssocID="{4BAC9005-A92C-45A5-A954-B7CA75285A85}" presName="hierChild6" presStyleCnt="0"/>
      <dgm:spPr/>
    </dgm:pt>
    <dgm:pt modelId="{983381D3-EF3F-446C-8271-EEB4BC840495}" type="pres">
      <dgm:prSet presAssocID="{4BAC9005-A92C-45A5-A954-B7CA75285A85}" presName="hierChild7" presStyleCnt="0"/>
      <dgm:spPr/>
    </dgm:pt>
  </dgm:ptLst>
  <dgm:cxnLst>
    <dgm:cxn modelId="{742D37DD-12A1-43CB-9043-50E14369379D}" srcId="{9DEA55C1-E59C-4B5B-90DC-1D0B54C2B20C}" destId="{28191113-42DB-4890-A092-157D582761A1}" srcOrd="2" destOrd="0" parTransId="{173AD5D1-7C51-44E0-9895-7186223082A5}" sibTransId="{08CE91F2-D3DD-4ECD-9A4B-0C8E2511002C}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B5C8E86-0B48-453D-9C43-5ADBA84BE250}" srcId="{9DEA55C1-E59C-4B5B-90DC-1D0B54C2B20C}" destId="{4BAC9005-A92C-45A5-A954-B7CA75285A85}" srcOrd="3" destOrd="0" parTransId="{65453FAE-82D9-4548-A6AB-603FBBBE1840}" sibTransId="{1D8A880E-B47A-49B6-A61F-DA6ADF00013A}"/>
    <dgm:cxn modelId="{F6792CBE-50D9-46EE-B2C1-6768E638149B}" type="presOf" srcId="{4BAC9005-A92C-45A5-A954-B7CA75285A85}" destId="{BC0689FC-CCD8-4C38-8FEF-0E2BAB003493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9C7ECC9D-33FE-42A0-98AE-9B7171A06A2C}" type="presOf" srcId="{65453FAE-82D9-4548-A6AB-603FBBBE1840}" destId="{C63AA039-124A-4224-813D-FFC703F21C88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31ACA943-F0A6-4621-8529-F6C6850266B5}" type="presOf" srcId="{4BAC9005-A92C-45A5-A954-B7CA75285A85}" destId="{93BAB937-47DB-4CDF-A329-888D3F5A55DB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25F39F0-4838-4DF4-98E3-D72E91468E29}" type="presParOf" srcId="{05E8A0F8-8F4A-4D16-B455-9B21EE5D83FA}" destId="{A7D480B0-4C73-431C-876E-C025808B2CAE}" srcOrd="4" destOrd="0" presId="urn:microsoft.com/office/officeart/2005/8/layout/orgChart1"/>
    <dgm:cxn modelId="{E34F42A1-46CE-48CC-88E7-B198C0CEA7DD}" type="presParOf" srcId="{05E8A0F8-8F4A-4D16-B455-9B21EE5D83FA}" destId="{206D9773-916D-4CEC-A8A0-ED6F1EE506AC}" srcOrd="5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BA130075-CF3E-43C4-8D2F-0BB4C4771EA0}" type="presParOf" srcId="{E6CFA08A-7145-470C-A659-6A725D85622B}" destId="{C63AA039-124A-4224-813D-FFC703F21C88}" srcOrd="0" destOrd="0" presId="urn:microsoft.com/office/officeart/2005/8/layout/orgChart1"/>
    <dgm:cxn modelId="{3C51EFE5-E225-4C97-8E1A-65093C53EA40}" type="presParOf" srcId="{E6CFA08A-7145-470C-A659-6A725D85622B}" destId="{6F45BD70-5EC2-4DF9-9C02-D3F3BC05AB99}" srcOrd="1" destOrd="0" presId="urn:microsoft.com/office/officeart/2005/8/layout/orgChart1"/>
    <dgm:cxn modelId="{C879210A-33C5-49F2-805A-BBC519149EFA}" type="presParOf" srcId="{6F45BD70-5EC2-4DF9-9C02-D3F3BC05AB99}" destId="{9B6275D2-857E-47A3-A5D8-B0BFED7F1E1B}" srcOrd="0" destOrd="0" presId="urn:microsoft.com/office/officeart/2005/8/layout/orgChart1"/>
    <dgm:cxn modelId="{0EAC2A6E-D96A-4FD4-ACA8-BE04407F8AEA}" type="presParOf" srcId="{9B6275D2-857E-47A3-A5D8-B0BFED7F1E1B}" destId="{93BAB937-47DB-4CDF-A329-888D3F5A55DB}" srcOrd="0" destOrd="0" presId="urn:microsoft.com/office/officeart/2005/8/layout/orgChart1"/>
    <dgm:cxn modelId="{92E7F574-C11D-406B-AF36-DD30791BCEF0}" type="presParOf" srcId="{9B6275D2-857E-47A3-A5D8-B0BFED7F1E1B}" destId="{BC0689FC-CCD8-4C38-8FEF-0E2BAB003493}" srcOrd="1" destOrd="0" presId="urn:microsoft.com/office/officeart/2005/8/layout/orgChart1"/>
    <dgm:cxn modelId="{B5746F51-F784-490C-9B2D-888148D58E04}" type="presParOf" srcId="{6F45BD70-5EC2-4DF9-9C02-D3F3BC05AB99}" destId="{7E47A649-37B8-437E-B16E-8F44C6B94D93}" srcOrd="1" destOrd="0" presId="urn:microsoft.com/office/officeart/2005/8/layout/orgChart1"/>
    <dgm:cxn modelId="{1772E480-AC14-4B3F-828C-8AF59922B6BD}" type="presParOf" srcId="{6F45BD70-5EC2-4DF9-9C02-D3F3BC05AB99}" destId="{983381D3-EF3F-446C-8271-EEB4BC84049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</a:t>
          </a: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Servicio Profesional de Carrera Policial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98883E9-0DDD-412E-A83C-4E59D5E5218C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gm:t>
    </dgm:pt>
    <dgm:pt modelId="{2FED2A82-E2CA-41ED-A309-5237129F0EFD}" type="parTrans" cxnId="{ECF28D09-A288-4AC9-8C48-D1364FEFB093}">
      <dgm:prSet/>
      <dgm:spPr/>
      <dgm:t>
        <a:bodyPr/>
        <a:lstStyle/>
        <a:p>
          <a:endParaRPr lang="es-ES"/>
        </a:p>
      </dgm:t>
    </dgm:pt>
    <dgm:pt modelId="{1F035036-68D4-4310-A4B5-76DE8CD799C1}" type="sibTrans" cxnId="{ECF28D09-A288-4AC9-8C48-D1364FEFB09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LinFactNeighborY="-321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6DF39CBD-FBBE-4F2D-B41F-1FA46F7E27C9}" type="pres">
      <dgm:prSet presAssocID="{2FED2A82-E2CA-41ED-A309-5237129F0EFD}" presName="Name35" presStyleLbl="parChTrans1D3" presStyleIdx="1" presStyleCnt="2"/>
      <dgm:spPr/>
      <dgm:t>
        <a:bodyPr/>
        <a:lstStyle/>
        <a:p>
          <a:endParaRPr lang="es-ES"/>
        </a:p>
      </dgm:t>
    </dgm:pt>
    <dgm:pt modelId="{87B4EC3A-9097-45A5-A680-548D900C6ED6}" type="pres">
      <dgm:prSet presAssocID="{098883E9-0DDD-412E-A83C-4E59D5E5218C}" presName="hierRoot2" presStyleCnt="0">
        <dgm:presLayoutVars>
          <dgm:hierBranch val="init"/>
        </dgm:presLayoutVars>
      </dgm:prSet>
      <dgm:spPr/>
    </dgm:pt>
    <dgm:pt modelId="{59B09D6D-25AD-4EE4-B4BF-294C9F77F008}" type="pres">
      <dgm:prSet presAssocID="{098883E9-0DDD-412E-A83C-4E59D5E5218C}" presName="rootComposite" presStyleCnt="0"/>
      <dgm:spPr/>
    </dgm:pt>
    <dgm:pt modelId="{1A1FDEE1-B650-4D16-AF7A-061128FA17D7}" type="pres">
      <dgm:prSet presAssocID="{098883E9-0DDD-412E-A83C-4E59D5E5218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B9949E-2F55-4262-A225-75B3A8DF417F}" type="pres">
      <dgm:prSet presAssocID="{098883E9-0DDD-412E-A83C-4E59D5E5218C}" presName="rootConnector" presStyleLbl="node3" presStyleIdx="1" presStyleCnt="2"/>
      <dgm:spPr/>
      <dgm:t>
        <a:bodyPr/>
        <a:lstStyle/>
        <a:p>
          <a:endParaRPr lang="es-ES"/>
        </a:p>
      </dgm:t>
    </dgm:pt>
    <dgm:pt modelId="{6EA4C1DA-2421-4C48-99BA-A4B5245A8DA1}" type="pres">
      <dgm:prSet presAssocID="{098883E9-0DDD-412E-A83C-4E59D5E5218C}" presName="hierChild4" presStyleCnt="0"/>
      <dgm:spPr/>
    </dgm:pt>
    <dgm:pt modelId="{7BCC8928-6BD6-4DC4-9B0C-402515C6BC99}" type="pres">
      <dgm:prSet presAssocID="{098883E9-0DDD-412E-A83C-4E59D5E5218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2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81257" custScaleY="69933" custLinFactNeighborY="-169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CF28D09-A288-4AC9-8C48-D1364FEFB093}" srcId="{41568039-9809-4B2B-BA51-64E0E23C2BBE}" destId="{098883E9-0DDD-412E-A83C-4E59D5E5218C}" srcOrd="1" destOrd="0" parTransId="{2FED2A82-E2CA-41ED-A309-5237129F0EFD}" sibTransId="{1F035036-68D4-4310-A4B5-76DE8CD799C1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00F9AAE-723E-4C77-AA0A-B7B1078F29CC}" type="presOf" srcId="{2FED2A82-E2CA-41ED-A309-5237129F0EFD}" destId="{6DF39CBD-FBBE-4F2D-B41F-1FA46F7E27C9}" srcOrd="0" destOrd="0" presId="urn:microsoft.com/office/officeart/2005/8/layout/orgChart1"/>
    <dgm:cxn modelId="{C03AEE7C-814C-4CFD-89CE-841BBDCC53AC}" type="presOf" srcId="{098883E9-0DDD-412E-A83C-4E59D5E5218C}" destId="{CDB9949E-2F55-4262-A225-75B3A8DF417F}" srcOrd="1" destOrd="0" presId="urn:microsoft.com/office/officeart/2005/8/layout/orgChart1"/>
    <dgm:cxn modelId="{1805D3C6-91CA-4215-B07E-144EAC4642CB}" type="presOf" srcId="{098883E9-0DDD-412E-A83C-4E59D5E5218C}" destId="{1A1FDEE1-B650-4D16-AF7A-061128FA17D7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DC44431D-1F13-46A3-B6E1-BA3EF3874209}" type="presParOf" srcId="{DBDE0C42-B65A-4FF4-A1B6-4A7374870D94}" destId="{6DF39CBD-FBBE-4F2D-B41F-1FA46F7E27C9}" srcOrd="2" destOrd="0" presId="urn:microsoft.com/office/officeart/2005/8/layout/orgChart1"/>
    <dgm:cxn modelId="{528AC284-1C62-4C48-96E1-F8EF0CF30A0C}" type="presParOf" srcId="{DBDE0C42-B65A-4FF4-A1B6-4A7374870D94}" destId="{87B4EC3A-9097-45A5-A680-548D900C6ED6}" srcOrd="3" destOrd="0" presId="urn:microsoft.com/office/officeart/2005/8/layout/orgChart1"/>
    <dgm:cxn modelId="{461DC8F7-E020-478B-A6AF-070582010673}" type="presParOf" srcId="{87B4EC3A-9097-45A5-A680-548D900C6ED6}" destId="{59B09D6D-25AD-4EE4-B4BF-294C9F77F008}" srcOrd="0" destOrd="0" presId="urn:microsoft.com/office/officeart/2005/8/layout/orgChart1"/>
    <dgm:cxn modelId="{6C7C34A4-9EC3-44CD-AC3A-1793795B73A3}" type="presParOf" srcId="{59B09D6D-25AD-4EE4-B4BF-294C9F77F008}" destId="{1A1FDEE1-B650-4D16-AF7A-061128FA17D7}" srcOrd="0" destOrd="0" presId="urn:microsoft.com/office/officeart/2005/8/layout/orgChart1"/>
    <dgm:cxn modelId="{FC191AEC-AA73-4B82-970F-B94BCA60AA64}" type="presParOf" srcId="{59B09D6D-25AD-4EE4-B4BF-294C9F77F008}" destId="{CDB9949E-2F55-4262-A225-75B3A8DF417F}" srcOrd="1" destOrd="0" presId="urn:microsoft.com/office/officeart/2005/8/layout/orgChart1"/>
    <dgm:cxn modelId="{F0931D86-1E2A-4726-85B0-B1DE38261201}" type="presParOf" srcId="{87B4EC3A-9097-45A5-A680-548D900C6ED6}" destId="{6EA4C1DA-2421-4C48-99BA-A4B5245A8DA1}" srcOrd="1" destOrd="0" presId="urn:microsoft.com/office/officeart/2005/8/layout/orgChart1"/>
    <dgm:cxn modelId="{A951140E-E09B-428D-9152-C5C2A9281EB2}" type="presParOf" srcId="{87B4EC3A-9097-45A5-A680-548D900C6ED6}" destId="{7BCC8928-6BD6-4DC4-9B0C-402515C6BC9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</a:t>
          </a: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</a:t>
          </a: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E40DAF7-6325-4F0B-A198-035E8F918F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dirty="0">
            <a:solidFill>
              <a:schemeClr val="tx1"/>
            </a:solidFill>
          </a:endParaRPr>
        </a:p>
      </dgm:t>
    </dgm:pt>
    <dgm:pt modelId="{614F9FE7-3451-432A-9C09-5151D91A810C}" type="par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79799B9-8362-49F2-BFFE-C8EF1B1E22E2}" type="sib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ScaleY="880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16906" custScaleY="109497" custLinFactNeighborX="-65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1" custScaleX="116906" custScaleY="155731" custLinFactNeighborX="-65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CB0402E7-75C2-4253-A0F6-F9CC8897A98F}" type="pres">
      <dgm:prSet presAssocID="{614F9FE7-3451-432A-9C09-5151D91A810C}" presName="Name37" presStyleLbl="parChTrans1D2" presStyleIdx="1" presStyleCnt="2"/>
      <dgm:spPr/>
      <dgm:t>
        <a:bodyPr/>
        <a:lstStyle/>
        <a:p>
          <a:endParaRPr lang="es-ES"/>
        </a:p>
      </dgm:t>
    </dgm:pt>
    <dgm:pt modelId="{7F936C53-131E-4EE8-A0A7-4B32A8608187}" type="pres">
      <dgm:prSet presAssocID="{5E40DAF7-6325-4F0B-A198-035E8F918F13}" presName="hierRoot2" presStyleCnt="0">
        <dgm:presLayoutVars>
          <dgm:hierBranch val="init"/>
        </dgm:presLayoutVars>
      </dgm:prSet>
      <dgm:spPr/>
    </dgm:pt>
    <dgm:pt modelId="{C01A81A3-AA94-445E-AB52-F145FE3F976D}" type="pres">
      <dgm:prSet presAssocID="{5E40DAF7-6325-4F0B-A198-035E8F918F13}" presName="rootComposite" presStyleCnt="0"/>
      <dgm:spPr/>
    </dgm:pt>
    <dgm:pt modelId="{5665A267-FAE5-4C14-87F5-A7C47436A339}" type="pres">
      <dgm:prSet presAssocID="{5E40DAF7-6325-4F0B-A198-035E8F918F13}" presName="rootText" presStyleLbl="node2" presStyleIdx="1" presStyleCnt="2" custScaleX="132026" custScaleY="109497" custLinFactNeighborX="171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6388C1-1829-4AF6-AA93-01C2F3750ED9}" type="pres">
      <dgm:prSet presAssocID="{5E40DAF7-6325-4F0B-A198-035E8F918F13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78950-BF8A-46A2-A575-8BA86A042E5E}" type="pres">
      <dgm:prSet presAssocID="{5E40DAF7-6325-4F0B-A198-035E8F918F13}" presName="hierChild4" presStyleCnt="0"/>
      <dgm:spPr/>
    </dgm:pt>
    <dgm:pt modelId="{A43F7B20-F528-47FB-A500-AB99921879F7}" type="pres">
      <dgm:prSet presAssocID="{5E40DAF7-6325-4F0B-A198-035E8F918F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7D1B0AC-3458-486A-AF5D-25CA3BDBF5CF}" type="presOf" srcId="{5E40DAF7-6325-4F0B-A198-035E8F918F13}" destId="{5665A267-FAE5-4C14-87F5-A7C47436A339}" srcOrd="0" destOrd="0" presId="urn:microsoft.com/office/officeart/2005/8/layout/orgChart1"/>
    <dgm:cxn modelId="{E580F5CB-0B7F-4912-9829-919728F969A9}" type="presOf" srcId="{614F9FE7-3451-432A-9C09-5151D91A810C}" destId="{CB0402E7-75C2-4253-A0F6-F9CC8897A98F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489E6F06-E758-4875-A7FD-C9EF67AFFDBA}" type="presOf" srcId="{5E40DAF7-6325-4F0B-A198-035E8F918F13}" destId="{816388C1-1829-4AF6-AA93-01C2F3750ED9}" srcOrd="1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7213B73-9DBD-49ED-A9F4-7370C438B0E3}" srcId="{9DEA55C1-E59C-4B5B-90DC-1D0B54C2B20C}" destId="{5E40DAF7-6325-4F0B-A198-035E8F918F13}" srcOrd="1" destOrd="0" parTransId="{614F9FE7-3451-432A-9C09-5151D91A810C}" sibTransId="{179799B9-8362-49F2-BFFE-C8EF1B1E22E2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56F02E7-FDBE-49A0-B047-23E9E925ACC4}" type="presParOf" srcId="{05E8A0F8-8F4A-4D16-B455-9B21EE5D83FA}" destId="{CB0402E7-75C2-4253-A0F6-F9CC8897A98F}" srcOrd="2" destOrd="0" presId="urn:microsoft.com/office/officeart/2005/8/layout/orgChart1"/>
    <dgm:cxn modelId="{94D383E1-B98E-4C45-AD8F-B7851F911D9B}" type="presParOf" srcId="{05E8A0F8-8F4A-4D16-B455-9B21EE5D83FA}" destId="{7F936C53-131E-4EE8-A0A7-4B32A8608187}" srcOrd="3" destOrd="0" presId="urn:microsoft.com/office/officeart/2005/8/layout/orgChart1"/>
    <dgm:cxn modelId="{FB76AC99-0956-4C06-921C-11D8F620E297}" type="presParOf" srcId="{7F936C53-131E-4EE8-A0A7-4B32A8608187}" destId="{C01A81A3-AA94-445E-AB52-F145FE3F976D}" srcOrd="0" destOrd="0" presId="urn:microsoft.com/office/officeart/2005/8/layout/orgChart1"/>
    <dgm:cxn modelId="{1474DBF5-FE85-4BB5-9E05-E4D53C5598E8}" type="presParOf" srcId="{C01A81A3-AA94-445E-AB52-F145FE3F976D}" destId="{5665A267-FAE5-4C14-87F5-A7C47436A339}" srcOrd="0" destOrd="0" presId="urn:microsoft.com/office/officeart/2005/8/layout/orgChart1"/>
    <dgm:cxn modelId="{E9EFA186-ACFF-4749-B5C6-D9D2CB83F75B}" type="presParOf" srcId="{C01A81A3-AA94-445E-AB52-F145FE3F976D}" destId="{816388C1-1829-4AF6-AA93-01C2F3750ED9}" srcOrd="1" destOrd="0" presId="urn:microsoft.com/office/officeart/2005/8/layout/orgChart1"/>
    <dgm:cxn modelId="{A218AEEA-06A0-49E8-BD73-EE5B4ED4D03A}" type="presParOf" srcId="{7F936C53-131E-4EE8-A0A7-4B32A8608187}" destId="{17B78950-BF8A-46A2-A575-8BA86A042E5E}" srcOrd="1" destOrd="0" presId="urn:microsoft.com/office/officeart/2005/8/layout/orgChart1"/>
    <dgm:cxn modelId="{4BD5AE43-16B5-4B34-86AC-011B6F473389}" type="presParOf" srcId="{7F936C53-131E-4EE8-A0A7-4B32A8608187}" destId="{A43F7B20-F528-47FB-A500-AB99921879F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Área de Formación Física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3B972DB-9167-4B01-A1B5-9998CE75C85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gm:t>
    </dgm:pt>
    <dgm:pt modelId="{135AB6EC-25D8-4956-AD8C-2D9A1A250013}" type="par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2DAFA74-D407-4D2A-A9C7-352F35400080}" type="sib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2359" custScaleY="87623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D7468021-52D5-4C70-8CC0-6578BEF4DABC}" type="pres">
      <dgm:prSet presAssocID="{15D8348C-41C2-4A70-BC44-BE6B7E3AC350}" presName="Name37" presStyleLbl="parChTrans1D2" presStyleIdx="0" presStyleCnt="1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0" presStyleCnt="1" custScaleX="75742" custScaleY="51711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0" presStyleCnt="1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BCE3DECB-0992-4946-8BCC-66C28BFFF1AC}" type="pres">
      <dgm:prSet presAssocID="{135AB6EC-25D8-4956-AD8C-2D9A1A250013}" presName="Name35" presStyleLbl="parChTrans1D3" presStyleIdx="0" presStyleCnt="1"/>
      <dgm:spPr/>
      <dgm:t>
        <a:bodyPr/>
        <a:lstStyle/>
        <a:p>
          <a:endParaRPr lang="es-MX"/>
        </a:p>
      </dgm:t>
    </dgm:pt>
    <dgm:pt modelId="{F198965D-E5DC-48C1-B884-335A7EE69196}" type="pres">
      <dgm:prSet presAssocID="{03B972DB-9167-4B01-A1B5-9998CE75C858}" presName="hierRoot2" presStyleCnt="0">
        <dgm:presLayoutVars>
          <dgm:hierBranch val="init"/>
        </dgm:presLayoutVars>
      </dgm:prSet>
      <dgm:spPr/>
    </dgm:pt>
    <dgm:pt modelId="{52515D70-5485-4CAE-B9B5-F39819313774}" type="pres">
      <dgm:prSet presAssocID="{03B972DB-9167-4B01-A1B5-9998CE75C858}" presName="rootComposite" presStyleCnt="0"/>
      <dgm:spPr/>
    </dgm:pt>
    <dgm:pt modelId="{73D9D861-615D-4493-BD65-E1AE29974772}" type="pres">
      <dgm:prSet presAssocID="{03B972DB-9167-4B01-A1B5-9998CE75C858}" presName="rootText" presStyleLbl="node3" presStyleIdx="0" presStyleCnt="1" custScaleX="79709" custScaleY="77855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5B313B-96B5-4268-B151-67663203CB35}" type="pres">
      <dgm:prSet presAssocID="{03B972DB-9167-4B01-A1B5-9998CE75C858}" presName="rootConnector" presStyleLbl="node3" presStyleIdx="0" presStyleCnt="1"/>
      <dgm:spPr/>
      <dgm:t>
        <a:bodyPr/>
        <a:lstStyle/>
        <a:p>
          <a:endParaRPr lang="es-ES"/>
        </a:p>
      </dgm:t>
    </dgm:pt>
    <dgm:pt modelId="{1B1F82F2-8AAB-4397-BFDA-C9EBA36A989D}" type="pres">
      <dgm:prSet presAssocID="{03B972DB-9167-4B01-A1B5-9998CE75C858}" presName="hierChild4" presStyleCnt="0"/>
      <dgm:spPr/>
    </dgm:pt>
    <dgm:pt modelId="{045F1DAA-6539-422A-90DB-730DD6BC42BC}" type="pres">
      <dgm:prSet presAssocID="{03B972DB-9167-4B01-A1B5-9998CE75C858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D3F6B9FB-6CC7-4991-AD9E-961E66E48274}" srcId="{12AE14D0-27D7-40F2-A1C2-C7F51F5026A7}" destId="{03B972DB-9167-4B01-A1B5-9998CE75C858}" srcOrd="0" destOrd="0" parTransId="{135AB6EC-25D8-4956-AD8C-2D9A1A250013}" sibTransId="{A2DAFA74-D407-4D2A-A9C7-352F35400080}"/>
    <dgm:cxn modelId="{3945E1CD-0747-43C5-80A4-1719A2A8CA7C}" type="presOf" srcId="{135AB6EC-25D8-4956-AD8C-2D9A1A250013}" destId="{BCE3DECB-0992-4946-8BCC-66C28BFFF1AC}" srcOrd="0" destOrd="0" presId="urn:microsoft.com/office/officeart/2005/8/layout/orgChart1"/>
    <dgm:cxn modelId="{33D49285-8A80-4E9E-B8B7-9C7E8BC4E366}" type="presOf" srcId="{03B972DB-9167-4B01-A1B5-9998CE75C858}" destId="{73D9D861-615D-4493-BD65-E1AE29974772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002F3BA-B4EB-4597-AC3F-C7F111F6DE8E}" srcId="{9DEA55C1-E59C-4B5B-90DC-1D0B54C2B20C}" destId="{12AE14D0-27D7-40F2-A1C2-C7F51F5026A7}" srcOrd="0" destOrd="0" parTransId="{15D8348C-41C2-4A70-BC44-BE6B7E3AC350}" sibTransId="{CDE285BF-DED7-4FC3-943E-D275BE5960D3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68A0154-0087-41F2-AC9C-27C755693240}" type="presOf" srcId="{03B972DB-9167-4B01-A1B5-9998CE75C858}" destId="{065B313B-96B5-4268-B151-67663203CB35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8DBEBB0-2E55-4F1B-BA4B-925B5266E5D2}" type="presParOf" srcId="{05E8A0F8-8F4A-4D16-B455-9B21EE5D83FA}" destId="{D7468021-52D5-4C70-8CC0-6578BEF4DABC}" srcOrd="0" destOrd="0" presId="urn:microsoft.com/office/officeart/2005/8/layout/orgChart1"/>
    <dgm:cxn modelId="{B8838C10-AD6E-445B-837B-A0AB40D52C6E}" type="presParOf" srcId="{05E8A0F8-8F4A-4D16-B455-9B21EE5D83FA}" destId="{C8500CB5-83C0-450B-AAE1-C892DE8C0FC1}" srcOrd="1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74D3AF75-270D-4A1A-B9D8-2A554268F2BC}" type="presParOf" srcId="{17BEF8F9-B316-4B27-BDDB-31B4D251E6B3}" destId="{BCE3DECB-0992-4946-8BCC-66C28BFFF1AC}" srcOrd="0" destOrd="0" presId="urn:microsoft.com/office/officeart/2005/8/layout/orgChart1"/>
    <dgm:cxn modelId="{B85F914C-D815-4165-8FD4-19B54A0110E7}" type="presParOf" srcId="{17BEF8F9-B316-4B27-BDDB-31B4D251E6B3}" destId="{F198965D-E5DC-48C1-B884-335A7EE69196}" srcOrd="1" destOrd="0" presId="urn:microsoft.com/office/officeart/2005/8/layout/orgChart1"/>
    <dgm:cxn modelId="{44635ADD-C9D3-430F-935C-3F2A18C28E0C}" type="presParOf" srcId="{F198965D-E5DC-48C1-B884-335A7EE69196}" destId="{52515D70-5485-4CAE-B9B5-F39819313774}" srcOrd="0" destOrd="0" presId="urn:microsoft.com/office/officeart/2005/8/layout/orgChart1"/>
    <dgm:cxn modelId="{6BE155D7-5350-4E66-B232-59645E8DD1F1}" type="presParOf" srcId="{52515D70-5485-4CAE-B9B5-F39819313774}" destId="{73D9D861-615D-4493-BD65-E1AE29974772}" srcOrd="0" destOrd="0" presId="urn:microsoft.com/office/officeart/2005/8/layout/orgChart1"/>
    <dgm:cxn modelId="{2F4A1042-3C60-4C33-AAB7-6A10DFB869D2}" type="presParOf" srcId="{52515D70-5485-4CAE-B9B5-F39819313774}" destId="{065B313B-96B5-4268-B151-67663203CB35}" srcOrd="1" destOrd="0" presId="urn:microsoft.com/office/officeart/2005/8/layout/orgChart1"/>
    <dgm:cxn modelId="{C5218AF5-28B7-447A-95C0-C96DB3881397}" type="presParOf" srcId="{F198965D-E5DC-48C1-B884-335A7EE69196}" destId="{1B1F82F2-8AAB-4397-BFDA-C9EBA36A989D}" srcOrd="1" destOrd="0" presId="urn:microsoft.com/office/officeart/2005/8/layout/orgChart1"/>
    <dgm:cxn modelId="{781E11D1-5353-4B74-BD1D-C5D0773102ED}" type="presParOf" srcId="{F198965D-E5DC-48C1-B884-335A7EE69196}" destId="{045F1DAA-6539-422A-90DB-730DD6BC42BC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F28A66A-1B4E-417A-BD5C-B53903172839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Asuntos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gm:t>
    </dgm:pt>
    <dgm:pt modelId="{95297325-87FE-4329-B242-7AA1BD276089}" type="par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28E369-B5FE-4401-905E-121EFF86B0CD}" type="sib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CF8CF26-67C3-4625-8429-02B451F8830C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</dgm:t>
    </dgm:pt>
    <dgm:pt modelId="{C4E323BC-0A44-4033-AAB1-260D3FCEFBC8}" type="par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188CEC2-50F8-413E-B440-AF5A43D4C84F}" type="sib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E8A5CC1-72C5-4BC3-9EBA-073F3F6047FE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</a:t>
          </a:r>
        </a:p>
      </dgm:t>
    </dgm:pt>
    <dgm:pt modelId="{83ACB8C7-4AC3-4C96-9D4E-867BDAEC46F4}" type="par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F6303C-D94F-461E-9889-BC38B8E24C28}" type="sib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4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0523BF5-460E-4E58-945C-A394EFA794D5}" type="pres">
      <dgm:prSet presAssocID="{95297325-87FE-4329-B242-7AA1BD276089}" presName="Name37" presStyleLbl="parChTrans1D2" presStyleIdx="1" presStyleCnt="4"/>
      <dgm:spPr/>
      <dgm:t>
        <a:bodyPr/>
        <a:lstStyle/>
        <a:p>
          <a:endParaRPr lang="es-MX"/>
        </a:p>
      </dgm:t>
    </dgm:pt>
    <dgm:pt modelId="{8FB36CB5-833F-4AAF-8E96-FC6A7DA47809}" type="pres">
      <dgm:prSet presAssocID="{2F28A66A-1B4E-417A-BD5C-B53903172839}" presName="hierRoot2" presStyleCnt="0">
        <dgm:presLayoutVars>
          <dgm:hierBranch/>
        </dgm:presLayoutVars>
      </dgm:prSet>
      <dgm:spPr/>
    </dgm:pt>
    <dgm:pt modelId="{1CF5ECCE-C47B-4A36-8610-F49713CE297B}" type="pres">
      <dgm:prSet presAssocID="{2F28A66A-1B4E-417A-BD5C-B53903172839}" presName="rootComposite" presStyleCnt="0"/>
      <dgm:spPr/>
    </dgm:pt>
    <dgm:pt modelId="{5A164562-B0D8-419C-8708-92B853F8FA7E}" type="pres">
      <dgm:prSet presAssocID="{2F28A66A-1B4E-417A-BD5C-B5390317283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39783B-651F-4CCE-A54B-089B6D256F41}" type="pres">
      <dgm:prSet presAssocID="{2F28A66A-1B4E-417A-BD5C-B53903172839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724EC2-D7C7-4706-881C-646DA77EF3A2}" type="pres">
      <dgm:prSet presAssocID="{2F28A66A-1B4E-417A-BD5C-B53903172839}" presName="hierChild4" presStyleCnt="0"/>
      <dgm:spPr/>
    </dgm:pt>
    <dgm:pt modelId="{5AE81B15-FB06-430C-B948-588EC5DAFFCF}" type="pres">
      <dgm:prSet presAssocID="{C4E323BC-0A44-4033-AAB1-260D3FCEFBC8}" presName="Name35" presStyleLbl="parChTrans1D3" presStyleIdx="1" presStyleCnt="2"/>
      <dgm:spPr/>
      <dgm:t>
        <a:bodyPr/>
        <a:lstStyle/>
        <a:p>
          <a:endParaRPr lang="es-MX"/>
        </a:p>
      </dgm:t>
    </dgm:pt>
    <dgm:pt modelId="{09DAE37F-98C7-4215-867E-CBCA495B31E6}" type="pres">
      <dgm:prSet presAssocID="{8CF8CF26-67C3-4625-8429-02B451F8830C}" presName="hierRoot2" presStyleCnt="0">
        <dgm:presLayoutVars>
          <dgm:hierBranch val="init"/>
        </dgm:presLayoutVars>
      </dgm:prSet>
      <dgm:spPr/>
    </dgm:pt>
    <dgm:pt modelId="{5613B6C3-B7C4-44B3-A8FF-5BAB3B822B2F}" type="pres">
      <dgm:prSet presAssocID="{8CF8CF26-67C3-4625-8429-02B451F8830C}" presName="rootComposite" presStyleCnt="0"/>
      <dgm:spPr/>
    </dgm:pt>
    <dgm:pt modelId="{9F102510-E52A-4A25-AFBB-297C8DE1CD64}" type="pres">
      <dgm:prSet presAssocID="{8CF8CF26-67C3-4625-8429-02B451F8830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A258E6-CBBB-4016-9EC5-BC8EA126222E}" type="pres">
      <dgm:prSet presAssocID="{8CF8CF26-67C3-4625-8429-02B451F8830C}" presName="rootConnector" presStyleLbl="node3" presStyleIdx="1" presStyleCnt="2"/>
      <dgm:spPr/>
      <dgm:t>
        <a:bodyPr/>
        <a:lstStyle/>
        <a:p>
          <a:endParaRPr lang="es-ES"/>
        </a:p>
      </dgm:t>
    </dgm:pt>
    <dgm:pt modelId="{0DE57AA9-01F7-43A3-85E3-AA4223168735}" type="pres">
      <dgm:prSet presAssocID="{8CF8CF26-67C3-4625-8429-02B451F8830C}" presName="hierChild4" presStyleCnt="0"/>
      <dgm:spPr/>
    </dgm:pt>
    <dgm:pt modelId="{B6824F6D-A3D1-4510-8E7C-05761C47544F}" type="pres">
      <dgm:prSet presAssocID="{8CF8CF26-67C3-4625-8429-02B451F8830C}" presName="hierChild5" presStyleCnt="0"/>
      <dgm:spPr/>
    </dgm:pt>
    <dgm:pt modelId="{465AA013-F5CF-46E1-B1C4-E3BFE7B0DBAC}" type="pres">
      <dgm:prSet presAssocID="{2F28A66A-1B4E-417A-BD5C-B53903172839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86CFCB4-E090-461B-893D-4B30D4A8AF56}" type="pres">
      <dgm:prSet presAssocID="{83ACB8C7-4AC3-4C96-9D4E-867BDAEC46F4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D67A4398-6C98-4755-B148-5C0E3EDC2ADF}" type="pres">
      <dgm:prSet presAssocID="{0E8A5CC1-72C5-4BC3-9EBA-073F3F6047FE}" presName="hierRoot3" presStyleCnt="0">
        <dgm:presLayoutVars>
          <dgm:hierBranch val="init"/>
        </dgm:presLayoutVars>
      </dgm:prSet>
      <dgm:spPr/>
    </dgm:pt>
    <dgm:pt modelId="{7E19140E-F8FF-47E9-B35D-C3640F236492}" type="pres">
      <dgm:prSet presAssocID="{0E8A5CC1-72C5-4BC3-9EBA-073F3F6047FE}" presName="rootComposite3" presStyleCnt="0"/>
      <dgm:spPr/>
    </dgm:pt>
    <dgm:pt modelId="{A3397913-9049-41EA-B6CD-CBAD9CBC9243}" type="pres">
      <dgm:prSet presAssocID="{0E8A5CC1-72C5-4BC3-9EBA-073F3F6047FE}" presName="rootText3" presStyleLbl="asst1" presStyleIdx="1" presStyleCnt="2" custScaleX="989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DF0B32-059A-4714-B420-272559A848DA}" type="pres">
      <dgm:prSet presAssocID="{0E8A5CC1-72C5-4BC3-9EBA-073F3F6047FE}" presName="rootConnector3" presStyleLbl="asst1" presStyleIdx="1" presStyleCnt="2"/>
      <dgm:spPr/>
      <dgm:t>
        <a:bodyPr/>
        <a:lstStyle/>
        <a:p>
          <a:endParaRPr lang="es-ES"/>
        </a:p>
      </dgm:t>
    </dgm:pt>
    <dgm:pt modelId="{73AC5E39-0308-403F-914E-B0A1D90C4E59}" type="pres">
      <dgm:prSet presAssocID="{0E8A5CC1-72C5-4BC3-9EBA-073F3F6047FE}" presName="hierChild6" presStyleCnt="0"/>
      <dgm:spPr/>
    </dgm:pt>
    <dgm:pt modelId="{D456E699-E05E-4E07-852A-57F15EB45C0F}" type="pres">
      <dgm:prSet presAssocID="{0E8A5CC1-72C5-4BC3-9EBA-073F3F6047FE}" presName="hierChild7" presStyleCnt="0"/>
      <dgm:spPr/>
    </dgm:pt>
  </dgm:ptLst>
  <dgm:cxnLst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94FE90F9-F6D4-478B-9FB7-D50C5ECF131F}" srcId="{9DEA55C1-E59C-4B5B-90DC-1D0B54C2B20C}" destId="{2F28A66A-1B4E-417A-BD5C-B53903172839}" srcOrd="2" destOrd="0" parTransId="{95297325-87FE-4329-B242-7AA1BD276089}" sibTransId="{2428E369-B5FE-4401-905E-121EFF86B0CD}"/>
    <dgm:cxn modelId="{18DC7FA8-59B1-4505-B1C9-23CB72FF7299}" type="presOf" srcId="{8CF8CF26-67C3-4625-8429-02B451F8830C}" destId="{FDA258E6-CBBB-4016-9EC5-BC8EA126222E}" srcOrd="1" destOrd="0" presId="urn:microsoft.com/office/officeart/2005/8/layout/orgChart1"/>
    <dgm:cxn modelId="{63484242-325D-42E6-BFD5-078C850897C7}" type="presOf" srcId="{0E8A5CC1-72C5-4BC3-9EBA-073F3F6047FE}" destId="{F0DF0B32-059A-4714-B420-272559A848DA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AC3A8364-08DC-4D7B-9550-7A5285EF3D7F}" type="presOf" srcId="{95297325-87FE-4329-B242-7AA1BD276089}" destId="{E0523BF5-460E-4E58-945C-A394EFA794D5}" srcOrd="0" destOrd="0" presId="urn:microsoft.com/office/officeart/2005/8/layout/orgChart1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EC57CBFE-01A6-4F91-81A7-7C13EF3879DC}" srcId="{2F28A66A-1B4E-417A-BD5C-B53903172839}" destId="{8CF8CF26-67C3-4625-8429-02B451F8830C}" srcOrd="0" destOrd="0" parTransId="{C4E323BC-0A44-4033-AAB1-260D3FCEFBC8}" sibTransId="{7188CEC2-50F8-413E-B440-AF5A43D4C84F}"/>
    <dgm:cxn modelId="{84D2F70C-24D9-43D0-A330-452596B3594C}" type="presOf" srcId="{8CF8CF26-67C3-4625-8429-02B451F8830C}" destId="{9F102510-E52A-4A25-AFBB-297C8DE1CD64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BC865188-B439-49FE-B4FE-34A8F2BA0998}" type="presOf" srcId="{0E8A5CC1-72C5-4BC3-9EBA-073F3F6047FE}" destId="{A3397913-9049-41EA-B6CD-CBAD9CBC9243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ECD38FC7-05A1-4E05-9AE4-62A909EC139A}" srcId="{9DEA55C1-E59C-4B5B-90DC-1D0B54C2B20C}" destId="{0E8A5CC1-72C5-4BC3-9EBA-073F3F6047FE}" srcOrd="3" destOrd="0" parTransId="{83ACB8C7-4AC3-4C96-9D4E-867BDAEC46F4}" sibTransId="{45F6303C-D94F-461E-9889-BC38B8E24C28}"/>
    <dgm:cxn modelId="{06E16E47-C290-41C2-B094-7FB3756D0CE3}" type="presOf" srcId="{2F28A66A-1B4E-417A-BD5C-B53903172839}" destId="{5A164562-B0D8-419C-8708-92B853F8FA7E}" srcOrd="0" destOrd="0" presId="urn:microsoft.com/office/officeart/2005/8/layout/orgChart1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2AC7485-6A21-4D27-B53C-69FC9D33289C}" type="presOf" srcId="{2F28A66A-1B4E-417A-BD5C-B53903172839}" destId="{BC39783B-651F-4CCE-A54B-089B6D256F41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91D70055-8E49-4CEA-8DB5-EC6CCAF227A9}" type="presOf" srcId="{83ACB8C7-4AC3-4C96-9D4E-867BDAEC46F4}" destId="{386CFCB4-E090-461B-893D-4B30D4A8AF5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B1518DA-6A09-4E4A-81C8-39DACA21BF57}" type="presOf" srcId="{C4E323BC-0A44-4033-AAB1-260D3FCEFBC8}" destId="{5AE81B15-FB06-430C-B948-588EC5DAFFCF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BC502BDE-E5C5-48EE-900B-86F369BB90C3}" type="presParOf" srcId="{05E8A0F8-8F4A-4D16-B455-9B21EE5D83FA}" destId="{E0523BF5-460E-4E58-945C-A394EFA794D5}" srcOrd="2" destOrd="0" presId="urn:microsoft.com/office/officeart/2005/8/layout/orgChart1"/>
    <dgm:cxn modelId="{DDA58575-ED47-4985-A4C0-AF8A3EA05EB7}" type="presParOf" srcId="{05E8A0F8-8F4A-4D16-B455-9B21EE5D83FA}" destId="{8FB36CB5-833F-4AAF-8E96-FC6A7DA47809}" srcOrd="3" destOrd="0" presId="urn:microsoft.com/office/officeart/2005/8/layout/orgChart1"/>
    <dgm:cxn modelId="{79254DE6-8F4E-4F9E-95D0-8BB865D08E21}" type="presParOf" srcId="{8FB36CB5-833F-4AAF-8E96-FC6A7DA47809}" destId="{1CF5ECCE-C47B-4A36-8610-F49713CE297B}" srcOrd="0" destOrd="0" presId="urn:microsoft.com/office/officeart/2005/8/layout/orgChart1"/>
    <dgm:cxn modelId="{1C54A4EA-6E02-4842-8A15-B7F83F647243}" type="presParOf" srcId="{1CF5ECCE-C47B-4A36-8610-F49713CE297B}" destId="{5A164562-B0D8-419C-8708-92B853F8FA7E}" srcOrd="0" destOrd="0" presId="urn:microsoft.com/office/officeart/2005/8/layout/orgChart1"/>
    <dgm:cxn modelId="{9AB01D41-2BD4-4435-B8EB-162C8535BCB5}" type="presParOf" srcId="{1CF5ECCE-C47B-4A36-8610-F49713CE297B}" destId="{BC39783B-651F-4CCE-A54B-089B6D256F41}" srcOrd="1" destOrd="0" presId="urn:microsoft.com/office/officeart/2005/8/layout/orgChart1"/>
    <dgm:cxn modelId="{D8DAE09E-EAB0-4B60-8892-5155BB4448E4}" type="presParOf" srcId="{8FB36CB5-833F-4AAF-8E96-FC6A7DA47809}" destId="{17724EC2-D7C7-4706-881C-646DA77EF3A2}" srcOrd="1" destOrd="0" presId="urn:microsoft.com/office/officeart/2005/8/layout/orgChart1"/>
    <dgm:cxn modelId="{692BEF15-4963-4477-970F-F7DADC3CF414}" type="presParOf" srcId="{17724EC2-D7C7-4706-881C-646DA77EF3A2}" destId="{5AE81B15-FB06-430C-B948-588EC5DAFFCF}" srcOrd="0" destOrd="0" presId="urn:microsoft.com/office/officeart/2005/8/layout/orgChart1"/>
    <dgm:cxn modelId="{E50FD1C6-16D2-4762-BC6C-00D181FF7627}" type="presParOf" srcId="{17724EC2-D7C7-4706-881C-646DA77EF3A2}" destId="{09DAE37F-98C7-4215-867E-CBCA495B31E6}" srcOrd="1" destOrd="0" presId="urn:microsoft.com/office/officeart/2005/8/layout/orgChart1"/>
    <dgm:cxn modelId="{C22909FE-3BFA-475C-A572-0CC23AEF274F}" type="presParOf" srcId="{09DAE37F-98C7-4215-867E-CBCA495B31E6}" destId="{5613B6C3-B7C4-44B3-A8FF-5BAB3B822B2F}" srcOrd="0" destOrd="0" presId="urn:microsoft.com/office/officeart/2005/8/layout/orgChart1"/>
    <dgm:cxn modelId="{5F82FA87-A3CD-4CAA-B319-0884E76E7F8B}" type="presParOf" srcId="{5613B6C3-B7C4-44B3-A8FF-5BAB3B822B2F}" destId="{9F102510-E52A-4A25-AFBB-297C8DE1CD64}" srcOrd="0" destOrd="0" presId="urn:microsoft.com/office/officeart/2005/8/layout/orgChart1"/>
    <dgm:cxn modelId="{5D24916D-4272-4AB2-B933-09578966B10D}" type="presParOf" srcId="{5613B6C3-B7C4-44B3-A8FF-5BAB3B822B2F}" destId="{FDA258E6-CBBB-4016-9EC5-BC8EA126222E}" srcOrd="1" destOrd="0" presId="urn:microsoft.com/office/officeart/2005/8/layout/orgChart1"/>
    <dgm:cxn modelId="{48B356B0-87D8-472B-88CC-581CD089605A}" type="presParOf" srcId="{09DAE37F-98C7-4215-867E-CBCA495B31E6}" destId="{0DE57AA9-01F7-43A3-85E3-AA4223168735}" srcOrd="1" destOrd="0" presId="urn:microsoft.com/office/officeart/2005/8/layout/orgChart1"/>
    <dgm:cxn modelId="{CF72F770-0EB8-4C7A-9E8F-EB9AB4DEA462}" type="presParOf" srcId="{09DAE37F-98C7-4215-867E-CBCA495B31E6}" destId="{B6824F6D-A3D1-4510-8E7C-05761C47544F}" srcOrd="2" destOrd="0" presId="urn:microsoft.com/office/officeart/2005/8/layout/orgChart1"/>
    <dgm:cxn modelId="{9ABED298-2AC8-46FD-BFCC-8EB64BC7A435}" type="presParOf" srcId="{8FB36CB5-833F-4AAF-8E96-FC6A7DA47809}" destId="{465AA013-F5CF-46E1-B1C4-E3BFE7B0DBA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9C495BC-D68D-4916-BC33-E0D7F2DC1A3F}" type="presParOf" srcId="{E6CFA08A-7145-470C-A659-6A725D85622B}" destId="{386CFCB4-E090-461B-893D-4B30D4A8AF56}" srcOrd="2" destOrd="0" presId="urn:microsoft.com/office/officeart/2005/8/layout/orgChart1"/>
    <dgm:cxn modelId="{5300FE16-B26C-4C25-AE0D-1253EC409E47}" type="presParOf" srcId="{E6CFA08A-7145-470C-A659-6A725D85622B}" destId="{D67A4398-6C98-4755-B148-5C0E3EDC2ADF}" srcOrd="3" destOrd="0" presId="urn:microsoft.com/office/officeart/2005/8/layout/orgChart1"/>
    <dgm:cxn modelId="{9A012CC2-9E92-45B7-AEBC-85E41C83D655}" type="presParOf" srcId="{D67A4398-6C98-4755-B148-5C0E3EDC2ADF}" destId="{7E19140E-F8FF-47E9-B35D-C3640F236492}" srcOrd="0" destOrd="0" presId="urn:microsoft.com/office/officeart/2005/8/layout/orgChart1"/>
    <dgm:cxn modelId="{D3461A3D-2C42-4454-802F-29B9BAFF5241}" type="presParOf" srcId="{7E19140E-F8FF-47E9-B35D-C3640F236492}" destId="{A3397913-9049-41EA-B6CD-CBAD9CBC9243}" srcOrd="0" destOrd="0" presId="urn:microsoft.com/office/officeart/2005/8/layout/orgChart1"/>
    <dgm:cxn modelId="{E747A749-3782-4EAC-8913-BE60654EC1F6}" type="presParOf" srcId="{7E19140E-F8FF-47E9-B35D-C3640F236492}" destId="{F0DF0B32-059A-4714-B420-272559A848DA}" srcOrd="1" destOrd="0" presId="urn:microsoft.com/office/officeart/2005/8/layout/orgChart1"/>
    <dgm:cxn modelId="{EC22AF54-AE85-41E4-9A9F-2A1CB18A2888}" type="presParOf" srcId="{D67A4398-6C98-4755-B148-5C0E3EDC2ADF}" destId="{73AC5E39-0308-403F-914E-B0A1D90C4E59}" srcOrd="1" destOrd="0" presId="urn:microsoft.com/office/officeart/2005/8/layout/orgChart1"/>
    <dgm:cxn modelId="{EA544345-44CC-4C9D-B068-81B9F54301C0}" type="presParOf" srcId="{D67A4398-6C98-4755-B148-5C0E3EDC2ADF}" destId="{D456E699-E05E-4E07-852A-57F15EB45C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05D9FCC-1004-4030-AC6C-68FC0DF2ACD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 Jurídico(a)</a:t>
          </a:r>
          <a:endParaRPr lang="es-ES" sz="1200" dirty="0">
            <a:solidFill>
              <a:schemeClr val="tx1"/>
            </a:solidFill>
          </a:endParaRPr>
        </a:p>
      </dgm:t>
    </dgm:pt>
    <dgm:pt modelId="{CF02649C-7CD4-4907-81DD-61110142C9E4}" type="parTrans" cxnId="{E7D368D8-7279-4717-B24F-05C36D9E0A21}">
      <dgm:prSet/>
      <dgm:spPr/>
      <dgm:t>
        <a:bodyPr/>
        <a:lstStyle/>
        <a:p>
          <a:endParaRPr lang="es-MX"/>
        </a:p>
      </dgm:t>
    </dgm:pt>
    <dgm:pt modelId="{2A0DACDA-CA7F-4996-9D2A-CD0F75319C7B}" type="sibTrans" cxnId="{E7D368D8-7279-4717-B24F-05C36D9E0A21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A659B9A1-4425-4354-B444-658867A91A8F}" type="pres">
      <dgm:prSet presAssocID="{CF02649C-7CD4-4907-81DD-61110142C9E4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0DCE85DF-7EE6-4801-A924-646EC3EAAB34}" type="pres">
      <dgm:prSet presAssocID="{A05D9FCC-1004-4030-AC6C-68FC0DF2ACD1}" presName="hierRoot3" presStyleCnt="0">
        <dgm:presLayoutVars>
          <dgm:hierBranch val="init"/>
        </dgm:presLayoutVars>
      </dgm:prSet>
      <dgm:spPr/>
    </dgm:pt>
    <dgm:pt modelId="{D1EC2554-9490-4B48-A898-7999F4D029F9}" type="pres">
      <dgm:prSet presAssocID="{A05D9FCC-1004-4030-AC6C-68FC0DF2ACD1}" presName="rootComposite3" presStyleCnt="0"/>
      <dgm:spPr/>
    </dgm:pt>
    <dgm:pt modelId="{689D2A6B-DC63-4240-8D00-9FB48D9ACD6F}" type="pres">
      <dgm:prSet presAssocID="{A05D9FCC-1004-4030-AC6C-68FC0DF2ACD1}" presName="rootText3" presStyleLbl="asst1" presStyleIdx="0" presStyleCnt="1" custScaleX="80271" custScaleY="694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5BA147E-B0C4-4C2F-A4D5-F2592A8DD63F}" type="pres">
      <dgm:prSet presAssocID="{A05D9FCC-1004-4030-AC6C-68FC0DF2ACD1}" presName="rootConnector3" presStyleLbl="asst1" presStyleIdx="0" presStyleCnt="1"/>
      <dgm:spPr/>
      <dgm:t>
        <a:bodyPr/>
        <a:lstStyle/>
        <a:p>
          <a:endParaRPr lang="es-MX"/>
        </a:p>
      </dgm:t>
    </dgm:pt>
    <dgm:pt modelId="{20835981-4CE9-45DF-8033-B67BF98ED1E4}" type="pres">
      <dgm:prSet presAssocID="{A05D9FCC-1004-4030-AC6C-68FC0DF2ACD1}" presName="hierChild6" presStyleCnt="0"/>
      <dgm:spPr/>
    </dgm:pt>
    <dgm:pt modelId="{690DFEE5-1295-4C16-9C42-9A284A5AFFC1}" type="pres">
      <dgm:prSet presAssocID="{A05D9FCC-1004-4030-AC6C-68FC0DF2ACD1}" presName="hierChild7" presStyleCnt="0"/>
      <dgm:spPr/>
    </dgm:pt>
  </dgm:ptLst>
  <dgm:cxnLst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BF8763FC-45D0-4A5F-AAF4-53C68C1666C7}" type="presOf" srcId="{A05D9FCC-1004-4030-AC6C-68FC0DF2ACD1}" destId="{75BA147E-B0C4-4C2F-A4D5-F2592A8DD63F}" srcOrd="1" destOrd="0" presId="urn:microsoft.com/office/officeart/2005/8/layout/orgChart1"/>
    <dgm:cxn modelId="{A22BB459-4F65-419C-8F20-516B056BF025}" type="presOf" srcId="{A05D9FCC-1004-4030-AC6C-68FC0DF2ACD1}" destId="{689D2A6B-DC63-4240-8D00-9FB48D9ACD6F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4B77DF1-E3BD-4DE1-AF8C-D33422F4D155}" type="presOf" srcId="{CF02649C-7CD4-4907-81DD-61110142C9E4}" destId="{A659B9A1-4425-4354-B444-658867A91A8F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E7D368D8-7279-4717-B24F-05C36D9E0A21}" srcId="{9DEA55C1-E59C-4B5B-90DC-1D0B54C2B20C}" destId="{A05D9FCC-1004-4030-AC6C-68FC0DF2ACD1}" srcOrd="2" destOrd="0" parTransId="{CF02649C-7CD4-4907-81DD-61110142C9E4}" sibTransId="{2A0DACDA-CA7F-4996-9D2A-CD0F75319C7B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1155B886-1EE9-473F-ADFF-B6C21D3BB83D}" type="presParOf" srcId="{E6CFA08A-7145-470C-A659-6A725D85622B}" destId="{A659B9A1-4425-4354-B444-658867A91A8F}" srcOrd="0" destOrd="0" presId="urn:microsoft.com/office/officeart/2005/8/layout/orgChart1"/>
    <dgm:cxn modelId="{D8111244-7E56-469A-9F73-BD617A2BA7E6}" type="presParOf" srcId="{E6CFA08A-7145-470C-A659-6A725D85622B}" destId="{0DCE85DF-7EE6-4801-A924-646EC3EAAB34}" srcOrd="1" destOrd="0" presId="urn:microsoft.com/office/officeart/2005/8/layout/orgChart1"/>
    <dgm:cxn modelId="{DD660E0C-AAEE-4869-B878-77819E3E1A72}" type="presParOf" srcId="{0DCE85DF-7EE6-4801-A924-646EC3EAAB34}" destId="{D1EC2554-9490-4B48-A898-7999F4D029F9}" srcOrd="0" destOrd="0" presId="urn:microsoft.com/office/officeart/2005/8/layout/orgChart1"/>
    <dgm:cxn modelId="{E2063097-D8C6-4C49-975D-123C4FEF5E61}" type="presParOf" srcId="{D1EC2554-9490-4B48-A898-7999F4D029F9}" destId="{689D2A6B-DC63-4240-8D00-9FB48D9ACD6F}" srcOrd="0" destOrd="0" presId="urn:microsoft.com/office/officeart/2005/8/layout/orgChart1"/>
    <dgm:cxn modelId="{68B35009-8DC4-4B5D-A1EC-A21E7F456BEA}" type="presParOf" srcId="{D1EC2554-9490-4B48-A898-7999F4D029F9}" destId="{75BA147E-B0C4-4C2F-A4D5-F2592A8DD63F}" srcOrd="1" destOrd="0" presId="urn:microsoft.com/office/officeart/2005/8/layout/orgChart1"/>
    <dgm:cxn modelId="{FE7548D2-F812-48C3-95C9-1D3BCEF225DF}" type="presParOf" srcId="{0DCE85DF-7EE6-4801-A924-646EC3EAAB34}" destId="{20835981-4CE9-45DF-8033-B67BF98ED1E4}" srcOrd="1" destOrd="0" presId="urn:microsoft.com/office/officeart/2005/8/layout/orgChart1"/>
    <dgm:cxn modelId="{9A8650E8-D882-473D-8C10-1D1BC61C4EA8}" type="presParOf" srcId="{0DCE85DF-7EE6-4801-A924-646EC3EAAB34}" destId="{690DFEE5-1295-4C16-9C42-9A284A5AFF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9E90B3-E3BF-4AFD-BA63-3DA06268C35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 de Radio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1859" custScaleY="118257" custLinFactNeighborX="0" custLinFactNeighborY="21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2CC42BB-AA77-49B5-B191-1C791CD2073B}" type="pres">
      <dgm:prSet presAssocID="{1CBA1466-9B70-40DE-ABFD-7537F7E3D45F}" presName="Name37" presStyleLbl="parChTrans1D2" presStyleIdx="0" presStyleCnt="1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2" presStyleIdx="0" presStyleCnt="1" custScaleX="126901" custScaleY="1561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2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303376F4-38A9-4FB0-AAEB-BEF606352241}" type="pres">
      <dgm:prSet presAssocID="{56B6F5BC-8B2C-4825-AAED-C8646154D67C}" presName="Name35" presStyleLbl="parChTrans1D3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</dgm:pt>
    <dgm:pt modelId="{95A3FD11-B2DC-40D0-8CD7-563EE415F158}" type="pres">
      <dgm:prSet presAssocID="{7F9E90B3-E3BF-4AFD-BA63-3DA06268C35F}" presName="rootComposite" presStyleCnt="0"/>
      <dgm:spPr/>
    </dgm:pt>
    <dgm:pt modelId="{A72CDAEB-77F3-4602-8D7C-ED4C7274390F}" type="pres">
      <dgm:prSet presAssocID="{7F9E90B3-E3BF-4AFD-BA63-3DA06268C35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3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</dgm:pt>
    <dgm:pt modelId="{77E41FCD-7301-4CAD-899D-7C5520BBE1C0}" type="pres">
      <dgm:prSet presAssocID="{7F9E90B3-E3BF-4AFD-BA63-3DA06268C35F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B9E3F7D3-A0FA-4F13-83AB-79B4EC115B21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EC724DDC-A514-4C2F-B6CB-601D5320546A}" srcId="{9DEA55C1-E59C-4B5B-90DC-1D0B54C2B20C}" destId="{2EC3689C-7BAA-4D8B-9BFA-26FA5F5F11A6}" srcOrd="0" destOrd="0" parTransId="{1CBA1466-9B70-40DE-ABFD-7537F7E3D45F}" sibTransId="{A3704BCA-5964-40F8-ADD4-E26642897C08}"/>
    <dgm:cxn modelId="{73E5E85B-07EA-406B-A5E1-A1B4DD5B2E2E}" type="presOf" srcId="{2EC3689C-7BAA-4D8B-9BFA-26FA5F5F11A6}" destId="{9EF5B1E7-4642-446F-802A-010E77A6D315}" srcOrd="0" destOrd="0" presId="urn:microsoft.com/office/officeart/2005/8/layout/orgChart1"/>
    <dgm:cxn modelId="{243F5FEE-FA16-44C9-BFEC-C53AEBFF441D}" type="presOf" srcId="{7F9E90B3-E3BF-4AFD-BA63-3DA06268C35F}" destId="{C141F865-9D98-4198-BA74-B9BA30075993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1725CFD8-67BE-498C-B833-ADFE677CAA7E}" type="presOf" srcId="{7F9E90B3-E3BF-4AFD-BA63-3DA06268C35F}" destId="{A72CDAEB-77F3-4602-8D7C-ED4C7274390F}" srcOrd="0" destOrd="0" presId="urn:microsoft.com/office/officeart/2005/8/layout/orgChart1"/>
    <dgm:cxn modelId="{891F4E50-11F1-4210-84F6-090844279D46}" type="presOf" srcId="{56B6F5BC-8B2C-4825-AAED-C8646154D67C}" destId="{303376F4-38A9-4FB0-AAEB-BEF606352241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22D7392-FBE1-4D0D-ADB0-0D4BCB1D2C2F}" type="presOf" srcId="{1CBA1466-9B70-40DE-ABFD-7537F7E3D45F}" destId="{F2CC42BB-AA77-49B5-B191-1C791CD2073B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5EEBEAB-5AB5-4BD1-9449-F31F32146B04}" type="presParOf" srcId="{05E8A0F8-8F4A-4D16-B455-9B21EE5D83FA}" destId="{F2CC42BB-AA77-49B5-B191-1C791CD2073B}" srcOrd="0" destOrd="0" presId="urn:microsoft.com/office/officeart/2005/8/layout/orgChart1"/>
    <dgm:cxn modelId="{BBB07585-5CE6-461B-AA69-690AE1040A02}" type="presParOf" srcId="{05E8A0F8-8F4A-4D16-B455-9B21EE5D83FA}" destId="{3AD56842-B5D0-4B28-9ECD-75B4A9D0F3F8}" srcOrd="1" destOrd="0" presId="urn:microsoft.com/office/officeart/2005/8/layout/orgChart1"/>
    <dgm:cxn modelId="{B6995C57-C2E8-4FCA-9CC8-A8AFE7A33F46}" type="presParOf" srcId="{3AD56842-B5D0-4B28-9ECD-75B4A9D0F3F8}" destId="{B7121B46-A2BE-4117-A06F-C35EC7E44BD5}" srcOrd="0" destOrd="0" presId="urn:microsoft.com/office/officeart/2005/8/layout/orgChart1"/>
    <dgm:cxn modelId="{2ED0F5F4-0BCB-4E74-89C8-A85B1AD1D3A3}" type="presParOf" srcId="{B7121B46-A2BE-4117-A06F-C35EC7E44BD5}" destId="{9EF5B1E7-4642-446F-802A-010E77A6D315}" srcOrd="0" destOrd="0" presId="urn:microsoft.com/office/officeart/2005/8/layout/orgChart1"/>
    <dgm:cxn modelId="{ED11B813-F168-4A30-82BF-0CF193CAB573}" type="presParOf" srcId="{B7121B46-A2BE-4117-A06F-C35EC7E44BD5}" destId="{F20D4592-4086-4910-B30C-72EC00D6CBE6}" srcOrd="1" destOrd="0" presId="urn:microsoft.com/office/officeart/2005/8/layout/orgChart1"/>
    <dgm:cxn modelId="{30DE7D7C-4831-4E94-838C-2E4419C7291B}" type="presParOf" srcId="{3AD56842-B5D0-4B28-9ECD-75B4A9D0F3F8}" destId="{6C8B4CA9-8A6B-4839-9B95-F2F66954329E}" srcOrd="1" destOrd="0" presId="urn:microsoft.com/office/officeart/2005/8/layout/orgChart1"/>
    <dgm:cxn modelId="{5A409D15-C32B-4DB6-A18D-CCACE1E2E39E}" type="presParOf" srcId="{6C8B4CA9-8A6B-4839-9B95-F2F66954329E}" destId="{303376F4-38A9-4FB0-AAEB-BEF606352241}" srcOrd="0" destOrd="0" presId="urn:microsoft.com/office/officeart/2005/8/layout/orgChart1"/>
    <dgm:cxn modelId="{9753DCCF-B3A8-48F4-9F92-3CDA83D9F2AF}" type="presParOf" srcId="{6C8B4CA9-8A6B-4839-9B95-F2F66954329E}" destId="{002145EF-C9E7-49D1-A70B-70E0775B1397}" srcOrd="1" destOrd="0" presId="urn:microsoft.com/office/officeart/2005/8/layout/orgChart1"/>
    <dgm:cxn modelId="{3D321279-6C44-4144-BA5D-7906A7409C4C}" type="presParOf" srcId="{002145EF-C9E7-49D1-A70B-70E0775B1397}" destId="{95A3FD11-B2DC-40D0-8CD7-563EE415F158}" srcOrd="0" destOrd="0" presId="urn:microsoft.com/office/officeart/2005/8/layout/orgChart1"/>
    <dgm:cxn modelId="{517A266D-683A-4C3E-A545-495799D51991}" type="presParOf" srcId="{95A3FD11-B2DC-40D0-8CD7-563EE415F158}" destId="{A72CDAEB-77F3-4602-8D7C-ED4C7274390F}" srcOrd="0" destOrd="0" presId="urn:microsoft.com/office/officeart/2005/8/layout/orgChart1"/>
    <dgm:cxn modelId="{D71C8928-CA8A-400C-962A-1FD0B4E66A6D}" type="presParOf" srcId="{95A3FD11-B2DC-40D0-8CD7-563EE415F158}" destId="{C141F865-9D98-4198-BA74-B9BA30075993}" srcOrd="1" destOrd="0" presId="urn:microsoft.com/office/officeart/2005/8/layout/orgChart1"/>
    <dgm:cxn modelId="{902C9EC0-E871-4EC4-AC74-5B6E279BB550}" type="presParOf" srcId="{002145EF-C9E7-49D1-A70B-70E0775B1397}" destId="{CBE6C6D9-4FC0-4BA2-BFAB-4DE7F3371A7E}" srcOrd="1" destOrd="0" presId="urn:microsoft.com/office/officeart/2005/8/layout/orgChart1"/>
    <dgm:cxn modelId="{600FB59C-BEA8-46C5-8D6C-D6F6BDFFD1FD}" type="presParOf" srcId="{002145EF-C9E7-49D1-A70B-70E0775B1397}" destId="{77E41FCD-7301-4CAD-899D-7C5520BBE1C0}" srcOrd="2" destOrd="0" presId="urn:microsoft.com/office/officeart/2005/8/layout/orgChart1"/>
    <dgm:cxn modelId="{B53E85C7-7781-49C3-8E73-D160C353492E}" type="presParOf" srcId="{3AD56842-B5D0-4B28-9ECD-75B4A9D0F3F8}" destId="{D3CC1EF0-B066-49DF-9149-C52533FB5920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de Monitoreo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Analistas de Audio y Video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7F9E90B3-E3BF-4AFD-BA63-3DA06268C35F}">
      <dgm:prSet custT="1"/>
      <dgm:spPr/>
      <dgm:t>
        <a:bodyPr/>
        <a:lstStyle/>
        <a:p>
          <a:r>
            <a:rPr lang="es-MX" altLang="es-MX" sz="1200" dirty="0" smtClean="0"/>
            <a:t>Operadores(as) de Monitoreo</a:t>
          </a: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89909" custScaleY="18493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117307" custScaleY="127986" custLinFactNeighborY="-110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1" custScaleX="166146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303376F4-38A9-4FB0-AAEB-BEF606352241}" type="pres">
      <dgm:prSet presAssocID="{56B6F5BC-8B2C-4825-AAED-C8646154D67C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5A3FD11-B2DC-40D0-8CD7-563EE415F158}" type="pres">
      <dgm:prSet presAssocID="{7F9E90B3-E3BF-4AFD-BA63-3DA06268C35F}" presName="rootComposite" presStyleCnt="0"/>
      <dgm:spPr/>
      <dgm:t>
        <a:bodyPr/>
        <a:lstStyle/>
        <a:p>
          <a:endParaRPr lang="es-ES"/>
        </a:p>
      </dgm:t>
    </dgm:pt>
    <dgm:pt modelId="{A72CDAEB-77F3-4602-8D7C-ED4C7274390F}" type="pres">
      <dgm:prSet presAssocID="{7F9E90B3-E3BF-4AFD-BA63-3DA06268C35F}" presName="rootText" presStyleLbl="node4" presStyleIdx="0" presStyleCnt="1" custScaleX="190492" custScaleY="130577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4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  <dgm:t>
        <a:bodyPr/>
        <a:lstStyle/>
        <a:p>
          <a:endParaRPr lang="es-ES"/>
        </a:p>
      </dgm:t>
    </dgm:pt>
    <dgm:pt modelId="{77E41FCD-7301-4CAD-899D-7C5520BBE1C0}" type="pres">
      <dgm:prSet presAssocID="{7F9E90B3-E3BF-4AFD-BA63-3DA06268C35F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FABC7933-D457-4B4D-8852-86C44886A678}" type="presOf" srcId="{7F9E90B3-E3BF-4AFD-BA63-3DA06268C35F}" destId="{C141F865-9D98-4198-BA74-B9BA30075993}" srcOrd="1" destOrd="0" presId="urn:microsoft.com/office/officeart/2005/8/layout/orgChart1"/>
    <dgm:cxn modelId="{0848D3FD-A4C6-4593-9B9D-EE2FFB5B3A20}" type="presOf" srcId="{7F9E90B3-E3BF-4AFD-BA63-3DA06268C35F}" destId="{A72CDAEB-77F3-4602-8D7C-ED4C7274390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C5C82E30-C281-4E44-A81E-CE23D5A74AA3}" type="presOf" srcId="{56B6F5BC-8B2C-4825-AAED-C8646154D67C}" destId="{303376F4-38A9-4FB0-AAEB-BEF606352241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30E02DB-9988-4609-97C6-1660ABBC6F30}" type="presParOf" srcId="{6C8B4CA9-8A6B-4839-9B95-F2F66954329E}" destId="{303376F4-38A9-4FB0-AAEB-BEF606352241}" srcOrd="0" destOrd="0" presId="urn:microsoft.com/office/officeart/2005/8/layout/orgChart1"/>
    <dgm:cxn modelId="{15375B7C-9090-47B9-A36B-BD2E91784A1B}" type="presParOf" srcId="{6C8B4CA9-8A6B-4839-9B95-F2F66954329E}" destId="{002145EF-C9E7-49D1-A70B-70E0775B1397}" srcOrd="1" destOrd="0" presId="urn:microsoft.com/office/officeart/2005/8/layout/orgChart1"/>
    <dgm:cxn modelId="{D3DDE386-E71F-4BD1-A370-0984A6862149}" type="presParOf" srcId="{002145EF-C9E7-49D1-A70B-70E0775B1397}" destId="{95A3FD11-B2DC-40D0-8CD7-563EE415F158}" srcOrd="0" destOrd="0" presId="urn:microsoft.com/office/officeart/2005/8/layout/orgChart1"/>
    <dgm:cxn modelId="{2B77FBE9-9ADA-4A73-A65D-1D6761950731}" type="presParOf" srcId="{95A3FD11-B2DC-40D0-8CD7-563EE415F158}" destId="{A72CDAEB-77F3-4602-8D7C-ED4C7274390F}" srcOrd="0" destOrd="0" presId="urn:microsoft.com/office/officeart/2005/8/layout/orgChart1"/>
    <dgm:cxn modelId="{0BE4E10E-661F-4CAE-B786-E7963FC4BA3A}" type="presParOf" srcId="{95A3FD11-B2DC-40D0-8CD7-563EE415F158}" destId="{C141F865-9D98-4198-BA74-B9BA30075993}" srcOrd="1" destOrd="0" presId="urn:microsoft.com/office/officeart/2005/8/layout/orgChart1"/>
    <dgm:cxn modelId="{D7C378A7-697E-452C-B812-0944AF31D0C3}" type="presParOf" srcId="{002145EF-C9E7-49D1-A70B-70E0775B1397}" destId="{CBE6C6D9-4FC0-4BA2-BFAB-4DE7F3371A7E}" srcOrd="1" destOrd="0" presId="urn:microsoft.com/office/officeart/2005/8/layout/orgChart1"/>
    <dgm:cxn modelId="{18072A45-EB4D-47A0-8D99-75EFD5D3A1CE}" type="presParOf" srcId="{002145EF-C9E7-49D1-A70B-70E0775B1397}" destId="{77E41FCD-7301-4CAD-899D-7C5520BBE1C0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del 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Plataforma México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 custScaleY="958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Y="92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Atención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Ciudadana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Prevención</a:t>
          </a:r>
          <a:endParaRPr lang="es-ES" sz="1200" dirty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Promotor(a)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Prevención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Social del Delito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63397" custScaleY="58214" custLinFactNeighborX="-9961" custLinFactNeighborY="-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Unidad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Atención 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Víctimas de Violencia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Atención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Ciudadana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56FC65-8899-437F-89B8-C801AA83FC5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el(la) Ciudadano(a)</a:t>
          </a:r>
        </a:p>
      </dgm:t>
    </dgm:pt>
    <dgm:pt modelId="{70E379A4-CFE4-4798-BE29-A405B5DB48CC}" type="par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7A44C38-162F-4D2E-9A0C-2D15E00226A0}" type="sib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FB8E727-6B69-44D2-9FF3-6092BD6F88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Criminólogo(a)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781A6E4-E842-4470-8E29-3A80937EFC28}" type="par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A24B8E-EBF0-4187-A464-A78C7B7E63F1}" type="sib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Policía Digno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92038C3-33CA-43AE-BAC4-46247B41503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A0FD0FB1-9DD6-44E3-9EA5-E9FD9A72147A}" type="par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00478F2-579D-42E1-A511-8F2C75AB0E47}" type="sib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97937B6-F36F-427E-B63D-9EA4C85EF83A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Ayudantes Generales</a:t>
          </a:r>
        </a:p>
      </dgm:t>
    </dgm:pt>
    <dgm:pt modelId="{0AC5E3FD-60C1-4EA5-8B03-394CC98D0B19}" type="parTrans" cxnId="{FC9C85F4-A7F6-4832-A66A-2F236437304E}">
      <dgm:prSet/>
      <dgm:spPr/>
      <dgm:t>
        <a:bodyPr/>
        <a:lstStyle/>
        <a:p>
          <a:endParaRPr lang="es-ES" sz="1200"/>
        </a:p>
      </dgm:t>
    </dgm:pt>
    <dgm:pt modelId="{D3CD4CD7-5A9A-44BD-A20D-BC09E7BEF101}" type="sibTrans" cxnId="{FC9C85F4-A7F6-4832-A66A-2F236437304E}">
      <dgm:prSet/>
      <dgm:spPr/>
      <dgm:t>
        <a:bodyPr/>
        <a:lstStyle/>
        <a:p>
          <a:endParaRPr lang="es-ES" sz="1200"/>
        </a:p>
      </dgm:t>
    </dgm:pt>
    <dgm:pt modelId="{DFB2B979-46A5-44F3-A390-2BD1002F9F12}">
      <dgm:prSet custT="1"/>
      <dgm:spPr/>
      <dgm:t>
        <a:bodyPr/>
        <a:lstStyle/>
        <a:p>
          <a:r>
            <a:rPr lang="es-ES" sz="1200" dirty="0" smtClean="0"/>
            <a:t>Encargado(a) de Trabajo Comunitario</a:t>
          </a:r>
        </a:p>
      </dgm:t>
    </dgm:pt>
    <dgm:pt modelId="{EC62C9BF-3045-414F-BC55-31DF030549B6}" type="parTrans" cxnId="{B9C29C02-09BC-4FD8-8E48-84DAE62A87AE}">
      <dgm:prSet/>
      <dgm:spPr/>
      <dgm:t>
        <a:bodyPr/>
        <a:lstStyle/>
        <a:p>
          <a:endParaRPr lang="es-ES"/>
        </a:p>
      </dgm:t>
    </dgm:pt>
    <dgm:pt modelId="{C47AD650-7917-4403-87BF-BEAC22D2DAB6}" type="sibTrans" cxnId="{B9C29C02-09BC-4FD8-8E48-84DAE62A87AE}">
      <dgm:prSet/>
      <dgm:spPr/>
      <dgm:t>
        <a:bodyPr/>
        <a:lstStyle/>
        <a:p>
          <a:endParaRPr lang="es-ES"/>
        </a:p>
      </dgm:t>
    </dgm:pt>
    <dgm:pt modelId="{59ED8CBC-E4BF-4BE2-AF57-2C090A61CC22}">
      <dgm:prSet custT="1"/>
      <dgm:spPr/>
      <dgm:t>
        <a:bodyPr/>
        <a:lstStyle/>
        <a:p>
          <a:r>
            <a:rPr lang="es-ES" sz="1200" dirty="0" smtClean="0"/>
            <a:t>Psicólogo (a)</a:t>
          </a:r>
        </a:p>
      </dgm:t>
    </dgm:pt>
    <dgm:pt modelId="{D24B0785-067A-4BDD-836D-DD9ADF9A22DE}" type="parTrans" cxnId="{582D43D2-F9E4-4795-B9AA-06F1DBB895CA}">
      <dgm:prSet/>
      <dgm:spPr/>
      <dgm:t>
        <a:bodyPr/>
        <a:lstStyle/>
        <a:p>
          <a:endParaRPr lang="es-ES"/>
        </a:p>
      </dgm:t>
    </dgm:pt>
    <dgm:pt modelId="{AEDDA8AA-9264-421F-90FE-62F93B84865D}" type="sibTrans" cxnId="{582D43D2-F9E4-4795-B9AA-06F1DBB895CA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27109" custScaleY="102126" custLinFactNeighborX="-28068" custLinFactNeighborY="161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B62C0DC-A125-4D22-8168-682A35A82690}" type="pres">
      <dgm:prSet presAssocID="{ED044282-9709-409C-A329-2B868569F6BC}" presName="Name35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hang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87338" custScaleY="89150" custLinFactNeighborX="-9385" custLinFactNeighborY="943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58BD1B53-322D-44F6-80A4-82104A12CC7A}" type="pres">
      <dgm:prSet presAssocID="{A0FD0FB1-9DD6-44E3-9EA5-E9FD9A72147A}" presName="Name48" presStyleLbl="parChTrans1D3" presStyleIdx="0" presStyleCnt="3"/>
      <dgm:spPr/>
      <dgm:t>
        <a:bodyPr/>
        <a:lstStyle/>
        <a:p>
          <a:endParaRPr lang="es-ES"/>
        </a:p>
      </dgm:t>
    </dgm:pt>
    <dgm:pt modelId="{CB57CDB5-0B82-48EE-8315-63977B63BCFA}" type="pres">
      <dgm:prSet presAssocID="{F92038C3-33CA-43AE-BAC4-46247B415031}" presName="hierRoot2" presStyleCnt="0">
        <dgm:presLayoutVars>
          <dgm:hierBranch val="init"/>
        </dgm:presLayoutVars>
      </dgm:prSet>
      <dgm:spPr/>
    </dgm:pt>
    <dgm:pt modelId="{DF72F0A9-7940-4723-ABB1-A1B44932BE32}" type="pres">
      <dgm:prSet presAssocID="{F92038C3-33CA-43AE-BAC4-46247B415031}" presName="rootComposite" presStyleCnt="0"/>
      <dgm:spPr/>
    </dgm:pt>
    <dgm:pt modelId="{A66FDFA0-1D17-48C3-9FC9-45D448D0F6C6}" type="pres">
      <dgm:prSet presAssocID="{F92038C3-33CA-43AE-BAC4-46247B415031}" presName="rootText" presStyleLbl="node3" presStyleIdx="0" presStyleCnt="3" custScaleX="74712" custScaleY="76372" custLinFactNeighborX="-14862" custLinFactNeighborY="-156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88D823-60F1-436A-A51A-EC90D5E410DD}" type="pres">
      <dgm:prSet presAssocID="{F92038C3-33CA-43AE-BAC4-46247B415031}" presName="rootConnector" presStyleLbl="node3" presStyleIdx="0" presStyleCnt="3"/>
      <dgm:spPr/>
      <dgm:t>
        <a:bodyPr/>
        <a:lstStyle/>
        <a:p>
          <a:endParaRPr lang="es-ES"/>
        </a:p>
      </dgm:t>
    </dgm:pt>
    <dgm:pt modelId="{40719BC2-2490-4B29-B701-6CC3DBBE2E9C}" type="pres">
      <dgm:prSet presAssocID="{F92038C3-33CA-43AE-BAC4-46247B415031}" presName="hierChild4" presStyleCnt="0"/>
      <dgm:spPr/>
    </dgm:pt>
    <dgm:pt modelId="{CAB8DAF2-234B-4768-AA4E-A00C9EEF7EEB}" type="pres">
      <dgm:prSet presAssocID="{F92038C3-33CA-43AE-BAC4-46247B415031}" presName="hierChild5" presStyleCnt="0"/>
      <dgm:spPr/>
    </dgm:pt>
    <dgm:pt modelId="{64AA8683-99BC-4531-9134-A690218289FA}" type="pres">
      <dgm:prSet presAssocID="{0AC5E3FD-60C1-4EA5-8B03-394CC98D0B19}" presName="Name48" presStyleLbl="parChTrans1D3" presStyleIdx="1" presStyleCnt="3"/>
      <dgm:spPr/>
      <dgm:t>
        <a:bodyPr/>
        <a:lstStyle/>
        <a:p>
          <a:endParaRPr lang="es-ES"/>
        </a:p>
      </dgm:t>
    </dgm:pt>
    <dgm:pt modelId="{4FD5237A-1820-426E-A64D-754638545FE7}" type="pres">
      <dgm:prSet presAssocID="{D97937B6-F36F-427E-B63D-9EA4C85EF83A}" presName="hierRoot2" presStyleCnt="0">
        <dgm:presLayoutVars>
          <dgm:hierBranch val="init"/>
        </dgm:presLayoutVars>
      </dgm:prSet>
      <dgm:spPr/>
    </dgm:pt>
    <dgm:pt modelId="{4C6A9BE4-5CF3-41F4-8E53-680D12C3BD7A}" type="pres">
      <dgm:prSet presAssocID="{D97937B6-F36F-427E-B63D-9EA4C85EF83A}" presName="rootComposite" presStyleCnt="0"/>
      <dgm:spPr/>
    </dgm:pt>
    <dgm:pt modelId="{E9ADBD5B-0C16-4917-9FB6-6E903558F00E}" type="pres">
      <dgm:prSet presAssocID="{D97937B6-F36F-427E-B63D-9EA4C85EF83A}" presName="rootText" presStyleLbl="node3" presStyleIdx="1" presStyleCnt="3" custScaleX="74712" custScaleY="76372" custLinFactNeighborX="-6560" custLinFactNeighborY="-159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215208-0920-4259-B051-7AD162EC9FC2}" type="pres">
      <dgm:prSet presAssocID="{D97937B6-F36F-427E-B63D-9EA4C85EF83A}" presName="rootConnector" presStyleLbl="node3" presStyleIdx="1" presStyleCnt="3"/>
      <dgm:spPr/>
      <dgm:t>
        <a:bodyPr/>
        <a:lstStyle/>
        <a:p>
          <a:endParaRPr lang="es-ES"/>
        </a:p>
      </dgm:t>
    </dgm:pt>
    <dgm:pt modelId="{E46C9CC7-787F-4C39-9C7A-2C00061B41D2}" type="pres">
      <dgm:prSet presAssocID="{D97937B6-F36F-427E-B63D-9EA4C85EF83A}" presName="hierChild4" presStyleCnt="0"/>
      <dgm:spPr/>
    </dgm:pt>
    <dgm:pt modelId="{ADB74F73-A3A3-40FB-A334-9143562DF6EF}" type="pres">
      <dgm:prSet presAssocID="{D97937B6-F36F-427E-B63D-9EA4C85EF83A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5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</dgm:pt>
    <dgm:pt modelId="{118D848C-D59A-4EF3-B652-B0C1FC7F5354}" type="pres">
      <dgm:prSet presAssocID="{D6CFC760-038A-415E-8FD4-61A62CF01B43}" presName="rootComposite" presStyleCnt="0"/>
      <dgm:spPr/>
    </dgm:pt>
    <dgm:pt modelId="{2BFA1D44-4D20-4DA5-9A95-28EFF1F2BB1B}" type="pres">
      <dgm:prSet presAssocID="{D6CFC760-038A-415E-8FD4-61A62CF01B43}" presName="rootText" presStyleLbl="node2" presStyleIdx="1" presStyleCnt="3" custScaleX="87338" custScaleY="89150" custLinFactX="80489" custLinFactNeighborX="100000" custLinFactNeighborY="925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</dgm:pt>
    <dgm:pt modelId="{2C1E11CC-7B64-4396-A9BF-34EDA5060ED8}" type="pres">
      <dgm:prSet presAssocID="{D6CFC760-038A-415E-8FD4-61A62CF01B43}" presName="hierChild5" presStyleCnt="0"/>
      <dgm:spPr/>
    </dgm:pt>
    <dgm:pt modelId="{C762EA61-40A6-405F-B15E-AC5A999A976A}" type="pres">
      <dgm:prSet presAssocID="{EC62C9BF-3045-414F-BC55-31DF030549B6}" presName="Name35" presStyleLbl="parChTrans1D2" presStyleIdx="2" presStyleCnt="5"/>
      <dgm:spPr/>
      <dgm:t>
        <a:bodyPr/>
        <a:lstStyle/>
        <a:p>
          <a:endParaRPr lang="es-ES"/>
        </a:p>
      </dgm:t>
    </dgm:pt>
    <dgm:pt modelId="{40E7F874-DAC2-457C-8EDA-A8743FD69E8A}" type="pres">
      <dgm:prSet presAssocID="{DFB2B979-46A5-44F3-A390-2BD1002F9F12}" presName="hierRoot2" presStyleCnt="0">
        <dgm:presLayoutVars>
          <dgm:hierBranch/>
        </dgm:presLayoutVars>
      </dgm:prSet>
      <dgm:spPr/>
    </dgm:pt>
    <dgm:pt modelId="{CE92E677-374E-440C-94E2-B99DED1F85BB}" type="pres">
      <dgm:prSet presAssocID="{DFB2B979-46A5-44F3-A390-2BD1002F9F12}" presName="rootComposite" presStyleCnt="0"/>
      <dgm:spPr/>
    </dgm:pt>
    <dgm:pt modelId="{2C51D51A-40BE-45BE-93C8-8B1FC0600A4C}" type="pres">
      <dgm:prSet presAssocID="{DFB2B979-46A5-44F3-A390-2BD1002F9F12}" presName="rootText" presStyleLbl="node2" presStyleIdx="2" presStyleCnt="3" custScaleX="87338" custScaleY="89150" custLinFactNeighborX="-80730" custLinFactNeighborY="92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553370-CBBE-4792-8AC7-EC5263793FDF}" type="pres">
      <dgm:prSet presAssocID="{DFB2B979-46A5-44F3-A390-2BD1002F9F12}" presName="rootConnector" presStyleLbl="node2" presStyleIdx="2" presStyleCnt="3"/>
      <dgm:spPr/>
      <dgm:t>
        <a:bodyPr/>
        <a:lstStyle/>
        <a:p>
          <a:endParaRPr lang="es-ES"/>
        </a:p>
      </dgm:t>
    </dgm:pt>
    <dgm:pt modelId="{5231FADC-2860-492F-9D83-314D1CA465A3}" type="pres">
      <dgm:prSet presAssocID="{DFB2B979-46A5-44F3-A390-2BD1002F9F12}" presName="hierChild4" presStyleCnt="0"/>
      <dgm:spPr/>
    </dgm:pt>
    <dgm:pt modelId="{86DB0693-A33E-4A16-9639-DB2C50C1B1A4}" type="pres">
      <dgm:prSet presAssocID="{D24B0785-067A-4BDD-836D-DD9ADF9A22DE}" presName="Name35" presStyleLbl="parChTrans1D3" presStyleIdx="2" presStyleCnt="3"/>
      <dgm:spPr/>
      <dgm:t>
        <a:bodyPr/>
        <a:lstStyle/>
        <a:p>
          <a:endParaRPr lang="es-ES"/>
        </a:p>
      </dgm:t>
    </dgm:pt>
    <dgm:pt modelId="{069CEFC0-D510-4D6F-8058-D89651F34E94}" type="pres">
      <dgm:prSet presAssocID="{59ED8CBC-E4BF-4BE2-AF57-2C090A61CC22}" presName="hierRoot2" presStyleCnt="0">
        <dgm:presLayoutVars>
          <dgm:hierBranch val="init"/>
        </dgm:presLayoutVars>
      </dgm:prSet>
      <dgm:spPr/>
    </dgm:pt>
    <dgm:pt modelId="{7E23561F-B617-4BCD-917B-8C2D12439323}" type="pres">
      <dgm:prSet presAssocID="{59ED8CBC-E4BF-4BE2-AF57-2C090A61CC22}" presName="rootComposite" presStyleCnt="0"/>
      <dgm:spPr/>
    </dgm:pt>
    <dgm:pt modelId="{9DC2669D-0238-487E-95C9-3C2883DC03BC}" type="pres">
      <dgm:prSet presAssocID="{59ED8CBC-E4BF-4BE2-AF57-2C090A61CC22}" presName="rootText" presStyleLbl="node3" presStyleIdx="2" presStyleCnt="3" custScaleX="74712" custScaleY="76372" custLinFactNeighborX="-80513" custLinFactNeighborY="-1002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2268C68-56C6-44C8-90AB-FBA00B907FF7}" type="pres">
      <dgm:prSet presAssocID="{59ED8CBC-E4BF-4BE2-AF57-2C090A61CC22}" presName="rootConnector" presStyleLbl="node3" presStyleIdx="2" presStyleCnt="3"/>
      <dgm:spPr/>
      <dgm:t>
        <a:bodyPr/>
        <a:lstStyle/>
        <a:p>
          <a:endParaRPr lang="es-ES"/>
        </a:p>
      </dgm:t>
    </dgm:pt>
    <dgm:pt modelId="{59DF4CE4-356D-47F8-B3F0-ED7AAAB8F4DD}" type="pres">
      <dgm:prSet presAssocID="{59ED8CBC-E4BF-4BE2-AF57-2C090A61CC22}" presName="hierChild4" presStyleCnt="0"/>
      <dgm:spPr/>
    </dgm:pt>
    <dgm:pt modelId="{C46B7E8F-37EC-4023-86DC-451314F79803}" type="pres">
      <dgm:prSet presAssocID="{59ED8CBC-E4BF-4BE2-AF57-2C090A61CC22}" presName="hierChild5" presStyleCnt="0"/>
      <dgm:spPr/>
    </dgm:pt>
    <dgm:pt modelId="{8E024C4F-8B74-4617-8CE2-6106611B2FF4}" type="pres">
      <dgm:prSet presAssocID="{DFB2B979-46A5-44F3-A390-2BD1002F9F1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B2DA430C-8F42-44E8-9828-F289A96DC5E7}" type="pres">
      <dgm:prSet presAssocID="{70E379A4-CFE4-4798-BE29-A405B5DB48CC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1F1D2C16-30BA-4B6D-BC40-272068F633E5}" type="pres">
      <dgm:prSet presAssocID="{1456FC65-8899-437F-89B8-C801AA83FC50}" presName="hierRoot3" presStyleCnt="0">
        <dgm:presLayoutVars>
          <dgm:hierBranch val="init"/>
        </dgm:presLayoutVars>
      </dgm:prSet>
      <dgm:spPr/>
    </dgm:pt>
    <dgm:pt modelId="{29691141-4113-460F-B273-334D18080C08}" type="pres">
      <dgm:prSet presAssocID="{1456FC65-8899-437F-89B8-C801AA83FC50}" presName="rootComposite3" presStyleCnt="0"/>
      <dgm:spPr/>
    </dgm:pt>
    <dgm:pt modelId="{0D5CCE0A-512E-4404-AA5C-0300E0C9B7AE}" type="pres">
      <dgm:prSet presAssocID="{1456FC65-8899-437F-89B8-C801AA83FC50}" presName="rootText3" presStyleLbl="asst1" presStyleIdx="0" presStyleCnt="2" custScaleX="87338" custScaleY="98040" custLinFactNeighborX="-34309" custLinFactNeighborY="458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4927602-D7B7-49DF-9E53-63906C82E8B7}" type="pres">
      <dgm:prSet presAssocID="{1456FC65-8899-437F-89B8-C801AA83FC50}" presName="rootConnector3" presStyleLbl="asst1" presStyleIdx="0" presStyleCnt="2"/>
      <dgm:spPr/>
      <dgm:t>
        <a:bodyPr/>
        <a:lstStyle/>
        <a:p>
          <a:endParaRPr lang="es-ES"/>
        </a:p>
      </dgm:t>
    </dgm:pt>
    <dgm:pt modelId="{27A87CB9-62C3-40A3-BD44-EBBA79F20607}" type="pres">
      <dgm:prSet presAssocID="{1456FC65-8899-437F-89B8-C801AA83FC50}" presName="hierChild6" presStyleCnt="0"/>
      <dgm:spPr/>
    </dgm:pt>
    <dgm:pt modelId="{D40666A0-2333-4F5B-BD10-7E3F2AE07007}" type="pres">
      <dgm:prSet presAssocID="{1456FC65-8899-437F-89B8-C801AA83FC50}" presName="hierChild7" presStyleCnt="0"/>
      <dgm:spPr/>
    </dgm:pt>
    <dgm:pt modelId="{3B97BB0E-0128-41C9-9417-C15E302CE7E0}" type="pres">
      <dgm:prSet presAssocID="{A781A6E4-E842-4470-8E29-3A80937EFC28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4BF1B03F-897B-4D91-822D-B36903B2CDED}" type="pres">
      <dgm:prSet presAssocID="{5FB8E727-6B69-44D2-9FF3-6092BD6F8830}" presName="hierRoot3" presStyleCnt="0">
        <dgm:presLayoutVars>
          <dgm:hierBranch val="init"/>
        </dgm:presLayoutVars>
      </dgm:prSet>
      <dgm:spPr/>
    </dgm:pt>
    <dgm:pt modelId="{8230B53E-3A5F-4449-B200-2A80F34C6077}" type="pres">
      <dgm:prSet presAssocID="{5FB8E727-6B69-44D2-9FF3-6092BD6F8830}" presName="rootComposite3" presStyleCnt="0"/>
      <dgm:spPr/>
    </dgm:pt>
    <dgm:pt modelId="{E0480EB0-4548-4786-8C6A-9D93B8C6D4FC}" type="pres">
      <dgm:prSet presAssocID="{5FB8E727-6B69-44D2-9FF3-6092BD6F8830}" presName="rootText3" presStyleLbl="asst1" presStyleIdx="1" presStyleCnt="2" custScaleX="87338" custScaleY="106566" custLinFactNeighborX="-23230" custLinFactNeighborY="4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B2FCB6B-5C50-4986-A325-877EE3A4D7B0}" type="pres">
      <dgm:prSet presAssocID="{5FB8E727-6B69-44D2-9FF3-6092BD6F8830}" presName="rootConnector3" presStyleLbl="asst1" presStyleIdx="1" presStyleCnt="2"/>
      <dgm:spPr/>
      <dgm:t>
        <a:bodyPr/>
        <a:lstStyle/>
        <a:p>
          <a:endParaRPr lang="es-ES"/>
        </a:p>
      </dgm:t>
    </dgm:pt>
    <dgm:pt modelId="{2F430729-AAC9-444A-8774-DF1E63CD4F68}" type="pres">
      <dgm:prSet presAssocID="{5FB8E727-6B69-44D2-9FF3-6092BD6F8830}" presName="hierChild6" presStyleCnt="0"/>
      <dgm:spPr/>
    </dgm:pt>
    <dgm:pt modelId="{BF2FE934-8137-4E1A-BE43-0CAC9AE1CBDE}" type="pres">
      <dgm:prSet presAssocID="{5FB8E727-6B69-44D2-9FF3-6092BD6F8830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FC3DCD4-E4AE-4F91-9D4E-76494D15CD02}" type="presOf" srcId="{1456FC65-8899-437F-89B8-C801AA83FC50}" destId="{A4927602-D7B7-49DF-9E53-63906C82E8B7}" srcOrd="1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B492E68A-A33D-48B6-B56E-4FA211F37BFF}" srcId="{9DEA55C1-E59C-4B5B-90DC-1D0B54C2B20C}" destId="{5FB8E727-6B69-44D2-9FF3-6092BD6F8830}" srcOrd="2" destOrd="0" parTransId="{A781A6E4-E842-4470-8E29-3A80937EFC28}" sibTransId="{F6A24B8E-EBF0-4187-A464-A78C7B7E63F1}"/>
    <dgm:cxn modelId="{05D1371A-6915-4969-8760-1DA7619BD0E7}" type="presOf" srcId="{D97937B6-F36F-427E-B63D-9EA4C85EF83A}" destId="{E9ADBD5B-0C16-4917-9FB6-6E903558F00E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09CFB181-2EED-463E-9911-B1D7EF8B8D7C}" type="presOf" srcId="{59ED8CBC-E4BF-4BE2-AF57-2C090A61CC22}" destId="{82268C68-56C6-44C8-90AB-FBA00B907FF7}" srcOrd="1" destOrd="0" presId="urn:microsoft.com/office/officeart/2005/8/layout/orgChart1"/>
    <dgm:cxn modelId="{71BF3ED6-F9F7-4D6D-8B40-A3D7F572D77C}" type="presOf" srcId="{5FB8E727-6B69-44D2-9FF3-6092BD6F8830}" destId="{AB2FCB6B-5C50-4986-A325-877EE3A4D7B0}" srcOrd="1" destOrd="0" presId="urn:microsoft.com/office/officeart/2005/8/layout/orgChart1"/>
    <dgm:cxn modelId="{09B5FF9D-A41A-48E7-AD4D-5AAE8F845CDA}" type="presOf" srcId="{1456FC65-8899-437F-89B8-C801AA83FC50}" destId="{0D5CCE0A-512E-4404-AA5C-0300E0C9B7AE}" srcOrd="0" destOrd="0" presId="urn:microsoft.com/office/officeart/2005/8/layout/orgChart1"/>
    <dgm:cxn modelId="{BBD4C5D7-84E4-42C8-9FB7-0E27D393498F}" srcId="{9DEA55C1-E59C-4B5B-90DC-1D0B54C2B20C}" destId="{D6CFC760-038A-415E-8FD4-61A62CF01B43}" srcOrd="3" destOrd="0" parTransId="{257319B7-AED6-45A0-A661-C861CC1642F6}" sibTransId="{C5079DB9-DC48-419C-85A2-B006ADA54EC8}"/>
    <dgm:cxn modelId="{FEA7BB7E-72B4-4161-B48E-BC0CBDE03207}" type="presOf" srcId="{A0FD0FB1-9DD6-44E3-9EA5-E9FD9A72147A}" destId="{58BD1B53-322D-44F6-80A4-82104A12CC7A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B9C29C02-09BC-4FD8-8E48-84DAE62A87AE}" srcId="{9DEA55C1-E59C-4B5B-90DC-1D0B54C2B20C}" destId="{DFB2B979-46A5-44F3-A390-2BD1002F9F12}" srcOrd="4" destOrd="0" parTransId="{EC62C9BF-3045-414F-BC55-31DF030549B6}" sibTransId="{C47AD650-7917-4403-87BF-BEAC22D2DAB6}"/>
    <dgm:cxn modelId="{D486D5FD-2F31-4CB6-9830-0CB63622D889}" type="presOf" srcId="{59ED8CBC-E4BF-4BE2-AF57-2C090A61CC22}" destId="{9DC2669D-0238-487E-95C9-3C2883DC03BC}" srcOrd="0" destOrd="0" presId="urn:microsoft.com/office/officeart/2005/8/layout/orgChart1"/>
    <dgm:cxn modelId="{9BCEC5A9-301B-4864-BE4A-0B01B73C2B25}" type="presOf" srcId="{EC62C9BF-3045-414F-BC55-31DF030549B6}" destId="{C762EA61-40A6-405F-B15E-AC5A999A976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3E50DD8-667E-4CA9-936A-20A7712C7B67}" type="presOf" srcId="{0AC5E3FD-60C1-4EA5-8B03-394CC98D0B19}" destId="{64AA8683-99BC-4531-9134-A690218289FA}" srcOrd="0" destOrd="0" presId="urn:microsoft.com/office/officeart/2005/8/layout/orgChart1"/>
    <dgm:cxn modelId="{77CDDFB1-591B-4A56-AE23-9ECD27A348F8}" type="presOf" srcId="{DFB2B979-46A5-44F3-A390-2BD1002F9F12}" destId="{2C51D51A-40BE-45BE-93C8-8B1FC0600A4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1BBA4FE8-C83E-4135-BD31-0F1EDCDF1FCB}" type="presOf" srcId="{DFB2B979-46A5-44F3-A390-2BD1002F9F12}" destId="{17553370-CBBE-4792-8AC7-EC5263793FDF}" srcOrd="1" destOrd="0" presId="urn:microsoft.com/office/officeart/2005/8/layout/orgChart1"/>
    <dgm:cxn modelId="{4AE917E6-885D-4ADE-BD9D-D6AED6643332}" srcId="{41568039-9809-4B2B-BA51-64E0E23C2BBE}" destId="{F92038C3-33CA-43AE-BAC4-46247B415031}" srcOrd="0" destOrd="0" parTransId="{A0FD0FB1-9DD6-44E3-9EA5-E9FD9A72147A}" sibTransId="{E00478F2-579D-42E1-A511-8F2C75AB0E47}"/>
    <dgm:cxn modelId="{E8DE3053-8615-42EC-9CEE-BDDEB1DB1F92}" type="presOf" srcId="{F92038C3-33CA-43AE-BAC4-46247B415031}" destId="{0788D823-60F1-436A-A51A-EC90D5E410D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36BB7B7-27B6-4442-8D8B-4F32BB36BA4E}" type="presOf" srcId="{70E379A4-CFE4-4798-BE29-A405B5DB48CC}" destId="{B2DA430C-8F42-44E8-9828-F289A96DC5E7}" srcOrd="0" destOrd="0" presId="urn:microsoft.com/office/officeart/2005/8/layout/orgChart1"/>
    <dgm:cxn modelId="{9D6046C3-4C89-4151-ADC1-0B40FC23C618}" type="presOf" srcId="{ED044282-9709-409C-A329-2B868569F6BC}" destId="{FB62C0DC-A125-4D22-8168-682A35A82690}" srcOrd="0" destOrd="0" presId="urn:microsoft.com/office/officeart/2005/8/layout/orgChart1"/>
    <dgm:cxn modelId="{FC9C85F4-A7F6-4832-A66A-2F236437304E}" srcId="{41568039-9809-4B2B-BA51-64E0E23C2BBE}" destId="{D97937B6-F36F-427E-B63D-9EA4C85EF83A}" srcOrd="1" destOrd="0" parTransId="{0AC5E3FD-60C1-4EA5-8B03-394CC98D0B19}" sibTransId="{D3CD4CD7-5A9A-44BD-A20D-BC09E7BEF101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BF16CAA-9A00-4B16-B5E3-EB6FB524F76B}" type="presOf" srcId="{5FB8E727-6B69-44D2-9FF3-6092BD6F8830}" destId="{E0480EB0-4548-4786-8C6A-9D93B8C6D4FC}" srcOrd="0" destOrd="0" presId="urn:microsoft.com/office/officeart/2005/8/layout/orgChart1"/>
    <dgm:cxn modelId="{D4182581-9C0A-4D3E-B8AE-2E9F8DB4F21E}" type="presOf" srcId="{F92038C3-33CA-43AE-BAC4-46247B415031}" destId="{A66FDFA0-1D17-48C3-9FC9-45D448D0F6C6}" srcOrd="0" destOrd="0" presId="urn:microsoft.com/office/officeart/2005/8/layout/orgChart1"/>
    <dgm:cxn modelId="{0647DBB5-795B-476F-B47C-6F3DCFBF8F39}" type="presOf" srcId="{A781A6E4-E842-4470-8E29-3A80937EFC28}" destId="{3B97BB0E-0128-41C9-9417-C15E302CE7E0}" srcOrd="0" destOrd="0" presId="urn:microsoft.com/office/officeart/2005/8/layout/orgChart1"/>
    <dgm:cxn modelId="{582D43D2-F9E4-4795-B9AA-06F1DBB895CA}" srcId="{DFB2B979-46A5-44F3-A390-2BD1002F9F12}" destId="{59ED8CBC-E4BF-4BE2-AF57-2C090A61CC22}" srcOrd="0" destOrd="0" parTransId="{D24B0785-067A-4BDD-836D-DD9ADF9A22DE}" sibTransId="{AEDDA8AA-9264-421F-90FE-62F93B84865D}"/>
    <dgm:cxn modelId="{FDDC4A72-EF30-467C-819C-487FF08DCE68}" type="presOf" srcId="{D24B0785-067A-4BDD-836D-DD9ADF9A22DE}" destId="{86DB0693-A33E-4A16-9639-DB2C50C1B1A4}" srcOrd="0" destOrd="0" presId="urn:microsoft.com/office/officeart/2005/8/layout/orgChart1"/>
    <dgm:cxn modelId="{25F54BAB-5858-4153-ACD7-907BF1DDAE08}" type="presOf" srcId="{D97937B6-F36F-427E-B63D-9EA4C85EF83A}" destId="{06215208-0920-4259-B051-7AD162EC9FC2}" srcOrd="1" destOrd="0" presId="urn:microsoft.com/office/officeart/2005/8/layout/orgChart1"/>
    <dgm:cxn modelId="{411A2841-0A1B-4181-8A02-DE686D65D7D3}" srcId="{9DEA55C1-E59C-4B5B-90DC-1D0B54C2B20C}" destId="{1456FC65-8899-437F-89B8-C801AA83FC50}" srcOrd="1" destOrd="0" parTransId="{70E379A4-CFE4-4798-BE29-A405B5DB48CC}" sibTransId="{D7A44C38-162F-4D2E-9A0C-2D15E00226A0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B070930B-6F27-4385-B7BD-E857C9713C3A}" type="presParOf" srcId="{05E8A0F8-8F4A-4D16-B455-9B21EE5D83FA}" destId="{FB62C0DC-A125-4D22-8168-682A35A82690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9DAB976F-AB2B-4246-9B5D-05BCC64F40E7}" type="presParOf" srcId="{DBDE0C42-B65A-4FF4-A1B6-4A7374870D94}" destId="{58BD1B53-322D-44F6-80A4-82104A12CC7A}" srcOrd="0" destOrd="0" presId="urn:microsoft.com/office/officeart/2005/8/layout/orgChart1"/>
    <dgm:cxn modelId="{76DF2EB1-DABC-42B5-A19A-8618BF0BCB01}" type="presParOf" srcId="{DBDE0C42-B65A-4FF4-A1B6-4A7374870D94}" destId="{CB57CDB5-0B82-48EE-8315-63977B63BCFA}" srcOrd="1" destOrd="0" presId="urn:microsoft.com/office/officeart/2005/8/layout/orgChart1"/>
    <dgm:cxn modelId="{16B1392B-ED43-46F6-BFD2-8B5CC5C9FA9A}" type="presParOf" srcId="{CB57CDB5-0B82-48EE-8315-63977B63BCFA}" destId="{DF72F0A9-7940-4723-ABB1-A1B44932BE32}" srcOrd="0" destOrd="0" presId="urn:microsoft.com/office/officeart/2005/8/layout/orgChart1"/>
    <dgm:cxn modelId="{2810F816-6C6F-47E2-BE39-2685BEEC4526}" type="presParOf" srcId="{DF72F0A9-7940-4723-ABB1-A1B44932BE32}" destId="{A66FDFA0-1D17-48C3-9FC9-45D448D0F6C6}" srcOrd="0" destOrd="0" presId="urn:microsoft.com/office/officeart/2005/8/layout/orgChart1"/>
    <dgm:cxn modelId="{FEB90742-4528-4FD5-8DDC-E42465CE9C8A}" type="presParOf" srcId="{DF72F0A9-7940-4723-ABB1-A1B44932BE32}" destId="{0788D823-60F1-436A-A51A-EC90D5E410DD}" srcOrd="1" destOrd="0" presId="urn:microsoft.com/office/officeart/2005/8/layout/orgChart1"/>
    <dgm:cxn modelId="{7B0292A4-E430-46D7-A1A8-E00035035C43}" type="presParOf" srcId="{CB57CDB5-0B82-48EE-8315-63977B63BCFA}" destId="{40719BC2-2490-4B29-B701-6CC3DBBE2E9C}" srcOrd="1" destOrd="0" presId="urn:microsoft.com/office/officeart/2005/8/layout/orgChart1"/>
    <dgm:cxn modelId="{DE5CC763-BD3A-4139-BF88-5D8059086F6D}" type="presParOf" srcId="{CB57CDB5-0B82-48EE-8315-63977B63BCFA}" destId="{CAB8DAF2-234B-4768-AA4E-A00C9EEF7EEB}" srcOrd="2" destOrd="0" presId="urn:microsoft.com/office/officeart/2005/8/layout/orgChart1"/>
    <dgm:cxn modelId="{11F6F2F9-6979-4D03-965D-E5B62B1E0139}" type="presParOf" srcId="{DBDE0C42-B65A-4FF4-A1B6-4A7374870D94}" destId="{64AA8683-99BC-4531-9134-A690218289FA}" srcOrd="2" destOrd="0" presId="urn:microsoft.com/office/officeart/2005/8/layout/orgChart1"/>
    <dgm:cxn modelId="{5A651564-759D-4BC7-B5EE-4DFB97A70D92}" type="presParOf" srcId="{DBDE0C42-B65A-4FF4-A1B6-4A7374870D94}" destId="{4FD5237A-1820-426E-A64D-754638545FE7}" srcOrd="3" destOrd="0" presId="urn:microsoft.com/office/officeart/2005/8/layout/orgChart1"/>
    <dgm:cxn modelId="{1033E6F6-B63F-4475-B6A8-95F3782C58A4}" type="presParOf" srcId="{4FD5237A-1820-426E-A64D-754638545FE7}" destId="{4C6A9BE4-5CF3-41F4-8E53-680D12C3BD7A}" srcOrd="0" destOrd="0" presId="urn:microsoft.com/office/officeart/2005/8/layout/orgChart1"/>
    <dgm:cxn modelId="{7B245658-BA37-4436-8E75-BC80367538F6}" type="presParOf" srcId="{4C6A9BE4-5CF3-41F4-8E53-680D12C3BD7A}" destId="{E9ADBD5B-0C16-4917-9FB6-6E903558F00E}" srcOrd="0" destOrd="0" presId="urn:microsoft.com/office/officeart/2005/8/layout/orgChart1"/>
    <dgm:cxn modelId="{BDEA9510-7FC3-49CE-9D1E-63E12449E793}" type="presParOf" srcId="{4C6A9BE4-5CF3-41F4-8E53-680D12C3BD7A}" destId="{06215208-0920-4259-B051-7AD162EC9FC2}" srcOrd="1" destOrd="0" presId="urn:microsoft.com/office/officeart/2005/8/layout/orgChart1"/>
    <dgm:cxn modelId="{05840026-C84E-4F6C-9462-AEEBE08B6FF9}" type="presParOf" srcId="{4FD5237A-1820-426E-A64D-754638545FE7}" destId="{E46C9CC7-787F-4C39-9C7A-2C00061B41D2}" srcOrd="1" destOrd="0" presId="urn:microsoft.com/office/officeart/2005/8/layout/orgChart1"/>
    <dgm:cxn modelId="{F1C0452C-85D4-4669-BCEE-8A39EE8BC5FA}" type="presParOf" srcId="{4FD5237A-1820-426E-A64D-754638545FE7}" destId="{ADB74F73-A3A3-40FB-A334-9143562DF6E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A69A36A2-13AA-462E-90BF-7925271E3FA6}" type="presParOf" srcId="{05E8A0F8-8F4A-4D16-B455-9B21EE5D83FA}" destId="{C762EA61-40A6-405F-B15E-AC5A999A976A}" srcOrd="4" destOrd="0" presId="urn:microsoft.com/office/officeart/2005/8/layout/orgChart1"/>
    <dgm:cxn modelId="{67B74B43-17A7-418E-9C94-C23C679D5949}" type="presParOf" srcId="{05E8A0F8-8F4A-4D16-B455-9B21EE5D83FA}" destId="{40E7F874-DAC2-457C-8EDA-A8743FD69E8A}" srcOrd="5" destOrd="0" presId="urn:microsoft.com/office/officeart/2005/8/layout/orgChart1"/>
    <dgm:cxn modelId="{D0B06A10-873D-4314-B7E0-BDCC613C879F}" type="presParOf" srcId="{40E7F874-DAC2-457C-8EDA-A8743FD69E8A}" destId="{CE92E677-374E-440C-94E2-B99DED1F85BB}" srcOrd="0" destOrd="0" presId="urn:microsoft.com/office/officeart/2005/8/layout/orgChart1"/>
    <dgm:cxn modelId="{67829AD0-468D-4221-A0BA-5E44B09D2F29}" type="presParOf" srcId="{CE92E677-374E-440C-94E2-B99DED1F85BB}" destId="{2C51D51A-40BE-45BE-93C8-8B1FC0600A4C}" srcOrd="0" destOrd="0" presId="urn:microsoft.com/office/officeart/2005/8/layout/orgChart1"/>
    <dgm:cxn modelId="{72AB802C-374B-4658-8CD9-8B21C2F237E3}" type="presParOf" srcId="{CE92E677-374E-440C-94E2-B99DED1F85BB}" destId="{17553370-CBBE-4792-8AC7-EC5263793FDF}" srcOrd="1" destOrd="0" presId="urn:microsoft.com/office/officeart/2005/8/layout/orgChart1"/>
    <dgm:cxn modelId="{0E38FA8F-D82C-47A0-B3D7-01EF64D9E0AD}" type="presParOf" srcId="{40E7F874-DAC2-457C-8EDA-A8743FD69E8A}" destId="{5231FADC-2860-492F-9D83-314D1CA465A3}" srcOrd="1" destOrd="0" presId="urn:microsoft.com/office/officeart/2005/8/layout/orgChart1"/>
    <dgm:cxn modelId="{CE6B2D84-1B5A-449D-9783-5B201BF017B1}" type="presParOf" srcId="{5231FADC-2860-492F-9D83-314D1CA465A3}" destId="{86DB0693-A33E-4A16-9639-DB2C50C1B1A4}" srcOrd="0" destOrd="0" presId="urn:microsoft.com/office/officeart/2005/8/layout/orgChart1"/>
    <dgm:cxn modelId="{A1122937-8D43-4321-AAEE-8AD117210D8B}" type="presParOf" srcId="{5231FADC-2860-492F-9D83-314D1CA465A3}" destId="{069CEFC0-D510-4D6F-8058-D89651F34E94}" srcOrd="1" destOrd="0" presId="urn:microsoft.com/office/officeart/2005/8/layout/orgChart1"/>
    <dgm:cxn modelId="{E263ED10-7587-4AB6-B502-A8F449D4D0E8}" type="presParOf" srcId="{069CEFC0-D510-4D6F-8058-D89651F34E94}" destId="{7E23561F-B617-4BCD-917B-8C2D12439323}" srcOrd="0" destOrd="0" presId="urn:microsoft.com/office/officeart/2005/8/layout/orgChart1"/>
    <dgm:cxn modelId="{EC51C8E3-FB16-4828-81A6-6C8F44920869}" type="presParOf" srcId="{7E23561F-B617-4BCD-917B-8C2D12439323}" destId="{9DC2669D-0238-487E-95C9-3C2883DC03BC}" srcOrd="0" destOrd="0" presId="urn:microsoft.com/office/officeart/2005/8/layout/orgChart1"/>
    <dgm:cxn modelId="{0B4606F5-BF64-496A-A431-5C1063CB3F1D}" type="presParOf" srcId="{7E23561F-B617-4BCD-917B-8C2D12439323}" destId="{82268C68-56C6-44C8-90AB-FBA00B907FF7}" srcOrd="1" destOrd="0" presId="urn:microsoft.com/office/officeart/2005/8/layout/orgChart1"/>
    <dgm:cxn modelId="{9540A143-2351-44B7-AD80-FA3C1C039D2B}" type="presParOf" srcId="{069CEFC0-D510-4D6F-8058-D89651F34E94}" destId="{59DF4CE4-356D-47F8-B3F0-ED7AAAB8F4DD}" srcOrd="1" destOrd="0" presId="urn:microsoft.com/office/officeart/2005/8/layout/orgChart1"/>
    <dgm:cxn modelId="{EE97D6E2-DEDD-47A7-B519-6C37B031BB2F}" type="presParOf" srcId="{069CEFC0-D510-4D6F-8058-D89651F34E94}" destId="{C46B7E8F-37EC-4023-86DC-451314F79803}" srcOrd="2" destOrd="0" presId="urn:microsoft.com/office/officeart/2005/8/layout/orgChart1"/>
    <dgm:cxn modelId="{35F169E2-4905-4AD8-B565-6576549B57E8}" type="presParOf" srcId="{40E7F874-DAC2-457C-8EDA-A8743FD69E8A}" destId="{8E024C4F-8B74-4617-8CE2-6106611B2FF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C610F969-2990-4966-A80A-47E8A27F7349}" type="presParOf" srcId="{E6CFA08A-7145-470C-A659-6A725D85622B}" destId="{B2DA430C-8F42-44E8-9828-F289A96DC5E7}" srcOrd="0" destOrd="0" presId="urn:microsoft.com/office/officeart/2005/8/layout/orgChart1"/>
    <dgm:cxn modelId="{549D27D3-66AB-420C-916A-3EFED4C8AE33}" type="presParOf" srcId="{E6CFA08A-7145-470C-A659-6A725D85622B}" destId="{1F1D2C16-30BA-4B6D-BC40-272068F633E5}" srcOrd="1" destOrd="0" presId="urn:microsoft.com/office/officeart/2005/8/layout/orgChart1"/>
    <dgm:cxn modelId="{158AFEA0-10B2-4554-AA18-989C2EF48393}" type="presParOf" srcId="{1F1D2C16-30BA-4B6D-BC40-272068F633E5}" destId="{29691141-4113-460F-B273-334D18080C08}" srcOrd="0" destOrd="0" presId="urn:microsoft.com/office/officeart/2005/8/layout/orgChart1"/>
    <dgm:cxn modelId="{C7FF2158-40B0-40B0-ABFD-5FC81341916E}" type="presParOf" srcId="{29691141-4113-460F-B273-334D18080C08}" destId="{0D5CCE0A-512E-4404-AA5C-0300E0C9B7AE}" srcOrd="0" destOrd="0" presId="urn:microsoft.com/office/officeart/2005/8/layout/orgChart1"/>
    <dgm:cxn modelId="{134DCCFD-B76E-4772-8462-8F2EBA9E1FE8}" type="presParOf" srcId="{29691141-4113-460F-B273-334D18080C08}" destId="{A4927602-D7B7-49DF-9E53-63906C82E8B7}" srcOrd="1" destOrd="0" presId="urn:microsoft.com/office/officeart/2005/8/layout/orgChart1"/>
    <dgm:cxn modelId="{0E486E60-6930-45F3-9A28-AF28F32FD4FA}" type="presParOf" srcId="{1F1D2C16-30BA-4B6D-BC40-272068F633E5}" destId="{27A87CB9-62C3-40A3-BD44-EBBA79F20607}" srcOrd="1" destOrd="0" presId="urn:microsoft.com/office/officeart/2005/8/layout/orgChart1"/>
    <dgm:cxn modelId="{3F6723F8-5941-4A96-BC0C-DD5B9A0B593A}" type="presParOf" srcId="{1F1D2C16-30BA-4B6D-BC40-272068F633E5}" destId="{D40666A0-2333-4F5B-BD10-7E3F2AE07007}" srcOrd="2" destOrd="0" presId="urn:microsoft.com/office/officeart/2005/8/layout/orgChart1"/>
    <dgm:cxn modelId="{525EF296-F244-436C-A3FE-7A99CFA890C9}" type="presParOf" srcId="{E6CFA08A-7145-470C-A659-6A725D85622B}" destId="{3B97BB0E-0128-41C9-9417-C15E302CE7E0}" srcOrd="2" destOrd="0" presId="urn:microsoft.com/office/officeart/2005/8/layout/orgChart1"/>
    <dgm:cxn modelId="{31AD6CEC-921B-4728-8DCB-B13F14C95CC6}" type="presParOf" srcId="{E6CFA08A-7145-470C-A659-6A725D85622B}" destId="{4BF1B03F-897B-4D91-822D-B36903B2CDED}" srcOrd="3" destOrd="0" presId="urn:microsoft.com/office/officeart/2005/8/layout/orgChart1"/>
    <dgm:cxn modelId="{4E96CB27-6C9A-4D6A-8AC8-640082D0277F}" type="presParOf" srcId="{4BF1B03F-897B-4D91-822D-B36903B2CDED}" destId="{8230B53E-3A5F-4449-B200-2A80F34C6077}" srcOrd="0" destOrd="0" presId="urn:microsoft.com/office/officeart/2005/8/layout/orgChart1"/>
    <dgm:cxn modelId="{F3124F3E-7299-49E9-94E7-93F532AE5B8A}" type="presParOf" srcId="{8230B53E-3A5F-4449-B200-2A80F34C6077}" destId="{E0480EB0-4548-4786-8C6A-9D93B8C6D4FC}" srcOrd="0" destOrd="0" presId="urn:microsoft.com/office/officeart/2005/8/layout/orgChart1"/>
    <dgm:cxn modelId="{D54FD5A8-C24C-4001-B321-12AC9165CC8F}" type="presParOf" srcId="{8230B53E-3A5F-4449-B200-2A80F34C6077}" destId="{AB2FCB6B-5C50-4986-A325-877EE3A4D7B0}" srcOrd="1" destOrd="0" presId="urn:microsoft.com/office/officeart/2005/8/layout/orgChart1"/>
    <dgm:cxn modelId="{0D4402D4-3A0D-48FD-A042-13E3E13025E0}" type="presParOf" srcId="{4BF1B03F-897B-4D91-822D-B36903B2CDED}" destId="{2F430729-AAC9-444A-8774-DF1E63CD4F68}" srcOrd="1" destOrd="0" presId="urn:microsoft.com/office/officeart/2005/8/layout/orgChart1"/>
    <dgm:cxn modelId="{993B0D6D-C13F-4F84-8C63-FD165A3E36FC}" type="presParOf" srcId="{4BF1B03F-897B-4D91-822D-B36903B2CDED}" destId="{BF2FE934-8137-4E1A-BE43-0CAC9AE1CB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 Prevención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Programas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57C798-E0E7-4D4F-9325-52F0C88631F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 Temporal</a:t>
          </a:r>
        </a:p>
      </dgm:t>
    </dgm:pt>
    <dgm:pt modelId="{9B988F0A-63BB-4908-B389-99B9EF3E2F29}" type="par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96FBDB5-A79C-4613-90B3-037B7B33DC99}" type="sib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6B0F25-8BF1-4F33-91CA-EEFC419A0F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Estudios 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Investigación</a:t>
          </a:r>
        </a:p>
      </dgm:t>
    </dgm:pt>
    <dgm:pt modelId="{DFC30926-6767-45AE-A439-1C9BA57D328B}" type="par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E1326B-A8E9-4CCB-9F63-7A2E58186433}" type="sib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C1FDA08-8025-44D0-A1E0-0F140ED7F28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Supervisores(as)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Vinculación Estratégica</a:t>
          </a:r>
        </a:p>
      </dgm:t>
    </dgm:pt>
    <dgm:pt modelId="{01D63B24-331E-43AD-9D51-2DA3E96B9D73}" type="par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178CB8-6C26-44EF-BBCE-0985F233FB4F}" type="sib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EB6BA59-43E3-4EAF-BE16-ACF01DAAC97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Jurídico(a)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Recepcionista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</dgm:t>
    </dgm:pt>
    <dgm:pt modelId="{2C73C663-8449-437B-960B-C271A0E2A1F8}" type="par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9A8B839-46CE-438D-A1D4-968C1A1A6776}" type="sib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83FD3AF-8EAC-4A69-94F8-14D8FD643E4D}">
      <dgm:prSet custT="1"/>
      <dgm:spPr/>
      <dgm:t>
        <a:bodyPr/>
        <a:lstStyle/>
        <a:p>
          <a:r>
            <a:rPr lang="es-MX" altLang="es-MX" sz="1200" dirty="0" smtClean="0"/>
            <a:t>Jefe(a) de Prevención</a:t>
          </a:r>
        </a:p>
      </dgm:t>
    </dgm:pt>
    <dgm:pt modelId="{9BC9B818-78EE-4157-BAEB-337631D59F67}" type="parTrans" cxnId="{A763FD44-1D96-4E34-B7A3-9E5DC07AD804}">
      <dgm:prSet/>
      <dgm:spPr/>
      <dgm:t>
        <a:bodyPr/>
        <a:lstStyle/>
        <a:p>
          <a:endParaRPr lang="es-ES" sz="1200"/>
        </a:p>
      </dgm:t>
    </dgm:pt>
    <dgm:pt modelId="{0313E9EE-827C-49C0-9E0D-84B2DC1597E2}" type="sibTrans" cxnId="{A763FD44-1D96-4E34-B7A3-9E5DC07AD804}">
      <dgm:prSet/>
      <dgm:spPr/>
      <dgm:t>
        <a:bodyPr/>
        <a:lstStyle/>
        <a:p>
          <a:endParaRPr lang="es-ES" sz="1200"/>
        </a:p>
      </dgm:t>
    </dgm:pt>
    <dgm:pt modelId="{6750DDA5-13EC-4B2D-B119-9FBBEF24DCF8}">
      <dgm:prSet custT="1"/>
      <dgm:spPr/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Trabajadores(as) Sociales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Promotores(as)</a:t>
          </a:r>
        </a:p>
      </dgm:t>
    </dgm:pt>
    <dgm:pt modelId="{A82F6B74-CAA1-4DE8-BE13-E8C24D36DE08}" type="parTrans" cxnId="{5D0E29DA-5BFB-421C-9C6F-3800C92A8353}">
      <dgm:prSet/>
      <dgm:spPr/>
      <dgm:t>
        <a:bodyPr/>
        <a:lstStyle/>
        <a:p>
          <a:endParaRPr lang="es-ES"/>
        </a:p>
      </dgm:t>
    </dgm:pt>
    <dgm:pt modelId="{AA09303E-C2C0-4CA1-B359-19CFE94323EF}" type="sibTrans" cxnId="{5D0E29DA-5BFB-421C-9C6F-3800C92A835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3598" custLinFactNeighborX="9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0DDC2695-DB29-45B6-B39C-78744B8B9037}" type="pres">
      <dgm:prSet presAssocID="{9BC9B818-78EE-4157-BAEB-337631D59F67}" presName="Name35" presStyleLbl="parChTrans1D2" presStyleIdx="0" presStyleCnt="3"/>
      <dgm:spPr/>
      <dgm:t>
        <a:bodyPr/>
        <a:lstStyle/>
        <a:p>
          <a:endParaRPr lang="es-ES"/>
        </a:p>
      </dgm:t>
    </dgm:pt>
    <dgm:pt modelId="{77987B0A-2CDD-4B29-8759-8F2A6C2CF23E}" type="pres">
      <dgm:prSet presAssocID="{B83FD3AF-8EAC-4A69-94F8-14D8FD643E4D}" presName="hierRoot2" presStyleCnt="0">
        <dgm:presLayoutVars>
          <dgm:hierBranch/>
        </dgm:presLayoutVars>
      </dgm:prSet>
      <dgm:spPr/>
    </dgm:pt>
    <dgm:pt modelId="{DFA811CE-0D8D-4B84-944F-CDDAE5A48B1D}" type="pres">
      <dgm:prSet presAssocID="{B83FD3AF-8EAC-4A69-94F8-14D8FD643E4D}" presName="rootComposite" presStyleCnt="0"/>
      <dgm:spPr/>
    </dgm:pt>
    <dgm:pt modelId="{780649D7-0635-4A1A-A68C-0F41B1A7CA14}" type="pres">
      <dgm:prSet presAssocID="{B83FD3AF-8EAC-4A69-94F8-14D8FD643E4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BD8840-6061-463D-B303-AE46D8C7DCD8}" type="pres">
      <dgm:prSet presAssocID="{B83FD3AF-8EAC-4A69-94F8-14D8FD643E4D}" presName="rootConnector" presStyleLbl="node2" presStyleIdx="0" presStyleCnt="3"/>
      <dgm:spPr/>
      <dgm:t>
        <a:bodyPr/>
        <a:lstStyle/>
        <a:p>
          <a:endParaRPr lang="es-ES"/>
        </a:p>
      </dgm:t>
    </dgm:pt>
    <dgm:pt modelId="{565419B1-0159-4A95-8032-DF764E38D0E6}" type="pres">
      <dgm:prSet presAssocID="{B83FD3AF-8EAC-4A69-94F8-14D8FD643E4D}" presName="hierChild4" presStyleCnt="0"/>
      <dgm:spPr/>
    </dgm:pt>
    <dgm:pt modelId="{FCDF4FC0-6953-43BB-AC7E-CA2C5889817E}" type="pres">
      <dgm:prSet presAssocID="{A82F6B74-CAA1-4DE8-BE13-E8C24D36DE08}" presName="Name35" presStyleLbl="parChTrans1D3" presStyleIdx="0" presStyleCnt="4"/>
      <dgm:spPr/>
      <dgm:t>
        <a:bodyPr/>
        <a:lstStyle/>
        <a:p>
          <a:endParaRPr lang="es-ES"/>
        </a:p>
      </dgm:t>
    </dgm:pt>
    <dgm:pt modelId="{FC725F57-9822-4B44-BFDF-3E43A038160E}" type="pres">
      <dgm:prSet presAssocID="{6750DDA5-13EC-4B2D-B119-9FBBEF24DCF8}" presName="hierRoot2" presStyleCnt="0">
        <dgm:presLayoutVars>
          <dgm:hierBranch/>
        </dgm:presLayoutVars>
      </dgm:prSet>
      <dgm:spPr/>
    </dgm:pt>
    <dgm:pt modelId="{D8B8057C-B443-47B9-9AEE-08B84CA605C3}" type="pres">
      <dgm:prSet presAssocID="{6750DDA5-13EC-4B2D-B119-9FBBEF24DCF8}" presName="rootComposite" presStyleCnt="0"/>
      <dgm:spPr/>
    </dgm:pt>
    <dgm:pt modelId="{CE0038FB-0BE5-4CF1-8945-88411856632D}" type="pres">
      <dgm:prSet presAssocID="{6750DDA5-13EC-4B2D-B119-9FBBEF24DCF8}" presName="rootText" presStyleLbl="node3" presStyleIdx="0" presStyleCnt="4" custScaleX="99181" custScaleY="1303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40CE025-FE18-479C-A53F-6A31E474AB20}" type="pres">
      <dgm:prSet presAssocID="{6750DDA5-13EC-4B2D-B119-9FBBEF24DCF8}" presName="rootConnector" presStyleLbl="node3" presStyleIdx="0" presStyleCnt="4"/>
      <dgm:spPr/>
      <dgm:t>
        <a:bodyPr/>
        <a:lstStyle/>
        <a:p>
          <a:endParaRPr lang="es-ES"/>
        </a:p>
      </dgm:t>
    </dgm:pt>
    <dgm:pt modelId="{CDCAC5B7-9C39-4906-9DB5-6834BDCA9726}" type="pres">
      <dgm:prSet presAssocID="{6750DDA5-13EC-4B2D-B119-9FBBEF24DCF8}" presName="hierChild4" presStyleCnt="0"/>
      <dgm:spPr/>
    </dgm:pt>
    <dgm:pt modelId="{051009AD-830E-488C-9903-D713892AF7DC}" type="pres">
      <dgm:prSet presAssocID="{6750DDA5-13EC-4B2D-B119-9FBBEF24DCF8}" presName="hierChild5" presStyleCnt="0"/>
      <dgm:spPr/>
    </dgm:pt>
    <dgm:pt modelId="{90E4C595-2A48-4330-B558-957523F86B48}" type="pres">
      <dgm:prSet presAssocID="{B83FD3AF-8EAC-4A69-94F8-14D8FD643E4D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3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18D848C-D59A-4EF3-B652-B0C1FC7F5354}" type="pres">
      <dgm:prSet presAssocID="{D6CFC760-038A-415E-8FD4-61A62CF01B43}" presName="rootComposite" presStyleCnt="0"/>
      <dgm:spPr/>
      <dgm:t>
        <a:bodyPr/>
        <a:lstStyle/>
        <a:p>
          <a:endParaRPr lang="es-ES"/>
        </a:p>
      </dgm:t>
    </dgm:pt>
    <dgm:pt modelId="{2BFA1D44-4D20-4DA5-9A95-28EFF1F2BB1B}" type="pres">
      <dgm:prSet presAssocID="{D6CFC760-038A-415E-8FD4-61A62CF01B43}" presName="rootText" presStyleLbl="node2" presStyleIdx="1" presStyleCnt="3" custLinFactNeighborX="-132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  <dgm:t>
        <a:bodyPr/>
        <a:lstStyle/>
        <a:p>
          <a:endParaRPr lang="es-ES"/>
        </a:p>
      </dgm:t>
    </dgm:pt>
    <dgm:pt modelId="{D21225B2-5BBE-49C2-BEAA-8393B1DA87AB}" type="pres">
      <dgm:prSet presAssocID="{9B988F0A-63BB-4908-B389-99B9EF3E2F29}" presName="Name35" presStyleLbl="parChTrans1D3" presStyleIdx="1" presStyleCnt="4"/>
      <dgm:spPr/>
      <dgm:t>
        <a:bodyPr/>
        <a:lstStyle/>
        <a:p>
          <a:endParaRPr lang="es-MX"/>
        </a:p>
      </dgm:t>
    </dgm:pt>
    <dgm:pt modelId="{FF32577A-9CD0-4E9E-867C-16053A3D8E61}" type="pres">
      <dgm:prSet presAssocID="{4E57C798-E0E7-4D4F-9325-52F0C88631F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4AD6083-FBA4-4C40-9C3C-7CA7166760AF}" type="pres">
      <dgm:prSet presAssocID="{4E57C798-E0E7-4D4F-9325-52F0C88631FC}" presName="rootComposite" presStyleCnt="0"/>
      <dgm:spPr/>
      <dgm:t>
        <a:bodyPr/>
        <a:lstStyle/>
        <a:p>
          <a:endParaRPr lang="es-ES"/>
        </a:p>
      </dgm:t>
    </dgm:pt>
    <dgm:pt modelId="{C1E120B7-ABD0-452A-9034-AAC7AB8752E6}" type="pres">
      <dgm:prSet presAssocID="{4E57C798-E0E7-4D4F-9325-52F0C88631FC}" presName="rootText" presStyleLbl="node3" presStyleIdx="1" presStyleCnt="4" custScaleX="99181" custScaleY="130359" custLinFactNeighborX="-5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A81C63-3F1E-4D80-9B3E-EB36986525FD}" type="pres">
      <dgm:prSet presAssocID="{4E57C798-E0E7-4D4F-9325-52F0C88631FC}" presName="rootConnector" presStyleLbl="node3" presStyleIdx="1" presStyleCnt="4"/>
      <dgm:spPr/>
      <dgm:t>
        <a:bodyPr/>
        <a:lstStyle/>
        <a:p>
          <a:endParaRPr lang="es-ES"/>
        </a:p>
      </dgm:t>
    </dgm:pt>
    <dgm:pt modelId="{804AE6C5-B1F4-4262-9BF7-EEA9FE8C4555}" type="pres">
      <dgm:prSet presAssocID="{4E57C798-E0E7-4D4F-9325-52F0C88631FC}" presName="hierChild4" presStyleCnt="0"/>
      <dgm:spPr/>
      <dgm:t>
        <a:bodyPr/>
        <a:lstStyle/>
        <a:p>
          <a:endParaRPr lang="es-ES"/>
        </a:p>
      </dgm:t>
    </dgm:pt>
    <dgm:pt modelId="{C355FF03-A2C5-40A4-AD9F-72D5D2E9928C}" type="pres">
      <dgm:prSet presAssocID="{4E57C798-E0E7-4D4F-9325-52F0C88631FC}" presName="hierChild5" presStyleCnt="0"/>
      <dgm:spPr/>
      <dgm:t>
        <a:bodyPr/>
        <a:lstStyle/>
        <a:p>
          <a:endParaRPr lang="es-ES"/>
        </a:p>
      </dgm:t>
    </dgm:pt>
    <dgm:pt modelId="{B738764F-4F2F-458E-8087-DAE9CA0DC66D}" type="pres">
      <dgm:prSet presAssocID="{01D63B24-331E-43AD-9D51-2DA3E96B9D73}" presName="Name35" presStyleLbl="parChTrans1D3" presStyleIdx="2" presStyleCnt="4"/>
      <dgm:spPr/>
      <dgm:t>
        <a:bodyPr/>
        <a:lstStyle/>
        <a:p>
          <a:endParaRPr lang="es-MX"/>
        </a:p>
      </dgm:t>
    </dgm:pt>
    <dgm:pt modelId="{701490B7-A7A1-4D11-AF5A-70FCF6D4334C}" type="pres">
      <dgm:prSet presAssocID="{4C1FDA08-8025-44D0-A1E0-0F140ED7F28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77A179C-B83C-4BEE-A896-FFF65F606AFC}" type="pres">
      <dgm:prSet presAssocID="{4C1FDA08-8025-44D0-A1E0-0F140ED7F28C}" presName="rootComposite" presStyleCnt="0"/>
      <dgm:spPr/>
      <dgm:t>
        <a:bodyPr/>
        <a:lstStyle/>
        <a:p>
          <a:endParaRPr lang="es-ES"/>
        </a:p>
      </dgm:t>
    </dgm:pt>
    <dgm:pt modelId="{3532192F-1A19-43A1-8FD9-6F817771F58C}" type="pres">
      <dgm:prSet presAssocID="{4C1FDA08-8025-44D0-A1E0-0F140ED7F28C}" presName="rootText" presStyleLbl="node3" presStyleIdx="2" presStyleCnt="4" custScaleX="99181" custScaleY="130359" custLinFactNeighborX="-5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A34051E-A331-40E2-AB55-171AFA3B237E}" type="pres">
      <dgm:prSet presAssocID="{4C1FDA08-8025-44D0-A1E0-0F140ED7F28C}" presName="rootConnector" presStyleLbl="node3" presStyleIdx="2" presStyleCnt="4"/>
      <dgm:spPr/>
      <dgm:t>
        <a:bodyPr/>
        <a:lstStyle/>
        <a:p>
          <a:endParaRPr lang="es-ES"/>
        </a:p>
      </dgm:t>
    </dgm:pt>
    <dgm:pt modelId="{9A7D6AE5-352E-4F86-BD79-A5B00D560C73}" type="pres">
      <dgm:prSet presAssocID="{4C1FDA08-8025-44D0-A1E0-0F140ED7F28C}" presName="hierChild4" presStyleCnt="0"/>
      <dgm:spPr/>
      <dgm:t>
        <a:bodyPr/>
        <a:lstStyle/>
        <a:p>
          <a:endParaRPr lang="es-ES"/>
        </a:p>
      </dgm:t>
    </dgm:pt>
    <dgm:pt modelId="{FDAF1928-CD3C-4981-BA37-B2D5F99A799A}" type="pres">
      <dgm:prSet presAssocID="{4C1FDA08-8025-44D0-A1E0-0F140ED7F28C}" presName="hierChild5" presStyleCnt="0"/>
      <dgm:spPr/>
      <dgm:t>
        <a:bodyPr/>
        <a:lstStyle/>
        <a:p>
          <a:endParaRPr lang="es-ES"/>
        </a:p>
      </dgm:t>
    </dgm:pt>
    <dgm:pt modelId="{2C1E11CC-7B64-4396-A9BF-34EDA5060ED8}" type="pres">
      <dgm:prSet presAssocID="{D6CFC760-038A-415E-8FD4-61A62CF01B43}" presName="hierChild5" presStyleCnt="0"/>
      <dgm:spPr/>
      <dgm:t>
        <a:bodyPr/>
        <a:lstStyle/>
        <a:p>
          <a:endParaRPr lang="es-ES"/>
        </a:p>
      </dgm:t>
    </dgm:pt>
    <dgm:pt modelId="{EC0199EE-1AF9-4D4E-8C9B-F36F84EAE82D}" type="pres">
      <dgm:prSet presAssocID="{DFC30926-6767-45AE-A439-1C9BA57D328B}" presName="Name35" presStyleLbl="parChTrans1D2" presStyleIdx="2" presStyleCnt="3"/>
      <dgm:spPr/>
      <dgm:t>
        <a:bodyPr/>
        <a:lstStyle/>
        <a:p>
          <a:endParaRPr lang="es-MX"/>
        </a:p>
      </dgm:t>
    </dgm:pt>
    <dgm:pt modelId="{23C170DF-EB68-4F29-A5CC-24E3581483E6}" type="pres">
      <dgm:prSet presAssocID="{BD6B0F25-8BF1-4F33-91CA-EEFC419A0F90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DA601DD-B3C4-4689-80E6-8E56FE7E3688}" type="pres">
      <dgm:prSet presAssocID="{BD6B0F25-8BF1-4F33-91CA-EEFC419A0F90}" presName="rootComposite" presStyleCnt="0"/>
      <dgm:spPr/>
      <dgm:t>
        <a:bodyPr/>
        <a:lstStyle/>
        <a:p>
          <a:endParaRPr lang="es-ES"/>
        </a:p>
      </dgm:t>
    </dgm:pt>
    <dgm:pt modelId="{30075CCD-5447-4424-89D4-EEC34BCED6EF}" type="pres">
      <dgm:prSet presAssocID="{BD6B0F25-8BF1-4F33-91CA-EEFC419A0F9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9B04CE-A04E-48B2-8811-18032036519B}" type="pres">
      <dgm:prSet presAssocID="{BD6B0F25-8BF1-4F33-91CA-EEFC419A0F90}" presName="rootConnector" presStyleLbl="node2" presStyleIdx="2" presStyleCnt="3"/>
      <dgm:spPr/>
      <dgm:t>
        <a:bodyPr/>
        <a:lstStyle/>
        <a:p>
          <a:endParaRPr lang="es-ES"/>
        </a:p>
      </dgm:t>
    </dgm:pt>
    <dgm:pt modelId="{9F9AE419-14C9-4D74-8116-FB123E4B5818}" type="pres">
      <dgm:prSet presAssocID="{BD6B0F25-8BF1-4F33-91CA-EEFC419A0F90}" presName="hierChild4" presStyleCnt="0"/>
      <dgm:spPr/>
      <dgm:t>
        <a:bodyPr/>
        <a:lstStyle/>
        <a:p>
          <a:endParaRPr lang="es-ES"/>
        </a:p>
      </dgm:t>
    </dgm:pt>
    <dgm:pt modelId="{ACC4535F-9C2C-4C04-8F25-44ABBCAF5D80}" type="pres">
      <dgm:prSet presAssocID="{2C73C663-8449-437B-960B-C271A0E2A1F8}" presName="Name35" presStyleLbl="parChTrans1D3" presStyleIdx="3" presStyleCnt="4"/>
      <dgm:spPr/>
      <dgm:t>
        <a:bodyPr/>
        <a:lstStyle/>
        <a:p>
          <a:endParaRPr lang="es-MX"/>
        </a:p>
      </dgm:t>
    </dgm:pt>
    <dgm:pt modelId="{5A90476C-D9EE-4CD3-AEE4-53621DCE210C}" type="pres">
      <dgm:prSet presAssocID="{AEB6BA59-43E3-4EAF-BE16-ACF01DAAC97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27A4248-A723-488C-931F-AB853079611F}" type="pres">
      <dgm:prSet presAssocID="{AEB6BA59-43E3-4EAF-BE16-ACF01DAAC97C}" presName="rootComposite" presStyleCnt="0"/>
      <dgm:spPr/>
      <dgm:t>
        <a:bodyPr/>
        <a:lstStyle/>
        <a:p>
          <a:endParaRPr lang="es-ES"/>
        </a:p>
      </dgm:t>
    </dgm:pt>
    <dgm:pt modelId="{75C4AC7C-FF83-44FC-84DC-90BF37AD707C}" type="pres">
      <dgm:prSet presAssocID="{AEB6BA59-43E3-4EAF-BE16-ACF01DAAC97C}" presName="rootText" presStyleLbl="node3" presStyleIdx="3" presStyleCnt="4" custScaleX="99181" custScaleY="1303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5050C46-587D-4407-8330-D0CD89616D61}" type="pres">
      <dgm:prSet presAssocID="{AEB6BA59-43E3-4EAF-BE16-ACF01DAAC97C}" presName="rootConnector" presStyleLbl="node3" presStyleIdx="3" presStyleCnt="4"/>
      <dgm:spPr/>
      <dgm:t>
        <a:bodyPr/>
        <a:lstStyle/>
        <a:p>
          <a:endParaRPr lang="es-ES"/>
        </a:p>
      </dgm:t>
    </dgm:pt>
    <dgm:pt modelId="{08BC49B1-E36F-4B79-BC5E-DF367AA62047}" type="pres">
      <dgm:prSet presAssocID="{AEB6BA59-43E3-4EAF-BE16-ACF01DAAC97C}" presName="hierChild4" presStyleCnt="0"/>
      <dgm:spPr/>
      <dgm:t>
        <a:bodyPr/>
        <a:lstStyle/>
        <a:p>
          <a:endParaRPr lang="es-ES"/>
        </a:p>
      </dgm:t>
    </dgm:pt>
    <dgm:pt modelId="{F1E481A2-6D0F-4456-BCE1-13CD039642F1}" type="pres">
      <dgm:prSet presAssocID="{AEB6BA59-43E3-4EAF-BE16-ACF01DAAC97C}" presName="hierChild5" presStyleCnt="0"/>
      <dgm:spPr/>
      <dgm:t>
        <a:bodyPr/>
        <a:lstStyle/>
        <a:p>
          <a:endParaRPr lang="es-ES"/>
        </a:p>
      </dgm:t>
    </dgm:pt>
    <dgm:pt modelId="{7E3A4774-BDE8-436F-A23B-1622A12A2467}" type="pres">
      <dgm:prSet presAssocID="{BD6B0F25-8BF1-4F33-91CA-EEFC419A0F90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C0AD192B-53AE-4F59-A55A-0D76664AA1E4}" type="presOf" srcId="{9B988F0A-63BB-4908-B389-99B9EF3E2F29}" destId="{D21225B2-5BBE-49C2-BEAA-8393B1DA87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547CD180-8EEE-41AE-AB2D-9763A0CC7E47}" type="presOf" srcId="{AEB6BA59-43E3-4EAF-BE16-ACF01DAAC97C}" destId="{75C4AC7C-FF83-44FC-84DC-90BF37AD707C}" srcOrd="0" destOrd="0" presId="urn:microsoft.com/office/officeart/2005/8/layout/orgChart1"/>
    <dgm:cxn modelId="{1307C899-3A6E-4A85-9693-7687D8DEF880}" type="presOf" srcId="{4C1FDA08-8025-44D0-A1E0-0F140ED7F28C}" destId="{1A34051E-A331-40E2-AB55-171AFA3B237E}" srcOrd="1" destOrd="0" presId="urn:microsoft.com/office/officeart/2005/8/layout/orgChart1"/>
    <dgm:cxn modelId="{565ABB6D-B2C0-4903-8CED-1E03C9D69BD5}" type="presOf" srcId="{BD6B0F25-8BF1-4F33-91CA-EEFC419A0F90}" destId="{30075CCD-5447-4424-89D4-EEC34BCED6EF}" srcOrd="0" destOrd="0" presId="urn:microsoft.com/office/officeart/2005/8/layout/orgChart1"/>
    <dgm:cxn modelId="{BBD4C5D7-84E4-42C8-9FB7-0E27D393498F}" srcId="{9DEA55C1-E59C-4B5B-90DC-1D0B54C2B20C}" destId="{D6CFC760-038A-415E-8FD4-61A62CF01B43}" srcOrd="1" destOrd="0" parTransId="{257319B7-AED6-45A0-A661-C861CC1642F6}" sibTransId="{C5079DB9-DC48-419C-85A2-B006ADA54EC8}"/>
    <dgm:cxn modelId="{5779B474-6868-4299-9291-C183C2F6FF67}" type="presOf" srcId="{01D63B24-331E-43AD-9D51-2DA3E96B9D73}" destId="{B738764F-4F2F-458E-8087-DAE9CA0DC66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6F02FB4-070D-4A75-926B-488BB2D0CF84}" type="presOf" srcId="{2C73C663-8449-437B-960B-C271A0E2A1F8}" destId="{ACC4535F-9C2C-4C04-8F25-44ABBCAF5D80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69559F43-77B5-4233-9A06-6CA1DAB23619}" srcId="{D6CFC760-038A-415E-8FD4-61A62CF01B43}" destId="{4C1FDA08-8025-44D0-A1E0-0F140ED7F28C}" srcOrd="1" destOrd="0" parTransId="{01D63B24-331E-43AD-9D51-2DA3E96B9D73}" sibTransId="{0B178CB8-6C26-44EF-BBCE-0985F233FB4F}"/>
    <dgm:cxn modelId="{CAC33F05-7C50-4871-847B-4DF4137A0518}" srcId="{D6CFC760-038A-415E-8FD4-61A62CF01B43}" destId="{4E57C798-E0E7-4D4F-9325-52F0C88631FC}" srcOrd="0" destOrd="0" parTransId="{9B988F0A-63BB-4908-B389-99B9EF3E2F29}" sibTransId="{396FBDB5-A79C-4613-90B3-037B7B33DC99}"/>
    <dgm:cxn modelId="{FB2C9D59-8D22-4DB8-9A26-6B236AE129C3}" type="presOf" srcId="{9BC9B818-78EE-4157-BAEB-337631D59F67}" destId="{0DDC2695-DB29-45B6-B39C-78744B8B9037}" srcOrd="0" destOrd="0" presId="urn:microsoft.com/office/officeart/2005/8/layout/orgChart1"/>
    <dgm:cxn modelId="{4B71381C-3E93-4D6C-B5C4-A7620070189B}" type="presOf" srcId="{DFC30926-6767-45AE-A439-1C9BA57D328B}" destId="{EC0199EE-1AF9-4D4E-8C9B-F36F84EAE82D}" srcOrd="0" destOrd="0" presId="urn:microsoft.com/office/officeart/2005/8/layout/orgChart1"/>
    <dgm:cxn modelId="{64303A03-79F0-4B70-A1E9-A5C5BC08DE26}" type="presOf" srcId="{B83FD3AF-8EAC-4A69-94F8-14D8FD643E4D}" destId="{780649D7-0635-4A1A-A68C-0F41B1A7CA14}" srcOrd="0" destOrd="0" presId="urn:microsoft.com/office/officeart/2005/8/layout/orgChart1"/>
    <dgm:cxn modelId="{5D0E29DA-5BFB-421C-9C6F-3800C92A8353}" srcId="{B83FD3AF-8EAC-4A69-94F8-14D8FD643E4D}" destId="{6750DDA5-13EC-4B2D-B119-9FBBEF24DCF8}" srcOrd="0" destOrd="0" parTransId="{A82F6B74-CAA1-4DE8-BE13-E8C24D36DE08}" sibTransId="{AA09303E-C2C0-4CA1-B359-19CFE94323EF}"/>
    <dgm:cxn modelId="{1EC9C9FA-36E8-4309-BC5B-69062BFC6C94}" type="presOf" srcId="{6750DDA5-13EC-4B2D-B119-9FBBEF24DCF8}" destId="{CE0038FB-0BE5-4CF1-8945-88411856632D}" srcOrd="0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AA30B00F-B739-4C34-A459-776246656358}" type="presOf" srcId="{B83FD3AF-8EAC-4A69-94F8-14D8FD643E4D}" destId="{96BD8840-6061-463D-B303-AE46D8C7DCD8}" srcOrd="1" destOrd="0" presId="urn:microsoft.com/office/officeart/2005/8/layout/orgChart1"/>
    <dgm:cxn modelId="{3D1BDA38-E481-47D3-A13C-BCD3C6104109}" type="presOf" srcId="{AEB6BA59-43E3-4EAF-BE16-ACF01DAAC97C}" destId="{C5050C46-587D-4407-8330-D0CD89616D61}" srcOrd="1" destOrd="0" presId="urn:microsoft.com/office/officeart/2005/8/layout/orgChart1"/>
    <dgm:cxn modelId="{B4EBAC32-95FD-4E86-8325-B9E23AE613EC}" type="presOf" srcId="{4C1FDA08-8025-44D0-A1E0-0F140ED7F28C}" destId="{3532192F-1A19-43A1-8FD9-6F817771F58C}" srcOrd="0" destOrd="0" presId="urn:microsoft.com/office/officeart/2005/8/layout/orgChart1"/>
    <dgm:cxn modelId="{4D2A3E31-58F0-47E4-92E9-F54F5FC70A9F}" srcId="{9DEA55C1-E59C-4B5B-90DC-1D0B54C2B20C}" destId="{BD6B0F25-8BF1-4F33-91CA-EEFC419A0F90}" srcOrd="2" destOrd="0" parTransId="{DFC30926-6767-45AE-A439-1C9BA57D328B}" sibTransId="{77E1326B-A8E9-4CCB-9F63-7A2E58186433}"/>
    <dgm:cxn modelId="{5DAC2949-8CCE-4391-967F-A3E9F0EF3054}" srcId="{BD6B0F25-8BF1-4F33-91CA-EEFC419A0F90}" destId="{AEB6BA59-43E3-4EAF-BE16-ACF01DAAC97C}" srcOrd="0" destOrd="0" parTransId="{2C73C663-8449-437B-960B-C271A0E2A1F8}" sibTransId="{E9A8B839-46CE-438D-A1D4-968C1A1A6776}"/>
    <dgm:cxn modelId="{48AD04FB-310D-4FD0-AC5E-8D526D6ADB85}" type="presOf" srcId="{6750DDA5-13EC-4B2D-B119-9FBBEF24DCF8}" destId="{540CE025-FE18-479C-A53F-6A31E474AB20}" srcOrd="1" destOrd="0" presId="urn:microsoft.com/office/officeart/2005/8/layout/orgChart1"/>
    <dgm:cxn modelId="{3AB10D14-2EDD-4E4A-B042-7AC659E3A7E1}" type="presOf" srcId="{4E57C798-E0E7-4D4F-9325-52F0C88631FC}" destId="{C1E120B7-ABD0-452A-9034-AAC7AB8752E6}" srcOrd="0" destOrd="0" presId="urn:microsoft.com/office/officeart/2005/8/layout/orgChart1"/>
    <dgm:cxn modelId="{AB005EA7-3CC8-486A-ABD9-F978DD73371B}" type="presOf" srcId="{BD6B0F25-8BF1-4F33-91CA-EEFC419A0F90}" destId="{CB9B04CE-A04E-48B2-8811-18032036519B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C27D0099-950D-466E-85E9-C353B013E1B9}" type="presOf" srcId="{A82F6B74-CAA1-4DE8-BE13-E8C24D36DE08}" destId="{FCDF4FC0-6953-43BB-AC7E-CA2C5889817E}" srcOrd="0" destOrd="0" presId="urn:microsoft.com/office/officeart/2005/8/layout/orgChart1"/>
    <dgm:cxn modelId="{A763FD44-1D96-4E34-B7A3-9E5DC07AD804}" srcId="{9DEA55C1-E59C-4B5B-90DC-1D0B54C2B20C}" destId="{B83FD3AF-8EAC-4A69-94F8-14D8FD643E4D}" srcOrd="0" destOrd="0" parTransId="{9BC9B818-78EE-4157-BAEB-337631D59F67}" sibTransId="{0313E9EE-827C-49C0-9E0D-84B2DC1597E2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9CF87D9-C266-4DBF-B5D6-E5EE13D38DA8}" type="presOf" srcId="{4E57C798-E0E7-4D4F-9325-52F0C88631FC}" destId="{19A81C63-3F1E-4D80-9B3E-EB36986525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C76DC12-7163-4F21-8855-B83148E37482}" type="presParOf" srcId="{05E8A0F8-8F4A-4D16-B455-9B21EE5D83FA}" destId="{0DDC2695-DB29-45B6-B39C-78744B8B9037}" srcOrd="0" destOrd="0" presId="urn:microsoft.com/office/officeart/2005/8/layout/orgChart1"/>
    <dgm:cxn modelId="{C79760B4-0313-4926-838D-6BA9E6668022}" type="presParOf" srcId="{05E8A0F8-8F4A-4D16-B455-9B21EE5D83FA}" destId="{77987B0A-2CDD-4B29-8759-8F2A6C2CF23E}" srcOrd="1" destOrd="0" presId="urn:microsoft.com/office/officeart/2005/8/layout/orgChart1"/>
    <dgm:cxn modelId="{74466BB9-C8EC-4646-A756-4F2F621F5270}" type="presParOf" srcId="{77987B0A-2CDD-4B29-8759-8F2A6C2CF23E}" destId="{DFA811CE-0D8D-4B84-944F-CDDAE5A48B1D}" srcOrd="0" destOrd="0" presId="urn:microsoft.com/office/officeart/2005/8/layout/orgChart1"/>
    <dgm:cxn modelId="{ECAEAEFA-4B2F-4677-9807-B2A21AAB1D7C}" type="presParOf" srcId="{DFA811CE-0D8D-4B84-944F-CDDAE5A48B1D}" destId="{780649D7-0635-4A1A-A68C-0F41B1A7CA14}" srcOrd="0" destOrd="0" presId="urn:microsoft.com/office/officeart/2005/8/layout/orgChart1"/>
    <dgm:cxn modelId="{A28539AB-9E59-41E1-BB8B-0FF24BDB604B}" type="presParOf" srcId="{DFA811CE-0D8D-4B84-944F-CDDAE5A48B1D}" destId="{96BD8840-6061-463D-B303-AE46D8C7DCD8}" srcOrd="1" destOrd="0" presId="urn:microsoft.com/office/officeart/2005/8/layout/orgChart1"/>
    <dgm:cxn modelId="{59241F1B-8B29-429E-896C-0F31A151319E}" type="presParOf" srcId="{77987B0A-2CDD-4B29-8759-8F2A6C2CF23E}" destId="{565419B1-0159-4A95-8032-DF764E38D0E6}" srcOrd="1" destOrd="0" presId="urn:microsoft.com/office/officeart/2005/8/layout/orgChart1"/>
    <dgm:cxn modelId="{E5C3C3E7-8B80-42F9-BD43-D9B1E3968891}" type="presParOf" srcId="{565419B1-0159-4A95-8032-DF764E38D0E6}" destId="{FCDF4FC0-6953-43BB-AC7E-CA2C5889817E}" srcOrd="0" destOrd="0" presId="urn:microsoft.com/office/officeart/2005/8/layout/orgChart1"/>
    <dgm:cxn modelId="{C84FD12D-5D85-414D-81E0-264F2C8C1B12}" type="presParOf" srcId="{565419B1-0159-4A95-8032-DF764E38D0E6}" destId="{FC725F57-9822-4B44-BFDF-3E43A038160E}" srcOrd="1" destOrd="0" presId="urn:microsoft.com/office/officeart/2005/8/layout/orgChart1"/>
    <dgm:cxn modelId="{2AA2E74B-C468-4D27-8E2E-63A262B97173}" type="presParOf" srcId="{FC725F57-9822-4B44-BFDF-3E43A038160E}" destId="{D8B8057C-B443-47B9-9AEE-08B84CA605C3}" srcOrd="0" destOrd="0" presId="urn:microsoft.com/office/officeart/2005/8/layout/orgChart1"/>
    <dgm:cxn modelId="{D6B1A11A-9D3C-4790-B72D-88B15A29AC4C}" type="presParOf" srcId="{D8B8057C-B443-47B9-9AEE-08B84CA605C3}" destId="{CE0038FB-0BE5-4CF1-8945-88411856632D}" srcOrd="0" destOrd="0" presId="urn:microsoft.com/office/officeart/2005/8/layout/orgChart1"/>
    <dgm:cxn modelId="{D5D43FBC-110D-498A-BFC6-46E3DDB4CE04}" type="presParOf" srcId="{D8B8057C-B443-47B9-9AEE-08B84CA605C3}" destId="{540CE025-FE18-479C-A53F-6A31E474AB20}" srcOrd="1" destOrd="0" presId="urn:microsoft.com/office/officeart/2005/8/layout/orgChart1"/>
    <dgm:cxn modelId="{27E9846E-5707-40A7-A510-2FF4691C3AF9}" type="presParOf" srcId="{FC725F57-9822-4B44-BFDF-3E43A038160E}" destId="{CDCAC5B7-9C39-4906-9DB5-6834BDCA9726}" srcOrd="1" destOrd="0" presId="urn:microsoft.com/office/officeart/2005/8/layout/orgChart1"/>
    <dgm:cxn modelId="{D6061CA5-FB6E-408C-9059-FD4D2585DBB6}" type="presParOf" srcId="{FC725F57-9822-4B44-BFDF-3E43A038160E}" destId="{051009AD-830E-488C-9903-D713892AF7DC}" srcOrd="2" destOrd="0" presId="urn:microsoft.com/office/officeart/2005/8/layout/orgChart1"/>
    <dgm:cxn modelId="{F83535E3-AA90-49DC-9510-67076468846A}" type="presParOf" srcId="{77987B0A-2CDD-4B29-8759-8F2A6C2CF23E}" destId="{90E4C595-2A48-4330-B558-957523F86B48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8598F15A-F1A0-4A2E-A54F-BC566CB7E537}" type="presParOf" srcId="{B8A05E57-50E6-43A5-BB6A-518CA3BED887}" destId="{D21225B2-5BBE-49C2-BEAA-8393B1DA87AB}" srcOrd="0" destOrd="0" presId="urn:microsoft.com/office/officeart/2005/8/layout/orgChart1"/>
    <dgm:cxn modelId="{B7246E9B-7B22-472B-A66F-2DF6F0DF6A83}" type="presParOf" srcId="{B8A05E57-50E6-43A5-BB6A-518CA3BED887}" destId="{FF32577A-9CD0-4E9E-867C-16053A3D8E61}" srcOrd="1" destOrd="0" presId="urn:microsoft.com/office/officeart/2005/8/layout/orgChart1"/>
    <dgm:cxn modelId="{9F248864-07FF-4992-AA14-2863465B7902}" type="presParOf" srcId="{FF32577A-9CD0-4E9E-867C-16053A3D8E61}" destId="{D4AD6083-FBA4-4C40-9C3C-7CA7166760AF}" srcOrd="0" destOrd="0" presId="urn:microsoft.com/office/officeart/2005/8/layout/orgChart1"/>
    <dgm:cxn modelId="{CFFC4124-9DED-487D-9AAB-16E4A59EC870}" type="presParOf" srcId="{D4AD6083-FBA4-4C40-9C3C-7CA7166760AF}" destId="{C1E120B7-ABD0-452A-9034-AAC7AB8752E6}" srcOrd="0" destOrd="0" presId="urn:microsoft.com/office/officeart/2005/8/layout/orgChart1"/>
    <dgm:cxn modelId="{8F047FF4-BC03-4E2D-82FA-3CC34EE8FF46}" type="presParOf" srcId="{D4AD6083-FBA4-4C40-9C3C-7CA7166760AF}" destId="{19A81C63-3F1E-4D80-9B3E-EB36986525FD}" srcOrd="1" destOrd="0" presId="urn:microsoft.com/office/officeart/2005/8/layout/orgChart1"/>
    <dgm:cxn modelId="{9F821CD1-0DCE-415E-9526-8945110F3A51}" type="presParOf" srcId="{FF32577A-9CD0-4E9E-867C-16053A3D8E61}" destId="{804AE6C5-B1F4-4262-9BF7-EEA9FE8C4555}" srcOrd="1" destOrd="0" presId="urn:microsoft.com/office/officeart/2005/8/layout/orgChart1"/>
    <dgm:cxn modelId="{3264E217-DB1F-40AA-8953-9C2100C929C6}" type="presParOf" srcId="{FF32577A-9CD0-4E9E-867C-16053A3D8E61}" destId="{C355FF03-A2C5-40A4-AD9F-72D5D2E9928C}" srcOrd="2" destOrd="0" presId="urn:microsoft.com/office/officeart/2005/8/layout/orgChart1"/>
    <dgm:cxn modelId="{448F5AFE-57F9-478D-B9EA-EDF33468E345}" type="presParOf" srcId="{B8A05E57-50E6-43A5-BB6A-518CA3BED887}" destId="{B738764F-4F2F-458E-8087-DAE9CA0DC66D}" srcOrd="2" destOrd="0" presId="urn:microsoft.com/office/officeart/2005/8/layout/orgChart1"/>
    <dgm:cxn modelId="{EFF88557-7593-457E-A77C-0BFD4A3FBBAE}" type="presParOf" srcId="{B8A05E57-50E6-43A5-BB6A-518CA3BED887}" destId="{701490B7-A7A1-4D11-AF5A-70FCF6D4334C}" srcOrd="3" destOrd="0" presId="urn:microsoft.com/office/officeart/2005/8/layout/orgChart1"/>
    <dgm:cxn modelId="{6CECC33B-BBA3-4BC8-AC91-570468D2A381}" type="presParOf" srcId="{701490B7-A7A1-4D11-AF5A-70FCF6D4334C}" destId="{977A179C-B83C-4BEE-A896-FFF65F606AFC}" srcOrd="0" destOrd="0" presId="urn:microsoft.com/office/officeart/2005/8/layout/orgChart1"/>
    <dgm:cxn modelId="{090454EA-541E-4C3A-AF5E-19A80D05451F}" type="presParOf" srcId="{977A179C-B83C-4BEE-A896-FFF65F606AFC}" destId="{3532192F-1A19-43A1-8FD9-6F817771F58C}" srcOrd="0" destOrd="0" presId="urn:microsoft.com/office/officeart/2005/8/layout/orgChart1"/>
    <dgm:cxn modelId="{ACFB4C12-7B96-4FDB-B4E8-65138D239436}" type="presParOf" srcId="{977A179C-B83C-4BEE-A896-FFF65F606AFC}" destId="{1A34051E-A331-40E2-AB55-171AFA3B237E}" srcOrd="1" destOrd="0" presId="urn:microsoft.com/office/officeart/2005/8/layout/orgChart1"/>
    <dgm:cxn modelId="{8F899EC3-0606-450E-9957-F82EBEF58084}" type="presParOf" srcId="{701490B7-A7A1-4D11-AF5A-70FCF6D4334C}" destId="{9A7D6AE5-352E-4F86-BD79-A5B00D560C73}" srcOrd="1" destOrd="0" presId="urn:microsoft.com/office/officeart/2005/8/layout/orgChart1"/>
    <dgm:cxn modelId="{0ECBB13B-6BD7-43CE-8697-C9D0BB76FF37}" type="presParOf" srcId="{701490B7-A7A1-4D11-AF5A-70FCF6D4334C}" destId="{FDAF1928-CD3C-4981-BA37-B2D5F99A799A}" srcOrd="2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10E1EACA-A97C-406C-A25A-DA67F059FBCA}" type="presParOf" srcId="{05E8A0F8-8F4A-4D16-B455-9B21EE5D83FA}" destId="{EC0199EE-1AF9-4D4E-8C9B-F36F84EAE82D}" srcOrd="4" destOrd="0" presId="urn:microsoft.com/office/officeart/2005/8/layout/orgChart1"/>
    <dgm:cxn modelId="{86CCFC43-52D1-4DDE-A899-CE73CD115E63}" type="presParOf" srcId="{05E8A0F8-8F4A-4D16-B455-9B21EE5D83FA}" destId="{23C170DF-EB68-4F29-A5CC-24E3581483E6}" srcOrd="5" destOrd="0" presId="urn:microsoft.com/office/officeart/2005/8/layout/orgChart1"/>
    <dgm:cxn modelId="{8B94195A-528D-4756-978D-25F74DBED0B6}" type="presParOf" srcId="{23C170DF-EB68-4F29-A5CC-24E3581483E6}" destId="{6DA601DD-B3C4-4689-80E6-8E56FE7E3688}" srcOrd="0" destOrd="0" presId="urn:microsoft.com/office/officeart/2005/8/layout/orgChart1"/>
    <dgm:cxn modelId="{71018988-F966-4253-A3C5-413A65BA7530}" type="presParOf" srcId="{6DA601DD-B3C4-4689-80E6-8E56FE7E3688}" destId="{30075CCD-5447-4424-89D4-EEC34BCED6EF}" srcOrd="0" destOrd="0" presId="urn:microsoft.com/office/officeart/2005/8/layout/orgChart1"/>
    <dgm:cxn modelId="{5D116A34-DCA8-411D-9639-804155A12C1D}" type="presParOf" srcId="{6DA601DD-B3C4-4689-80E6-8E56FE7E3688}" destId="{CB9B04CE-A04E-48B2-8811-18032036519B}" srcOrd="1" destOrd="0" presId="urn:microsoft.com/office/officeart/2005/8/layout/orgChart1"/>
    <dgm:cxn modelId="{298EB2C9-B7BE-4418-AFF7-D2976F1556C9}" type="presParOf" srcId="{23C170DF-EB68-4F29-A5CC-24E3581483E6}" destId="{9F9AE419-14C9-4D74-8116-FB123E4B5818}" srcOrd="1" destOrd="0" presId="urn:microsoft.com/office/officeart/2005/8/layout/orgChart1"/>
    <dgm:cxn modelId="{BC44A388-9E97-45D4-91C0-7F025343B74E}" type="presParOf" srcId="{9F9AE419-14C9-4D74-8116-FB123E4B5818}" destId="{ACC4535F-9C2C-4C04-8F25-44ABBCAF5D80}" srcOrd="0" destOrd="0" presId="urn:microsoft.com/office/officeart/2005/8/layout/orgChart1"/>
    <dgm:cxn modelId="{CFAC1E51-85D7-4B4E-AF98-4058DC78F9C1}" type="presParOf" srcId="{9F9AE419-14C9-4D74-8116-FB123E4B5818}" destId="{5A90476C-D9EE-4CD3-AEE4-53621DCE210C}" srcOrd="1" destOrd="0" presId="urn:microsoft.com/office/officeart/2005/8/layout/orgChart1"/>
    <dgm:cxn modelId="{5C71A30D-DD0E-460F-966E-6B0B6133D462}" type="presParOf" srcId="{5A90476C-D9EE-4CD3-AEE4-53621DCE210C}" destId="{E27A4248-A723-488C-931F-AB853079611F}" srcOrd="0" destOrd="0" presId="urn:microsoft.com/office/officeart/2005/8/layout/orgChart1"/>
    <dgm:cxn modelId="{89A31D5F-8F14-4307-ACC3-5BF1DAE52BDF}" type="presParOf" srcId="{E27A4248-A723-488C-931F-AB853079611F}" destId="{75C4AC7C-FF83-44FC-84DC-90BF37AD707C}" srcOrd="0" destOrd="0" presId="urn:microsoft.com/office/officeart/2005/8/layout/orgChart1"/>
    <dgm:cxn modelId="{3E1CAF49-6E97-4EBC-BFF5-70727D8D1E6A}" type="presParOf" srcId="{E27A4248-A723-488C-931F-AB853079611F}" destId="{C5050C46-587D-4407-8330-D0CD89616D61}" srcOrd="1" destOrd="0" presId="urn:microsoft.com/office/officeart/2005/8/layout/orgChart1"/>
    <dgm:cxn modelId="{F3401251-B81A-478F-86BC-9AEBAA4043CA}" type="presParOf" srcId="{5A90476C-D9EE-4CD3-AEE4-53621DCE210C}" destId="{08BC49B1-E36F-4B79-BC5E-DF367AA62047}" srcOrd="1" destOrd="0" presId="urn:microsoft.com/office/officeart/2005/8/layout/orgChart1"/>
    <dgm:cxn modelId="{D6298B72-69AE-4C0B-BF16-224707A3581B}" type="presParOf" srcId="{5A90476C-D9EE-4CD3-AEE4-53621DCE210C}" destId="{F1E481A2-6D0F-4456-BCE1-13CD039642F1}" srcOrd="2" destOrd="0" presId="urn:microsoft.com/office/officeart/2005/8/layout/orgChart1"/>
    <dgm:cxn modelId="{5AA61517-3AB5-41FD-86A9-3305E7A437C1}" type="presParOf" srcId="{23C170DF-EB68-4F29-A5CC-24E3581483E6}" destId="{7E3A4774-BDE8-436F-A23B-1622A12A246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9C3D52-44DA-470D-8E61-A0811E4B403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3CFE79C6-0F79-4DC4-9A08-18E753789DBD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gm:t>
    </dgm:pt>
    <dgm:pt modelId="{5A466A46-0BB9-4B3A-A4A7-F2EBFCB21237}" type="par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9C351995-7B0E-4DA1-9E97-9F2B444FAB25}" type="sib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162C54C2-606F-414B-8B2A-9AD090F4CB90}">
      <dgm:prSet phldrT="[Texto]"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 Administrativo(a)</a:t>
          </a:r>
          <a:endParaRPr lang="es-ES" sz="1200" dirty="0">
            <a:latin typeface="+mn-lt"/>
          </a:endParaRPr>
        </a:p>
      </dgm:t>
    </dgm:pt>
    <dgm:pt modelId="{4D67ED99-36B8-4897-B49E-37FF9BA8B626}" type="par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C1085440-8997-4506-AA04-030FC4B0F78A}" type="sib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A49A33B-8900-496B-93ED-5FD964B18A2A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de FORTASEG</a:t>
          </a:r>
        </a:p>
      </dgm:t>
    </dgm:pt>
    <dgm:pt modelId="{358C2D60-143F-42C9-9F00-1ECB6CF3AA31}" type="par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412B2971-EF45-4B70-BA31-42BD5E8E2A7D}" type="sib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8C7A631D-BF2E-4521-8D35-C47DCFC7B0A6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Materiales</a:t>
          </a:r>
        </a:p>
      </dgm:t>
    </dgm:pt>
    <dgm:pt modelId="{3C4F2311-17A6-4895-92FA-F67E6B2A2237}" type="par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5FC7A5A-AFF5-40E0-9F7D-7E0333ACEB8C}" type="sib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001C1E4-84FF-4E14-8268-30FA76A91C85}" type="asst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gm:t>
    </dgm:pt>
    <dgm:pt modelId="{60A17402-9862-4AE6-BEA7-4EDD851C3BEC}" type="par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5C4B541C-E9C2-4E0A-AE34-A16A5739C979}" type="sib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3C17B77C-87A6-4FB0-B739-1E0D1412B61F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dirty="0">
            <a:latin typeface="+mn-lt"/>
          </a:endParaRPr>
        </a:p>
      </dgm:t>
    </dgm:pt>
    <dgm:pt modelId="{0AAD870E-BCC1-48AE-BE5E-CC197042DC7C}" type="par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C560FC1-2793-4770-A835-9986FBF02663}" type="sib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4C78DE9-7974-4310-B62D-3DD5A782D5EB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Jefe(a) de CISEC</a:t>
          </a:r>
        </a:p>
      </dgm:t>
    </dgm:pt>
    <dgm:pt modelId="{598AB584-EB93-464C-B189-336CFD1D4ADD}" type="parTrans" cxnId="{D0695A2D-27B7-45BC-B95F-51B9723C89D8}">
      <dgm:prSet/>
      <dgm:spPr/>
      <dgm:t>
        <a:bodyPr/>
        <a:lstStyle/>
        <a:p>
          <a:endParaRPr lang="es-ES"/>
        </a:p>
      </dgm:t>
    </dgm:pt>
    <dgm:pt modelId="{641AF4DF-1859-4EBB-8D4B-701AEF8DC162}" type="sibTrans" cxnId="{D0695A2D-27B7-45BC-B95F-51B9723C89D8}">
      <dgm:prSet/>
      <dgm:spPr/>
      <dgm:t>
        <a:bodyPr/>
        <a:lstStyle/>
        <a:p>
          <a:endParaRPr lang="es-ES"/>
        </a:p>
      </dgm:t>
    </dgm:pt>
    <dgm:pt modelId="{BBBCCC3F-B299-47AD-B101-0D5F14B0F03B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Auxiliar Administrativo(a)</a:t>
          </a:r>
        </a:p>
        <a:p>
          <a:r>
            <a:rPr lang="es-ES" sz="1200" dirty="0" smtClean="0">
              <a:latin typeface="+mn-lt"/>
            </a:rPr>
            <a:t>Auxiliar</a:t>
          </a:r>
          <a:endParaRPr lang="es-ES" sz="1200" dirty="0"/>
        </a:p>
      </dgm:t>
    </dgm:pt>
    <dgm:pt modelId="{9D8CCB65-B135-4C84-B5F2-A750D748F898}" type="parTrans" cxnId="{C75D27CB-0F7E-4F1A-8F0C-BACBF8A9B5B2}">
      <dgm:prSet/>
      <dgm:spPr/>
      <dgm:t>
        <a:bodyPr/>
        <a:lstStyle/>
        <a:p>
          <a:endParaRPr lang="es-ES"/>
        </a:p>
      </dgm:t>
    </dgm:pt>
    <dgm:pt modelId="{CEAC7CEF-E5B6-4F12-A743-934B212A263A}" type="sibTrans" cxnId="{C75D27CB-0F7E-4F1A-8F0C-BACBF8A9B5B2}">
      <dgm:prSet/>
      <dgm:spPr/>
      <dgm:t>
        <a:bodyPr/>
        <a:lstStyle/>
        <a:p>
          <a:endParaRPr lang="es-ES"/>
        </a:p>
      </dgm:t>
    </dgm:pt>
    <dgm:pt modelId="{248D21F1-CBCC-4756-8509-E123793B1016}" type="pres">
      <dgm:prSet presAssocID="{189C3D52-44DA-470D-8E61-A0811E4B403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AC6D17-4AA0-4FEB-8B49-CC50DF691AA2}" type="pres">
      <dgm:prSet presAssocID="{3CFE79C6-0F79-4DC4-9A08-18E753789DBD}" presName="hierRoot1" presStyleCnt="0">
        <dgm:presLayoutVars>
          <dgm:hierBranch val="init"/>
        </dgm:presLayoutVars>
      </dgm:prSet>
      <dgm:spPr/>
    </dgm:pt>
    <dgm:pt modelId="{5ADEFF9D-CA1D-4453-BCB5-C743ED40CE9C}" type="pres">
      <dgm:prSet presAssocID="{3CFE79C6-0F79-4DC4-9A08-18E753789DBD}" presName="rootComposite1" presStyleCnt="0"/>
      <dgm:spPr/>
    </dgm:pt>
    <dgm:pt modelId="{D401BDEB-C383-46DD-94CF-B8DAC493CDAE}" type="pres">
      <dgm:prSet presAssocID="{3CFE79C6-0F79-4DC4-9A08-18E753789DBD}" presName="rootText1" presStyleLbl="node0" presStyleIdx="0" presStyleCnt="1" custScaleX="168913" custScaleY="115985" custLinFactY="-21830" custLinFactNeighborX="-6846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8137C5-BF0D-4FFD-A1A8-A8F4F6F508C0}" type="pres">
      <dgm:prSet presAssocID="{3CFE79C6-0F79-4DC4-9A08-18E753789DB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0D79B84-8A78-4C84-9468-9F1D688BB513}" type="pres">
      <dgm:prSet presAssocID="{3CFE79C6-0F79-4DC4-9A08-18E753789DBD}" presName="hierChild2" presStyleCnt="0"/>
      <dgm:spPr/>
    </dgm:pt>
    <dgm:pt modelId="{B0AE7D5A-134A-4C1C-9138-ECF3B5F78246}" type="pres">
      <dgm:prSet presAssocID="{4D67ED99-36B8-4897-B49E-37FF9BA8B626}" presName="Name37" presStyleLbl="parChTrans1D2" presStyleIdx="0" presStyleCnt="7"/>
      <dgm:spPr/>
      <dgm:t>
        <a:bodyPr/>
        <a:lstStyle/>
        <a:p>
          <a:endParaRPr lang="es-ES"/>
        </a:p>
      </dgm:t>
    </dgm:pt>
    <dgm:pt modelId="{A5D78499-B9E3-467B-AC52-16B853954422}" type="pres">
      <dgm:prSet presAssocID="{162C54C2-606F-414B-8B2A-9AD090F4CB90}" presName="hierRoot2" presStyleCnt="0">
        <dgm:presLayoutVars>
          <dgm:hierBranch val="init"/>
        </dgm:presLayoutVars>
      </dgm:prSet>
      <dgm:spPr/>
    </dgm:pt>
    <dgm:pt modelId="{63A87D75-B7AA-4A7F-BEB5-EE5524BF357F}" type="pres">
      <dgm:prSet presAssocID="{162C54C2-606F-414B-8B2A-9AD090F4CB90}" presName="rootComposite" presStyleCnt="0"/>
      <dgm:spPr/>
    </dgm:pt>
    <dgm:pt modelId="{5F960542-94A4-4F9E-B75D-DBD5FCFB6474}" type="pres">
      <dgm:prSet presAssocID="{162C54C2-606F-414B-8B2A-9AD090F4CB90}" presName="rootText" presStyleLbl="node2" presStyleIdx="0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11DDA3-9D55-4AAB-953A-F65EE7DCB768}" type="pres">
      <dgm:prSet presAssocID="{162C54C2-606F-414B-8B2A-9AD090F4CB90}" presName="rootConnector" presStyleLbl="node2" presStyleIdx="0" presStyleCnt="4"/>
      <dgm:spPr/>
      <dgm:t>
        <a:bodyPr/>
        <a:lstStyle/>
        <a:p>
          <a:endParaRPr lang="es-ES"/>
        </a:p>
      </dgm:t>
    </dgm:pt>
    <dgm:pt modelId="{4810A9C3-6BA2-41F8-A0AE-E72E324C9A9C}" type="pres">
      <dgm:prSet presAssocID="{162C54C2-606F-414B-8B2A-9AD090F4CB90}" presName="hierChild4" presStyleCnt="0"/>
      <dgm:spPr/>
    </dgm:pt>
    <dgm:pt modelId="{694AED13-17EB-4495-B58E-BCA17C177AEB}" type="pres">
      <dgm:prSet presAssocID="{162C54C2-606F-414B-8B2A-9AD090F4CB90}" presName="hierChild5" presStyleCnt="0"/>
      <dgm:spPr/>
    </dgm:pt>
    <dgm:pt modelId="{FA68D7B0-AD4F-4F23-B4CA-ECAC9A9C0C70}" type="pres">
      <dgm:prSet presAssocID="{358C2D60-143F-42C9-9F00-1ECB6CF3AA31}" presName="Name37" presStyleLbl="parChTrans1D2" presStyleIdx="1" presStyleCnt="7"/>
      <dgm:spPr/>
      <dgm:t>
        <a:bodyPr/>
        <a:lstStyle/>
        <a:p>
          <a:endParaRPr lang="es-ES"/>
        </a:p>
      </dgm:t>
    </dgm:pt>
    <dgm:pt modelId="{EBF70545-8BC8-4F92-88E5-AF4322A9EC68}" type="pres">
      <dgm:prSet presAssocID="{DA49A33B-8900-496B-93ED-5FD964B18A2A}" presName="hierRoot2" presStyleCnt="0">
        <dgm:presLayoutVars>
          <dgm:hierBranch val="init"/>
        </dgm:presLayoutVars>
      </dgm:prSet>
      <dgm:spPr/>
    </dgm:pt>
    <dgm:pt modelId="{BFEF9929-3C99-4B53-8E87-32A8E518B5CB}" type="pres">
      <dgm:prSet presAssocID="{DA49A33B-8900-496B-93ED-5FD964B18A2A}" presName="rootComposite" presStyleCnt="0"/>
      <dgm:spPr/>
    </dgm:pt>
    <dgm:pt modelId="{BE393EA6-436B-4E8E-98D3-7FC4A3B6FD72}" type="pres">
      <dgm:prSet presAssocID="{DA49A33B-8900-496B-93ED-5FD964B18A2A}" presName="rootText" presStyleLbl="node2" presStyleIdx="1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1BD1E7-A9A9-4D44-924F-7ACFA597FFCF}" type="pres">
      <dgm:prSet presAssocID="{DA49A33B-8900-496B-93ED-5FD964B18A2A}" presName="rootConnector" presStyleLbl="node2" presStyleIdx="1" presStyleCnt="4"/>
      <dgm:spPr/>
      <dgm:t>
        <a:bodyPr/>
        <a:lstStyle/>
        <a:p>
          <a:endParaRPr lang="es-ES"/>
        </a:p>
      </dgm:t>
    </dgm:pt>
    <dgm:pt modelId="{1BA6415C-DFCC-4EA0-B2D7-33FE76244DAC}" type="pres">
      <dgm:prSet presAssocID="{DA49A33B-8900-496B-93ED-5FD964B18A2A}" presName="hierChild4" presStyleCnt="0"/>
      <dgm:spPr/>
    </dgm:pt>
    <dgm:pt modelId="{08822631-B3D6-4492-977C-3F84177665D1}" type="pres">
      <dgm:prSet presAssocID="{DA49A33B-8900-496B-93ED-5FD964B18A2A}" presName="hierChild5" presStyleCnt="0"/>
      <dgm:spPr/>
    </dgm:pt>
    <dgm:pt modelId="{F6DD6262-BE61-48C4-9D5C-C567DBB06F36}" type="pres">
      <dgm:prSet presAssocID="{3C4F2311-17A6-4895-92FA-F67E6B2A2237}" presName="Name37" presStyleLbl="parChTrans1D2" presStyleIdx="2" presStyleCnt="7"/>
      <dgm:spPr/>
      <dgm:t>
        <a:bodyPr/>
        <a:lstStyle/>
        <a:p>
          <a:endParaRPr lang="es-ES"/>
        </a:p>
      </dgm:t>
    </dgm:pt>
    <dgm:pt modelId="{F684A10F-54FE-4D95-86D7-EB1F4E2FD945}" type="pres">
      <dgm:prSet presAssocID="{8C7A631D-BF2E-4521-8D35-C47DCFC7B0A6}" presName="hierRoot2" presStyleCnt="0">
        <dgm:presLayoutVars>
          <dgm:hierBranch val="init"/>
        </dgm:presLayoutVars>
      </dgm:prSet>
      <dgm:spPr/>
    </dgm:pt>
    <dgm:pt modelId="{2E6666CE-EAFA-4E59-9454-72B789A2A6AA}" type="pres">
      <dgm:prSet presAssocID="{8C7A631D-BF2E-4521-8D35-C47DCFC7B0A6}" presName="rootComposite" presStyleCnt="0"/>
      <dgm:spPr/>
    </dgm:pt>
    <dgm:pt modelId="{ACF15B23-6C27-4EE0-887C-952A3E569CD0}" type="pres">
      <dgm:prSet presAssocID="{8C7A631D-BF2E-4521-8D35-C47DCFC7B0A6}" presName="rootText" presStyleLbl="node2" presStyleIdx="2" presStyleCnt="4" custScaleX="154354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3AB951-074C-4986-9767-CE486D918931}" type="pres">
      <dgm:prSet presAssocID="{8C7A631D-BF2E-4521-8D35-C47DCFC7B0A6}" presName="rootConnector" presStyleLbl="node2" presStyleIdx="2" presStyleCnt="4"/>
      <dgm:spPr/>
      <dgm:t>
        <a:bodyPr/>
        <a:lstStyle/>
        <a:p>
          <a:endParaRPr lang="es-ES"/>
        </a:p>
      </dgm:t>
    </dgm:pt>
    <dgm:pt modelId="{652A66BB-F61A-4589-916A-8361B476E6C0}" type="pres">
      <dgm:prSet presAssocID="{8C7A631D-BF2E-4521-8D35-C47DCFC7B0A6}" presName="hierChild4" presStyleCnt="0"/>
      <dgm:spPr/>
    </dgm:pt>
    <dgm:pt modelId="{F38B9BCD-0670-4B71-A838-C58DAAB53AFA}" type="pres">
      <dgm:prSet presAssocID="{8C7A631D-BF2E-4521-8D35-C47DCFC7B0A6}" presName="hierChild5" presStyleCnt="0"/>
      <dgm:spPr/>
    </dgm:pt>
    <dgm:pt modelId="{7F2D848C-3E41-487C-8EC0-53060D5FC662}" type="pres">
      <dgm:prSet presAssocID="{0AAD870E-BCC1-48AE-BE5E-CC197042DC7C}" presName="Name37" presStyleLbl="parChTrans1D2" presStyleIdx="3" presStyleCnt="7"/>
      <dgm:spPr/>
      <dgm:t>
        <a:bodyPr/>
        <a:lstStyle/>
        <a:p>
          <a:endParaRPr lang="es-ES"/>
        </a:p>
      </dgm:t>
    </dgm:pt>
    <dgm:pt modelId="{C16F5B3A-6736-4A87-BB26-D37A4911D3A0}" type="pres">
      <dgm:prSet presAssocID="{3C17B77C-87A6-4FB0-B739-1E0D1412B61F}" presName="hierRoot2" presStyleCnt="0">
        <dgm:presLayoutVars>
          <dgm:hierBranch val="init"/>
        </dgm:presLayoutVars>
      </dgm:prSet>
      <dgm:spPr/>
    </dgm:pt>
    <dgm:pt modelId="{3D15FA85-82B4-4925-A2B3-AB133ED53A6C}" type="pres">
      <dgm:prSet presAssocID="{3C17B77C-87A6-4FB0-B739-1E0D1412B61F}" presName="rootComposite" presStyleCnt="0"/>
      <dgm:spPr/>
    </dgm:pt>
    <dgm:pt modelId="{BABEB0FF-8874-424F-91E2-2AD3F35E73FA}" type="pres">
      <dgm:prSet presAssocID="{3C17B77C-87A6-4FB0-B739-1E0D1412B61F}" presName="rootText" presStyleLbl="node2" presStyleIdx="3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519673-F9A8-4E7E-A8E1-D2AD591E6A78}" type="pres">
      <dgm:prSet presAssocID="{3C17B77C-87A6-4FB0-B739-1E0D1412B61F}" presName="rootConnector" presStyleLbl="node2" presStyleIdx="3" presStyleCnt="4"/>
      <dgm:spPr/>
      <dgm:t>
        <a:bodyPr/>
        <a:lstStyle/>
        <a:p>
          <a:endParaRPr lang="es-ES"/>
        </a:p>
      </dgm:t>
    </dgm:pt>
    <dgm:pt modelId="{C386DD27-524A-4746-A3DB-91E9D08021DD}" type="pres">
      <dgm:prSet presAssocID="{3C17B77C-87A6-4FB0-B739-1E0D1412B61F}" presName="hierChild4" presStyleCnt="0"/>
      <dgm:spPr/>
    </dgm:pt>
    <dgm:pt modelId="{15F8AB9B-AF59-4237-BBF6-C3BE178CD4CC}" type="pres">
      <dgm:prSet presAssocID="{3C17B77C-87A6-4FB0-B739-1E0D1412B61F}" presName="hierChild5" presStyleCnt="0"/>
      <dgm:spPr/>
    </dgm:pt>
    <dgm:pt modelId="{DB08E720-FA78-44D8-94F2-7E1549BEDD76}" type="pres">
      <dgm:prSet presAssocID="{3CFE79C6-0F79-4DC4-9A08-18E753789DBD}" presName="hierChild3" presStyleCnt="0"/>
      <dgm:spPr/>
    </dgm:pt>
    <dgm:pt modelId="{122AC7B8-FB1A-4535-BF57-2DF41852A8D7}" type="pres">
      <dgm:prSet presAssocID="{60A17402-9862-4AE6-BEA7-4EDD851C3BEC}" presName="Name111" presStyleLbl="parChTrans1D2" presStyleIdx="4" presStyleCnt="7"/>
      <dgm:spPr/>
      <dgm:t>
        <a:bodyPr/>
        <a:lstStyle/>
        <a:p>
          <a:endParaRPr lang="es-ES"/>
        </a:p>
      </dgm:t>
    </dgm:pt>
    <dgm:pt modelId="{58A0F360-7C4F-4DD0-81AC-138DDB9696C9}" type="pres">
      <dgm:prSet presAssocID="{7001C1E4-84FF-4E14-8268-30FA76A91C85}" presName="hierRoot3" presStyleCnt="0">
        <dgm:presLayoutVars>
          <dgm:hierBranch val="init"/>
        </dgm:presLayoutVars>
      </dgm:prSet>
      <dgm:spPr/>
    </dgm:pt>
    <dgm:pt modelId="{0AA4A4C0-C9E0-4A8A-8891-41EC05A05B48}" type="pres">
      <dgm:prSet presAssocID="{7001C1E4-84FF-4E14-8268-30FA76A91C85}" presName="rootComposite3" presStyleCnt="0"/>
      <dgm:spPr/>
    </dgm:pt>
    <dgm:pt modelId="{85053FE5-882A-4DF2-B8F8-23CCB0442804}" type="pres">
      <dgm:prSet presAssocID="{7001C1E4-84FF-4E14-8268-30FA76A91C85}" presName="rootText3" presStyleLbl="asst1" presStyleIdx="0" presStyleCnt="3" custScaleX="126712" custScaleY="101370" custLinFactNeighborX="-27126" custLinFactNeighborY="44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3F4DF0-65AD-4F00-A2E0-2166CF4A0D16}" type="pres">
      <dgm:prSet presAssocID="{7001C1E4-84FF-4E14-8268-30FA76A91C85}" presName="rootConnector3" presStyleLbl="asst1" presStyleIdx="0" presStyleCnt="3"/>
      <dgm:spPr/>
      <dgm:t>
        <a:bodyPr/>
        <a:lstStyle/>
        <a:p>
          <a:endParaRPr lang="es-ES"/>
        </a:p>
      </dgm:t>
    </dgm:pt>
    <dgm:pt modelId="{7DE152E9-4C8D-4D5D-96A9-C64250749C54}" type="pres">
      <dgm:prSet presAssocID="{7001C1E4-84FF-4E14-8268-30FA76A91C85}" presName="hierChild6" presStyleCnt="0"/>
      <dgm:spPr/>
    </dgm:pt>
    <dgm:pt modelId="{20B6C4E1-F130-4A4C-AA3D-9908D36BCA2D}" type="pres">
      <dgm:prSet presAssocID="{7001C1E4-84FF-4E14-8268-30FA76A91C85}" presName="hierChild7" presStyleCnt="0"/>
      <dgm:spPr/>
    </dgm:pt>
    <dgm:pt modelId="{B8DFFEE8-656C-4092-8771-4605C20633A4}" type="pres">
      <dgm:prSet presAssocID="{598AB584-EB93-464C-B189-336CFD1D4ADD}" presName="Name111" presStyleLbl="parChTrans1D2" presStyleIdx="5" presStyleCnt="7"/>
      <dgm:spPr/>
      <dgm:t>
        <a:bodyPr/>
        <a:lstStyle/>
        <a:p>
          <a:endParaRPr lang="es-ES"/>
        </a:p>
      </dgm:t>
    </dgm:pt>
    <dgm:pt modelId="{A29A988E-91CF-4420-9B0B-32F13450E483}" type="pres">
      <dgm:prSet presAssocID="{D4C78DE9-7974-4310-B62D-3DD5A782D5EB}" presName="hierRoot3" presStyleCnt="0">
        <dgm:presLayoutVars>
          <dgm:hierBranch val="init"/>
        </dgm:presLayoutVars>
      </dgm:prSet>
      <dgm:spPr/>
    </dgm:pt>
    <dgm:pt modelId="{FF686815-D70E-4387-8D3A-1785698BED4F}" type="pres">
      <dgm:prSet presAssocID="{D4C78DE9-7974-4310-B62D-3DD5A782D5EB}" presName="rootComposite3" presStyleCnt="0"/>
      <dgm:spPr/>
    </dgm:pt>
    <dgm:pt modelId="{C0572B68-CAF8-4968-85E2-50E1924B5220}" type="pres">
      <dgm:prSet presAssocID="{D4C78DE9-7974-4310-B62D-3DD5A782D5EB}" presName="rootText3" presStyleLbl="asst1" presStyleIdx="1" presStyleCnt="3" custScaleX="126712" custScaleY="101370" custLinFactNeighborX="7354" custLinFactNeighborY="445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8CF0DDC-D8D7-4A4D-A215-E305DF53858B}" type="pres">
      <dgm:prSet presAssocID="{D4C78DE9-7974-4310-B62D-3DD5A782D5EB}" presName="rootConnector3" presStyleLbl="asst1" presStyleIdx="1" presStyleCnt="3"/>
      <dgm:spPr/>
      <dgm:t>
        <a:bodyPr/>
        <a:lstStyle/>
        <a:p>
          <a:endParaRPr lang="es-ES"/>
        </a:p>
      </dgm:t>
    </dgm:pt>
    <dgm:pt modelId="{A15F6517-B5E4-45BF-A7FE-A6559B12C4DA}" type="pres">
      <dgm:prSet presAssocID="{D4C78DE9-7974-4310-B62D-3DD5A782D5EB}" presName="hierChild6" presStyleCnt="0"/>
      <dgm:spPr/>
    </dgm:pt>
    <dgm:pt modelId="{4AC95051-D126-4EDC-9A70-A177161253D6}" type="pres">
      <dgm:prSet presAssocID="{D4C78DE9-7974-4310-B62D-3DD5A782D5EB}" presName="hierChild7" presStyleCnt="0"/>
      <dgm:spPr/>
    </dgm:pt>
    <dgm:pt modelId="{08D420E6-D237-4F31-8FC0-6A1DDA021AB5}" type="pres">
      <dgm:prSet presAssocID="{9D8CCB65-B135-4C84-B5F2-A750D748F898}" presName="Name111" presStyleLbl="parChTrans1D2" presStyleIdx="6" presStyleCnt="7"/>
      <dgm:spPr/>
      <dgm:t>
        <a:bodyPr/>
        <a:lstStyle/>
        <a:p>
          <a:endParaRPr lang="es-ES"/>
        </a:p>
      </dgm:t>
    </dgm:pt>
    <dgm:pt modelId="{4739C1E7-B985-4E0D-8793-4DE7C433E9C1}" type="pres">
      <dgm:prSet presAssocID="{BBBCCC3F-B299-47AD-B101-0D5F14B0F03B}" presName="hierRoot3" presStyleCnt="0">
        <dgm:presLayoutVars>
          <dgm:hierBranch val="init"/>
        </dgm:presLayoutVars>
      </dgm:prSet>
      <dgm:spPr/>
    </dgm:pt>
    <dgm:pt modelId="{792E73C4-E823-4170-A981-55F12423D5CC}" type="pres">
      <dgm:prSet presAssocID="{BBBCCC3F-B299-47AD-B101-0D5F14B0F03B}" presName="rootComposite3" presStyleCnt="0"/>
      <dgm:spPr/>
    </dgm:pt>
    <dgm:pt modelId="{F7FA60C7-93BC-413C-832D-B1E55749BFDE}" type="pres">
      <dgm:prSet presAssocID="{BBBCCC3F-B299-47AD-B101-0D5F14B0F03B}" presName="rootText3" presStyleLbl="asst1" presStyleIdx="2" presStyleCnt="3" custScaleX="126712" custScaleY="101370" custLinFactY="-100000" custLinFactNeighborX="-26203" custLinFactNeighborY="-160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080832-F3C5-4F20-B153-6A87170FC7E4}" type="pres">
      <dgm:prSet presAssocID="{BBBCCC3F-B299-47AD-B101-0D5F14B0F03B}" presName="rootConnector3" presStyleLbl="asst1" presStyleIdx="2" presStyleCnt="3"/>
      <dgm:spPr/>
      <dgm:t>
        <a:bodyPr/>
        <a:lstStyle/>
        <a:p>
          <a:endParaRPr lang="es-ES"/>
        </a:p>
      </dgm:t>
    </dgm:pt>
    <dgm:pt modelId="{A82C9880-0556-414A-921B-2A6F6BCA4B79}" type="pres">
      <dgm:prSet presAssocID="{BBBCCC3F-B299-47AD-B101-0D5F14B0F03B}" presName="hierChild6" presStyleCnt="0"/>
      <dgm:spPr/>
    </dgm:pt>
    <dgm:pt modelId="{DD2B7E1A-F7B9-46A4-AE4C-3B394604788D}" type="pres">
      <dgm:prSet presAssocID="{BBBCCC3F-B299-47AD-B101-0D5F14B0F03B}" presName="hierChild7" presStyleCnt="0"/>
      <dgm:spPr/>
    </dgm:pt>
  </dgm:ptLst>
  <dgm:cxnLst>
    <dgm:cxn modelId="{C8C68A2F-31AF-4913-9564-5CB7202846A3}" type="presOf" srcId="{DA49A33B-8900-496B-93ED-5FD964B18A2A}" destId="{BF1BD1E7-A9A9-4D44-924F-7ACFA597FFCF}" srcOrd="1" destOrd="0" presId="urn:microsoft.com/office/officeart/2005/8/layout/orgChart1"/>
    <dgm:cxn modelId="{74FA60F1-45AE-4136-9D50-240D97F6EB9F}" srcId="{3CFE79C6-0F79-4DC4-9A08-18E753789DBD}" destId="{7001C1E4-84FF-4E14-8268-30FA76A91C85}" srcOrd="0" destOrd="0" parTransId="{60A17402-9862-4AE6-BEA7-4EDD851C3BEC}" sibTransId="{5C4B541C-E9C2-4E0A-AE34-A16A5739C979}"/>
    <dgm:cxn modelId="{E471BFA5-089E-417E-8AA7-7086953D4782}" srcId="{3CFE79C6-0F79-4DC4-9A08-18E753789DBD}" destId="{3C17B77C-87A6-4FB0-B739-1E0D1412B61F}" srcOrd="4" destOrd="0" parTransId="{0AAD870E-BCC1-48AE-BE5E-CC197042DC7C}" sibTransId="{DC560FC1-2793-4770-A835-9986FBF02663}"/>
    <dgm:cxn modelId="{95931158-17C0-4ACD-B927-B95C108E641D}" type="presOf" srcId="{4D67ED99-36B8-4897-B49E-37FF9BA8B626}" destId="{B0AE7D5A-134A-4C1C-9138-ECF3B5F78246}" srcOrd="0" destOrd="0" presId="urn:microsoft.com/office/officeart/2005/8/layout/orgChart1"/>
    <dgm:cxn modelId="{C75D27CB-0F7E-4F1A-8F0C-BACBF8A9B5B2}" srcId="{3CFE79C6-0F79-4DC4-9A08-18E753789DBD}" destId="{BBBCCC3F-B299-47AD-B101-0D5F14B0F03B}" srcOrd="6" destOrd="0" parTransId="{9D8CCB65-B135-4C84-B5F2-A750D748F898}" sibTransId="{CEAC7CEF-E5B6-4F12-A743-934B212A263A}"/>
    <dgm:cxn modelId="{D7D93E71-889C-45FF-A35B-119BC8F3681A}" type="presOf" srcId="{598AB584-EB93-464C-B189-336CFD1D4ADD}" destId="{B8DFFEE8-656C-4092-8771-4605C20633A4}" srcOrd="0" destOrd="0" presId="urn:microsoft.com/office/officeart/2005/8/layout/orgChart1"/>
    <dgm:cxn modelId="{D0695A2D-27B7-45BC-B95F-51B9723C89D8}" srcId="{3CFE79C6-0F79-4DC4-9A08-18E753789DBD}" destId="{D4C78DE9-7974-4310-B62D-3DD5A782D5EB}" srcOrd="5" destOrd="0" parTransId="{598AB584-EB93-464C-B189-336CFD1D4ADD}" sibTransId="{641AF4DF-1859-4EBB-8D4B-701AEF8DC162}"/>
    <dgm:cxn modelId="{1DB873C8-BCF9-4728-B5CD-9F638C30B1BE}" srcId="{3CFE79C6-0F79-4DC4-9A08-18E753789DBD}" destId="{8C7A631D-BF2E-4521-8D35-C47DCFC7B0A6}" srcOrd="3" destOrd="0" parTransId="{3C4F2311-17A6-4895-92FA-F67E6B2A2237}" sibTransId="{75FC7A5A-AFF5-40E0-9F7D-7E0333ACEB8C}"/>
    <dgm:cxn modelId="{53D97DB7-FDD1-4FCE-BCAD-38202CB25334}" type="presOf" srcId="{162C54C2-606F-414B-8B2A-9AD090F4CB90}" destId="{1411DDA3-9D55-4AAB-953A-F65EE7DCB768}" srcOrd="1" destOrd="0" presId="urn:microsoft.com/office/officeart/2005/8/layout/orgChart1"/>
    <dgm:cxn modelId="{A3859BC9-CE16-4A6B-B1BD-63844E233953}" type="presOf" srcId="{358C2D60-143F-42C9-9F00-1ECB6CF3AA31}" destId="{FA68D7B0-AD4F-4F23-B4CA-ECAC9A9C0C70}" srcOrd="0" destOrd="0" presId="urn:microsoft.com/office/officeart/2005/8/layout/orgChart1"/>
    <dgm:cxn modelId="{E96AE3D3-C6D8-4613-A0C3-3B9DC4A422E4}" srcId="{3CFE79C6-0F79-4DC4-9A08-18E753789DBD}" destId="{DA49A33B-8900-496B-93ED-5FD964B18A2A}" srcOrd="2" destOrd="0" parTransId="{358C2D60-143F-42C9-9F00-1ECB6CF3AA31}" sibTransId="{412B2971-EF45-4B70-BA31-42BD5E8E2A7D}"/>
    <dgm:cxn modelId="{3819AD8F-C541-46BC-B2D3-67F748171876}" type="presOf" srcId="{9D8CCB65-B135-4C84-B5F2-A750D748F898}" destId="{08D420E6-D237-4F31-8FC0-6A1DDA021AB5}" srcOrd="0" destOrd="0" presId="urn:microsoft.com/office/officeart/2005/8/layout/orgChart1"/>
    <dgm:cxn modelId="{B0276B75-370E-4895-8F0E-AEBD32ABACF4}" type="presOf" srcId="{0AAD870E-BCC1-48AE-BE5E-CC197042DC7C}" destId="{7F2D848C-3E41-487C-8EC0-53060D5FC662}" srcOrd="0" destOrd="0" presId="urn:microsoft.com/office/officeart/2005/8/layout/orgChart1"/>
    <dgm:cxn modelId="{15EBDBB8-96B2-4831-B0CD-78F105D571FB}" type="presOf" srcId="{3C17B77C-87A6-4FB0-B739-1E0D1412B61F}" destId="{80519673-F9A8-4E7E-A8E1-D2AD591E6A78}" srcOrd="1" destOrd="0" presId="urn:microsoft.com/office/officeart/2005/8/layout/orgChart1"/>
    <dgm:cxn modelId="{D0C114FE-B95C-4DE0-A25A-6796B1A6C4F9}" type="presOf" srcId="{3CFE79C6-0F79-4DC4-9A08-18E753789DBD}" destId="{D401BDEB-C383-46DD-94CF-B8DAC493CDAE}" srcOrd="0" destOrd="0" presId="urn:microsoft.com/office/officeart/2005/8/layout/orgChart1"/>
    <dgm:cxn modelId="{D0D92508-F7DC-4877-B4B8-FE35DC98F6A2}" type="presOf" srcId="{8C7A631D-BF2E-4521-8D35-C47DCFC7B0A6}" destId="{ACF15B23-6C27-4EE0-887C-952A3E569CD0}" srcOrd="0" destOrd="0" presId="urn:microsoft.com/office/officeart/2005/8/layout/orgChart1"/>
    <dgm:cxn modelId="{DCD71A31-4780-4EB5-83A6-B5CADF40232D}" type="presOf" srcId="{7001C1E4-84FF-4E14-8268-30FA76A91C85}" destId="{85053FE5-882A-4DF2-B8F8-23CCB0442804}" srcOrd="0" destOrd="0" presId="urn:microsoft.com/office/officeart/2005/8/layout/orgChart1"/>
    <dgm:cxn modelId="{7E993184-1DD3-44F5-B147-5A81108BEA44}" type="presOf" srcId="{D4C78DE9-7974-4310-B62D-3DD5A782D5EB}" destId="{08CF0DDC-D8D7-4A4D-A215-E305DF53858B}" srcOrd="1" destOrd="0" presId="urn:microsoft.com/office/officeart/2005/8/layout/orgChart1"/>
    <dgm:cxn modelId="{B90A2FF7-33A5-411C-B7C6-BF5698269D42}" srcId="{3CFE79C6-0F79-4DC4-9A08-18E753789DBD}" destId="{162C54C2-606F-414B-8B2A-9AD090F4CB90}" srcOrd="1" destOrd="0" parTransId="{4D67ED99-36B8-4897-B49E-37FF9BA8B626}" sibTransId="{C1085440-8997-4506-AA04-030FC4B0F78A}"/>
    <dgm:cxn modelId="{D971C155-0BA7-4446-A8AC-906B17A5F668}" type="presOf" srcId="{BBBCCC3F-B299-47AD-B101-0D5F14B0F03B}" destId="{F7FA60C7-93BC-413C-832D-B1E55749BFDE}" srcOrd="0" destOrd="0" presId="urn:microsoft.com/office/officeart/2005/8/layout/orgChart1"/>
    <dgm:cxn modelId="{813CFF2E-F796-47BA-93E9-5DF14712EF31}" type="presOf" srcId="{D4C78DE9-7974-4310-B62D-3DD5A782D5EB}" destId="{C0572B68-CAF8-4968-85E2-50E1924B5220}" srcOrd="0" destOrd="0" presId="urn:microsoft.com/office/officeart/2005/8/layout/orgChart1"/>
    <dgm:cxn modelId="{1748CE9A-5DD5-478E-9A92-E9141BE637D7}" type="presOf" srcId="{60A17402-9862-4AE6-BEA7-4EDD851C3BEC}" destId="{122AC7B8-FB1A-4535-BF57-2DF41852A8D7}" srcOrd="0" destOrd="0" presId="urn:microsoft.com/office/officeart/2005/8/layout/orgChart1"/>
    <dgm:cxn modelId="{4B3C47CC-B840-488D-ACFE-B789E91694EC}" type="presOf" srcId="{3C4F2311-17A6-4895-92FA-F67E6B2A2237}" destId="{F6DD6262-BE61-48C4-9D5C-C567DBB06F36}" srcOrd="0" destOrd="0" presId="urn:microsoft.com/office/officeart/2005/8/layout/orgChart1"/>
    <dgm:cxn modelId="{6F3764E9-AB2D-48E4-B49E-A06A192FC4AA}" type="presOf" srcId="{3C17B77C-87A6-4FB0-B739-1E0D1412B61F}" destId="{BABEB0FF-8874-424F-91E2-2AD3F35E73FA}" srcOrd="0" destOrd="0" presId="urn:microsoft.com/office/officeart/2005/8/layout/orgChart1"/>
    <dgm:cxn modelId="{4E99C49D-91B8-474E-9A9F-A0B6D81958D7}" type="presOf" srcId="{162C54C2-606F-414B-8B2A-9AD090F4CB90}" destId="{5F960542-94A4-4F9E-B75D-DBD5FCFB6474}" srcOrd="0" destOrd="0" presId="urn:microsoft.com/office/officeart/2005/8/layout/orgChart1"/>
    <dgm:cxn modelId="{24D798CD-584F-482F-8EBC-E75AAF078D3F}" type="presOf" srcId="{8C7A631D-BF2E-4521-8D35-C47DCFC7B0A6}" destId="{6F3AB951-074C-4986-9767-CE486D918931}" srcOrd="1" destOrd="0" presId="urn:microsoft.com/office/officeart/2005/8/layout/orgChart1"/>
    <dgm:cxn modelId="{B581E9F9-80BD-462F-81F7-77ACBC096C15}" srcId="{189C3D52-44DA-470D-8E61-A0811E4B4031}" destId="{3CFE79C6-0F79-4DC4-9A08-18E753789DBD}" srcOrd="0" destOrd="0" parTransId="{5A466A46-0BB9-4B3A-A4A7-F2EBFCB21237}" sibTransId="{9C351995-7B0E-4DA1-9E97-9F2B444FAB25}"/>
    <dgm:cxn modelId="{E6BC687C-7F10-4876-86FE-147DF1484AEC}" type="presOf" srcId="{DA49A33B-8900-496B-93ED-5FD964B18A2A}" destId="{BE393EA6-436B-4E8E-98D3-7FC4A3B6FD72}" srcOrd="0" destOrd="0" presId="urn:microsoft.com/office/officeart/2005/8/layout/orgChart1"/>
    <dgm:cxn modelId="{13B6398A-6788-43C3-8151-0B792A7D4408}" type="presOf" srcId="{3CFE79C6-0F79-4DC4-9A08-18E753789DBD}" destId="{CB8137C5-BF0D-4FFD-A1A8-A8F4F6F508C0}" srcOrd="1" destOrd="0" presId="urn:microsoft.com/office/officeart/2005/8/layout/orgChart1"/>
    <dgm:cxn modelId="{10DFD814-3D02-463D-9AD3-51CBBA712399}" type="presOf" srcId="{BBBCCC3F-B299-47AD-B101-0D5F14B0F03B}" destId="{3F080832-F3C5-4F20-B153-6A87170FC7E4}" srcOrd="1" destOrd="0" presId="urn:microsoft.com/office/officeart/2005/8/layout/orgChart1"/>
    <dgm:cxn modelId="{1F9BF7CC-458F-4FE8-8B35-4915EABC4B70}" type="presOf" srcId="{189C3D52-44DA-470D-8E61-A0811E4B4031}" destId="{248D21F1-CBCC-4756-8509-E123793B1016}" srcOrd="0" destOrd="0" presId="urn:microsoft.com/office/officeart/2005/8/layout/orgChart1"/>
    <dgm:cxn modelId="{D66258C3-B914-4F97-AC22-8F28C0352D00}" type="presOf" srcId="{7001C1E4-84FF-4E14-8268-30FA76A91C85}" destId="{483F4DF0-65AD-4F00-A2E0-2166CF4A0D16}" srcOrd="1" destOrd="0" presId="urn:microsoft.com/office/officeart/2005/8/layout/orgChart1"/>
    <dgm:cxn modelId="{0DE50C03-F750-4187-8815-0BE1B37E2E32}" type="presParOf" srcId="{248D21F1-CBCC-4756-8509-E123793B1016}" destId="{FCAC6D17-4AA0-4FEB-8B49-CC50DF691AA2}" srcOrd="0" destOrd="0" presId="urn:microsoft.com/office/officeart/2005/8/layout/orgChart1"/>
    <dgm:cxn modelId="{B5DF0E97-CD98-4C90-9EBD-6444DD94F2B7}" type="presParOf" srcId="{FCAC6D17-4AA0-4FEB-8B49-CC50DF691AA2}" destId="{5ADEFF9D-CA1D-4453-BCB5-C743ED40CE9C}" srcOrd="0" destOrd="0" presId="urn:microsoft.com/office/officeart/2005/8/layout/orgChart1"/>
    <dgm:cxn modelId="{C8BB5EBD-947D-4712-8DE1-F7966D966E59}" type="presParOf" srcId="{5ADEFF9D-CA1D-4453-BCB5-C743ED40CE9C}" destId="{D401BDEB-C383-46DD-94CF-B8DAC493CDAE}" srcOrd="0" destOrd="0" presId="urn:microsoft.com/office/officeart/2005/8/layout/orgChart1"/>
    <dgm:cxn modelId="{2D654E81-BE45-421E-A8C8-A447A69356AF}" type="presParOf" srcId="{5ADEFF9D-CA1D-4453-BCB5-C743ED40CE9C}" destId="{CB8137C5-BF0D-4FFD-A1A8-A8F4F6F508C0}" srcOrd="1" destOrd="0" presId="urn:microsoft.com/office/officeart/2005/8/layout/orgChart1"/>
    <dgm:cxn modelId="{DD018E63-3B44-4098-9BE0-C116C7841182}" type="presParOf" srcId="{FCAC6D17-4AA0-4FEB-8B49-CC50DF691AA2}" destId="{C0D79B84-8A78-4C84-9468-9F1D688BB513}" srcOrd="1" destOrd="0" presId="urn:microsoft.com/office/officeart/2005/8/layout/orgChart1"/>
    <dgm:cxn modelId="{B53A23FF-87DE-42A8-A0FB-54050F7159CD}" type="presParOf" srcId="{C0D79B84-8A78-4C84-9468-9F1D688BB513}" destId="{B0AE7D5A-134A-4C1C-9138-ECF3B5F78246}" srcOrd="0" destOrd="0" presId="urn:microsoft.com/office/officeart/2005/8/layout/orgChart1"/>
    <dgm:cxn modelId="{9A6D1168-1E5E-498D-8390-1F68D187D99A}" type="presParOf" srcId="{C0D79B84-8A78-4C84-9468-9F1D688BB513}" destId="{A5D78499-B9E3-467B-AC52-16B853954422}" srcOrd="1" destOrd="0" presId="urn:microsoft.com/office/officeart/2005/8/layout/orgChart1"/>
    <dgm:cxn modelId="{4339D56A-BD7A-4A49-BFBF-0D84D00970E5}" type="presParOf" srcId="{A5D78499-B9E3-467B-AC52-16B853954422}" destId="{63A87D75-B7AA-4A7F-BEB5-EE5524BF357F}" srcOrd="0" destOrd="0" presId="urn:microsoft.com/office/officeart/2005/8/layout/orgChart1"/>
    <dgm:cxn modelId="{61E8E91F-B60E-4825-AA7F-F1B8DFF855B6}" type="presParOf" srcId="{63A87D75-B7AA-4A7F-BEB5-EE5524BF357F}" destId="{5F960542-94A4-4F9E-B75D-DBD5FCFB6474}" srcOrd="0" destOrd="0" presId="urn:microsoft.com/office/officeart/2005/8/layout/orgChart1"/>
    <dgm:cxn modelId="{0C2BDDC9-48D3-4387-AE12-2AF5243B91D9}" type="presParOf" srcId="{63A87D75-B7AA-4A7F-BEB5-EE5524BF357F}" destId="{1411DDA3-9D55-4AAB-953A-F65EE7DCB768}" srcOrd="1" destOrd="0" presId="urn:microsoft.com/office/officeart/2005/8/layout/orgChart1"/>
    <dgm:cxn modelId="{DD02BF31-9EEE-42DC-8071-EB00932E0BDF}" type="presParOf" srcId="{A5D78499-B9E3-467B-AC52-16B853954422}" destId="{4810A9C3-6BA2-41F8-A0AE-E72E324C9A9C}" srcOrd="1" destOrd="0" presId="urn:microsoft.com/office/officeart/2005/8/layout/orgChart1"/>
    <dgm:cxn modelId="{13B3B22C-D5C3-48D6-ACE4-434088CFFCC7}" type="presParOf" srcId="{A5D78499-B9E3-467B-AC52-16B853954422}" destId="{694AED13-17EB-4495-B58E-BCA17C177AEB}" srcOrd="2" destOrd="0" presId="urn:microsoft.com/office/officeart/2005/8/layout/orgChart1"/>
    <dgm:cxn modelId="{0ADECF55-0C5E-48F0-BCB8-F1444F8CB47D}" type="presParOf" srcId="{C0D79B84-8A78-4C84-9468-9F1D688BB513}" destId="{FA68D7B0-AD4F-4F23-B4CA-ECAC9A9C0C70}" srcOrd="2" destOrd="0" presId="urn:microsoft.com/office/officeart/2005/8/layout/orgChart1"/>
    <dgm:cxn modelId="{6B953E59-40C4-49E1-AA54-E59BFD5ED249}" type="presParOf" srcId="{C0D79B84-8A78-4C84-9468-9F1D688BB513}" destId="{EBF70545-8BC8-4F92-88E5-AF4322A9EC68}" srcOrd="3" destOrd="0" presId="urn:microsoft.com/office/officeart/2005/8/layout/orgChart1"/>
    <dgm:cxn modelId="{B6E4C358-7BA1-44B0-A4B5-A4AE747E22BA}" type="presParOf" srcId="{EBF70545-8BC8-4F92-88E5-AF4322A9EC68}" destId="{BFEF9929-3C99-4B53-8E87-32A8E518B5CB}" srcOrd="0" destOrd="0" presId="urn:microsoft.com/office/officeart/2005/8/layout/orgChart1"/>
    <dgm:cxn modelId="{64F200BB-8F20-4F6F-9578-C512D10DEC1E}" type="presParOf" srcId="{BFEF9929-3C99-4B53-8E87-32A8E518B5CB}" destId="{BE393EA6-436B-4E8E-98D3-7FC4A3B6FD72}" srcOrd="0" destOrd="0" presId="urn:microsoft.com/office/officeart/2005/8/layout/orgChart1"/>
    <dgm:cxn modelId="{726B307A-BB4B-48EE-A2DE-83B63CC738EC}" type="presParOf" srcId="{BFEF9929-3C99-4B53-8E87-32A8E518B5CB}" destId="{BF1BD1E7-A9A9-4D44-924F-7ACFA597FFCF}" srcOrd="1" destOrd="0" presId="urn:microsoft.com/office/officeart/2005/8/layout/orgChart1"/>
    <dgm:cxn modelId="{33B95CD1-41C2-4ED1-A2DB-5A32DEA8DF88}" type="presParOf" srcId="{EBF70545-8BC8-4F92-88E5-AF4322A9EC68}" destId="{1BA6415C-DFCC-4EA0-B2D7-33FE76244DAC}" srcOrd="1" destOrd="0" presId="urn:microsoft.com/office/officeart/2005/8/layout/orgChart1"/>
    <dgm:cxn modelId="{B179FC4D-D2AC-418C-AB48-C444A84D901C}" type="presParOf" srcId="{EBF70545-8BC8-4F92-88E5-AF4322A9EC68}" destId="{08822631-B3D6-4492-977C-3F84177665D1}" srcOrd="2" destOrd="0" presId="urn:microsoft.com/office/officeart/2005/8/layout/orgChart1"/>
    <dgm:cxn modelId="{ABE62C72-9B06-44C0-98CB-57DEA79EAF13}" type="presParOf" srcId="{C0D79B84-8A78-4C84-9468-9F1D688BB513}" destId="{F6DD6262-BE61-48C4-9D5C-C567DBB06F36}" srcOrd="4" destOrd="0" presId="urn:microsoft.com/office/officeart/2005/8/layout/orgChart1"/>
    <dgm:cxn modelId="{16484DEE-F05F-49A6-BF0C-09308F0A502F}" type="presParOf" srcId="{C0D79B84-8A78-4C84-9468-9F1D688BB513}" destId="{F684A10F-54FE-4D95-86D7-EB1F4E2FD945}" srcOrd="5" destOrd="0" presId="urn:microsoft.com/office/officeart/2005/8/layout/orgChart1"/>
    <dgm:cxn modelId="{B09BA98F-EB23-4238-ADA0-42AC66B77465}" type="presParOf" srcId="{F684A10F-54FE-4D95-86D7-EB1F4E2FD945}" destId="{2E6666CE-EAFA-4E59-9454-72B789A2A6AA}" srcOrd="0" destOrd="0" presId="urn:microsoft.com/office/officeart/2005/8/layout/orgChart1"/>
    <dgm:cxn modelId="{370C7E76-AB5F-457B-B8DB-4EE08048F6F4}" type="presParOf" srcId="{2E6666CE-EAFA-4E59-9454-72B789A2A6AA}" destId="{ACF15B23-6C27-4EE0-887C-952A3E569CD0}" srcOrd="0" destOrd="0" presId="urn:microsoft.com/office/officeart/2005/8/layout/orgChart1"/>
    <dgm:cxn modelId="{C807DE73-8165-4A95-ADA8-A5CAD92E7F0D}" type="presParOf" srcId="{2E6666CE-EAFA-4E59-9454-72B789A2A6AA}" destId="{6F3AB951-074C-4986-9767-CE486D918931}" srcOrd="1" destOrd="0" presId="urn:microsoft.com/office/officeart/2005/8/layout/orgChart1"/>
    <dgm:cxn modelId="{042EEE44-B0D7-4FD3-A564-87A2BD1C9FBE}" type="presParOf" srcId="{F684A10F-54FE-4D95-86D7-EB1F4E2FD945}" destId="{652A66BB-F61A-4589-916A-8361B476E6C0}" srcOrd="1" destOrd="0" presId="urn:microsoft.com/office/officeart/2005/8/layout/orgChart1"/>
    <dgm:cxn modelId="{CDB4C4DA-7A38-48AA-A22C-107DDEBF3D4F}" type="presParOf" srcId="{F684A10F-54FE-4D95-86D7-EB1F4E2FD945}" destId="{F38B9BCD-0670-4B71-A838-C58DAAB53AFA}" srcOrd="2" destOrd="0" presId="urn:microsoft.com/office/officeart/2005/8/layout/orgChart1"/>
    <dgm:cxn modelId="{8A5D9429-8DEC-4FE9-AC57-7D87A1CBF185}" type="presParOf" srcId="{C0D79B84-8A78-4C84-9468-9F1D688BB513}" destId="{7F2D848C-3E41-487C-8EC0-53060D5FC662}" srcOrd="6" destOrd="0" presId="urn:microsoft.com/office/officeart/2005/8/layout/orgChart1"/>
    <dgm:cxn modelId="{2A940EF1-73FE-43D9-A490-D71573E92615}" type="presParOf" srcId="{C0D79B84-8A78-4C84-9468-9F1D688BB513}" destId="{C16F5B3A-6736-4A87-BB26-D37A4911D3A0}" srcOrd="7" destOrd="0" presId="urn:microsoft.com/office/officeart/2005/8/layout/orgChart1"/>
    <dgm:cxn modelId="{E8570AF5-0541-4C08-B2AA-7BA24EF5D69D}" type="presParOf" srcId="{C16F5B3A-6736-4A87-BB26-D37A4911D3A0}" destId="{3D15FA85-82B4-4925-A2B3-AB133ED53A6C}" srcOrd="0" destOrd="0" presId="urn:microsoft.com/office/officeart/2005/8/layout/orgChart1"/>
    <dgm:cxn modelId="{92396E48-9FD3-4D00-B9FD-8A18A1320BDA}" type="presParOf" srcId="{3D15FA85-82B4-4925-A2B3-AB133ED53A6C}" destId="{BABEB0FF-8874-424F-91E2-2AD3F35E73FA}" srcOrd="0" destOrd="0" presId="urn:microsoft.com/office/officeart/2005/8/layout/orgChart1"/>
    <dgm:cxn modelId="{D684E90E-7039-4A63-9D0A-CCDB45B9ACEF}" type="presParOf" srcId="{3D15FA85-82B4-4925-A2B3-AB133ED53A6C}" destId="{80519673-F9A8-4E7E-A8E1-D2AD591E6A78}" srcOrd="1" destOrd="0" presId="urn:microsoft.com/office/officeart/2005/8/layout/orgChart1"/>
    <dgm:cxn modelId="{9C938C83-AB9E-46F0-95C4-7930E604D0F4}" type="presParOf" srcId="{C16F5B3A-6736-4A87-BB26-D37A4911D3A0}" destId="{C386DD27-524A-4746-A3DB-91E9D08021DD}" srcOrd="1" destOrd="0" presId="urn:microsoft.com/office/officeart/2005/8/layout/orgChart1"/>
    <dgm:cxn modelId="{1BABAD9F-3CE3-4830-99B2-08811489A36E}" type="presParOf" srcId="{C16F5B3A-6736-4A87-BB26-D37A4911D3A0}" destId="{15F8AB9B-AF59-4237-BBF6-C3BE178CD4CC}" srcOrd="2" destOrd="0" presId="urn:microsoft.com/office/officeart/2005/8/layout/orgChart1"/>
    <dgm:cxn modelId="{1E4C4D63-0327-4786-947E-2A25BF4DBB04}" type="presParOf" srcId="{FCAC6D17-4AA0-4FEB-8B49-CC50DF691AA2}" destId="{DB08E720-FA78-44D8-94F2-7E1549BEDD76}" srcOrd="2" destOrd="0" presId="urn:microsoft.com/office/officeart/2005/8/layout/orgChart1"/>
    <dgm:cxn modelId="{72102E6A-E432-4769-93A8-9A04ED1ECB04}" type="presParOf" srcId="{DB08E720-FA78-44D8-94F2-7E1549BEDD76}" destId="{122AC7B8-FB1A-4535-BF57-2DF41852A8D7}" srcOrd="0" destOrd="0" presId="urn:microsoft.com/office/officeart/2005/8/layout/orgChart1"/>
    <dgm:cxn modelId="{F1D25CB8-BFFC-4BFD-85AD-2380368E3129}" type="presParOf" srcId="{DB08E720-FA78-44D8-94F2-7E1549BEDD76}" destId="{58A0F360-7C4F-4DD0-81AC-138DDB9696C9}" srcOrd="1" destOrd="0" presId="urn:microsoft.com/office/officeart/2005/8/layout/orgChart1"/>
    <dgm:cxn modelId="{CD864E98-393A-4AF2-86FF-B284A6DD22E7}" type="presParOf" srcId="{58A0F360-7C4F-4DD0-81AC-138DDB9696C9}" destId="{0AA4A4C0-C9E0-4A8A-8891-41EC05A05B48}" srcOrd="0" destOrd="0" presId="urn:microsoft.com/office/officeart/2005/8/layout/orgChart1"/>
    <dgm:cxn modelId="{56BA8FF9-0050-44C2-8CB4-C9CB2C0FBB7A}" type="presParOf" srcId="{0AA4A4C0-C9E0-4A8A-8891-41EC05A05B48}" destId="{85053FE5-882A-4DF2-B8F8-23CCB0442804}" srcOrd="0" destOrd="0" presId="urn:microsoft.com/office/officeart/2005/8/layout/orgChart1"/>
    <dgm:cxn modelId="{E4A74428-90C9-4ADC-AEB4-F43325038F4E}" type="presParOf" srcId="{0AA4A4C0-C9E0-4A8A-8891-41EC05A05B48}" destId="{483F4DF0-65AD-4F00-A2E0-2166CF4A0D16}" srcOrd="1" destOrd="0" presId="urn:microsoft.com/office/officeart/2005/8/layout/orgChart1"/>
    <dgm:cxn modelId="{4A50EB85-71D8-44CE-A063-ED71E3545719}" type="presParOf" srcId="{58A0F360-7C4F-4DD0-81AC-138DDB9696C9}" destId="{7DE152E9-4C8D-4D5D-96A9-C64250749C54}" srcOrd="1" destOrd="0" presId="urn:microsoft.com/office/officeart/2005/8/layout/orgChart1"/>
    <dgm:cxn modelId="{C308DB62-2A2B-49AC-9D1F-7FB14436C8A1}" type="presParOf" srcId="{58A0F360-7C4F-4DD0-81AC-138DDB9696C9}" destId="{20B6C4E1-F130-4A4C-AA3D-9908D36BCA2D}" srcOrd="2" destOrd="0" presId="urn:microsoft.com/office/officeart/2005/8/layout/orgChart1"/>
    <dgm:cxn modelId="{8FB2EDBC-4C91-4F28-AE04-0866A459D557}" type="presParOf" srcId="{DB08E720-FA78-44D8-94F2-7E1549BEDD76}" destId="{B8DFFEE8-656C-4092-8771-4605C20633A4}" srcOrd="2" destOrd="0" presId="urn:microsoft.com/office/officeart/2005/8/layout/orgChart1"/>
    <dgm:cxn modelId="{F6C35CA0-DC6F-444C-8651-F0FFF89B82AC}" type="presParOf" srcId="{DB08E720-FA78-44D8-94F2-7E1549BEDD76}" destId="{A29A988E-91CF-4420-9B0B-32F13450E483}" srcOrd="3" destOrd="0" presId="urn:microsoft.com/office/officeart/2005/8/layout/orgChart1"/>
    <dgm:cxn modelId="{006528DB-939B-4376-AF7C-9BA4FA9A316E}" type="presParOf" srcId="{A29A988E-91CF-4420-9B0B-32F13450E483}" destId="{FF686815-D70E-4387-8D3A-1785698BED4F}" srcOrd="0" destOrd="0" presId="urn:microsoft.com/office/officeart/2005/8/layout/orgChart1"/>
    <dgm:cxn modelId="{44292F5B-976E-42F3-89D3-195A7EB625C5}" type="presParOf" srcId="{FF686815-D70E-4387-8D3A-1785698BED4F}" destId="{C0572B68-CAF8-4968-85E2-50E1924B5220}" srcOrd="0" destOrd="0" presId="urn:microsoft.com/office/officeart/2005/8/layout/orgChart1"/>
    <dgm:cxn modelId="{EEEF47C6-0915-4515-85BC-C4E6AD6EA619}" type="presParOf" srcId="{FF686815-D70E-4387-8D3A-1785698BED4F}" destId="{08CF0DDC-D8D7-4A4D-A215-E305DF53858B}" srcOrd="1" destOrd="0" presId="urn:microsoft.com/office/officeart/2005/8/layout/orgChart1"/>
    <dgm:cxn modelId="{F06EECB3-E0EB-48BC-AF77-9592FED9A0F5}" type="presParOf" srcId="{A29A988E-91CF-4420-9B0B-32F13450E483}" destId="{A15F6517-B5E4-45BF-A7FE-A6559B12C4DA}" srcOrd="1" destOrd="0" presId="urn:microsoft.com/office/officeart/2005/8/layout/orgChart1"/>
    <dgm:cxn modelId="{277270F2-5411-4933-85AF-6E82BF5FCAB4}" type="presParOf" srcId="{A29A988E-91CF-4420-9B0B-32F13450E483}" destId="{4AC95051-D126-4EDC-9A70-A177161253D6}" srcOrd="2" destOrd="0" presId="urn:microsoft.com/office/officeart/2005/8/layout/orgChart1"/>
    <dgm:cxn modelId="{4C9514E1-39C6-4337-A702-F9B6D1334930}" type="presParOf" srcId="{DB08E720-FA78-44D8-94F2-7E1549BEDD76}" destId="{08D420E6-D237-4F31-8FC0-6A1DDA021AB5}" srcOrd="4" destOrd="0" presId="urn:microsoft.com/office/officeart/2005/8/layout/orgChart1"/>
    <dgm:cxn modelId="{49A6C10F-1674-4A28-B8BE-3413F3D765A9}" type="presParOf" srcId="{DB08E720-FA78-44D8-94F2-7E1549BEDD76}" destId="{4739C1E7-B985-4E0D-8793-4DE7C433E9C1}" srcOrd="5" destOrd="0" presId="urn:microsoft.com/office/officeart/2005/8/layout/orgChart1"/>
    <dgm:cxn modelId="{9C76FC7E-16BC-4392-AB4B-0D244C97B192}" type="presParOf" srcId="{4739C1E7-B985-4E0D-8793-4DE7C433E9C1}" destId="{792E73C4-E823-4170-A981-55F12423D5CC}" srcOrd="0" destOrd="0" presId="urn:microsoft.com/office/officeart/2005/8/layout/orgChart1"/>
    <dgm:cxn modelId="{DBD7776A-328A-4A0A-A4F6-67E73C1B4EE7}" type="presParOf" srcId="{792E73C4-E823-4170-A981-55F12423D5CC}" destId="{F7FA60C7-93BC-413C-832D-B1E55749BFDE}" srcOrd="0" destOrd="0" presId="urn:microsoft.com/office/officeart/2005/8/layout/orgChart1"/>
    <dgm:cxn modelId="{B4EDE7C3-F04F-4D2C-A62E-C1452B34B675}" type="presParOf" srcId="{792E73C4-E823-4170-A981-55F12423D5CC}" destId="{3F080832-F3C5-4F20-B153-6A87170FC7E4}" srcOrd="1" destOrd="0" presId="urn:microsoft.com/office/officeart/2005/8/layout/orgChart1"/>
    <dgm:cxn modelId="{A345E7A3-B7F6-4E8C-AC1B-5F171609241D}" type="presParOf" srcId="{4739C1E7-B985-4E0D-8793-4DE7C433E9C1}" destId="{A82C9880-0556-414A-921B-2A6F6BCA4B79}" srcOrd="1" destOrd="0" presId="urn:microsoft.com/office/officeart/2005/8/layout/orgChart1"/>
    <dgm:cxn modelId="{9A4AFD57-5121-44D8-B4D3-7877FC820FFA}" type="presParOf" srcId="{4739C1E7-B985-4E0D-8793-4DE7C433E9C1}" destId="{DD2B7E1A-F7B9-46A4-AE4C-3B39460478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Supervisor(a)</a:t>
          </a:r>
          <a:r>
            <a:rPr lang="es-MX" altLang="es-MX" sz="1200" dirty="0" smtClean="0">
              <a:solidFill>
                <a:schemeClr val="tx1"/>
              </a:solidFill>
            </a:rPr>
            <a:t>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F052C4-A8AB-4202-8058-7C76BD39B4F7}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Encargado(a) de Cocineros(as)</a:t>
          </a:r>
        </a:p>
      </dgm:t>
    </dgm:pt>
    <dgm:pt modelId="{28404D89-B200-4098-BBAD-C99E5CF28F32}" type="parTrans" cxnId="{EADCA2D1-3FF8-41A6-94FE-90489400AF31}">
      <dgm:prSet/>
      <dgm:spPr/>
      <dgm:t>
        <a:bodyPr/>
        <a:lstStyle/>
        <a:p>
          <a:endParaRPr lang="es-ES"/>
        </a:p>
      </dgm:t>
    </dgm:pt>
    <dgm:pt modelId="{5151C3DC-C872-4F91-B6A0-6431876BB9B7}" type="sibTrans" cxnId="{EADCA2D1-3FF8-41A6-94FE-90489400AF31}">
      <dgm:prSet/>
      <dgm:spPr/>
      <dgm:t>
        <a:bodyPr/>
        <a:lstStyle/>
        <a:p>
          <a:endParaRPr lang="es-ES"/>
        </a:p>
      </dgm:t>
    </dgm:pt>
    <dgm:pt modelId="{53B19817-12E2-4774-92D6-331508A72EF5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+mn-lt"/>
            </a:rPr>
            <a:t>Cocineros(as)</a:t>
          </a:r>
        </a:p>
      </dgm:t>
    </dgm:pt>
    <dgm:pt modelId="{9F9062AB-D09B-4964-A57D-C930A2D08486}" type="parTrans" cxnId="{940E59AE-DE62-459F-B6EE-52989878E5F8}">
      <dgm:prSet/>
      <dgm:spPr/>
      <dgm:t>
        <a:bodyPr/>
        <a:lstStyle/>
        <a:p>
          <a:endParaRPr lang="es-ES"/>
        </a:p>
      </dgm:t>
    </dgm:pt>
    <dgm:pt modelId="{52D4E266-216B-49FA-AFAC-8CE4CA6C2522}" type="sibTrans" cxnId="{940E59AE-DE62-459F-B6EE-52989878E5F8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0583" custScaleY="7764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75800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614FF2B4-6236-42ED-9731-659B9EF6381A}" type="pres">
      <dgm:prSet presAssocID="{28404D89-B200-4098-BBAD-C99E5CF28F32}" presName="Name37" presStyleLbl="parChTrans1D2" presStyleIdx="1" presStyleCnt="2"/>
      <dgm:spPr/>
      <dgm:t>
        <a:bodyPr/>
        <a:lstStyle/>
        <a:p>
          <a:endParaRPr lang="es-ES"/>
        </a:p>
      </dgm:t>
    </dgm:pt>
    <dgm:pt modelId="{D1A91270-8BB7-4F71-9221-A009F7FFD03D}" type="pres">
      <dgm:prSet presAssocID="{CDF052C4-A8AB-4202-8058-7C76BD39B4F7}" presName="hierRoot2" presStyleCnt="0">
        <dgm:presLayoutVars>
          <dgm:hierBranch/>
        </dgm:presLayoutVars>
      </dgm:prSet>
      <dgm:spPr/>
    </dgm:pt>
    <dgm:pt modelId="{AA620A81-FB2B-4BBA-9ACB-7173AA82032E}" type="pres">
      <dgm:prSet presAssocID="{CDF052C4-A8AB-4202-8058-7C76BD39B4F7}" presName="rootComposite" presStyleCnt="0"/>
      <dgm:spPr/>
    </dgm:pt>
    <dgm:pt modelId="{02D8A9AB-F467-4DD9-BA4D-2EBE25A39280}" type="pres">
      <dgm:prSet presAssocID="{CDF052C4-A8AB-4202-8058-7C76BD39B4F7}" presName="rootText" presStyleLbl="node2" presStyleIdx="1" presStyleCnt="2" custScaleX="75800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F785DA-36F2-47DA-8ED7-7160A188A469}" type="pres">
      <dgm:prSet presAssocID="{CDF052C4-A8AB-4202-8058-7C76BD39B4F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FB71CD5-E107-4CEE-88D9-C4DD75D772C1}" type="pres">
      <dgm:prSet presAssocID="{CDF052C4-A8AB-4202-8058-7C76BD39B4F7}" presName="hierChild4" presStyleCnt="0"/>
      <dgm:spPr/>
    </dgm:pt>
    <dgm:pt modelId="{8A6E454C-13BC-4BA6-9CE0-84BF35321DD4}" type="pres">
      <dgm:prSet presAssocID="{9F9062AB-D09B-4964-A57D-C930A2D08486}" presName="Name35" presStyleLbl="parChTrans1D3" presStyleIdx="0" presStyleCnt="1"/>
      <dgm:spPr/>
      <dgm:t>
        <a:bodyPr/>
        <a:lstStyle/>
        <a:p>
          <a:endParaRPr lang="es-ES"/>
        </a:p>
      </dgm:t>
    </dgm:pt>
    <dgm:pt modelId="{DD3B1E08-9BC1-4825-891B-F522EA764179}" type="pres">
      <dgm:prSet presAssocID="{53B19817-12E2-4774-92D6-331508A72EF5}" presName="hierRoot2" presStyleCnt="0">
        <dgm:presLayoutVars>
          <dgm:hierBranch/>
        </dgm:presLayoutVars>
      </dgm:prSet>
      <dgm:spPr/>
    </dgm:pt>
    <dgm:pt modelId="{BD100EC0-7E95-4A92-93E2-CCDD21EDB2FF}" type="pres">
      <dgm:prSet presAssocID="{53B19817-12E2-4774-92D6-331508A72EF5}" presName="rootComposite" presStyleCnt="0"/>
      <dgm:spPr/>
    </dgm:pt>
    <dgm:pt modelId="{A49EB804-4102-4665-8007-75BE809DF9FF}" type="pres">
      <dgm:prSet presAssocID="{53B19817-12E2-4774-92D6-331508A72EF5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1E8FE74-94B1-4544-8CE9-9363FF9645FD}" type="pres">
      <dgm:prSet presAssocID="{53B19817-12E2-4774-92D6-331508A72EF5}" presName="rootConnector" presStyleLbl="node3" presStyleIdx="0" presStyleCnt="1"/>
      <dgm:spPr/>
      <dgm:t>
        <a:bodyPr/>
        <a:lstStyle/>
        <a:p>
          <a:endParaRPr lang="es-ES"/>
        </a:p>
      </dgm:t>
    </dgm:pt>
    <dgm:pt modelId="{41E77D25-15A4-4427-8669-78EFEF7C1342}" type="pres">
      <dgm:prSet presAssocID="{53B19817-12E2-4774-92D6-331508A72EF5}" presName="hierChild4" presStyleCnt="0"/>
      <dgm:spPr/>
    </dgm:pt>
    <dgm:pt modelId="{AC2D6E80-F8F0-4947-A92B-2FCF869E55AB}" type="pres">
      <dgm:prSet presAssocID="{53B19817-12E2-4774-92D6-331508A72EF5}" presName="hierChild5" presStyleCnt="0"/>
      <dgm:spPr/>
    </dgm:pt>
    <dgm:pt modelId="{CB8B9A1D-DE8E-4A40-8429-14822C671A8A}" type="pres">
      <dgm:prSet presAssocID="{CDF052C4-A8AB-4202-8058-7C76BD39B4F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3D0DF05B-2A3A-4A89-B098-6DF962FECB40}" type="presOf" srcId="{CDF052C4-A8AB-4202-8058-7C76BD39B4F7}" destId="{02D8A9AB-F467-4DD9-BA4D-2EBE25A39280}" srcOrd="0" destOrd="0" presId="urn:microsoft.com/office/officeart/2005/8/layout/orgChart1"/>
    <dgm:cxn modelId="{14A44544-CF93-4B72-BD99-C9340101510D}" type="presOf" srcId="{CDF052C4-A8AB-4202-8058-7C76BD39B4F7}" destId="{7CF785DA-36F2-47DA-8ED7-7160A188A469}" srcOrd="1" destOrd="0" presId="urn:microsoft.com/office/officeart/2005/8/layout/orgChart1"/>
    <dgm:cxn modelId="{9BE1FD30-2C1F-400B-B76C-B6DBB37F34A1}" type="presOf" srcId="{9F9062AB-D09B-4964-A57D-C930A2D08486}" destId="{8A6E454C-13BC-4BA6-9CE0-84BF35321D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C570834-F93D-4494-AFC3-BA35E8E693C3}" type="presOf" srcId="{28404D89-B200-4098-BBAD-C99E5CF28F32}" destId="{614FF2B4-6236-42ED-9731-659B9EF6381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ADCA2D1-3FF8-41A6-94FE-90489400AF31}" srcId="{9DEA55C1-E59C-4B5B-90DC-1D0B54C2B20C}" destId="{CDF052C4-A8AB-4202-8058-7C76BD39B4F7}" srcOrd="1" destOrd="0" parTransId="{28404D89-B200-4098-BBAD-C99E5CF28F32}" sibTransId="{5151C3DC-C872-4F91-B6A0-6431876BB9B7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84193F0-AF52-43C9-9D9D-DD911F1E4DD8}" type="presOf" srcId="{53B19817-12E2-4774-92D6-331508A72EF5}" destId="{11E8FE74-94B1-4544-8CE9-9363FF9645FD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40E59AE-DE62-459F-B6EE-52989878E5F8}" srcId="{CDF052C4-A8AB-4202-8058-7C76BD39B4F7}" destId="{53B19817-12E2-4774-92D6-331508A72EF5}" srcOrd="0" destOrd="0" parTransId="{9F9062AB-D09B-4964-A57D-C930A2D08486}" sibTransId="{52D4E266-216B-49FA-AFAC-8CE4CA6C2522}"/>
    <dgm:cxn modelId="{6E2A3626-5527-49F3-AFB0-641B2120C9C0}" type="presOf" srcId="{53B19817-12E2-4774-92D6-331508A72EF5}" destId="{A49EB804-4102-4665-8007-75BE809DF9F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7908DDD7-E276-41EB-AB02-4E212028289D}" type="presParOf" srcId="{05E8A0F8-8F4A-4D16-B455-9B21EE5D83FA}" destId="{614FF2B4-6236-42ED-9731-659B9EF6381A}" srcOrd="2" destOrd="0" presId="urn:microsoft.com/office/officeart/2005/8/layout/orgChart1"/>
    <dgm:cxn modelId="{C2D05515-F572-4E4E-BF82-F0F5735231B5}" type="presParOf" srcId="{05E8A0F8-8F4A-4D16-B455-9B21EE5D83FA}" destId="{D1A91270-8BB7-4F71-9221-A009F7FFD03D}" srcOrd="3" destOrd="0" presId="urn:microsoft.com/office/officeart/2005/8/layout/orgChart1"/>
    <dgm:cxn modelId="{9FD3A4AA-E527-432A-9A0F-9835F1F0D8CA}" type="presParOf" srcId="{D1A91270-8BB7-4F71-9221-A009F7FFD03D}" destId="{AA620A81-FB2B-4BBA-9ACB-7173AA82032E}" srcOrd="0" destOrd="0" presId="urn:microsoft.com/office/officeart/2005/8/layout/orgChart1"/>
    <dgm:cxn modelId="{B2032E87-D2CD-43A5-AF18-A1C5D19C1633}" type="presParOf" srcId="{AA620A81-FB2B-4BBA-9ACB-7173AA82032E}" destId="{02D8A9AB-F467-4DD9-BA4D-2EBE25A39280}" srcOrd="0" destOrd="0" presId="urn:microsoft.com/office/officeart/2005/8/layout/orgChart1"/>
    <dgm:cxn modelId="{D02C4647-591D-4327-94E1-B21E7834497B}" type="presParOf" srcId="{AA620A81-FB2B-4BBA-9ACB-7173AA82032E}" destId="{7CF785DA-36F2-47DA-8ED7-7160A188A469}" srcOrd="1" destOrd="0" presId="urn:microsoft.com/office/officeart/2005/8/layout/orgChart1"/>
    <dgm:cxn modelId="{FE07C71C-6187-4434-9A96-14C2463D1077}" type="presParOf" srcId="{D1A91270-8BB7-4F71-9221-A009F7FFD03D}" destId="{1FB71CD5-E107-4CEE-88D9-C4DD75D772C1}" srcOrd="1" destOrd="0" presId="urn:microsoft.com/office/officeart/2005/8/layout/orgChart1"/>
    <dgm:cxn modelId="{B7881328-A55B-409B-AEFC-6925414B82AA}" type="presParOf" srcId="{1FB71CD5-E107-4CEE-88D9-C4DD75D772C1}" destId="{8A6E454C-13BC-4BA6-9CE0-84BF35321DD4}" srcOrd="0" destOrd="0" presId="urn:microsoft.com/office/officeart/2005/8/layout/orgChart1"/>
    <dgm:cxn modelId="{E30C4285-82EB-43B5-8F37-2C69D6A79B5E}" type="presParOf" srcId="{1FB71CD5-E107-4CEE-88D9-C4DD75D772C1}" destId="{DD3B1E08-9BC1-4825-891B-F522EA764179}" srcOrd="1" destOrd="0" presId="urn:microsoft.com/office/officeart/2005/8/layout/orgChart1"/>
    <dgm:cxn modelId="{706D865B-F51E-4B1A-B3C5-3E2B88A5A89B}" type="presParOf" srcId="{DD3B1E08-9BC1-4825-891B-F522EA764179}" destId="{BD100EC0-7E95-4A92-93E2-CCDD21EDB2FF}" srcOrd="0" destOrd="0" presId="urn:microsoft.com/office/officeart/2005/8/layout/orgChart1"/>
    <dgm:cxn modelId="{845AD7B3-D4E8-46F1-88A9-95983687F4E2}" type="presParOf" srcId="{BD100EC0-7E95-4A92-93E2-CCDD21EDB2FF}" destId="{A49EB804-4102-4665-8007-75BE809DF9FF}" srcOrd="0" destOrd="0" presId="urn:microsoft.com/office/officeart/2005/8/layout/orgChart1"/>
    <dgm:cxn modelId="{B4BD1464-DF36-4B90-9B5C-7F4B6C470F29}" type="presParOf" srcId="{BD100EC0-7E95-4A92-93E2-CCDD21EDB2FF}" destId="{11E8FE74-94B1-4544-8CE9-9363FF9645FD}" srcOrd="1" destOrd="0" presId="urn:microsoft.com/office/officeart/2005/8/layout/orgChart1"/>
    <dgm:cxn modelId="{78D3E9D5-A272-4B74-B7EF-DDDFC1BA1839}" type="presParOf" srcId="{DD3B1E08-9BC1-4825-891B-F522EA764179}" destId="{41E77D25-15A4-4427-8669-78EFEF7C1342}" srcOrd="1" destOrd="0" presId="urn:microsoft.com/office/officeart/2005/8/layout/orgChart1"/>
    <dgm:cxn modelId="{0872D860-ECF2-457F-9E1E-23A58DDBDABA}" type="presParOf" srcId="{DD3B1E08-9BC1-4825-891B-F522EA764179}" destId="{AC2D6E80-F8F0-4947-A92B-2FCF869E55AB}" srcOrd="2" destOrd="0" presId="urn:microsoft.com/office/officeart/2005/8/layout/orgChart1"/>
    <dgm:cxn modelId="{8C32ACDA-AFF1-43FB-A074-A67AFC6539FB}" type="presParOf" srcId="{D1A91270-8BB7-4F71-9221-A009F7FFD03D}" destId="{CB8B9A1D-DE8E-4A40-8429-14822C671A8A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solidFill>
                <a:schemeClr val="tx1"/>
              </a:solidFill>
            </a:rPr>
            <a:t>Analista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+mn-lt"/>
            </a:rPr>
            <a:t>Jefe(a) de CISEC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</a:t>
          </a:r>
          <a:r>
            <a:rPr lang="es-MX" altLang="es-MX" sz="1200" dirty="0" smtClean="0">
              <a:solidFill>
                <a:schemeClr val="tx1"/>
              </a:solidFill>
            </a:rPr>
            <a:t>a)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Presupuestal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Contable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 D</a:t>
          </a:r>
          <a:endParaRPr 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Auxiliar Administrativo(a)</a:t>
          </a: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solidFill>
                <a:schemeClr val="tx1"/>
              </a:solidFill>
            </a:rPr>
            <a:t>Analista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Y="121486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8BFB8999-73A9-44B1-AA92-382529752033}" type="pres">
      <dgm:prSet presAssocID="{47A1A986-6A79-4F06-81D7-0797492C402A}" presName="Name35" presStyleLbl="parChTrans1D3" presStyleIdx="0" presStyleCnt="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</dgm:pt>
    <dgm:pt modelId="{648D77BB-C19B-4FF9-A754-5CC996871563}" type="pres">
      <dgm:prSet presAssocID="{C9164B4A-AF73-4AF4-AEC8-DDBCA5FC2C84}" presName="rootComposite" presStyleCnt="0"/>
      <dgm:spPr/>
    </dgm:pt>
    <dgm:pt modelId="{20209728-DAC1-434F-A34D-4E2CFBD35B6A}" type="pres">
      <dgm:prSet presAssocID="{C9164B4A-AF73-4AF4-AEC8-DDBCA5FC2C84}" presName="rootText" presStyleLbl="node3" presStyleIdx="0" presStyleCnt="2" custScaleY="121432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</dgm:pt>
    <dgm:pt modelId="{D7D195D7-48CD-483A-8AAC-3C4F987F87A1}" type="pres">
      <dgm:prSet presAssocID="{C9164B4A-AF73-4AF4-AEC8-DDBCA5FC2C84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Y="121486" custLinFactNeighborY="14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3833722C-E22F-4512-B992-568CDE65EB88}" type="pres">
      <dgm:prSet presAssocID="{A503C271-4AFE-414B-91F0-604F4D5E9C77}" presName="Name35" presStyleLbl="parChTrans1D3" presStyleIdx="1" presStyleCnt="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</dgm:pt>
    <dgm:pt modelId="{4894D4FF-66AC-4158-8130-C4BC9741F635}" type="pres">
      <dgm:prSet presAssocID="{08165E91-96BF-4A01-9961-A8CB8CC0CBE2}" presName="rootComposite" presStyleCnt="0"/>
      <dgm:spPr/>
    </dgm:pt>
    <dgm:pt modelId="{CA22AC9C-FB9D-4189-A739-12E3BC5D1215}" type="pres">
      <dgm:prSet presAssocID="{08165E91-96BF-4A01-9961-A8CB8CC0CBE2}" presName="rootText" presStyleLbl="node3" presStyleIdx="1" presStyleCnt="2" custScaleY="121486" custLinFactNeighborY="30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1" presStyleCnt="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</dgm:pt>
    <dgm:pt modelId="{73AA1777-832A-49DA-9575-7F0499A779B8}" type="pres">
      <dgm:prSet presAssocID="{08165E91-96BF-4A01-9961-A8CB8CC0CBE2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6DA2F85E-E781-401B-9C03-70A93A95B751}" type="presOf" srcId="{A503C271-4AFE-414B-91F0-604F4D5E9C77}" destId="{3833722C-E22F-4512-B992-568CDE65EB88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84044A2-603E-42B4-BCC4-1A0A6C8490E0}" type="presOf" srcId="{08165E91-96BF-4A01-9961-A8CB8CC0CBE2}" destId="{1DF8A954-97BD-407C-B33F-1CA662E2FF31}" srcOrd="1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776356B2-56A7-4CE0-AB48-C8C411F089B5}" type="presOf" srcId="{08165E91-96BF-4A01-9961-A8CB8CC0CBE2}" destId="{CA22AC9C-FB9D-4189-A739-12E3BC5D1215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000EA8F-FA00-4779-8CC6-5EC4E7E00EC4}" type="presParOf" srcId="{0DCE5A2E-AABD-41D8-AB45-73FC6E777742}" destId="{3833722C-E22F-4512-B992-568CDE65EB88}" srcOrd="0" destOrd="0" presId="urn:microsoft.com/office/officeart/2005/8/layout/orgChart1"/>
    <dgm:cxn modelId="{F05B7D45-49D1-42B5-A0CB-B7CCFC39530B}" type="presParOf" srcId="{0DCE5A2E-AABD-41D8-AB45-73FC6E777742}" destId="{1144D930-7D8C-49FA-B589-F86C6D118904}" srcOrd="1" destOrd="0" presId="urn:microsoft.com/office/officeart/2005/8/layout/orgChart1"/>
    <dgm:cxn modelId="{85A69161-5AA9-4657-B483-E5D427750948}" type="presParOf" srcId="{1144D930-7D8C-49FA-B589-F86C6D118904}" destId="{4894D4FF-66AC-4158-8130-C4BC9741F635}" srcOrd="0" destOrd="0" presId="urn:microsoft.com/office/officeart/2005/8/layout/orgChart1"/>
    <dgm:cxn modelId="{FF4D6196-D036-4CD3-BCFA-6481219EAD0D}" type="presParOf" srcId="{4894D4FF-66AC-4158-8130-C4BC9741F635}" destId="{CA22AC9C-FB9D-4189-A739-12E3BC5D1215}" srcOrd="0" destOrd="0" presId="urn:microsoft.com/office/officeart/2005/8/layout/orgChart1"/>
    <dgm:cxn modelId="{C7798590-6710-49AD-986D-681D2F4302B0}" type="presParOf" srcId="{4894D4FF-66AC-4158-8130-C4BC9741F635}" destId="{1DF8A954-97BD-407C-B33F-1CA662E2FF31}" srcOrd="1" destOrd="0" presId="urn:microsoft.com/office/officeart/2005/8/layout/orgChart1"/>
    <dgm:cxn modelId="{27103688-2712-443F-9228-AECAAEC02D33}" type="presParOf" srcId="{1144D930-7D8C-49FA-B589-F86C6D118904}" destId="{29E5C785-FAE2-40E7-BFBB-FFB24F0CA3DF}" srcOrd="1" destOrd="0" presId="urn:microsoft.com/office/officeart/2005/8/layout/orgChart1"/>
    <dgm:cxn modelId="{B29321B7-5EB9-4243-A7BD-F5AF700C1B2A}" type="presParOf" srcId="{1144D930-7D8C-49FA-B589-F86C6D118904}" destId="{73AA1777-832A-49DA-9575-7F0499A779B8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Nóminas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Coordinador(a) Administrativo(a)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Registros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Enlace C5 y Porte de Arma   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207FB66-EAC6-4793-B1CF-D217ABCC31F0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Ayudante</a:t>
          </a:r>
        </a:p>
      </dgm:t>
    </dgm:pt>
    <dgm:pt modelId="{241525F3-9CC2-4773-841F-4601F9795614}" type="parTrans" cxnId="{5FB8A6A4-913F-44FA-8351-251155451CD2}">
      <dgm:prSet/>
      <dgm:spPr/>
      <dgm:t>
        <a:bodyPr/>
        <a:lstStyle/>
        <a:p>
          <a:endParaRPr lang="es-ES" sz="1200"/>
        </a:p>
      </dgm:t>
    </dgm:pt>
    <dgm:pt modelId="{2C6052B4-4AB4-4998-9233-697346623445}" type="sibTrans" cxnId="{5FB8A6A4-913F-44FA-8351-251155451CD2}">
      <dgm:prSet/>
      <dgm:spPr/>
      <dgm:t>
        <a:bodyPr/>
        <a:lstStyle/>
        <a:p>
          <a:endParaRPr lang="es-ES" sz="1200"/>
        </a:p>
      </dgm:t>
    </dgm:pt>
    <dgm:pt modelId="{F267553E-D3C2-47B2-840E-0B248532C72C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  <a:p>
          <a:r>
            <a:rPr lang="es-MX" sz="1200" dirty="0" smtClean="0">
              <a:latin typeface="Calibri" panose="020F0502020204030204" pitchFamily="34" charset="0"/>
            </a:rPr>
            <a:t>Auxiliar Administrativo(a)</a:t>
          </a:r>
          <a:endParaRPr lang="es-ES" sz="1200" dirty="0"/>
        </a:p>
      </dgm:t>
    </dgm:pt>
    <dgm:pt modelId="{0C0A535F-3B9C-41EA-81EC-DE0DD1782474}" type="parTrans" cxnId="{F36A0652-E0B4-466B-A82A-46BECB0C3973}">
      <dgm:prSet/>
      <dgm:spPr/>
      <dgm:t>
        <a:bodyPr/>
        <a:lstStyle/>
        <a:p>
          <a:endParaRPr lang="es-ES" sz="1200"/>
        </a:p>
      </dgm:t>
    </dgm:pt>
    <dgm:pt modelId="{33E4CEFE-71F7-46C6-BF01-B0776F5DC879}" type="sibTrans" cxnId="{F36A0652-E0B4-466B-A82A-46BECB0C3973}">
      <dgm:prSet/>
      <dgm:spPr/>
      <dgm:t>
        <a:bodyPr/>
        <a:lstStyle/>
        <a:p>
          <a:endParaRPr lang="es-ES" sz="1200"/>
        </a:p>
      </dgm:t>
    </dgm:pt>
    <dgm:pt modelId="{42CAF805-05AC-4CFB-931F-7E94DA5939C1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smtClean="0"/>
            <a:t>Área de Reclutamiento</a:t>
          </a:r>
          <a:endParaRPr lang="es-ES" sz="1200" dirty="0"/>
        </a:p>
      </dgm:t>
    </dgm:pt>
    <dgm:pt modelId="{AD45920E-96DE-41BB-A91F-F98A3129EB79}" type="parTrans" cxnId="{4D1E4161-7C14-4165-9ADE-ADED5BAB1223}">
      <dgm:prSet/>
      <dgm:spPr/>
      <dgm:t>
        <a:bodyPr/>
        <a:lstStyle/>
        <a:p>
          <a:endParaRPr lang="es-ES" sz="1200"/>
        </a:p>
      </dgm:t>
    </dgm:pt>
    <dgm:pt modelId="{223E81ED-9CE8-498D-96A2-D2FFFCF26968}" type="sibTrans" cxnId="{4D1E4161-7C14-4165-9ADE-ADED5BAB1223}">
      <dgm:prSet/>
      <dgm:spPr/>
      <dgm:t>
        <a:bodyPr/>
        <a:lstStyle/>
        <a:p>
          <a:endParaRPr lang="es-ES" sz="1200"/>
        </a:p>
      </dgm:t>
    </dgm:pt>
    <dgm:pt modelId="{AC5D60AE-FFD0-438F-9AE0-BC93649030B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257F385A-3EA2-4A0C-A7F9-924813E35838}" type="parTrans" cxnId="{EF299A08-EDA2-420D-9401-4EB5500EE562}">
      <dgm:prSet/>
      <dgm:spPr/>
      <dgm:t>
        <a:bodyPr/>
        <a:lstStyle/>
        <a:p>
          <a:endParaRPr lang="es-ES" sz="1200"/>
        </a:p>
      </dgm:t>
    </dgm:pt>
    <dgm:pt modelId="{1F44C0AE-C88E-4C33-B483-996B6D569CE0}" type="sibTrans" cxnId="{EF299A08-EDA2-420D-9401-4EB5500EE562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36381" custScaleY="79072" custLinFactNeighborX="198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8BFB8999-73A9-44B1-AA92-382529752033}" type="pres">
      <dgm:prSet presAssocID="{47A1A986-6A79-4F06-81D7-0797492C402A}" presName="Name35" presStyleLbl="parChTrans1D3" presStyleIdx="0" presStyleCnt="6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4" custScaleX="110544" custScaleY="99696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4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BFBEA0E1-C60C-41D4-9550-F21301AFA93B}" type="pres">
      <dgm:prSet presAssocID="{1A1B4B22-1AC4-4C4A-9AF6-9C08A5D536CA}" presName="Name35" presStyleLbl="parChTrans1D3" presStyleIdx="1" presStyleCnt="6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4" custScaleX="113977" custLinFactNeighborX="-4961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4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5161B97B-F22C-475E-BA8E-22E42A13FCB1}" type="pres">
      <dgm:prSet presAssocID="{AD45920E-96DE-41BB-A91F-F98A3129EB79}" presName="Name35" presStyleLbl="parChTrans1D3" presStyleIdx="2" presStyleCnt="6"/>
      <dgm:spPr/>
      <dgm:t>
        <a:bodyPr/>
        <a:lstStyle/>
        <a:p>
          <a:endParaRPr lang="es-ES"/>
        </a:p>
      </dgm:t>
    </dgm:pt>
    <dgm:pt modelId="{C73E1BD5-7348-40A3-93B1-EB53A8952B7A}" type="pres">
      <dgm:prSet presAssocID="{42CAF805-05AC-4CFB-931F-7E94DA5939C1}" presName="hierRoot2" presStyleCnt="0">
        <dgm:presLayoutVars>
          <dgm:hierBranch/>
        </dgm:presLayoutVars>
      </dgm:prSet>
      <dgm:spPr/>
    </dgm:pt>
    <dgm:pt modelId="{D4F413AE-3594-4A8E-810A-295D6D6F215A}" type="pres">
      <dgm:prSet presAssocID="{42CAF805-05AC-4CFB-931F-7E94DA5939C1}" presName="rootComposite" presStyleCnt="0"/>
      <dgm:spPr/>
    </dgm:pt>
    <dgm:pt modelId="{83237F21-4265-469C-A9F1-3823099C40FC}" type="pres">
      <dgm:prSet presAssocID="{42CAF805-05AC-4CFB-931F-7E94DA5939C1}" presName="rootText" presStyleLbl="node3" presStyleIdx="2" presStyleCnt="4" custScaleX="99956" custScaleY="77351" custLinFactNeighborX="-10319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576B074-F4C4-4059-AE0D-EBD6773F322A}" type="pres">
      <dgm:prSet presAssocID="{42CAF805-05AC-4CFB-931F-7E94DA5939C1}" presName="rootConnector" presStyleLbl="node3" presStyleIdx="2" presStyleCnt="4"/>
      <dgm:spPr/>
      <dgm:t>
        <a:bodyPr/>
        <a:lstStyle/>
        <a:p>
          <a:endParaRPr lang="es-ES"/>
        </a:p>
      </dgm:t>
    </dgm:pt>
    <dgm:pt modelId="{87CBDDE4-7E24-4BBD-AC86-82DEBE62AE5F}" type="pres">
      <dgm:prSet presAssocID="{42CAF805-05AC-4CFB-931F-7E94DA5939C1}" presName="hierChild4" presStyleCnt="0"/>
      <dgm:spPr/>
    </dgm:pt>
    <dgm:pt modelId="{FE493D5D-708D-40A6-89C0-A470674F4BA5}" type="pres">
      <dgm:prSet presAssocID="{257F385A-3EA2-4A0C-A7F9-924813E35838}" presName="Name35" presStyleLbl="parChTrans1D4" presStyleIdx="0" presStyleCnt="1"/>
      <dgm:spPr/>
      <dgm:t>
        <a:bodyPr/>
        <a:lstStyle/>
        <a:p>
          <a:endParaRPr lang="es-ES"/>
        </a:p>
      </dgm:t>
    </dgm:pt>
    <dgm:pt modelId="{1B387BE4-F41B-4B99-BD46-C0EC07372806}" type="pres">
      <dgm:prSet presAssocID="{AC5D60AE-FFD0-438F-9AE0-BC93649030B6}" presName="hierRoot2" presStyleCnt="0">
        <dgm:presLayoutVars>
          <dgm:hierBranch val="init"/>
        </dgm:presLayoutVars>
      </dgm:prSet>
      <dgm:spPr/>
    </dgm:pt>
    <dgm:pt modelId="{F4E86CE6-D514-47A5-B049-C2C651576E4D}" type="pres">
      <dgm:prSet presAssocID="{AC5D60AE-FFD0-438F-9AE0-BC93649030B6}" presName="rootComposite" presStyleCnt="0"/>
      <dgm:spPr/>
    </dgm:pt>
    <dgm:pt modelId="{6EF59AF3-92AC-40DF-A0DA-ADBBB94CFB03}" type="pres">
      <dgm:prSet presAssocID="{AC5D60AE-FFD0-438F-9AE0-BC93649030B6}" presName="rootText" presStyleLbl="node4" presStyleIdx="0" presStyleCnt="1" custScaleY="115213" custLinFactNeighborX="-10319" custLinFactNeighborY="-333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0E056A9-A580-4DC4-994D-A7528AA80B5A}" type="pres">
      <dgm:prSet presAssocID="{AC5D60AE-FFD0-438F-9AE0-BC93649030B6}" presName="rootConnector" presStyleLbl="node4" presStyleIdx="0" presStyleCnt="1"/>
      <dgm:spPr/>
      <dgm:t>
        <a:bodyPr/>
        <a:lstStyle/>
        <a:p>
          <a:endParaRPr lang="es-ES"/>
        </a:p>
      </dgm:t>
    </dgm:pt>
    <dgm:pt modelId="{C5560505-177B-4ECB-A332-0C31B3D6602E}" type="pres">
      <dgm:prSet presAssocID="{AC5D60AE-FFD0-438F-9AE0-BC93649030B6}" presName="hierChild4" presStyleCnt="0"/>
      <dgm:spPr/>
    </dgm:pt>
    <dgm:pt modelId="{832808C3-0B2D-44E5-AB8D-A510669E78F9}" type="pres">
      <dgm:prSet presAssocID="{AC5D60AE-FFD0-438F-9AE0-BC93649030B6}" presName="hierChild5" presStyleCnt="0"/>
      <dgm:spPr/>
    </dgm:pt>
    <dgm:pt modelId="{0B957E5A-256E-44C0-BAB8-155B83D7D465}" type="pres">
      <dgm:prSet presAssocID="{42CAF805-05AC-4CFB-931F-7E94DA5939C1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F6E809C8-8359-4E0F-8C80-BD418CA1242D}" type="pres">
      <dgm:prSet presAssocID="{241525F3-9CC2-4773-841F-4601F9795614}" presName="Name111" presStyleLbl="parChTrans1D3" presStyleIdx="3" presStyleCnt="6"/>
      <dgm:spPr/>
      <dgm:t>
        <a:bodyPr/>
        <a:lstStyle/>
        <a:p>
          <a:endParaRPr lang="es-ES"/>
        </a:p>
      </dgm:t>
    </dgm:pt>
    <dgm:pt modelId="{540FA24C-53AE-4970-82AF-2C40DF29EDE1}" type="pres">
      <dgm:prSet presAssocID="{F207FB66-EAC6-4793-B1CF-D217ABCC31F0}" presName="hierRoot3" presStyleCnt="0">
        <dgm:presLayoutVars>
          <dgm:hierBranch val="init"/>
        </dgm:presLayoutVars>
      </dgm:prSet>
      <dgm:spPr/>
    </dgm:pt>
    <dgm:pt modelId="{68CDB00D-CCE2-4A86-8775-02761676BAE2}" type="pres">
      <dgm:prSet presAssocID="{F207FB66-EAC6-4793-B1CF-D217ABCC31F0}" presName="rootComposite3" presStyleCnt="0"/>
      <dgm:spPr/>
    </dgm:pt>
    <dgm:pt modelId="{526CDFD1-CBBB-4232-A7A4-EB4548AE3178}" type="pres">
      <dgm:prSet presAssocID="{F207FB66-EAC6-4793-B1CF-D217ABCC31F0}" presName="rootText3" presStyleLbl="asst2" presStyleIdx="0" presStyleCnt="2" custScaleY="69128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AF715D-6829-4F06-9F0E-C2B1A6592019}" type="pres">
      <dgm:prSet presAssocID="{F207FB66-EAC6-4793-B1CF-D217ABCC31F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A70168F2-75D6-47D3-A8EF-4AEA6F09872D}" type="pres">
      <dgm:prSet presAssocID="{F207FB66-EAC6-4793-B1CF-D217ABCC31F0}" presName="hierChild6" presStyleCnt="0"/>
      <dgm:spPr/>
    </dgm:pt>
    <dgm:pt modelId="{0CB1A9F8-72FC-41E4-8D89-7415072E2BFA}" type="pres">
      <dgm:prSet presAssocID="{F207FB66-EAC6-4793-B1CF-D217ABCC31F0}" presName="hierChild7" presStyleCnt="0"/>
      <dgm:spPr/>
    </dgm:pt>
    <dgm:pt modelId="{08AC12E2-B208-40A2-9D81-349E75AE3526}" type="pres">
      <dgm:prSet presAssocID="{0C0A535F-3B9C-41EA-81EC-DE0DD1782474}" presName="Name111" presStyleLbl="parChTrans1D3" presStyleIdx="4" presStyleCnt="6"/>
      <dgm:spPr/>
      <dgm:t>
        <a:bodyPr/>
        <a:lstStyle/>
        <a:p>
          <a:endParaRPr lang="es-ES"/>
        </a:p>
      </dgm:t>
    </dgm:pt>
    <dgm:pt modelId="{BCA8FCCB-C53A-4417-B103-CF47BBAF6337}" type="pres">
      <dgm:prSet presAssocID="{F267553E-D3C2-47B2-840E-0B248532C72C}" presName="hierRoot3" presStyleCnt="0">
        <dgm:presLayoutVars>
          <dgm:hierBranch val="init"/>
        </dgm:presLayoutVars>
      </dgm:prSet>
      <dgm:spPr/>
    </dgm:pt>
    <dgm:pt modelId="{9717C799-BF4A-4037-8AE0-28803B6E8DC0}" type="pres">
      <dgm:prSet presAssocID="{F267553E-D3C2-47B2-840E-0B248532C72C}" presName="rootComposite3" presStyleCnt="0"/>
      <dgm:spPr/>
    </dgm:pt>
    <dgm:pt modelId="{5FECA718-73A3-4BF7-BD0A-7214AF1AD17A}" type="pres">
      <dgm:prSet presAssocID="{F267553E-D3C2-47B2-840E-0B248532C72C}" presName="rootText3" presStyleLbl="asst2" presStyleIdx="1" presStyleCnt="2" custScaleY="89281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FF61EDF-1FE4-4602-8934-44E3A08155AD}" type="pres">
      <dgm:prSet presAssocID="{F267553E-D3C2-47B2-840E-0B248532C72C}" presName="rootConnector3" presStyleLbl="asst2" presStyleIdx="1" presStyleCnt="2"/>
      <dgm:spPr/>
      <dgm:t>
        <a:bodyPr/>
        <a:lstStyle/>
        <a:p>
          <a:endParaRPr lang="es-ES"/>
        </a:p>
      </dgm:t>
    </dgm:pt>
    <dgm:pt modelId="{8FD61E83-42F1-41BA-BF15-7A95083A611E}" type="pres">
      <dgm:prSet presAssocID="{F267553E-D3C2-47B2-840E-0B248532C72C}" presName="hierChild6" presStyleCnt="0"/>
      <dgm:spPr/>
    </dgm:pt>
    <dgm:pt modelId="{D19B2A0F-1924-4FD1-B176-27838DC3B6F8}" type="pres">
      <dgm:prSet presAssocID="{F267553E-D3C2-47B2-840E-0B248532C72C}" presName="hierChild7" presStyleCnt="0"/>
      <dgm:spPr/>
    </dgm:pt>
    <dgm:pt modelId="{A633F054-74A2-4AEE-A747-3F652876DFB3}" type="pres">
      <dgm:prSet presAssocID="{0B34EA70-DE81-48E9-97BE-F992A5D0E5A9}" presName="Name37" presStyleLbl="parChTrans1D2" presStyleIdx="1" presStyleCnt="2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1" presStyleCnt="2" custLinFactNeighborX="306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1" presStyleCnt="2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5" presStyleCnt="6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3" presStyleCnt="4" custScaleY="92476" custLinFactNeighborX="30673" custLinFactNeighborY="-136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3" presStyleCnt="4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E1FEBA42-7CE7-44E3-AC62-723A8FC20D59}" type="presOf" srcId="{42CAF805-05AC-4CFB-931F-7E94DA5939C1}" destId="{83237F21-4265-469C-A9F1-3823099C40FC}" srcOrd="0" destOrd="0" presId="urn:microsoft.com/office/officeart/2005/8/layout/orgChart1"/>
    <dgm:cxn modelId="{F36A0652-E0B4-466B-A82A-46BECB0C3973}" srcId="{41568039-9809-4B2B-BA51-64E0E23C2BBE}" destId="{F267553E-D3C2-47B2-840E-0B248532C72C}" srcOrd="4" destOrd="0" parTransId="{0C0A535F-3B9C-41EA-81EC-DE0DD1782474}" sibTransId="{33E4CEFE-71F7-46C6-BF01-B0776F5DC879}"/>
    <dgm:cxn modelId="{EF299A08-EDA2-420D-9401-4EB5500EE562}" srcId="{42CAF805-05AC-4CFB-931F-7E94DA5939C1}" destId="{AC5D60AE-FFD0-438F-9AE0-BC93649030B6}" srcOrd="0" destOrd="0" parTransId="{257F385A-3EA2-4A0C-A7F9-924813E35838}" sibTransId="{1F44C0AE-C88E-4C33-B483-996B6D569CE0}"/>
    <dgm:cxn modelId="{5FB8A6A4-913F-44FA-8351-251155451CD2}" srcId="{41568039-9809-4B2B-BA51-64E0E23C2BBE}" destId="{F207FB66-EAC6-4793-B1CF-D217ABCC31F0}" srcOrd="3" destOrd="0" parTransId="{241525F3-9CC2-4773-841F-4601F9795614}" sibTransId="{2C6052B4-4AB4-4998-9233-697346623445}"/>
    <dgm:cxn modelId="{148C5369-0E54-4496-81F8-0EC341EFDB9B}" type="presOf" srcId="{F207FB66-EAC6-4793-B1CF-D217ABCC31F0}" destId="{526CDFD1-CBBB-4232-A7A4-EB4548AE3178}" srcOrd="0" destOrd="0" presId="urn:microsoft.com/office/officeart/2005/8/layout/orgChart1"/>
    <dgm:cxn modelId="{885C05BC-6088-4F06-A28A-3A767EBCA22E}" type="presOf" srcId="{62EFF9A4-CED5-43B9-9946-BA66FE3867EF}" destId="{F005C048-10EF-4E23-96B0-22AED128F4D5}" srcOrd="0" destOrd="0" presId="urn:microsoft.com/office/officeart/2005/8/layout/orgChart1"/>
    <dgm:cxn modelId="{7352F4D3-79FB-4027-9C1F-925439C380D9}" type="presOf" srcId="{F207FB66-EAC6-4793-B1CF-D217ABCC31F0}" destId="{2CAF715D-6829-4F06-9F0E-C2B1A6592019}" srcOrd="1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8C9956F4-575A-46EA-B1F9-3B3D52054611}" type="presOf" srcId="{F6894B4C-AC60-4B55-B3EB-1F97325BD7B3}" destId="{B5196BD3-A560-4D4C-A0C9-124B5B2D1AE1}" srcOrd="1" destOrd="0" presId="urn:microsoft.com/office/officeart/2005/8/layout/orgChart1"/>
    <dgm:cxn modelId="{F40AD2FB-7926-46C8-B2FC-B092FF7B8BBA}" type="presOf" srcId="{62EFF9A4-CED5-43B9-9946-BA66FE3867EF}" destId="{A8271987-ED58-40E5-8778-FAEE65F6A212}" srcOrd="1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5ACEE8A5-2295-4A2B-A3E8-68385CACA300}" type="presOf" srcId="{0B34EA70-DE81-48E9-97BE-F992A5D0E5A9}" destId="{A633F054-74A2-4AEE-A747-3F652876DFB3}" srcOrd="0" destOrd="0" presId="urn:microsoft.com/office/officeart/2005/8/layout/orgChart1"/>
    <dgm:cxn modelId="{4D1E4161-7C14-4165-9ADE-ADED5BAB1223}" srcId="{41568039-9809-4B2B-BA51-64E0E23C2BBE}" destId="{42CAF805-05AC-4CFB-931F-7E94DA5939C1}" srcOrd="2" destOrd="0" parTransId="{AD45920E-96DE-41BB-A91F-F98A3129EB79}" sibTransId="{223E81ED-9CE8-498D-96A2-D2FFFCF2696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4C502457-78E3-4982-B7BB-3817B18FEE7C}" type="presOf" srcId="{0B0CD1EE-A1AF-4EE6-93F7-7208ED424286}" destId="{CB2B94F1-4C09-4060-B470-EEC904CFC329}" srcOrd="1" destOrd="0" presId="urn:microsoft.com/office/officeart/2005/8/layout/orgChart1"/>
    <dgm:cxn modelId="{31A417A1-E262-4CC1-B81D-25DEE2E888FD}" type="presOf" srcId="{B717B277-5930-46E8-8397-7F7250D09401}" destId="{15D42F33-4261-4F63-85BB-03E97BF834B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FBF9249D-1000-4011-91A1-525E529A291C}" srcId="{9DEA55C1-E59C-4B5B-90DC-1D0B54C2B20C}" destId="{F6894B4C-AC60-4B55-B3EB-1F97325BD7B3}" srcOrd="1" destOrd="0" parTransId="{0B34EA70-DE81-48E9-97BE-F992A5D0E5A9}" sibTransId="{191A0099-6F9A-4EEA-B68D-60EFE8FD194B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EDFB4B1-1B35-4D77-A8A5-9675E1EA11CD}" type="presOf" srcId="{1A1B4B22-1AC4-4C4A-9AF6-9C08A5D536CA}" destId="{BFBEA0E1-C60C-41D4-9550-F21301AFA93B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80F6908-3168-4CD1-93C8-3CC15F035F76}" type="presOf" srcId="{0C0A535F-3B9C-41EA-81EC-DE0DD1782474}" destId="{08AC12E2-B208-40A2-9D81-349E75AE3526}" srcOrd="0" destOrd="0" presId="urn:microsoft.com/office/officeart/2005/8/layout/orgChart1"/>
    <dgm:cxn modelId="{930B6ACF-54C2-49EC-B120-2C39F682264A}" type="presOf" srcId="{F6894B4C-AC60-4B55-B3EB-1F97325BD7B3}" destId="{029BCE83-90EC-4C40-88D3-91A90C7AECDE}" srcOrd="0" destOrd="0" presId="urn:microsoft.com/office/officeart/2005/8/layout/orgChart1"/>
    <dgm:cxn modelId="{46F0AA92-AACD-48F4-8F6F-CF8314478B33}" type="presOf" srcId="{AC5D60AE-FFD0-438F-9AE0-BC93649030B6}" destId="{20E056A9-A580-4DC4-994D-A7528AA80B5A}" srcOrd="1" destOrd="0" presId="urn:microsoft.com/office/officeart/2005/8/layout/orgChart1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0A4B753-F8C5-484D-8316-94AD8FEB2A89}" type="presOf" srcId="{F267553E-D3C2-47B2-840E-0B248532C72C}" destId="{FFF61EDF-1FE4-4602-8934-44E3A08155AD}" srcOrd="1" destOrd="0" presId="urn:microsoft.com/office/officeart/2005/8/layout/orgChart1"/>
    <dgm:cxn modelId="{16113802-EF8D-476E-9AF3-198E14F56AE4}" type="presOf" srcId="{AD45920E-96DE-41BB-A91F-F98A3129EB79}" destId="{5161B97B-F22C-475E-BA8E-22E42A13FCB1}" srcOrd="0" destOrd="0" presId="urn:microsoft.com/office/officeart/2005/8/layout/orgChart1"/>
    <dgm:cxn modelId="{4C52C3D7-AEAE-4C5E-96F4-3595F5F3F4AE}" type="presOf" srcId="{42CAF805-05AC-4CFB-931F-7E94DA5939C1}" destId="{3576B074-F4C4-4059-AE0D-EBD6773F322A}" srcOrd="1" destOrd="0" presId="urn:microsoft.com/office/officeart/2005/8/layout/orgChart1"/>
    <dgm:cxn modelId="{F90BE645-594E-4EE7-B58A-4DA6ADFD7F4D}" type="presOf" srcId="{241525F3-9CC2-4773-841F-4601F9795614}" destId="{F6E809C8-8359-4E0F-8C80-BD418CA1242D}" srcOrd="0" destOrd="0" presId="urn:microsoft.com/office/officeart/2005/8/layout/orgChart1"/>
    <dgm:cxn modelId="{E3F3A2C4-88E8-4EAB-A790-A3DB71F5632F}" type="presOf" srcId="{AC5D60AE-FFD0-438F-9AE0-BC93649030B6}" destId="{6EF59AF3-92AC-40DF-A0DA-ADBBB94CFB03}" srcOrd="0" destOrd="0" presId="urn:microsoft.com/office/officeart/2005/8/layout/orgChart1"/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FCD15C74-5152-4D07-9E99-F4CA7D753CE7}" type="presOf" srcId="{257F385A-3EA2-4A0C-A7F9-924813E35838}" destId="{FE493D5D-708D-40A6-89C0-A470674F4BA5}" srcOrd="0" destOrd="0" presId="urn:microsoft.com/office/officeart/2005/8/layout/orgChart1"/>
    <dgm:cxn modelId="{C1F87299-2428-46DA-ACEC-1D4BD8E67628}" type="presOf" srcId="{0B0CD1EE-A1AF-4EE6-93F7-7208ED424286}" destId="{A4D4C94C-ABED-4C78-BB8A-71B08ACEA027}" srcOrd="0" destOrd="0" presId="urn:microsoft.com/office/officeart/2005/8/layout/orgChart1"/>
    <dgm:cxn modelId="{7B71199E-4CBA-4A69-9845-3A201AB6B036}" type="presOf" srcId="{F267553E-D3C2-47B2-840E-0B248532C72C}" destId="{5FECA718-73A3-4BF7-BD0A-7214AF1AD17A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69D1AA16-07C4-4657-82F0-27A395F445FF}" type="presParOf" srcId="{DBDE0C42-B65A-4FF4-A1B6-4A7374870D94}" destId="{BFBEA0E1-C60C-41D4-9550-F21301AFA93B}" srcOrd="2" destOrd="0" presId="urn:microsoft.com/office/officeart/2005/8/layout/orgChart1"/>
    <dgm:cxn modelId="{33FB78B1-7D0E-4A7C-9BA5-03973ADFA7B3}" type="presParOf" srcId="{DBDE0C42-B65A-4FF4-A1B6-4A7374870D94}" destId="{A88AA54E-AD2D-4C31-997D-0A913539000D}" srcOrd="3" destOrd="0" presId="urn:microsoft.com/office/officeart/2005/8/layout/orgChart1"/>
    <dgm:cxn modelId="{BFA6D179-758E-461A-A30C-FFE0154D2D81}" type="presParOf" srcId="{A88AA54E-AD2D-4C31-997D-0A913539000D}" destId="{8C538BA9-6241-4800-AD61-7865C9BCCFB8}" srcOrd="0" destOrd="0" presId="urn:microsoft.com/office/officeart/2005/8/layout/orgChart1"/>
    <dgm:cxn modelId="{31ADEAA3-2FBF-48D3-8FB6-35E6C87F14AB}" type="presParOf" srcId="{8C538BA9-6241-4800-AD61-7865C9BCCFB8}" destId="{A4D4C94C-ABED-4C78-BB8A-71B08ACEA027}" srcOrd="0" destOrd="0" presId="urn:microsoft.com/office/officeart/2005/8/layout/orgChart1"/>
    <dgm:cxn modelId="{4DA34D3F-B53B-42A9-B245-7A07A30A151B}" type="presParOf" srcId="{8C538BA9-6241-4800-AD61-7865C9BCCFB8}" destId="{CB2B94F1-4C09-4060-B470-EEC904CFC329}" srcOrd="1" destOrd="0" presId="urn:microsoft.com/office/officeart/2005/8/layout/orgChart1"/>
    <dgm:cxn modelId="{AC025E97-B918-4AE9-AAC3-6420E7BBD4F8}" type="presParOf" srcId="{A88AA54E-AD2D-4C31-997D-0A913539000D}" destId="{1AA7E827-FBC7-4F3A-833C-B2C567CD9D7D}" srcOrd="1" destOrd="0" presId="urn:microsoft.com/office/officeart/2005/8/layout/orgChart1"/>
    <dgm:cxn modelId="{04EE572E-AE01-4B01-9EC4-C14A3027522A}" type="presParOf" srcId="{A88AA54E-AD2D-4C31-997D-0A913539000D}" destId="{4F4F3A26-A588-4DDA-AA9D-6A932AFABAE9}" srcOrd="2" destOrd="0" presId="urn:microsoft.com/office/officeart/2005/8/layout/orgChart1"/>
    <dgm:cxn modelId="{903C19B4-F30F-4D83-A5F7-B5C01D23E1C8}" type="presParOf" srcId="{DBDE0C42-B65A-4FF4-A1B6-4A7374870D94}" destId="{5161B97B-F22C-475E-BA8E-22E42A13FCB1}" srcOrd="4" destOrd="0" presId="urn:microsoft.com/office/officeart/2005/8/layout/orgChart1"/>
    <dgm:cxn modelId="{CECE4D70-CC80-407D-AAA8-62CDF326C798}" type="presParOf" srcId="{DBDE0C42-B65A-4FF4-A1B6-4A7374870D94}" destId="{C73E1BD5-7348-40A3-93B1-EB53A8952B7A}" srcOrd="5" destOrd="0" presId="urn:microsoft.com/office/officeart/2005/8/layout/orgChart1"/>
    <dgm:cxn modelId="{484F03C1-7340-4241-843B-7A3CF6E00B13}" type="presParOf" srcId="{C73E1BD5-7348-40A3-93B1-EB53A8952B7A}" destId="{D4F413AE-3594-4A8E-810A-295D6D6F215A}" srcOrd="0" destOrd="0" presId="urn:microsoft.com/office/officeart/2005/8/layout/orgChart1"/>
    <dgm:cxn modelId="{C1DC299E-D9F4-4B8E-B180-415822376B5E}" type="presParOf" srcId="{D4F413AE-3594-4A8E-810A-295D6D6F215A}" destId="{83237F21-4265-469C-A9F1-3823099C40FC}" srcOrd="0" destOrd="0" presId="urn:microsoft.com/office/officeart/2005/8/layout/orgChart1"/>
    <dgm:cxn modelId="{FC87421E-2C8E-478D-86CD-9EE433E93B46}" type="presParOf" srcId="{D4F413AE-3594-4A8E-810A-295D6D6F215A}" destId="{3576B074-F4C4-4059-AE0D-EBD6773F322A}" srcOrd="1" destOrd="0" presId="urn:microsoft.com/office/officeart/2005/8/layout/orgChart1"/>
    <dgm:cxn modelId="{78E5B314-EBCE-4DCA-9432-D6B2F4166FE4}" type="presParOf" srcId="{C73E1BD5-7348-40A3-93B1-EB53A8952B7A}" destId="{87CBDDE4-7E24-4BBD-AC86-82DEBE62AE5F}" srcOrd="1" destOrd="0" presId="urn:microsoft.com/office/officeart/2005/8/layout/orgChart1"/>
    <dgm:cxn modelId="{BE7D10EE-471E-4F3E-8546-16DE14FB3938}" type="presParOf" srcId="{87CBDDE4-7E24-4BBD-AC86-82DEBE62AE5F}" destId="{FE493D5D-708D-40A6-89C0-A470674F4BA5}" srcOrd="0" destOrd="0" presId="urn:microsoft.com/office/officeart/2005/8/layout/orgChart1"/>
    <dgm:cxn modelId="{E0DC9338-D71C-48D6-A439-BEB2F6AF930B}" type="presParOf" srcId="{87CBDDE4-7E24-4BBD-AC86-82DEBE62AE5F}" destId="{1B387BE4-F41B-4B99-BD46-C0EC07372806}" srcOrd="1" destOrd="0" presId="urn:microsoft.com/office/officeart/2005/8/layout/orgChart1"/>
    <dgm:cxn modelId="{D517D9CD-3390-4CFF-BDC5-DAD0BCE13ECF}" type="presParOf" srcId="{1B387BE4-F41B-4B99-BD46-C0EC07372806}" destId="{F4E86CE6-D514-47A5-B049-C2C651576E4D}" srcOrd="0" destOrd="0" presId="urn:microsoft.com/office/officeart/2005/8/layout/orgChart1"/>
    <dgm:cxn modelId="{E76D39EB-3AD4-4F88-8E51-599FB67B5D46}" type="presParOf" srcId="{F4E86CE6-D514-47A5-B049-C2C651576E4D}" destId="{6EF59AF3-92AC-40DF-A0DA-ADBBB94CFB03}" srcOrd="0" destOrd="0" presId="urn:microsoft.com/office/officeart/2005/8/layout/orgChart1"/>
    <dgm:cxn modelId="{86F1F345-880E-4671-9DED-65A62202E48A}" type="presParOf" srcId="{F4E86CE6-D514-47A5-B049-C2C651576E4D}" destId="{20E056A9-A580-4DC4-994D-A7528AA80B5A}" srcOrd="1" destOrd="0" presId="urn:microsoft.com/office/officeart/2005/8/layout/orgChart1"/>
    <dgm:cxn modelId="{19E5B438-CA69-4A50-A0CC-AEA548F1941B}" type="presParOf" srcId="{1B387BE4-F41B-4B99-BD46-C0EC07372806}" destId="{C5560505-177B-4ECB-A332-0C31B3D6602E}" srcOrd="1" destOrd="0" presId="urn:microsoft.com/office/officeart/2005/8/layout/orgChart1"/>
    <dgm:cxn modelId="{B175019D-C1F8-4668-A4F6-18E0BD5A1AB9}" type="presParOf" srcId="{1B387BE4-F41B-4B99-BD46-C0EC07372806}" destId="{832808C3-0B2D-44E5-AB8D-A510669E78F9}" srcOrd="2" destOrd="0" presId="urn:microsoft.com/office/officeart/2005/8/layout/orgChart1"/>
    <dgm:cxn modelId="{20BB2C2C-1652-46C7-8AA1-8AA78269D60A}" type="presParOf" srcId="{C73E1BD5-7348-40A3-93B1-EB53A8952B7A}" destId="{0B957E5A-256E-44C0-BAB8-155B83D7D46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917C8D23-6710-4CE2-B10A-CADBAA47F25E}" type="presParOf" srcId="{05F5590B-53D8-4D19-A747-694F7E5C5F12}" destId="{F6E809C8-8359-4E0F-8C80-BD418CA1242D}" srcOrd="0" destOrd="0" presId="urn:microsoft.com/office/officeart/2005/8/layout/orgChart1"/>
    <dgm:cxn modelId="{85D14CA8-539A-4A6C-BF9B-BD3CDA4474F0}" type="presParOf" srcId="{05F5590B-53D8-4D19-A747-694F7E5C5F12}" destId="{540FA24C-53AE-4970-82AF-2C40DF29EDE1}" srcOrd="1" destOrd="0" presId="urn:microsoft.com/office/officeart/2005/8/layout/orgChart1"/>
    <dgm:cxn modelId="{613DA350-1869-4169-BB64-D08B0F6D276E}" type="presParOf" srcId="{540FA24C-53AE-4970-82AF-2C40DF29EDE1}" destId="{68CDB00D-CCE2-4A86-8775-02761676BAE2}" srcOrd="0" destOrd="0" presId="urn:microsoft.com/office/officeart/2005/8/layout/orgChart1"/>
    <dgm:cxn modelId="{2CBAFD5D-1FE9-4906-974E-C45EEB05110E}" type="presParOf" srcId="{68CDB00D-CCE2-4A86-8775-02761676BAE2}" destId="{526CDFD1-CBBB-4232-A7A4-EB4548AE3178}" srcOrd="0" destOrd="0" presId="urn:microsoft.com/office/officeart/2005/8/layout/orgChart1"/>
    <dgm:cxn modelId="{12158DC8-ED8D-49D0-B659-D74633EDC3FA}" type="presParOf" srcId="{68CDB00D-CCE2-4A86-8775-02761676BAE2}" destId="{2CAF715D-6829-4F06-9F0E-C2B1A6592019}" srcOrd="1" destOrd="0" presId="urn:microsoft.com/office/officeart/2005/8/layout/orgChart1"/>
    <dgm:cxn modelId="{19D41F2D-76CD-4A6E-8C7B-B977752A210D}" type="presParOf" srcId="{540FA24C-53AE-4970-82AF-2C40DF29EDE1}" destId="{A70168F2-75D6-47D3-A8EF-4AEA6F09872D}" srcOrd="1" destOrd="0" presId="urn:microsoft.com/office/officeart/2005/8/layout/orgChart1"/>
    <dgm:cxn modelId="{58E2FE00-B953-4A3A-AD5E-ADAA21EB4421}" type="presParOf" srcId="{540FA24C-53AE-4970-82AF-2C40DF29EDE1}" destId="{0CB1A9F8-72FC-41E4-8D89-7415072E2BFA}" srcOrd="2" destOrd="0" presId="urn:microsoft.com/office/officeart/2005/8/layout/orgChart1"/>
    <dgm:cxn modelId="{988884BE-19DE-495F-B795-9A36E2D4058B}" type="presParOf" srcId="{05F5590B-53D8-4D19-A747-694F7E5C5F12}" destId="{08AC12E2-B208-40A2-9D81-349E75AE3526}" srcOrd="2" destOrd="0" presId="urn:microsoft.com/office/officeart/2005/8/layout/orgChart1"/>
    <dgm:cxn modelId="{035E07BA-50A5-4A97-8FA5-41D0C55B5F36}" type="presParOf" srcId="{05F5590B-53D8-4D19-A747-694F7E5C5F12}" destId="{BCA8FCCB-C53A-4417-B103-CF47BBAF6337}" srcOrd="3" destOrd="0" presId="urn:microsoft.com/office/officeart/2005/8/layout/orgChart1"/>
    <dgm:cxn modelId="{1CF247BA-14FC-45D0-9064-3CF8C8CC4E39}" type="presParOf" srcId="{BCA8FCCB-C53A-4417-B103-CF47BBAF6337}" destId="{9717C799-BF4A-4037-8AE0-28803B6E8DC0}" srcOrd="0" destOrd="0" presId="urn:microsoft.com/office/officeart/2005/8/layout/orgChart1"/>
    <dgm:cxn modelId="{D8BAED47-783C-4953-972B-6E200ABA2C60}" type="presParOf" srcId="{9717C799-BF4A-4037-8AE0-28803B6E8DC0}" destId="{5FECA718-73A3-4BF7-BD0A-7214AF1AD17A}" srcOrd="0" destOrd="0" presId="urn:microsoft.com/office/officeart/2005/8/layout/orgChart1"/>
    <dgm:cxn modelId="{B9DF00A0-2D72-4BFA-B253-59BF8E812828}" type="presParOf" srcId="{9717C799-BF4A-4037-8AE0-28803B6E8DC0}" destId="{FFF61EDF-1FE4-4602-8934-44E3A08155AD}" srcOrd="1" destOrd="0" presId="urn:microsoft.com/office/officeart/2005/8/layout/orgChart1"/>
    <dgm:cxn modelId="{B2961C83-5E8A-4B4D-9C5D-59FEFBF07D51}" type="presParOf" srcId="{BCA8FCCB-C53A-4417-B103-CF47BBAF6337}" destId="{8FD61E83-42F1-41BA-BF15-7A95083A611E}" srcOrd="1" destOrd="0" presId="urn:microsoft.com/office/officeart/2005/8/layout/orgChart1"/>
    <dgm:cxn modelId="{34B424FB-A2F2-441F-B711-B68B29479F83}" type="presParOf" srcId="{BCA8FCCB-C53A-4417-B103-CF47BBAF6337}" destId="{D19B2A0F-1924-4FD1-B176-27838DC3B6F8}" srcOrd="2" destOrd="0" presId="urn:microsoft.com/office/officeart/2005/8/layout/orgChart1"/>
    <dgm:cxn modelId="{4FC1BB32-DABB-44A4-B605-CAFB6FCF7544}" type="presParOf" srcId="{05E8A0F8-8F4A-4D16-B455-9B21EE5D83FA}" destId="{A633F054-74A2-4AEE-A747-3F652876DFB3}" srcOrd="2" destOrd="0" presId="urn:microsoft.com/office/officeart/2005/8/layout/orgChart1"/>
    <dgm:cxn modelId="{B0CAE9F7-1DEC-4AC4-9B10-892E622CDC42}" type="presParOf" srcId="{05E8A0F8-8F4A-4D16-B455-9B21EE5D83FA}" destId="{551B9EC0-FFBA-4A4A-9B70-B372D3FF7EC9}" srcOrd="3" destOrd="0" presId="urn:microsoft.com/office/officeart/2005/8/layout/orgChart1"/>
    <dgm:cxn modelId="{4854C11E-F786-4BF8-B166-792AA9DA2082}" type="presParOf" srcId="{551B9EC0-FFBA-4A4A-9B70-B372D3FF7EC9}" destId="{2487A40C-9FF7-4D44-A7C1-3FCABA80EC91}" srcOrd="0" destOrd="0" presId="urn:microsoft.com/office/officeart/2005/8/layout/orgChart1"/>
    <dgm:cxn modelId="{E746D8B3-265E-4CC2-A841-730DC071CF5C}" type="presParOf" srcId="{2487A40C-9FF7-4D44-A7C1-3FCABA80EC91}" destId="{029BCE83-90EC-4C40-88D3-91A90C7AECDE}" srcOrd="0" destOrd="0" presId="urn:microsoft.com/office/officeart/2005/8/layout/orgChart1"/>
    <dgm:cxn modelId="{4F2ACCFC-7D49-44BA-B6FC-DD6E84ED74AA}" type="presParOf" srcId="{2487A40C-9FF7-4D44-A7C1-3FCABA80EC91}" destId="{B5196BD3-A560-4D4C-A0C9-124B5B2D1AE1}" srcOrd="1" destOrd="0" presId="urn:microsoft.com/office/officeart/2005/8/layout/orgChart1"/>
    <dgm:cxn modelId="{645DC5A7-6B5F-4F8A-946C-B2AE39035AF7}" type="presParOf" srcId="{551B9EC0-FFBA-4A4A-9B70-B372D3FF7EC9}" destId="{29715FB7-931B-44AE-BB05-7B9B98576764}" srcOrd="1" destOrd="0" presId="urn:microsoft.com/office/officeart/2005/8/layout/orgChart1"/>
    <dgm:cxn modelId="{391794DC-1140-492F-93CF-F5B18F2155BA}" type="presParOf" srcId="{29715FB7-931B-44AE-BB05-7B9B98576764}" destId="{15D42F33-4261-4F63-85BB-03E97BF834B4}" srcOrd="0" destOrd="0" presId="urn:microsoft.com/office/officeart/2005/8/layout/orgChart1"/>
    <dgm:cxn modelId="{B2864DB6-D641-4FE2-B9A4-05DB77C414FB}" type="presParOf" srcId="{29715FB7-931B-44AE-BB05-7B9B98576764}" destId="{62CDC08B-E32A-4B14-8956-E6E184AA1AA2}" srcOrd="1" destOrd="0" presId="urn:microsoft.com/office/officeart/2005/8/layout/orgChart1"/>
    <dgm:cxn modelId="{89AA2C28-9172-40F4-8F1E-5F2AE8AC143B}" type="presParOf" srcId="{62CDC08B-E32A-4B14-8956-E6E184AA1AA2}" destId="{E16DEDC2-9AA9-4A96-B40C-A296772D330F}" srcOrd="0" destOrd="0" presId="urn:microsoft.com/office/officeart/2005/8/layout/orgChart1"/>
    <dgm:cxn modelId="{0D295D39-1547-4640-ABD2-3AE30E401D43}" type="presParOf" srcId="{E16DEDC2-9AA9-4A96-B40C-A296772D330F}" destId="{F005C048-10EF-4E23-96B0-22AED128F4D5}" srcOrd="0" destOrd="0" presId="urn:microsoft.com/office/officeart/2005/8/layout/orgChart1"/>
    <dgm:cxn modelId="{5A9BF49E-494B-4E5B-863F-12DD21CF242E}" type="presParOf" srcId="{E16DEDC2-9AA9-4A96-B40C-A296772D330F}" destId="{A8271987-ED58-40E5-8778-FAEE65F6A212}" srcOrd="1" destOrd="0" presId="urn:microsoft.com/office/officeart/2005/8/layout/orgChart1"/>
    <dgm:cxn modelId="{28973CA3-65B2-42B3-887F-CDA85B803ABE}" type="presParOf" srcId="{62CDC08B-E32A-4B14-8956-E6E184AA1AA2}" destId="{D7497D12-51FB-4798-A0B6-C40B3B568B47}" srcOrd="1" destOrd="0" presId="urn:microsoft.com/office/officeart/2005/8/layout/orgChart1"/>
    <dgm:cxn modelId="{B1A48FF9-5B9E-4BC3-A30A-16BF2EE6054E}" type="presParOf" srcId="{62CDC08B-E32A-4B14-8956-E6E184AA1AA2}" destId="{CBD32143-2019-4968-8E66-DCBE42F58DEC}" srcOrd="2" destOrd="0" presId="urn:microsoft.com/office/officeart/2005/8/layout/orgChart1"/>
    <dgm:cxn modelId="{C0B4EECC-B51F-4D59-AEDE-12C2A25EB646}" type="presParOf" srcId="{551B9EC0-FFBA-4A4A-9B70-B372D3FF7EC9}" destId="{CCDF796D-C840-4025-9CAF-F2284A6B0F6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BA1CE9-2ADC-48BB-A575-E41CBE87CF00}">
      <dsp:nvSpPr>
        <dsp:cNvPr id="0" name=""/>
        <dsp:cNvSpPr/>
      </dsp:nvSpPr>
      <dsp:spPr>
        <a:xfrm>
          <a:off x="4393600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620"/>
              </a:lnTo>
              <a:lnTo>
                <a:pt x="150311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58C35-5756-4BCC-A575-20C7DA6B571B}">
      <dsp:nvSpPr>
        <dsp:cNvPr id="0" name=""/>
        <dsp:cNvSpPr/>
      </dsp:nvSpPr>
      <dsp:spPr>
        <a:xfrm>
          <a:off x="4243289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577620"/>
              </a:lnTo>
              <a:lnTo>
                <a:pt x="0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76A5E-8CD4-4043-A418-A7E8538F5411}">
      <dsp:nvSpPr>
        <dsp:cNvPr id="0" name=""/>
        <dsp:cNvSpPr/>
      </dsp:nvSpPr>
      <dsp:spPr>
        <a:xfrm>
          <a:off x="2824823" y="1187607"/>
          <a:ext cx="309340" cy="2735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5248"/>
              </a:lnTo>
              <a:lnTo>
                <a:pt x="30934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ACA6F-76B2-4836-8D28-7C8985B6159B}">
      <dsp:nvSpPr>
        <dsp:cNvPr id="0" name=""/>
        <dsp:cNvSpPr/>
      </dsp:nvSpPr>
      <dsp:spPr>
        <a:xfrm>
          <a:off x="2612627" y="1187607"/>
          <a:ext cx="212196" cy="2735248"/>
        </a:xfrm>
        <a:custGeom>
          <a:avLst/>
          <a:gdLst/>
          <a:ahLst/>
          <a:cxnLst/>
          <a:rect l="0" t="0" r="0" b="0"/>
          <a:pathLst>
            <a:path>
              <a:moveTo>
                <a:pt x="212196" y="0"/>
              </a:moveTo>
              <a:lnTo>
                <a:pt x="212196" y="2735248"/>
              </a:lnTo>
              <a:lnTo>
                <a:pt x="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6FA65-2522-463B-816C-03F08B3589AF}">
      <dsp:nvSpPr>
        <dsp:cNvPr id="0" name=""/>
        <dsp:cNvSpPr/>
      </dsp:nvSpPr>
      <dsp:spPr>
        <a:xfrm>
          <a:off x="2824823" y="1187607"/>
          <a:ext cx="150311" cy="1718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8858"/>
              </a:lnTo>
              <a:lnTo>
                <a:pt x="150311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A0EF7-EA05-4989-8854-6871EFB1F1A9}">
      <dsp:nvSpPr>
        <dsp:cNvPr id="0" name=""/>
        <dsp:cNvSpPr/>
      </dsp:nvSpPr>
      <dsp:spPr>
        <a:xfrm>
          <a:off x="2633899" y="1187607"/>
          <a:ext cx="190923" cy="1718858"/>
        </a:xfrm>
        <a:custGeom>
          <a:avLst/>
          <a:gdLst/>
          <a:ahLst/>
          <a:cxnLst/>
          <a:rect l="0" t="0" r="0" b="0"/>
          <a:pathLst>
            <a:path>
              <a:moveTo>
                <a:pt x="190923" y="0"/>
              </a:moveTo>
              <a:lnTo>
                <a:pt x="190923" y="1718858"/>
              </a:lnTo>
              <a:lnTo>
                <a:pt x="0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A848E-F745-48DC-BC4D-94F87A0E876C}">
      <dsp:nvSpPr>
        <dsp:cNvPr id="0" name=""/>
        <dsp:cNvSpPr/>
      </dsp:nvSpPr>
      <dsp:spPr>
        <a:xfrm>
          <a:off x="2824823" y="1187607"/>
          <a:ext cx="150311" cy="656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6727"/>
              </a:lnTo>
              <a:lnTo>
                <a:pt x="150311" y="6567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544EF-8F74-4F4E-807A-5F0DA4044F6B}">
      <dsp:nvSpPr>
        <dsp:cNvPr id="0" name=""/>
        <dsp:cNvSpPr/>
      </dsp:nvSpPr>
      <dsp:spPr>
        <a:xfrm>
          <a:off x="2674512" y="1187607"/>
          <a:ext cx="150311" cy="661931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661931"/>
              </a:lnTo>
              <a:lnTo>
                <a:pt x="0" y="6619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F5B38-B01E-44B2-9779-EF00B5006E6C}">
      <dsp:nvSpPr>
        <dsp:cNvPr id="0" name=""/>
        <dsp:cNvSpPr/>
      </dsp:nvSpPr>
      <dsp:spPr>
        <a:xfrm>
          <a:off x="1395886" y="346902"/>
          <a:ext cx="2857874" cy="8407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Comisario(a) General</a:t>
          </a:r>
        </a:p>
      </dsp:txBody>
      <dsp:txXfrm>
        <a:off x="1395886" y="346902"/>
        <a:ext cx="2857874" cy="840704"/>
      </dsp:txXfrm>
    </dsp:sp>
    <dsp:sp modelId="{16AAF0CA-6CD6-47AA-8AB6-DCBF20F41BA5}">
      <dsp:nvSpPr>
        <dsp:cNvPr id="0" name=""/>
        <dsp:cNvSpPr/>
      </dsp:nvSpPr>
      <dsp:spPr>
        <a:xfrm>
          <a:off x="1005" y="1455963"/>
          <a:ext cx="2673506" cy="7871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Continua</a:t>
          </a:r>
        </a:p>
      </dsp:txBody>
      <dsp:txXfrm>
        <a:off x="1005" y="1455963"/>
        <a:ext cx="2673506" cy="787151"/>
      </dsp:txXfrm>
    </dsp:sp>
    <dsp:sp modelId="{3AF400D8-E83E-422C-8BAD-B5DAB885243F}">
      <dsp:nvSpPr>
        <dsp:cNvPr id="0" name=""/>
        <dsp:cNvSpPr/>
      </dsp:nvSpPr>
      <dsp:spPr>
        <a:xfrm>
          <a:off x="2975134" y="1460809"/>
          <a:ext cx="2739572" cy="7670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Comando, Control,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Comunicaciones y Cómputo</a:t>
          </a:r>
        </a:p>
      </dsp:txBody>
      <dsp:txXfrm>
        <a:off x="2975134" y="1460809"/>
        <a:ext cx="2739572" cy="767052"/>
      </dsp:txXfrm>
    </dsp:sp>
    <dsp:sp modelId="{990FC1FE-2F3E-4449-B0C0-644E01E26260}">
      <dsp:nvSpPr>
        <dsp:cNvPr id="0" name=""/>
        <dsp:cNvSpPr/>
      </dsp:nvSpPr>
      <dsp:spPr>
        <a:xfrm>
          <a:off x="1005" y="2548582"/>
          <a:ext cx="2632894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Social del Delito</a:t>
          </a:r>
        </a:p>
      </dsp:txBody>
      <dsp:txXfrm>
        <a:off x="1005" y="2548582"/>
        <a:ext cx="2632894" cy="715767"/>
      </dsp:txXfrm>
    </dsp:sp>
    <dsp:sp modelId="{A2C57FEC-9BE4-4D2C-AE94-7ED30BF0747B}">
      <dsp:nvSpPr>
        <dsp:cNvPr id="0" name=""/>
        <dsp:cNvSpPr/>
      </dsp:nvSpPr>
      <dsp:spPr>
        <a:xfrm>
          <a:off x="2975134" y="2548582"/>
          <a:ext cx="2801600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975134" y="2548582"/>
        <a:ext cx="2801600" cy="715767"/>
      </dsp:txXfrm>
    </dsp:sp>
    <dsp:sp modelId="{0AF4A2FE-3782-4531-9578-5D68823CAAC2}">
      <dsp:nvSpPr>
        <dsp:cNvPr id="0" name=""/>
        <dsp:cNvSpPr/>
      </dsp:nvSpPr>
      <dsp:spPr>
        <a:xfrm>
          <a:off x="1005" y="3564972"/>
          <a:ext cx="2611621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Administrativo(a)</a:t>
          </a:r>
        </a:p>
      </dsp:txBody>
      <dsp:txXfrm>
        <a:off x="1005" y="3564972"/>
        <a:ext cx="2611621" cy="715767"/>
      </dsp:txXfrm>
    </dsp:sp>
    <dsp:sp modelId="{59235B3B-BC15-46C0-8CB8-24909E636BAF}">
      <dsp:nvSpPr>
        <dsp:cNvPr id="0" name=""/>
        <dsp:cNvSpPr/>
      </dsp:nvSpPr>
      <dsp:spPr>
        <a:xfrm>
          <a:off x="3134164" y="3564972"/>
          <a:ext cx="2518872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3134164" y="3564972"/>
        <a:ext cx="2518872" cy="715767"/>
      </dsp:txXfrm>
    </dsp:sp>
    <dsp:sp modelId="{3935AD09-B16F-4E8E-90C3-CD8A253D6F7F}">
      <dsp:nvSpPr>
        <dsp:cNvPr id="0" name=""/>
        <dsp:cNvSpPr/>
      </dsp:nvSpPr>
      <dsp:spPr>
        <a:xfrm>
          <a:off x="2396637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2396637" y="4581363"/>
        <a:ext cx="1846651" cy="553997"/>
      </dsp:txXfrm>
    </dsp:sp>
    <dsp:sp modelId="{D7977FD6-0A2F-46D0-8DC3-97E3529CB754}">
      <dsp:nvSpPr>
        <dsp:cNvPr id="0" name=""/>
        <dsp:cNvSpPr/>
      </dsp:nvSpPr>
      <dsp:spPr>
        <a:xfrm>
          <a:off x="4543911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Director(a) de Tránsito</a:t>
          </a:r>
        </a:p>
      </dsp:txBody>
      <dsp:txXfrm>
        <a:off x="4543911" y="4581363"/>
        <a:ext cx="1846651" cy="5539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CEA95-DBB9-4A7F-8B20-B6519A4CA18B}">
      <dsp:nvSpPr>
        <dsp:cNvPr id="0" name=""/>
        <dsp:cNvSpPr/>
      </dsp:nvSpPr>
      <dsp:spPr>
        <a:xfrm>
          <a:off x="3903889" y="548915"/>
          <a:ext cx="113021" cy="329362"/>
        </a:xfrm>
        <a:custGeom>
          <a:avLst/>
          <a:gdLst/>
          <a:ahLst/>
          <a:cxnLst/>
          <a:rect l="0" t="0" r="0" b="0"/>
          <a:pathLst>
            <a:path>
              <a:moveTo>
                <a:pt x="113021" y="0"/>
              </a:moveTo>
              <a:lnTo>
                <a:pt x="113021" y="329362"/>
              </a:lnTo>
              <a:lnTo>
                <a:pt x="0" y="3293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51E34-A87B-4600-BF00-47AE6DB92FB4}">
      <dsp:nvSpPr>
        <dsp:cNvPr id="0" name=""/>
        <dsp:cNvSpPr/>
      </dsp:nvSpPr>
      <dsp:spPr>
        <a:xfrm>
          <a:off x="6195576" y="1753285"/>
          <a:ext cx="249691" cy="1978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8650"/>
              </a:lnTo>
              <a:lnTo>
                <a:pt x="249691" y="19786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6C41A-7942-4E80-867C-5F14B9CEE148}">
      <dsp:nvSpPr>
        <dsp:cNvPr id="0" name=""/>
        <dsp:cNvSpPr/>
      </dsp:nvSpPr>
      <dsp:spPr>
        <a:xfrm>
          <a:off x="6195576" y="1753285"/>
          <a:ext cx="249691" cy="1154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4006"/>
              </a:lnTo>
              <a:lnTo>
                <a:pt x="249691" y="115400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7FFF6D-F838-4DB3-AB22-8D333DB132ED}">
      <dsp:nvSpPr>
        <dsp:cNvPr id="0" name=""/>
        <dsp:cNvSpPr/>
      </dsp:nvSpPr>
      <dsp:spPr>
        <a:xfrm>
          <a:off x="6195576" y="1753285"/>
          <a:ext cx="249691" cy="329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362"/>
              </a:lnTo>
              <a:lnTo>
                <a:pt x="249691" y="3293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03BDE-D6E5-406A-BCC1-8DF383EA5C7E}">
      <dsp:nvSpPr>
        <dsp:cNvPr id="0" name=""/>
        <dsp:cNvSpPr/>
      </dsp:nvSpPr>
      <dsp:spPr>
        <a:xfrm>
          <a:off x="4016910" y="548915"/>
          <a:ext cx="2844510" cy="658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543"/>
              </a:lnTo>
              <a:lnTo>
                <a:pt x="2844510" y="583543"/>
              </a:lnTo>
              <a:lnTo>
                <a:pt x="284451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D42F33-4261-4F63-85BB-03E97BF834B4}">
      <dsp:nvSpPr>
        <dsp:cNvPr id="0" name=""/>
        <dsp:cNvSpPr/>
      </dsp:nvSpPr>
      <dsp:spPr>
        <a:xfrm>
          <a:off x="5000728" y="1753285"/>
          <a:ext cx="91440" cy="1503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036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4016910" y="548915"/>
          <a:ext cx="1029538" cy="658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543"/>
              </a:lnTo>
              <a:lnTo>
                <a:pt x="1029538" y="583543"/>
              </a:lnTo>
              <a:lnTo>
                <a:pt x="1029538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2E90A-1EF3-4C23-B18A-11389C605811}">
      <dsp:nvSpPr>
        <dsp:cNvPr id="0" name=""/>
        <dsp:cNvSpPr/>
      </dsp:nvSpPr>
      <dsp:spPr>
        <a:xfrm>
          <a:off x="2321528" y="1753285"/>
          <a:ext cx="245524" cy="3201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1241"/>
              </a:lnTo>
              <a:lnTo>
                <a:pt x="245524" y="32012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0F55D-7BC0-4072-89BE-DB58FE01E571}">
      <dsp:nvSpPr>
        <dsp:cNvPr id="0" name=""/>
        <dsp:cNvSpPr/>
      </dsp:nvSpPr>
      <dsp:spPr>
        <a:xfrm>
          <a:off x="2321528" y="1753285"/>
          <a:ext cx="249691" cy="2174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4696"/>
              </a:lnTo>
              <a:lnTo>
                <a:pt x="249691" y="217469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21591-F10C-41C2-9597-AE6B47904094}">
      <dsp:nvSpPr>
        <dsp:cNvPr id="0" name=""/>
        <dsp:cNvSpPr/>
      </dsp:nvSpPr>
      <dsp:spPr>
        <a:xfrm>
          <a:off x="2321528" y="1753285"/>
          <a:ext cx="249691" cy="1631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1180"/>
              </a:lnTo>
              <a:lnTo>
                <a:pt x="249691" y="163118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E4C94-5D55-4424-9E41-C0B193A7A2CB}">
      <dsp:nvSpPr>
        <dsp:cNvPr id="0" name=""/>
        <dsp:cNvSpPr/>
      </dsp:nvSpPr>
      <dsp:spPr>
        <a:xfrm>
          <a:off x="2321528" y="1753285"/>
          <a:ext cx="249691" cy="1051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1544"/>
              </a:lnTo>
              <a:lnTo>
                <a:pt x="249691" y="10515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34840-5807-4F14-BC2E-72E66F397A15}">
      <dsp:nvSpPr>
        <dsp:cNvPr id="0" name=""/>
        <dsp:cNvSpPr/>
      </dsp:nvSpPr>
      <dsp:spPr>
        <a:xfrm>
          <a:off x="2321528" y="1753285"/>
          <a:ext cx="249691" cy="400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635"/>
              </a:lnTo>
              <a:lnTo>
                <a:pt x="249691" y="4006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87372" y="548915"/>
          <a:ext cx="1029538" cy="658724"/>
        </a:xfrm>
        <a:custGeom>
          <a:avLst/>
          <a:gdLst/>
          <a:ahLst/>
          <a:cxnLst/>
          <a:rect l="0" t="0" r="0" b="0"/>
          <a:pathLst>
            <a:path>
              <a:moveTo>
                <a:pt x="1029538" y="0"/>
              </a:moveTo>
              <a:lnTo>
                <a:pt x="1029538" y="583543"/>
              </a:lnTo>
              <a:lnTo>
                <a:pt x="0" y="583543"/>
              </a:lnTo>
              <a:lnTo>
                <a:pt x="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F1361-446A-41EB-ACCA-B04EDB3993A3}">
      <dsp:nvSpPr>
        <dsp:cNvPr id="0" name=""/>
        <dsp:cNvSpPr/>
      </dsp:nvSpPr>
      <dsp:spPr>
        <a:xfrm>
          <a:off x="264260" y="1753285"/>
          <a:ext cx="155579" cy="2943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3093"/>
              </a:lnTo>
              <a:lnTo>
                <a:pt x="155579" y="2943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D446F-912A-4077-ADAA-1D2688B79393}">
      <dsp:nvSpPr>
        <dsp:cNvPr id="0" name=""/>
        <dsp:cNvSpPr/>
      </dsp:nvSpPr>
      <dsp:spPr>
        <a:xfrm>
          <a:off x="264260" y="1753285"/>
          <a:ext cx="155579" cy="1403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3693"/>
              </a:lnTo>
              <a:lnTo>
                <a:pt x="155579" y="14036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31A8B-2520-427F-BC3C-86AE5B9120D5}">
      <dsp:nvSpPr>
        <dsp:cNvPr id="0" name=""/>
        <dsp:cNvSpPr/>
      </dsp:nvSpPr>
      <dsp:spPr>
        <a:xfrm>
          <a:off x="264260" y="1753285"/>
          <a:ext cx="155579" cy="442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2983"/>
              </a:lnTo>
              <a:lnTo>
                <a:pt x="155579" y="4429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30104" y="548915"/>
          <a:ext cx="3086806" cy="658724"/>
        </a:xfrm>
        <a:custGeom>
          <a:avLst/>
          <a:gdLst/>
          <a:ahLst/>
          <a:cxnLst/>
          <a:rect l="0" t="0" r="0" b="0"/>
          <a:pathLst>
            <a:path>
              <a:moveTo>
                <a:pt x="3086806" y="0"/>
              </a:moveTo>
              <a:lnTo>
                <a:pt x="3086806" y="583543"/>
              </a:lnTo>
              <a:lnTo>
                <a:pt x="0" y="583543"/>
              </a:lnTo>
              <a:lnTo>
                <a:pt x="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979978" y="2023"/>
          <a:ext cx="2073865" cy="546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Recursos Materiales</a:t>
          </a:r>
        </a:p>
      </dsp:txBody>
      <dsp:txXfrm>
        <a:off x="2979978" y="2023"/>
        <a:ext cx="2073865" cy="546891"/>
      </dsp:txXfrm>
    </dsp:sp>
    <dsp:sp modelId="{19FBE8A8-D4BA-45D1-97CD-FF1210CD856F}">
      <dsp:nvSpPr>
        <dsp:cNvPr id="0" name=""/>
        <dsp:cNvSpPr/>
      </dsp:nvSpPr>
      <dsp:spPr>
        <a:xfrm>
          <a:off x="97799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</dsp:txBody>
      <dsp:txXfrm>
        <a:off x="97799" y="1207639"/>
        <a:ext cx="1664611" cy="545645"/>
      </dsp:txXfrm>
    </dsp:sp>
    <dsp:sp modelId="{20209728-DAC1-434F-A34D-4E2CFBD35B6A}">
      <dsp:nvSpPr>
        <dsp:cNvPr id="0" name=""/>
        <dsp:cNvSpPr/>
      </dsp:nvSpPr>
      <dsp:spPr>
        <a:xfrm>
          <a:off x="419840" y="1903646"/>
          <a:ext cx="1630693" cy="5852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  <a:endParaRPr lang="es-ES" sz="1200" kern="1200" dirty="0"/>
        </a:p>
      </dsp:txBody>
      <dsp:txXfrm>
        <a:off x="419840" y="1903646"/>
        <a:ext cx="1630693" cy="585244"/>
      </dsp:txXfrm>
    </dsp:sp>
    <dsp:sp modelId="{A4D4C94C-ABED-4C78-BB8A-71B08ACEA027}">
      <dsp:nvSpPr>
        <dsp:cNvPr id="0" name=""/>
        <dsp:cNvSpPr/>
      </dsp:nvSpPr>
      <dsp:spPr>
        <a:xfrm>
          <a:off x="419840" y="2639252"/>
          <a:ext cx="1556050" cy="10354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  <a:endParaRPr lang="es-ES" sz="1200" kern="1200" dirty="0"/>
        </a:p>
      </dsp:txBody>
      <dsp:txXfrm>
        <a:off x="419840" y="2639252"/>
        <a:ext cx="1556050" cy="1035453"/>
      </dsp:txXfrm>
    </dsp:sp>
    <dsp:sp modelId="{0064E887-F5DA-4F11-99BF-0DCD1DFC9402}">
      <dsp:nvSpPr>
        <dsp:cNvPr id="0" name=""/>
        <dsp:cNvSpPr/>
      </dsp:nvSpPr>
      <dsp:spPr>
        <a:xfrm>
          <a:off x="419840" y="3864257"/>
          <a:ext cx="1630693" cy="16642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 Auxilio Vial</a:t>
          </a:r>
          <a:endParaRPr lang="es-ES" sz="1200" kern="1200" dirty="0"/>
        </a:p>
      </dsp:txBody>
      <dsp:txXfrm>
        <a:off x="419840" y="3864257"/>
        <a:ext cx="1630693" cy="1664242"/>
      </dsp:txXfrm>
    </dsp:sp>
    <dsp:sp modelId="{0E4A1FB2-B936-4A45-9B17-4DC72B6EC80F}">
      <dsp:nvSpPr>
        <dsp:cNvPr id="0" name=""/>
        <dsp:cNvSpPr/>
      </dsp:nvSpPr>
      <dsp:spPr>
        <a:xfrm>
          <a:off x="2155067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Área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de Edificios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155067" y="1207639"/>
        <a:ext cx="1664611" cy="545645"/>
      </dsp:txXfrm>
    </dsp:sp>
    <dsp:sp modelId="{CA22AC9C-FB9D-4189-A739-12E3BC5D1215}">
      <dsp:nvSpPr>
        <dsp:cNvPr id="0" name=""/>
        <dsp:cNvSpPr/>
      </dsp:nvSpPr>
      <dsp:spPr>
        <a:xfrm>
          <a:off x="2571220" y="1903646"/>
          <a:ext cx="1655374" cy="5005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Electricista Servicios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  <a:endParaRPr lang="es-ES" sz="1200" kern="1200" dirty="0"/>
        </a:p>
      </dsp:txBody>
      <dsp:txXfrm>
        <a:off x="2571220" y="1903646"/>
        <a:ext cx="1655374" cy="500548"/>
      </dsp:txXfrm>
    </dsp:sp>
    <dsp:sp modelId="{3E6DBC6E-09F9-4CFB-86BE-503A1E973AF4}">
      <dsp:nvSpPr>
        <dsp:cNvPr id="0" name=""/>
        <dsp:cNvSpPr/>
      </dsp:nvSpPr>
      <dsp:spPr>
        <a:xfrm>
          <a:off x="2571220" y="2554555"/>
          <a:ext cx="1633471" cy="5005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Técnicos(as)</a:t>
          </a:r>
        </a:p>
      </dsp:txBody>
      <dsp:txXfrm>
        <a:off x="2571220" y="2554555"/>
        <a:ext cx="1633471" cy="500548"/>
      </dsp:txXfrm>
    </dsp:sp>
    <dsp:sp modelId="{CDD94E9D-041E-415C-A663-EE63F464AC03}">
      <dsp:nvSpPr>
        <dsp:cNvPr id="0" name=""/>
        <dsp:cNvSpPr/>
      </dsp:nvSpPr>
      <dsp:spPr>
        <a:xfrm>
          <a:off x="2571220" y="3205465"/>
          <a:ext cx="1649768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</dsp:txBody>
      <dsp:txXfrm>
        <a:off x="2571220" y="3205465"/>
        <a:ext cx="1649768" cy="358002"/>
      </dsp:txXfrm>
    </dsp:sp>
    <dsp:sp modelId="{0EE3BB96-C234-424F-8EB5-06B4FD1535AF}">
      <dsp:nvSpPr>
        <dsp:cNvPr id="0" name=""/>
        <dsp:cNvSpPr/>
      </dsp:nvSpPr>
      <dsp:spPr>
        <a:xfrm>
          <a:off x="2571220" y="3713828"/>
          <a:ext cx="2388470" cy="4283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571220" y="3713828"/>
        <a:ext cx="2388470" cy="428306"/>
      </dsp:txXfrm>
    </dsp:sp>
    <dsp:sp modelId="{A3D54F7D-A2C0-4FDB-AB4C-71F01654996D}">
      <dsp:nvSpPr>
        <dsp:cNvPr id="0" name=""/>
        <dsp:cNvSpPr/>
      </dsp:nvSpPr>
      <dsp:spPr>
        <a:xfrm>
          <a:off x="2567052" y="4292528"/>
          <a:ext cx="2542905" cy="1323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Vigilante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Sección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Chofer</a:t>
          </a:r>
          <a:endParaRPr lang="es-ES" sz="1200" kern="1200" dirty="0"/>
        </a:p>
      </dsp:txBody>
      <dsp:txXfrm>
        <a:off x="2567052" y="4292528"/>
        <a:ext cx="2542905" cy="1323996"/>
      </dsp:txXfrm>
    </dsp:sp>
    <dsp:sp modelId="{029BCE83-90EC-4C40-88D3-91A90C7AECDE}">
      <dsp:nvSpPr>
        <dsp:cNvPr id="0" name=""/>
        <dsp:cNvSpPr/>
      </dsp:nvSpPr>
      <dsp:spPr>
        <a:xfrm>
          <a:off x="4214143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Patrimonio</a:t>
          </a:r>
        </a:p>
      </dsp:txBody>
      <dsp:txXfrm>
        <a:off x="4214143" y="1207639"/>
        <a:ext cx="1664611" cy="545645"/>
      </dsp:txXfrm>
    </dsp:sp>
    <dsp:sp modelId="{F005C048-10EF-4E23-96B0-22AED128F4D5}">
      <dsp:nvSpPr>
        <dsp:cNvPr id="0" name=""/>
        <dsp:cNvSpPr/>
      </dsp:nvSpPr>
      <dsp:spPr>
        <a:xfrm>
          <a:off x="4376955" y="1903646"/>
          <a:ext cx="1338986" cy="16999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</a:t>
          </a:r>
        </a:p>
      </dsp:txBody>
      <dsp:txXfrm>
        <a:off x="4376955" y="1903646"/>
        <a:ext cx="1338986" cy="1699906"/>
      </dsp:txXfrm>
    </dsp:sp>
    <dsp:sp modelId="{23A3990A-979C-4CD9-8392-69E509E74575}">
      <dsp:nvSpPr>
        <dsp:cNvPr id="0" name=""/>
        <dsp:cNvSpPr/>
      </dsp:nvSpPr>
      <dsp:spPr>
        <a:xfrm>
          <a:off x="6029115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Almacén</a:t>
          </a:r>
        </a:p>
      </dsp:txBody>
      <dsp:txXfrm>
        <a:off x="6029115" y="1207639"/>
        <a:ext cx="1664611" cy="545645"/>
      </dsp:txXfrm>
    </dsp:sp>
    <dsp:sp modelId="{881ECE80-FA3C-47E4-BCF1-14B7B0276459}">
      <dsp:nvSpPr>
        <dsp:cNvPr id="0" name=""/>
        <dsp:cNvSpPr/>
      </dsp:nvSpPr>
      <dsp:spPr>
        <a:xfrm>
          <a:off x="6445268" y="1903646"/>
          <a:ext cx="1304997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Supervisor(a)</a:t>
          </a:r>
        </a:p>
      </dsp:txBody>
      <dsp:txXfrm>
        <a:off x="6445268" y="1903646"/>
        <a:ext cx="1304997" cy="358002"/>
      </dsp:txXfrm>
    </dsp:sp>
    <dsp:sp modelId="{5D8BF86B-E892-4974-9BB0-3B5536A8141D}">
      <dsp:nvSpPr>
        <dsp:cNvPr id="0" name=""/>
        <dsp:cNvSpPr/>
      </dsp:nvSpPr>
      <dsp:spPr>
        <a:xfrm>
          <a:off x="6445268" y="2412010"/>
          <a:ext cx="1289589" cy="9905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Almacenista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latin typeface="Calibri" panose="020F0502020204030204" pitchFamily="34" charset="0"/>
            </a:rPr>
            <a:t>Auxiliar de Almacén</a:t>
          </a:r>
          <a:endParaRPr lang="es-MX" alt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latin typeface="Calibri" panose="020F0502020204030204" pitchFamily="34" charset="0"/>
            </a:rPr>
            <a:t>Auxiliares Temporales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6445268" y="2412010"/>
        <a:ext cx="1289589" cy="990564"/>
      </dsp:txXfrm>
    </dsp:sp>
    <dsp:sp modelId="{E4E71A27-7040-4C46-98E2-A4BE99A8E6A3}">
      <dsp:nvSpPr>
        <dsp:cNvPr id="0" name=""/>
        <dsp:cNvSpPr/>
      </dsp:nvSpPr>
      <dsp:spPr>
        <a:xfrm>
          <a:off x="6445268" y="3552935"/>
          <a:ext cx="1285944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</a:p>
      </dsp:txBody>
      <dsp:txXfrm>
        <a:off x="6445268" y="3552935"/>
        <a:ext cx="1285944" cy="358002"/>
      </dsp:txXfrm>
    </dsp:sp>
    <dsp:sp modelId="{1FFC3CBF-3B61-43C0-A707-A19C7156A28E}">
      <dsp:nvSpPr>
        <dsp:cNvPr id="0" name=""/>
        <dsp:cNvSpPr/>
      </dsp:nvSpPr>
      <dsp:spPr>
        <a:xfrm>
          <a:off x="2270002" y="699276"/>
          <a:ext cx="1633887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Recepcionista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Auxiliar Administrativo(a)</a:t>
          </a:r>
          <a:endParaRPr lang="es-ES" sz="1200" kern="1200" dirty="0" smtClean="0"/>
        </a:p>
      </dsp:txBody>
      <dsp:txXfrm>
        <a:off x="2270002" y="699276"/>
        <a:ext cx="1633887" cy="35800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E1FFF-2779-43AE-B3E9-186655E4831E}">
      <dsp:nvSpPr>
        <dsp:cNvPr id="0" name=""/>
        <dsp:cNvSpPr/>
      </dsp:nvSpPr>
      <dsp:spPr>
        <a:xfrm>
          <a:off x="3651606" y="1317691"/>
          <a:ext cx="246802" cy="832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2091"/>
              </a:lnTo>
              <a:lnTo>
                <a:pt x="246802" y="8320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427415" y="1317691"/>
          <a:ext cx="224191" cy="830233"/>
        </a:xfrm>
        <a:custGeom>
          <a:avLst/>
          <a:gdLst/>
          <a:ahLst/>
          <a:cxnLst/>
          <a:rect l="0" t="0" r="0" b="0"/>
          <a:pathLst>
            <a:path>
              <a:moveTo>
                <a:pt x="224191" y="0"/>
              </a:moveTo>
              <a:lnTo>
                <a:pt x="224191" y="830233"/>
              </a:lnTo>
              <a:lnTo>
                <a:pt x="0" y="8302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651606" y="1317691"/>
          <a:ext cx="2583538" cy="18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0071"/>
              </a:lnTo>
              <a:lnTo>
                <a:pt x="2583538" y="1590071"/>
              </a:lnTo>
              <a:lnTo>
                <a:pt x="2583538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605886" y="1317691"/>
          <a:ext cx="91440" cy="18142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68068" y="1317691"/>
          <a:ext cx="2583538" cy="1814263"/>
        </a:xfrm>
        <a:custGeom>
          <a:avLst/>
          <a:gdLst/>
          <a:ahLst/>
          <a:cxnLst/>
          <a:rect l="0" t="0" r="0" b="0"/>
          <a:pathLst>
            <a:path>
              <a:moveTo>
                <a:pt x="2583538" y="0"/>
              </a:moveTo>
              <a:lnTo>
                <a:pt x="2583538" y="1590071"/>
              </a:lnTo>
              <a:lnTo>
                <a:pt x="0" y="1590071"/>
              </a:lnTo>
              <a:lnTo>
                <a:pt x="0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69733" y="250114"/>
          <a:ext cx="296374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169733" y="250114"/>
        <a:ext cx="2963745" cy="1067577"/>
      </dsp:txXfrm>
    </dsp:sp>
    <dsp:sp modelId="{19FBE8A8-D4BA-45D1-97CD-FF1210CD856F}">
      <dsp:nvSpPr>
        <dsp:cNvPr id="0" name=""/>
        <dsp:cNvSpPr/>
      </dsp:nvSpPr>
      <dsp:spPr>
        <a:xfrm>
          <a:off x="490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Coordinación de Análisis y Estadística</a:t>
          </a:r>
        </a:p>
      </dsp:txBody>
      <dsp:txXfrm>
        <a:off x="490" y="3131955"/>
        <a:ext cx="2135155" cy="1067577"/>
      </dsp:txXfrm>
    </dsp:sp>
    <dsp:sp modelId="{7C576A7F-97E5-41B2-A453-F3F548F4D3EA}">
      <dsp:nvSpPr>
        <dsp:cNvPr id="0" name=""/>
        <dsp:cNvSpPr/>
      </dsp:nvSpPr>
      <dsp:spPr>
        <a:xfrm>
          <a:off x="2584028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Investigación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Campo</a:t>
          </a:r>
        </a:p>
      </dsp:txBody>
      <dsp:txXfrm>
        <a:off x="2584028" y="3131955"/>
        <a:ext cx="2135155" cy="1067577"/>
      </dsp:txXfrm>
    </dsp:sp>
    <dsp:sp modelId="{E7E93CC8-31BA-44DD-A6A0-484A2EAAE5EA}">
      <dsp:nvSpPr>
        <dsp:cNvPr id="0" name=""/>
        <dsp:cNvSpPr/>
      </dsp:nvSpPr>
      <dsp:spPr>
        <a:xfrm>
          <a:off x="5167567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sp:txBody>
      <dsp:txXfrm>
        <a:off x="5167567" y="3131955"/>
        <a:ext cx="2135155" cy="1067577"/>
      </dsp:txXfrm>
    </dsp:sp>
    <dsp:sp modelId="{D626C255-1536-4EB0-A4A3-D107C591C8D4}">
      <dsp:nvSpPr>
        <dsp:cNvPr id="0" name=""/>
        <dsp:cNvSpPr/>
      </dsp:nvSpPr>
      <dsp:spPr>
        <a:xfrm>
          <a:off x="1692451" y="1774631"/>
          <a:ext cx="1734963" cy="7465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sp:txBody>
      <dsp:txXfrm>
        <a:off x="1692451" y="1774631"/>
        <a:ext cx="1734963" cy="746589"/>
      </dsp:txXfrm>
    </dsp:sp>
    <dsp:sp modelId="{C449438F-BAE6-4184-81D6-38A20A4ED509}">
      <dsp:nvSpPr>
        <dsp:cNvPr id="0" name=""/>
        <dsp:cNvSpPr/>
      </dsp:nvSpPr>
      <dsp:spPr>
        <a:xfrm>
          <a:off x="3898409" y="1777182"/>
          <a:ext cx="1735198" cy="745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</dsp:txBody>
      <dsp:txXfrm>
        <a:off x="3898409" y="1777182"/>
        <a:ext cx="1735198" cy="74520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855437" y="2556309"/>
          <a:ext cx="91440" cy="333635"/>
        </a:xfrm>
        <a:custGeom>
          <a:avLst/>
          <a:gdLst/>
          <a:ahLst/>
          <a:cxnLst/>
          <a:rect l="0" t="0" r="0" b="0"/>
          <a:pathLst>
            <a:path>
              <a:moveTo>
                <a:pt x="47268" y="0"/>
              </a:moveTo>
              <a:lnTo>
                <a:pt x="47268" y="173716"/>
              </a:lnTo>
              <a:lnTo>
                <a:pt x="45720" y="173716"/>
              </a:lnTo>
              <a:lnTo>
                <a:pt x="45720" y="3336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32175" y="1473274"/>
          <a:ext cx="1070530" cy="3198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918"/>
              </a:lnTo>
              <a:lnTo>
                <a:pt x="1070530" y="159918"/>
              </a:lnTo>
              <a:lnTo>
                <a:pt x="1070530" y="31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64956" y="2554626"/>
          <a:ext cx="91440" cy="31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98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10676" y="1473274"/>
          <a:ext cx="921498" cy="319836"/>
        </a:xfrm>
        <a:custGeom>
          <a:avLst/>
          <a:gdLst/>
          <a:ahLst/>
          <a:cxnLst/>
          <a:rect l="0" t="0" r="0" b="0"/>
          <a:pathLst>
            <a:path>
              <a:moveTo>
                <a:pt x="921498" y="0"/>
              </a:moveTo>
              <a:lnTo>
                <a:pt x="921498" y="159918"/>
              </a:lnTo>
              <a:lnTo>
                <a:pt x="0" y="159918"/>
              </a:lnTo>
              <a:lnTo>
                <a:pt x="0" y="31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86351" y="711758"/>
          <a:ext cx="2491649" cy="761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 de Análisis y Estadística</a:t>
          </a:r>
          <a:endParaRPr lang="es-MX" altLang="es-MX" sz="1200" kern="1200" dirty="0" smtClean="0">
            <a:solidFill>
              <a:schemeClr val="tx1"/>
            </a:solidFill>
            <a:cs typeface="Arial" charset="0"/>
          </a:endParaRPr>
        </a:p>
      </dsp:txBody>
      <dsp:txXfrm>
        <a:off x="586351" y="711758"/>
        <a:ext cx="2491649" cy="761515"/>
      </dsp:txXfrm>
    </dsp:sp>
    <dsp:sp modelId="{19FBE8A8-D4BA-45D1-97CD-FF1210CD856F}">
      <dsp:nvSpPr>
        <dsp:cNvPr id="0" name=""/>
        <dsp:cNvSpPr/>
      </dsp:nvSpPr>
      <dsp:spPr>
        <a:xfrm>
          <a:off x="1678" y="1793110"/>
          <a:ext cx="1817997" cy="761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Análisis Táctico</a:t>
          </a:r>
        </a:p>
      </dsp:txBody>
      <dsp:txXfrm>
        <a:off x="1678" y="1793110"/>
        <a:ext cx="1817997" cy="761515"/>
      </dsp:txXfrm>
    </dsp:sp>
    <dsp:sp modelId="{9EF5B1E7-4642-446F-802A-010E77A6D315}">
      <dsp:nvSpPr>
        <dsp:cNvPr id="0" name=""/>
        <dsp:cNvSpPr/>
      </dsp:nvSpPr>
      <dsp:spPr>
        <a:xfrm>
          <a:off x="1548" y="2874463"/>
          <a:ext cx="1818256" cy="9097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Analistas Investigadores(as)</a:t>
          </a:r>
        </a:p>
      </dsp:txBody>
      <dsp:txXfrm>
        <a:off x="1548" y="2874463"/>
        <a:ext cx="1818256" cy="909775"/>
      </dsp:txXfrm>
    </dsp:sp>
    <dsp:sp modelId="{0E4A1FB2-B936-4A45-9B17-4DC72B6EC80F}">
      <dsp:nvSpPr>
        <dsp:cNvPr id="0" name=""/>
        <dsp:cNvSpPr/>
      </dsp:nvSpPr>
      <dsp:spPr>
        <a:xfrm>
          <a:off x="2141190" y="1793110"/>
          <a:ext cx="1523031" cy="7631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Estadística</a:t>
          </a:r>
        </a:p>
      </dsp:txBody>
      <dsp:txXfrm>
        <a:off x="2141190" y="1793110"/>
        <a:ext cx="1523031" cy="763198"/>
      </dsp:txXfrm>
    </dsp:sp>
    <dsp:sp modelId="{B651DCB6-AAF6-4973-9416-A5FBDCD184AD}">
      <dsp:nvSpPr>
        <dsp:cNvPr id="0" name=""/>
        <dsp:cNvSpPr/>
      </dsp:nvSpPr>
      <dsp:spPr>
        <a:xfrm>
          <a:off x="2139641" y="2889944"/>
          <a:ext cx="1523031" cy="8756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</a:t>
          </a:r>
        </a:p>
      </dsp:txBody>
      <dsp:txXfrm>
        <a:off x="2139641" y="2889944"/>
        <a:ext cx="1523031" cy="87564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262689" y="1840595"/>
          <a:ext cx="91440" cy="3357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7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26" y="1041207"/>
          <a:ext cx="261556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Campo</a:t>
          </a:r>
        </a:p>
      </dsp:txBody>
      <dsp:txXfrm>
        <a:off x="626" y="1041207"/>
        <a:ext cx="2615567" cy="799388"/>
      </dsp:txXfrm>
    </dsp:sp>
    <dsp:sp modelId="{19FBE8A8-D4BA-45D1-97CD-FF1210CD856F}">
      <dsp:nvSpPr>
        <dsp:cNvPr id="0" name=""/>
        <dsp:cNvSpPr/>
      </dsp:nvSpPr>
      <dsp:spPr>
        <a:xfrm>
          <a:off x="509021" y="2176339"/>
          <a:ext cx="159877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Asesores(as)</a:t>
          </a:r>
        </a:p>
      </dsp:txBody>
      <dsp:txXfrm>
        <a:off x="509021" y="2176339"/>
        <a:ext cx="1598777" cy="79938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808942" y="2327671"/>
          <a:ext cx="91440" cy="339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54255" y="1179627"/>
          <a:ext cx="1000407" cy="339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781"/>
              </a:lnTo>
              <a:lnTo>
                <a:pt x="1000407" y="169781"/>
              </a:lnTo>
              <a:lnTo>
                <a:pt x="1000407" y="339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08128" y="2327671"/>
          <a:ext cx="91440" cy="339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3848" y="1179627"/>
          <a:ext cx="1000407" cy="339562"/>
        </a:xfrm>
        <a:custGeom>
          <a:avLst/>
          <a:gdLst/>
          <a:ahLst/>
          <a:cxnLst/>
          <a:rect l="0" t="0" r="0" b="0"/>
          <a:pathLst>
            <a:path>
              <a:moveTo>
                <a:pt x="1000407" y="0"/>
              </a:moveTo>
              <a:lnTo>
                <a:pt x="1000407" y="169781"/>
              </a:lnTo>
              <a:lnTo>
                <a:pt x="0" y="169781"/>
              </a:lnTo>
              <a:lnTo>
                <a:pt x="0" y="339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31595" y="371145"/>
          <a:ext cx="2645319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Tecnología</a:t>
          </a:r>
        </a:p>
      </dsp:txBody>
      <dsp:txXfrm>
        <a:off x="531595" y="371145"/>
        <a:ext cx="2645319" cy="808481"/>
      </dsp:txXfrm>
    </dsp:sp>
    <dsp:sp modelId="{19FBE8A8-D4BA-45D1-97CD-FF1210CD856F}">
      <dsp:nvSpPr>
        <dsp:cNvPr id="0" name=""/>
        <dsp:cNvSpPr/>
      </dsp:nvSpPr>
      <dsp:spPr>
        <a:xfrm>
          <a:off x="45366" y="1519189"/>
          <a:ext cx="1616963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sp:txBody>
      <dsp:txXfrm>
        <a:off x="45366" y="1519189"/>
        <a:ext cx="1616963" cy="808481"/>
      </dsp:txXfrm>
    </dsp:sp>
    <dsp:sp modelId="{9EF5B1E7-4642-446F-802A-010E77A6D315}">
      <dsp:nvSpPr>
        <dsp:cNvPr id="0" name=""/>
        <dsp:cNvSpPr/>
      </dsp:nvSpPr>
      <dsp:spPr>
        <a:xfrm>
          <a:off x="1078" y="2667233"/>
          <a:ext cx="1705540" cy="126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Radio Central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Sistemas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/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>
              <a:solidFill>
                <a:schemeClr val="tx1"/>
              </a:solidFill>
            </a:rPr>
            <a:t>Auxiliar de Soporte</a:t>
          </a:r>
          <a:endParaRPr lang="es-MX" sz="1200" b="0" i="0" u="none" kern="1200" dirty="0" smtClean="0">
            <a:solidFill>
              <a:schemeClr val="tx1"/>
            </a:solidFill>
          </a:endParaRPr>
        </a:p>
      </dsp:txBody>
      <dsp:txXfrm>
        <a:off x="1078" y="2667233"/>
        <a:ext cx="1705540" cy="1260002"/>
      </dsp:txXfrm>
    </dsp:sp>
    <dsp:sp modelId="{0E4A1FB2-B936-4A45-9B17-4DC72B6EC80F}">
      <dsp:nvSpPr>
        <dsp:cNvPr id="0" name=""/>
        <dsp:cNvSpPr/>
      </dsp:nvSpPr>
      <dsp:spPr>
        <a:xfrm>
          <a:off x="2046180" y="1519189"/>
          <a:ext cx="1616963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sp:txBody>
      <dsp:txXfrm>
        <a:off x="2046180" y="1519189"/>
        <a:ext cx="1616963" cy="808481"/>
      </dsp:txXfrm>
    </dsp:sp>
    <dsp:sp modelId="{B651DCB6-AAF6-4973-9416-A5FBDCD184AD}">
      <dsp:nvSpPr>
        <dsp:cNvPr id="0" name=""/>
        <dsp:cNvSpPr/>
      </dsp:nvSpPr>
      <dsp:spPr>
        <a:xfrm>
          <a:off x="2046180" y="2667233"/>
          <a:ext cx="1616963" cy="126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Investigador(a)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</a:p>
      </dsp:txBody>
      <dsp:txXfrm>
        <a:off x="2046180" y="2667233"/>
        <a:ext cx="1616963" cy="126000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221EF-281F-45E0-B29F-8FA0C097C95B}">
      <dsp:nvSpPr>
        <dsp:cNvPr id="0" name=""/>
        <dsp:cNvSpPr/>
      </dsp:nvSpPr>
      <dsp:spPr>
        <a:xfrm>
          <a:off x="2895946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891"/>
              </a:lnTo>
              <a:lnTo>
                <a:pt x="208605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687340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208605" y="0"/>
              </a:moveTo>
              <a:lnTo>
                <a:pt x="208605" y="913891"/>
              </a:lnTo>
              <a:lnTo>
                <a:pt x="0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2895946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77"/>
              </a:lnTo>
              <a:lnTo>
                <a:pt x="1201966" y="1619177"/>
              </a:lnTo>
              <a:lnTo>
                <a:pt x="1201966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693980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1201966" y="0"/>
              </a:moveTo>
              <a:lnTo>
                <a:pt x="1201966" y="1619177"/>
              </a:lnTo>
              <a:lnTo>
                <a:pt x="0" y="1619177"/>
              </a:lnTo>
              <a:lnTo>
                <a:pt x="0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17092" y="1460"/>
          <a:ext cx="2757707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1517092" y="1460"/>
        <a:ext cx="2757707" cy="993360"/>
      </dsp:txXfrm>
    </dsp:sp>
    <dsp:sp modelId="{19FBE8A8-D4BA-45D1-97CD-FF1210CD856F}">
      <dsp:nvSpPr>
        <dsp:cNvPr id="0" name=""/>
        <dsp:cNvSpPr/>
      </dsp:nvSpPr>
      <dsp:spPr>
        <a:xfrm>
          <a:off x="700619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700619" y="2822604"/>
        <a:ext cx="1986721" cy="993360"/>
      </dsp:txXfrm>
    </dsp:sp>
    <dsp:sp modelId="{8A083F5A-ED43-4CA3-85E0-E3A0CBD8C9BA}">
      <dsp:nvSpPr>
        <dsp:cNvPr id="0" name=""/>
        <dsp:cNvSpPr/>
      </dsp:nvSpPr>
      <dsp:spPr>
        <a:xfrm>
          <a:off x="3104552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Comunicación Social</a:t>
          </a:r>
        </a:p>
      </dsp:txBody>
      <dsp:txXfrm>
        <a:off x="3104552" y="2822604"/>
        <a:ext cx="1986721" cy="993360"/>
      </dsp:txXfrm>
    </dsp:sp>
    <dsp:sp modelId="{D626C255-1536-4EB0-A4A3-D107C591C8D4}">
      <dsp:nvSpPr>
        <dsp:cNvPr id="0" name=""/>
        <dsp:cNvSpPr/>
      </dsp:nvSpPr>
      <dsp:spPr>
        <a:xfrm>
          <a:off x="700619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700619" y="1412032"/>
        <a:ext cx="1986721" cy="993360"/>
      </dsp:txXfrm>
    </dsp:sp>
    <dsp:sp modelId="{28B7969A-AD4F-4559-BE49-5614ED8DD292}">
      <dsp:nvSpPr>
        <dsp:cNvPr id="0" name=""/>
        <dsp:cNvSpPr/>
      </dsp:nvSpPr>
      <dsp:spPr>
        <a:xfrm>
          <a:off x="3104552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sp:txBody>
      <dsp:txXfrm>
        <a:off x="3104552" y="1412032"/>
        <a:ext cx="1986721" cy="99336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6DEB7-6910-47D6-9011-53BAD3FCB683}">
      <dsp:nvSpPr>
        <dsp:cNvPr id="0" name=""/>
        <dsp:cNvSpPr/>
      </dsp:nvSpPr>
      <dsp:spPr>
        <a:xfrm>
          <a:off x="3081944" y="833716"/>
          <a:ext cx="174600" cy="764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4918"/>
              </a:lnTo>
              <a:lnTo>
                <a:pt x="174600" y="7649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907343" y="833716"/>
          <a:ext cx="174600" cy="764918"/>
        </a:xfrm>
        <a:custGeom>
          <a:avLst/>
          <a:gdLst/>
          <a:ahLst/>
          <a:cxnLst/>
          <a:rect l="0" t="0" r="0" b="0"/>
          <a:pathLst>
            <a:path>
              <a:moveTo>
                <a:pt x="174600" y="0"/>
              </a:moveTo>
              <a:lnTo>
                <a:pt x="174600" y="764918"/>
              </a:lnTo>
              <a:lnTo>
                <a:pt x="0" y="7649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3081943" y="3194985"/>
          <a:ext cx="1006033" cy="349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00"/>
              </a:lnTo>
              <a:lnTo>
                <a:pt x="1006033" y="174600"/>
              </a:lnTo>
              <a:lnTo>
                <a:pt x="1006033" y="3492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6D6C6-6E3C-471F-A957-EAFF9671BE77}">
      <dsp:nvSpPr>
        <dsp:cNvPr id="0" name=""/>
        <dsp:cNvSpPr/>
      </dsp:nvSpPr>
      <dsp:spPr>
        <a:xfrm>
          <a:off x="2075744" y="3194985"/>
          <a:ext cx="1006199" cy="349201"/>
        </a:xfrm>
        <a:custGeom>
          <a:avLst/>
          <a:gdLst/>
          <a:ahLst/>
          <a:cxnLst/>
          <a:rect l="0" t="0" r="0" b="0"/>
          <a:pathLst>
            <a:path>
              <a:moveTo>
                <a:pt x="1006199" y="0"/>
              </a:moveTo>
              <a:lnTo>
                <a:pt x="1006199" y="174600"/>
              </a:lnTo>
              <a:lnTo>
                <a:pt x="0" y="174600"/>
              </a:lnTo>
              <a:lnTo>
                <a:pt x="0" y="3492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36223" y="833716"/>
          <a:ext cx="91440" cy="152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614423" y="2283"/>
          <a:ext cx="2935040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1614423" y="2283"/>
        <a:ext cx="2935040" cy="831432"/>
      </dsp:txXfrm>
    </dsp:sp>
    <dsp:sp modelId="{19FBE8A8-D4BA-45D1-97CD-FF1210CD856F}">
      <dsp:nvSpPr>
        <dsp:cNvPr id="0" name=""/>
        <dsp:cNvSpPr/>
      </dsp:nvSpPr>
      <dsp:spPr>
        <a:xfrm>
          <a:off x="2250511" y="2363552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Resoluciones</a:t>
          </a:r>
        </a:p>
      </dsp:txBody>
      <dsp:txXfrm>
        <a:off x="2250511" y="2363552"/>
        <a:ext cx="1662865" cy="831432"/>
      </dsp:txXfrm>
    </dsp:sp>
    <dsp:sp modelId="{6F525FFA-20EB-4B47-B8E9-7016B7C39B5D}">
      <dsp:nvSpPr>
        <dsp:cNvPr id="0" name=""/>
        <dsp:cNvSpPr/>
      </dsp:nvSpPr>
      <dsp:spPr>
        <a:xfrm>
          <a:off x="1244311" y="3544186"/>
          <a:ext cx="1662865" cy="1051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</a:p>
      </dsp:txBody>
      <dsp:txXfrm>
        <a:off x="1244311" y="3544186"/>
        <a:ext cx="1662865" cy="1051654"/>
      </dsp:txXfrm>
    </dsp:sp>
    <dsp:sp modelId="{7E45E9B0-083B-46AD-BDBA-25D37BB93875}">
      <dsp:nvSpPr>
        <dsp:cNvPr id="0" name=""/>
        <dsp:cNvSpPr/>
      </dsp:nvSpPr>
      <dsp:spPr>
        <a:xfrm>
          <a:off x="3256378" y="3544186"/>
          <a:ext cx="1663197" cy="1036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3256378" y="3544186"/>
        <a:ext cx="1663197" cy="1036580"/>
      </dsp:txXfrm>
    </dsp:sp>
    <dsp:sp modelId="{D626C255-1536-4EB0-A4A3-D107C591C8D4}">
      <dsp:nvSpPr>
        <dsp:cNvPr id="0" name=""/>
        <dsp:cNvSpPr/>
      </dsp:nvSpPr>
      <dsp:spPr>
        <a:xfrm>
          <a:off x="1244477" y="1182918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Secretaria(o)</a:t>
          </a:r>
        </a:p>
      </dsp:txBody>
      <dsp:txXfrm>
        <a:off x="1244477" y="1182918"/>
        <a:ext cx="1662865" cy="831432"/>
      </dsp:txXfrm>
    </dsp:sp>
    <dsp:sp modelId="{DEFCFE64-DCC5-403C-A7EF-97FB2EAD8743}">
      <dsp:nvSpPr>
        <dsp:cNvPr id="0" name=""/>
        <dsp:cNvSpPr/>
      </dsp:nvSpPr>
      <dsp:spPr>
        <a:xfrm>
          <a:off x="3256544" y="1182918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Notificador (a)</a:t>
          </a:r>
        </a:p>
      </dsp:txBody>
      <dsp:txXfrm>
        <a:off x="3256544" y="1182918"/>
        <a:ext cx="1662865" cy="83143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E0124-CF66-4D3A-A4E1-AC71390045D2}">
      <dsp:nvSpPr>
        <dsp:cNvPr id="0" name=""/>
        <dsp:cNvSpPr/>
      </dsp:nvSpPr>
      <dsp:spPr>
        <a:xfrm>
          <a:off x="2844511" y="2549124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39"/>
              </a:lnTo>
              <a:lnTo>
                <a:pt x="2012512" y="174639"/>
              </a:lnTo>
              <a:lnTo>
                <a:pt x="2012512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BA4F86-210A-4195-9A5F-13DD4E552270}">
      <dsp:nvSpPr>
        <dsp:cNvPr id="0" name=""/>
        <dsp:cNvSpPr/>
      </dsp:nvSpPr>
      <dsp:spPr>
        <a:xfrm>
          <a:off x="2798791" y="3180671"/>
          <a:ext cx="91440" cy="2018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8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43AC5-6E5D-48DC-84FF-2373F2FDF513}">
      <dsp:nvSpPr>
        <dsp:cNvPr id="0" name=""/>
        <dsp:cNvSpPr/>
      </dsp:nvSpPr>
      <dsp:spPr>
        <a:xfrm>
          <a:off x="2798791" y="2549124"/>
          <a:ext cx="91440" cy="3492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831998" y="2549124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2012512" y="0"/>
              </a:moveTo>
              <a:lnTo>
                <a:pt x="2012512" y="174639"/>
              </a:lnTo>
              <a:lnTo>
                <a:pt x="0" y="174639"/>
              </a:lnTo>
              <a:lnTo>
                <a:pt x="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2798791" y="1744834"/>
          <a:ext cx="91440" cy="1072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72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376666" y="913218"/>
          <a:ext cx="2935690" cy="8316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sp:txBody>
      <dsp:txXfrm>
        <a:off x="1376666" y="913218"/>
        <a:ext cx="2935690" cy="831616"/>
      </dsp:txXfrm>
    </dsp:sp>
    <dsp:sp modelId="{6F525FFA-20EB-4B47-B8E9-7016B7C39B5D}">
      <dsp:nvSpPr>
        <dsp:cNvPr id="0" name=""/>
        <dsp:cNvSpPr/>
      </dsp:nvSpPr>
      <dsp:spPr>
        <a:xfrm>
          <a:off x="2012894" y="1852063"/>
          <a:ext cx="1663233" cy="6970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sp:txBody>
      <dsp:txXfrm>
        <a:off x="2012894" y="1852063"/>
        <a:ext cx="1663233" cy="697061"/>
      </dsp:txXfrm>
    </dsp:sp>
    <dsp:sp modelId="{7E45E9B0-083B-46AD-BDBA-25D37BB93875}">
      <dsp:nvSpPr>
        <dsp:cNvPr id="0" name=""/>
        <dsp:cNvSpPr/>
      </dsp:nvSpPr>
      <dsp:spPr>
        <a:xfrm>
          <a:off x="381" y="2898403"/>
          <a:ext cx="1663233" cy="6395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sp:txBody>
      <dsp:txXfrm>
        <a:off x="381" y="2898403"/>
        <a:ext cx="1663233" cy="639546"/>
      </dsp:txXfrm>
    </dsp:sp>
    <dsp:sp modelId="{FB8BBABA-637F-45AC-A8AF-49C1BDB9E668}">
      <dsp:nvSpPr>
        <dsp:cNvPr id="0" name=""/>
        <dsp:cNvSpPr/>
      </dsp:nvSpPr>
      <dsp:spPr>
        <a:xfrm>
          <a:off x="2012894" y="2898403"/>
          <a:ext cx="1663233" cy="2822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sp:txBody>
      <dsp:txXfrm>
        <a:off x="2012894" y="2898403"/>
        <a:ext cx="1663233" cy="282267"/>
      </dsp:txXfrm>
    </dsp:sp>
    <dsp:sp modelId="{F3DB6113-5609-4357-9B8D-41BD0873A075}">
      <dsp:nvSpPr>
        <dsp:cNvPr id="0" name=""/>
        <dsp:cNvSpPr/>
      </dsp:nvSpPr>
      <dsp:spPr>
        <a:xfrm>
          <a:off x="2012894" y="3382512"/>
          <a:ext cx="1663233" cy="9373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</a:p>
      </dsp:txBody>
      <dsp:txXfrm>
        <a:off x="2012894" y="3382512"/>
        <a:ext cx="1663233" cy="937331"/>
      </dsp:txXfrm>
    </dsp:sp>
    <dsp:sp modelId="{8872642F-D429-4B45-8361-425C6E61C494}">
      <dsp:nvSpPr>
        <dsp:cNvPr id="0" name=""/>
        <dsp:cNvSpPr/>
      </dsp:nvSpPr>
      <dsp:spPr>
        <a:xfrm>
          <a:off x="4025407" y="2898403"/>
          <a:ext cx="1663233" cy="665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sp:txBody>
      <dsp:txXfrm>
        <a:off x="4025407" y="2898403"/>
        <a:ext cx="1663233" cy="66570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02273-ABF5-4BAE-9C5F-B2EF4B3BB616}">
      <dsp:nvSpPr>
        <dsp:cNvPr id="0" name=""/>
        <dsp:cNvSpPr/>
      </dsp:nvSpPr>
      <dsp:spPr>
        <a:xfrm>
          <a:off x="2964503" y="1166831"/>
          <a:ext cx="1763211" cy="2733932"/>
        </a:xfrm>
        <a:custGeom>
          <a:avLst/>
          <a:gdLst/>
          <a:ahLst/>
          <a:cxnLst/>
          <a:rect l="0" t="0" r="0" b="0"/>
          <a:pathLst>
            <a:path>
              <a:moveTo>
                <a:pt x="1763211" y="0"/>
              </a:moveTo>
              <a:lnTo>
                <a:pt x="1763211" y="2733932"/>
              </a:lnTo>
              <a:lnTo>
                <a:pt x="0" y="27339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1AAA2-819C-47D7-AD63-51E452E8EAC3}">
      <dsp:nvSpPr>
        <dsp:cNvPr id="0" name=""/>
        <dsp:cNvSpPr/>
      </dsp:nvSpPr>
      <dsp:spPr>
        <a:xfrm>
          <a:off x="4227209" y="1166831"/>
          <a:ext cx="500505" cy="2743024"/>
        </a:xfrm>
        <a:custGeom>
          <a:avLst/>
          <a:gdLst/>
          <a:ahLst/>
          <a:cxnLst/>
          <a:rect l="0" t="0" r="0" b="0"/>
          <a:pathLst>
            <a:path>
              <a:moveTo>
                <a:pt x="500505" y="0"/>
              </a:moveTo>
              <a:lnTo>
                <a:pt x="500505" y="2743024"/>
              </a:lnTo>
              <a:lnTo>
                <a:pt x="0" y="27430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56F028-B097-465C-8DE6-7E0EFB87C905}">
      <dsp:nvSpPr>
        <dsp:cNvPr id="0" name=""/>
        <dsp:cNvSpPr/>
      </dsp:nvSpPr>
      <dsp:spPr>
        <a:xfrm>
          <a:off x="4727715" y="1166831"/>
          <a:ext cx="453806" cy="13128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2831"/>
              </a:lnTo>
              <a:lnTo>
                <a:pt x="453806" y="13128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9233B0-2277-409C-9849-AB54B0B34318}">
      <dsp:nvSpPr>
        <dsp:cNvPr id="0" name=""/>
        <dsp:cNvSpPr/>
      </dsp:nvSpPr>
      <dsp:spPr>
        <a:xfrm>
          <a:off x="5832351" y="3541801"/>
          <a:ext cx="91440" cy="1589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1458"/>
              </a:lnTo>
              <a:lnTo>
                <a:pt x="51802" y="91458"/>
              </a:lnTo>
              <a:lnTo>
                <a:pt x="51802" y="158970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F28A8-C673-45BF-AA6D-8080DE94E29F}">
      <dsp:nvSpPr>
        <dsp:cNvPr id="0" name=""/>
        <dsp:cNvSpPr/>
      </dsp:nvSpPr>
      <dsp:spPr>
        <a:xfrm>
          <a:off x="4727715" y="1166831"/>
          <a:ext cx="453318" cy="2084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4664"/>
              </a:lnTo>
              <a:lnTo>
                <a:pt x="453318" y="20846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1D9C6A-581B-4176-90C1-A0E8776C6B9F}">
      <dsp:nvSpPr>
        <dsp:cNvPr id="0" name=""/>
        <dsp:cNvSpPr/>
      </dsp:nvSpPr>
      <dsp:spPr>
        <a:xfrm>
          <a:off x="4328110" y="1166831"/>
          <a:ext cx="399604" cy="1310610"/>
        </a:xfrm>
        <a:custGeom>
          <a:avLst/>
          <a:gdLst/>
          <a:ahLst/>
          <a:cxnLst/>
          <a:rect l="0" t="0" r="0" b="0"/>
          <a:pathLst>
            <a:path>
              <a:moveTo>
                <a:pt x="399604" y="0"/>
              </a:moveTo>
              <a:lnTo>
                <a:pt x="399604" y="1310610"/>
              </a:lnTo>
              <a:lnTo>
                <a:pt x="0" y="131061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F16EDC-DFC6-465F-B17B-3B7A51C839F5}">
      <dsp:nvSpPr>
        <dsp:cNvPr id="0" name=""/>
        <dsp:cNvSpPr/>
      </dsp:nvSpPr>
      <dsp:spPr>
        <a:xfrm>
          <a:off x="4727715" y="1166831"/>
          <a:ext cx="495837" cy="450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600"/>
              </a:lnTo>
              <a:lnTo>
                <a:pt x="495837" y="4506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6D7020-2084-4476-B810-B6B98906B2EB}">
      <dsp:nvSpPr>
        <dsp:cNvPr id="0" name=""/>
        <dsp:cNvSpPr/>
      </dsp:nvSpPr>
      <dsp:spPr>
        <a:xfrm>
          <a:off x="4336089" y="1166831"/>
          <a:ext cx="391625" cy="440090"/>
        </a:xfrm>
        <a:custGeom>
          <a:avLst/>
          <a:gdLst/>
          <a:ahLst/>
          <a:cxnLst/>
          <a:rect l="0" t="0" r="0" b="0"/>
          <a:pathLst>
            <a:path>
              <a:moveTo>
                <a:pt x="391625" y="0"/>
              </a:moveTo>
              <a:lnTo>
                <a:pt x="391625" y="440090"/>
              </a:lnTo>
              <a:lnTo>
                <a:pt x="0" y="44009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4727715" y="1166831"/>
          <a:ext cx="1580512" cy="3437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9988"/>
              </a:lnTo>
              <a:lnTo>
                <a:pt x="1580512" y="3369988"/>
              </a:lnTo>
              <a:lnTo>
                <a:pt x="1580512" y="34375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4681995" y="1166831"/>
          <a:ext cx="91440" cy="34375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9988"/>
              </a:lnTo>
              <a:lnTo>
                <a:pt x="46330" y="3369988"/>
              </a:lnTo>
              <a:lnTo>
                <a:pt x="46330" y="34375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178470" y="1166831"/>
          <a:ext cx="1549244" cy="3437500"/>
        </a:xfrm>
        <a:custGeom>
          <a:avLst/>
          <a:gdLst/>
          <a:ahLst/>
          <a:cxnLst/>
          <a:rect l="0" t="0" r="0" b="0"/>
          <a:pathLst>
            <a:path>
              <a:moveTo>
                <a:pt x="1549244" y="0"/>
              </a:moveTo>
              <a:lnTo>
                <a:pt x="1549244" y="3369988"/>
              </a:lnTo>
              <a:lnTo>
                <a:pt x="0" y="3369988"/>
              </a:lnTo>
              <a:lnTo>
                <a:pt x="0" y="34375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768782" y="173545"/>
          <a:ext cx="1917864" cy="9932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3768782" y="173545"/>
        <a:ext cx="1917864" cy="993286"/>
      </dsp:txXfrm>
    </dsp:sp>
    <dsp:sp modelId="{19FBE8A8-D4BA-45D1-97CD-FF1210CD856F}">
      <dsp:nvSpPr>
        <dsp:cNvPr id="0" name=""/>
        <dsp:cNvSpPr/>
      </dsp:nvSpPr>
      <dsp:spPr>
        <a:xfrm>
          <a:off x="2450514" y="4604331"/>
          <a:ext cx="1455911" cy="7271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Operativa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450514" y="4604331"/>
        <a:ext cx="1455911" cy="727151"/>
      </dsp:txXfrm>
    </dsp:sp>
    <dsp:sp modelId="{7C576A7F-97E5-41B2-A453-F3F548F4D3EA}">
      <dsp:nvSpPr>
        <dsp:cNvPr id="0" name=""/>
        <dsp:cNvSpPr/>
      </dsp:nvSpPr>
      <dsp:spPr>
        <a:xfrm>
          <a:off x="4000370" y="4604331"/>
          <a:ext cx="1455911" cy="7271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kern="1200" dirty="0" smtClean="0"/>
        </a:p>
      </dsp:txBody>
      <dsp:txXfrm>
        <a:off x="4000370" y="4604331"/>
        <a:ext cx="1455911" cy="727151"/>
      </dsp:txXfrm>
    </dsp:sp>
    <dsp:sp modelId="{E7E93CC8-31BA-44DD-A6A0-484A2EAAE5EA}">
      <dsp:nvSpPr>
        <dsp:cNvPr id="0" name=""/>
        <dsp:cNvSpPr/>
      </dsp:nvSpPr>
      <dsp:spPr>
        <a:xfrm>
          <a:off x="5580271" y="4604331"/>
          <a:ext cx="1455911" cy="7271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5580271" y="4604331"/>
        <a:ext cx="1455911" cy="727151"/>
      </dsp:txXfrm>
    </dsp:sp>
    <dsp:sp modelId="{98B24AE9-598A-4956-BAD1-585F2BEC3EEF}">
      <dsp:nvSpPr>
        <dsp:cNvPr id="0" name=""/>
        <dsp:cNvSpPr/>
      </dsp:nvSpPr>
      <dsp:spPr>
        <a:xfrm>
          <a:off x="2517312" y="1338680"/>
          <a:ext cx="1818776" cy="5364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/>
        </a:p>
      </dsp:txBody>
      <dsp:txXfrm>
        <a:off x="2517312" y="1338680"/>
        <a:ext cx="1818776" cy="536482"/>
      </dsp:txXfrm>
    </dsp:sp>
    <dsp:sp modelId="{399E151A-D3DE-4CAD-B88C-0199E8B65362}">
      <dsp:nvSpPr>
        <dsp:cNvPr id="0" name=""/>
        <dsp:cNvSpPr/>
      </dsp:nvSpPr>
      <dsp:spPr>
        <a:xfrm>
          <a:off x="5223552" y="1327126"/>
          <a:ext cx="1394076" cy="5806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</a:t>
          </a:r>
        </a:p>
      </dsp:txBody>
      <dsp:txXfrm>
        <a:off x="5223552" y="1327126"/>
        <a:ext cx="1394076" cy="580609"/>
      </dsp:txXfrm>
    </dsp:sp>
    <dsp:sp modelId="{5D736F8B-37A2-4AA8-850C-D4AC83BD6996}">
      <dsp:nvSpPr>
        <dsp:cNvPr id="0" name=""/>
        <dsp:cNvSpPr/>
      </dsp:nvSpPr>
      <dsp:spPr>
        <a:xfrm>
          <a:off x="2446406" y="2081521"/>
          <a:ext cx="1881703" cy="7918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sp:txBody>
      <dsp:txXfrm>
        <a:off x="2446406" y="2081521"/>
        <a:ext cx="1881703" cy="791840"/>
      </dsp:txXfrm>
    </dsp:sp>
    <dsp:sp modelId="{F058197F-F444-4984-B936-E3893BB468A8}">
      <dsp:nvSpPr>
        <dsp:cNvPr id="0" name=""/>
        <dsp:cNvSpPr/>
      </dsp:nvSpPr>
      <dsp:spPr>
        <a:xfrm>
          <a:off x="5181033" y="2961191"/>
          <a:ext cx="1394076" cy="5806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Armería</a:t>
          </a:r>
        </a:p>
      </dsp:txBody>
      <dsp:txXfrm>
        <a:off x="5181033" y="2961191"/>
        <a:ext cx="1394076" cy="580609"/>
      </dsp:txXfrm>
    </dsp:sp>
    <dsp:sp modelId="{81E846D5-BE48-4DF5-8B8F-FD57626993B4}">
      <dsp:nvSpPr>
        <dsp:cNvPr id="0" name=""/>
        <dsp:cNvSpPr/>
      </dsp:nvSpPr>
      <dsp:spPr>
        <a:xfrm>
          <a:off x="5038892" y="3700771"/>
          <a:ext cx="1690523" cy="7305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Supervisor(a) de Armería 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Instructor (a)</a:t>
          </a:r>
          <a:endParaRPr lang="es-ES" sz="1200" kern="1200" dirty="0"/>
        </a:p>
      </dsp:txBody>
      <dsp:txXfrm>
        <a:off x="5038892" y="3700771"/>
        <a:ext cx="1690523" cy="730553"/>
      </dsp:txXfrm>
    </dsp:sp>
    <dsp:sp modelId="{39468539-E12A-4E80-A9A5-45ED404D5803}">
      <dsp:nvSpPr>
        <dsp:cNvPr id="0" name=""/>
        <dsp:cNvSpPr/>
      </dsp:nvSpPr>
      <dsp:spPr>
        <a:xfrm>
          <a:off x="5181521" y="2189356"/>
          <a:ext cx="1394076" cy="5806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Abogado (a) </a:t>
          </a:r>
        </a:p>
      </dsp:txBody>
      <dsp:txXfrm>
        <a:off x="5181521" y="2189356"/>
        <a:ext cx="1394076" cy="580613"/>
      </dsp:txXfrm>
    </dsp:sp>
    <dsp:sp modelId="{1B7807FF-6A9A-4E0B-9291-24C98418DDC1}">
      <dsp:nvSpPr>
        <dsp:cNvPr id="0" name=""/>
        <dsp:cNvSpPr/>
      </dsp:nvSpPr>
      <dsp:spPr>
        <a:xfrm>
          <a:off x="3547662" y="3653018"/>
          <a:ext cx="679546" cy="5136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/>
            <a:t>GUARDIA INTERNA</a:t>
          </a:r>
          <a:endParaRPr lang="es-ES" sz="1200" b="0" kern="1200" dirty="0"/>
        </a:p>
      </dsp:txBody>
      <dsp:txXfrm>
        <a:off x="3547662" y="3653018"/>
        <a:ext cx="679546" cy="513673"/>
      </dsp:txXfrm>
    </dsp:sp>
    <dsp:sp modelId="{AFC3B018-09E2-4FEE-B07F-D8DB1B9BB716}">
      <dsp:nvSpPr>
        <dsp:cNvPr id="0" name=""/>
        <dsp:cNvSpPr/>
      </dsp:nvSpPr>
      <dsp:spPr>
        <a:xfrm>
          <a:off x="1302514" y="3480262"/>
          <a:ext cx="1661988" cy="841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Policías</a:t>
          </a:r>
        </a:p>
      </dsp:txBody>
      <dsp:txXfrm>
        <a:off x="1302514" y="3480262"/>
        <a:ext cx="1661988" cy="84100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BE302-AF4B-4D1B-AF8E-3B42BE99FCC0}">
      <dsp:nvSpPr>
        <dsp:cNvPr id="0" name=""/>
        <dsp:cNvSpPr/>
      </dsp:nvSpPr>
      <dsp:spPr>
        <a:xfrm>
          <a:off x="6687013" y="3878246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6687013" y="192156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101144" y="796243"/>
          <a:ext cx="2631589" cy="438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199"/>
              </a:lnTo>
              <a:lnTo>
                <a:pt x="2631589" y="219199"/>
              </a:lnTo>
              <a:lnTo>
                <a:pt x="2631589" y="4383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4055423" y="3878246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4055423" y="192156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4055424" y="79624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1423834" y="3878246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423834" y="192156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469554" y="796243"/>
          <a:ext cx="2631589" cy="438399"/>
        </a:xfrm>
        <a:custGeom>
          <a:avLst/>
          <a:gdLst/>
          <a:ahLst/>
          <a:cxnLst/>
          <a:rect l="0" t="0" r="0" b="0"/>
          <a:pathLst>
            <a:path>
              <a:moveTo>
                <a:pt x="2631589" y="0"/>
              </a:moveTo>
              <a:lnTo>
                <a:pt x="2631589" y="219199"/>
              </a:lnTo>
              <a:lnTo>
                <a:pt x="0" y="219199"/>
              </a:lnTo>
              <a:lnTo>
                <a:pt x="0" y="4383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947828" y="2154"/>
          <a:ext cx="2306630" cy="79408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Área Operativa</a:t>
          </a:r>
          <a:endParaRPr lang="es-ES" sz="1200" kern="1200" dirty="0"/>
        </a:p>
      </dsp:txBody>
      <dsp:txXfrm>
        <a:off x="2947828" y="2154"/>
        <a:ext cx="2306630" cy="794088"/>
      </dsp:txXfrm>
    </dsp:sp>
    <dsp:sp modelId="{19FBE8A8-D4BA-45D1-97CD-FF1210CD856F}">
      <dsp:nvSpPr>
        <dsp:cNvPr id="0" name=""/>
        <dsp:cNvSpPr/>
      </dsp:nvSpPr>
      <dsp:spPr>
        <a:xfrm>
          <a:off x="425745" y="1234643"/>
          <a:ext cx="2087618" cy="686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Poniente</a:t>
          </a:r>
        </a:p>
      </dsp:txBody>
      <dsp:txXfrm>
        <a:off x="425745" y="1234643"/>
        <a:ext cx="2087618" cy="686920"/>
      </dsp:txXfrm>
    </dsp:sp>
    <dsp:sp modelId="{9EF5B1E7-4642-446F-802A-010E77A6D315}">
      <dsp:nvSpPr>
        <dsp:cNvPr id="0" name=""/>
        <dsp:cNvSpPr/>
      </dsp:nvSpPr>
      <dsp:spPr>
        <a:xfrm>
          <a:off x="520627" y="2359963"/>
          <a:ext cx="1897853" cy="15182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MX" sz="1200" kern="1200" dirty="0" smtClean="0"/>
            <a:t>Policías 1ro (a)</a:t>
          </a: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</dsp:txBody>
      <dsp:txXfrm>
        <a:off x="520627" y="2359963"/>
        <a:ext cx="1897853" cy="1518283"/>
      </dsp:txXfrm>
    </dsp:sp>
    <dsp:sp modelId="{676B065B-52F5-4142-AD91-1C77325095B5}">
      <dsp:nvSpPr>
        <dsp:cNvPr id="0" name=""/>
        <dsp:cNvSpPr/>
      </dsp:nvSpPr>
      <dsp:spPr>
        <a:xfrm>
          <a:off x="372960" y="4316646"/>
          <a:ext cx="2193189" cy="605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372960" y="4316646"/>
        <a:ext cx="2193189" cy="605012"/>
      </dsp:txXfrm>
    </dsp:sp>
    <dsp:sp modelId="{0E4A1FB2-B936-4A45-9B17-4DC72B6EC80F}">
      <dsp:nvSpPr>
        <dsp:cNvPr id="0" name=""/>
        <dsp:cNvSpPr/>
      </dsp:nvSpPr>
      <dsp:spPr>
        <a:xfrm>
          <a:off x="3057334" y="1234643"/>
          <a:ext cx="2087618" cy="686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Centro</a:t>
          </a:r>
        </a:p>
      </dsp:txBody>
      <dsp:txXfrm>
        <a:off x="3057334" y="1234643"/>
        <a:ext cx="2087618" cy="686920"/>
      </dsp:txXfrm>
    </dsp:sp>
    <dsp:sp modelId="{B651DCB6-AAF6-4973-9416-A5FBDCD184AD}">
      <dsp:nvSpPr>
        <dsp:cNvPr id="0" name=""/>
        <dsp:cNvSpPr/>
      </dsp:nvSpPr>
      <dsp:spPr>
        <a:xfrm>
          <a:off x="3152217" y="2359963"/>
          <a:ext cx="1897853" cy="15182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 1ero(a)</a:t>
          </a:r>
          <a:endParaRPr lang="es-MX" sz="1200" kern="1200" dirty="0" smtClean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Policías 3ro(a)</a:t>
          </a:r>
        </a:p>
      </dsp:txBody>
      <dsp:txXfrm>
        <a:off x="3152217" y="2359963"/>
        <a:ext cx="1897853" cy="1518283"/>
      </dsp:txXfrm>
    </dsp:sp>
    <dsp:sp modelId="{47534EF4-1B7B-4FDF-ACD3-ECDA86C17442}">
      <dsp:nvSpPr>
        <dsp:cNvPr id="0" name=""/>
        <dsp:cNvSpPr/>
      </dsp:nvSpPr>
      <dsp:spPr>
        <a:xfrm>
          <a:off x="3004549" y="4316646"/>
          <a:ext cx="2193189" cy="605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3004549" y="4316646"/>
        <a:ext cx="2193189" cy="605012"/>
      </dsp:txXfrm>
    </dsp:sp>
    <dsp:sp modelId="{D43A949E-161F-4CB6-8E08-C22964D4E9ED}">
      <dsp:nvSpPr>
        <dsp:cNvPr id="0" name=""/>
        <dsp:cNvSpPr/>
      </dsp:nvSpPr>
      <dsp:spPr>
        <a:xfrm>
          <a:off x="5688923" y="1234643"/>
          <a:ext cx="2087618" cy="686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la Zona Oriente</a:t>
          </a:r>
        </a:p>
      </dsp:txBody>
      <dsp:txXfrm>
        <a:off x="5688923" y="1234643"/>
        <a:ext cx="2087618" cy="686920"/>
      </dsp:txXfrm>
    </dsp:sp>
    <dsp:sp modelId="{DD8A29F5-D042-4749-8AE9-1CA72A60AD2C}">
      <dsp:nvSpPr>
        <dsp:cNvPr id="0" name=""/>
        <dsp:cNvSpPr/>
      </dsp:nvSpPr>
      <dsp:spPr>
        <a:xfrm>
          <a:off x="5783806" y="2359963"/>
          <a:ext cx="1897853" cy="15182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 2do(a)</a:t>
          </a:r>
        </a:p>
      </dsp:txBody>
      <dsp:txXfrm>
        <a:off x="5783806" y="2359963"/>
        <a:ext cx="1897853" cy="1518283"/>
      </dsp:txXfrm>
    </dsp:sp>
    <dsp:sp modelId="{2A510A22-CF32-47FD-BC41-4E00F3C4B7C0}">
      <dsp:nvSpPr>
        <dsp:cNvPr id="0" name=""/>
        <dsp:cNvSpPr/>
      </dsp:nvSpPr>
      <dsp:spPr>
        <a:xfrm>
          <a:off x="5636138" y="4316646"/>
          <a:ext cx="2193189" cy="605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5636138" y="4316646"/>
        <a:ext cx="2193189" cy="6050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10424-3ABB-41B3-9536-6CFEEB2523A6}">
      <dsp:nvSpPr>
        <dsp:cNvPr id="0" name=""/>
        <dsp:cNvSpPr/>
      </dsp:nvSpPr>
      <dsp:spPr>
        <a:xfrm>
          <a:off x="2383048" y="698654"/>
          <a:ext cx="270608" cy="642046"/>
        </a:xfrm>
        <a:custGeom>
          <a:avLst/>
          <a:gdLst/>
          <a:ahLst/>
          <a:cxnLst/>
          <a:rect l="0" t="0" r="0" b="0"/>
          <a:pathLst>
            <a:path>
              <a:moveTo>
                <a:pt x="270608" y="0"/>
              </a:moveTo>
              <a:lnTo>
                <a:pt x="270608" y="642046"/>
              </a:lnTo>
              <a:lnTo>
                <a:pt x="0" y="64204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472CA-23D0-4B3C-9877-BD7DB5F7EEE5}">
      <dsp:nvSpPr>
        <dsp:cNvPr id="0" name=""/>
        <dsp:cNvSpPr/>
      </dsp:nvSpPr>
      <dsp:spPr>
        <a:xfrm>
          <a:off x="3498087" y="2680624"/>
          <a:ext cx="146554" cy="642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2046"/>
              </a:lnTo>
              <a:lnTo>
                <a:pt x="146554" y="6420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351533" y="2680624"/>
          <a:ext cx="146554" cy="642046"/>
        </a:xfrm>
        <a:custGeom>
          <a:avLst/>
          <a:gdLst/>
          <a:ahLst/>
          <a:cxnLst/>
          <a:rect l="0" t="0" r="0" b="0"/>
          <a:pathLst>
            <a:path>
              <a:moveTo>
                <a:pt x="146554" y="0"/>
              </a:moveTo>
              <a:lnTo>
                <a:pt x="146554" y="642046"/>
              </a:lnTo>
              <a:lnTo>
                <a:pt x="0" y="6420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92684-CBFE-4BDF-8EA0-3BD4D79BBE2C}">
      <dsp:nvSpPr>
        <dsp:cNvPr id="0" name=""/>
        <dsp:cNvSpPr/>
      </dsp:nvSpPr>
      <dsp:spPr>
        <a:xfrm>
          <a:off x="3498087" y="2680624"/>
          <a:ext cx="974556" cy="1284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539"/>
              </a:lnTo>
              <a:lnTo>
                <a:pt x="974556" y="1137539"/>
              </a:lnTo>
              <a:lnTo>
                <a:pt x="974556" y="1284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2523530" y="2680624"/>
          <a:ext cx="974556" cy="1284093"/>
        </a:xfrm>
        <a:custGeom>
          <a:avLst/>
          <a:gdLst/>
          <a:ahLst/>
          <a:cxnLst/>
          <a:rect l="0" t="0" r="0" b="0"/>
          <a:pathLst>
            <a:path>
              <a:moveTo>
                <a:pt x="974556" y="0"/>
              </a:moveTo>
              <a:lnTo>
                <a:pt x="974556" y="1137539"/>
              </a:lnTo>
              <a:lnTo>
                <a:pt x="0" y="1137539"/>
              </a:lnTo>
              <a:lnTo>
                <a:pt x="0" y="1284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1694A-E24F-4F56-A21C-DE3116BD31A3}">
      <dsp:nvSpPr>
        <dsp:cNvPr id="0" name=""/>
        <dsp:cNvSpPr/>
      </dsp:nvSpPr>
      <dsp:spPr>
        <a:xfrm>
          <a:off x="2653657" y="698654"/>
          <a:ext cx="844430" cy="1284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539"/>
              </a:lnTo>
              <a:lnTo>
                <a:pt x="844430" y="1137539"/>
              </a:lnTo>
              <a:lnTo>
                <a:pt x="844430" y="12840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0AF2C-2DB2-4918-9495-6AD2EDFF053F}">
      <dsp:nvSpPr>
        <dsp:cNvPr id="0" name=""/>
        <dsp:cNvSpPr/>
      </dsp:nvSpPr>
      <dsp:spPr>
        <a:xfrm>
          <a:off x="1685171" y="698654"/>
          <a:ext cx="968485" cy="1284093"/>
        </a:xfrm>
        <a:custGeom>
          <a:avLst/>
          <a:gdLst/>
          <a:ahLst/>
          <a:cxnLst/>
          <a:rect l="0" t="0" r="0" b="0"/>
          <a:pathLst>
            <a:path>
              <a:moveTo>
                <a:pt x="968485" y="0"/>
              </a:moveTo>
              <a:lnTo>
                <a:pt x="968485" y="1137539"/>
              </a:lnTo>
              <a:lnTo>
                <a:pt x="0" y="1137539"/>
              </a:lnTo>
              <a:lnTo>
                <a:pt x="0" y="12840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40048-576A-4463-835E-D05E1C3133C3}">
      <dsp:nvSpPr>
        <dsp:cNvPr id="0" name=""/>
        <dsp:cNvSpPr/>
      </dsp:nvSpPr>
      <dsp:spPr>
        <a:xfrm>
          <a:off x="1590944" y="777"/>
          <a:ext cx="2125425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 (a) General</a:t>
          </a:r>
        </a:p>
      </dsp:txBody>
      <dsp:txXfrm>
        <a:off x="1590944" y="777"/>
        <a:ext cx="2125425" cy="697876"/>
      </dsp:txXfrm>
    </dsp:sp>
    <dsp:sp modelId="{9AB9A094-906C-4743-8046-C8CDC622642B}">
      <dsp:nvSpPr>
        <dsp:cNvPr id="0" name=""/>
        <dsp:cNvSpPr/>
      </dsp:nvSpPr>
      <dsp:spPr>
        <a:xfrm>
          <a:off x="987294" y="1982747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987294" y="1982747"/>
        <a:ext cx="1395753" cy="697876"/>
      </dsp:txXfrm>
    </dsp:sp>
    <dsp:sp modelId="{74A3495A-9760-4B07-9B0A-DE4CCF551DEE}">
      <dsp:nvSpPr>
        <dsp:cNvPr id="0" name=""/>
        <dsp:cNvSpPr/>
      </dsp:nvSpPr>
      <dsp:spPr>
        <a:xfrm>
          <a:off x="2800211" y="1982747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sp:txBody>
      <dsp:txXfrm>
        <a:off x="2800211" y="1982747"/>
        <a:ext cx="1395753" cy="697876"/>
      </dsp:txXfrm>
    </dsp:sp>
    <dsp:sp modelId="{19FBE8A8-D4BA-45D1-97CD-FF1210CD856F}">
      <dsp:nvSpPr>
        <dsp:cNvPr id="0" name=""/>
        <dsp:cNvSpPr/>
      </dsp:nvSpPr>
      <dsp:spPr>
        <a:xfrm>
          <a:off x="1695528" y="3964717"/>
          <a:ext cx="1656005" cy="1007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sp:txBody>
      <dsp:txXfrm>
        <a:off x="1695528" y="3964717"/>
        <a:ext cx="1656005" cy="1007999"/>
      </dsp:txXfrm>
    </dsp:sp>
    <dsp:sp modelId="{7C576A7F-97E5-41B2-A453-F3F548F4D3EA}">
      <dsp:nvSpPr>
        <dsp:cNvPr id="0" name=""/>
        <dsp:cNvSpPr/>
      </dsp:nvSpPr>
      <dsp:spPr>
        <a:xfrm>
          <a:off x="3644642" y="3964717"/>
          <a:ext cx="1656005" cy="1007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sp:txBody>
      <dsp:txXfrm>
        <a:off x="3644642" y="3964717"/>
        <a:ext cx="1656005" cy="1007999"/>
      </dsp:txXfrm>
    </dsp:sp>
    <dsp:sp modelId="{D626C255-1536-4EB0-A4A3-D107C591C8D4}">
      <dsp:nvSpPr>
        <dsp:cNvPr id="0" name=""/>
        <dsp:cNvSpPr/>
      </dsp:nvSpPr>
      <dsp:spPr>
        <a:xfrm>
          <a:off x="1708494" y="2984971"/>
          <a:ext cx="1643039" cy="6753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sp:txBody>
      <dsp:txXfrm>
        <a:off x="1708494" y="2984971"/>
        <a:ext cx="1643039" cy="675398"/>
      </dsp:txXfrm>
    </dsp:sp>
    <dsp:sp modelId="{6FBA17E7-79A6-40BF-A0D1-17400AA784F9}">
      <dsp:nvSpPr>
        <dsp:cNvPr id="0" name=""/>
        <dsp:cNvSpPr/>
      </dsp:nvSpPr>
      <dsp:spPr>
        <a:xfrm>
          <a:off x="3644642" y="2984971"/>
          <a:ext cx="1643039" cy="6753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sp:txBody>
      <dsp:txXfrm>
        <a:off x="3644642" y="2984971"/>
        <a:ext cx="1643039" cy="675398"/>
      </dsp:txXfrm>
    </dsp:sp>
    <dsp:sp modelId="{DEB690D0-E02D-4025-B1AD-E790302CE9C7}">
      <dsp:nvSpPr>
        <dsp:cNvPr id="0" name=""/>
        <dsp:cNvSpPr/>
      </dsp:nvSpPr>
      <dsp:spPr>
        <a:xfrm>
          <a:off x="987294" y="991762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Asesor(a) </a:t>
          </a:r>
          <a:endParaRPr lang="es-ES" sz="1200" kern="1200" dirty="0"/>
        </a:p>
      </dsp:txBody>
      <dsp:txXfrm>
        <a:off x="987294" y="991762"/>
        <a:ext cx="1395753" cy="69787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5149F-7D37-4084-B609-C3E87F852DCC}">
      <dsp:nvSpPr>
        <dsp:cNvPr id="0" name=""/>
        <dsp:cNvSpPr/>
      </dsp:nvSpPr>
      <dsp:spPr>
        <a:xfrm>
          <a:off x="3538342" y="766722"/>
          <a:ext cx="137556" cy="580288"/>
        </a:xfrm>
        <a:custGeom>
          <a:avLst/>
          <a:gdLst/>
          <a:ahLst/>
          <a:cxnLst/>
          <a:rect l="0" t="0" r="0" b="0"/>
          <a:pathLst>
            <a:path>
              <a:moveTo>
                <a:pt x="137556" y="0"/>
              </a:moveTo>
              <a:lnTo>
                <a:pt x="137556" y="580288"/>
              </a:lnTo>
              <a:lnTo>
                <a:pt x="0" y="58028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5293331" y="2718366"/>
          <a:ext cx="91440" cy="330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3051"/>
              </a:lnTo>
              <a:lnTo>
                <a:pt x="50043" y="193051"/>
              </a:lnTo>
              <a:lnTo>
                <a:pt x="50043" y="3306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675899" y="766722"/>
          <a:ext cx="1663152" cy="12966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9053"/>
              </a:lnTo>
              <a:lnTo>
                <a:pt x="1663152" y="1159053"/>
              </a:lnTo>
              <a:lnTo>
                <a:pt x="1663152" y="12966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AADBC-7242-4F4F-959F-BAD93FBF6928}">
      <dsp:nvSpPr>
        <dsp:cNvPr id="0" name=""/>
        <dsp:cNvSpPr/>
      </dsp:nvSpPr>
      <dsp:spPr>
        <a:xfrm>
          <a:off x="3086773" y="3875331"/>
          <a:ext cx="91440" cy="2196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961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AC130-DFD5-4289-858A-2D5CBBF9140D}">
      <dsp:nvSpPr>
        <dsp:cNvPr id="0" name=""/>
        <dsp:cNvSpPr/>
      </dsp:nvSpPr>
      <dsp:spPr>
        <a:xfrm>
          <a:off x="2051721" y="2718366"/>
          <a:ext cx="1080771" cy="330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051"/>
              </a:lnTo>
              <a:lnTo>
                <a:pt x="1080771" y="193051"/>
              </a:lnTo>
              <a:lnTo>
                <a:pt x="1080771" y="3306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082684" y="2718366"/>
          <a:ext cx="969036" cy="330608"/>
        </a:xfrm>
        <a:custGeom>
          <a:avLst/>
          <a:gdLst/>
          <a:ahLst/>
          <a:cxnLst/>
          <a:rect l="0" t="0" r="0" b="0"/>
          <a:pathLst>
            <a:path>
              <a:moveTo>
                <a:pt x="969036" y="0"/>
              </a:moveTo>
              <a:lnTo>
                <a:pt x="969036" y="193051"/>
              </a:lnTo>
              <a:lnTo>
                <a:pt x="0" y="193051"/>
              </a:lnTo>
              <a:lnTo>
                <a:pt x="0" y="3306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051721" y="766722"/>
          <a:ext cx="1624177" cy="1296609"/>
        </a:xfrm>
        <a:custGeom>
          <a:avLst/>
          <a:gdLst/>
          <a:ahLst/>
          <a:cxnLst/>
          <a:rect l="0" t="0" r="0" b="0"/>
          <a:pathLst>
            <a:path>
              <a:moveTo>
                <a:pt x="1624177" y="0"/>
              </a:moveTo>
              <a:lnTo>
                <a:pt x="1624177" y="1159053"/>
              </a:lnTo>
              <a:lnTo>
                <a:pt x="0" y="1159053"/>
              </a:lnTo>
              <a:lnTo>
                <a:pt x="0" y="12966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30196" y="0"/>
          <a:ext cx="2491405" cy="766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smtClean="0">
              <a:cs typeface="Arial" charset="0"/>
            </a:rPr>
            <a:t>Área de Reclusorios</a:t>
          </a:r>
          <a:endParaRPr lang="es-ES" sz="1200" b="0" kern="1200" dirty="0"/>
        </a:p>
      </dsp:txBody>
      <dsp:txXfrm>
        <a:off x="2430196" y="0"/>
        <a:ext cx="2491405" cy="766722"/>
      </dsp:txXfrm>
    </dsp:sp>
    <dsp:sp modelId="{19FBE8A8-D4BA-45D1-97CD-FF1210CD856F}">
      <dsp:nvSpPr>
        <dsp:cNvPr id="0" name=""/>
        <dsp:cNvSpPr/>
      </dsp:nvSpPr>
      <dsp:spPr>
        <a:xfrm>
          <a:off x="1237764" y="2063332"/>
          <a:ext cx="1627914" cy="6550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Reclusorios</a:t>
          </a:r>
        </a:p>
      </dsp:txBody>
      <dsp:txXfrm>
        <a:off x="1237764" y="2063332"/>
        <a:ext cx="1627914" cy="655033"/>
      </dsp:txXfrm>
    </dsp:sp>
    <dsp:sp modelId="{9EF5B1E7-4642-446F-802A-010E77A6D315}">
      <dsp:nvSpPr>
        <dsp:cNvPr id="0" name=""/>
        <dsp:cNvSpPr/>
      </dsp:nvSpPr>
      <dsp:spPr>
        <a:xfrm>
          <a:off x="195436" y="3048974"/>
          <a:ext cx="1774497" cy="826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Encargados(as)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de Turno</a:t>
          </a:r>
        </a:p>
      </dsp:txBody>
      <dsp:txXfrm>
        <a:off x="195436" y="3048974"/>
        <a:ext cx="1774497" cy="826357"/>
      </dsp:txXfrm>
    </dsp:sp>
    <dsp:sp modelId="{16B5BDFF-F3F9-455E-9A06-4FDFC9DB382B}">
      <dsp:nvSpPr>
        <dsp:cNvPr id="0" name=""/>
        <dsp:cNvSpPr/>
      </dsp:nvSpPr>
      <dsp:spPr>
        <a:xfrm>
          <a:off x="2245047" y="3048974"/>
          <a:ext cx="1774890" cy="826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Supervisores(as)</a:t>
          </a:r>
        </a:p>
      </dsp:txBody>
      <dsp:txXfrm>
        <a:off x="2245047" y="3048974"/>
        <a:ext cx="1774890" cy="826357"/>
      </dsp:txXfrm>
    </dsp:sp>
    <dsp:sp modelId="{30FFB312-E2B7-4DAF-BC4F-35A9624DCD38}">
      <dsp:nvSpPr>
        <dsp:cNvPr id="0" name=""/>
        <dsp:cNvSpPr/>
      </dsp:nvSpPr>
      <dsp:spPr>
        <a:xfrm>
          <a:off x="2356888" y="4094950"/>
          <a:ext cx="1551210" cy="8872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Custodios</a:t>
          </a:r>
        </a:p>
      </dsp:txBody>
      <dsp:txXfrm>
        <a:off x="2356888" y="4094950"/>
        <a:ext cx="1551210" cy="887209"/>
      </dsp:txXfrm>
    </dsp:sp>
    <dsp:sp modelId="{0E4A1FB2-B936-4A45-9B17-4DC72B6EC80F}">
      <dsp:nvSpPr>
        <dsp:cNvPr id="0" name=""/>
        <dsp:cNvSpPr/>
      </dsp:nvSpPr>
      <dsp:spPr>
        <a:xfrm>
          <a:off x="4524858" y="2063332"/>
          <a:ext cx="1628386" cy="6550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524858" y="2063332"/>
        <a:ext cx="1628386" cy="655033"/>
      </dsp:txXfrm>
    </dsp:sp>
    <dsp:sp modelId="{B651DCB6-AAF6-4973-9416-A5FBDCD184AD}">
      <dsp:nvSpPr>
        <dsp:cNvPr id="0" name=""/>
        <dsp:cNvSpPr/>
      </dsp:nvSpPr>
      <dsp:spPr>
        <a:xfrm>
          <a:off x="4394552" y="3048974"/>
          <a:ext cx="1897644" cy="8312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394552" y="3048974"/>
        <a:ext cx="1897644" cy="831289"/>
      </dsp:txXfrm>
    </dsp:sp>
    <dsp:sp modelId="{109B8FAB-5038-408D-9752-CC81977397BE}">
      <dsp:nvSpPr>
        <dsp:cNvPr id="0" name=""/>
        <dsp:cNvSpPr/>
      </dsp:nvSpPr>
      <dsp:spPr>
        <a:xfrm>
          <a:off x="1490079" y="975172"/>
          <a:ext cx="2048262" cy="7436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latin typeface="Calibri" panose="020F0502020204030204" pitchFamily="34" charset="0"/>
            </a:rPr>
            <a:t>Operador(a) de Radio</a:t>
          </a:r>
        </a:p>
      </dsp:txBody>
      <dsp:txXfrm>
        <a:off x="1490079" y="975172"/>
        <a:ext cx="2048262" cy="743678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DBB68-6F0F-46A2-8851-30502E376B4D}">
      <dsp:nvSpPr>
        <dsp:cNvPr id="0" name=""/>
        <dsp:cNvSpPr/>
      </dsp:nvSpPr>
      <dsp:spPr>
        <a:xfrm>
          <a:off x="4837031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2859578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868"/>
              </a:lnTo>
              <a:lnTo>
                <a:pt x="2023172" y="295868"/>
              </a:lnTo>
              <a:lnTo>
                <a:pt x="2023172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813858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813858" y="1272216"/>
          <a:ext cx="91440" cy="4714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790685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36405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2023172" y="0"/>
              </a:moveTo>
              <a:lnTo>
                <a:pt x="2023172" y="295868"/>
              </a:lnTo>
              <a:lnTo>
                <a:pt x="0" y="295868"/>
              </a:lnTo>
              <a:lnTo>
                <a:pt x="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487976" y="436194"/>
          <a:ext cx="2743204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1487976" y="436194"/>
        <a:ext cx="2743204" cy="836021"/>
      </dsp:txXfrm>
    </dsp:sp>
    <dsp:sp modelId="{19FBE8A8-D4BA-45D1-97CD-FF1210CD856F}">
      <dsp:nvSpPr>
        <dsp:cNvPr id="0" name=""/>
        <dsp:cNvSpPr/>
      </dsp:nvSpPr>
      <dsp:spPr>
        <a:xfrm>
          <a:off x="383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Grupos de Reacción</a:t>
          </a:r>
        </a:p>
      </dsp:txBody>
      <dsp:txXfrm>
        <a:off x="383" y="1743649"/>
        <a:ext cx="1672043" cy="836021"/>
      </dsp:txXfrm>
    </dsp:sp>
    <dsp:sp modelId="{9EF5B1E7-4642-446F-802A-010E77A6D315}">
      <dsp:nvSpPr>
        <dsp:cNvPr id="0" name=""/>
        <dsp:cNvSpPr/>
      </dsp:nvSpPr>
      <dsp:spPr>
        <a:xfrm>
          <a:off x="383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</a:p>
      </dsp:txBody>
      <dsp:txXfrm>
        <a:off x="383" y="2930800"/>
        <a:ext cx="1672043" cy="1151996"/>
      </dsp:txXfrm>
    </dsp:sp>
    <dsp:sp modelId="{0E4A1FB2-B936-4A45-9B17-4DC72B6EC80F}">
      <dsp:nvSpPr>
        <dsp:cNvPr id="0" name=""/>
        <dsp:cNvSpPr/>
      </dsp:nvSpPr>
      <dsp:spPr>
        <a:xfrm>
          <a:off x="2023556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Residencial</a:t>
          </a:r>
        </a:p>
      </dsp:txBody>
      <dsp:txXfrm>
        <a:off x="2023556" y="1743649"/>
        <a:ext cx="1672043" cy="836021"/>
      </dsp:txXfrm>
    </dsp:sp>
    <dsp:sp modelId="{B651DCB6-AAF6-4973-9416-A5FBDCD184AD}">
      <dsp:nvSpPr>
        <dsp:cNvPr id="0" name=""/>
        <dsp:cNvSpPr/>
      </dsp:nvSpPr>
      <dsp:spPr>
        <a:xfrm>
          <a:off x="2023556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2023556" y="2930800"/>
        <a:ext cx="1672043" cy="1151996"/>
      </dsp:txXfrm>
    </dsp:sp>
    <dsp:sp modelId="{D43A949E-161F-4CB6-8E08-C22964D4E9ED}">
      <dsp:nvSpPr>
        <dsp:cNvPr id="0" name=""/>
        <dsp:cNvSpPr/>
      </dsp:nvSpPr>
      <dsp:spPr>
        <a:xfrm>
          <a:off x="4046729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Turístico</a:t>
          </a:r>
        </a:p>
      </dsp:txBody>
      <dsp:txXfrm>
        <a:off x="4046729" y="1743649"/>
        <a:ext cx="1672043" cy="836021"/>
      </dsp:txXfrm>
    </dsp:sp>
    <dsp:sp modelId="{DD8A29F5-D042-4749-8AE9-1CA72A60AD2C}">
      <dsp:nvSpPr>
        <dsp:cNvPr id="0" name=""/>
        <dsp:cNvSpPr/>
      </dsp:nvSpPr>
      <dsp:spPr>
        <a:xfrm>
          <a:off x="4046729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4046729" y="2930800"/>
        <a:ext cx="1672043" cy="115199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1E1A9-D3F0-437E-B2D3-0DEAB5A745E9}">
      <dsp:nvSpPr>
        <dsp:cNvPr id="0" name=""/>
        <dsp:cNvSpPr/>
      </dsp:nvSpPr>
      <dsp:spPr>
        <a:xfrm>
          <a:off x="3707010" y="756778"/>
          <a:ext cx="307912" cy="1848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8819"/>
              </a:lnTo>
              <a:lnTo>
                <a:pt x="307912" y="18488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E1FFF-2779-43AE-B3E9-186655E4831E}">
      <dsp:nvSpPr>
        <dsp:cNvPr id="0" name=""/>
        <dsp:cNvSpPr/>
      </dsp:nvSpPr>
      <dsp:spPr>
        <a:xfrm>
          <a:off x="3707010" y="756778"/>
          <a:ext cx="169288" cy="480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0370"/>
              </a:lnTo>
              <a:lnTo>
                <a:pt x="169288" y="48037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A20E6-3631-4CEB-BB85-70179122EAA9}">
      <dsp:nvSpPr>
        <dsp:cNvPr id="0" name=""/>
        <dsp:cNvSpPr/>
      </dsp:nvSpPr>
      <dsp:spPr>
        <a:xfrm>
          <a:off x="2043854" y="1436404"/>
          <a:ext cx="91440" cy="3185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691"/>
              </a:lnTo>
              <a:lnTo>
                <a:pt x="51991" y="199691"/>
              </a:lnTo>
              <a:lnTo>
                <a:pt x="51991" y="3185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964023" y="756778"/>
          <a:ext cx="742986" cy="481717"/>
        </a:xfrm>
        <a:custGeom>
          <a:avLst/>
          <a:gdLst/>
          <a:ahLst/>
          <a:cxnLst/>
          <a:rect l="0" t="0" r="0" b="0"/>
          <a:pathLst>
            <a:path>
              <a:moveTo>
                <a:pt x="742986" y="0"/>
              </a:moveTo>
              <a:lnTo>
                <a:pt x="742986" y="481717"/>
              </a:lnTo>
              <a:lnTo>
                <a:pt x="0" y="48171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707010" y="756778"/>
          <a:ext cx="1780385" cy="26217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2854"/>
              </a:lnTo>
              <a:lnTo>
                <a:pt x="1780385" y="2502854"/>
              </a:lnTo>
              <a:lnTo>
                <a:pt x="1780385" y="26217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4E81A2-F423-48BB-AE5D-D4644231CFD5}">
      <dsp:nvSpPr>
        <dsp:cNvPr id="0" name=""/>
        <dsp:cNvSpPr/>
      </dsp:nvSpPr>
      <dsp:spPr>
        <a:xfrm>
          <a:off x="3540767" y="4043104"/>
          <a:ext cx="91440" cy="757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5750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586487" y="756778"/>
          <a:ext cx="120522" cy="2621713"/>
        </a:xfrm>
        <a:custGeom>
          <a:avLst/>
          <a:gdLst/>
          <a:ahLst/>
          <a:cxnLst/>
          <a:rect l="0" t="0" r="0" b="0"/>
          <a:pathLst>
            <a:path>
              <a:moveTo>
                <a:pt x="120522" y="0"/>
              </a:moveTo>
              <a:lnTo>
                <a:pt x="120522" y="2502854"/>
              </a:lnTo>
              <a:lnTo>
                <a:pt x="0" y="2502854"/>
              </a:lnTo>
              <a:lnTo>
                <a:pt x="0" y="26217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9FD9AC-61CC-41F9-A76D-6CACF188F0B4}">
      <dsp:nvSpPr>
        <dsp:cNvPr id="0" name=""/>
        <dsp:cNvSpPr/>
      </dsp:nvSpPr>
      <dsp:spPr>
        <a:xfrm>
          <a:off x="1812402" y="4119949"/>
          <a:ext cx="91440" cy="683149"/>
        </a:xfrm>
        <a:custGeom>
          <a:avLst/>
          <a:gdLst/>
          <a:ahLst/>
          <a:cxnLst/>
          <a:rect l="0" t="0" r="0" b="0"/>
          <a:pathLst>
            <a:path>
              <a:moveTo>
                <a:pt x="48051" y="0"/>
              </a:moveTo>
              <a:lnTo>
                <a:pt x="48051" y="564290"/>
              </a:lnTo>
              <a:lnTo>
                <a:pt x="45720" y="564290"/>
              </a:lnTo>
              <a:lnTo>
                <a:pt x="45720" y="6831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860454" y="756778"/>
          <a:ext cx="1846555" cy="2621713"/>
        </a:xfrm>
        <a:custGeom>
          <a:avLst/>
          <a:gdLst/>
          <a:ahLst/>
          <a:cxnLst/>
          <a:rect l="0" t="0" r="0" b="0"/>
          <a:pathLst>
            <a:path>
              <a:moveTo>
                <a:pt x="1846555" y="0"/>
              </a:moveTo>
              <a:lnTo>
                <a:pt x="1846555" y="2502854"/>
              </a:lnTo>
              <a:lnTo>
                <a:pt x="0" y="2502854"/>
              </a:lnTo>
              <a:lnTo>
                <a:pt x="0" y="26217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684462" y="1850"/>
          <a:ext cx="2045095" cy="7549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Director(a) de Tránsito</a:t>
          </a:r>
        </a:p>
      </dsp:txBody>
      <dsp:txXfrm>
        <a:off x="2684462" y="1850"/>
        <a:ext cx="2045095" cy="754928"/>
      </dsp:txXfrm>
    </dsp:sp>
    <dsp:sp modelId="{19FBE8A8-D4BA-45D1-97CD-FF1210CD856F}">
      <dsp:nvSpPr>
        <dsp:cNvPr id="0" name=""/>
        <dsp:cNvSpPr/>
      </dsp:nvSpPr>
      <dsp:spPr>
        <a:xfrm>
          <a:off x="1024786" y="3378491"/>
          <a:ext cx="1671335" cy="7414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Operativo(a)</a:t>
          </a:r>
        </a:p>
      </dsp:txBody>
      <dsp:txXfrm>
        <a:off x="1024786" y="3378491"/>
        <a:ext cx="1671335" cy="741458"/>
      </dsp:txXfrm>
    </dsp:sp>
    <dsp:sp modelId="{E2D9E5AD-5F18-4A7B-AD41-FAB241AFF3A0}">
      <dsp:nvSpPr>
        <dsp:cNvPr id="0" name=""/>
        <dsp:cNvSpPr/>
      </dsp:nvSpPr>
      <dsp:spPr>
        <a:xfrm>
          <a:off x="1076891" y="4803099"/>
          <a:ext cx="1562460" cy="5659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Policía</a:t>
          </a:r>
          <a:endParaRPr lang="es-MX" sz="1200" kern="1200" dirty="0"/>
        </a:p>
      </dsp:txBody>
      <dsp:txXfrm>
        <a:off x="1076891" y="4803099"/>
        <a:ext cx="1562460" cy="565994"/>
      </dsp:txXfrm>
    </dsp:sp>
    <dsp:sp modelId="{7C576A7F-97E5-41B2-A453-F3F548F4D3EA}">
      <dsp:nvSpPr>
        <dsp:cNvPr id="0" name=""/>
        <dsp:cNvSpPr/>
      </dsp:nvSpPr>
      <dsp:spPr>
        <a:xfrm>
          <a:off x="2882141" y="3378491"/>
          <a:ext cx="1408691" cy="6646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 </a:t>
          </a:r>
        </a:p>
      </dsp:txBody>
      <dsp:txXfrm>
        <a:off x="2882141" y="3378491"/>
        <a:ext cx="1408691" cy="664612"/>
      </dsp:txXfrm>
    </dsp:sp>
    <dsp:sp modelId="{DD04B8BE-60D5-4A74-AD7F-70C202E3C8F6}">
      <dsp:nvSpPr>
        <dsp:cNvPr id="0" name=""/>
        <dsp:cNvSpPr/>
      </dsp:nvSpPr>
      <dsp:spPr>
        <a:xfrm>
          <a:off x="2822395" y="4800608"/>
          <a:ext cx="1528184" cy="5659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sp:txBody>
      <dsp:txXfrm>
        <a:off x="2822395" y="4800608"/>
        <a:ext cx="1528184" cy="565994"/>
      </dsp:txXfrm>
    </dsp:sp>
    <dsp:sp modelId="{E7E93CC8-31BA-44DD-A6A0-484A2EAAE5EA}">
      <dsp:nvSpPr>
        <dsp:cNvPr id="0" name=""/>
        <dsp:cNvSpPr/>
      </dsp:nvSpPr>
      <dsp:spPr>
        <a:xfrm>
          <a:off x="4703374" y="3378491"/>
          <a:ext cx="1568041" cy="7684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</a:p>
      </dsp:txBody>
      <dsp:txXfrm>
        <a:off x="4703374" y="3378491"/>
        <a:ext cx="1568041" cy="768416"/>
      </dsp:txXfrm>
    </dsp:sp>
    <dsp:sp modelId="{D626C255-1536-4EB0-A4A3-D107C591C8D4}">
      <dsp:nvSpPr>
        <dsp:cNvPr id="0" name=""/>
        <dsp:cNvSpPr/>
      </dsp:nvSpPr>
      <dsp:spPr>
        <a:xfrm>
          <a:off x="1215124" y="1040587"/>
          <a:ext cx="1748899" cy="3958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Administrativo(a)</a:t>
          </a:r>
        </a:p>
      </dsp:txBody>
      <dsp:txXfrm>
        <a:off x="1215124" y="1040587"/>
        <a:ext cx="1748899" cy="395816"/>
      </dsp:txXfrm>
    </dsp:sp>
    <dsp:sp modelId="{56C82615-A5B3-49EE-B6D8-D98CEFF3B425}">
      <dsp:nvSpPr>
        <dsp:cNvPr id="0" name=""/>
        <dsp:cNvSpPr/>
      </dsp:nvSpPr>
      <dsp:spPr>
        <a:xfrm>
          <a:off x="904286" y="1754954"/>
          <a:ext cx="2383118" cy="10586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 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Operador(a) Conmutador</a:t>
          </a:r>
          <a:endParaRPr lang="es-ES" sz="1200" kern="1200" dirty="0"/>
        </a:p>
      </dsp:txBody>
      <dsp:txXfrm>
        <a:off x="904286" y="1754954"/>
        <a:ext cx="2383118" cy="1058641"/>
      </dsp:txXfrm>
    </dsp:sp>
    <dsp:sp modelId="{C449438F-BAE6-4184-81D6-38A20A4ED509}">
      <dsp:nvSpPr>
        <dsp:cNvPr id="0" name=""/>
        <dsp:cNvSpPr/>
      </dsp:nvSpPr>
      <dsp:spPr>
        <a:xfrm>
          <a:off x="3876298" y="971927"/>
          <a:ext cx="2174221" cy="5304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</a:t>
          </a: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)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3876298" y="971927"/>
        <a:ext cx="2174221" cy="530444"/>
      </dsp:txXfrm>
    </dsp:sp>
    <dsp:sp modelId="{435477FB-F2EE-46B0-8DEB-FBFA50948880}">
      <dsp:nvSpPr>
        <dsp:cNvPr id="0" name=""/>
        <dsp:cNvSpPr/>
      </dsp:nvSpPr>
      <dsp:spPr>
        <a:xfrm>
          <a:off x="4014922" y="2379166"/>
          <a:ext cx="1131988" cy="4528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Vacante</a:t>
          </a:r>
          <a:endParaRPr lang="es-ES" sz="1200" kern="1200" dirty="0">
            <a:latin typeface="+mn-lt"/>
          </a:endParaRPr>
        </a:p>
      </dsp:txBody>
      <dsp:txXfrm>
        <a:off x="4014922" y="2379166"/>
        <a:ext cx="1131988" cy="45286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2A18E3-74CE-4F88-9314-AFECBED32844}">
      <dsp:nvSpPr>
        <dsp:cNvPr id="0" name=""/>
        <dsp:cNvSpPr/>
      </dsp:nvSpPr>
      <dsp:spPr>
        <a:xfrm>
          <a:off x="6518597" y="1478999"/>
          <a:ext cx="91440" cy="277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DE86BD-616E-48B5-9358-B516D1250E27}">
      <dsp:nvSpPr>
        <dsp:cNvPr id="0" name=""/>
        <dsp:cNvSpPr/>
      </dsp:nvSpPr>
      <dsp:spPr>
        <a:xfrm>
          <a:off x="3616781" y="1017433"/>
          <a:ext cx="2947535" cy="251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231"/>
              </a:lnTo>
              <a:lnTo>
                <a:pt x="2947535" y="119231"/>
              </a:lnTo>
              <a:lnTo>
                <a:pt x="2947535" y="251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BE302-AF4B-4D1B-AF8E-3B42BE99FCC0}">
      <dsp:nvSpPr>
        <dsp:cNvPr id="0" name=""/>
        <dsp:cNvSpPr/>
      </dsp:nvSpPr>
      <dsp:spPr>
        <a:xfrm>
          <a:off x="3742216" y="2806594"/>
          <a:ext cx="91440" cy="2645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459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3742216" y="1898948"/>
          <a:ext cx="91440" cy="277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616781" y="1017433"/>
          <a:ext cx="171154" cy="251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231"/>
              </a:lnTo>
              <a:lnTo>
                <a:pt x="171154" y="119231"/>
              </a:lnTo>
              <a:lnTo>
                <a:pt x="171154" y="251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193813" y="1017433"/>
          <a:ext cx="1422968" cy="251528"/>
        </a:xfrm>
        <a:custGeom>
          <a:avLst/>
          <a:gdLst/>
          <a:ahLst/>
          <a:cxnLst/>
          <a:rect l="0" t="0" r="0" b="0"/>
          <a:pathLst>
            <a:path>
              <a:moveTo>
                <a:pt x="1422968" y="0"/>
              </a:moveTo>
              <a:lnTo>
                <a:pt x="1422968" y="119231"/>
              </a:lnTo>
              <a:lnTo>
                <a:pt x="0" y="119231"/>
              </a:lnTo>
              <a:lnTo>
                <a:pt x="0" y="251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1D0808-8BA9-4B1A-BF10-4B812D7B5CBF}">
      <dsp:nvSpPr>
        <dsp:cNvPr id="0" name=""/>
        <dsp:cNvSpPr/>
      </dsp:nvSpPr>
      <dsp:spPr>
        <a:xfrm>
          <a:off x="623526" y="1898948"/>
          <a:ext cx="91440" cy="277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669246" y="1017433"/>
          <a:ext cx="2947535" cy="251528"/>
        </a:xfrm>
        <a:custGeom>
          <a:avLst/>
          <a:gdLst/>
          <a:ahLst/>
          <a:cxnLst/>
          <a:rect l="0" t="0" r="0" b="0"/>
          <a:pathLst>
            <a:path>
              <a:moveTo>
                <a:pt x="2947535" y="0"/>
              </a:moveTo>
              <a:lnTo>
                <a:pt x="2947535" y="119231"/>
              </a:lnTo>
              <a:lnTo>
                <a:pt x="0" y="119231"/>
              </a:lnTo>
              <a:lnTo>
                <a:pt x="0" y="251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578041" y="441487"/>
          <a:ext cx="2077480" cy="575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Operativo(a)</a:t>
          </a:r>
        </a:p>
      </dsp:txBody>
      <dsp:txXfrm>
        <a:off x="2578041" y="441487"/>
        <a:ext cx="2077480" cy="575946"/>
      </dsp:txXfrm>
    </dsp:sp>
    <dsp:sp modelId="{19FBE8A8-D4BA-45D1-97CD-FF1210CD856F}">
      <dsp:nvSpPr>
        <dsp:cNvPr id="0" name=""/>
        <dsp:cNvSpPr/>
      </dsp:nvSpPr>
      <dsp:spPr>
        <a:xfrm>
          <a:off x="39259" y="1268961"/>
          <a:ext cx="1259972" cy="629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 </a:t>
          </a:r>
          <a:endParaRPr lang="es-MX" altLang="es-MX" sz="1200" kern="1200" dirty="0" smtClean="0"/>
        </a:p>
      </dsp:txBody>
      <dsp:txXfrm>
        <a:off x="39259" y="1268961"/>
        <a:ext cx="1259972" cy="629986"/>
      </dsp:txXfrm>
    </dsp:sp>
    <dsp:sp modelId="{9EF5B1E7-4642-446F-802A-010E77A6D315}">
      <dsp:nvSpPr>
        <dsp:cNvPr id="0" name=""/>
        <dsp:cNvSpPr/>
      </dsp:nvSpPr>
      <dsp:spPr>
        <a:xfrm>
          <a:off x="4749" y="2176608"/>
          <a:ext cx="1328993" cy="1212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 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4749" y="2176608"/>
        <a:ext cx="1328993" cy="1212332"/>
      </dsp:txXfrm>
    </dsp:sp>
    <dsp:sp modelId="{0E4A1FB2-B936-4A45-9B17-4DC72B6EC80F}">
      <dsp:nvSpPr>
        <dsp:cNvPr id="0" name=""/>
        <dsp:cNvSpPr/>
      </dsp:nvSpPr>
      <dsp:spPr>
        <a:xfrm>
          <a:off x="1563826" y="1268961"/>
          <a:ext cx="1259972" cy="757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Despliegue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Operativo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Vacante</a:t>
          </a:r>
          <a:endParaRPr lang="es-ES" sz="1200" kern="1200" dirty="0"/>
        </a:p>
      </dsp:txBody>
      <dsp:txXfrm>
        <a:off x="1563826" y="1268961"/>
        <a:ext cx="1259972" cy="757709"/>
      </dsp:txXfrm>
    </dsp:sp>
    <dsp:sp modelId="{D43A949E-161F-4CB6-8E08-C22964D4E9ED}">
      <dsp:nvSpPr>
        <dsp:cNvPr id="0" name=""/>
        <dsp:cNvSpPr/>
      </dsp:nvSpPr>
      <dsp:spPr>
        <a:xfrm>
          <a:off x="3088393" y="1268961"/>
          <a:ext cx="1399086" cy="629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Infracciones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Vacante</a:t>
          </a:r>
        </a:p>
      </dsp:txBody>
      <dsp:txXfrm>
        <a:off x="3088393" y="1268961"/>
        <a:ext cx="1399086" cy="629986"/>
      </dsp:txXfrm>
    </dsp:sp>
    <dsp:sp modelId="{DD8A29F5-D042-4749-8AE9-1CA72A60AD2C}">
      <dsp:nvSpPr>
        <dsp:cNvPr id="0" name=""/>
        <dsp:cNvSpPr/>
      </dsp:nvSpPr>
      <dsp:spPr>
        <a:xfrm>
          <a:off x="3157950" y="2176608"/>
          <a:ext cx="1259972" cy="629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Área</a:t>
          </a:r>
        </a:p>
      </dsp:txBody>
      <dsp:txXfrm>
        <a:off x="3157950" y="2176608"/>
        <a:ext cx="1259972" cy="629986"/>
      </dsp:txXfrm>
    </dsp:sp>
    <dsp:sp modelId="{2A510A22-CF32-47FD-BC41-4E00F3C4B7C0}">
      <dsp:nvSpPr>
        <dsp:cNvPr id="0" name=""/>
        <dsp:cNvSpPr/>
      </dsp:nvSpPr>
      <dsp:spPr>
        <a:xfrm>
          <a:off x="2677503" y="3071188"/>
          <a:ext cx="2220865" cy="12032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Telefonista</a:t>
          </a:r>
        </a:p>
      </dsp:txBody>
      <dsp:txXfrm>
        <a:off x="2677503" y="3071188"/>
        <a:ext cx="2220865" cy="1203273"/>
      </dsp:txXfrm>
    </dsp:sp>
    <dsp:sp modelId="{AFB692BE-9D0D-4F9A-8D36-D70DF0DFE559}">
      <dsp:nvSpPr>
        <dsp:cNvPr id="0" name=""/>
        <dsp:cNvSpPr/>
      </dsp:nvSpPr>
      <dsp:spPr>
        <a:xfrm>
          <a:off x="5934331" y="1268961"/>
          <a:ext cx="1259972" cy="2100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AUXILIO VIAL</a:t>
          </a:r>
          <a:endParaRPr lang="es-ES" sz="1200" b="0" kern="1200" dirty="0"/>
        </a:p>
      </dsp:txBody>
      <dsp:txXfrm>
        <a:off x="5934331" y="1268961"/>
        <a:ext cx="1259972" cy="210037"/>
      </dsp:txXfrm>
    </dsp:sp>
    <dsp:sp modelId="{3C6F2E7D-78C5-450F-8950-5C508C058C03}">
      <dsp:nvSpPr>
        <dsp:cNvPr id="0" name=""/>
        <dsp:cNvSpPr/>
      </dsp:nvSpPr>
      <dsp:spPr>
        <a:xfrm>
          <a:off x="5162963" y="1756659"/>
          <a:ext cx="2802708" cy="29486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Área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 de Auxilio Vial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Operadores(as) Conmutador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Mecánicos(as) de Auxilio Vial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 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Mecánicos(as</a:t>
          </a:r>
          <a:r>
            <a:rPr lang="es-ES" sz="1200" kern="1200" dirty="0" smtClean="0"/>
            <a:t>)</a:t>
          </a:r>
          <a:endParaRPr lang="es-ES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Auxiliares Viales</a:t>
          </a:r>
        </a:p>
      </dsp:txBody>
      <dsp:txXfrm>
        <a:off x="5162963" y="1756659"/>
        <a:ext cx="2802708" cy="2948619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E24130-B5F4-4146-AC22-BA2B9859ABA5}">
      <dsp:nvSpPr>
        <dsp:cNvPr id="0" name=""/>
        <dsp:cNvSpPr/>
      </dsp:nvSpPr>
      <dsp:spPr>
        <a:xfrm>
          <a:off x="4256549" y="1156930"/>
          <a:ext cx="207693" cy="1062489"/>
        </a:xfrm>
        <a:custGeom>
          <a:avLst/>
          <a:gdLst/>
          <a:ahLst/>
          <a:cxnLst/>
          <a:rect l="0" t="0" r="0" b="0"/>
          <a:pathLst>
            <a:path>
              <a:moveTo>
                <a:pt x="207693" y="0"/>
              </a:moveTo>
              <a:lnTo>
                <a:pt x="207693" y="1062489"/>
              </a:lnTo>
              <a:lnTo>
                <a:pt x="0" y="10624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43022-3FBE-4AB6-B42B-2CDBC286AB36}">
      <dsp:nvSpPr>
        <dsp:cNvPr id="0" name=""/>
        <dsp:cNvSpPr/>
      </dsp:nvSpPr>
      <dsp:spPr>
        <a:xfrm>
          <a:off x="4464242" y="1156930"/>
          <a:ext cx="155439" cy="518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8752"/>
              </a:lnTo>
              <a:lnTo>
                <a:pt x="155439" y="51875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5149F-7D37-4084-B609-C3E87F852DCC}">
      <dsp:nvSpPr>
        <dsp:cNvPr id="0" name=""/>
        <dsp:cNvSpPr/>
      </dsp:nvSpPr>
      <dsp:spPr>
        <a:xfrm>
          <a:off x="4257124" y="1156930"/>
          <a:ext cx="207118" cy="529232"/>
        </a:xfrm>
        <a:custGeom>
          <a:avLst/>
          <a:gdLst/>
          <a:ahLst/>
          <a:cxnLst/>
          <a:rect l="0" t="0" r="0" b="0"/>
          <a:pathLst>
            <a:path>
              <a:moveTo>
                <a:pt x="207118" y="0"/>
              </a:moveTo>
              <a:lnTo>
                <a:pt x="207118" y="529232"/>
              </a:lnTo>
              <a:lnTo>
                <a:pt x="0" y="5292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90B9C-F59B-4A2D-9A97-3090737CE223}">
      <dsp:nvSpPr>
        <dsp:cNvPr id="0" name=""/>
        <dsp:cNvSpPr/>
      </dsp:nvSpPr>
      <dsp:spPr>
        <a:xfrm>
          <a:off x="8541902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6C906-0C7C-4B08-87F6-3A626DA4A7D9}">
      <dsp:nvSpPr>
        <dsp:cNvPr id="0" name=""/>
        <dsp:cNvSpPr/>
      </dsp:nvSpPr>
      <dsp:spPr>
        <a:xfrm>
          <a:off x="8016560" y="3168197"/>
          <a:ext cx="571061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571061" y="102898"/>
              </a:lnTo>
              <a:lnTo>
                <a:pt x="571061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EB2F7-64B3-4CE7-8CA6-E4DBF06E9178}">
      <dsp:nvSpPr>
        <dsp:cNvPr id="0" name=""/>
        <dsp:cNvSpPr/>
      </dsp:nvSpPr>
      <dsp:spPr>
        <a:xfrm>
          <a:off x="7471293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06972-4194-4A69-A73F-CECE2D81D813}">
      <dsp:nvSpPr>
        <dsp:cNvPr id="0" name=""/>
        <dsp:cNvSpPr/>
      </dsp:nvSpPr>
      <dsp:spPr>
        <a:xfrm>
          <a:off x="7517013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FA653-8E6D-4E80-A4B9-FB6A47049AEA}">
      <dsp:nvSpPr>
        <dsp:cNvPr id="0" name=""/>
        <dsp:cNvSpPr/>
      </dsp:nvSpPr>
      <dsp:spPr>
        <a:xfrm>
          <a:off x="4464242" y="1156930"/>
          <a:ext cx="3552317" cy="1476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6611"/>
              </a:lnTo>
              <a:lnTo>
                <a:pt x="3552317" y="1386611"/>
              </a:lnTo>
              <a:lnTo>
                <a:pt x="3552317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03954-61F1-4518-ACBE-8BF20B9DEDAF}">
      <dsp:nvSpPr>
        <dsp:cNvPr id="0" name=""/>
        <dsp:cNvSpPr/>
      </dsp:nvSpPr>
      <dsp:spPr>
        <a:xfrm>
          <a:off x="6400683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98DC3-7C10-4F2B-A09D-A1131547CFC5}">
      <dsp:nvSpPr>
        <dsp:cNvPr id="0" name=""/>
        <dsp:cNvSpPr/>
      </dsp:nvSpPr>
      <dsp:spPr>
        <a:xfrm>
          <a:off x="5946856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499547" y="102898"/>
              </a:lnTo>
              <a:lnTo>
                <a:pt x="499547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71928-2C02-487F-A3A3-7A60ADF31718}">
      <dsp:nvSpPr>
        <dsp:cNvPr id="0" name=""/>
        <dsp:cNvSpPr/>
      </dsp:nvSpPr>
      <dsp:spPr>
        <a:xfrm>
          <a:off x="5401589" y="3668512"/>
          <a:ext cx="91440" cy="4548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486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3BBE7-BB8B-4340-9E94-82A2BADB61A0}">
      <dsp:nvSpPr>
        <dsp:cNvPr id="0" name=""/>
        <dsp:cNvSpPr/>
      </dsp:nvSpPr>
      <dsp:spPr>
        <a:xfrm>
          <a:off x="5447309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DABDA-DB79-4ADE-A94C-1F83DD5783E0}">
      <dsp:nvSpPr>
        <dsp:cNvPr id="0" name=""/>
        <dsp:cNvSpPr/>
      </dsp:nvSpPr>
      <dsp:spPr>
        <a:xfrm>
          <a:off x="4464242" y="1156930"/>
          <a:ext cx="1482613" cy="1476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6611"/>
              </a:lnTo>
              <a:lnTo>
                <a:pt x="1482613" y="1386611"/>
              </a:lnTo>
              <a:lnTo>
                <a:pt x="1482613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9CBEF-B5E6-4061-99FE-6248C0209727}">
      <dsp:nvSpPr>
        <dsp:cNvPr id="0" name=""/>
        <dsp:cNvSpPr/>
      </dsp:nvSpPr>
      <dsp:spPr>
        <a:xfrm>
          <a:off x="4382765" y="3168197"/>
          <a:ext cx="91440" cy="9640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40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382765" y="1156930"/>
          <a:ext cx="91440" cy="1476734"/>
        </a:xfrm>
        <a:custGeom>
          <a:avLst/>
          <a:gdLst/>
          <a:ahLst/>
          <a:cxnLst/>
          <a:rect l="0" t="0" r="0" b="0"/>
          <a:pathLst>
            <a:path>
              <a:moveTo>
                <a:pt x="81477" y="0"/>
              </a:moveTo>
              <a:lnTo>
                <a:pt x="81477" y="1386611"/>
              </a:lnTo>
              <a:lnTo>
                <a:pt x="45720" y="1386611"/>
              </a:lnTo>
              <a:lnTo>
                <a:pt x="45720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AD2A6-930A-414C-A23D-B3159ECBA0AA}">
      <dsp:nvSpPr>
        <dsp:cNvPr id="0" name=""/>
        <dsp:cNvSpPr/>
      </dsp:nvSpPr>
      <dsp:spPr>
        <a:xfrm>
          <a:off x="3363942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747DBA-E38F-41E0-AF65-B224A8F04A70}">
      <dsp:nvSpPr>
        <dsp:cNvPr id="0" name=""/>
        <dsp:cNvSpPr/>
      </dsp:nvSpPr>
      <dsp:spPr>
        <a:xfrm>
          <a:off x="2910115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499547" y="102898"/>
              </a:lnTo>
              <a:lnTo>
                <a:pt x="499547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2364847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410567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10115" y="1156930"/>
          <a:ext cx="1554127" cy="1476734"/>
        </a:xfrm>
        <a:custGeom>
          <a:avLst/>
          <a:gdLst/>
          <a:ahLst/>
          <a:cxnLst/>
          <a:rect l="0" t="0" r="0" b="0"/>
          <a:pathLst>
            <a:path>
              <a:moveTo>
                <a:pt x="1554127" y="0"/>
              </a:moveTo>
              <a:lnTo>
                <a:pt x="1554127" y="1386611"/>
              </a:lnTo>
              <a:lnTo>
                <a:pt x="0" y="1386611"/>
              </a:lnTo>
              <a:lnTo>
                <a:pt x="0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32691B-2685-48B7-93AE-7D54347A31AB}">
      <dsp:nvSpPr>
        <dsp:cNvPr id="0" name=""/>
        <dsp:cNvSpPr/>
      </dsp:nvSpPr>
      <dsp:spPr>
        <a:xfrm>
          <a:off x="1365752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8FBAC-CB59-40E1-A3B4-5AE500CA58FC}">
      <dsp:nvSpPr>
        <dsp:cNvPr id="0" name=""/>
        <dsp:cNvSpPr/>
      </dsp:nvSpPr>
      <dsp:spPr>
        <a:xfrm>
          <a:off x="911925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499547" y="102898"/>
              </a:lnTo>
              <a:lnTo>
                <a:pt x="499547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366657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412377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11925" y="1156930"/>
          <a:ext cx="3552317" cy="1476734"/>
        </a:xfrm>
        <a:custGeom>
          <a:avLst/>
          <a:gdLst/>
          <a:ahLst/>
          <a:cxnLst/>
          <a:rect l="0" t="0" r="0" b="0"/>
          <a:pathLst>
            <a:path>
              <a:moveTo>
                <a:pt x="3552317" y="0"/>
              </a:moveTo>
              <a:lnTo>
                <a:pt x="3552317" y="1386611"/>
              </a:lnTo>
              <a:lnTo>
                <a:pt x="0" y="1386611"/>
              </a:lnTo>
              <a:lnTo>
                <a:pt x="0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310755" y="554751"/>
          <a:ext cx="2306974" cy="6021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Despliegue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Operativo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Vacante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310755" y="554751"/>
        <a:ext cx="2306974" cy="602179"/>
      </dsp:txXfrm>
    </dsp:sp>
    <dsp:sp modelId="{19FBE8A8-D4BA-45D1-97CD-FF1210CD856F}">
      <dsp:nvSpPr>
        <dsp:cNvPr id="0" name=""/>
        <dsp:cNvSpPr/>
      </dsp:nvSpPr>
      <dsp:spPr>
        <a:xfrm>
          <a:off x="291845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Zona</a:t>
          </a:r>
        </a:p>
      </dsp:txBody>
      <dsp:txXfrm>
        <a:off x="291845" y="2633665"/>
        <a:ext cx="1240159" cy="534532"/>
      </dsp:txXfrm>
    </dsp:sp>
    <dsp:sp modelId="{9EF5B1E7-4642-446F-802A-010E77A6D315}">
      <dsp:nvSpPr>
        <dsp:cNvPr id="0" name=""/>
        <dsp:cNvSpPr/>
      </dsp:nvSpPr>
      <dsp:spPr>
        <a:xfrm>
          <a:off x="2952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2952" y="3361217"/>
        <a:ext cx="818850" cy="602364"/>
      </dsp:txXfrm>
    </dsp:sp>
    <dsp:sp modelId="{676B065B-52F5-4142-AD91-1C77325095B5}">
      <dsp:nvSpPr>
        <dsp:cNvPr id="0" name=""/>
        <dsp:cNvSpPr/>
      </dsp:nvSpPr>
      <dsp:spPr>
        <a:xfrm>
          <a:off x="2952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952" y="4131050"/>
        <a:ext cx="818850" cy="836218"/>
      </dsp:txXfrm>
    </dsp:sp>
    <dsp:sp modelId="{C0E84288-EA31-49E9-8E88-83BF465087E7}">
      <dsp:nvSpPr>
        <dsp:cNvPr id="0" name=""/>
        <dsp:cNvSpPr/>
      </dsp:nvSpPr>
      <dsp:spPr>
        <a:xfrm>
          <a:off x="1002047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Motociclista</a:t>
          </a:r>
        </a:p>
      </dsp:txBody>
      <dsp:txXfrm>
        <a:off x="1002047" y="3361217"/>
        <a:ext cx="818850" cy="602364"/>
      </dsp:txXfrm>
    </dsp:sp>
    <dsp:sp modelId="{62C8CCD5-5EED-407B-AD49-15F3C1014C46}">
      <dsp:nvSpPr>
        <dsp:cNvPr id="0" name=""/>
        <dsp:cNvSpPr/>
      </dsp:nvSpPr>
      <dsp:spPr>
        <a:xfrm>
          <a:off x="1002047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002047" y="4131050"/>
        <a:ext cx="818850" cy="836218"/>
      </dsp:txXfrm>
    </dsp:sp>
    <dsp:sp modelId="{0E4A1FB2-B936-4A45-9B17-4DC72B6EC80F}">
      <dsp:nvSpPr>
        <dsp:cNvPr id="0" name=""/>
        <dsp:cNvSpPr/>
      </dsp:nvSpPr>
      <dsp:spPr>
        <a:xfrm>
          <a:off x="2290035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Jefes(as) </a:t>
          </a:r>
          <a:r>
            <a:rPr lang="es-MX" altLang="es-MX" sz="1200" kern="1200" dirty="0" smtClean="0">
              <a:solidFill>
                <a:schemeClr val="tx1"/>
              </a:solidFill>
            </a:rPr>
            <a:t>de Zona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290035" y="2633665"/>
        <a:ext cx="1240159" cy="534532"/>
      </dsp:txXfrm>
    </dsp:sp>
    <dsp:sp modelId="{B651DCB6-AAF6-4973-9416-A5FBDCD184AD}">
      <dsp:nvSpPr>
        <dsp:cNvPr id="0" name=""/>
        <dsp:cNvSpPr/>
      </dsp:nvSpPr>
      <dsp:spPr>
        <a:xfrm>
          <a:off x="2001142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2001142" y="3361217"/>
        <a:ext cx="818850" cy="602364"/>
      </dsp:txXfrm>
    </dsp:sp>
    <dsp:sp modelId="{47534EF4-1B7B-4FDF-ACD3-ECDA86C17442}">
      <dsp:nvSpPr>
        <dsp:cNvPr id="0" name=""/>
        <dsp:cNvSpPr/>
      </dsp:nvSpPr>
      <dsp:spPr>
        <a:xfrm>
          <a:off x="2001142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001142" y="4131050"/>
        <a:ext cx="818850" cy="836218"/>
      </dsp:txXfrm>
    </dsp:sp>
    <dsp:sp modelId="{B3926719-82AE-4423-819D-8B6FA77E2226}">
      <dsp:nvSpPr>
        <dsp:cNvPr id="0" name=""/>
        <dsp:cNvSpPr/>
      </dsp:nvSpPr>
      <dsp:spPr>
        <a:xfrm>
          <a:off x="3000237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Zona</a:t>
          </a:r>
        </a:p>
      </dsp:txBody>
      <dsp:txXfrm>
        <a:off x="3000237" y="3361217"/>
        <a:ext cx="818850" cy="602364"/>
      </dsp:txXfrm>
    </dsp:sp>
    <dsp:sp modelId="{22817A48-D188-487F-9D45-CB132B31AF32}">
      <dsp:nvSpPr>
        <dsp:cNvPr id="0" name=""/>
        <dsp:cNvSpPr/>
      </dsp:nvSpPr>
      <dsp:spPr>
        <a:xfrm>
          <a:off x="3000237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000237" y="4131050"/>
        <a:ext cx="818850" cy="836218"/>
      </dsp:txXfrm>
    </dsp:sp>
    <dsp:sp modelId="{D43A949E-161F-4CB6-8E08-C22964D4E9ED}">
      <dsp:nvSpPr>
        <dsp:cNvPr id="0" name=""/>
        <dsp:cNvSpPr/>
      </dsp:nvSpPr>
      <dsp:spPr>
        <a:xfrm>
          <a:off x="3808406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Jefes(as) de Zona</a:t>
          </a:r>
        </a:p>
      </dsp:txBody>
      <dsp:txXfrm>
        <a:off x="3808406" y="2633665"/>
        <a:ext cx="1240159" cy="534532"/>
      </dsp:txXfrm>
    </dsp:sp>
    <dsp:sp modelId="{E20C3D26-370A-4FB5-A649-E46C57CB118C}">
      <dsp:nvSpPr>
        <dsp:cNvPr id="0" name=""/>
        <dsp:cNvSpPr/>
      </dsp:nvSpPr>
      <dsp:spPr>
        <a:xfrm>
          <a:off x="3999332" y="4132238"/>
          <a:ext cx="858306" cy="835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999332" y="4132238"/>
        <a:ext cx="858306" cy="835201"/>
      </dsp:txXfrm>
    </dsp:sp>
    <dsp:sp modelId="{018CBDC0-8D06-4835-A278-352009F7617A}">
      <dsp:nvSpPr>
        <dsp:cNvPr id="0" name=""/>
        <dsp:cNvSpPr/>
      </dsp:nvSpPr>
      <dsp:spPr>
        <a:xfrm>
          <a:off x="5326776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sp:txBody>
      <dsp:txXfrm>
        <a:off x="5326776" y="2633665"/>
        <a:ext cx="1240159" cy="534532"/>
      </dsp:txXfrm>
    </dsp:sp>
    <dsp:sp modelId="{1D87B364-88D7-4259-809A-A16F6F4C2FDC}">
      <dsp:nvSpPr>
        <dsp:cNvPr id="0" name=""/>
        <dsp:cNvSpPr/>
      </dsp:nvSpPr>
      <dsp:spPr>
        <a:xfrm>
          <a:off x="5037883" y="3361217"/>
          <a:ext cx="818850" cy="3072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 1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37883" y="3361217"/>
        <a:ext cx="818850" cy="307295"/>
      </dsp:txXfrm>
    </dsp:sp>
    <dsp:sp modelId="{862E94E8-9413-433D-BCC8-7A9E942E13DA}">
      <dsp:nvSpPr>
        <dsp:cNvPr id="0" name=""/>
        <dsp:cNvSpPr/>
      </dsp:nvSpPr>
      <dsp:spPr>
        <a:xfrm>
          <a:off x="5037883" y="4123376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37883" y="4123376"/>
        <a:ext cx="818850" cy="836218"/>
      </dsp:txXfrm>
    </dsp:sp>
    <dsp:sp modelId="{A571C53F-53A6-40BE-8FD2-54F246C0AE26}">
      <dsp:nvSpPr>
        <dsp:cNvPr id="0" name=""/>
        <dsp:cNvSpPr/>
      </dsp:nvSpPr>
      <dsp:spPr>
        <a:xfrm>
          <a:off x="6036978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Patrullero(a)</a:t>
          </a:r>
        </a:p>
      </dsp:txBody>
      <dsp:txXfrm>
        <a:off x="6036978" y="3361217"/>
        <a:ext cx="818850" cy="602364"/>
      </dsp:txXfrm>
    </dsp:sp>
    <dsp:sp modelId="{C98E4F20-1C15-46DD-B981-D3174775DF49}">
      <dsp:nvSpPr>
        <dsp:cNvPr id="0" name=""/>
        <dsp:cNvSpPr/>
      </dsp:nvSpPr>
      <dsp:spPr>
        <a:xfrm>
          <a:off x="6036978" y="4131050"/>
          <a:ext cx="818850" cy="836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6036978" y="4131050"/>
        <a:ext cx="818850" cy="836222"/>
      </dsp:txXfrm>
    </dsp:sp>
    <dsp:sp modelId="{E71D3B26-43D9-4D0A-AC62-2EA5564AA8EF}">
      <dsp:nvSpPr>
        <dsp:cNvPr id="0" name=""/>
        <dsp:cNvSpPr/>
      </dsp:nvSpPr>
      <dsp:spPr>
        <a:xfrm>
          <a:off x="7396481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Grupos de Apoyo</a:t>
          </a:r>
        </a:p>
      </dsp:txBody>
      <dsp:txXfrm>
        <a:off x="7396481" y="2633665"/>
        <a:ext cx="1240159" cy="534532"/>
      </dsp:txXfrm>
    </dsp:sp>
    <dsp:sp modelId="{E0E49022-40CD-4DB3-B0FD-05CA5D964339}">
      <dsp:nvSpPr>
        <dsp:cNvPr id="0" name=""/>
        <dsp:cNvSpPr/>
      </dsp:nvSpPr>
      <dsp:spPr>
        <a:xfrm>
          <a:off x="7036073" y="3361217"/>
          <a:ext cx="961878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Patrulleros(as)</a:t>
          </a:r>
        </a:p>
      </dsp:txBody>
      <dsp:txXfrm>
        <a:off x="7036073" y="3361217"/>
        <a:ext cx="961878" cy="602364"/>
      </dsp:txXfrm>
    </dsp:sp>
    <dsp:sp modelId="{864DA3BA-5F3B-4DCE-AA29-A0D47EB5B789}">
      <dsp:nvSpPr>
        <dsp:cNvPr id="0" name=""/>
        <dsp:cNvSpPr/>
      </dsp:nvSpPr>
      <dsp:spPr>
        <a:xfrm>
          <a:off x="7107587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7107587" y="4131050"/>
        <a:ext cx="818850" cy="836218"/>
      </dsp:txXfrm>
    </dsp:sp>
    <dsp:sp modelId="{E7784AA6-97BB-4586-BB75-2FD18819AF83}">
      <dsp:nvSpPr>
        <dsp:cNvPr id="0" name=""/>
        <dsp:cNvSpPr/>
      </dsp:nvSpPr>
      <dsp:spPr>
        <a:xfrm>
          <a:off x="8178196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</dsp:txBody>
      <dsp:txXfrm>
        <a:off x="8178196" y="3361217"/>
        <a:ext cx="818850" cy="602364"/>
      </dsp:txXfrm>
    </dsp:sp>
    <dsp:sp modelId="{0D557ACE-23A3-4F95-9D75-615F6DA2EB03}">
      <dsp:nvSpPr>
        <dsp:cNvPr id="0" name=""/>
        <dsp:cNvSpPr/>
      </dsp:nvSpPr>
      <dsp:spPr>
        <a:xfrm>
          <a:off x="8178196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8178196" y="4131050"/>
        <a:ext cx="818850" cy="836218"/>
      </dsp:txXfrm>
    </dsp:sp>
    <dsp:sp modelId="{109B8FAB-5038-408D-9752-CC81977397BE}">
      <dsp:nvSpPr>
        <dsp:cNvPr id="0" name=""/>
        <dsp:cNvSpPr/>
      </dsp:nvSpPr>
      <dsp:spPr>
        <a:xfrm>
          <a:off x="2997121" y="1452162"/>
          <a:ext cx="1260003" cy="468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</a:t>
          </a:r>
          <a:r>
            <a:rPr lang="es-MX" sz="1200" kern="1200" dirty="0" smtClean="0">
              <a:solidFill>
                <a:schemeClr val="tx1"/>
              </a:solidFill>
            </a:rPr>
            <a:t>as)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997121" y="1452162"/>
        <a:ext cx="1260003" cy="468000"/>
      </dsp:txXfrm>
    </dsp:sp>
    <dsp:sp modelId="{F5056070-BB17-48EF-93F3-49678E0468A1}">
      <dsp:nvSpPr>
        <dsp:cNvPr id="0" name=""/>
        <dsp:cNvSpPr/>
      </dsp:nvSpPr>
      <dsp:spPr>
        <a:xfrm>
          <a:off x="4619682" y="1441682"/>
          <a:ext cx="1439998" cy="468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altLang="es-MX" sz="1200" kern="1200" dirty="0" smtClean="0">
              <a:solidFill>
                <a:schemeClr val="tx1"/>
              </a:solidFill>
            </a:rPr>
            <a:t>Oficial </a:t>
          </a:r>
          <a:r>
            <a:rPr lang="fr-FR" altLang="es-MX" sz="1200" kern="1200" dirty="0" err="1" smtClean="0">
              <a:solidFill>
                <a:schemeClr val="tx1"/>
              </a:solidFill>
            </a:rPr>
            <a:t>Motociclista</a:t>
          </a:r>
          <a:r>
            <a:rPr lang="fr-FR" altLang="es-MX" sz="1200" kern="1200" dirty="0" smtClean="0">
              <a:solidFill>
                <a:schemeClr val="tx1"/>
              </a:solidFill>
            </a:rPr>
            <a:t> </a:t>
          </a:r>
        </a:p>
      </dsp:txBody>
      <dsp:txXfrm>
        <a:off x="4619682" y="1441682"/>
        <a:ext cx="1439998" cy="468000"/>
      </dsp:txXfrm>
    </dsp:sp>
    <dsp:sp modelId="{DF619DDE-E8E9-4DB4-8473-68B0DA9346C9}">
      <dsp:nvSpPr>
        <dsp:cNvPr id="0" name=""/>
        <dsp:cNvSpPr/>
      </dsp:nvSpPr>
      <dsp:spPr>
        <a:xfrm>
          <a:off x="2996546" y="1985420"/>
          <a:ext cx="1260003" cy="468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Crucero</a:t>
          </a:r>
        </a:p>
      </dsp:txBody>
      <dsp:txXfrm>
        <a:off x="2996546" y="1985420"/>
        <a:ext cx="1260003" cy="468000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F5589-0A9A-4619-A7CF-3CEE5DC591E8}">
      <dsp:nvSpPr>
        <dsp:cNvPr id="0" name=""/>
        <dsp:cNvSpPr/>
      </dsp:nvSpPr>
      <dsp:spPr>
        <a:xfrm>
          <a:off x="6463618" y="1843524"/>
          <a:ext cx="150061" cy="702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2245"/>
              </a:lnTo>
              <a:lnTo>
                <a:pt x="150061" y="70224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1D8EB-E8C3-43CD-B56C-6B695D717341}">
      <dsp:nvSpPr>
        <dsp:cNvPr id="0" name=""/>
        <dsp:cNvSpPr/>
      </dsp:nvSpPr>
      <dsp:spPr>
        <a:xfrm>
          <a:off x="6167797" y="1843524"/>
          <a:ext cx="295821" cy="675806"/>
        </a:xfrm>
        <a:custGeom>
          <a:avLst/>
          <a:gdLst/>
          <a:ahLst/>
          <a:cxnLst/>
          <a:rect l="0" t="0" r="0" b="0"/>
          <a:pathLst>
            <a:path>
              <a:moveTo>
                <a:pt x="295821" y="0"/>
              </a:moveTo>
              <a:lnTo>
                <a:pt x="295821" y="675806"/>
              </a:lnTo>
              <a:lnTo>
                <a:pt x="0" y="67580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DD42F3-32CF-4310-89ED-EEA762067D08}">
      <dsp:nvSpPr>
        <dsp:cNvPr id="0" name=""/>
        <dsp:cNvSpPr/>
      </dsp:nvSpPr>
      <dsp:spPr>
        <a:xfrm>
          <a:off x="6463618" y="1843524"/>
          <a:ext cx="966266" cy="1467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7798"/>
              </a:lnTo>
              <a:lnTo>
                <a:pt x="966266" y="1317798"/>
              </a:lnTo>
              <a:lnTo>
                <a:pt x="966266" y="14678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5295438" y="1843524"/>
          <a:ext cx="1168180" cy="1467824"/>
        </a:xfrm>
        <a:custGeom>
          <a:avLst/>
          <a:gdLst/>
          <a:ahLst/>
          <a:cxnLst/>
          <a:rect l="0" t="0" r="0" b="0"/>
          <a:pathLst>
            <a:path>
              <a:moveTo>
                <a:pt x="1168180" y="0"/>
              </a:moveTo>
              <a:lnTo>
                <a:pt x="1168180" y="1317762"/>
              </a:lnTo>
              <a:lnTo>
                <a:pt x="0" y="1317762"/>
              </a:lnTo>
              <a:lnTo>
                <a:pt x="0" y="146782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493301" y="796437"/>
          <a:ext cx="2970317" cy="332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446"/>
              </a:lnTo>
              <a:lnTo>
                <a:pt x="2970317" y="182446"/>
              </a:lnTo>
              <a:lnTo>
                <a:pt x="2970317" y="33250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25B0BC-F356-4276-98EC-F2E83844E155}">
      <dsp:nvSpPr>
        <dsp:cNvPr id="0" name=""/>
        <dsp:cNvSpPr/>
      </dsp:nvSpPr>
      <dsp:spPr>
        <a:xfrm>
          <a:off x="2808687" y="1827332"/>
          <a:ext cx="91440" cy="2839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93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854407" y="796437"/>
          <a:ext cx="638894" cy="316315"/>
        </a:xfrm>
        <a:custGeom>
          <a:avLst/>
          <a:gdLst/>
          <a:ahLst/>
          <a:cxnLst/>
          <a:rect l="0" t="0" r="0" b="0"/>
          <a:pathLst>
            <a:path>
              <a:moveTo>
                <a:pt x="638894" y="0"/>
              </a:moveTo>
              <a:lnTo>
                <a:pt x="638894" y="166254"/>
              </a:lnTo>
              <a:lnTo>
                <a:pt x="0" y="166254"/>
              </a:lnTo>
              <a:lnTo>
                <a:pt x="0" y="31631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D0E430-7741-4B9E-991E-E850DAEB4A39}">
      <dsp:nvSpPr>
        <dsp:cNvPr id="0" name=""/>
        <dsp:cNvSpPr/>
      </dsp:nvSpPr>
      <dsp:spPr>
        <a:xfrm>
          <a:off x="668859" y="2825842"/>
          <a:ext cx="91440" cy="2371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7121"/>
              </a:lnTo>
              <a:lnTo>
                <a:pt x="45768" y="87121"/>
              </a:lnTo>
              <a:lnTo>
                <a:pt x="45768" y="2371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668859" y="1843524"/>
          <a:ext cx="91440" cy="2677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73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714579" y="796437"/>
          <a:ext cx="2778722" cy="332508"/>
        </a:xfrm>
        <a:custGeom>
          <a:avLst/>
          <a:gdLst/>
          <a:ahLst/>
          <a:cxnLst/>
          <a:rect l="0" t="0" r="0" b="0"/>
          <a:pathLst>
            <a:path>
              <a:moveTo>
                <a:pt x="2778722" y="0"/>
              </a:moveTo>
              <a:lnTo>
                <a:pt x="2778722" y="182446"/>
              </a:lnTo>
              <a:lnTo>
                <a:pt x="0" y="182446"/>
              </a:lnTo>
              <a:lnTo>
                <a:pt x="0" y="33250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53565" y="2525"/>
          <a:ext cx="2679472" cy="7939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Accidentes</a:t>
          </a:r>
        </a:p>
      </dsp:txBody>
      <dsp:txXfrm>
        <a:off x="2153565" y="2525"/>
        <a:ext cx="2679472" cy="793911"/>
      </dsp:txXfrm>
    </dsp:sp>
    <dsp:sp modelId="{19FBE8A8-D4BA-45D1-97CD-FF1210CD856F}">
      <dsp:nvSpPr>
        <dsp:cNvPr id="0" name=""/>
        <dsp:cNvSpPr/>
      </dsp:nvSpPr>
      <dsp:spPr>
        <a:xfrm>
          <a:off x="0" y="1128945"/>
          <a:ext cx="1429158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Peritajes</a:t>
          </a:r>
        </a:p>
      </dsp:txBody>
      <dsp:txXfrm>
        <a:off x="0" y="1128945"/>
        <a:ext cx="1429158" cy="714579"/>
      </dsp:txXfrm>
    </dsp:sp>
    <dsp:sp modelId="{676B065B-52F5-4142-AD91-1C77325095B5}">
      <dsp:nvSpPr>
        <dsp:cNvPr id="0" name=""/>
        <dsp:cNvSpPr/>
      </dsp:nvSpPr>
      <dsp:spPr>
        <a:xfrm>
          <a:off x="0" y="2111263"/>
          <a:ext cx="1429158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</a:t>
          </a:r>
        </a:p>
      </dsp:txBody>
      <dsp:txXfrm>
        <a:off x="0" y="2111263"/>
        <a:ext cx="1429158" cy="714579"/>
      </dsp:txXfrm>
    </dsp:sp>
    <dsp:sp modelId="{A913208E-DE13-4A48-AA3E-81819AA0BFD5}">
      <dsp:nvSpPr>
        <dsp:cNvPr id="0" name=""/>
        <dsp:cNvSpPr/>
      </dsp:nvSpPr>
      <dsp:spPr>
        <a:xfrm>
          <a:off x="42044" y="3063025"/>
          <a:ext cx="1345167" cy="17245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42044" y="3063025"/>
        <a:ext cx="1345167" cy="1724565"/>
      </dsp:txXfrm>
    </dsp:sp>
    <dsp:sp modelId="{0E4A1FB2-B936-4A45-9B17-4DC72B6EC80F}">
      <dsp:nvSpPr>
        <dsp:cNvPr id="0" name=""/>
        <dsp:cNvSpPr/>
      </dsp:nvSpPr>
      <dsp:spPr>
        <a:xfrm>
          <a:off x="1802717" y="1112752"/>
          <a:ext cx="2103378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del 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Investigaciones</a:t>
          </a:r>
        </a:p>
      </dsp:txBody>
      <dsp:txXfrm>
        <a:off x="1802717" y="1112752"/>
        <a:ext cx="2103378" cy="714579"/>
      </dsp:txXfrm>
    </dsp:sp>
    <dsp:sp modelId="{F347D248-52EB-4953-98DB-6F58FF9E8735}">
      <dsp:nvSpPr>
        <dsp:cNvPr id="0" name=""/>
        <dsp:cNvSpPr/>
      </dsp:nvSpPr>
      <dsp:spPr>
        <a:xfrm>
          <a:off x="1802717" y="2111263"/>
          <a:ext cx="2103378" cy="1165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Supervisor(a)</a:t>
          </a:r>
        </a:p>
      </dsp:txBody>
      <dsp:txXfrm>
        <a:off x="1802717" y="2111263"/>
        <a:ext cx="2103378" cy="1165400"/>
      </dsp:txXfrm>
    </dsp:sp>
    <dsp:sp modelId="{D43A949E-161F-4CB6-8E08-C22964D4E9ED}">
      <dsp:nvSpPr>
        <dsp:cNvPr id="0" name=""/>
        <dsp:cNvSpPr/>
      </dsp:nvSpPr>
      <dsp:spPr>
        <a:xfrm>
          <a:off x="5491983" y="1128945"/>
          <a:ext cx="1943270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Licencias</a:t>
          </a:r>
        </a:p>
      </dsp:txBody>
      <dsp:txXfrm>
        <a:off x="5491983" y="1128945"/>
        <a:ext cx="1943270" cy="714579"/>
      </dsp:txXfrm>
    </dsp:sp>
    <dsp:sp modelId="{DD8A29F5-D042-4749-8AE9-1CA72A60AD2C}">
      <dsp:nvSpPr>
        <dsp:cNvPr id="0" name=""/>
        <dsp:cNvSpPr/>
      </dsp:nvSpPr>
      <dsp:spPr>
        <a:xfrm>
          <a:off x="4067426" y="3311349"/>
          <a:ext cx="2456023" cy="14695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y Orientación a el(la) Ciudadano(a)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 D </a:t>
          </a:r>
          <a:endParaRPr 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 </a:t>
          </a:r>
        </a:p>
      </dsp:txBody>
      <dsp:txXfrm>
        <a:off x="4067426" y="3311349"/>
        <a:ext cx="2456023" cy="1469568"/>
      </dsp:txXfrm>
    </dsp:sp>
    <dsp:sp modelId="{77FFF755-0490-4820-A875-C725D434A9BE}">
      <dsp:nvSpPr>
        <dsp:cNvPr id="0" name=""/>
        <dsp:cNvSpPr/>
      </dsp:nvSpPr>
      <dsp:spPr>
        <a:xfrm>
          <a:off x="6715306" y="3311384"/>
          <a:ext cx="1429158" cy="9678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Médicos(as)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 Vacante</a:t>
          </a:r>
          <a:endParaRPr lang="es-MX" sz="1200" kern="1200" dirty="0" smtClean="0">
            <a:solidFill>
              <a:schemeClr val="tx1"/>
            </a:solidFill>
          </a:endParaRPr>
        </a:p>
      </dsp:txBody>
      <dsp:txXfrm>
        <a:off x="6715306" y="3311384"/>
        <a:ext cx="1429158" cy="967869"/>
      </dsp:txXfrm>
    </dsp:sp>
    <dsp:sp modelId="{83056999-E25B-4749-B388-6700BE043AE2}">
      <dsp:nvSpPr>
        <dsp:cNvPr id="0" name=""/>
        <dsp:cNvSpPr/>
      </dsp:nvSpPr>
      <dsp:spPr>
        <a:xfrm>
          <a:off x="4769736" y="2069331"/>
          <a:ext cx="1398060" cy="899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4769736" y="2069331"/>
        <a:ext cx="1398060" cy="899998"/>
      </dsp:txXfrm>
    </dsp:sp>
    <dsp:sp modelId="{7BC7ED9A-9A2F-415A-A43C-C9EE7B088D3D}">
      <dsp:nvSpPr>
        <dsp:cNvPr id="0" name=""/>
        <dsp:cNvSpPr/>
      </dsp:nvSpPr>
      <dsp:spPr>
        <a:xfrm>
          <a:off x="6613680" y="2188480"/>
          <a:ext cx="1429158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Módulo</a:t>
          </a:r>
        </a:p>
      </dsp:txBody>
      <dsp:txXfrm>
        <a:off x="6613680" y="2188480"/>
        <a:ext cx="1429158" cy="714579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3AA039-124A-4224-813D-FFC703F21C88}">
      <dsp:nvSpPr>
        <dsp:cNvPr id="0" name=""/>
        <dsp:cNvSpPr/>
      </dsp:nvSpPr>
      <dsp:spPr>
        <a:xfrm>
          <a:off x="2718149" y="1129790"/>
          <a:ext cx="177797" cy="778921"/>
        </a:xfrm>
        <a:custGeom>
          <a:avLst/>
          <a:gdLst/>
          <a:ahLst/>
          <a:cxnLst/>
          <a:rect l="0" t="0" r="0" b="0"/>
          <a:pathLst>
            <a:path>
              <a:moveTo>
                <a:pt x="177797" y="0"/>
              </a:moveTo>
              <a:lnTo>
                <a:pt x="177797" y="778921"/>
              </a:lnTo>
              <a:lnTo>
                <a:pt x="0" y="7789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2895946" y="1129790"/>
          <a:ext cx="2048903" cy="15578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046"/>
              </a:lnTo>
              <a:lnTo>
                <a:pt x="2048903" y="1380046"/>
              </a:lnTo>
              <a:lnTo>
                <a:pt x="2048903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850226" y="1129790"/>
          <a:ext cx="91440" cy="15578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47043" y="1129790"/>
          <a:ext cx="2048903" cy="1557843"/>
        </a:xfrm>
        <a:custGeom>
          <a:avLst/>
          <a:gdLst/>
          <a:ahLst/>
          <a:cxnLst/>
          <a:rect l="0" t="0" r="0" b="0"/>
          <a:pathLst>
            <a:path>
              <a:moveTo>
                <a:pt x="2048903" y="0"/>
              </a:moveTo>
              <a:lnTo>
                <a:pt x="2048903" y="1380046"/>
              </a:lnTo>
              <a:lnTo>
                <a:pt x="0" y="1380046"/>
              </a:lnTo>
              <a:lnTo>
                <a:pt x="0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720731" y="283136"/>
          <a:ext cx="2350430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sp:txBody>
      <dsp:txXfrm>
        <a:off x="1720731" y="283136"/>
        <a:ext cx="2350430" cy="846654"/>
      </dsp:txXfrm>
    </dsp:sp>
    <dsp:sp modelId="{19FBE8A8-D4BA-45D1-97CD-FF1210CD856F}">
      <dsp:nvSpPr>
        <dsp:cNvPr id="0" name=""/>
        <dsp:cNvSpPr/>
      </dsp:nvSpPr>
      <dsp:spPr>
        <a:xfrm>
          <a:off x="388" y="2687634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</a:t>
          </a: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Servicio Profesional de Carrera Policial</a:t>
          </a:r>
        </a:p>
      </dsp:txBody>
      <dsp:txXfrm>
        <a:off x="388" y="2687634"/>
        <a:ext cx="1693308" cy="846654"/>
      </dsp:txXfrm>
    </dsp:sp>
    <dsp:sp modelId="{7C576A7F-97E5-41B2-A453-F3F548F4D3EA}">
      <dsp:nvSpPr>
        <dsp:cNvPr id="0" name=""/>
        <dsp:cNvSpPr/>
      </dsp:nvSpPr>
      <dsp:spPr>
        <a:xfrm>
          <a:off x="2049292" y="2687634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Coordinación </a:t>
          </a:r>
          <a:r>
            <a:rPr lang="es-MX" altLang="es-MX" sz="1200" kern="1200" dirty="0" smtClean="0"/>
            <a:t>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Formación Inicial</a:t>
          </a:r>
        </a:p>
      </dsp:txBody>
      <dsp:txXfrm>
        <a:off x="2049292" y="2687634"/>
        <a:ext cx="1693308" cy="846654"/>
      </dsp:txXfrm>
    </dsp:sp>
    <dsp:sp modelId="{8A083F5A-ED43-4CA3-85E0-E3A0CBD8C9BA}">
      <dsp:nvSpPr>
        <dsp:cNvPr id="0" name=""/>
        <dsp:cNvSpPr/>
      </dsp:nvSpPr>
      <dsp:spPr>
        <a:xfrm>
          <a:off x="4098195" y="2687634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</a:t>
          </a: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sp:txBody>
      <dsp:txXfrm>
        <a:off x="4098195" y="2687634"/>
        <a:ext cx="1693308" cy="846654"/>
      </dsp:txXfrm>
    </dsp:sp>
    <dsp:sp modelId="{93BAB937-47DB-4CDF-A329-888D3F5A55DB}">
      <dsp:nvSpPr>
        <dsp:cNvPr id="0" name=""/>
        <dsp:cNvSpPr/>
      </dsp:nvSpPr>
      <dsp:spPr>
        <a:xfrm>
          <a:off x="1024840" y="1485385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+mn-lt"/>
            </a:rPr>
            <a:t>Auxiliar</a:t>
          </a:r>
          <a:endParaRPr lang="es-MX" sz="1200" kern="1200" dirty="0">
            <a:latin typeface="+mn-lt"/>
          </a:endParaRPr>
        </a:p>
      </dsp:txBody>
      <dsp:txXfrm>
        <a:off x="1024840" y="1485385"/>
        <a:ext cx="1693308" cy="846654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2931701" y="774490"/>
          <a:ext cx="162191" cy="579942"/>
        </a:xfrm>
        <a:custGeom>
          <a:avLst/>
          <a:gdLst/>
          <a:ahLst/>
          <a:cxnLst/>
          <a:rect l="0" t="0" r="0" b="0"/>
          <a:pathLst>
            <a:path>
              <a:moveTo>
                <a:pt x="162191" y="0"/>
              </a:moveTo>
              <a:lnTo>
                <a:pt x="162191" y="579942"/>
              </a:lnTo>
              <a:lnTo>
                <a:pt x="0" y="57994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39CBD-FBBE-4F2D-B41F-1FA46F7E27C9}">
      <dsp:nvSpPr>
        <dsp:cNvPr id="0" name=""/>
        <dsp:cNvSpPr/>
      </dsp:nvSpPr>
      <dsp:spPr>
        <a:xfrm>
          <a:off x="3093892" y="2719768"/>
          <a:ext cx="934531" cy="572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359"/>
              </a:lnTo>
              <a:lnTo>
                <a:pt x="934531" y="410359"/>
              </a:lnTo>
              <a:lnTo>
                <a:pt x="934531" y="57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2159361" y="2719768"/>
          <a:ext cx="934531" cy="572551"/>
        </a:xfrm>
        <a:custGeom>
          <a:avLst/>
          <a:gdLst/>
          <a:ahLst/>
          <a:cxnLst/>
          <a:rect l="0" t="0" r="0" b="0"/>
          <a:pathLst>
            <a:path>
              <a:moveTo>
                <a:pt x="934531" y="0"/>
              </a:moveTo>
              <a:lnTo>
                <a:pt x="934531" y="410359"/>
              </a:lnTo>
              <a:lnTo>
                <a:pt x="0" y="410359"/>
              </a:lnTo>
              <a:lnTo>
                <a:pt x="0" y="57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48172" y="774490"/>
          <a:ext cx="91440" cy="11729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7293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21830" y="2150"/>
          <a:ext cx="2144124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</a:t>
          </a: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Servicio Profesional de Carrera Policial</a:t>
          </a:r>
        </a:p>
      </dsp:txBody>
      <dsp:txXfrm>
        <a:off x="2021830" y="2150"/>
        <a:ext cx="2144124" cy="772340"/>
      </dsp:txXfrm>
    </dsp:sp>
    <dsp:sp modelId="{19FBE8A8-D4BA-45D1-97CD-FF1210CD856F}">
      <dsp:nvSpPr>
        <dsp:cNvPr id="0" name=""/>
        <dsp:cNvSpPr/>
      </dsp:nvSpPr>
      <dsp:spPr>
        <a:xfrm>
          <a:off x="2321552" y="1947428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sp:txBody>
      <dsp:txXfrm>
        <a:off x="2321552" y="1947428"/>
        <a:ext cx="1544680" cy="772340"/>
      </dsp:txXfrm>
    </dsp:sp>
    <dsp:sp modelId="{9EF5B1E7-4642-446F-802A-010E77A6D315}">
      <dsp:nvSpPr>
        <dsp:cNvPr id="0" name=""/>
        <dsp:cNvSpPr/>
      </dsp:nvSpPr>
      <dsp:spPr>
        <a:xfrm>
          <a:off x="1387021" y="3292319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sp:txBody>
      <dsp:txXfrm>
        <a:off x="1387021" y="3292319"/>
        <a:ext cx="1544680" cy="772340"/>
      </dsp:txXfrm>
    </dsp:sp>
    <dsp:sp modelId="{1A1FDEE1-B650-4D16-AF7A-061128FA17D7}">
      <dsp:nvSpPr>
        <dsp:cNvPr id="0" name=""/>
        <dsp:cNvSpPr/>
      </dsp:nvSpPr>
      <dsp:spPr>
        <a:xfrm>
          <a:off x="3256084" y="3292319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sp:txBody>
      <dsp:txXfrm>
        <a:off x="3256084" y="3292319"/>
        <a:ext cx="1544680" cy="772340"/>
      </dsp:txXfrm>
    </dsp:sp>
    <dsp:sp modelId="{D626C255-1536-4EB0-A4A3-D107C591C8D4}">
      <dsp:nvSpPr>
        <dsp:cNvPr id="0" name=""/>
        <dsp:cNvSpPr/>
      </dsp:nvSpPr>
      <dsp:spPr>
        <a:xfrm>
          <a:off x="1676540" y="1084372"/>
          <a:ext cx="1255161" cy="5401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1676540" y="1084372"/>
        <a:ext cx="1255161" cy="540120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0402E7-75C2-4253-A0F6-F9CC8897A98F}">
      <dsp:nvSpPr>
        <dsp:cNvPr id="0" name=""/>
        <dsp:cNvSpPr/>
      </dsp:nvSpPr>
      <dsp:spPr>
        <a:xfrm>
          <a:off x="3474720" y="899064"/>
          <a:ext cx="1754000" cy="4279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999"/>
              </a:lnTo>
              <a:lnTo>
                <a:pt x="1754000" y="213999"/>
              </a:lnTo>
              <a:lnTo>
                <a:pt x="1754000" y="42799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735245" y="2442886"/>
          <a:ext cx="91440" cy="4279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799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780965" y="899064"/>
          <a:ext cx="1693754" cy="427998"/>
        </a:xfrm>
        <a:custGeom>
          <a:avLst/>
          <a:gdLst/>
          <a:ahLst/>
          <a:cxnLst/>
          <a:rect l="0" t="0" r="0" b="0"/>
          <a:pathLst>
            <a:path>
              <a:moveTo>
                <a:pt x="1693754" y="0"/>
              </a:moveTo>
              <a:lnTo>
                <a:pt x="1693754" y="213999"/>
              </a:lnTo>
              <a:lnTo>
                <a:pt x="0" y="213999"/>
              </a:lnTo>
              <a:lnTo>
                <a:pt x="0" y="42799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60214" y="1948"/>
          <a:ext cx="2829010" cy="8971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sp:txBody>
      <dsp:txXfrm>
        <a:off x="2060214" y="1948"/>
        <a:ext cx="2829010" cy="897116"/>
      </dsp:txXfrm>
    </dsp:sp>
    <dsp:sp modelId="{19FBE8A8-D4BA-45D1-97CD-FF1210CD856F}">
      <dsp:nvSpPr>
        <dsp:cNvPr id="0" name=""/>
        <dsp:cNvSpPr/>
      </dsp:nvSpPr>
      <dsp:spPr>
        <a:xfrm>
          <a:off x="589641" y="1327062"/>
          <a:ext cx="2382648" cy="11158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</a:t>
          </a: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</dsp:txBody>
      <dsp:txXfrm>
        <a:off x="589641" y="1327062"/>
        <a:ext cx="2382648" cy="1115823"/>
      </dsp:txXfrm>
    </dsp:sp>
    <dsp:sp modelId="{9EF5B1E7-4642-446F-802A-010E77A6D315}">
      <dsp:nvSpPr>
        <dsp:cNvPr id="0" name=""/>
        <dsp:cNvSpPr/>
      </dsp:nvSpPr>
      <dsp:spPr>
        <a:xfrm>
          <a:off x="589641" y="2870885"/>
          <a:ext cx="2382648" cy="15869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</a:t>
          </a: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sp:txBody>
      <dsp:txXfrm>
        <a:off x="589641" y="2870885"/>
        <a:ext cx="2382648" cy="1586968"/>
      </dsp:txXfrm>
    </dsp:sp>
    <dsp:sp modelId="{5665A267-FAE5-4C14-87F5-A7C47436A339}">
      <dsp:nvSpPr>
        <dsp:cNvPr id="0" name=""/>
        <dsp:cNvSpPr/>
      </dsp:nvSpPr>
      <dsp:spPr>
        <a:xfrm>
          <a:off x="3883316" y="1327062"/>
          <a:ext cx="2690808" cy="11158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883316" y="1327062"/>
        <a:ext cx="2690808" cy="111582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3DECB-0992-4946-8BCC-66C28BFFF1AC}">
      <dsp:nvSpPr>
        <dsp:cNvPr id="0" name=""/>
        <dsp:cNvSpPr/>
      </dsp:nvSpPr>
      <dsp:spPr>
        <a:xfrm>
          <a:off x="2363654" y="2302867"/>
          <a:ext cx="91440" cy="533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320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363654" y="1113177"/>
          <a:ext cx="91440" cy="533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320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236848" y="776"/>
          <a:ext cx="2345052" cy="11124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Área de Formación Física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236848" y="776"/>
        <a:ext cx="2345052" cy="1112401"/>
      </dsp:txXfrm>
    </dsp:sp>
    <dsp:sp modelId="{7C576A7F-97E5-41B2-A453-F3F548F4D3EA}">
      <dsp:nvSpPr>
        <dsp:cNvPr id="0" name=""/>
        <dsp:cNvSpPr/>
      </dsp:nvSpPr>
      <dsp:spPr>
        <a:xfrm>
          <a:off x="1447806" y="1646380"/>
          <a:ext cx="1923136" cy="6564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sp:txBody>
      <dsp:txXfrm>
        <a:off x="1447806" y="1646380"/>
        <a:ext cx="1923136" cy="656487"/>
      </dsp:txXfrm>
    </dsp:sp>
    <dsp:sp modelId="{73D9D861-615D-4493-BD65-E1AE29974772}">
      <dsp:nvSpPr>
        <dsp:cNvPr id="0" name=""/>
        <dsp:cNvSpPr/>
      </dsp:nvSpPr>
      <dsp:spPr>
        <a:xfrm>
          <a:off x="1397444" y="2836070"/>
          <a:ext cx="2023860" cy="9883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sp:txBody>
      <dsp:txXfrm>
        <a:off x="1397444" y="2836070"/>
        <a:ext cx="2023860" cy="9883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CFCB4-E090-461B-893D-4B30D4A8AF56}">
      <dsp:nvSpPr>
        <dsp:cNvPr id="0" name=""/>
        <dsp:cNvSpPr/>
      </dsp:nvSpPr>
      <dsp:spPr>
        <a:xfrm>
          <a:off x="2613314" y="946057"/>
          <a:ext cx="208125" cy="868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8722"/>
              </a:lnTo>
              <a:lnTo>
                <a:pt x="208125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415018" y="946057"/>
          <a:ext cx="198295" cy="868722"/>
        </a:xfrm>
        <a:custGeom>
          <a:avLst/>
          <a:gdLst/>
          <a:ahLst/>
          <a:cxnLst/>
          <a:rect l="0" t="0" r="0" b="0"/>
          <a:pathLst>
            <a:path>
              <a:moveTo>
                <a:pt x="198295" y="0"/>
              </a:moveTo>
              <a:lnTo>
                <a:pt x="198295" y="868722"/>
              </a:lnTo>
              <a:lnTo>
                <a:pt x="0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81B15-FB06-430C-B948-588EC5DAFFCF}">
      <dsp:nvSpPr>
        <dsp:cNvPr id="0" name=""/>
        <dsp:cNvSpPr/>
      </dsp:nvSpPr>
      <dsp:spPr>
        <a:xfrm>
          <a:off x="3710153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23BF5-460E-4E58-945C-A394EFA794D5}">
      <dsp:nvSpPr>
        <dsp:cNvPr id="0" name=""/>
        <dsp:cNvSpPr/>
      </dsp:nvSpPr>
      <dsp:spPr>
        <a:xfrm>
          <a:off x="261331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9150"/>
              </a:lnTo>
              <a:lnTo>
                <a:pt x="1142559" y="1539150"/>
              </a:lnTo>
              <a:lnTo>
                <a:pt x="1142559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1425034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147075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1142559" y="0"/>
              </a:moveTo>
              <a:lnTo>
                <a:pt x="1142559" y="1539150"/>
              </a:lnTo>
              <a:lnTo>
                <a:pt x="0" y="1539150"/>
              </a:lnTo>
              <a:lnTo>
                <a:pt x="0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946641" y="1793"/>
          <a:ext cx="3333345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946641" y="1793"/>
        <a:ext cx="3333345" cy="944263"/>
      </dsp:txXfrm>
    </dsp:sp>
    <dsp:sp modelId="{6F525FFA-20EB-4B47-B8E9-7016B7C39B5D}">
      <dsp:nvSpPr>
        <dsp:cNvPr id="0" name=""/>
        <dsp:cNvSpPr/>
      </dsp:nvSpPr>
      <dsp:spPr>
        <a:xfrm>
          <a:off x="526490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sp:txBody>
      <dsp:txXfrm>
        <a:off x="526490" y="2683502"/>
        <a:ext cx="1888527" cy="944263"/>
      </dsp:txXfrm>
    </dsp:sp>
    <dsp:sp modelId="{7E45E9B0-083B-46AD-BDBA-25D37BB93875}">
      <dsp:nvSpPr>
        <dsp:cNvPr id="0" name=""/>
        <dsp:cNvSpPr/>
      </dsp:nvSpPr>
      <dsp:spPr>
        <a:xfrm>
          <a:off x="526490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</a:p>
      </dsp:txBody>
      <dsp:txXfrm>
        <a:off x="526490" y="4024357"/>
        <a:ext cx="1888527" cy="944263"/>
      </dsp:txXfrm>
    </dsp:sp>
    <dsp:sp modelId="{5A164562-B0D8-419C-8708-92B853F8FA7E}">
      <dsp:nvSpPr>
        <dsp:cNvPr id="0" name=""/>
        <dsp:cNvSpPr/>
      </dsp:nvSpPr>
      <dsp:spPr>
        <a:xfrm>
          <a:off x="2811609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Asuntos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sp:txBody>
      <dsp:txXfrm>
        <a:off x="2811609" y="2683502"/>
        <a:ext cx="1888527" cy="944263"/>
      </dsp:txXfrm>
    </dsp:sp>
    <dsp:sp modelId="{9F102510-E52A-4A25-AFBB-297C8DE1CD64}">
      <dsp:nvSpPr>
        <dsp:cNvPr id="0" name=""/>
        <dsp:cNvSpPr/>
      </dsp:nvSpPr>
      <dsp:spPr>
        <a:xfrm>
          <a:off x="2811609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</dsp:txBody>
      <dsp:txXfrm>
        <a:off x="2811609" y="4024357"/>
        <a:ext cx="1888527" cy="944263"/>
      </dsp:txXfrm>
    </dsp:sp>
    <dsp:sp modelId="{D626C255-1536-4EB0-A4A3-D107C591C8D4}">
      <dsp:nvSpPr>
        <dsp:cNvPr id="0" name=""/>
        <dsp:cNvSpPr/>
      </dsp:nvSpPr>
      <dsp:spPr>
        <a:xfrm>
          <a:off x="526490" y="1342648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</dsp:txBody>
      <dsp:txXfrm>
        <a:off x="526490" y="1342648"/>
        <a:ext cx="1888527" cy="944263"/>
      </dsp:txXfrm>
    </dsp:sp>
    <dsp:sp modelId="{A3397913-9049-41EA-B6CD-CBAD9CBC9243}">
      <dsp:nvSpPr>
        <dsp:cNvPr id="0" name=""/>
        <dsp:cNvSpPr/>
      </dsp:nvSpPr>
      <dsp:spPr>
        <a:xfrm>
          <a:off x="2821439" y="1342648"/>
          <a:ext cx="1868868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</a:t>
          </a:r>
        </a:p>
      </dsp:txBody>
      <dsp:txXfrm>
        <a:off x="2821439" y="1342648"/>
        <a:ext cx="1868868" cy="94426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9B9A1-4425-4354-B444-658867A91A8F}">
      <dsp:nvSpPr>
        <dsp:cNvPr id="0" name=""/>
        <dsp:cNvSpPr/>
      </dsp:nvSpPr>
      <dsp:spPr>
        <a:xfrm>
          <a:off x="3007248" y="995000"/>
          <a:ext cx="208564" cy="913711"/>
        </a:xfrm>
        <a:custGeom>
          <a:avLst/>
          <a:gdLst/>
          <a:ahLst/>
          <a:cxnLst/>
          <a:rect l="0" t="0" r="0" b="0"/>
          <a:pathLst>
            <a:path>
              <a:moveTo>
                <a:pt x="208564" y="0"/>
              </a:moveTo>
              <a:lnTo>
                <a:pt x="208564" y="913711"/>
              </a:lnTo>
              <a:lnTo>
                <a:pt x="0" y="91371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215813" y="995000"/>
          <a:ext cx="1201729" cy="18274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8858"/>
              </a:lnTo>
              <a:lnTo>
                <a:pt x="1201729" y="1618858"/>
              </a:lnTo>
              <a:lnTo>
                <a:pt x="1201729" y="182742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014083" y="995000"/>
          <a:ext cx="1201729" cy="1827423"/>
        </a:xfrm>
        <a:custGeom>
          <a:avLst/>
          <a:gdLst/>
          <a:ahLst/>
          <a:cxnLst/>
          <a:rect l="0" t="0" r="0" b="0"/>
          <a:pathLst>
            <a:path>
              <a:moveTo>
                <a:pt x="1201729" y="0"/>
              </a:moveTo>
              <a:lnTo>
                <a:pt x="1201729" y="1618858"/>
              </a:lnTo>
              <a:lnTo>
                <a:pt x="0" y="1618858"/>
              </a:lnTo>
              <a:lnTo>
                <a:pt x="0" y="182742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837230" y="1835"/>
          <a:ext cx="2757164" cy="9931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sp:txBody>
      <dsp:txXfrm>
        <a:off x="1837230" y="1835"/>
        <a:ext cx="2757164" cy="993164"/>
      </dsp:txXfrm>
    </dsp:sp>
    <dsp:sp modelId="{19FBE8A8-D4BA-45D1-97CD-FF1210CD856F}">
      <dsp:nvSpPr>
        <dsp:cNvPr id="0" name=""/>
        <dsp:cNvSpPr/>
      </dsp:nvSpPr>
      <dsp:spPr>
        <a:xfrm>
          <a:off x="1020918" y="2822424"/>
          <a:ext cx="1986329" cy="9931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sp:txBody>
      <dsp:txXfrm>
        <a:off x="1020918" y="2822424"/>
        <a:ext cx="1986329" cy="993164"/>
      </dsp:txXfrm>
    </dsp:sp>
    <dsp:sp modelId="{7C576A7F-97E5-41B2-A453-F3F548F4D3EA}">
      <dsp:nvSpPr>
        <dsp:cNvPr id="0" name=""/>
        <dsp:cNvSpPr/>
      </dsp:nvSpPr>
      <dsp:spPr>
        <a:xfrm>
          <a:off x="3424377" y="2822424"/>
          <a:ext cx="1986329" cy="9931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sp:txBody>
      <dsp:txXfrm>
        <a:off x="3424377" y="2822424"/>
        <a:ext cx="1986329" cy="993164"/>
      </dsp:txXfrm>
    </dsp:sp>
    <dsp:sp modelId="{689D2A6B-DC63-4240-8D00-9FB48D9ACD6F}">
      <dsp:nvSpPr>
        <dsp:cNvPr id="0" name=""/>
        <dsp:cNvSpPr/>
      </dsp:nvSpPr>
      <dsp:spPr>
        <a:xfrm>
          <a:off x="1412801" y="1563687"/>
          <a:ext cx="1594446" cy="6900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 Jurídico(a)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412801" y="1563687"/>
        <a:ext cx="1594446" cy="690050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376F4-38A9-4FB0-AAEB-BEF606352241}">
      <dsp:nvSpPr>
        <dsp:cNvPr id="0" name=""/>
        <dsp:cNvSpPr/>
      </dsp:nvSpPr>
      <dsp:spPr>
        <a:xfrm>
          <a:off x="1920240" y="2769355"/>
          <a:ext cx="91440" cy="3673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73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CC42BB-AA77-49B5-B191-1C791CD2073B}">
      <dsp:nvSpPr>
        <dsp:cNvPr id="0" name=""/>
        <dsp:cNvSpPr/>
      </dsp:nvSpPr>
      <dsp:spPr>
        <a:xfrm>
          <a:off x="1920240" y="1055088"/>
          <a:ext cx="91440" cy="3486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66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75154" y="20638"/>
          <a:ext cx="3181610" cy="10344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sp:txBody>
      <dsp:txXfrm>
        <a:off x="375154" y="20638"/>
        <a:ext cx="3181610" cy="1034449"/>
      </dsp:txXfrm>
    </dsp:sp>
    <dsp:sp modelId="{9EF5B1E7-4642-446F-802A-010E77A6D315}">
      <dsp:nvSpPr>
        <dsp:cNvPr id="0" name=""/>
        <dsp:cNvSpPr/>
      </dsp:nvSpPr>
      <dsp:spPr>
        <a:xfrm>
          <a:off x="855897" y="1403753"/>
          <a:ext cx="2220124" cy="13656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sp:txBody>
      <dsp:txXfrm>
        <a:off x="855897" y="1403753"/>
        <a:ext cx="2220124" cy="1365601"/>
      </dsp:txXfrm>
    </dsp:sp>
    <dsp:sp modelId="{A72CDAEB-77F3-4602-8D7C-ED4C7274390F}">
      <dsp:nvSpPr>
        <dsp:cNvPr id="0" name=""/>
        <dsp:cNvSpPr/>
      </dsp:nvSpPr>
      <dsp:spPr>
        <a:xfrm>
          <a:off x="1091213" y="3136748"/>
          <a:ext cx="1749493" cy="8747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 de Radio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>
            <a:solidFill>
              <a:schemeClr val="tx1"/>
            </a:solidFill>
          </a:endParaRPr>
        </a:p>
      </dsp:txBody>
      <dsp:txXfrm>
        <a:off x="1091213" y="3136748"/>
        <a:ext cx="1749493" cy="874746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376F4-38A9-4FB0-AAEB-BEF606352241}">
      <dsp:nvSpPr>
        <dsp:cNvPr id="0" name=""/>
        <dsp:cNvSpPr/>
      </dsp:nvSpPr>
      <dsp:spPr>
        <a:xfrm>
          <a:off x="3246119" y="3203607"/>
          <a:ext cx="91440" cy="2831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11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3246119" y="2321014"/>
          <a:ext cx="91440" cy="2085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51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246119" y="1249774"/>
          <a:ext cx="91440" cy="2085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5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11701" y="3137"/>
          <a:ext cx="2560276" cy="12466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Área de Monitoreo</a:t>
          </a:r>
        </a:p>
      </dsp:txBody>
      <dsp:txXfrm>
        <a:off x="2011701" y="3137"/>
        <a:ext cx="2560276" cy="1246636"/>
      </dsp:txXfrm>
    </dsp:sp>
    <dsp:sp modelId="{19FBE8A8-D4BA-45D1-97CD-FF1210CD856F}">
      <dsp:nvSpPr>
        <dsp:cNvPr id="0" name=""/>
        <dsp:cNvSpPr/>
      </dsp:nvSpPr>
      <dsp:spPr>
        <a:xfrm>
          <a:off x="2501097" y="1458287"/>
          <a:ext cx="1581485" cy="8627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Supervisores(as)</a:t>
          </a:r>
        </a:p>
      </dsp:txBody>
      <dsp:txXfrm>
        <a:off x="2501097" y="1458287"/>
        <a:ext cx="1581485" cy="862727"/>
      </dsp:txXfrm>
    </dsp:sp>
    <dsp:sp modelId="{9EF5B1E7-4642-446F-802A-010E77A6D315}">
      <dsp:nvSpPr>
        <dsp:cNvPr id="0" name=""/>
        <dsp:cNvSpPr/>
      </dsp:nvSpPr>
      <dsp:spPr>
        <a:xfrm>
          <a:off x="2171883" y="2529528"/>
          <a:ext cx="2239913" cy="6740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Analistas de Audio y Video</a:t>
          </a:r>
        </a:p>
      </dsp:txBody>
      <dsp:txXfrm>
        <a:off x="2171883" y="2529528"/>
        <a:ext cx="2239913" cy="674079"/>
      </dsp:txXfrm>
    </dsp:sp>
    <dsp:sp modelId="{A72CDAEB-77F3-4602-8D7C-ED4C7274390F}">
      <dsp:nvSpPr>
        <dsp:cNvPr id="0" name=""/>
        <dsp:cNvSpPr/>
      </dsp:nvSpPr>
      <dsp:spPr>
        <a:xfrm>
          <a:off x="2007771" y="3486721"/>
          <a:ext cx="2568136" cy="8801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Operadores(as) de Monitoreo</a:t>
          </a:r>
        </a:p>
      </dsp:txBody>
      <dsp:txXfrm>
        <a:off x="2007771" y="3486721"/>
        <a:ext cx="2568136" cy="88019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90445" y="1750404"/>
          <a:ext cx="91440" cy="3941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418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35" y="850401"/>
          <a:ext cx="3070861" cy="90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Plataforma México</a:t>
          </a:r>
        </a:p>
      </dsp:txBody>
      <dsp:txXfrm>
        <a:off x="735" y="850401"/>
        <a:ext cx="3070861" cy="900002"/>
      </dsp:txXfrm>
    </dsp:sp>
    <dsp:sp modelId="{19FBE8A8-D4BA-45D1-97CD-FF1210CD856F}">
      <dsp:nvSpPr>
        <dsp:cNvPr id="0" name=""/>
        <dsp:cNvSpPr/>
      </dsp:nvSpPr>
      <dsp:spPr>
        <a:xfrm>
          <a:off x="597627" y="2144590"/>
          <a:ext cx="1877077" cy="864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del 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</dsp:txBody>
      <dsp:txXfrm>
        <a:off x="597627" y="2144590"/>
        <a:ext cx="1877077" cy="864000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1626851" y="1078062"/>
          <a:ext cx="369476" cy="823363"/>
        </a:xfrm>
        <a:custGeom>
          <a:avLst/>
          <a:gdLst/>
          <a:ahLst/>
          <a:cxnLst/>
          <a:rect l="0" t="0" r="0" b="0"/>
          <a:pathLst>
            <a:path>
              <a:moveTo>
                <a:pt x="369476" y="0"/>
              </a:moveTo>
              <a:lnTo>
                <a:pt x="369476" y="823363"/>
              </a:lnTo>
              <a:lnTo>
                <a:pt x="0" y="8233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1996328" y="1078062"/>
          <a:ext cx="1092485" cy="1661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1694"/>
              </a:lnTo>
              <a:lnTo>
                <a:pt x="1092485" y="1471694"/>
              </a:lnTo>
              <a:lnTo>
                <a:pt x="1092485" y="16612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03842" y="1078062"/>
          <a:ext cx="1092485" cy="1661299"/>
        </a:xfrm>
        <a:custGeom>
          <a:avLst/>
          <a:gdLst/>
          <a:ahLst/>
          <a:cxnLst/>
          <a:rect l="0" t="0" r="0" b="0"/>
          <a:pathLst>
            <a:path>
              <a:moveTo>
                <a:pt x="1092485" y="0"/>
              </a:moveTo>
              <a:lnTo>
                <a:pt x="1092485" y="1471694"/>
              </a:lnTo>
              <a:lnTo>
                <a:pt x="0" y="1471694"/>
              </a:lnTo>
              <a:lnTo>
                <a:pt x="0" y="16612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43066" y="175182"/>
          <a:ext cx="2506522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Social del Delito</a:t>
          </a:r>
        </a:p>
      </dsp:txBody>
      <dsp:txXfrm>
        <a:off x="743066" y="175182"/>
        <a:ext cx="2506522" cy="902880"/>
      </dsp:txXfrm>
    </dsp:sp>
    <dsp:sp modelId="{19FBE8A8-D4BA-45D1-97CD-FF1210CD856F}">
      <dsp:nvSpPr>
        <dsp:cNvPr id="0" name=""/>
        <dsp:cNvSpPr/>
      </dsp:nvSpPr>
      <dsp:spPr>
        <a:xfrm>
          <a:off x="962" y="2739362"/>
          <a:ext cx="1805760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Atención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Ciudadana</a:t>
          </a:r>
        </a:p>
      </dsp:txBody>
      <dsp:txXfrm>
        <a:off x="962" y="2739362"/>
        <a:ext cx="1805760" cy="902880"/>
      </dsp:txXfrm>
    </dsp:sp>
    <dsp:sp modelId="{7C576A7F-97E5-41B2-A453-F3F548F4D3EA}">
      <dsp:nvSpPr>
        <dsp:cNvPr id="0" name=""/>
        <dsp:cNvSpPr/>
      </dsp:nvSpPr>
      <dsp:spPr>
        <a:xfrm>
          <a:off x="2185932" y="2739362"/>
          <a:ext cx="1805760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Prevención</a:t>
          </a:r>
          <a:endParaRPr lang="es-ES" sz="1200" kern="1200" dirty="0"/>
        </a:p>
      </dsp:txBody>
      <dsp:txXfrm>
        <a:off x="2185932" y="2739362"/>
        <a:ext cx="1805760" cy="902880"/>
      </dsp:txXfrm>
    </dsp:sp>
    <dsp:sp modelId="{D626C255-1536-4EB0-A4A3-D107C591C8D4}">
      <dsp:nvSpPr>
        <dsp:cNvPr id="0" name=""/>
        <dsp:cNvSpPr/>
      </dsp:nvSpPr>
      <dsp:spPr>
        <a:xfrm>
          <a:off x="482053" y="1638624"/>
          <a:ext cx="1144798" cy="5256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Promotor(a)</a:t>
          </a:r>
        </a:p>
      </dsp:txBody>
      <dsp:txXfrm>
        <a:off x="482053" y="1638624"/>
        <a:ext cx="1144798" cy="525602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7BB0E-0128-41C9-9417-C15E302CE7E0}">
      <dsp:nvSpPr>
        <dsp:cNvPr id="0" name=""/>
        <dsp:cNvSpPr/>
      </dsp:nvSpPr>
      <dsp:spPr>
        <a:xfrm>
          <a:off x="4140197" y="1220529"/>
          <a:ext cx="446590" cy="819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9861"/>
              </a:lnTo>
              <a:lnTo>
                <a:pt x="446590" y="81986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DA430C-8F42-44E8-9828-F289A96DC5E7}">
      <dsp:nvSpPr>
        <dsp:cNvPr id="0" name=""/>
        <dsp:cNvSpPr/>
      </dsp:nvSpPr>
      <dsp:spPr>
        <a:xfrm>
          <a:off x="3795171" y="1220529"/>
          <a:ext cx="345025" cy="828332"/>
        </a:xfrm>
        <a:custGeom>
          <a:avLst/>
          <a:gdLst/>
          <a:ahLst/>
          <a:cxnLst/>
          <a:rect l="0" t="0" r="0" b="0"/>
          <a:pathLst>
            <a:path>
              <a:moveTo>
                <a:pt x="345025" y="0"/>
              </a:moveTo>
              <a:lnTo>
                <a:pt x="345025" y="828332"/>
              </a:lnTo>
              <a:lnTo>
                <a:pt x="0" y="8283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B0693-A33E-4A16-9639-DB2C50C1B1A4}">
      <dsp:nvSpPr>
        <dsp:cNvPr id="0" name=""/>
        <dsp:cNvSpPr/>
      </dsp:nvSpPr>
      <dsp:spPr>
        <a:xfrm>
          <a:off x="5241939" y="4031405"/>
          <a:ext cx="91440" cy="2341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724"/>
              </a:lnTo>
              <a:lnTo>
                <a:pt x="50192" y="17724"/>
              </a:lnTo>
              <a:lnTo>
                <a:pt x="50192" y="23412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62EA61-40A6-405F-B15E-AC5A999A976A}">
      <dsp:nvSpPr>
        <dsp:cNvPr id="0" name=""/>
        <dsp:cNvSpPr/>
      </dsp:nvSpPr>
      <dsp:spPr>
        <a:xfrm>
          <a:off x="4140197" y="1220529"/>
          <a:ext cx="1147462" cy="1892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800"/>
              </a:lnTo>
              <a:lnTo>
                <a:pt x="1147462" y="1675800"/>
              </a:lnTo>
              <a:lnTo>
                <a:pt x="1147462" y="189220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6BDAB-7A9E-49D1-AF60-C264B7B1FFB8}">
      <dsp:nvSpPr>
        <dsp:cNvPr id="0" name=""/>
        <dsp:cNvSpPr/>
      </dsp:nvSpPr>
      <dsp:spPr>
        <a:xfrm>
          <a:off x="4140197" y="1220529"/>
          <a:ext cx="3540951" cy="1892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821"/>
              </a:lnTo>
              <a:lnTo>
                <a:pt x="3540951" y="1675821"/>
              </a:lnTo>
              <a:lnTo>
                <a:pt x="3540951" y="18922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AA8683-99BC-4531-9134-A690218289FA}">
      <dsp:nvSpPr>
        <dsp:cNvPr id="0" name=""/>
        <dsp:cNvSpPr/>
      </dsp:nvSpPr>
      <dsp:spPr>
        <a:xfrm>
          <a:off x="2292440" y="4033208"/>
          <a:ext cx="274623" cy="5652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5250"/>
              </a:lnTo>
              <a:lnTo>
                <a:pt x="274623" y="5652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D1B53-322D-44F6-80A4-82104A12CC7A}">
      <dsp:nvSpPr>
        <dsp:cNvPr id="0" name=""/>
        <dsp:cNvSpPr/>
      </dsp:nvSpPr>
      <dsp:spPr>
        <a:xfrm>
          <a:off x="1963160" y="4033208"/>
          <a:ext cx="329280" cy="567919"/>
        </a:xfrm>
        <a:custGeom>
          <a:avLst/>
          <a:gdLst/>
          <a:ahLst/>
          <a:cxnLst/>
          <a:rect l="0" t="0" r="0" b="0"/>
          <a:pathLst>
            <a:path>
              <a:moveTo>
                <a:pt x="329280" y="0"/>
              </a:moveTo>
              <a:lnTo>
                <a:pt x="329280" y="567919"/>
              </a:lnTo>
              <a:lnTo>
                <a:pt x="0" y="56791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2292440" y="1220529"/>
          <a:ext cx="1847757" cy="1894005"/>
        </a:xfrm>
        <a:custGeom>
          <a:avLst/>
          <a:gdLst/>
          <a:ahLst/>
          <a:cxnLst/>
          <a:rect l="0" t="0" r="0" b="0"/>
          <a:pathLst>
            <a:path>
              <a:moveTo>
                <a:pt x="1847757" y="0"/>
              </a:moveTo>
              <a:lnTo>
                <a:pt x="1847757" y="1677603"/>
              </a:lnTo>
              <a:lnTo>
                <a:pt x="0" y="1677603"/>
              </a:lnTo>
              <a:lnTo>
                <a:pt x="0" y="189400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830362" y="168139"/>
          <a:ext cx="2619670" cy="10523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Atención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Ciudadana</a:t>
          </a:r>
        </a:p>
      </dsp:txBody>
      <dsp:txXfrm>
        <a:off x="2830362" y="168139"/>
        <a:ext cx="2619670" cy="1052389"/>
      </dsp:txXfrm>
    </dsp:sp>
    <dsp:sp modelId="{19FBE8A8-D4BA-45D1-97CD-FF1210CD856F}">
      <dsp:nvSpPr>
        <dsp:cNvPr id="0" name=""/>
        <dsp:cNvSpPr/>
      </dsp:nvSpPr>
      <dsp:spPr>
        <a:xfrm>
          <a:off x="1392438" y="3114534"/>
          <a:ext cx="1800004" cy="918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Unidad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Atención 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Víctimas de Violencia</a:t>
          </a:r>
        </a:p>
      </dsp:txBody>
      <dsp:txXfrm>
        <a:off x="1392438" y="3114534"/>
        <a:ext cx="1800004" cy="918674"/>
      </dsp:txXfrm>
    </dsp:sp>
    <dsp:sp modelId="{A66FDFA0-1D17-48C3-9FC9-45D448D0F6C6}">
      <dsp:nvSpPr>
        <dsp:cNvPr id="0" name=""/>
        <dsp:cNvSpPr/>
      </dsp:nvSpPr>
      <dsp:spPr>
        <a:xfrm>
          <a:off x="423372" y="4207628"/>
          <a:ext cx="1539787" cy="78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423372" y="4207628"/>
        <a:ext cx="1539787" cy="786999"/>
      </dsp:txXfrm>
    </dsp:sp>
    <dsp:sp modelId="{E9ADBD5B-0C16-4917-9FB6-6E903558F00E}">
      <dsp:nvSpPr>
        <dsp:cNvPr id="0" name=""/>
        <dsp:cNvSpPr/>
      </dsp:nvSpPr>
      <dsp:spPr>
        <a:xfrm>
          <a:off x="2567063" y="4204959"/>
          <a:ext cx="1539787" cy="78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Ayudantes Generales</a:t>
          </a:r>
        </a:p>
      </dsp:txBody>
      <dsp:txXfrm>
        <a:off x="2567063" y="4204959"/>
        <a:ext cx="1539787" cy="786999"/>
      </dsp:txXfrm>
    </dsp:sp>
    <dsp:sp modelId="{2BFA1D44-4D20-4DA5-9A95-28EFF1F2BB1B}">
      <dsp:nvSpPr>
        <dsp:cNvPr id="0" name=""/>
        <dsp:cNvSpPr/>
      </dsp:nvSpPr>
      <dsp:spPr>
        <a:xfrm>
          <a:off x="6781146" y="3112751"/>
          <a:ext cx="1800004" cy="918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Policía Digno</a:t>
          </a:r>
        </a:p>
      </dsp:txBody>
      <dsp:txXfrm>
        <a:off x="6781146" y="3112751"/>
        <a:ext cx="1800004" cy="918674"/>
      </dsp:txXfrm>
    </dsp:sp>
    <dsp:sp modelId="{2C51D51A-40BE-45BE-93C8-8B1FC0600A4C}">
      <dsp:nvSpPr>
        <dsp:cNvPr id="0" name=""/>
        <dsp:cNvSpPr/>
      </dsp:nvSpPr>
      <dsp:spPr>
        <a:xfrm>
          <a:off x="4387657" y="3112730"/>
          <a:ext cx="1800004" cy="918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Encargado(a) de Trabajo Comunitario</a:t>
          </a:r>
        </a:p>
      </dsp:txBody>
      <dsp:txXfrm>
        <a:off x="4387657" y="3112730"/>
        <a:ext cx="1800004" cy="918674"/>
      </dsp:txXfrm>
    </dsp:sp>
    <dsp:sp modelId="{9DC2669D-0238-487E-95C9-3C2883DC03BC}">
      <dsp:nvSpPr>
        <dsp:cNvPr id="0" name=""/>
        <dsp:cNvSpPr/>
      </dsp:nvSpPr>
      <dsp:spPr>
        <a:xfrm>
          <a:off x="4522238" y="4265530"/>
          <a:ext cx="1539787" cy="78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Psicólogo (a)</a:t>
          </a:r>
        </a:p>
      </dsp:txBody>
      <dsp:txXfrm>
        <a:off x="4522238" y="4265530"/>
        <a:ext cx="1539787" cy="786999"/>
      </dsp:txXfrm>
    </dsp:sp>
    <dsp:sp modelId="{0D5CCE0A-512E-4404-AA5C-0300E0C9B7AE}">
      <dsp:nvSpPr>
        <dsp:cNvPr id="0" name=""/>
        <dsp:cNvSpPr/>
      </dsp:nvSpPr>
      <dsp:spPr>
        <a:xfrm>
          <a:off x="1995166" y="1543719"/>
          <a:ext cx="1800004" cy="10102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el(la) Ciudadano(a)</a:t>
          </a:r>
        </a:p>
      </dsp:txBody>
      <dsp:txXfrm>
        <a:off x="1995166" y="1543719"/>
        <a:ext cx="1800004" cy="1010284"/>
      </dsp:txXfrm>
    </dsp:sp>
    <dsp:sp modelId="{E0480EB0-4548-4786-8C6A-9D93B8C6D4FC}">
      <dsp:nvSpPr>
        <dsp:cNvPr id="0" name=""/>
        <dsp:cNvSpPr/>
      </dsp:nvSpPr>
      <dsp:spPr>
        <a:xfrm>
          <a:off x="4586787" y="1491319"/>
          <a:ext cx="1800004" cy="10981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Criminólogo(a)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>
            <a:solidFill>
              <a:schemeClr val="tx1"/>
            </a:solidFill>
          </a:endParaRPr>
        </a:p>
      </dsp:txBody>
      <dsp:txXfrm>
        <a:off x="4586787" y="1491319"/>
        <a:ext cx="1800004" cy="109814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4535F-9C2C-4C04-8F25-44ABBCAF5D80}">
      <dsp:nvSpPr>
        <dsp:cNvPr id="0" name=""/>
        <dsp:cNvSpPr/>
      </dsp:nvSpPr>
      <dsp:spPr>
        <a:xfrm>
          <a:off x="6759575" y="2858071"/>
          <a:ext cx="91440" cy="3479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0199EE-1AF9-4D4E-8C9B-F36F84EAE82D}">
      <dsp:nvSpPr>
        <dsp:cNvPr id="0" name=""/>
        <dsp:cNvSpPr/>
      </dsp:nvSpPr>
      <dsp:spPr>
        <a:xfrm>
          <a:off x="3833911" y="1681623"/>
          <a:ext cx="2971384" cy="347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981"/>
              </a:lnTo>
              <a:lnTo>
                <a:pt x="2971384" y="173981"/>
              </a:lnTo>
              <a:lnTo>
                <a:pt x="2971384" y="3479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8764F-4F2F-458E-8087-DAE9CA0DC66D}">
      <dsp:nvSpPr>
        <dsp:cNvPr id="0" name=""/>
        <dsp:cNvSpPr/>
      </dsp:nvSpPr>
      <dsp:spPr>
        <a:xfrm>
          <a:off x="3598969" y="2858071"/>
          <a:ext cx="1121014" cy="347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981"/>
              </a:lnTo>
              <a:lnTo>
                <a:pt x="1121014" y="173981"/>
              </a:lnTo>
              <a:lnTo>
                <a:pt x="1121014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1225B2-5BBE-49C2-BEAA-8393B1DA87AB}">
      <dsp:nvSpPr>
        <dsp:cNvPr id="0" name=""/>
        <dsp:cNvSpPr/>
      </dsp:nvSpPr>
      <dsp:spPr>
        <a:xfrm>
          <a:off x="2728621" y="2858071"/>
          <a:ext cx="870347" cy="347963"/>
        </a:xfrm>
        <a:custGeom>
          <a:avLst/>
          <a:gdLst/>
          <a:ahLst/>
          <a:cxnLst/>
          <a:rect l="0" t="0" r="0" b="0"/>
          <a:pathLst>
            <a:path>
              <a:moveTo>
                <a:pt x="870347" y="0"/>
              </a:moveTo>
              <a:lnTo>
                <a:pt x="870347" y="173981"/>
              </a:lnTo>
              <a:lnTo>
                <a:pt x="0" y="173981"/>
              </a:lnTo>
              <a:lnTo>
                <a:pt x="0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6BDAB-7A9E-49D1-AF60-C264B7B1FFB8}">
      <dsp:nvSpPr>
        <dsp:cNvPr id="0" name=""/>
        <dsp:cNvSpPr/>
      </dsp:nvSpPr>
      <dsp:spPr>
        <a:xfrm>
          <a:off x="3598969" y="1681623"/>
          <a:ext cx="234941" cy="347963"/>
        </a:xfrm>
        <a:custGeom>
          <a:avLst/>
          <a:gdLst/>
          <a:ahLst/>
          <a:cxnLst/>
          <a:rect l="0" t="0" r="0" b="0"/>
          <a:pathLst>
            <a:path>
              <a:moveTo>
                <a:pt x="234941" y="0"/>
              </a:moveTo>
              <a:lnTo>
                <a:pt x="234941" y="173981"/>
              </a:lnTo>
              <a:lnTo>
                <a:pt x="0" y="173981"/>
              </a:lnTo>
              <a:lnTo>
                <a:pt x="0" y="3479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DF4FC0-6953-43BB-AC7E-CA2C5889817E}">
      <dsp:nvSpPr>
        <dsp:cNvPr id="0" name=""/>
        <dsp:cNvSpPr/>
      </dsp:nvSpPr>
      <dsp:spPr>
        <a:xfrm>
          <a:off x="785490" y="2858071"/>
          <a:ext cx="91440" cy="3479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DC2695-DB29-45B6-B39C-78744B8B9037}">
      <dsp:nvSpPr>
        <dsp:cNvPr id="0" name=""/>
        <dsp:cNvSpPr/>
      </dsp:nvSpPr>
      <dsp:spPr>
        <a:xfrm>
          <a:off x="831210" y="1681623"/>
          <a:ext cx="3002701" cy="347963"/>
        </a:xfrm>
        <a:custGeom>
          <a:avLst/>
          <a:gdLst/>
          <a:ahLst/>
          <a:cxnLst/>
          <a:rect l="0" t="0" r="0" b="0"/>
          <a:pathLst>
            <a:path>
              <a:moveTo>
                <a:pt x="3002701" y="0"/>
              </a:moveTo>
              <a:lnTo>
                <a:pt x="3002701" y="173981"/>
              </a:lnTo>
              <a:lnTo>
                <a:pt x="0" y="173981"/>
              </a:lnTo>
              <a:lnTo>
                <a:pt x="0" y="3479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78527" y="853139"/>
          <a:ext cx="27107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 Prevención</a:t>
          </a:r>
          <a:endParaRPr lang="es-ES" sz="1200" kern="1200" dirty="0"/>
        </a:p>
      </dsp:txBody>
      <dsp:txXfrm>
        <a:off x="2478527" y="853139"/>
        <a:ext cx="2710768" cy="828484"/>
      </dsp:txXfrm>
    </dsp:sp>
    <dsp:sp modelId="{780649D7-0635-4A1A-A68C-0F41B1A7CA14}">
      <dsp:nvSpPr>
        <dsp:cNvPr id="0" name=""/>
        <dsp:cNvSpPr/>
      </dsp:nvSpPr>
      <dsp:spPr>
        <a:xfrm>
          <a:off x="2725" y="2029586"/>
          <a:ext cx="16569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Prevención</a:t>
          </a:r>
        </a:p>
      </dsp:txBody>
      <dsp:txXfrm>
        <a:off x="2725" y="2029586"/>
        <a:ext cx="1656968" cy="828484"/>
      </dsp:txXfrm>
    </dsp:sp>
    <dsp:sp modelId="{CE0038FB-0BE5-4CF1-8945-88411856632D}">
      <dsp:nvSpPr>
        <dsp:cNvPr id="0" name=""/>
        <dsp:cNvSpPr/>
      </dsp:nvSpPr>
      <dsp:spPr>
        <a:xfrm>
          <a:off x="9511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Trabajadores(as) Sociales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Promotores(as)</a:t>
          </a:r>
        </a:p>
      </dsp:txBody>
      <dsp:txXfrm>
        <a:off x="9511" y="3206034"/>
        <a:ext cx="1643398" cy="1080004"/>
      </dsp:txXfrm>
    </dsp:sp>
    <dsp:sp modelId="{2BFA1D44-4D20-4DA5-9A95-28EFF1F2BB1B}">
      <dsp:nvSpPr>
        <dsp:cNvPr id="0" name=""/>
        <dsp:cNvSpPr/>
      </dsp:nvSpPr>
      <dsp:spPr>
        <a:xfrm>
          <a:off x="2770485" y="2029586"/>
          <a:ext cx="16569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Programas</a:t>
          </a:r>
        </a:p>
      </dsp:txBody>
      <dsp:txXfrm>
        <a:off x="2770485" y="2029586"/>
        <a:ext cx="1656968" cy="828484"/>
      </dsp:txXfrm>
    </dsp:sp>
    <dsp:sp modelId="{C1E120B7-ABD0-452A-9034-AAC7AB8752E6}">
      <dsp:nvSpPr>
        <dsp:cNvPr id="0" name=""/>
        <dsp:cNvSpPr/>
      </dsp:nvSpPr>
      <dsp:spPr>
        <a:xfrm>
          <a:off x="1906922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Auxiliar Temporal</a:t>
          </a:r>
        </a:p>
      </dsp:txBody>
      <dsp:txXfrm>
        <a:off x="1906922" y="3206034"/>
        <a:ext cx="1643398" cy="1080004"/>
      </dsp:txXfrm>
    </dsp:sp>
    <dsp:sp modelId="{3532192F-1A19-43A1-8FD9-6F817771F58C}">
      <dsp:nvSpPr>
        <dsp:cNvPr id="0" name=""/>
        <dsp:cNvSpPr/>
      </dsp:nvSpPr>
      <dsp:spPr>
        <a:xfrm>
          <a:off x="3898284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Supervisores(as)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Vinculación Estratégica</a:t>
          </a:r>
        </a:p>
      </dsp:txBody>
      <dsp:txXfrm>
        <a:off x="3898284" y="3206034"/>
        <a:ext cx="1643398" cy="1080004"/>
      </dsp:txXfrm>
    </dsp:sp>
    <dsp:sp modelId="{30075CCD-5447-4424-89D4-EEC34BCED6EF}">
      <dsp:nvSpPr>
        <dsp:cNvPr id="0" name=""/>
        <dsp:cNvSpPr/>
      </dsp:nvSpPr>
      <dsp:spPr>
        <a:xfrm>
          <a:off x="5976811" y="2029586"/>
          <a:ext cx="16569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Estudios 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Investigación</a:t>
          </a:r>
        </a:p>
      </dsp:txBody>
      <dsp:txXfrm>
        <a:off x="5976811" y="2029586"/>
        <a:ext cx="1656968" cy="828484"/>
      </dsp:txXfrm>
    </dsp:sp>
    <dsp:sp modelId="{75C4AC7C-FF83-44FC-84DC-90BF37AD707C}">
      <dsp:nvSpPr>
        <dsp:cNvPr id="0" name=""/>
        <dsp:cNvSpPr/>
      </dsp:nvSpPr>
      <dsp:spPr>
        <a:xfrm>
          <a:off x="5983596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Jurídico(a)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Recepcionista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</a:p>
      </dsp:txBody>
      <dsp:txXfrm>
        <a:off x="5983596" y="3206034"/>
        <a:ext cx="1643398" cy="10800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D420E6-D237-4F31-8FC0-6A1DDA021AB5}">
      <dsp:nvSpPr>
        <dsp:cNvPr id="0" name=""/>
        <dsp:cNvSpPr/>
      </dsp:nvSpPr>
      <dsp:spPr>
        <a:xfrm>
          <a:off x="3605249" y="823809"/>
          <a:ext cx="424132" cy="508628"/>
        </a:xfrm>
        <a:custGeom>
          <a:avLst/>
          <a:gdLst/>
          <a:ahLst/>
          <a:cxnLst/>
          <a:rect l="0" t="0" r="0" b="0"/>
          <a:pathLst>
            <a:path>
              <a:moveTo>
                <a:pt x="424132" y="0"/>
              </a:moveTo>
              <a:lnTo>
                <a:pt x="424132" y="508628"/>
              </a:lnTo>
              <a:lnTo>
                <a:pt x="0" y="5086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DFFEE8-656C-4092-8771-4605C20633A4}">
      <dsp:nvSpPr>
        <dsp:cNvPr id="0" name=""/>
        <dsp:cNvSpPr/>
      </dsp:nvSpPr>
      <dsp:spPr>
        <a:xfrm>
          <a:off x="4029381" y="823809"/>
          <a:ext cx="350874" cy="1656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6527"/>
              </a:lnTo>
              <a:lnTo>
                <a:pt x="350874" y="16565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AC7B8-FB1A-4535-BF57-2DF41852A8D7}">
      <dsp:nvSpPr>
        <dsp:cNvPr id="0" name=""/>
        <dsp:cNvSpPr/>
      </dsp:nvSpPr>
      <dsp:spPr>
        <a:xfrm>
          <a:off x="3592138" y="823809"/>
          <a:ext cx="437243" cy="1653473"/>
        </a:xfrm>
        <a:custGeom>
          <a:avLst/>
          <a:gdLst/>
          <a:ahLst/>
          <a:cxnLst/>
          <a:rect l="0" t="0" r="0" b="0"/>
          <a:pathLst>
            <a:path>
              <a:moveTo>
                <a:pt x="437243" y="0"/>
              </a:moveTo>
              <a:lnTo>
                <a:pt x="437243" y="1653473"/>
              </a:lnTo>
              <a:lnTo>
                <a:pt x="0" y="1653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D848C-3E41-487C-8EC0-53060D5FC662}">
      <dsp:nvSpPr>
        <dsp:cNvPr id="0" name=""/>
        <dsp:cNvSpPr/>
      </dsp:nvSpPr>
      <dsp:spPr>
        <a:xfrm>
          <a:off x="4029381" y="823809"/>
          <a:ext cx="3361037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3361037" y="2345541"/>
              </a:lnTo>
              <a:lnTo>
                <a:pt x="3361037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D6262-BE61-48C4-9D5C-C567DBB06F36}">
      <dsp:nvSpPr>
        <dsp:cNvPr id="0" name=""/>
        <dsp:cNvSpPr/>
      </dsp:nvSpPr>
      <dsp:spPr>
        <a:xfrm>
          <a:off x="4029381" y="823809"/>
          <a:ext cx="1106398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1106398" y="2345541"/>
              </a:lnTo>
              <a:lnTo>
                <a:pt x="1106398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8D7B0-AD4F-4F23-B4CA-ECAC9A9C0C70}">
      <dsp:nvSpPr>
        <dsp:cNvPr id="0" name=""/>
        <dsp:cNvSpPr/>
      </dsp:nvSpPr>
      <dsp:spPr>
        <a:xfrm>
          <a:off x="2881141" y="823809"/>
          <a:ext cx="1148240" cy="2494699"/>
        </a:xfrm>
        <a:custGeom>
          <a:avLst/>
          <a:gdLst/>
          <a:ahLst/>
          <a:cxnLst/>
          <a:rect l="0" t="0" r="0" b="0"/>
          <a:pathLst>
            <a:path>
              <a:moveTo>
                <a:pt x="1148240" y="0"/>
              </a:moveTo>
              <a:lnTo>
                <a:pt x="1148240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E7D5A-134A-4C1C-9138-ECF3B5F78246}">
      <dsp:nvSpPr>
        <dsp:cNvPr id="0" name=""/>
        <dsp:cNvSpPr/>
      </dsp:nvSpPr>
      <dsp:spPr>
        <a:xfrm>
          <a:off x="862845" y="823809"/>
          <a:ext cx="3166536" cy="2494699"/>
        </a:xfrm>
        <a:custGeom>
          <a:avLst/>
          <a:gdLst/>
          <a:ahLst/>
          <a:cxnLst/>
          <a:rect l="0" t="0" r="0" b="0"/>
          <a:pathLst>
            <a:path>
              <a:moveTo>
                <a:pt x="3166536" y="0"/>
              </a:moveTo>
              <a:lnTo>
                <a:pt x="3166536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1BDEB-C383-46DD-94CF-B8DAC493CDAE}">
      <dsp:nvSpPr>
        <dsp:cNvPr id="0" name=""/>
        <dsp:cNvSpPr/>
      </dsp:nvSpPr>
      <dsp:spPr>
        <a:xfrm>
          <a:off x="2829639" y="0"/>
          <a:ext cx="2399484" cy="82380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sp:txBody>
      <dsp:txXfrm>
        <a:off x="2829639" y="0"/>
        <a:ext cx="2399484" cy="823809"/>
      </dsp:txXfrm>
    </dsp:sp>
    <dsp:sp modelId="{5F960542-94A4-4F9E-B75D-DBD5FCFB6474}">
      <dsp:nvSpPr>
        <dsp:cNvPr id="0" name=""/>
        <dsp:cNvSpPr/>
      </dsp:nvSpPr>
      <dsp:spPr>
        <a:xfrm>
          <a:off x="2854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 Administrativo(a)</a:t>
          </a:r>
          <a:endParaRPr lang="es-ES" sz="1200" kern="1200" dirty="0">
            <a:latin typeface="+mn-lt"/>
          </a:endParaRPr>
        </a:p>
      </dsp:txBody>
      <dsp:txXfrm>
        <a:off x="2854" y="3318508"/>
        <a:ext cx="1719981" cy="824526"/>
      </dsp:txXfrm>
    </dsp:sp>
    <dsp:sp modelId="{BE393EA6-436B-4E8E-98D3-7FC4A3B6FD72}">
      <dsp:nvSpPr>
        <dsp:cNvPr id="0" name=""/>
        <dsp:cNvSpPr/>
      </dsp:nvSpPr>
      <dsp:spPr>
        <a:xfrm>
          <a:off x="2021150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de FORTASEG</a:t>
          </a:r>
        </a:p>
      </dsp:txBody>
      <dsp:txXfrm>
        <a:off x="2021150" y="3318508"/>
        <a:ext cx="1719981" cy="824526"/>
      </dsp:txXfrm>
    </dsp:sp>
    <dsp:sp modelId="{ACF15B23-6C27-4EE0-887C-952A3E569CD0}">
      <dsp:nvSpPr>
        <dsp:cNvPr id="0" name=""/>
        <dsp:cNvSpPr/>
      </dsp:nvSpPr>
      <dsp:spPr>
        <a:xfrm>
          <a:off x="4039446" y="3318508"/>
          <a:ext cx="2192667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Materiales</a:t>
          </a:r>
        </a:p>
      </dsp:txBody>
      <dsp:txXfrm>
        <a:off x="4039446" y="3318508"/>
        <a:ext cx="2192667" cy="824526"/>
      </dsp:txXfrm>
    </dsp:sp>
    <dsp:sp modelId="{BABEB0FF-8874-424F-91E2-2AD3F35E73FA}">
      <dsp:nvSpPr>
        <dsp:cNvPr id="0" name=""/>
        <dsp:cNvSpPr/>
      </dsp:nvSpPr>
      <dsp:spPr>
        <a:xfrm>
          <a:off x="6530428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kern="1200" dirty="0">
            <a:latin typeface="+mn-lt"/>
          </a:endParaRPr>
        </a:p>
      </dsp:txBody>
      <dsp:txXfrm>
        <a:off x="6530428" y="3318508"/>
        <a:ext cx="1719981" cy="824526"/>
      </dsp:txXfrm>
    </dsp:sp>
    <dsp:sp modelId="{85053FE5-882A-4DF2-B8F8-23CCB0442804}">
      <dsp:nvSpPr>
        <dsp:cNvPr id="0" name=""/>
        <dsp:cNvSpPr/>
      </dsp:nvSpPr>
      <dsp:spPr>
        <a:xfrm>
          <a:off x="1792137" y="2117281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sp:txBody>
      <dsp:txXfrm>
        <a:off x="1792137" y="2117281"/>
        <a:ext cx="1800000" cy="720003"/>
      </dsp:txXfrm>
    </dsp:sp>
    <dsp:sp modelId="{C0572B68-CAF8-4968-85E2-50E1924B5220}">
      <dsp:nvSpPr>
        <dsp:cNvPr id="0" name=""/>
        <dsp:cNvSpPr/>
      </dsp:nvSpPr>
      <dsp:spPr>
        <a:xfrm>
          <a:off x="4380256" y="2120335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4380256" y="2120335"/>
        <a:ext cx="1800000" cy="720003"/>
      </dsp:txXfrm>
    </dsp:sp>
    <dsp:sp modelId="{F7FA60C7-93BC-413C-832D-B1E55749BFDE}">
      <dsp:nvSpPr>
        <dsp:cNvPr id="0" name=""/>
        <dsp:cNvSpPr/>
      </dsp:nvSpPr>
      <dsp:spPr>
        <a:xfrm>
          <a:off x="1805249" y="972436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Auxiliar</a:t>
          </a:r>
          <a:endParaRPr lang="es-ES" sz="1200" kern="1200" dirty="0"/>
        </a:p>
      </dsp:txBody>
      <dsp:txXfrm>
        <a:off x="1805249" y="972436"/>
        <a:ext cx="1800000" cy="7200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E454C-13BC-4BA6-9CE0-84BF35321DD4}">
      <dsp:nvSpPr>
        <dsp:cNvPr id="0" name=""/>
        <dsp:cNvSpPr/>
      </dsp:nvSpPr>
      <dsp:spPr>
        <a:xfrm>
          <a:off x="4099410" y="2738977"/>
          <a:ext cx="91440" cy="5852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52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4FF2B4-6236-42ED-9731-659B9EF6381A}">
      <dsp:nvSpPr>
        <dsp:cNvPr id="0" name=""/>
        <dsp:cNvSpPr/>
      </dsp:nvSpPr>
      <dsp:spPr>
        <a:xfrm>
          <a:off x="2796301" y="1084306"/>
          <a:ext cx="1348829" cy="585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617"/>
              </a:lnTo>
              <a:lnTo>
                <a:pt x="1348829" y="292617"/>
              </a:lnTo>
              <a:lnTo>
                <a:pt x="1348829" y="5852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447472" y="1084306"/>
          <a:ext cx="1348829" cy="585235"/>
        </a:xfrm>
        <a:custGeom>
          <a:avLst/>
          <a:gdLst/>
          <a:ahLst/>
          <a:cxnLst/>
          <a:rect l="0" t="0" r="0" b="0"/>
          <a:pathLst>
            <a:path>
              <a:moveTo>
                <a:pt x="1348829" y="0"/>
              </a:moveTo>
              <a:lnTo>
                <a:pt x="1348829" y="292617"/>
              </a:lnTo>
              <a:lnTo>
                <a:pt x="0" y="292617"/>
              </a:lnTo>
              <a:lnTo>
                <a:pt x="0" y="5852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34101" y="2414"/>
          <a:ext cx="2524400" cy="1081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Jefe(a) Administrativo(a)</a:t>
          </a:r>
        </a:p>
      </dsp:txBody>
      <dsp:txXfrm>
        <a:off x="1534101" y="2414"/>
        <a:ext cx="2524400" cy="1081891"/>
      </dsp:txXfrm>
    </dsp:sp>
    <dsp:sp modelId="{19FBE8A8-D4BA-45D1-97CD-FF1210CD856F}">
      <dsp:nvSpPr>
        <dsp:cNvPr id="0" name=""/>
        <dsp:cNvSpPr/>
      </dsp:nvSpPr>
      <dsp:spPr>
        <a:xfrm>
          <a:off x="391261" y="1669542"/>
          <a:ext cx="2112422" cy="1069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Supervisor(a)</a:t>
          </a:r>
          <a:r>
            <a:rPr lang="es-MX" altLang="es-MX" sz="1200" kern="1200" dirty="0" smtClean="0">
              <a:solidFill>
                <a:schemeClr val="tx1"/>
              </a:solidFill>
            </a:rPr>
            <a:t> </a:t>
          </a:r>
        </a:p>
      </dsp:txBody>
      <dsp:txXfrm>
        <a:off x="391261" y="1669542"/>
        <a:ext cx="2112422" cy="1069434"/>
      </dsp:txXfrm>
    </dsp:sp>
    <dsp:sp modelId="{02D8A9AB-F467-4DD9-BA4D-2EBE25A39280}">
      <dsp:nvSpPr>
        <dsp:cNvPr id="0" name=""/>
        <dsp:cNvSpPr/>
      </dsp:nvSpPr>
      <dsp:spPr>
        <a:xfrm>
          <a:off x="3088919" y="1669542"/>
          <a:ext cx="2112422" cy="1069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Encargado(a) de Cocineros(as)</a:t>
          </a:r>
        </a:p>
      </dsp:txBody>
      <dsp:txXfrm>
        <a:off x="3088919" y="1669542"/>
        <a:ext cx="2112422" cy="1069434"/>
      </dsp:txXfrm>
    </dsp:sp>
    <dsp:sp modelId="{A49EB804-4102-4665-8007-75BE809DF9FF}">
      <dsp:nvSpPr>
        <dsp:cNvPr id="0" name=""/>
        <dsp:cNvSpPr/>
      </dsp:nvSpPr>
      <dsp:spPr>
        <a:xfrm>
          <a:off x="2751711" y="3324212"/>
          <a:ext cx="2786836" cy="13934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Cocineros(as)</a:t>
          </a:r>
        </a:p>
      </dsp:txBody>
      <dsp:txXfrm>
        <a:off x="2751711" y="3324212"/>
        <a:ext cx="2786836" cy="13934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solidFill>
                <a:schemeClr val="tx1"/>
              </a:solidFill>
            </a:rPr>
            <a:t>Analista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983" y="2309746"/>
        <a:ext cx="2965677" cy="10433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Administrativo(</a:t>
          </a:r>
          <a:r>
            <a:rPr lang="es-MX" altLang="es-MX" sz="1200" kern="1200" dirty="0" smtClean="0">
              <a:solidFill>
                <a:schemeClr val="tx1"/>
              </a:solidFill>
            </a:rPr>
            <a:t>a) </a:t>
          </a:r>
        </a:p>
      </dsp:txBody>
      <dsp:txXfrm>
        <a:off x="983" y="2309746"/>
        <a:ext cx="2965677" cy="10433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3722C-E22F-4512-B992-568CDE65EB88}">
      <dsp:nvSpPr>
        <dsp:cNvPr id="0" name=""/>
        <dsp:cNvSpPr/>
      </dsp:nvSpPr>
      <dsp:spPr>
        <a:xfrm>
          <a:off x="2873918" y="2529398"/>
          <a:ext cx="91440" cy="3725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25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86989" y="1122127"/>
          <a:ext cx="1032649" cy="370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253"/>
              </a:lnTo>
              <a:lnTo>
                <a:pt x="1032649" y="191253"/>
              </a:lnTo>
              <a:lnTo>
                <a:pt x="1032649" y="370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808619" y="2530431"/>
          <a:ext cx="91440" cy="3584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84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4339" y="1122127"/>
          <a:ext cx="1032649" cy="371506"/>
        </a:xfrm>
        <a:custGeom>
          <a:avLst/>
          <a:gdLst/>
          <a:ahLst/>
          <a:cxnLst/>
          <a:rect l="0" t="0" r="0" b="0"/>
          <a:pathLst>
            <a:path>
              <a:moveTo>
                <a:pt x="1032649" y="0"/>
              </a:moveTo>
              <a:lnTo>
                <a:pt x="1032649" y="192286"/>
              </a:lnTo>
              <a:lnTo>
                <a:pt x="0" y="192286"/>
              </a:lnTo>
              <a:lnTo>
                <a:pt x="0" y="37150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90795" y="268698"/>
          <a:ext cx="2792387" cy="8534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sp:txBody>
      <dsp:txXfrm>
        <a:off x="490795" y="268698"/>
        <a:ext cx="2792387" cy="853429"/>
      </dsp:txXfrm>
    </dsp:sp>
    <dsp:sp modelId="{19FBE8A8-D4BA-45D1-97CD-FF1210CD856F}">
      <dsp:nvSpPr>
        <dsp:cNvPr id="0" name=""/>
        <dsp:cNvSpPr/>
      </dsp:nvSpPr>
      <dsp:spPr>
        <a:xfrm>
          <a:off x="909" y="1493633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Presupuestal</a:t>
          </a:r>
        </a:p>
      </dsp:txBody>
      <dsp:txXfrm>
        <a:off x="909" y="1493633"/>
        <a:ext cx="1706858" cy="1036797"/>
      </dsp:txXfrm>
    </dsp:sp>
    <dsp:sp modelId="{20209728-DAC1-434F-A34D-4E2CFBD35B6A}">
      <dsp:nvSpPr>
        <dsp:cNvPr id="0" name=""/>
        <dsp:cNvSpPr/>
      </dsp:nvSpPr>
      <dsp:spPr>
        <a:xfrm>
          <a:off x="909" y="2888871"/>
          <a:ext cx="1706858" cy="10363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 D</a:t>
          </a:r>
          <a:endParaRPr 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Auxiliar Administrativo(a)</a:t>
          </a:r>
        </a:p>
      </dsp:txBody>
      <dsp:txXfrm>
        <a:off x="909" y="2888871"/>
        <a:ext cx="1706858" cy="1036336"/>
      </dsp:txXfrm>
    </dsp:sp>
    <dsp:sp modelId="{0E4A1FB2-B936-4A45-9B17-4DC72B6EC80F}">
      <dsp:nvSpPr>
        <dsp:cNvPr id="0" name=""/>
        <dsp:cNvSpPr/>
      </dsp:nvSpPr>
      <dsp:spPr>
        <a:xfrm>
          <a:off x="2066209" y="1492601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Contable</a:t>
          </a:r>
        </a:p>
      </dsp:txBody>
      <dsp:txXfrm>
        <a:off x="2066209" y="1492601"/>
        <a:ext cx="1706858" cy="1036797"/>
      </dsp:txXfrm>
    </dsp:sp>
    <dsp:sp modelId="{CA22AC9C-FB9D-4189-A739-12E3BC5D1215}">
      <dsp:nvSpPr>
        <dsp:cNvPr id="0" name=""/>
        <dsp:cNvSpPr/>
      </dsp:nvSpPr>
      <dsp:spPr>
        <a:xfrm>
          <a:off x="2066209" y="2901937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solidFill>
                <a:schemeClr val="tx1"/>
              </a:solidFill>
            </a:rPr>
            <a:t>Analista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066209" y="2901937"/>
        <a:ext cx="1706858" cy="103679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42F33-4261-4F63-85BB-03E97BF834B4}">
      <dsp:nvSpPr>
        <dsp:cNvPr id="0" name=""/>
        <dsp:cNvSpPr/>
      </dsp:nvSpPr>
      <dsp:spPr>
        <a:xfrm>
          <a:off x="7029855" y="1805260"/>
          <a:ext cx="91440" cy="2310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102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5419140" y="646879"/>
          <a:ext cx="1656435" cy="342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09"/>
              </a:lnTo>
              <a:lnTo>
                <a:pt x="1656435" y="171309"/>
              </a:lnTo>
              <a:lnTo>
                <a:pt x="1656435" y="3426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C12E2-B208-40A2-9D81-349E75AE3526}">
      <dsp:nvSpPr>
        <dsp:cNvPr id="0" name=""/>
        <dsp:cNvSpPr/>
      </dsp:nvSpPr>
      <dsp:spPr>
        <a:xfrm>
          <a:off x="3613926" y="1805260"/>
          <a:ext cx="171309" cy="559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546"/>
              </a:lnTo>
              <a:lnTo>
                <a:pt x="171309" y="5595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809C8-8359-4E0F-8C80-BD418CA1242D}">
      <dsp:nvSpPr>
        <dsp:cNvPr id="0" name=""/>
        <dsp:cNvSpPr/>
      </dsp:nvSpPr>
      <dsp:spPr>
        <a:xfrm>
          <a:off x="3442616" y="1805260"/>
          <a:ext cx="171309" cy="559546"/>
        </a:xfrm>
        <a:custGeom>
          <a:avLst/>
          <a:gdLst/>
          <a:ahLst/>
          <a:cxnLst/>
          <a:rect l="0" t="0" r="0" b="0"/>
          <a:pathLst>
            <a:path>
              <a:moveTo>
                <a:pt x="171309" y="0"/>
              </a:moveTo>
              <a:lnTo>
                <a:pt x="171309" y="559546"/>
              </a:lnTo>
              <a:lnTo>
                <a:pt x="0" y="5595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493D5D-708D-40A6-89C0-A470674F4BA5}">
      <dsp:nvSpPr>
        <dsp:cNvPr id="0" name=""/>
        <dsp:cNvSpPr/>
      </dsp:nvSpPr>
      <dsp:spPr>
        <a:xfrm>
          <a:off x="5574024" y="3802007"/>
          <a:ext cx="91440" cy="2062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622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1B97B-F22C-475E-BA8E-22E42A13FCB1}">
      <dsp:nvSpPr>
        <dsp:cNvPr id="0" name=""/>
        <dsp:cNvSpPr/>
      </dsp:nvSpPr>
      <dsp:spPr>
        <a:xfrm>
          <a:off x="3613926" y="1805260"/>
          <a:ext cx="2005817" cy="1365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4437"/>
              </a:lnTo>
              <a:lnTo>
                <a:pt x="2005817" y="1194437"/>
              </a:lnTo>
              <a:lnTo>
                <a:pt x="2005817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BEA0E1-C60C-41D4-9550-F21301AFA93B}">
      <dsp:nvSpPr>
        <dsp:cNvPr id="0" name=""/>
        <dsp:cNvSpPr/>
      </dsp:nvSpPr>
      <dsp:spPr>
        <a:xfrm>
          <a:off x="3568206" y="1805260"/>
          <a:ext cx="91440" cy="13657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94437"/>
              </a:lnTo>
              <a:lnTo>
                <a:pt x="51152" y="1194437"/>
              </a:lnTo>
              <a:lnTo>
                <a:pt x="51152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1526124" y="1805260"/>
          <a:ext cx="2087801" cy="1365747"/>
        </a:xfrm>
        <a:custGeom>
          <a:avLst/>
          <a:gdLst/>
          <a:ahLst/>
          <a:cxnLst/>
          <a:rect l="0" t="0" r="0" b="0"/>
          <a:pathLst>
            <a:path>
              <a:moveTo>
                <a:pt x="2087801" y="0"/>
              </a:moveTo>
              <a:lnTo>
                <a:pt x="2087801" y="1194437"/>
              </a:lnTo>
              <a:lnTo>
                <a:pt x="0" y="1194437"/>
              </a:lnTo>
              <a:lnTo>
                <a:pt x="0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613926" y="646879"/>
          <a:ext cx="1805213" cy="342619"/>
        </a:xfrm>
        <a:custGeom>
          <a:avLst/>
          <a:gdLst/>
          <a:ahLst/>
          <a:cxnLst/>
          <a:rect l="0" t="0" r="0" b="0"/>
          <a:pathLst>
            <a:path>
              <a:moveTo>
                <a:pt x="1805213" y="0"/>
              </a:moveTo>
              <a:lnTo>
                <a:pt x="1805213" y="171309"/>
              </a:lnTo>
              <a:lnTo>
                <a:pt x="0" y="171309"/>
              </a:lnTo>
              <a:lnTo>
                <a:pt x="0" y="3426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306597" y="1841"/>
          <a:ext cx="2225086" cy="64503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Coordinador(a) Administrativo(a)</a:t>
          </a:r>
        </a:p>
      </dsp:txBody>
      <dsp:txXfrm>
        <a:off x="4306597" y="1841"/>
        <a:ext cx="2225086" cy="645038"/>
      </dsp:txXfrm>
    </dsp:sp>
    <dsp:sp modelId="{19FBE8A8-D4BA-45D1-97CD-FF1210CD856F}">
      <dsp:nvSpPr>
        <dsp:cNvPr id="0" name=""/>
        <dsp:cNvSpPr/>
      </dsp:nvSpPr>
      <dsp:spPr>
        <a:xfrm>
          <a:off x="2798165" y="989499"/>
          <a:ext cx="1631522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Nóminas</a:t>
          </a:r>
        </a:p>
      </dsp:txBody>
      <dsp:txXfrm>
        <a:off x="2798165" y="989499"/>
        <a:ext cx="1631522" cy="815761"/>
      </dsp:txXfrm>
    </dsp:sp>
    <dsp:sp modelId="{20209728-DAC1-434F-A34D-4E2CFBD35B6A}">
      <dsp:nvSpPr>
        <dsp:cNvPr id="0" name=""/>
        <dsp:cNvSpPr/>
      </dsp:nvSpPr>
      <dsp:spPr>
        <a:xfrm>
          <a:off x="624349" y="3171007"/>
          <a:ext cx="1803549" cy="81328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624349" y="3171007"/>
        <a:ext cx="1803549" cy="813281"/>
      </dsp:txXfrm>
    </dsp:sp>
    <dsp:sp modelId="{A4D4C94C-ABED-4C78-BB8A-71B08ACEA027}">
      <dsp:nvSpPr>
        <dsp:cNvPr id="0" name=""/>
        <dsp:cNvSpPr/>
      </dsp:nvSpPr>
      <dsp:spPr>
        <a:xfrm>
          <a:off x="2689579" y="3171007"/>
          <a:ext cx="1859559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2689579" y="3171007"/>
        <a:ext cx="1859559" cy="815761"/>
      </dsp:txXfrm>
    </dsp:sp>
    <dsp:sp modelId="{83237F21-4265-469C-A9F1-3823099C40FC}">
      <dsp:nvSpPr>
        <dsp:cNvPr id="0" name=""/>
        <dsp:cNvSpPr/>
      </dsp:nvSpPr>
      <dsp:spPr>
        <a:xfrm>
          <a:off x="4804342" y="3171007"/>
          <a:ext cx="1630804" cy="6309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smtClean="0"/>
            <a:t>Área de Reclutamiento</a:t>
          </a:r>
          <a:endParaRPr lang="es-ES" sz="1200" kern="1200" dirty="0"/>
        </a:p>
      </dsp:txBody>
      <dsp:txXfrm>
        <a:off x="4804342" y="3171007"/>
        <a:ext cx="1630804" cy="630999"/>
      </dsp:txXfrm>
    </dsp:sp>
    <dsp:sp modelId="{6EF59AF3-92AC-40DF-A0DA-ADBBB94CFB03}">
      <dsp:nvSpPr>
        <dsp:cNvPr id="0" name=""/>
        <dsp:cNvSpPr/>
      </dsp:nvSpPr>
      <dsp:spPr>
        <a:xfrm>
          <a:off x="4803983" y="4008231"/>
          <a:ext cx="1631522" cy="93986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4803983" y="4008231"/>
        <a:ext cx="1631522" cy="939862"/>
      </dsp:txXfrm>
    </dsp:sp>
    <dsp:sp modelId="{526CDFD1-CBBB-4232-A7A4-EB4548AE3178}">
      <dsp:nvSpPr>
        <dsp:cNvPr id="0" name=""/>
        <dsp:cNvSpPr/>
      </dsp:nvSpPr>
      <dsp:spPr>
        <a:xfrm>
          <a:off x="1811094" y="2082847"/>
          <a:ext cx="1631522" cy="5639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</a:t>
          </a:r>
        </a:p>
      </dsp:txBody>
      <dsp:txXfrm>
        <a:off x="1811094" y="2082847"/>
        <a:ext cx="1631522" cy="563919"/>
      </dsp:txXfrm>
    </dsp:sp>
    <dsp:sp modelId="{5FECA718-73A3-4BF7-BD0A-7214AF1AD17A}">
      <dsp:nvSpPr>
        <dsp:cNvPr id="0" name=""/>
        <dsp:cNvSpPr/>
      </dsp:nvSpPr>
      <dsp:spPr>
        <a:xfrm>
          <a:off x="3785236" y="2000647"/>
          <a:ext cx="1631522" cy="7283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Auxiliar Administrativo(a)</a:t>
          </a:r>
          <a:endParaRPr lang="es-ES" sz="1200" kern="1200" dirty="0"/>
        </a:p>
      </dsp:txBody>
      <dsp:txXfrm>
        <a:off x="3785236" y="2000647"/>
        <a:ext cx="1631522" cy="728319"/>
      </dsp:txXfrm>
    </dsp:sp>
    <dsp:sp modelId="{029BCE83-90EC-4C40-88D3-91A90C7AECDE}">
      <dsp:nvSpPr>
        <dsp:cNvPr id="0" name=""/>
        <dsp:cNvSpPr/>
      </dsp:nvSpPr>
      <dsp:spPr>
        <a:xfrm>
          <a:off x="6259814" y="989499"/>
          <a:ext cx="1631522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Registros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Enlace C5 y Porte de Arma   </a:t>
          </a:r>
        </a:p>
      </dsp:txBody>
      <dsp:txXfrm>
        <a:off x="6259814" y="989499"/>
        <a:ext cx="1631522" cy="815761"/>
      </dsp:txXfrm>
    </dsp:sp>
    <dsp:sp modelId="{F005C048-10EF-4E23-96B0-22AED128F4D5}">
      <dsp:nvSpPr>
        <dsp:cNvPr id="0" name=""/>
        <dsp:cNvSpPr/>
      </dsp:nvSpPr>
      <dsp:spPr>
        <a:xfrm>
          <a:off x="6259814" y="2036284"/>
          <a:ext cx="1631522" cy="7543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6259814" y="2036284"/>
        <a:ext cx="1631522" cy="7543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D5241-42ED-482D-AB3A-BC762C02BF26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93B4A-09DE-4849-A0C3-2012F2A5FB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17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36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9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15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37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69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867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431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174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19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968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5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C7B-4540-4A45-90B9-5A35105A55A3}" type="datetimeFigureOut">
              <a:rPr lang="es-ES" smtClean="0"/>
              <a:t>12/05/2021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573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63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Secretaría de Seguridad Pública y Vialidad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8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FORTASEG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51748957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357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Recursos Financieros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21416783"/>
              </p:ext>
            </p:extLst>
          </p:nvPr>
        </p:nvGraphicFramePr>
        <p:xfrm>
          <a:off x="2685011" y="1413162"/>
          <a:ext cx="3773978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5564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260285652"/>
              </p:ext>
            </p:extLst>
          </p:nvPr>
        </p:nvGraphicFramePr>
        <p:xfrm>
          <a:off x="292727" y="1438087"/>
          <a:ext cx="8015250" cy="5221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096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572585939"/>
              </p:ext>
            </p:extLst>
          </p:nvPr>
        </p:nvGraphicFramePr>
        <p:xfrm>
          <a:off x="526820" y="1098163"/>
          <a:ext cx="8090361" cy="5618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744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Análisis, Información y Tecnología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31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Análisis, Información y Tecnología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6201846"/>
              </p:ext>
            </p:extLst>
          </p:nvPr>
        </p:nvGraphicFramePr>
        <p:xfrm>
          <a:off x="900262" y="1754475"/>
          <a:ext cx="7303213" cy="4299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5210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Coordinación de Análisis Táctico y Estadística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45075059"/>
              </p:ext>
            </p:extLst>
          </p:nvPr>
        </p:nvGraphicFramePr>
        <p:xfrm>
          <a:off x="2739889" y="1689464"/>
          <a:ext cx="3664222" cy="4495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458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Coordinación de Investigación de Campo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65983266"/>
              </p:ext>
            </p:extLst>
          </p:nvPr>
        </p:nvGraphicFramePr>
        <p:xfrm>
          <a:off x="3263590" y="1677282"/>
          <a:ext cx="2616820" cy="4016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2629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Tecnología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043138864"/>
              </p:ext>
            </p:extLst>
          </p:nvPr>
        </p:nvGraphicFramePr>
        <p:xfrm>
          <a:off x="2739889" y="1958727"/>
          <a:ext cx="3664222" cy="4298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014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13877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General de Inspección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91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166067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400" dirty="0" smtClean="0"/>
              <a:t>Secretaría de Seguridad Pública y Vialidad</a:t>
            </a:r>
            <a:endParaRPr lang="es-ES" sz="340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939700523"/>
              </p:ext>
            </p:extLst>
          </p:nvPr>
        </p:nvGraphicFramePr>
        <p:xfrm>
          <a:off x="1349029" y="1278467"/>
          <a:ext cx="6970067" cy="545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774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057200678"/>
              </p:ext>
            </p:extLst>
          </p:nvPr>
        </p:nvGraphicFramePr>
        <p:xfrm>
          <a:off x="1676054" y="1961108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58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Asuntos Internos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40849178"/>
              </p:ext>
            </p:extLst>
          </p:nvPr>
        </p:nvGraphicFramePr>
        <p:xfrm>
          <a:off x="1490056" y="1641567"/>
          <a:ext cx="6163888" cy="4598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06204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Comunicación Social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246099854"/>
              </p:ext>
            </p:extLst>
          </p:nvPr>
        </p:nvGraphicFramePr>
        <p:xfrm>
          <a:off x="1727489" y="1471356"/>
          <a:ext cx="5689023" cy="5138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4786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Policía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41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35255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Policía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99012440"/>
              </p:ext>
            </p:extLst>
          </p:nvPr>
        </p:nvGraphicFramePr>
        <p:xfrm>
          <a:off x="-66396" y="966198"/>
          <a:ext cx="9210395" cy="584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11840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 lvl="0"/>
            <a:r>
              <a:rPr lang="es-MX" altLang="es-MX" sz="2400" dirty="0"/>
              <a:t>Área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96032862"/>
              </p:ext>
            </p:extLst>
          </p:nvPr>
        </p:nvGraphicFramePr>
        <p:xfrm>
          <a:off x="497574" y="1320232"/>
          <a:ext cx="8202288" cy="4923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111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Área de </a:t>
            </a:r>
            <a:r>
              <a:rPr lang="es-MX" altLang="es-MX" sz="2400" dirty="0" smtClean="0"/>
              <a:t>Reclusorios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02017301"/>
              </p:ext>
            </p:extLst>
          </p:nvPr>
        </p:nvGraphicFramePr>
        <p:xfrm>
          <a:off x="1214447" y="1465810"/>
          <a:ext cx="6388133" cy="498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0136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Grupos de Apoyo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179689944"/>
              </p:ext>
            </p:extLst>
          </p:nvPr>
        </p:nvGraphicFramePr>
        <p:xfrm>
          <a:off x="1712422" y="1413162"/>
          <a:ext cx="5719157" cy="4639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2331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Tránsito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171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76811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Tránsito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567452192"/>
              </p:ext>
            </p:extLst>
          </p:nvPr>
        </p:nvGraphicFramePr>
        <p:xfrm>
          <a:off x="377422" y="1007753"/>
          <a:ext cx="8335504" cy="5445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1478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Oficina del Comisario General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3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401119690"/>
              </p:ext>
            </p:extLst>
          </p:nvPr>
        </p:nvGraphicFramePr>
        <p:xfrm>
          <a:off x="677190" y="1201783"/>
          <a:ext cx="7970421" cy="5146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74973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de Despliegue Operativo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765846557"/>
              </p:ext>
            </p:extLst>
          </p:nvPr>
        </p:nvGraphicFramePr>
        <p:xfrm>
          <a:off x="66500" y="1113907"/>
          <a:ext cx="9000000" cy="5522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29698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Accidentes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47296289"/>
              </p:ext>
            </p:extLst>
          </p:nvPr>
        </p:nvGraphicFramePr>
        <p:xfrm>
          <a:off x="431073" y="1306286"/>
          <a:ext cx="8144465" cy="4853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37314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la Academia y Centro de Capacitación Continua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777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de la Academia y Centro de Capacitación Continua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242554157"/>
              </p:ext>
            </p:extLst>
          </p:nvPr>
        </p:nvGraphicFramePr>
        <p:xfrm>
          <a:off x="1676054" y="1544281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42688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7" y="56174"/>
            <a:ext cx="736126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Área de </a:t>
            </a:r>
            <a:r>
              <a:rPr lang="es-MX" altLang="es-MX" sz="2400" dirty="0" smtClean="0"/>
              <a:t>Servicio Profesional de Carrera Policial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073345572"/>
              </p:ext>
            </p:extLst>
          </p:nvPr>
        </p:nvGraphicFramePr>
        <p:xfrm>
          <a:off x="1349482" y="1926665"/>
          <a:ext cx="6187786" cy="4066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9655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sz="2400" dirty="0" smtClean="0"/>
              <a:t>Coordinación</a:t>
            </a:r>
            <a:r>
              <a:rPr lang="es-MX" sz="2400" dirty="0" smtClean="0"/>
              <a:t> </a:t>
            </a:r>
            <a:r>
              <a:rPr lang="es-MX" sz="2400" dirty="0" smtClean="0"/>
              <a:t>de Formación Inicial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07350831"/>
              </p:ext>
            </p:extLst>
          </p:nvPr>
        </p:nvGraphicFramePr>
        <p:xfrm>
          <a:off x="1245326" y="1940998"/>
          <a:ext cx="6949440" cy="4459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52234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Área de Formación Física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53615089"/>
              </p:ext>
            </p:extLst>
          </p:nvPr>
        </p:nvGraphicFramePr>
        <p:xfrm>
          <a:off x="2184399" y="1943100"/>
          <a:ext cx="5568941" cy="3825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0575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 Comando, Control, Comunicaciones </a:t>
            </a:r>
            <a:endParaRPr lang="es-ES_tradnl" sz="5400" b="1" spc="-15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y Cómputo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21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Comando, Control, Comunicaciones y </a:t>
            </a:r>
            <a:r>
              <a:rPr lang="es-ES_tradnl" sz="3600" dirty="0" smtClean="0"/>
              <a:t>Cómputo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54001239"/>
              </p:ext>
            </p:extLst>
          </p:nvPr>
        </p:nvGraphicFramePr>
        <p:xfrm>
          <a:off x="1676054" y="1859591"/>
          <a:ext cx="643162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1916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  <a:endParaRPr lang="es-ES" sz="3500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017568393"/>
              </p:ext>
            </p:extLst>
          </p:nvPr>
        </p:nvGraphicFramePr>
        <p:xfrm>
          <a:off x="1348740" y="1364776"/>
          <a:ext cx="6163888" cy="4973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49861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General de Radiocomunicación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534967199"/>
              </p:ext>
            </p:extLst>
          </p:nvPr>
        </p:nvGraphicFramePr>
        <p:xfrm>
          <a:off x="2808514" y="2021634"/>
          <a:ext cx="3931920" cy="4013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2138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endParaRPr lang="es-MX" sz="2400" dirty="0"/>
          </a:p>
          <a:p>
            <a:pPr>
              <a:defRPr/>
            </a:pPr>
            <a:r>
              <a:rPr lang="es-MX" altLang="es-MX" sz="2400" dirty="0" smtClean="0"/>
              <a:t>Área de Monitoreo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332925331"/>
              </p:ext>
            </p:extLst>
          </p:nvPr>
        </p:nvGraphicFramePr>
        <p:xfrm>
          <a:off x="1737360" y="1489661"/>
          <a:ext cx="6583680" cy="4519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9988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endParaRPr lang="es-ES_tradnl" sz="3200" dirty="0" smtClean="0"/>
          </a:p>
          <a:p>
            <a:pPr>
              <a:defRPr/>
            </a:pPr>
            <a:r>
              <a:rPr lang="es-MX" altLang="es-MX" sz="2400" dirty="0" smtClean="0"/>
              <a:t>Área de Plataforma México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269113839"/>
              </p:ext>
            </p:extLst>
          </p:nvPr>
        </p:nvGraphicFramePr>
        <p:xfrm>
          <a:off x="3035834" y="1594156"/>
          <a:ext cx="3072332" cy="3858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15051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Prevención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</a:t>
            </a: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ocial del Delito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720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</a:t>
            </a:r>
            <a:r>
              <a:rPr lang="es-ES_tradnl" sz="3600" dirty="0" smtClean="0"/>
              <a:t>Prevención Social del Delito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61977476"/>
              </p:ext>
            </p:extLst>
          </p:nvPr>
        </p:nvGraphicFramePr>
        <p:xfrm>
          <a:off x="2521355" y="1610782"/>
          <a:ext cx="399265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3204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Coordinación de Atención Ciudadana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99267184"/>
              </p:ext>
            </p:extLst>
          </p:nvPr>
        </p:nvGraphicFramePr>
        <p:xfrm>
          <a:off x="185976" y="1430978"/>
          <a:ext cx="8581151" cy="5157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6441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Área de Prevención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04540507"/>
              </p:ext>
            </p:extLst>
          </p:nvPr>
        </p:nvGraphicFramePr>
        <p:xfrm>
          <a:off x="789036" y="1379188"/>
          <a:ext cx="7636506" cy="5139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1601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</a:p>
          <a:p>
            <a:pPr>
              <a:defRPr/>
            </a:pPr>
            <a:r>
              <a:rPr lang="es-ES_tradnl" sz="2400" dirty="0" smtClean="0"/>
              <a:t>Coordinación Jurídica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85396415"/>
              </p:ext>
            </p:extLst>
          </p:nvPr>
        </p:nvGraphicFramePr>
        <p:xfrm>
          <a:off x="1958686" y="1271451"/>
          <a:ext cx="5226628" cy="4970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041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Administrativa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69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459660" y="368053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ES_tradnl" sz="3500" dirty="0" smtClean="0"/>
              <a:t>Administrativa</a:t>
            </a:r>
            <a:endParaRPr lang="es-ES" sz="35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835980261"/>
              </p:ext>
            </p:extLst>
          </p:nvPr>
        </p:nvGraphicFramePr>
        <p:xfrm>
          <a:off x="459660" y="1425304"/>
          <a:ext cx="8253265" cy="5346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9025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28831584"/>
              </p:ext>
            </p:extLst>
          </p:nvPr>
        </p:nvGraphicFramePr>
        <p:xfrm>
          <a:off x="1920967" y="1711234"/>
          <a:ext cx="5929810" cy="4720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7723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sz="2400" dirty="0" smtClean="0"/>
              <a:t>Jefatura de CISEC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609863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30874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9962</TotalTime>
  <Words>1530</Words>
  <Application>Microsoft Office PowerPoint</Application>
  <PresentationFormat>Presentación en pantalla (4:3)</PresentationFormat>
  <Paragraphs>526</Paragraphs>
  <Slides>46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46</vt:i4>
      </vt:variant>
    </vt:vector>
  </HeadingPairs>
  <TitlesOfParts>
    <vt:vector size="4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jACINTO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melendez</dc:creator>
  <cp:lastModifiedBy>Pedro Julian Valdez Nieto</cp:lastModifiedBy>
  <cp:revision>564</cp:revision>
  <cp:lastPrinted>2020-02-04T21:37:12Z</cp:lastPrinted>
  <dcterms:created xsi:type="dcterms:W3CDTF">2015-12-30T00:24:58Z</dcterms:created>
  <dcterms:modified xsi:type="dcterms:W3CDTF">2021-05-12T17:41:37Z</dcterms:modified>
</cp:coreProperties>
</file>