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handoutMasterIdLst>
    <p:handoutMasterId r:id="rId59"/>
  </p:handoutMasterIdLst>
  <p:sldIdLst>
    <p:sldId id="334" r:id="rId3"/>
    <p:sldId id="332" r:id="rId4"/>
    <p:sldId id="336" r:id="rId5"/>
    <p:sldId id="335" r:id="rId6"/>
    <p:sldId id="337" r:id="rId7"/>
    <p:sldId id="349" r:id="rId8"/>
    <p:sldId id="350" r:id="rId9"/>
    <p:sldId id="351" r:id="rId10"/>
    <p:sldId id="352" r:id="rId11"/>
    <p:sldId id="353" r:id="rId12"/>
    <p:sldId id="354" r:id="rId13"/>
    <p:sldId id="409" r:id="rId14"/>
    <p:sldId id="416" r:id="rId15"/>
    <p:sldId id="355" r:id="rId16"/>
    <p:sldId id="357" r:id="rId17"/>
    <p:sldId id="358" r:id="rId18"/>
    <p:sldId id="360" r:id="rId19"/>
    <p:sldId id="361" r:id="rId20"/>
    <p:sldId id="406" r:id="rId21"/>
    <p:sldId id="362" r:id="rId22"/>
    <p:sldId id="417" r:id="rId23"/>
    <p:sldId id="363" r:id="rId24"/>
    <p:sldId id="410" r:id="rId25"/>
    <p:sldId id="368" r:id="rId26"/>
    <p:sldId id="376" r:id="rId27"/>
    <p:sldId id="377" r:id="rId28"/>
    <p:sldId id="387" r:id="rId29"/>
    <p:sldId id="379" r:id="rId30"/>
    <p:sldId id="369" r:id="rId31"/>
    <p:sldId id="370" r:id="rId32"/>
    <p:sldId id="414" r:id="rId33"/>
    <p:sldId id="371" r:id="rId34"/>
    <p:sldId id="372" r:id="rId35"/>
    <p:sldId id="374" r:id="rId36"/>
    <p:sldId id="381" r:id="rId37"/>
    <p:sldId id="419" r:id="rId38"/>
    <p:sldId id="383" r:id="rId39"/>
    <p:sldId id="407" r:id="rId40"/>
    <p:sldId id="384" r:id="rId41"/>
    <p:sldId id="408" r:id="rId42"/>
    <p:sldId id="344" r:id="rId43"/>
    <p:sldId id="345" r:id="rId44"/>
    <p:sldId id="346" r:id="rId45"/>
    <p:sldId id="348" r:id="rId46"/>
    <p:sldId id="339" r:id="rId47"/>
    <p:sldId id="397" r:id="rId48"/>
    <p:sldId id="396" r:id="rId49"/>
    <p:sldId id="398" r:id="rId50"/>
    <p:sldId id="340" r:id="rId51"/>
    <p:sldId id="341" r:id="rId52"/>
    <p:sldId id="342" r:id="rId53"/>
    <p:sldId id="402" r:id="rId54"/>
    <p:sldId id="401" r:id="rId55"/>
    <p:sldId id="404" r:id="rId56"/>
    <p:sldId id="405" r:id="rId57"/>
    <p:sldId id="415" r:id="rId58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887"/>
    <a:srgbClr val="C51A4A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90" autoAdjust="0"/>
    <p:restoredTop sz="94660"/>
  </p:normalViewPr>
  <p:slideViewPr>
    <p:cSldViewPr snapToGrid="0" snapToObjects="1" showGuides="1">
      <p:cViewPr varScale="1">
        <p:scale>
          <a:sx n="105" d="100"/>
          <a:sy n="105" d="100"/>
        </p:scale>
        <p:origin x="11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76035" custScaleY="100591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6035" custScaleY="100591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</a:t>
          </a:r>
          <a:r>
            <a:rPr lang="es-MX" altLang="es-MX" sz="1200" dirty="0" smtClean="0"/>
            <a:t>Poniente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1ro(a)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66563, </a:t>
          </a:r>
          <a:r>
            <a:rPr lang="es-MX" sz="1200" dirty="0" smtClean="0"/>
            <a:t>76308</a:t>
          </a:r>
          <a:endParaRPr lang="es-MX" alt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</a:t>
          </a:r>
          <a:r>
            <a:rPr lang="es-MX" altLang="es-MX" sz="1200" dirty="0" smtClean="0"/>
            <a:t>3ro(a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</a:t>
          </a:r>
          <a:r>
            <a:rPr lang="es-MX" altLang="es-MX" sz="1200" dirty="0" smtClean="0"/>
            <a:t>1ero(a)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</a:t>
          </a:r>
          <a:r>
            <a:rPr lang="es-MX" sz="1200" dirty="0" smtClean="0"/>
            <a:t>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</a:t>
          </a:r>
          <a:r>
            <a:rPr lang="es-MX" sz="1200" dirty="0" smtClean="0"/>
            <a:t>3ro(a</a:t>
          </a:r>
          <a:r>
            <a:rPr lang="es-MX" sz="1200" dirty="0" smtClean="0"/>
            <a:t>)</a:t>
          </a:r>
          <a:endParaRPr lang="es-MX" sz="1200" dirty="0" smtClean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</a:t>
          </a:r>
          <a:r>
            <a:rPr lang="es-MX" altLang="es-MX" sz="1200" dirty="0" smtClean="0"/>
            <a:t>Oriente</a:t>
          </a:r>
          <a:endParaRPr lang="es-MX" altLang="es-MX" sz="1200" dirty="0" smtClean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</a:t>
          </a:r>
          <a:r>
            <a:rPr lang="es-MX" altLang="es-MX" sz="1200" dirty="0" smtClean="0"/>
            <a:t>2do(a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1030" custScaleY="1342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01514" custScaleY="1342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1030" custScaleY="1342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Reclusorios</a:t>
          </a:r>
          <a:endParaRPr lang="es-MX" altLang="es-MX" sz="1200" b="0" dirty="0" smtClean="0">
            <a:cs typeface="Arial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de </a:t>
          </a:r>
          <a:r>
            <a:rPr lang="es-MX" altLang="es-MX" sz="1200" b="0" dirty="0" smtClean="0">
              <a:cs typeface="Arial" charset="0"/>
            </a:rPr>
            <a:t>Turno</a:t>
          </a:r>
          <a:endParaRPr lang="es-MX" altLang="es-MX" sz="1200" b="0" dirty="0" smtClean="0">
            <a:cs typeface="Arial" charset="0"/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cs typeface="Arial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Médicos(as</a:t>
          </a:r>
          <a:r>
            <a:rPr lang="es-MX" altLang="es-MX" sz="1200" b="0" dirty="0" smtClean="0">
              <a:cs typeface="Arial" charset="0"/>
            </a:rPr>
            <a:t>)</a:t>
          </a:r>
          <a:endParaRPr lang="es-MX" altLang="es-MX" sz="1200" b="0" dirty="0" smtClean="0">
            <a:cs typeface="Arial" charset="0"/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Supervisores(as</a:t>
          </a:r>
          <a:r>
            <a:rPr lang="es-MX" altLang="es-MX" sz="1200" b="0" dirty="0" smtClean="0">
              <a:cs typeface="Arial" charset="0"/>
            </a:rPr>
            <a:t>)</a:t>
          </a:r>
          <a:endParaRPr lang="es-MX" altLang="es-MX" sz="1200" b="0" dirty="0" smtClean="0">
            <a:cs typeface="Arial" charset="0"/>
          </a:endParaRP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Custodios</a:t>
          </a:r>
          <a:endParaRPr lang="es-MX" altLang="es-MX" sz="1200" b="0" dirty="0" smtClean="0">
            <a:cs typeface="Arial" charset="0"/>
          </a:endParaRP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35781" custScaleY="108625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8090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8090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66753" custScaleY="256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35781" custScaleY="108625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35781" custScaleY="128090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</a:t>
          </a:r>
          <a:r>
            <a:rPr lang="es-MX" altLang="es-MX" sz="1200" dirty="0" smtClean="0"/>
            <a:t>Reacción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  <a:p>
          <a:r>
            <a:rPr lang="es-MX" sz="1200" b="0" i="0" u="none" dirty="0" smtClean="0"/>
            <a:t>74029</a:t>
          </a:r>
          <a:endParaRPr lang="es-MX" altLang="es-MX" sz="1200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</a:t>
          </a:r>
          <a:r>
            <a:rPr lang="es-MX" altLang="es-MX" sz="1200" dirty="0" smtClean="0"/>
            <a:t>Turístico</a:t>
          </a:r>
          <a:endParaRPr lang="es-MX" altLang="es-MX" sz="1200" dirty="0" smtClean="0"/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Licencias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</a:t>
          </a:r>
          <a:r>
            <a:rPr lang="es-MX" altLang="es-MX" sz="1200" dirty="0" smtClean="0">
              <a:solidFill>
                <a:schemeClr val="tx1"/>
              </a:solidFill>
            </a:rPr>
            <a:t>Tránsito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</a:t>
          </a:r>
          <a:r>
            <a:rPr lang="es-MX" sz="1200" dirty="0" smtClean="0">
              <a:solidFill>
                <a:schemeClr val="tx1"/>
              </a:solidFill>
            </a:rPr>
            <a:t>)</a:t>
          </a:r>
          <a:endParaRPr lang="es-MX" sz="1200" dirty="0" smtClean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Vacante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</a:t>
          </a:r>
          <a:r>
            <a:rPr lang="es-ES" sz="1200" dirty="0" err="1" smtClean="0">
              <a:solidFill>
                <a:schemeClr val="tx1"/>
              </a:solidFill>
            </a:rPr>
            <a:t>Asistente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smtClean="0">
              <a:solidFill>
                <a:schemeClr val="tx1"/>
              </a:solidFill>
            </a:rPr>
            <a:t>Administrativo(a</a:t>
          </a:r>
          <a:r>
            <a:rPr lang="es-ES" sz="1200" dirty="0" smtClean="0">
              <a:solidFill>
                <a:schemeClr val="tx1"/>
              </a:solidFill>
            </a:rPr>
            <a:t>)</a:t>
          </a:r>
          <a:endParaRPr lang="es-ES" sz="1200" dirty="0" smtClean="0">
            <a:solidFill>
              <a:schemeClr val="tx1"/>
            </a:solidFill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83785726-5A3C-49FC-9E2E-3A2437BEF5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F059A4B7-342E-47A7-9D9E-4133DC8D4254}" type="parTrans" cxnId="{C25F6CC9-7D23-47CF-A0DF-719A4317CBE2}">
      <dgm:prSet/>
      <dgm:spPr/>
      <dgm:t>
        <a:bodyPr/>
        <a:lstStyle/>
        <a:p>
          <a:endParaRPr lang="es-ES"/>
        </a:p>
      </dgm:t>
    </dgm:pt>
    <dgm:pt modelId="{9B2C4382-3778-49A5-89DE-8B03C67CCC9D}" type="sibTrans" cxnId="{C25F6CC9-7D23-47CF-A0DF-719A4317CBE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5328" custScaleY="115944" custLinFactNeighborX="-11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4930" custScaleY="109425" custLinFactNeighborX="2252" custLinFactNeighborY="-415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44930" custScaleY="109425" custLinFactNeighborX="-1738" custLinFactNeighborY="-39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0" presStyleCnt="1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0" presStyleCnt="1" custScaleX="144930" custScaleY="109425" custLinFactNeighborX="-1738" custLinFactNeighborY="-262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0" presStyleCnt="1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E4AA2E74-1E12-4C17-82AB-A099BF0D5F4A}" type="pres">
      <dgm:prSet presAssocID="{F059A4B7-342E-47A7-9D9E-4133DC8D4254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04E94BD-57DE-4262-A363-B0CD97B5EABA}" type="pres">
      <dgm:prSet presAssocID="{83785726-5A3C-49FC-9E2E-3A2437BEF58C}" presName="hierRoot2" presStyleCnt="0">
        <dgm:presLayoutVars>
          <dgm:hierBranch/>
        </dgm:presLayoutVars>
      </dgm:prSet>
      <dgm:spPr/>
    </dgm:pt>
    <dgm:pt modelId="{189829C1-7934-4A7B-8314-311B43B9488A}" type="pres">
      <dgm:prSet presAssocID="{83785726-5A3C-49FC-9E2E-3A2437BEF58C}" presName="rootComposite" presStyleCnt="0"/>
      <dgm:spPr/>
    </dgm:pt>
    <dgm:pt modelId="{4B403542-CD33-4FF9-AECD-DA493B9486C6}" type="pres">
      <dgm:prSet presAssocID="{83785726-5A3C-49FC-9E2E-3A2437BEF58C}" presName="rootText" presStyleLbl="node4" presStyleIdx="0" presStyleCnt="1" custScaleX="144930" custScaleY="109425" custLinFactNeighborX="-21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F89E96-0BA2-455F-AA85-B3644BE699DD}" type="pres">
      <dgm:prSet presAssocID="{83785726-5A3C-49FC-9E2E-3A2437BEF58C}" presName="rootConnector" presStyleLbl="node4" presStyleIdx="0" presStyleCnt="1"/>
      <dgm:spPr/>
      <dgm:t>
        <a:bodyPr/>
        <a:lstStyle/>
        <a:p>
          <a:endParaRPr lang="es-ES"/>
        </a:p>
      </dgm:t>
    </dgm:pt>
    <dgm:pt modelId="{40F71CA2-2DED-44C4-9702-36D3E9BFBF8C}" type="pres">
      <dgm:prSet presAssocID="{83785726-5A3C-49FC-9E2E-3A2437BEF58C}" presName="hierChild4" presStyleCnt="0"/>
      <dgm:spPr/>
    </dgm:pt>
    <dgm:pt modelId="{DD549BE9-B1C9-4182-981C-A492D2983581}" type="pres">
      <dgm:prSet presAssocID="{83785726-5A3C-49FC-9E2E-3A2437BEF58C}" presName="hierChild5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44930" custScaleY="109425" custLinFactNeighborX="-1180" custLinFactNeighborY="-415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44930" custScaleY="109425" custLinFactNeighborX="-11187" custLinFactNeighborY="-72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44930" custScaleY="109425" custLinFactY="17095" custLinFactNeighborX="9041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X="144930" custScaleY="109425" custLinFactX="75220" custLinFactY="-59215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25F6CC9-7D23-47CF-A0DF-719A4317CBE2}" srcId="{2486A887-1B66-48E2-8CB4-B08BE82438DB}" destId="{83785726-5A3C-49FC-9E2E-3A2437BEF58C}" srcOrd="0" destOrd="0" parTransId="{F059A4B7-342E-47A7-9D9E-4133DC8D4254}" sibTransId="{9B2C4382-3778-49A5-89DE-8B03C67CCC9D}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2EEE71B7-DF5F-448A-975A-E7FD62D1F6B8}" type="presOf" srcId="{83785726-5A3C-49FC-9E2E-3A2437BEF58C}" destId="{77F89E96-0BA2-455F-AA85-B3644BE699DD}" srcOrd="1" destOrd="0" presId="urn:microsoft.com/office/officeart/2005/8/layout/orgChart1"/>
    <dgm:cxn modelId="{0923619D-3DA0-439C-B478-EFD5C1AA1F4B}" type="presOf" srcId="{F059A4B7-342E-47A7-9D9E-4133DC8D4254}" destId="{E4AA2E74-1E12-4C17-82AB-A099BF0D5F4A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0A99AE98-0A5D-4B85-A911-C59B90C8D5E2}" type="presOf" srcId="{83785726-5A3C-49FC-9E2E-3A2437BEF58C}" destId="{4B403542-CD33-4FF9-AECD-DA493B9486C6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BA178C4A-53D7-4D0C-805D-2E32D65D6A5E}" type="presParOf" srcId="{03FD2A29-2B2F-4B94-A448-B5DE125AFA34}" destId="{E4AA2E74-1E12-4C17-82AB-A099BF0D5F4A}" srcOrd="0" destOrd="0" presId="urn:microsoft.com/office/officeart/2005/8/layout/orgChart1"/>
    <dgm:cxn modelId="{D9B5BD8B-8B25-4FDD-A866-5B4D5F5CA5D1}" type="presParOf" srcId="{03FD2A29-2B2F-4B94-A448-B5DE125AFA34}" destId="{104E94BD-57DE-4262-A363-B0CD97B5EABA}" srcOrd="1" destOrd="0" presId="urn:microsoft.com/office/officeart/2005/8/layout/orgChart1"/>
    <dgm:cxn modelId="{2A97FEE5-8C04-4E27-9BD7-FC4C30B3BEE6}" type="presParOf" srcId="{104E94BD-57DE-4262-A363-B0CD97B5EABA}" destId="{189829C1-7934-4A7B-8314-311B43B9488A}" srcOrd="0" destOrd="0" presId="urn:microsoft.com/office/officeart/2005/8/layout/orgChart1"/>
    <dgm:cxn modelId="{866B8788-69F4-4045-A14A-51BA32299F8D}" type="presParOf" srcId="{189829C1-7934-4A7B-8314-311B43B9488A}" destId="{4B403542-CD33-4FF9-AECD-DA493B9486C6}" srcOrd="0" destOrd="0" presId="urn:microsoft.com/office/officeart/2005/8/layout/orgChart1"/>
    <dgm:cxn modelId="{E7A8B81F-82D0-4D63-88DD-7034A50EF2CF}" type="presParOf" srcId="{189829C1-7934-4A7B-8314-311B43B9488A}" destId="{77F89E96-0BA2-455F-AA85-B3644BE699DD}" srcOrd="1" destOrd="0" presId="urn:microsoft.com/office/officeart/2005/8/layout/orgChart1"/>
    <dgm:cxn modelId="{8E3BD3D7-4197-4657-BCC3-17ED64DC3C29}" type="presParOf" srcId="{104E94BD-57DE-4262-A363-B0CD97B5EABA}" destId="{40F71CA2-2DED-44C4-9702-36D3E9BFBF8C}" srcOrd="1" destOrd="0" presId="urn:microsoft.com/office/officeart/2005/8/layout/orgChart1"/>
    <dgm:cxn modelId="{EDEEF032-AC9F-4C75-8270-B48B30C6DC90}" type="presParOf" srcId="{104E94BD-57DE-4262-A363-B0CD97B5EABA}" destId="{DD549BE9-B1C9-4182-981C-A492D2983581}" srcOrd="2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Auxiliares </a:t>
          </a:r>
          <a:r>
            <a:rPr lang="es-MX" altLang="es-MX" sz="1200" dirty="0" smtClean="0">
              <a:solidFill>
                <a:schemeClr val="tx1"/>
              </a:solidFill>
            </a:rPr>
            <a:t>Administrativos(as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 val="init"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Y="679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63727F79-B911-4252-985C-BCFF780A8669}" type="pres">
      <dgm:prSet presAssocID="{0E2BCD7B-D603-4AD5-95BD-19C0F51BDA0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2" presStyleIdx="0" presStyleCnt="1" custScaleX="87444" custScaleY="84894" custLinFactNeighborX="-374" custLinFactNeighborY="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2" presStyleIdx="0" presStyleCnt="1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E1A5656E-A8A5-45A2-B5E9-140A92BBE621}" type="presOf" srcId="{0E2BCD7B-D603-4AD5-95BD-19C0F51BDA0C}" destId="{63727F79-B911-4252-985C-BCFF780A8669}" srcOrd="0" destOrd="0" presId="urn:microsoft.com/office/officeart/2005/8/layout/orgChart1"/>
    <dgm:cxn modelId="{75985CB8-1667-43A9-AB60-FF20D9DC8414}" type="presOf" srcId="{6B02C4B9-452D-4F19-AD38-14D77E56B251}" destId="{0AFA3A67-B89C-4F86-803F-18EE901A04DB}" srcOrd="1" destOrd="0" presId="urn:microsoft.com/office/officeart/2005/8/layout/orgChart1"/>
    <dgm:cxn modelId="{F0BB650E-1A20-459D-8A2C-407073933357}" type="presOf" srcId="{249E77FC-7B70-4B62-8A63-35C970666788}" destId="{11859826-2DBC-4910-B529-684A7959F7B8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44B6120A-DA84-438C-8042-AD445D40DE2B}" type="presOf" srcId="{249E77FC-7B70-4B62-8A63-35C970666788}" destId="{3539C97E-3E87-43E7-8584-0204075A8D58}" srcOrd="0" destOrd="0" presId="urn:microsoft.com/office/officeart/2005/8/layout/orgChart1"/>
    <dgm:cxn modelId="{9779F22C-C2F9-45B0-A231-CE5E57F39679}" type="presOf" srcId="{6B02C4B9-452D-4F19-AD38-14D77E56B251}" destId="{56C82615-A5B3-49EE-B6D8-D98CEFF3B425}" srcOrd="0" destOrd="0" presId="urn:microsoft.com/office/officeart/2005/8/layout/orgChart1"/>
    <dgm:cxn modelId="{CAB01D36-456C-4971-AC1A-AD7514953D3F}" type="presParOf" srcId="{B3263371-B20E-4D1C-87B0-F232DC5A756C}" destId="{E3F17BAB-B1AE-44E9-82A7-722DC0238AAC}" srcOrd="0" destOrd="0" presId="urn:microsoft.com/office/officeart/2005/8/layout/orgChart1"/>
    <dgm:cxn modelId="{95BFDE9E-371C-4251-BE38-8082BF6B48B3}" type="presParOf" srcId="{E3F17BAB-B1AE-44E9-82A7-722DC0238AAC}" destId="{9878F7AB-B1DA-4C2F-B12D-D4CE9BE12EA0}" srcOrd="0" destOrd="0" presId="urn:microsoft.com/office/officeart/2005/8/layout/orgChart1"/>
    <dgm:cxn modelId="{FDDF7D26-92DA-45D3-AEAA-66ED08242B0A}" type="presParOf" srcId="{9878F7AB-B1DA-4C2F-B12D-D4CE9BE12EA0}" destId="{3539C97E-3E87-43E7-8584-0204075A8D58}" srcOrd="0" destOrd="0" presId="urn:microsoft.com/office/officeart/2005/8/layout/orgChart1"/>
    <dgm:cxn modelId="{7E64051E-D161-4F2A-A3C2-EF43870A280C}" type="presParOf" srcId="{9878F7AB-B1DA-4C2F-B12D-D4CE9BE12EA0}" destId="{11859826-2DBC-4910-B529-684A7959F7B8}" srcOrd="1" destOrd="0" presId="urn:microsoft.com/office/officeart/2005/8/layout/orgChart1"/>
    <dgm:cxn modelId="{105D7803-BFE8-4E56-93F3-BEE9BF30EDAC}" type="presParOf" srcId="{E3F17BAB-B1AE-44E9-82A7-722DC0238AAC}" destId="{30CFF71D-0E33-41EE-8B12-6B367DC63AE3}" srcOrd="1" destOrd="0" presId="urn:microsoft.com/office/officeart/2005/8/layout/orgChart1"/>
    <dgm:cxn modelId="{686C759E-1359-4E8D-A509-DE2D08D5EAC5}" type="presParOf" srcId="{30CFF71D-0E33-41EE-8B12-6B367DC63AE3}" destId="{63727F79-B911-4252-985C-BCFF780A8669}" srcOrd="0" destOrd="0" presId="urn:microsoft.com/office/officeart/2005/8/layout/orgChart1"/>
    <dgm:cxn modelId="{488DA241-3146-47FD-87F4-553EE3E8C314}" type="presParOf" srcId="{30CFF71D-0E33-41EE-8B12-6B367DC63AE3}" destId="{730E49D7-7F6C-4818-99AB-3F4F151A594A}" srcOrd="1" destOrd="0" presId="urn:microsoft.com/office/officeart/2005/8/layout/orgChart1"/>
    <dgm:cxn modelId="{8D192014-B2F1-4821-B300-B0564FBDBFD1}" type="presParOf" srcId="{730E49D7-7F6C-4818-99AB-3F4F151A594A}" destId="{FCB36CA0-0AD8-4C3A-87DA-C36FB784EACC}" srcOrd="0" destOrd="0" presId="urn:microsoft.com/office/officeart/2005/8/layout/orgChart1"/>
    <dgm:cxn modelId="{C9147B56-5E8B-40AB-8568-E9FBAB6E36A6}" type="presParOf" srcId="{FCB36CA0-0AD8-4C3A-87DA-C36FB784EACC}" destId="{56C82615-A5B3-49EE-B6D8-D98CEFF3B425}" srcOrd="0" destOrd="0" presId="urn:microsoft.com/office/officeart/2005/8/layout/orgChart1"/>
    <dgm:cxn modelId="{ADFAC062-F1F0-45AF-8831-FC89B5BA8872}" type="presParOf" srcId="{FCB36CA0-0AD8-4C3A-87DA-C36FB784EACC}" destId="{0AFA3A67-B89C-4F86-803F-18EE901A04DB}" srcOrd="1" destOrd="0" presId="urn:microsoft.com/office/officeart/2005/8/layout/orgChart1"/>
    <dgm:cxn modelId="{1B0EBF4E-371E-44E8-B453-D1AB658D3756}" type="presParOf" srcId="{730E49D7-7F6C-4818-99AB-3F4F151A594A}" destId="{FB845D50-1C85-4254-BC7F-F2CCFF03FA5A}" srcOrd="1" destOrd="0" presId="urn:microsoft.com/office/officeart/2005/8/layout/orgChart1"/>
    <dgm:cxn modelId="{F170CA9C-7FBB-4013-8374-F9CE3D6BE423}" type="presParOf" srcId="{730E49D7-7F6C-4818-99AB-3F4F151A594A}" destId="{2C20CF96-E85A-47C3-9776-03634C2BE85C}" srcOrd="2" destOrd="0" presId="urn:microsoft.com/office/officeart/2005/8/layout/orgChart1"/>
    <dgm:cxn modelId="{5FBE1531-915F-4650-B24C-61ED66BC345E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Ayudantes Generales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Infracciones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Turno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</a:t>
          </a:r>
          <a:r>
            <a:rPr lang="es-MX" altLang="es-MX" sz="1200" dirty="0" smtClean="0">
              <a:solidFill>
                <a:schemeClr val="tx1"/>
              </a:solidFill>
            </a:rPr>
            <a:t>Administrativos(as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AUXILIO VIAL</a:t>
          </a:r>
          <a:endParaRPr lang="es-ES" sz="1200" dirty="0">
            <a:solidFill>
              <a:schemeClr val="tx1"/>
            </a:solidFill>
          </a:endParaRPr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8E554B6-1C10-4BDD-A9A8-F1C4AB0FB78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67E1B39-4E13-4249-8EE5-FC79DB6828E2}" type="par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66422BF-949A-4864-84EF-40AA1569B707}" type="sib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F1446DD-FDB4-4BF1-AE64-F3DEC6135A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Telefonista</a:t>
          </a:r>
          <a:endParaRPr lang="es-MX" sz="1200" dirty="0" smtClean="0">
            <a:solidFill>
              <a:schemeClr val="tx1"/>
            </a:solidFill>
          </a:endParaRPr>
        </a:p>
      </dgm:t>
    </dgm:pt>
    <dgm:pt modelId="{FA577C5B-54CF-4218-9B8E-37A499A021AC}" type="par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5C27901-F337-407C-A9A2-6E23FDE23CCC}" type="sib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117841" custLinFactNeighborY="-85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110174" custScaleY="121203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8891" custScaleY="1876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EA605C2D-3F84-4315-930B-3BEA073D3444}" type="pres">
      <dgm:prSet presAssocID="{A67E1B39-4E13-4249-8EE5-FC79DB6828E2}" presName="Name35" presStyleLbl="parChTrans1D3" presStyleIdx="1" presStyleCnt="3"/>
      <dgm:spPr/>
      <dgm:t>
        <a:bodyPr/>
        <a:lstStyle/>
        <a:p>
          <a:endParaRPr lang="es-ES"/>
        </a:p>
      </dgm:t>
    </dgm:pt>
    <dgm:pt modelId="{6A626028-8DA5-4C7B-BFD9-78B9AA5FAD62}" type="pres">
      <dgm:prSet presAssocID="{68E554B6-1C10-4BDD-A9A8-F1C4AB0FB788}" presName="hierRoot2" presStyleCnt="0">
        <dgm:presLayoutVars>
          <dgm:hierBranch val="init"/>
        </dgm:presLayoutVars>
      </dgm:prSet>
      <dgm:spPr/>
    </dgm:pt>
    <dgm:pt modelId="{EE880BE5-CC96-4BD0-90A6-6CBD5D232C3D}" type="pres">
      <dgm:prSet presAssocID="{68E554B6-1C10-4BDD-A9A8-F1C4AB0FB788}" presName="rootComposite" presStyleCnt="0"/>
      <dgm:spPr/>
    </dgm:pt>
    <dgm:pt modelId="{64A0A79D-6428-46F7-8612-283E09E77783}" type="pres">
      <dgm:prSet presAssocID="{68E554B6-1C10-4BDD-A9A8-F1C4AB0FB788}" presName="rootText" presStyleLbl="node3" presStyleIdx="1" presStyleCnt="3" custScaleY="120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6B26B8C-C9F0-4C76-94CB-706A7DC38403}" type="pres">
      <dgm:prSet presAssocID="{68E554B6-1C10-4BDD-A9A8-F1C4AB0FB788}" presName="rootConnector" presStyleLbl="node3" presStyleIdx="1" presStyleCnt="3"/>
      <dgm:spPr/>
      <dgm:t>
        <a:bodyPr/>
        <a:lstStyle/>
        <a:p>
          <a:endParaRPr lang="es-ES"/>
        </a:p>
      </dgm:t>
    </dgm:pt>
    <dgm:pt modelId="{DD8F23D6-84E5-4A0E-BCB6-C155EB3161AD}" type="pres">
      <dgm:prSet presAssocID="{68E554B6-1C10-4BDD-A9A8-F1C4AB0FB788}" presName="hierChild4" presStyleCnt="0"/>
      <dgm:spPr/>
    </dgm:pt>
    <dgm:pt modelId="{67423D68-C312-46F3-B648-0C23FE230BFF}" type="pres">
      <dgm:prSet presAssocID="{68E554B6-1C10-4BDD-A9A8-F1C4AB0FB788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110174" custScaleY="121203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0174" custScaleY="121203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2" custScaleX="108526" custScaleY="162490" custLinFactNeighborX="-5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C8D9C977-4C61-45E6-8B8B-FD2656EEC8A1}" type="pres">
      <dgm:prSet presAssocID="{FA577C5B-54CF-4218-9B8E-37A499A021AC}" presName="Name35" presStyleLbl="parChTrans1D4" presStyleIdx="1" presStyleCnt="2"/>
      <dgm:spPr/>
      <dgm:t>
        <a:bodyPr/>
        <a:lstStyle/>
        <a:p>
          <a:endParaRPr lang="es-ES"/>
        </a:p>
      </dgm:t>
    </dgm:pt>
    <dgm:pt modelId="{82508428-64AD-4FF1-A070-237C3D74755C}" type="pres">
      <dgm:prSet presAssocID="{0F1446DD-FDB4-4BF1-AE64-F3DEC6135AD9}" presName="hierRoot2" presStyleCnt="0">
        <dgm:presLayoutVars>
          <dgm:hierBranch val="init"/>
        </dgm:presLayoutVars>
      </dgm:prSet>
      <dgm:spPr/>
    </dgm:pt>
    <dgm:pt modelId="{BB5BE1E7-8A04-44F2-B3F3-259CC448BABE}" type="pres">
      <dgm:prSet presAssocID="{0F1446DD-FDB4-4BF1-AE64-F3DEC6135AD9}" presName="rootComposite" presStyleCnt="0"/>
      <dgm:spPr/>
    </dgm:pt>
    <dgm:pt modelId="{83C8473F-7947-469A-8BD8-E08ABA2CC636}" type="pres">
      <dgm:prSet presAssocID="{0F1446DD-FDB4-4BF1-AE64-F3DEC6135AD9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2F41A4-C5AD-4F8D-9F75-853F6613EDCF}" type="pres">
      <dgm:prSet presAssocID="{0F1446DD-FDB4-4BF1-AE64-F3DEC6135AD9}" presName="rootConnector" presStyleLbl="node4" presStyleIdx="1" presStyleCnt="2"/>
      <dgm:spPr/>
      <dgm:t>
        <a:bodyPr/>
        <a:lstStyle/>
        <a:p>
          <a:endParaRPr lang="es-ES"/>
        </a:p>
      </dgm:t>
    </dgm:pt>
    <dgm:pt modelId="{91B1100E-ED19-43D6-B845-4404757A8CA6}" type="pres">
      <dgm:prSet presAssocID="{0F1446DD-FDB4-4BF1-AE64-F3DEC6135AD9}" presName="hierChild4" presStyleCnt="0"/>
      <dgm:spPr/>
    </dgm:pt>
    <dgm:pt modelId="{DC285841-4DB2-4629-ABD2-D24614D13E5D}" type="pres">
      <dgm:prSet presAssocID="{0F1446DD-FDB4-4BF1-AE64-F3DEC6135AD9}" presName="hierChild5" presStyleCnt="0"/>
      <dgm:spPr/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X="110174" custScaleY="80143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2296BCD-17C0-41DC-8793-CF2AD1709DEB}" type="presOf" srcId="{A67E1B39-4E13-4249-8EE5-FC79DB6828E2}" destId="{EA605C2D-3F84-4315-930B-3BEA073D344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3CDDF44-A936-4797-AFB0-7BDA79A6C27A}" type="presOf" srcId="{0F1446DD-FDB4-4BF1-AE64-F3DEC6135AD9}" destId="{9A2F41A4-C5AD-4F8D-9F75-853F6613EDCF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DDE3ABA1-5186-42B4-BAF0-849055AFD03B}" srcId="{41568039-9809-4B2B-BA51-64E0E23C2BBE}" destId="{68E554B6-1C10-4BDD-A9A8-F1C4AB0FB788}" srcOrd="1" destOrd="0" parTransId="{A67E1B39-4E13-4249-8EE5-FC79DB6828E2}" sibTransId="{D66422BF-949A-4864-84EF-40AA1569B70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C199302-452B-450D-B9A5-5D53661DDDEB}" type="presOf" srcId="{0F1446DD-FDB4-4BF1-AE64-F3DEC6135AD9}" destId="{83C8473F-7947-469A-8BD8-E08ABA2CC636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22D61C96-15B8-4E88-8F98-D1A578B16FE2}" type="presOf" srcId="{68E554B6-1C10-4BDD-A9A8-F1C4AB0FB788}" destId="{64A0A79D-6428-46F7-8612-283E09E77783}" srcOrd="0" destOrd="0" presId="urn:microsoft.com/office/officeart/2005/8/layout/orgChart1"/>
    <dgm:cxn modelId="{AC68911A-3655-4B34-A077-1DCCCBB6A15B}" type="presOf" srcId="{FA577C5B-54CF-4218-9B8E-37A499A021AC}" destId="{C8D9C977-4C61-45E6-8B8B-FD2656EEC8A1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1B34B24-9878-4822-8A7D-ADC56C1899FC}" type="presOf" srcId="{1CBA1466-9B70-40DE-ABFD-7537F7E3D45F}" destId="{571D0808-8BA9-4B1A-BF10-4B812D7B5CBF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E3B19641-3974-49EF-9909-19D48B2EE555}" srcId="{513ABDC6-58B7-417A-A67E-740021A77F2B}" destId="{0F1446DD-FDB4-4BF1-AE64-F3DEC6135AD9}" srcOrd="1" destOrd="0" parTransId="{FA577C5B-54CF-4218-9B8E-37A499A021AC}" sibTransId="{25C27901-F337-407C-A9A2-6E23FDE23CC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45A69196-5389-45FA-9762-9B19B6D773E2}" type="presOf" srcId="{68E554B6-1C10-4BDD-A9A8-F1C4AB0FB788}" destId="{B6B26B8C-C9F0-4C76-94CB-706A7DC38403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034B80D-1387-4193-9B64-13A89F70258B}" type="presParOf" srcId="{DBDE0C42-B65A-4FF4-A1B6-4A7374870D94}" destId="{571D0808-8BA9-4B1A-BF10-4B812D7B5CBF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256F8C77-4785-4C4F-AAFD-4FC583DB0D77}" type="presParOf" srcId="{DBDE0C42-B65A-4FF4-A1B6-4A7374870D94}" destId="{EA605C2D-3F84-4315-930B-3BEA073D3444}" srcOrd="2" destOrd="0" presId="urn:microsoft.com/office/officeart/2005/8/layout/orgChart1"/>
    <dgm:cxn modelId="{2B775C50-0612-495E-9525-DDEA7252D2A1}" type="presParOf" srcId="{DBDE0C42-B65A-4FF4-A1B6-4A7374870D94}" destId="{6A626028-8DA5-4C7B-BFD9-78B9AA5FAD62}" srcOrd="3" destOrd="0" presId="urn:microsoft.com/office/officeart/2005/8/layout/orgChart1"/>
    <dgm:cxn modelId="{D982E422-0490-40DC-A814-6115E2E1D377}" type="presParOf" srcId="{6A626028-8DA5-4C7B-BFD9-78B9AA5FAD62}" destId="{EE880BE5-CC96-4BD0-90A6-6CBD5D232C3D}" srcOrd="0" destOrd="0" presId="urn:microsoft.com/office/officeart/2005/8/layout/orgChart1"/>
    <dgm:cxn modelId="{A4CC2150-898A-4BAE-88DD-DA213E6A0779}" type="presParOf" srcId="{EE880BE5-CC96-4BD0-90A6-6CBD5D232C3D}" destId="{64A0A79D-6428-46F7-8612-283E09E77783}" srcOrd="0" destOrd="0" presId="urn:microsoft.com/office/officeart/2005/8/layout/orgChart1"/>
    <dgm:cxn modelId="{52D97628-3BEB-4B32-B346-9F3C4E033FE3}" type="presParOf" srcId="{EE880BE5-CC96-4BD0-90A6-6CBD5D232C3D}" destId="{B6B26B8C-C9F0-4C76-94CB-706A7DC38403}" srcOrd="1" destOrd="0" presId="urn:microsoft.com/office/officeart/2005/8/layout/orgChart1"/>
    <dgm:cxn modelId="{968D833D-1767-435B-89EC-735571A86E41}" type="presParOf" srcId="{6A626028-8DA5-4C7B-BFD9-78B9AA5FAD62}" destId="{DD8F23D6-84E5-4A0E-BCB6-C155EB3161AD}" srcOrd="1" destOrd="0" presId="urn:microsoft.com/office/officeart/2005/8/layout/orgChart1"/>
    <dgm:cxn modelId="{1AB4DAF1-B182-4684-931C-6687198099DB}" type="presParOf" srcId="{6A626028-8DA5-4C7B-BFD9-78B9AA5FAD62}" destId="{67423D68-C312-46F3-B648-0C23FE230BF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B9CFB9E-6A77-421F-AC32-FFC9555C928F}" type="presParOf" srcId="{27771CD2-2E56-4B03-A7B5-367C062ACBC1}" destId="{C8D9C977-4C61-45E6-8B8B-FD2656EEC8A1}" srcOrd="2" destOrd="0" presId="urn:microsoft.com/office/officeart/2005/8/layout/orgChart1"/>
    <dgm:cxn modelId="{6BF7AA05-0E7E-46B3-8CE7-A082D96A9C88}" type="presParOf" srcId="{27771CD2-2E56-4B03-A7B5-367C062ACBC1}" destId="{82508428-64AD-4FF1-A070-237C3D74755C}" srcOrd="3" destOrd="0" presId="urn:microsoft.com/office/officeart/2005/8/layout/orgChart1"/>
    <dgm:cxn modelId="{9E4A444D-D9B4-4654-94C0-FD42DF3D2ADC}" type="presParOf" srcId="{82508428-64AD-4FF1-A070-237C3D74755C}" destId="{BB5BE1E7-8A04-44F2-B3F3-259CC448BABE}" srcOrd="0" destOrd="0" presId="urn:microsoft.com/office/officeart/2005/8/layout/orgChart1"/>
    <dgm:cxn modelId="{9FE5C8B7-042A-4F5C-86B5-D1A76875BAA3}" type="presParOf" srcId="{BB5BE1E7-8A04-44F2-B3F3-259CC448BABE}" destId="{83C8473F-7947-469A-8BD8-E08ABA2CC636}" srcOrd="0" destOrd="0" presId="urn:microsoft.com/office/officeart/2005/8/layout/orgChart1"/>
    <dgm:cxn modelId="{A5D8C2C5-6323-4F13-925B-CDF86E683C58}" type="presParOf" srcId="{BB5BE1E7-8A04-44F2-B3F3-259CC448BABE}" destId="{9A2F41A4-C5AD-4F8D-9F75-853F6613EDCF}" srcOrd="1" destOrd="0" presId="urn:microsoft.com/office/officeart/2005/8/layout/orgChart1"/>
    <dgm:cxn modelId="{12DA10B8-4EBA-403B-8CFC-EE2ACEFA3114}" type="presParOf" srcId="{82508428-64AD-4FF1-A070-237C3D74755C}" destId="{91B1100E-ED19-43D6-B845-4404757A8CA6}" srcOrd="1" destOrd="0" presId="urn:microsoft.com/office/officeart/2005/8/layout/orgChart1"/>
    <dgm:cxn modelId="{5AFE26A6-1ED1-4C43-97A8-424DED1E8217}" type="presParOf" srcId="{82508428-64AD-4FF1-A070-237C3D74755C}" destId="{DC285841-4DB2-4629-ABD2-D24614D13E5D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AUXILIO VIAL</a:t>
          </a:r>
          <a:endParaRPr 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Área 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</a:t>
          </a:r>
          <a:r>
            <a:rPr lang="es-MX" altLang="es-MX" sz="1200" dirty="0" smtClean="0">
              <a:solidFill>
                <a:schemeClr val="tx1"/>
              </a:solidFill>
            </a:rPr>
            <a:t>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</a:t>
          </a:r>
          <a:r>
            <a:rPr lang="es-MX" altLang="es-MX" sz="1200" dirty="0" smtClean="0">
              <a:solidFill>
                <a:schemeClr val="tx1"/>
              </a:solidFill>
            </a:rPr>
            <a:t>Administrativo(a) 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</a:t>
          </a:r>
          <a:r>
            <a:rPr lang="es-MX" altLang="es-MX" sz="1200" dirty="0" smtClean="0">
              <a:solidFill>
                <a:schemeClr val="tx1"/>
              </a:solidFill>
            </a:rPr>
            <a:t>de Auxilio Vial 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Operador(a</a:t>
          </a:r>
          <a:r>
            <a:rPr lang="es-MX" altLang="es-MX" sz="1200" dirty="0" smtClean="0">
              <a:solidFill>
                <a:schemeClr val="tx1"/>
              </a:solidFill>
            </a:rPr>
            <a:t>) Conmutador 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Mecánicos(as</a:t>
          </a:r>
          <a:r>
            <a:rPr lang="es-MX" altLang="es-MX" sz="1200" dirty="0" smtClean="0">
              <a:solidFill>
                <a:schemeClr val="tx1"/>
              </a:solidFill>
            </a:rPr>
            <a:t>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</a:t>
          </a:r>
          <a:r>
            <a:rPr lang="es-MX" sz="1200" dirty="0" smtClean="0">
              <a:solidFill>
                <a:schemeClr val="tx1"/>
              </a:solidFill>
            </a:rPr>
            <a:t>cante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Viales</a:t>
          </a:r>
          <a:endParaRPr lang="es-ES" sz="1200" dirty="0" smtClean="0">
            <a:solidFill>
              <a:schemeClr val="tx1"/>
            </a:solidFill>
          </a:endParaRP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98319" custScaleY="61856" custLinFactNeighborY="-85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0" presStyleCnt="1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0" presStyleCnt="1" custScaleX="128111" custScaleY="260976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0" presStyleCnt="1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16532C7-45FE-4268-BC05-3CD1926FA8BB}" srcId="{9DEA55C1-E59C-4B5B-90DC-1D0B54C2B20C}" destId="{8F9B962E-1A76-4DB3-8E18-81A971FBB424}" srcOrd="0" destOrd="0" parTransId="{8D68EF15-F857-4A2D-BC0F-9D2136394EF6}" sibTransId="{2F2677F8-7A2F-4F4A-AC82-91F77AD94898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77FCF77-9FA7-492A-9F85-E4CDB797FFAE}" type="presParOf" srcId="{05E8A0F8-8F4A-4D16-B455-9B21EE5D83FA}" destId="{E67FFFE6-37F7-4DBC-A1F3-0D8A905A2EB0}" srcOrd="0" destOrd="0" presId="urn:microsoft.com/office/officeart/2005/8/layout/orgChart1"/>
    <dgm:cxn modelId="{FA22277D-9F22-404B-BEE6-3B631D4EF65D}" type="presParOf" srcId="{05E8A0F8-8F4A-4D16-B455-9B21EE5D83FA}" destId="{7342C172-6C03-4510-8806-2EA721CD5B99}" srcOrd="1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</a:t>
          </a:r>
          <a:r>
            <a:rPr lang="es-MX" altLang="es-MX" sz="1200" dirty="0" smtClean="0">
              <a:solidFill>
                <a:schemeClr val="tx1"/>
              </a:solidFill>
            </a:rPr>
            <a:t>Zona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</a:t>
          </a:r>
          <a:r>
            <a:rPr lang="es-MX" altLang="es-MX" sz="1200" dirty="0" smtClean="0">
              <a:solidFill>
                <a:schemeClr val="tx1"/>
              </a:solidFill>
            </a:rPr>
            <a:t>Zona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ES" sz="1200" dirty="0">
            <a:solidFill>
              <a:schemeClr val="tx1"/>
            </a:solidFill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</a:t>
          </a:r>
          <a:r>
            <a:rPr lang="es-MX" sz="1200" dirty="0" smtClean="0">
              <a:solidFill>
                <a:schemeClr val="tx1"/>
              </a:solidFill>
            </a:rPr>
            <a:t>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</a:t>
          </a:r>
          <a:r>
            <a:rPr lang="es-MX" altLang="es-MX" sz="1200" dirty="0" smtClean="0">
              <a:solidFill>
                <a:schemeClr val="tx1"/>
              </a:solidFill>
            </a:rPr>
            <a:t>Zona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Grupo</a:t>
          </a:r>
          <a:endParaRPr lang="es-ES" sz="1200" dirty="0">
            <a:solidFill>
              <a:schemeClr val="tx1"/>
            </a:solidFill>
          </a:endParaRP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smtClean="0">
              <a:solidFill>
                <a:schemeClr val="tx1"/>
              </a:solidFill>
            </a:rPr>
            <a:t>Motociclista</a:t>
          </a:r>
          <a:endParaRPr lang="fr-FR" altLang="es-MX" sz="1200" dirty="0" smtClean="0">
            <a:solidFill>
              <a:schemeClr val="tx1"/>
            </a:solidFill>
          </a:endParaRP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 sz="1200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 sz="1200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 sz="1200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X="95513" custScaleY="195065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513" custScaleY="195065" custLinFactNeighborY="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4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 custLinFactNeighborY="-60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186D8D72-D71C-4EE9-BB88-6F40749E415E}" type="presOf" srcId="{665F5B8F-89E3-4374-8FCE-3C9CD0428949}" destId="{F4E24130-B5F4-4146-AC22-BA2B9859ABA5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53874B81-44F3-46C1-86CB-424CEA5D24FB}" type="presOf" srcId="{4FA68370-0C2A-42B6-AF10-2BAC3A3C0EE2}" destId="{EBF9CBEF-B5E6-4061-99FE-6248C020972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2A003A4-E0F8-4E02-978E-80BDF5205BE5}" type="presOf" srcId="{6035E030-1C9A-4457-B7D9-DAE681AC9FC6}" destId="{E20C3D26-370A-4FB5-A649-E46C57CB118C}" srcOrd="0" destOrd="0" presId="urn:microsoft.com/office/officeart/2005/8/layout/orgChart1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74536451-AE83-4DD6-853F-52F976BBC2FE}" type="presOf" srcId="{5CC80CCA-93D4-4ACF-B64F-DA961D8CBCF1}" destId="{2643D418-A04F-4D27-9D6D-B048E1F39834}" srcOrd="1" destOrd="0" presId="urn:microsoft.com/office/officeart/2005/8/layout/orgChart1"/>
    <dgm:cxn modelId="{AFD459FD-A30B-4C2B-B8EF-B6D115E4F5DC}" type="presOf" srcId="{6035E030-1C9A-4457-B7D9-DAE681AC9FC6}" destId="{F4CE771B-83E4-4AB0-AA50-C935EFE32B58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03F92AE-E375-4970-833A-F62BE6087ED1}" type="presOf" srcId="{5CC80CCA-93D4-4ACF-B64F-DA961D8CBCF1}" destId="{DF619DDE-E8E9-4DB4-8473-68B0DA9346C9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09D85B40-BE4B-4BD7-B1D6-684636DC33FB}" type="presParOf" srcId="{0A897BE9-28C8-4F55-BB49-17FB199EE499}" destId="{EBF9CBEF-B5E6-4061-99FE-6248C0209727}" srcOrd="0" destOrd="0" presId="urn:microsoft.com/office/officeart/2005/8/layout/orgChart1"/>
    <dgm:cxn modelId="{B63C3E5F-2C15-42F7-84EE-E0DF2AB1F998}" type="presParOf" srcId="{0A897BE9-28C8-4F55-BB49-17FB199EE499}" destId="{A1D5FB59-40B5-4FC1-A069-67C76F39A358}" srcOrd="1" destOrd="0" presId="urn:microsoft.com/office/officeart/2005/8/layout/orgChart1"/>
    <dgm:cxn modelId="{9F32A60A-67BC-4877-A274-5FA3649A9850}" type="presParOf" srcId="{A1D5FB59-40B5-4FC1-A069-67C76F39A358}" destId="{378EBDE1-AEB4-47B7-B6C4-2447761B3988}" srcOrd="0" destOrd="0" presId="urn:microsoft.com/office/officeart/2005/8/layout/orgChart1"/>
    <dgm:cxn modelId="{A892EAE0-5B39-4AFC-B1B3-F3A352EA54E1}" type="presParOf" srcId="{378EBDE1-AEB4-47B7-B6C4-2447761B3988}" destId="{E20C3D26-370A-4FB5-A649-E46C57CB118C}" srcOrd="0" destOrd="0" presId="urn:microsoft.com/office/officeart/2005/8/layout/orgChart1"/>
    <dgm:cxn modelId="{445B0F0D-C946-4ABA-B884-BA89E17DF4B0}" type="presParOf" srcId="{378EBDE1-AEB4-47B7-B6C4-2447761B3988}" destId="{F4CE771B-83E4-4AB0-AA50-C935EFE32B58}" srcOrd="1" destOrd="0" presId="urn:microsoft.com/office/officeart/2005/8/layout/orgChart1"/>
    <dgm:cxn modelId="{DBADF7C0-6B29-475D-80E9-72F6546DBC97}" type="presParOf" srcId="{A1D5FB59-40B5-4FC1-A069-67C76F39A358}" destId="{1682BF3D-2A83-4D37-91D8-7AE57E3A2905}" srcOrd="1" destOrd="0" presId="urn:microsoft.com/office/officeart/2005/8/layout/orgChart1"/>
    <dgm:cxn modelId="{69148C1A-0061-4BB9-842C-41BC8A113CFA}" type="presParOf" srcId="{A1D5FB59-40B5-4FC1-A069-67C76F39A358}" destId="{8FFEE970-CA04-4EBD-846A-7B1E13ADE21F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98E03AFD-6474-4D2D-B7A6-B12CD48185B1}" type="presParOf" srcId="{E6CFA08A-7145-470C-A659-6A725D85622B}" destId="{F4E24130-B5F4-4146-AC22-BA2B9859ABA5}" srcOrd="4" destOrd="0" presId="urn:microsoft.com/office/officeart/2005/8/layout/orgChart1"/>
    <dgm:cxn modelId="{EA80F978-E554-46F7-93FD-3F8B7C824E7C}" type="presParOf" srcId="{E6CFA08A-7145-470C-A659-6A725D85622B}" destId="{4AFC1BB1-70E6-4E1A-8771-B3A41F01BA77}" srcOrd="5" destOrd="0" presId="urn:microsoft.com/office/officeart/2005/8/layout/orgChart1"/>
    <dgm:cxn modelId="{4212A97F-F55D-4DC4-AFC8-8ACB0AD2598F}" type="presParOf" srcId="{4AFC1BB1-70E6-4E1A-8771-B3A41F01BA77}" destId="{C2770AC6-D908-4331-B492-F7D49C4D4183}" srcOrd="0" destOrd="0" presId="urn:microsoft.com/office/officeart/2005/8/layout/orgChart1"/>
    <dgm:cxn modelId="{33163144-2701-4EC3-A6F4-B7F5D2ADAD8C}" type="presParOf" srcId="{C2770AC6-D908-4331-B492-F7D49C4D4183}" destId="{DF619DDE-E8E9-4DB4-8473-68B0DA9346C9}" srcOrd="0" destOrd="0" presId="urn:microsoft.com/office/officeart/2005/8/layout/orgChart1"/>
    <dgm:cxn modelId="{5EBE5949-B253-45F6-8D2A-EF4949D48838}" type="presParOf" srcId="{C2770AC6-D908-4331-B492-F7D49C4D4183}" destId="{2643D418-A04F-4D27-9D6D-B048E1F39834}" srcOrd="1" destOrd="0" presId="urn:microsoft.com/office/officeart/2005/8/layout/orgChart1"/>
    <dgm:cxn modelId="{B3FA4661-17DB-44ED-96FB-39E9EF9BD367}" type="presParOf" srcId="{4AFC1BB1-70E6-4E1A-8771-B3A41F01BA77}" destId="{84750425-B04E-4633-8745-E89552EAEB24}" srcOrd="1" destOrd="0" presId="urn:microsoft.com/office/officeart/2005/8/layout/orgChart1"/>
    <dgm:cxn modelId="{124EC615-0C09-4BF6-BD00-B76297BC90F7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</a:t>
          </a:r>
          <a:r>
            <a:rPr lang="es-MX" altLang="es-MX" sz="1200" dirty="0" smtClean="0">
              <a:solidFill>
                <a:schemeClr val="tx1"/>
              </a:solidFill>
            </a:rPr>
            <a:t>Licencias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</a:t>
          </a:r>
          <a:r>
            <a:rPr lang="es-MX" altLang="es-MX" sz="1200" dirty="0" smtClean="0">
              <a:solidFill>
                <a:schemeClr val="tx1"/>
              </a:solidFill>
            </a:rPr>
            <a:t>Administrativo(a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Módulo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</a:endParaRP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BD0C678-26C1-4B96-9B0D-28DB1A91451B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B03D1AF-4955-4952-907A-E8BF80BF81E4}" type="parTrans" cxnId="{C0BFA081-0BD0-4463-836A-2E490416867E}">
      <dgm:prSet/>
      <dgm:spPr/>
      <dgm:t>
        <a:bodyPr/>
        <a:lstStyle/>
        <a:p>
          <a:endParaRPr lang="es-ES" sz="1200"/>
        </a:p>
      </dgm:t>
    </dgm:pt>
    <dgm:pt modelId="{574AB64C-9CFD-4BF0-B590-25DB6987407E}" type="sibTrans" cxnId="{C0BFA081-0BD0-4463-836A-2E490416867E}">
      <dgm:prSet/>
      <dgm:spPr/>
      <dgm:t>
        <a:bodyPr/>
        <a:lstStyle/>
        <a:p>
          <a:endParaRPr lang="es-ES" sz="1200"/>
        </a:p>
      </dgm:t>
    </dgm:pt>
    <dgm:pt modelId="{DB8AFEEA-C3EB-45AE-BD0C-31331637A7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Atención y Orientación a el(la) Ciudadano(a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4F8038B1-AE38-4E99-9229-BA885FFCA52F}" type="parTrans" cxnId="{485AD929-6518-4648-8948-C1FADFB37393}">
      <dgm:prSet/>
      <dgm:spPr/>
      <dgm:t>
        <a:bodyPr/>
        <a:lstStyle/>
        <a:p>
          <a:endParaRPr lang="es-ES" sz="1200"/>
        </a:p>
      </dgm:t>
    </dgm:pt>
    <dgm:pt modelId="{B027E4D7-22B6-4ECF-869A-6BD62EFED294}" type="sibTrans" cxnId="{485AD929-6518-4648-8948-C1FADFB37393}">
      <dgm:prSet/>
      <dgm:spPr/>
      <dgm:t>
        <a:bodyPr/>
        <a:lstStyle/>
        <a:p>
          <a:endParaRPr lang="es-ES" sz="1200"/>
        </a:p>
      </dgm:t>
    </dgm:pt>
    <dgm:pt modelId="{54B20555-646E-4D7E-AF93-B61230ECE6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</a:t>
          </a:r>
          <a:r>
            <a:rPr lang="es-MX" altLang="es-MX" sz="1200" dirty="0" smtClean="0">
              <a:solidFill>
                <a:schemeClr val="tx1"/>
              </a:solidFill>
            </a:rPr>
            <a:t>D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D84792F7-5EDE-41CB-B5B8-672E2E473242}" type="parTrans" cxnId="{1DF2FD49-5FF5-4168-AD01-797DDCDFE200}">
      <dgm:prSet/>
      <dgm:spPr/>
      <dgm:t>
        <a:bodyPr/>
        <a:lstStyle/>
        <a:p>
          <a:endParaRPr lang="es-ES" sz="1200"/>
        </a:p>
      </dgm:t>
    </dgm:pt>
    <dgm:pt modelId="{52FE0A20-74B3-4B04-B062-F2848A06A18F}" type="sibTrans" cxnId="{1DF2FD49-5FF5-4168-AD01-797DDCDFE200}">
      <dgm:prSet/>
      <dgm:spPr/>
      <dgm:t>
        <a:bodyPr/>
        <a:lstStyle/>
        <a:p>
          <a:endParaRPr lang="es-ES" sz="1200"/>
        </a:p>
      </dgm:t>
    </dgm:pt>
    <dgm:pt modelId="{77CA0328-0675-4D7C-8634-2CC03A0B206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</a:t>
          </a:r>
          <a:r>
            <a:rPr lang="es-MX" altLang="es-MX" sz="1200" dirty="0" smtClean="0">
              <a:solidFill>
                <a:schemeClr val="tx1"/>
              </a:solidFill>
            </a:rPr>
            <a:t>Licencias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B53A27E-9A37-4BB2-ADF2-6C4CE843C372}" type="parTrans" cxnId="{04712574-5E8E-4C36-B7CD-52B2CBAF3172}">
      <dgm:prSet/>
      <dgm:spPr/>
      <dgm:t>
        <a:bodyPr/>
        <a:lstStyle/>
        <a:p>
          <a:endParaRPr lang="es-ES"/>
        </a:p>
      </dgm:t>
    </dgm:pt>
    <dgm:pt modelId="{57A32356-4957-43CA-873F-A22FFF1C6767}" type="sibTrans" cxnId="{04712574-5E8E-4C36-B7CD-52B2CBAF317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C98612D-0C6A-4FDE-B670-C6AB55C66058}" type="pres">
      <dgm:prSet presAssocID="{77CA0328-0675-4D7C-8634-2CC03A0B2069}" presName="hierRoot1" presStyleCnt="0">
        <dgm:presLayoutVars>
          <dgm:hierBranch val="init"/>
        </dgm:presLayoutVars>
      </dgm:prSet>
      <dgm:spPr/>
    </dgm:pt>
    <dgm:pt modelId="{81ECD50C-13ED-4F6D-A77C-3DCCE19A1CDD}" type="pres">
      <dgm:prSet presAssocID="{77CA0328-0675-4D7C-8634-2CC03A0B2069}" presName="rootComposite1" presStyleCnt="0"/>
      <dgm:spPr/>
    </dgm:pt>
    <dgm:pt modelId="{6D2D60A2-22C9-4130-A34E-6F1FB3CD6176}" type="pres">
      <dgm:prSet presAssocID="{77CA0328-0675-4D7C-8634-2CC03A0B2069}" presName="rootText1" presStyleLbl="node0" presStyleIdx="0" presStyleCnt="1" custScaleX="162184" custScaleY="1228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55E063-6D99-45A2-B778-A6EFC0A36934}" type="pres">
      <dgm:prSet presAssocID="{77CA0328-0675-4D7C-8634-2CC03A0B206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D95C262-F3B2-468D-B58F-8614E43D4F06}" type="pres">
      <dgm:prSet presAssocID="{77CA0328-0675-4D7C-8634-2CC03A0B2069}" presName="hierChild2" presStyleCnt="0"/>
      <dgm:spPr/>
    </dgm:pt>
    <dgm:pt modelId="{BAAE0CCE-62DB-4116-82F8-D51EBE86FCE5}" type="pres">
      <dgm:prSet presAssocID="{8D68EF15-F857-4A2D-BC0F-9D2136394EF6}" presName="Name37" presStyleLbl="parChTrans1D2" presStyleIdx="0" presStyleCnt="1"/>
      <dgm:spPr/>
      <dgm:t>
        <a:bodyPr/>
        <a:lstStyle/>
        <a:p>
          <a:endParaRPr lang="es-ES"/>
        </a:p>
      </dgm:t>
    </dgm:pt>
    <dgm:pt modelId="{60296DA8-EB6E-4418-A161-F4A96C960A3E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7ADA13C4-3EFF-44D9-83E6-8B0568C80578}" type="pres">
      <dgm:prSet presAssocID="{8F9B962E-1A76-4DB3-8E18-81A971FBB424}" presName="rootComposite" presStyleCnt="0"/>
      <dgm:spPr/>
    </dgm:pt>
    <dgm:pt modelId="{EA3F6FDA-D17C-4DBD-A1B1-9A68DF9AEE6C}" type="pres">
      <dgm:prSet presAssocID="{8F9B962E-1A76-4DB3-8E18-81A971FBB424}" presName="rootText" presStyleLbl="node2" presStyleIdx="0" presStyleCnt="1" custScaleX="162184" custScaleY="1228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7DD62A-3A4F-40A4-9606-B60E83C8F280}" type="pres">
      <dgm:prSet presAssocID="{8F9B962E-1A76-4DB3-8E18-81A971FBB424}" presName="rootConnector" presStyleLbl="node2" presStyleIdx="0" presStyleCnt="1"/>
      <dgm:spPr/>
      <dgm:t>
        <a:bodyPr/>
        <a:lstStyle/>
        <a:p>
          <a:endParaRPr lang="es-ES"/>
        </a:p>
      </dgm:t>
    </dgm:pt>
    <dgm:pt modelId="{D70E8416-8634-45E9-A718-F442A9218CA9}" type="pres">
      <dgm:prSet presAssocID="{8F9B962E-1A76-4DB3-8E18-81A971FBB424}" presName="hierChild4" presStyleCnt="0"/>
      <dgm:spPr/>
    </dgm:pt>
    <dgm:pt modelId="{E3FA594D-1926-4458-8DA2-ABE278C20571}" type="pres">
      <dgm:prSet presAssocID="{1F1AD0A3-D7C4-4B4E-80A7-E2621A72994E}" presName="Name35" presStyleLbl="parChTrans1D3" presStyleIdx="0" presStyleCnt="7"/>
      <dgm:spPr/>
      <dgm:t>
        <a:bodyPr/>
        <a:lstStyle/>
        <a:p>
          <a:endParaRPr lang="es-ES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0" presStyleCnt="4" custScaleX="153518" custScaleY="205655" custLinFactNeighborX="-17204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0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14A97B53-8E42-4D5A-8CF1-B45A8267C8E1}" type="pres">
      <dgm:prSet presAssocID="{4F8038B1-AE38-4E99-9229-BA885FFCA52F}" presName="Name35" presStyleLbl="parChTrans1D3" presStyleIdx="1" presStyleCnt="7"/>
      <dgm:spPr/>
      <dgm:t>
        <a:bodyPr/>
        <a:lstStyle/>
        <a:p>
          <a:endParaRPr lang="es-ES"/>
        </a:p>
      </dgm:t>
    </dgm:pt>
    <dgm:pt modelId="{2F65E00A-763F-4E0D-A57B-9FD233220AE9}" type="pres">
      <dgm:prSet presAssocID="{DB8AFEEA-C3EB-45AE-BD0C-31331637A7CC}" presName="hierRoot2" presStyleCnt="0">
        <dgm:presLayoutVars>
          <dgm:hierBranch/>
        </dgm:presLayoutVars>
      </dgm:prSet>
      <dgm:spPr/>
    </dgm:pt>
    <dgm:pt modelId="{7641797E-E474-438A-BE18-69F77C597075}" type="pres">
      <dgm:prSet presAssocID="{DB8AFEEA-C3EB-45AE-BD0C-31331637A7CC}" presName="rootComposite" presStyleCnt="0"/>
      <dgm:spPr/>
    </dgm:pt>
    <dgm:pt modelId="{1DADDD1F-95E5-4B7D-BC71-5A164E7B8E01}" type="pres">
      <dgm:prSet presAssocID="{DB8AFEEA-C3EB-45AE-BD0C-31331637A7CC}" presName="rootText" presStyleLbl="node3" presStyleIdx="1" presStyleCnt="4" custScaleX="117649" custScaleY="127613" custLinFactNeighborX="-47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5BAA25-18E9-42DB-A440-C2D23F3353C4}" type="pres">
      <dgm:prSet presAssocID="{DB8AFEEA-C3EB-45AE-BD0C-31331637A7CC}" presName="rootConnector" presStyleLbl="node3" presStyleIdx="1" presStyleCnt="4"/>
      <dgm:spPr/>
      <dgm:t>
        <a:bodyPr/>
        <a:lstStyle/>
        <a:p>
          <a:endParaRPr lang="es-ES"/>
        </a:p>
      </dgm:t>
    </dgm:pt>
    <dgm:pt modelId="{D5E39680-1011-435E-93A7-7C042BA6B432}" type="pres">
      <dgm:prSet presAssocID="{DB8AFEEA-C3EB-45AE-BD0C-31331637A7CC}" presName="hierChild4" presStyleCnt="0"/>
      <dgm:spPr/>
    </dgm:pt>
    <dgm:pt modelId="{170BB971-240B-4EA0-B83E-68AF7EF45CF4}" type="pres">
      <dgm:prSet presAssocID="{DB8AFEEA-C3EB-45AE-BD0C-31331637A7CC}" presName="hierChild5" presStyleCnt="0"/>
      <dgm:spPr/>
    </dgm:pt>
    <dgm:pt modelId="{2B50E6D1-09F4-45FA-AFCE-55DAE9B84D5A}" type="pres">
      <dgm:prSet presAssocID="{D84792F7-5EDE-41CB-B5B8-672E2E473242}" presName="Name35" presStyleLbl="parChTrans1D3" presStyleIdx="2" presStyleCnt="7"/>
      <dgm:spPr/>
      <dgm:t>
        <a:bodyPr/>
        <a:lstStyle/>
        <a:p>
          <a:endParaRPr lang="es-ES"/>
        </a:p>
      </dgm:t>
    </dgm:pt>
    <dgm:pt modelId="{629DA9DC-C1E1-423E-A171-021A0BDC00A9}" type="pres">
      <dgm:prSet presAssocID="{54B20555-646E-4D7E-AF93-B61230ECE6A1}" presName="hierRoot2" presStyleCnt="0">
        <dgm:presLayoutVars>
          <dgm:hierBranch/>
        </dgm:presLayoutVars>
      </dgm:prSet>
      <dgm:spPr/>
    </dgm:pt>
    <dgm:pt modelId="{7146E829-2957-4712-900C-0941B6FAB701}" type="pres">
      <dgm:prSet presAssocID="{54B20555-646E-4D7E-AF93-B61230ECE6A1}" presName="rootComposite" presStyleCnt="0"/>
      <dgm:spPr/>
    </dgm:pt>
    <dgm:pt modelId="{51617A31-7A0A-4520-95CB-6B68FD38B7B5}" type="pres">
      <dgm:prSet presAssocID="{54B20555-646E-4D7E-AF93-B61230ECE6A1}" presName="rootText" presStyleLbl="node3" presStyleIdx="2" presStyleCnt="4" custScaleX="117649" custScaleY="127613" custLinFactNeighborX="82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8A2E11-7EBB-4CC1-894C-44826D0952C7}" type="pres">
      <dgm:prSet presAssocID="{54B20555-646E-4D7E-AF93-B61230ECE6A1}" presName="rootConnector" presStyleLbl="node3" presStyleIdx="2" presStyleCnt="4"/>
      <dgm:spPr/>
      <dgm:t>
        <a:bodyPr/>
        <a:lstStyle/>
        <a:p>
          <a:endParaRPr lang="es-ES"/>
        </a:p>
      </dgm:t>
    </dgm:pt>
    <dgm:pt modelId="{E7DC3843-ABD1-4C39-A033-749A0B2D4C8A}" type="pres">
      <dgm:prSet presAssocID="{54B20555-646E-4D7E-AF93-B61230ECE6A1}" presName="hierChild4" presStyleCnt="0"/>
      <dgm:spPr/>
    </dgm:pt>
    <dgm:pt modelId="{23200E3C-11F0-41EC-AC6C-EEE604AB8168}" type="pres">
      <dgm:prSet presAssocID="{54B20555-646E-4D7E-AF93-B61230ECE6A1}" presName="hierChild5" presStyleCnt="0"/>
      <dgm:spPr/>
    </dgm:pt>
    <dgm:pt modelId="{C5B522BE-75A2-41D8-8A81-6F22CD8850AF}" type="pres">
      <dgm:prSet presAssocID="{EBF28800-DFF4-4DF1-98EF-348D577D4AE1}" presName="Name35" presStyleLbl="parChTrans1D3" presStyleIdx="3" presStyleCnt="7"/>
      <dgm:spPr/>
      <dgm:t>
        <a:bodyPr/>
        <a:lstStyle/>
        <a:p>
          <a:endParaRPr lang="es-ES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X="117649" custScaleY="12761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0566D923-EB57-4818-8545-859FCB79545B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7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3" custScaleX="127613" custScaleY="120324" custLinFactNeighborX="-23597" custLinFactNeighborY="-81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3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B68EB79-D495-41F6-960A-6EFE324F574B}" type="pres">
      <dgm:prSet presAssocID="{AB03D1AF-4955-4952-907A-E8BF80BF81E4}" presName="Name111" presStyleLbl="parChTrans1D3" presStyleIdx="5" presStyleCnt="7"/>
      <dgm:spPr/>
      <dgm:t>
        <a:bodyPr/>
        <a:lstStyle/>
        <a:p>
          <a:endParaRPr lang="es-ES"/>
        </a:p>
      </dgm:t>
    </dgm:pt>
    <dgm:pt modelId="{E2C99853-A755-4FB6-9B2E-A29E2DAB7B9F}" type="pres">
      <dgm:prSet presAssocID="{5BD0C678-26C1-4B96-9B0D-28DB1A91451B}" presName="hierRoot3" presStyleCnt="0">
        <dgm:presLayoutVars>
          <dgm:hierBranch val="init"/>
        </dgm:presLayoutVars>
      </dgm:prSet>
      <dgm:spPr/>
    </dgm:pt>
    <dgm:pt modelId="{4289D1CA-2F26-4FB3-B37F-58756885638B}" type="pres">
      <dgm:prSet presAssocID="{5BD0C678-26C1-4B96-9B0D-28DB1A91451B}" presName="rootComposite3" presStyleCnt="0"/>
      <dgm:spPr/>
    </dgm:pt>
    <dgm:pt modelId="{2F3E4E81-D817-4889-B317-10EF0B5BE4F5}" type="pres">
      <dgm:prSet presAssocID="{5BD0C678-26C1-4B96-9B0D-28DB1A91451B}" presName="rootText3" presStyleLbl="asst2" presStyleIdx="1" presStyleCnt="3" custScaleX="127613" custScaleY="120324" custLinFactNeighborX="33143" custLinFactNeighborY="-81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81377E-878A-4450-AF7F-6F5908C0B49B}" type="pres">
      <dgm:prSet presAssocID="{5BD0C678-26C1-4B96-9B0D-28DB1A91451B}" presName="rootConnector3" presStyleLbl="asst2" presStyleIdx="1" presStyleCnt="3"/>
      <dgm:spPr/>
      <dgm:t>
        <a:bodyPr/>
        <a:lstStyle/>
        <a:p>
          <a:endParaRPr lang="es-ES"/>
        </a:p>
      </dgm:t>
    </dgm:pt>
    <dgm:pt modelId="{0FD0FC16-66A4-496A-935B-C3010E28AC9F}" type="pres">
      <dgm:prSet presAssocID="{5BD0C678-26C1-4B96-9B0D-28DB1A91451B}" presName="hierChild6" presStyleCnt="0"/>
      <dgm:spPr/>
    </dgm:pt>
    <dgm:pt modelId="{4326D875-D1EE-4A16-9589-EA1440105969}" type="pres">
      <dgm:prSet presAssocID="{5BD0C678-26C1-4B96-9B0D-28DB1A91451B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6" presStyleCnt="7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2" presStyleCnt="3" custScaleX="127613" custScaleY="120324" custLinFactNeighborX="-24511" custLinFactNeighborY="-20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2" presStyleCnt="3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D7C24774-3C3E-46A3-9FE4-5EA3890D941F}" type="pres">
      <dgm:prSet presAssocID="{77CA0328-0675-4D7C-8634-2CC03A0B2069}" presName="hierChild3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822647F-CD18-4C50-A24B-8356713C7E13}" type="presOf" srcId="{B5ACDE88-EA94-4A71-ACC1-903A1277A77B}" destId="{77FFF755-0490-4820-A875-C725D434A9BE}" srcOrd="0" destOrd="0" presId="urn:microsoft.com/office/officeart/2005/8/layout/orgChart1"/>
    <dgm:cxn modelId="{E770802D-98D6-4015-8CAC-B5DE8F13FA74}" type="presOf" srcId="{DB8AFEEA-C3EB-45AE-BD0C-31331637A7CC}" destId="{1DADDD1F-95E5-4B7D-BC71-5A164E7B8E01}" srcOrd="0" destOrd="0" presId="urn:microsoft.com/office/officeart/2005/8/layout/orgChart1"/>
    <dgm:cxn modelId="{0213D59A-F98A-4753-95E5-5F5301322004}" type="presOf" srcId="{54B20555-646E-4D7E-AF93-B61230ECE6A1}" destId="{5E8A2E11-7EBB-4CC1-894C-44826D0952C7}" srcOrd="1" destOrd="0" presId="urn:microsoft.com/office/officeart/2005/8/layout/orgChart1"/>
    <dgm:cxn modelId="{877D1CA8-ADFF-42C4-840A-C9FAC4C8DEAE}" type="presOf" srcId="{77CA0328-0675-4D7C-8634-2CC03A0B2069}" destId="{6D2D60A2-22C9-4130-A34E-6F1FB3CD6176}" srcOrd="0" destOrd="0" presId="urn:microsoft.com/office/officeart/2005/8/layout/orgChart1"/>
    <dgm:cxn modelId="{38253BFE-E009-440C-8302-37395993FE2F}" type="presOf" srcId="{8F9B962E-1A76-4DB3-8E18-81A971FBB424}" destId="{EA3F6FDA-D17C-4DBD-A1B1-9A68DF9AEE6C}" srcOrd="0" destOrd="0" presId="urn:microsoft.com/office/officeart/2005/8/layout/orgChart1"/>
    <dgm:cxn modelId="{4F7C0976-DD70-49CF-91A3-08900FB92E19}" type="presOf" srcId="{EBF28800-DFF4-4DF1-98EF-348D577D4AE1}" destId="{C5B522BE-75A2-41D8-8A81-6F22CD8850AF}" srcOrd="0" destOrd="0" presId="urn:microsoft.com/office/officeart/2005/8/layout/orgChart1"/>
    <dgm:cxn modelId="{78355812-EF3D-4681-A120-8712D33E3FB8}" type="presOf" srcId="{5BD0C678-26C1-4B96-9B0D-28DB1A91451B}" destId="{9E81377E-878A-4450-AF7F-6F5908C0B49B}" srcOrd="1" destOrd="0" presId="urn:microsoft.com/office/officeart/2005/8/layout/orgChart1"/>
    <dgm:cxn modelId="{2647F73D-3E76-4BED-98CE-0B466B3107DA}" type="presOf" srcId="{D84792F7-5EDE-41CB-B5B8-672E2E473242}" destId="{2B50E6D1-09F4-45FA-AFCE-55DAE9B84D5A}" srcOrd="0" destOrd="0" presId="urn:microsoft.com/office/officeart/2005/8/layout/orgChart1"/>
    <dgm:cxn modelId="{B7C081F9-4B68-40F1-A8E1-DC34102FA469}" type="presOf" srcId="{513ABDC6-58B7-417A-A67E-740021A77F2B}" destId="{4B2936FA-6711-4585-AFD9-973AA490CD1B}" srcOrd="1" destOrd="0" presId="urn:microsoft.com/office/officeart/2005/8/layout/orgChart1"/>
    <dgm:cxn modelId="{485AD929-6518-4648-8948-C1FADFB37393}" srcId="{8F9B962E-1A76-4DB3-8E18-81A971FBB424}" destId="{DB8AFEEA-C3EB-45AE-BD0C-31331637A7CC}" srcOrd="1" destOrd="0" parTransId="{4F8038B1-AE38-4E99-9229-BA885FFCA52F}" sibTransId="{B027E4D7-22B6-4ECF-869A-6BD62EFED294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A9B61B81-FA8D-46BF-936E-D742E07E3852}" srcId="{8F9B962E-1A76-4DB3-8E18-81A971FBB424}" destId="{D6003E90-5AEF-4CA8-A9F9-CA405092D367}" srcOrd="6" destOrd="0" parTransId="{C573BFFB-7C51-4A46-99CE-0C59D9D7F6CC}" sibTransId="{2BF16D86-44A6-403D-B232-29D7FAF2F3E1}"/>
    <dgm:cxn modelId="{97C3A39D-EDA4-4C06-9950-5EDB1AC524CA}" type="presOf" srcId="{D6003E90-5AEF-4CA8-A9F9-CA405092D367}" destId="{7BC7ED9A-9A2F-415A-A43C-C9EE7B088D3D}" srcOrd="0" destOrd="0" presId="urn:microsoft.com/office/officeart/2005/8/layout/orgChart1"/>
    <dgm:cxn modelId="{8EE7D724-88D6-4340-87C9-1A4A707A329E}" type="presOf" srcId="{8F9B962E-1A76-4DB3-8E18-81A971FBB424}" destId="{E57DD62A-3A4F-40A4-9606-B60E83C8F280}" srcOrd="1" destOrd="0" presId="urn:microsoft.com/office/officeart/2005/8/layout/orgChart1"/>
    <dgm:cxn modelId="{1DF2FD49-5FF5-4168-AD01-797DDCDFE200}" srcId="{8F9B962E-1A76-4DB3-8E18-81A971FBB424}" destId="{54B20555-646E-4D7E-AF93-B61230ECE6A1}" srcOrd="2" destOrd="0" parTransId="{D84792F7-5EDE-41CB-B5B8-672E2E473242}" sibTransId="{52FE0A20-74B3-4B04-B062-F2848A06A18F}"/>
    <dgm:cxn modelId="{616532C7-45FE-4268-BC05-3CD1926FA8BB}" srcId="{77CA0328-0675-4D7C-8634-2CC03A0B2069}" destId="{8F9B962E-1A76-4DB3-8E18-81A971FBB424}" srcOrd="0" destOrd="0" parTransId="{8D68EF15-F857-4A2D-BC0F-9D2136394EF6}" sibTransId="{2F2677F8-7A2F-4F4A-AC82-91F77AD94898}"/>
    <dgm:cxn modelId="{067FEE8D-563F-45D8-A9C2-06D49C40C88C}" type="presOf" srcId="{481E1E16-1C4F-4904-B841-8A0C38F08330}" destId="{83056999-E25B-4749-B388-6700BE043AE2}" srcOrd="0" destOrd="0" presId="urn:microsoft.com/office/officeart/2005/8/layout/orgChart1"/>
    <dgm:cxn modelId="{25A610A9-B4F9-47D1-BFCC-CBA5795E2099}" type="presOf" srcId="{B5ACDE88-EA94-4A71-ACC1-903A1277A77B}" destId="{5563246D-640D-404E-8F48-36B5FE121C54}" srcOrd="1" destOrd="0" presId="urn:microsoft.com/office/officeart/2005/8/layout/orgChart1"/>
    <dgm:cxn modelId="{04712574-5E8E-4C36-B7CD-52B2CBAF3172}" srcId="{BD3D72B1-EEF6-4EB4-803A-A74A6B419346}" destId="{77CA0328-0675-4D7C-8634-2CC03A0B2069}" srcOrd="0" destOrd="0" parTransId="{1B53A27E-9A37-4BB2-ADF2-6C4CE843C372}" sibTransId="{57A32356-4957-43CA-873F-A22FFF1C6767}"/>
    <dgm:cxn modelId="{F623E209-7693-41AA-AAC8-AF932F3B3938}" type="presOf" srcId="{C573BFFB-7C51-4A46-99CE-0C59D9D7F6CC}" destId="{C71F5589-0A9A-4619-A7CF-3CEE5DC591E8}" srcOrd="0" destOrd="0" presId="urn:microsoft.com/office/officeart/2005/8/layout/orgChart1"/>
    <dgm:cxn modelId="{4F6EB211-2769-4188-AE01-735FAF3B0B54}" type="presOf" srcId="{4F8038B1-AE38-4E99-9229-BA885FFCA52F}" destId="{14A97B53-8E42-4D5A-8CF1-B45A8267C8E1}" srcOrd="0" destOrd="0" presId="urn:microsoft.com/office/officeart/2005/8/layout/orgChart1"/>
    <dgm:cxn modelId="{5595C47F-F9D9-4854-B5E0-0B554E2B2C3E}" type="presOf" srcId="{DB8AFEEA-C3EB-45AE-BD0C-31331637A7CC}" destId="{DA5BAA25-18E9-42DB-A440-C2D23F3353C4}" srcOrd="1" destOrd="0" presId="urn:microsoft.com/office/officeart/2005/8/layout/orgChart1"/>
    <dgm:cxn modelId="{8E243233-F933-41D0-96F9-CA42AA7B1EF0}" srcId="{8F9B962E-1A76-4DB3-8E18-81A971FBB424}" destId="{481E1E16-1C4F-4904-B841-8A0C38F08330}" srcOrd="4" destOrd="0" parTransId="{2ACA0B49-447C-49D5-96A8-8E9024329F08}" sibTransId="{DB45D4F3-EECC-4944-87B8-7DB7CABA051C}"/>
    <dgm:cxn modelId="{F8EFF1AB-A17D-4FD6-A782-5F1838E63F49}" srcId="{8F9B962E-1A76-4DB3-8E18-81A971FBB424}" destId="{B5ACDE88-EA94-4A71-ACC1-903A1277A77B}" srcOrd="3" destOrd="0" parTransId="{EBF28800-DFF4-4DF1-98EF-348D577D4AE1}" sibTransId="{86543FA6-6C4A-4F76-A93D-03B082BDF8C9}"/>
    <dgm:cxn modelId="{ABFBAB5F-6142-47CD-8FDD-A4DE94D8270A}" type="presOf" srcId="{D6003E90-5AEF-4CA8-A9F9-CA405092D367}" destId="{AE4558E8-961F-43E0-8494-B904BFF2165B}" srcOrd="1" destOrd="0" presId="urn:microsoft.com/office/officeart/2005/8/layout/orgChart1"/>
    <dgm:cxn modelId="{1B02489D-CF0A-456F-B1A4-5D088226625A}" type="presOf" srcId="{77CA0328-0675-4D7C-8634-2CC03A0B2069}" destId="{7B55E063-6D99-45A2-B778-A6EFC0A36934}" srcOrd="1" destOrd="0" presId="urn:microsoft.com/office/officeart/2005/8/layout/orgChart1"/>
    <dgm:cxn modelId="{868B4A99-FF06-4AE2-9E52-54E27AD63CC3}" type="presOf" srcId="{481E1E16-1C4F-4904-B841-8A0C38F08330}" destId="{BCD91416-32FE-47F0-81B0-73D225F1A345}" srcOrd="1" destOrd="0" presId="urn:microsoft.com/office/officeart/2005/8/layout/orgChart1"/>
    <dgm:cxn modelId="{CEA381E9-3D4D-4E29-9B44-DFC46BF787AE}" type="presOf" srcId="{5BD0C678-26C1-4B96-9B0D-28DB1A91451B}" destId="{2F3E4E81-D817-4889-B317-10EF0B5BE4F5}" srcOrd="0" destOrd="0" presId="urn:microsoft.com/office/officeart/2005/8/layout/orgChart1"/>
    <dgm:cxn modelId="{114FC27F-5049-4E1C-808A-62EC79060083}" type="presOf" srcId="{2ACA0B49-447C-49D5-96A8-8E9024329F08}" destId="{09D1D8EB-E8C3-43CD-B56C-6B695D717341}" srcOrd="0" destOrd="0" presId="urn:microsoft.com/office/officeart/2005/8/layout/orgChart1"/>
    <dgm:cxn modelId="{D1A6D507-EEF5-4A4B-8549-BC31334E84CE}" type="presOf" srcId="{1F1AD0A3-D7C4-4B4E-80A7-E2621A72994E}" destId="{E3FA594D-1926-4458-8DA2-ABE278C20571}" srcOrd="0" destOrd="0" presId="urn:microsoft.com/office/officeart/2005/8/layout/orgChart1"/>
    <dgm:cxn modelId="{A829687A-48E3-4C01-86D8-3C1F4AB9593E}" type="presOf" srcId="{54B20555-646E-4D7E-AF93-B61230ECE6A1}" destId="{51617A31-7A0A-4520-95CB-6B68FD38B7B5}" srcOrd="0" destOrd="0" presId="urn:microsoft.com/office/officeart/2005/8/layout/orgChart1"/>
    <dgm:cxn modelId="{D2F8F29D-9D11-4A14-9F3A-01A9E378BEBF}" type="presOf" srcId="{513ABDC6-58B7-417A-A67E-740021A77F2B}" destId="{DD8A29F5-D042-4749-8AE9-1CA72A60AD2C}" srcOrd="0" destOrd="0" presId="urn:microsoft.com/office/officeart/2005/8/layout/orgChart1"/>
    <dgm:cxn modelId="{756F5AF4-097E-4798-9EC5-C688B05E5534}" type="presOf" srcId="{AB03D1AF-4955-4952-907A-E8BF80BF81E4}" destId="{CB68EB79-D495-41F6-960A-6EFE324F574B}" srcOrd="0" destOrd="0" presId="urn:microsoft.com/office/officeart/2005/8/layout/orgChart1"/>
    <dgm:cxn modelId="{0BC1B2F2-12E8-478F-961D-53D5AAAD6C9E}" type="presOf" srcId="{8D68EF15-F857-4A2D-BC0F-9D2136394EF6}" destId="{BAAE0CCE-62DB-4116-82F8-D51EBE86FCE5}" srcOrd="0" destOrd="0" presId="urn:microsoft.com/office/officeart/2005/8/layout/orgChart1"/>
    <dgm:cxn modelId="{C0BFA081-0BD0-4463-836A-2E490416867E}" srcId="{8F9B962E-1A76-4DB3-8E18-81A971FBB424}" destId="{5BD0C678-26C1-4B96-9B0D-28DB1A91451B}" srcOrd="5" destOrd="0" parTransId="{AB03D1AF-4955-4952-907A-E8BF80BF81E4}" sibTransId="{574AB64C-9CFD-4BF0-B590-25DB6987407E}"/>
    <dgm:cxn modelId="{35974E0C-99CC-40CF-B622-47EF2270F05F}" type="presParOf" srcId="{B3263371-B20E-4D1C-87B0-F232DC5A756C}" destId="{9C98612D-0C6A-4FDE-B670-C6AB55C66058}" srcOrd="0" destOrd="0" presId="urn:microsoft.com/office/officeart/2005/8/layout/orgChart1"/>
    <dgm:cxn modelId="{57BFAF20-4644-4099-A9EA-248500E61530}" type="presParOf" srcId="{9C98612D-0C6A-4FDE-B670-C6AB55C66058}" destId="{81ECD50C-13ED-4F6D-A77C-3DCCE19A1CDD}" srcOrd="0" destOrd="0" presId="urn:microsoft.com/office/officeart/2005/8/layout/orgChart1"/>
    <dgm:cxn modelId="{E8A5FD23-F149-44B3-A7A4-D79D3759F163}" type="presParOf" srcId="{81ECD50C-13ED-4F6D-A77C-3DCCE19A1CDD}" destId="{6D2D60A2-22C9-4130-A34E-6F1FB3CD6176}" srcOrd="0" destOrd="0" presId="urn:microsoft.com/office/officeart/2005/8/layout/orgChart1"/>
    <dgm:cxn modelId="{F6BC3A60-FA94-4FF9-AE6F-FF5A656EFF84}" type="presParOf" srcId="{81ECD50C-13ED-4F6D-A77C-3DCCE19A1CDD}" destId="{7B55E063-6D99-45A2-B778-A6EFC0A36934}" srcOrd="1" destOrd="0" presId="urn:microsoft.com/office/officeart/2005/8/layout/orgChart1"/>
    <dgm:cxn modelId="{5B46D66E-15AB-413E-AD72-9B4122B8D61B}" type="presParOf" srcId="{9C98612D-0C6A-4FDE-B670-C6AB55C66058}" destId="{0D95C262-F3B2-468D-B58F-8614E43D4F06}" srcOrd="1" destOrd="0" presId="urn:microsoft.com/office/officeart/2005/8/layout/orgChart1"/>
    <dgm:cxn modelId="{6FEB76FE-5DCE-403F-BB1E-DA860D9D6836}" type="presParOf" srcId="{0D95C262-F3B2-468D-B58F-8614E43D4F06}" destId="{BAAE0CCE-62DB-4116-82F8-D51EBE86FCE5}" srcOrd="0" destOrd="0" presId="urn:microsoft.com/office/officeart/2005/8/layout/orgChart1"/>
    <dgm:cxn modelId="{42CB4331-DCF3-4A26-AD35-872B62BBA9EB}" type="presParOf" srcId="{0D95C262-F3B2-468D-B58F-8614E43D4F06}" destId="{60296DA8-EB6E-4418-A161-F4A96C960A3E}" srcOrd="1" destOrd="0" presId="urn:microsoft.com/office/officeart/2005/8/layout/orgChart1"/>
    <dgm:cxn modelId="{3257129D-C46A-4CCB-91C2-ED59187567C1}" type="presParOf" srcId="{60296DA8-EB6E-4418-A161-F4A96C960A3E}" destId="{7ADA13C4-3EFF-44D9-83E6-8B0568C80578}" srcOrd="0" destOrd="0" presId="urn:microsoft.com/office/officeart/2005/8/layout/orgChart1"/>
    <dgm:cxn modelId="{AB55B8E9-D04B-4CA0-B283-63BA1BF772FD}" type="presParOf" srcId="{7ADA13C4-3EFF-44D9-83E6-8B0568C80578}" destId="{EA3F6FDA-D17C-4DBD-A1B1-9A68DF9AEE6C}" srcOrd="0" destOrd="0" presId="urn:microsoft.com/office/officeart/2005/8/layout/orgChart1"/>
    <dgm:cxn modelId="{4CAEFFCA-A5E4-4CF2-BD4C-6C0A7A43E0B2}" type="presParOf" srcId="{7ADA13C4-3EFF-44D9-83E6-8B0568C80578}" destId="{E57DD62A-3A4F-40A4-9606-B60E83C8F280}" srcOrd="1" destOrd="0" presId="urn:microsoft.com/office/officeart/2005/8/layout/orgChart1"/>
    <dgm:cxn modelId="{EF5BDACD-8D10-46EF-B2E3-BC5FBE204A76}" type="presParOf" srcId="{60296DA8-EB6E-4418-A161-F4A96C960A3E}" destId="{D70E8416-8634-45E9-A718-F442A9218CA9}" srcOrd="1" destOrd="0" presId="urn:microsoft.com/office/officeart/2005/8/layout/orgChart1"/>
    <dgm:cxn modelId="{41B82BCF-E9DE-4703-B6F4-582A66ABF54C}" type="presParOf" srcId="{D70E8416-8634-45E9-A718-F442A9218CA9}" destId="{E3FA594D-1926-4458-8DA2-ABE278C20571}" srcOrd="0" destOrd="0" presId="urn:microsoft.com/office/officeart/2005/8/layout/orgChart1"/>
    <dgm:cxn modelId="{A0A4CBEC-232F-4300-8A74-984661D9E1DC}" type="presParOf" srcId="{D70E8416-8634-45E9-A718-F442A9218CA9}" destId="{6F4EF1FF-E118-4D72-AC58-A58E669D634C}" srcOrd="1" destOrd="0" presId="urn:microsoft.com/office/officeart/2005/8/layout/orgChart1"/>
    <dgm:cxn modelId="{42827F35-95D0-442F-9BBB-F82B8F270DAC}" type="presParOf" srcId="{6F4EF1FF-E118-4D72-AC58-A58E669D634C}" destId="{662C9496-EA97-48EC-A36D-A6FF2448E440}" srcOrd="0" destOrd="0" presId="urn:microsoft.com/office/officeart/2005/8/layout/orgChart1"/>
    <dgm:cxn modelId="{79896FDF-E3DC-4282-9E6A-73CDAB8FAF76}" type="presParOf" srcId="{662C9496-EA97-48EC-A36D-A6FF2448E440}" destId="{DD8A29F5-D042-4749-8AE9-1CA72A60AD2C}" srcOrd="0" destOrd="0" presId="urn:microsoft.com/office/officeart/2005/8/layout/orgChart1"/>
    <dgm:cxn modelId="{2C46CC03-A7CA-441A-9129-631AB38D8249}" type="presParOf" srcId="{662C9496-EA97-48EC-A36D-A6FF2448E440}" destId="{4B2936FA-6711-4585-AFD9-973AA490CD1B}" srcOrd="1" destOrd="0" presId="urn:microsoft.com/office/officeart/2005/8/layout/orgChart1"/>
    <dgm:cxn modelId="{4B530AE9-8030-4CBC-B741-690A5AEEC1DD}" type="presParOf" srcId="{6F4EF1FF-E118-4D72-AC58-A58E669D634C}" destId="{27771CD2-2E56-4B03-A7B5-367C062ACBC1}" srcOrd="1" destOrd="0" presId="urn:microsoft.com/office/officeart/2005/8/layout/orgChart1"/>
    <dgm:cxn modelId="{DFA9E2D1-A6C2-4F05-9B49-3593A8476B7F}" type="presParOf" srcId="{6F4EF1FF-E118-4D72-AC58-A58E669D634C}" destId="{A1ACE6FD-AEF8-4072-B9B4-3381BCB33897}" srcOrd="2" destOrd="0" presId="urn:microsoft.com/office/officeart/2005/8/layout/orgChart1"/>
    <dgm:cxn modelId="{417E804F-EBBD-4E4E-A90B-91799679118A}" type="presParOf" srcId="{D70E8416-8634-45E9-A718-F442A9218CA9}" destId="{14A97B53-8E42-4D5A-8CF1-B45A8267C8E1}" srcOrd="2" destOrd="0" presId="urn:microsoft.com/office/officeart/2005/8/layout/orgChart1"/>
    <dgm:cxn modelId="{8D372669-7073-435D-82EE-E6EEAA0E260E}" type="presParOf" srcId="{D70E8416-8634-45E9-A718-F442A9218CA9}" destId="{2F65E00A-763F-4E0D-A57B-9FD233220AE9}" srcOrd="3" destOrd="0" presId="urn:microsoft.com/office/officeart/2005/8/layout/orgChart1"/>
    <dgm:cxn modelId="{0C0D5066-41F9-4259-AB81-3E308EF31378}" type="presParOf" srcId="{2F65E00A-763F-4E0D-A57B-9FD233220AE9}" destId="{7641797E-E474-438A-BE18-69F77C597075}" srcOrd="0" destOrd="0" presId="urn:microsoft.com/office/officeart/2005/8/layout/orgChart1"/>
    <dgm:cxn modelId="{257A2B69-EC5F-40B4-A339-9B8B6CC1CE4B}" type="presParOf" srcId="{7641797E-E474-438A-BE18-69F77C597075}" destId="{1DADDD1F-95E5-4B7D-BC71-5A164E7B8E01}" srcOrd="0" destOrd="0" presId="urn:microsoft.com/office/officeart/2005/8/layout/orgChart1"/>
    <dgm:cxn modelId="{A4AF59AF-8955-4D31-98A0-8CF160BACC5B}" type="presParOf" srcId="{7641797E-E474-438A-BE18-69F77C597075}" destId="{DA5BAA25-18E9-42DB-A440-C2D23F3353C4}" srcOrd="1" destOrd="0" presId="urn:microsoft.com/office/officeart/2005/8/layout/orgChart1"/>
    <dgm:cxn modelId="{24D75D44-13C3-4861-A21C-0DDA727B8F19}" type="presParOf" srcId="{2F65E00A-763F-4E0D-A57B-9FD233220AE9}" destId="{D5E39680-1011-435E-93A7-7C042BA6B432}" srcOrd="1" destOrd="0" presId="urn:microsoft.com/office/officeart/2005/8/layout/orgChart1"/>
    <dgm:cxn modelId="{E773AD6F-935A-4455-98D9-4A09B4C1E159}" type="presParOf" srcId="{2F65E00A-763F-4E0D-A57B-9FD233220AE9}" destId="{170BB971-240B-4EA0-B83E-68AF7EF45CF4}" srcOrd="2" destOrd="0" presId="urn:microsoft.com/office/officeart/2005/8/layout/orgChart1"/>
    <dgm:cxn modelId="{0E3EF101-48E4-4DED-9CE8-10DCAB06BBEA}" type="presParOf" srcId="{D70E8416-8634-45E9-A718-F442A9218CA9}" destId="{2B50E6D1-09F4-45FA-AFCE-55DAE9B84D5A}" srcOrd="4" destOrd="0" presId="urn:microsoft.com/office/officeart/2005/8/layout/orgChart1"/>
    <dgm:cxn modelId="{D26F9C6F-0DA0-445F-A3EC-344E39EAF47E}" type="presParOf" srcId="{D70E8416-8634-45E9-A718-F442A9218CA9}" destId="{629DA9DC-C1E1-423E-A171-021A0BDC00A9}" srcOrd="5" destOrd="0" presId="urn:microsoft.com/office/officeart/2005/8/layout/orgChart1"/>
    <dgm:cxn modelId="{207ED531-4B2C-4AE2-A43E-D5906585D9A2}" type="presParOf" srcId="{629DA9DC-C1E1-423E-A171-021A0BDC00A9}" destId="{7146E829-2957-4712-900C-0941B6FAB701}" srcOrd="0" destOrd="0" presId="urn:microsoft.com/office/officeart/2005/8/layout/orgChart1"/>
    <dgm:cxn modelId="{8634B074-0045-4AF1-BEEE-2DF37EF8566D}" type="presParOf" srcId="{7146E829-2957-4712-900C-0941B6FAB701}" destId="{51617A31-7A0A-4520-95CB-6B68FD38B7B5}" srcOrd="0" destOrd="0" presId="urn:microsoft.com/office/officeart/2005/8/layout/orgChart1"/>
    <dgm:cxn modelId="{FABCF55C-17A5-4A24-9A24-CF616EF6F881}" type="presParOf" srcId="{7146E829-2957-4712-900C-0941B6FAB701}" destId="{5E8A2E11-7EBB-4CC1-894C-44826D0952C7}" srcOrd="1" destOrd="0" presId="urn:microsoft.com/office/officeart/2005/8/layout/orgChart1"/>
    <dgm:cxn modelId="{61FA08F7-0C58-4963-97C4-3C49AC4563E9}" type="presParOf" srcId="{629DA9DC-C1E1-423E-A171-021A0BDC00A9}" destId="{E7DC3843-ABD1-4C39-A033-749A0B2D4C8A}" srcOrd="1" destOrd="0" presId="urn:microsoft.com/office/officeart/2005/8/layout/orgChart1"/>
    <dgm:cxn modelId="{9E5569AE-1E3B-4E52-9097-16D49E392F7D}" type="presParOf" srcId="{629DA9DC-C1E1-423E-A171-021A0BDC00A9}" destId="{23200E3C-11F0-41EC-AC6C-EEE604AB8168}" srcOrd="2" destOrd="0" presId="urn:microsoft.com/office/officeart/2005/8/layout/orgChart1"/>
    <dgm:cxn modelId="{AC17D0C2-ED91-44F8-958B-448025291D87}" type="presParOf" srcId="{D70E8416-8634-45E9-A718-F442A9218CA9}" destId="{C5B522BE-75A2-41D8-8A81-6F22CD8850AF}" srcOrd="6" destOrd="0" presId="urn:microsoft.com/office/officeart/2005/8/layout/orgChart1"/>
    <dgm:cxn modelId="{E08161C6-C427-4509-B946-A99D9F719D5B}" type="presParOf" srcId="{D70E8416-8634-45E9-A718-F442A9218CA9}" destId="{F84FB4AC-1442-403B-BB7D-8DE38F46ECD8}" srcOrd="7" destOrd="0" presId="urn:microsoft.com/office/officeart/2005/8/layout/orgChart1"/>
    <dgm:cxn modelId="{1380170E-CDB3-4EA7-8707-F3C4316F4021}" type="presParOf" srcId="{F84FB4AC-1442-403B-BB7D-8DE38F46ECD8}" destId="{1A14FA74-0FCA-4549-93F9-F8DADB7A16F2}" srcOrd="0" destOrd="0" presId="urn:microsoft.com/office/officeart/2005/8/layout/orgChart1"/>
    <dgm:cxn modelId="{1007E0A6-4E96-4A74-926F-3727C4AA221E}" type="presParOf" srcId="{1A14FA74-0FCA-4549-93F9-F8DADB7A16F2}" destId="{77FFF755-0490-4820-A875-C725D434A9BE}" srcOrd="0" destOrd="0" presId="urn:microsoft.com/office/officeart/2005/8/layout/orgChart1"/>
    <dgm:cxn modelId="{1B378E80-BE62-44F9-9A8A-FFA75C4D81E2}" type="presParOf" srcId="{1A14FA74-0FCA-4549-93F9-F8DADB7A16F2}" destId="{5563246D-640D-404E-8F48-36B5FE121C54}" srcOrd="1" destOrd="0" presId="urn:microsoft.com/office/officeart/2005/8/layout/orgChart1"/>
    <dgm:cxn modelId="{4DFE4C97-C89D-43D3-8A10-EF0E847133C5}" type="presParOf" srcId="{F84FB4AC-1442-403B-BB7D-8DE38F46ECD8}" destId="{B3B80719-B180-4809-862D-A119EE7D55AA}" srcOrd="1" destOrd="0" presId="urn:microsoft.com/office/officeart/2005/8/layout/orgChart1"/>
    <dgm:cxn modelId="{442B2524-201E-4624-BDA4-B9A3A6D46D15}" type="presParOf" srcId="{F84FB4AC-1442-403B-BB7D-8DE38F46ECD8}" destId="{4FE412AE-F9F1-4C9F-A761-0D1343FC8B4D}" srcOrd="2" destOrd="0" presId="urn:microsoft.com/office/officeart/2005/8/layout/orgChart1"/>
    <dgm:cxn modelId="{16A6C55F-F167-4F65-A8D5-5930B68A1803}" type="presParOf" srcId="{60296DA8-EB6E-4418-A161-F4A96C960A3E}" destId="{0566D923-EB57-4818-8545-859FCB79545B}" srcOrd="2" destOrd="0" presId="urn:microsoft.com/office/officeart/2005/8/layout/orgChart1"/>
    <dgm:cxn modelId="{737A2EEC-BE72-437D-AE25-405C09192E31}" type="presParOf" srcId="{0566D923-EB57-4818-8545-859FCB79545B}" destId="{09D1D8EB-E8C3-43CD-B56C-6B695D717341}" srcOrd="0" destOrd="0" presId="urn:microsoft.com/office/officeart/2005/8/layout/orgChart1"/>
    <dgm:cxn modelId="{3379761D-6375-4416-A890-D64BC72BA93D}" type="presParOf" srcId="{0566D923-EB57-4818-8545-859FCB79545B}" destId="{47AD2F17-F5B4-4788-9EAC-C5BA55D616DD}" srcOrd="1" destOrd="0" presId="urn:microsoft.com/office/officeart/2005/8/layout/orgChart1"/>
    <dgm:cxn modelId="{8CE8CB35-8473-48CF-BA53-487B6092E62C}" type="presParOf" srcId="{47AD2F17-F5B4-4788-9EAC-C5BA55D616DD}" destId="{1BFD2293-F6D0-44CF-AC90-DD029F178693}" srcOrd="0" destOrd="0" presId="urn:microsoft.com/office/officeart/2005/8/layout/orgChart1"/>
    <dgm:cxn modelId="{4EB27A4C-E840-4CFB-ABFA-62984A3340CA}" type="presParOf" srcId="{1BFD2293-F6D0-44CF-AC90-DD029F178693}" destId="{83056999-E25B-4749-B388-6700BE043AE2}" srcOrd="0" destOrd="0" presId="urn:microsoft.com/office/officeart/2005/8/layout/orgChart1"/>
    <dgm:cxn modelId="{F619EC26-624D-42D0-A307-650B26085129}" type="presParOf" srcId="{1BFD2293-F6D0-44CF-AC90-DD029F178693}" destId="{BCD91416-32FE-47F0-81B0-73D225F1A345}" srcOrd="1" destOrd="0" presId="urn:microsoft.com/office/officeart/2005/8/layout/orgChart1"/>
    <dgm:cxn modelId="{C6E9FE4D-8627-4638-9870-83F7BFB6B17A}" type="presParOf" srcId="{47AD2F17-F5B4-4788-9EAC-C5BA55D616DD}" destId="{B32D12FD-C967-4AAE-9F6B-700307C9EDE2}" srcOrd="1" destOrd="0" presId="urn:microsoft.com/office/officeart/2005/8/layout/orgChart1"/>
    <dgm:cxn modelId="{EB8114DF-3DBB-4A89-ADA5-C4F18C696825}" type="presParOf" srcId="{47AD2F17-F5B4-4788-9EAC-C5BA55D616DD}" destId="{8FE6FA7B-3D61-43E0-933B-FA46145EC177}" srcOrd="2" destOrd="0" presId="urn:microsoft.com/office/officeart/2005/8/layout/orgChart1"/>
    <dgm:cxn modelId="{DE43D559-37FE-47A6-8959-7ED8A320CF63}" type="presParOf" srcId="{0566D923-EB57-4818-8545-859FCB79545B}" destId="{CB68EB79-D495-41F6-960A-6EFE324F574B}" srcOrd="2" destOrd="0" presId="urn:microsoft.com/office/officeart/2005/8/layout/orgChart1"/>
    <dgm:cxn modelId="{B8CFA37F-08BE-48C5-B66F-9B0AC953BC2D}" type="presParOf" srcId="{0566D923-EB57-4818-8545-859FCB79545B}" destId="{E2C99853-A755-4FB6-9B2E-A29E2DAB7B9F}" srcOrd="3" destOrd="0" presId="urn:microsoft.com/office/officeart/2005/8/layout/orgChart1"/>
    <dgm:cxn modelId="{8DEF1E40-704C-4E18-9F9F-A410B305171F}" type="presParOf" srcId="{E2C99853-A755-4FB6-9B2E-A29E2DAB7B9F}" destId="{4289D1CA-2F26-4FB3-B37F-58756885638B}" srcOrd="0" destOrd="0" presId="urn:microsoft.com/office/officeart/2005/8/layout/orgChart1"/>
    <dgm:cxn modelId="{A65E8C8A-79F1-4683-88CB-F54730211A1F}" type="presParOf" srcId="{4289D1CA-2F26-4FB3-B37F-58756885638B}" destId="{2F3E4E81-D817-4889-B317-10EF0B5BE4F5}" srcOrd="0" destOrd="0" presId="urn:microsoft.com/office/officeart/2005/8/layout/orgChart1"/>
    <dgm:cxn modelId="{892AFD3E-A2F7-47C6-B5A7-22AAC1D635E1}" type="presParOf" srcId="{4289D1CA-2F26-4FB3-B37F-58756885638B}" destId="{9E81377E-878A-4450-AF7F-6F5908C0B49B}" srcOrd="1" destOrd="0" presId="urn:microsoft.com/office/officeart/2005/8/layout/orgChart1"/>
    <dgm:cxn modelId="{427D6E41-137C-4506-8392-BBE9A8E58C8F}" type="presParOf" srcId="{E2C99853-A755-4FB6-9B2E-A29E2DAB7B9F}" destId="{0FD0FC16-66A4-496A-935B-C3010E28AC9F}" srcOrd="1" destOrd="0" presId="urn:microsoft.com/office/officeart/2005/8/layout/orgChart1"/>
    <dgm:cxn modelId="{C54F4875-2525-4E03-861A-B770BA07A4BA}" type="presParOf" srcId="{E2C99853-A755-4FB6-9B2E-A29E2DAB7B9F}" destId="{4326D875-D1EE-4A16-9589-EA1440105969}" srcOrd="2" destOrd="0" presId="urn:microsoft.com/office/officeart/2005/8/layout/orgChart1"/>
    <dgm:cxn modelId="{064B25E8-0D0E-4F73-BF74-00366859C69F}" type="presParOf" srcId="{0566D923-EB57-4818-8545-859FCB79545B}" destId="{C71F5589-0A9A-4619-A7CF-3CEE5DC591E8}" srcOrd="4" destOrd="0" presId="urn:microsoft.com/office/officeart/2005/8/layout/orgChart1"/>
    <dgm:cxn modelId="{C23D2F7A-BE44-4FA1-9B2A-3544E402B928}" type="presParOf" srcId="{0566D923-EB57-4818-8545-859FCB79545B}" destId="{799C3427-0FC4-4F0C-9CDF-234594A82DD3}" srcOrd="5" destOrd="0" presId="urn:microsoft.com/office/officeart/2005/8/layout/orgChart1"/>
    <dgm:cxn modelId="{E5704FA9-365D-41CB-854D-8F7E5F9DCB58}" type="presParOf" srcId="{799C3427-0FC4-4F0C-9CDF-234594A82DD3}" destId="{53368BBA-8960-4A80-9E8C-095763C23969}" srcOrd="0" destOrd="0" presId="urn:microsoft.com/office/officeart/2005/8/layout/orgChart1"/>
    <dgm:cxn modelId="{DA2D05EB-B334-4BA9-8F0B-15BFD20ADE9D}" type="presParOf" srcId="{53368BBA-8960-4A80-9E8C-095763C23969}" destId="{7BC7ED9A-9A2F-415A-A43C-C9EE7B088D3D}" srcOrd="0" destOrd="0" presId="urn:microsoft.com/office/officeart/2005/8/layout/orgChart1"/>
    <dgm:cxn modelId="{F5063439-CFBA-4134-A242-4187F7C08BDB}" type="presParOf" srcId="{53368BBA-8960-4A80-9E8C-095763C23969}" destId="{AE4558E8-961F-43E0-8494-B904BFF2165B}" srcOrd="1" destOrd="0" presId="urn:microsoft.com/office/officeart/2005/8/layout/orgChart1"/>
    <dgm:cxn modelId="{BCFCFF84-552A-4712-99EC-08B0E93A579E}" type="presParOf" srcId="{799C3427-0FC4-4F0C-9CDF-234594A82DD3}" destId="{F9F9697C-0104-4ACA-9D48-448C274AEC77}" srcOrd="1" destOrd="0" presId="urn:microsoft.com/office/officeart/2005/8/layout/orgChart1"/>
    <dgm:cxn modelId="{FFF3B59F-7EE6-4A4C-8426-4F5DB6E23D8E}" type="presParOf" srcId="{799C3427-0FC4-4F0C-9CDF-234594A82DD3}" destId="{CFCF3957-E09E-47A3-8CC3-4D170AEB6127}" srcOrd="2" destOrd="0" presId="urn:microsoft.com/office/officeart/2005/8/layout/orgChart1"/>
    <dgm:cxn modelId="{70FD754E-12A4-49C5-A40C-D415BF20BE91}" type="presParOf" srcId="{9C98612D-0C6A-4FDE-B670-C6AB55C66058}" destId="{D7C24774-3C3E-46A3-9FE4-5EA3890D94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</a:t>
          </a:r>
          <a:r>
            <a:rPr lang="es-MX" altLang="es-MX" sz="1200" dirty="0" smtClean="0">
              <a:solidFill>
                <a:schemeClr val="tx1"/>
              </a:solidFill>
            </a:rPr>
            <a:t>Peritajes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</a:t>
          </a:r>
          <a:r>
            <a:rPr lang="es-MX" altLang="es-MX" sz="1200" dirty="0" smtClean="0">
              <a:solidFill>
                <a:schemeClr val="tx1"/>
              </a:solidFill>
            </a:rPr>
            <a:t>Accidentes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 </a:t>
          </a:r>
          <a:r>
            <a:rPr lang="es-MX" altLang="es-MX" sz="1200" dirty="0" smtClean="0">
              <a:solidFill>
                <a:schemeClr val="tx1"/>
              </a:solidFill>
            </a:rPr>
            <a:t>Investigaciones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</a:t>
          </a:r>
          <a:r>
            <a:rPr lang="es-MX" altLang="es-MX" sz="1200" dirty="0" smtClean="0">
              <a:solidFill>
                <a:schemeClr val="tx1"/>
              </a:solidFill>
            </a:rPr>
            <a:t>Administrativo(a)</a:t>
          </a:r>
          <a:br>
            <a:rPr lang="es-MX" altLang="es-MX" sz="1200" dirty="0" smtClean="0">
              <a:solidFill>
                <a:schemeClr val="tx1"/>
              </a:solidFill>
            </a:rPr>
          </a:br>
          <a:endParaRPr lang="es-MX" altLang="es-MX" sz="1200" dirty="0" smtClean="0">
            <a:solidFill>
              <a:schemeClr val="tx1"/>
            </a:solidFill>
          </a:endParaRP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6B79D4D-6D11-4EBF-B806-FE6CF917CB8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D9FE2805-9CF8-45B4-9E9D-94DFBE434A68}" type="par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8939AAF-DD69-4C83-89A1-6899FFE0E2C7}" type="sib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573B694-CAA8-4A9E-B5A9-A6FD14382D1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C750BE99-15C4-413C-9584-DBE07F7CBBAA}" type="par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2ED50D-ECE4-4A0D-8862-C73724E2C7EE}" type="sib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7197" custScaleY="111102" custLinFactNeighborX="-106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99376" custLinFactNeighborX="-792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2" custScaleX="99376" custLinFactNeighborX="-7857" custLinFactNeighborY="-15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3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3" custScaleX="90103" custScaleY="90667" custLinFactNeighborX="-345" custLinFactNeighborY="-10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3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F7769E6F-DDC0-49F9-8DFF-A8EB6D61E216}" type="pres">
      <dgm:prSet presAssocID="{D9FE2805-9CF8-45B4-9E9D-94DFBE434A68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984257A-2D17-4C92-9976-7481664F9819}" type="pres">
      <dgm:prSet presAssocID="{16B79D4D-6D11-4EBF-B806-FE6CF917CB8D}" presName="hierRoot2" presStyleCnt="0">
        <dgm:presLayoutVars>
          <dgm:hierBranch val="init"/>
        </dgm:presLayoutVars>
      </dgm:prSet>
      <dgm:spPr/>
    </dgm:pt>
    <dgm:pt modelId="{58104AB8-0615-4C77-B0D5-6A15CFC2A7BA}" type="pres">
      <dgm:prSet presAssocID="{16B79D4D-6D11-4EBF-B806-FE6CF917CB8D}" presName="rootComposite" presStyleCnt="0"/>
      <dgm:spPr/>
    </dgm:pt>
    <dgm:pt modelId="{CFEFFD6C-721C-4CB5-9AE4-49F8AEC6E651}" type="pres">
      <dgm:prSet presAssocID="{16B79D4D-6D11-4EBF-B806-FE6CF917CB8D}" presName="rootText" presStyleLbl="node4" presStyleIdx="1" presStyleCnt="3" custScaleX="90103" custScaleY="90667" custLinFactNeighborX="-76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B9AB24-C9CB-4D36-911E-B20D30DC9C39}" type="pres">
      <dgm:prSet presAssocID="{16B79D4D-6D11-4EBF-B806-FE6CF917CB8D}" presName="rootConnector" presStyleLbl="node4" presStyleIdx="1" presStyleCnt="3"/>
      <dgm:spPr/>
      <dgm:t>
        <a:bodyPr/>
        <a:lstStyle/>
        <a:p>
          <a:endParaRPr lang="es-ES"/>
        </a:p>
      </dgm:t>
    </dgm:pt>
    <dgm:pt modelId="{4AB033D2-1BDA-4354-9340-5BE9ED942CAB}" type="pres">
      <dgm:prSet presAssocID="{16B79D4D-6D11-4EBF-B806-FE6CF917CB8D}" presName="hierChild4" presStyleCnt="0"/>
      <dgm:spPr/>
    </dgm:pt>
    <dgm:pt modelId="{D550C922-1A4B-4A32-92CE-1EF260FEC443}" type="pres">
      <dgm:prSet presAssocID="{16B79D4D-6D11-4EBF-B806-FE6CF917CB8D}" presName="hierChild5" presStyleCnt="0"/>
      <dgm:spPr/>
    </dgm:pt>
    <dgm:pt modelId="{E25DB664-AC94-421F-8DCC-1884A7558CF7}" type="pres">
      <dgm:prSet presAssocID="{C750BE99-15C4-413C-9584-DBE07F7CBBAA}" presName="Name35" presStyleLbl="parChTrans1D4" presStyleIdx="2" presStyleCnt="3"/>
      <dgm:spPr/>
      <dgm:t>
        <a:bodyPr/>
        <a:lstStyle/>
        <a:p>
          <a:endParaRPr lang="es-ES"/>
        </a:p>
      </dgm:t>
    </dgm:pt>
    <dgm:pt modelId="{2A8666D3-0E06-4A29-9FEE-80529A33BA9D}" type="pres">
      <dgm:prSet presAssocID="{D573B694-CAA8-4A9E-B5A9-A6FD14382D1D}" presName="hierRoot2" presStyleCnt="0">
        <dgm:presLayoutVars>
          <dgm:hierBranch val="init"/>
        </dgm:presLayoutVars>
      </dgm:prSet>
      <dgm:spPr/>
    </dgm:pt>
    <dgm:pt modelId="{2E4F4C8F-0175-4B74-8BA5-7413DADB2595}" type="pres">
      <dgm:prSet presAssocID="{D573B694-CAA8-4A9E-B5A9-A6FD14382D1D}" presName="rootComposite" presStyleCnt="0"/>
      <dgm:spPr/>
    </dgm:pt>
    <dgm:pt modelId="{051E4DF2-B884-4F4A-8077-C7DFDEC7D3D9}" type="pres">
      <dgm:prSet presAssocID="{D573B694-CAA8-4A9E-B5A9-A6FD14382D1D}" presName="rootText" presStyleLbl="node4" presStyleIdx="2" presStyleCnt="3" custScaleX="90103" custScaleY="90667" custLinFactNeighborX="-152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A82229-7835-40E4-A10D-3AC5C5C65ED0}" type="pres">
      <dgm:prSet presAssocID="{D573B694-CAA8-4A9E-B5A9-A6FD14382D1D}" presName="rootConnector" presStyleLbl="node4" presStyleIdx="2" presStyleCnt="3"/>
      <dgm:spPr/>
      <dgm:t>
        <a:bodyPr/>
        <a:lstStyle/>
        <a:p>
          <a:endParaRPr lang="es-ES"/>
        </a:p>
      </dgm:t>
    </dgm:pt>
    <dgm:pt modelId="{64522CE7-2596-4A11-BEA5-E82A32814C4C}" type="pres">
      <dgm:prSet presAssocID="{D573B694-CAA8-4A9E-B5A9-A6FD14382D1D}" presName="hierChild4" presStyleCnt="0"/>
      <dgm:spPr/>
    </dgm:pt>
    <dgm:pt modelId="{49282BCE-D2FD-433E-9205-5503545FF4D3}" type="pres">
      <dgm:prSet presAssocID="{D573B694-CAA8-4A9E-B5A9-A6FD14382D1D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06344" custLinFactNeighborX="-7294" custLinFactNeighborY="40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2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2" custScaleX="106344" custScaleY="97998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2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51F7F7BE-064C-4E9D-BBAB-833836CCF38D}" type="presOf" srcId="{D9FE2805-9CF8-45B4-9E9D-94DFBE434A68}" destId="{F7769E6F-DDC0-49F9-8DFF-A8EB6D61E216}" srcOrd="0" destOrd="0" presId="urn:microsoft.com/office/officeart/2005/8/layout/orgChart1"/>
    <dgm:cxn modelId="{CC4E5E2A-F54F-4229-AE3B-5D238B466DAE}" type="presOf" srcId="{16B79D4D-6D11-4EBF-B806-FE6CF917CB8D}" destId="{CFEFFD6C-721C-4CB5-9AE4-49F8AEC6E651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390EBBA3-13DF-4BC0-BB3E-5E054E2A2000}" type="presOf" srcId="{8A3DAA1F-8AC2-4E6A-992D-DEF58EDD21F9}" destId="{676B065B-52F5-4142-AD91-1C77325095B5}" srcOrd="0" destOrd="0" presId="urn:microsoft.com/office/officeart/2005/8/layout/orgChart1"/>
    <dgm:cxn modelId="{4633F02D-EFD3-4ABB-9F54-8F6A455B6289}" type="presOf" srcId="{D573B694-CAA8-4A9E-B5A9-A6FD14382D1D}" destId="{E4A82229-7835-40E4-A10D-3AC5C5C65ED0}" srcOrd="1" destOrd="0" presId="urn:microsoft.com/office/officeart/2005/8/layout/orgChart1"/>
    <dgm:cxn modelId="{ED7C0751-A5F5-4C12-A0D0-C187647E3662}" type="presOf" srcId="{16B79D4D-6D11-4EBF-B806-FE6CF917CB8D}" destId="{37B9AB24-C9CB-4D36-911E-B20D30DC9C39}" srcOrd="1" destOrd="0" presId="urn:microsoft.com/office/officeart/2005/8/layout/orgChart1"/>
    <dgm:cxn modelId="{809396FB-2AAC-4A72-BE2A-7D747590B362}" type="presOf" srcId="{8A3DAA1F-8AC2-4E6A-992D-DEF58EDD21F9}" destId="{887E46D8-0152-4CB9-A869-6D4A54368B77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4A95EA5E-D268-4BF4-9A19-DE63218341F8}" srcId="{8A3DAA1F-8AC2-4E6A-992D-DEF58EDD21F9}" destId="{D573B694-CAA8-4A9E-B5A9-A6FD14382D1D}" srcOrd="2" destOrd="0" parTransId="{C750BE99-15C4-413C-9584-DBE07F7CBBAA}" sibTransId="{A82ED50D-ECE4-4A0D-8862-C73724E2C7EE}"/>
    <dgm:cxn modelId="{AC0D7DA3-11E7-4E15-875E-CAE1DB29EBC2}" srcId="{8A3DAA1F-8AC2-4E6A-992D-DEF58EDD21F9}" destId="{16B79D4D-6D11-4EBF-B806-FE6CF917CB8D}" srcOrd="1" destOrd="0" parTransId="{D9FE2805-9CF8-45B4-9E9D-94DFBE434A68}" sibTransId="{C8939AAF-DD69-4C83-89A1-6899FFE0E2C7}"/>
    <dgm:cxn modelId="{0FD10001-BF9F-487C-9A3C-C0F56907BE85}" type="presOf" srcId="{C750BE99-15C4-413C-9584-DBE07F7CBBAA}" destId="{E25DB664-AC94-421F-8DCC-1884A7558CF7}" srcOrd="0" destOrd="0" presId="urn:microsoft.com/office/officeart/2005/8/layout/orgChart1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57A7B2D3-3D5A-48D9-AAB6-662ED8E7F3B7}" type="presOf" srcId="{0DDA31B2-9E57-4FF5-B947-D35C7B85958E}" destId="{B9D0E430-7741-4B9E-991E-E850DAEB4A3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DAC8142-5201-4D71-8904-37F138B63A86}" type="presOf" srcId="{D573B694-CAA8-4A9E-B5A9-A6FD14382D1D}" destId="{051E4DF2-B884-4F4A-8077-C7DFDEC7D3D9}" srcOrd="0" destOrd="0" presId="urn:microsoft.com/office/officeart/2005/8/layout/orgChart1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CC0FE9B-C614-4A80-B576-E25A8A341A9A}" type="presOf" srcId="{14B5E31D-3C90-4C16-98F1-7F7704548D4F}" destId="{A913208E-DE13-4A48-AA3E-81819AA0BFD5}" srcOrd="0" destOrd="0" presId="urn:microsoft.com/office/officeart/2005/8/layout/orgChart1"/>
    <dgm:cxn modelId="{396B9EA0-1D4D-4AF3-BE3F-F39F21DCA9BD}" type="presOf" srcId="{5979AF19-E7C8-409C-BD7E-4EF49B93CC3A}" destId="{520A308D-5512-4951-B79E-17D72A866BB4}" srcOrd="0" destOrd="0" presId="urn:microsoft.com/office/officeart/2005/8/layout/orgChart1"/>
    <dgm:cxn modelId="{8FD550F2-8AB6-461A-A635-808C60263708}" type="presOf" srcId="{14B5E31D-3C90-4C16-98F1-7F7704548D4F}" destId="{13452601-D8FB-4002-B111-551E19279167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CD420394-C4B0-4099-B120-C807CD3CC4FA}" type="presParOf" srcId="{DBDE0C42-B65A-4FF4-A1B6-4A7374870D94}" destId="{520A308D-5512-4951-B79E-17D72A866BB4}" srcOrd="0" destOrd="0" presId="urn:microsoft.com/office/officeart/2005/8/layout/orgChart1"/>
    <dgm:cxn modelId="{DA15FDA4-6CB4-4525-98BC-5A673C50D112}" type="presParOf" srcId="{DBDE0C42-B65A-4FF4-A1B6-4A7374870D94}" destId="{F8C48E6E-612E-48DE-BB88-5057B5F2CB7D}" srcOrd="1" destOrd="0" presId="urn:microsoft.com/office/officeart/2005/8/layout/orgChart1"/>
    <dgm:cxn modelId="{C88D6A33-6FEA-4526-B8D8-BDAA1A7F04F4}" type="presParOf" srcId="{F8C48E6E-612E-48DE-BB88-5057B5F2CB7D}" destId="{631D0FAB-8025-4C82-81B6-7FE1C116B7F8}" srcOrd="0" destOrd="0" presId="urn:microsoft.com/office/officeart/2005/8/layout/orgChart1"/>
    <dgm:cxn modelId="{2EAFFAE4-3288-4D5B-BE74-729B9CEACC76}" type="presParOf" srcId="{631D0FAB-8025-4C82-81B6-7FE1C116B7F8}" destId="{676B065B-52F5-4142-AD91-1C77325095B5}" srcOrd="0" destOrd="0" presId="urn:microsoft.com/office/officeart/2005/8/layout/orgChart1"/>
    <dgm:cxn modelId="{2C2864DA-CB46-4545-95E4-3C96495E840E}" type="presParOf" srcId="{631D0FAB-8025-4C82-81B6-7FE1C116B7F8}" destId="{887E46D8-0152-4CB9-A869-6D4A54368B77}" srcOrd="1" destOrd="0" presId="urn:microsoft.com/office/officeart/2005/8/layout/orgChart1"/>
    <dgm:cxn modelId="{5184331F-71A3-44CF-98E9-30930ED31AFE}" type="presParOf" srcId="{F8C48E6E-612E-48DE-BB88-5057B5F2CB7D}" destId="{39CC2905-99FB-410A-A7C1-BD5294C8156E}" srcOrd="1" destOrd="0" presId="urn:microsoft.com/office/officeart/2005/8/layout/orgChart1"/>
    <dgm:cxn modelId="{47168A02-BD14-4A69-87E1-09EA80FC7DF2}" type="presParOf" srcId="{39CC2905-99FB-410A-A7C1-BD5294C8156E}" destId="{B9D0E430-7741-4B9E-991E-E850DAEB4A39}" srcOrd="0" destOrd="0" presId="urn:microsoft.com/office/officeart/2005/8/layout/orgChart1"/>
    <dgm:cxn modelId="{D05F5BDC-A8D2-4CE3-B846-A3549203908E}" type="presParOf" srcId="{39CC2905-99FB-410A-A7C1-BD5294C8156E}" destId="{1C506D3A-C129-4ED8-AA20-5ED5C497DD73}" srcOrd="1" destOrd="0" presId="urn:microsoft.com/office/officeart/2005/8/layout/orgChart1"/>
    <dgm:cxn modelId="{5C86CEAD-74E3-4380-9AE2-213D94DB3341}" type="presParOf" srcId="{1C506D3A-C129-4ED8-AA20-5ED5C497DD73}" destId="{FEF2F214-9A1A-4A40-B6CD-4930A3311625}" srcOrd="0" destOrd="0" presId="urn:microsoft.com/office/officeart/2005/8/layout/orgChart1"/>
    <dgm:cxn modelId="{922BF208-5218-4109-9780-96682B1B9485}" type="presParOf" srcId="{FEF2F214-9A1A-4A40-B6CD-4930A3311625}" destId="{A913208E-DE13-4A48-AA3E-81819AA0BFD5}" srcOrd="0" destOrd="0" presId="urn:microsoft.com/office/officeart/2005/8/layout/orgChart1"/>
    <dgm:cxn modelId="{44BB9F64-B879-4D99-B9C1-E5B63E3F3660}" type="presParOf" srcId="{FEF2F214-9A1A-4A40-B6CD-4930A3311625}" destId="{13452601-D8FB-4002-B111-551E19279167}" srcOrd="1" destOrd="0" presId="urn:microsoft.com/office/officeart/2005/8/layout/orgChart1"/>
    <dgm:cxn modelId="{8080511B-C50E-49C7-9724-327DEE794B1E}" type="presParOf" srcId="{1C506D3A-C129-4ED8-AA20-5ED5C497DD73}" destId="{8ADDA041-39B6-4A56-B49E-1FA8D7F5A4BE}" srcOrd="1" destOrd="0" presId="urn:microsoft.com/office/officeart/2005/8/layout/orgChart1"/>
    <dgm:cxn modelId="{60BAD0E5-E7E4-448E-BC4D-BCA3E9F6872C}" type="presParOf" srcId="{1C506D3A-C129-4ED8-AA20-5ED5C497DD73}" destId="{FAF7F738-CC89-4741-8AC4-556EFA473F81}" srcOrd="2" destOrd="0" presId="urn:microsoft.com/office/officeart/2005/8/layout/orgChart1"/>
    <dgm:cxn modelId="{65B5E65A-C851-4D30-BCF3-C357485879B1}" type="presParOf" srcId="{39CC2905-99FB-410A-A7C1-BD5294C8156E}" destId="{F7769E6F-DDC0-49F9-8DFF-A8EB6D61E216}" srcOrd="2" destOrd="0" presId="urn:microsoft.com/office/officeart/2005/8/layout/orgChart1"/>
    <dgm:cxn modelId="{A4118CEF-02BB-4EF8-A6E8-10E1D4483004}" type="presParOf" srcId="{39CC2905-99FB-410A-A7C1-BD5294C8156E}" destId="{4984257A-2D17-4C92-9976-7481664F9819}" srcOrd="3" destOrd="0" presId="urn:microsoft.com/office/officeart/2005/8/layout/orgChart1"/>
    <dgm:cxn modelId="{3C8FE30A-F51D-4A75-829E-160F4E4EFA5E}" type="presParOf" srcId="{4984257A-2D17-4C92-9976-7481664F9819}" destId="{58104AB8-0615-4C77-B0D5-6A15CFC2A7BA}" srcOrd="0" destOrd="0" presId="urn:microsoft.com/office/officeart/2005/8/layout/orgChart1"/>
    <dgm:cxn modelId="{1214D96F-5958-49D7-9EA3-571F72D7A992}" type="presParOf" srcId="{58104AB8-0615-4C77-B0D5-6A15CFC2A7BA}" destId="{CFEFFD6C-721C-4CB5-9AE4-49F8AEC6E651}" srcOrd="0" destOrd="0" presId="urn:microsoft.com/office/officeart/2005/8/layout/orgChart1"/>
    <dgm:cxn modelId="{2E31694A-E444-4F55-85AD-0966F8CBC012}" type="presParOf" srcId="{58104AB8-0615-4C77-B0D5-6A15CFC2A7BA}" destId="{37B9AB24-C9CB-4D36-911E-B20D30DC9C39}" srcOrd="1" destOrd="0" presId="urn:microsoft.com/office/officeart/2005/8/layout/orgChart1"/>
    <dgm:cxn modelId="{6C3844D2-0053-4191-A7F4-C80F91D4373E}" type="presParOf" srcId="{4984257A-2D17-4C92-9976-7481664F9819}" destId="{4AB033D2-1BDA-4354-9340-5BE9ED942CAB}" srcOrd="1" destOrd="0" presId="urn:microsoft.com/office/officeart/2005/8/layout/orgChart1"/>
    <dgm:cxn modelId="{9A507AD2-F107-4B78-9DB4-32F3ADCD03B9}" type="presParOf" srcId="{4984257A-2D17-4C92-9976-7481664F9819}" destId="{D550C922-1A4B-4A32-92CE-1EF260FEC443}" srcOrd="2" destOrd="0" presId="urn:microsoft.com/office/officeart/2005/8/layout/orgChart1"/>
    <dgm:cxn modelId="{AC34C46D-3472-4D2F-BB91-E23FBE273DCF}" type="presParOf" srcId="{39CC2905-99FB-410A-A7C1-BD5294C8156E}" destId="{E25DB664-AC94-421F-8DCC-1884A7558CF7}" srcOrd="4" destOrd="0" presId="urn:microsoft.com/office/officeart/2005/8/layout/orgChart1"/>
    <dgm:cxn modelId="{0A527D82-2DB6-4192-96B5-B3743BD73E87}" type="presParOf" srcId="{39CC2905-99FB-410A-A7C1-BD5294C8156E}" destId="{2A8666D3-0E06-4A29-9FEE-80529A33BA9D}" srcOrd="5" destOrd="0" presId="urn:microsoft.com/office/officeart/2005/8/layout/orgChart1"/>
    <dgm:cxn modelId="{3A455045-98AF-427E-B860-A1F9CCAD2FAC}" type="presParOf" srcId="{2A8666D3-0E06-4A29-9FEE-80529A33BA9D}" destId="{2E4F4C8F-0175-4B74-8BA5-7413DADB2595}" srcOrd="0" destOrd="0" presId="urn:microsoft.com/office/officeart/2005/8/layout/orgChart1"/>
    <dgm:cxn modelId="{4FEEFCCB-F698-4507-BB21-30D64522E822}" type="presParOf" srcId="{2E4F4C8F-0175-4B74-8BA5-7413DADB2595}" destId="{051E4DF2-B884-4F4A-8077-C7DFDEC7D3D9}" srcOrd="0" destOrd="0" presId="urn:microsoft.com/office/officeart/2005/8/layout/orgChart1"/>
    <dgm:cxn modelId="{37FBB6B9-14D9-48C4-AFB0-0E6073826688}" type="presParOf" srcId="{2E4F4C8F-0175-4B74-8BA5-7413DADB2595}" destId="{E4A82229-7835-40E4-A10D-3AC5C5C65ED0}" srcOrd="1" destOrd="0" presId="urn:microsoft.com/office/officeart/2005/8/layout/orgChart1"/>
    <dgm:cxn modelId="{3A32D3B2-56EA-4732-8AAB-73F832403A8F}" type="presParOf" srcId="{2A8666D3-0E06-4A29-9FEE-80529A33BA9D}" destId="{64522CE7-2596-4A11-BEA5-E82A32814C4C}" srcOrd="1" destOrd="0" presId="urn:microsoft.com/office/officeart/2005/8/layout/orgChart1"/>
    <dgm:cxn modelId="{C5D8FEB3-C956-4566-B165-B25924EAE2DD}" type="presParOf" srcId="{2A8666D3-0E06-4A29-9FEE-80529A33BA9D}" destId="{49282BCE-D2FD-433E-9205-5503545FF4D3}" srcOrd="2" destOrd="0" presId="urn:microsoft.com/office/officeart/2005/8/layout/orgChart1"/>
    <dgm:cxn modelId="{0D3831F7-C6DD-47BA-AB29-9572386BF8F5}" type="presParOf" srcId="{F8C48E6E-612E-48DE-BB88-5057B5F2CB7D}" destId="{20BDDAFD-70F0-484D-A6A6-3060A7A6FF7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</a:t>
          </a:r>
          <a:r>
            <a:rPr lang="es-MX" altLang="es-MX" sz="1200" dirty="0" smtClean="0">
              <a:cs typeface="Arial" panose="020B0604020202020204" pitchFamily="34" charset="0"/>
            </a:rPr>
            <a:t>General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Jefe(a) de </a:t>
          </a:r>
          <a:r>
            <a:rPr lang="es-MX" altLang="es-MX" sz="1200" dirty="0" smtClean="0">
              <a:cs typeface="Arial" panose="020B0604020202020204" pitchFamily="34" charset="0"/>
            </a:rPr>
            <a:t>Oficina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Mensajeros(as</a:t>
          </a:r>
          <a:r>
            <a:rPr lang="es-MX" altLang="es-MX" sz="1200" dirty="0" smtClean="0">
              <a:cs typeface="Arial" panose="020B0604020202020204" pitchFamily="34" charset="0"/>
            </a:rPr>
            <a:t>)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 </a:t>
          </a:r>
          <a:r>
            <a:rPr lang="es-MX" altLang="es-MX" sz="1200" dirty="0" err="1" smtClean="0">
              <a:cs typeface="Arial" panose="020B0604020202020204" pitchFamily="34" charset="0"/>
            </a:rPr>
            <a:t>Auxiliar</a:t>
          </a:r>
          <a:r>
            <a:rPr lang="es-MX" altLang="es-MX" sz="1200" dirty="0" smtClean="0">
              <a:cs typeface="Arial" panose="020B0604020202020204" pitchFamily="34" charset="0"/>
            </a:rPr>
            <a:t> </a:t>
          </a:r>
          <a:r>
            <a:rPr lang="es-MX" altLang="es-MX" sz="1200" dirty="0" smtClean="0">
              <a:cs typeface="Arial" panose="020B0604020202020204" pitchFamily="34" charset="0"/>
            </a:rPr>
            <a:t>Administrativo(a</a:t>
          </a:r>
          <a:r>
            <a:rPr lang="es-MX" altLang="es-MX" sz="1200" dirty="0" smtClean="0">
              <a:cs typeface="Arial" panose="020B0604020202020204" pitchFamily="34" charset="0"/>
            </a:rPr>
            <a:t>)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Asesor(a) Jurídico(a</a:t>
          </a:r>
          <a:r>
            <a:rPr lang="es-MX" altLang="es-MX" sz="1200" dirty="0" smtClean="0">
              <a:cs typeface="Arial" panose="020B0604020202020204" pitchFamily="34" charset="0"/>
            </a:rPr>
            <a:t>)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Jefe(a) Administrativo(a</a:t>
          </a:r>
          <a:r>
            <a:rPr lang="es-MX" altLang="es-MX" sz="1200" dirty="0" smtClean="0">
              <a:cs typeface="Arial" panose="020B0604020202020204" pitchFamily="34" charset="0"/>
            </a:rPr>
            <a:t>)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 sz="1200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 sz="1200"/>
        </a:p>
      </dgm:t>
    </dgm:pt>
    <dgm:pt modelId="{2326ED9A-742C-459E-AFA6-3FE59E59F2E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cs typeface="Arial" panose="020B0604020202020204" pitchFamily="34" charset="0"/>
            </a:rPr>
            <a:t>Asesor(a</a:t>
          </a:r>
          <a:r>
            <a:rPr lang="es-ES" sz="1200" dirty="0" smtClean="0">
              <a:cs typeface="Arial" panose="020B0604020202020204" pitchFamily="34" charset="0"/>
            </a:rPr>
            <a:t>)</a:t>
          </a:r>
          <a:endParaRPr lang="es-ES" sz="1200" dirty="0" smtClean="0">
            <a:cs typeface="Arial" panose="020B0604020202020204" pitchFamily="34" charset="0"/>
          </a:endParaRPr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 sz="1200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 sz="1200"/>
        </a:p>
      </dgm:t>
    </dgm:pt>
    <dgm:pt modelId="{CE8E931F-FA52-49DB-8E10-99DD10EE799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Analistas</a:t>
          </a:r>
          <a:endParaRPr lang="es-MX" altLang="es-MX" sz="1200" dirty="0" smtClean="0">
            <a:cs typeface="Arial" panose="020B0604020202020204" pitchFamily="34" charset="0"/>
          </a:endParaRPr>
        </a:p>
      </dgm:t>
    </dgm:pt>
    <dgm:pt modelId="{04758279-0C2C-4619-B6B2-FAD1E2A4B2C3}" type="parTrans" cxnId="{7F008537-7A9F-4ADD-8AC6-1630D2248F6F}">
      <dgm:prSet/>
      <dgm:spPr/>
      <dgm:t>
        <a:bodyPr/>
        <a:lstStyle/>
        <a:p>
          <a:endParaRPr lang="es-ES" sz="1200"/>
        </a:p>
      </dgm:t>
    </dgm:pt>
    <dgm:pt modelId="{61D7E433-CF43-42F9-97E6-EAF50D2FB0FD}" type="sibTrans" cxnId="{7F008537-7A9F-4ADD-8AC6-1630D2248F6F}">
      <dgm:prSet/>
      <dgm:spPr/>
      <dgm:t>
        <a:bodyPr/>
        <a:lstStyle/>
        <a:p>
          <a:endParaRPr lang="es-ES" sz="1200"/>
        </a:p>
      </dgm:t>
    </dgm:pt>
    <dgm:pt modelId="{000BBA9F-79FE-4CA1-B290-445A0B05CE7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Jurídico(a)</a:t>
          </a:r>
          <a:endParaRPr lang="es-ES" sz="1200" dirty="0">
            <a:cs typeface="Arial" panose="020B0604020202020204" pitchFamily="34" charset="0"/>
          </a:endParaRPr>
        </a:p>
      </dgm:t>
    </dgm:pt>
    <dgm:pt modelId="{EA4DF198-4946-4E6C-A6C6-58F5C379612C}" type="parTrans" cxnId="{C24DC65F-8BD8-4007-A170-F36B70577F6F}">
      <dgm:prSet/>
      <dgm:spPr/>
      <dgm:t>
        <a:bodyPr/>
        <a:lstStyle/>
        <a:p>
          <a:endParaRPr lang="es-ES"/>
        </a:p>
      </dgm:t>
    </dgm:pt>
    <dgm:pt modelId="{673ACA1B-1AC8-44CA-825E-4A2B8D1A8CAE}" type="sibTrans" cxnId="{C24DC65F-8BD8-4007-A170-F36B70577F6F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4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4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3" custScaleX="116066" custScaleY="10099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3" custScaleX="116066" custScaleY="10099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1127C134-B195-429B-BAB2-3E67C6087AE6}" type="pres">
      <dgm:prSet presAssocID="{04758279-0C2C-4619-B6B2-FAD1E2A4B2C3}" presName="Name35" presStyleLbl="parChTrans1D3" presStyleIdx="2" presStyleCnt="5"/>
      <dgm:spPr/>
      <dgm:t>
        <a:bodyPr/>
        <a:lstStyle/>
        <a:p>
          <a:endParaRPr lang="es-ES"/>
        </a:p>
      </dgm:t>
    </dgm:pt>
    <dgm:pt modelId="{620ACF42-22CC-42C6-A79F-1024F199C72A}" type="pres">
      <dgm:prSet presAssocID="{CE8E931F-FA52-49DB-8E10-99DD10EE799B}" presName="hierRoot2" presStyleCnt="0">
        <dgm:presLayoutVars>
          <dgm:hierBranch val="init"/>
        </dgm:presLayoutVars>
      </dgm:prSet>
      <dgm:spPr/>
    </dgm:pt>
    <dgm:pt modelId="{D9816D37-EB71-4ECC-A1FC-3CF7D2E5D554}" type="pres">
      <dgm:prSet presAssocID="{CE8E931F-FA52-49DB-8E10-99DD10EE799B}" presName="rootComposite" presStyleCnt="0"/>
      <dgm:spPr/>
    </dgm:pt>
    <dgm:pt modelId="{C16F961E-B6DA-4CB9-A868-1F8B08334610}" type="pres">
      <dgm:prSet presAssocID="{CE8E931F-FA52-49DB-8E10-99DD10EE799B}" presName="rootText" presStyleLbl="node3" presStyleIdx="2" presStyleCnt="3" custScaleX="116066" custScaleY="100992" custLinFactNeighborX="181" custLinFactNeighborY="9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EA1C00-4927-43A9-A778-B3A4F0386F32}" type="pres">
      <dgm:prSet presAssocID="{CE8E931F-FA52-49DB-8E10-99DD10EE799B}" presName="rootConnector" presStyleLbl="node3" presStyleIdx="2" presStyleCnt="3"/>
      <dgm:spPr/>
      <dgm:t>
        <a:bodyPr/>
        <a:lstStyle/>
        <a:p>
          <a:endParaRPr lang="es-ES"/>
        </a:p>
      </dgm:t>
    </dgm:pt>
    <dgm:pt modelId="{1CC73017-F125-42DE-86E9-F82AD122E6C0}" type="pres">
      <dgm:prSet presAssocID="{CE8E931F-FA52-49DB-8E10-99DD10EE799B}" presName="hierChild4" presStyleCnt="0"/>
      <dgm:spPr/>
    </dgm:pt>
    <dgm:pt modelId="{3FF62B75-DCAE-4A16-997D-6F04EA28C5B6}" type="pres">
      <dgm:prSet presAssocID="{CE8E931F-FA52-49DB-8E10-99DD10EE799B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4" presStyleCnt="5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4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2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  <dgm:pt modelId="{7E47224E-A64A-429A-91FC-71E3B1651CC7}" type="pres">
      <dgm:prSet presAssocID="{EA4DF198-4946-4E6C-A6C6-58F5C379612C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81633D50-9A59-4059-B9F1-49FBD07A5126}" type="pres">
      <dgm:prSet presAssocID="{000BBA9F-79FE-4CA1-B290-445A0B05CE7A}" presName="hierRoot3" presStyleCnt="0">
        <dgm:presLayoutVars>
          <dgm:hierBranch val="init"/>
        </dgm:presLayoutVars>
      </dgm:prSet>
      <dgm:spPr/>
    </dgm:pt>
    <dgm:pt modelId="{3D74AA1C-6D23-4A61-910B-87FC84CF701D}" type="pres">
      <dgm:prSet presAssocID="{000BBA9F-79FE-4CA1-B290-445A0B05CE7A}" presName="rootComposite3" presStyleCnt="0"/>
      <dgm:spPr/>
    </dgm:pt>
    <dgm:pt modelId="{7A347B25-0258-473D-9FDB-927E0803C243}" type="pres">
      <dgm:prSet presAssocID="{000BBA9F-79FE-4CA1-B290-445A0B05CE7A}" presName="rootText3" presStyleLbl="asst1" presStyleIdx="1" presStyleCnt="2" custLinFactNeighborX="146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919E5D-2322-43A1-9A2A-15D4C63CC7E7}" type="pres">
      <dgm:prSet presAssocID="{000BBA9F-79FE-4CA1-B290-445A0B05CE7A}" presName="rootConnector3" presStyleLbl="asst1" presStyleIdx="1" presStyleCnt="2"/>
      <dgm:spPr/>
      <dgm:t>
        <a:bodyPr/>
        <a:lstStyle/>
        <a:p>
          <a:endParaRPr lang="es-ES"/>
        </a:p>
      </dgm:t>
    </dgm:pt>
    <dgm:pt modelId="{BE12DAF8-E859-4F89-BE7C-1F05751894DD}" type="pres">
      <dgm:prSet presAssocID="{000BBA9F-79FE-4CA1-B290-445A0B05CE7A}" presName="hierChild6" presStyleCnt="0"/>
      <dgm:spPr/>
    </dgm:pt>
    <dgm:pt modelId="{B3D87993-626F-4AFA-8945-AE57B87CBE56}" type="pres">
      <dgm:prSet presAssocID="{000BBA9F-79FE-4CA1-B290-445A0B05CE7A}" presName="hierChild7" presStyleCnt="0"/>
      <dgm:spPr/>
    </dgm:pt>
  </dgm:ptLst>
  <dgm:cxnLst>
    <dgm:cxn modelId="{4964E6C2-F107-412A-A215-1B118126F2C5}" srcId="{9DEA55C1-E59C-4B5B-90DC-1D0B54C2B20C}" destId="{A416FDDB-075B-4108-B775-501BD37E53A0}" srcOrd="4" destOrd="0" parTransId="{8960D3B1-7781-46D0-B9C1-6726EB5D4829}" sibTransId="{AD216BC0-E869-4D8E-93C3-E2D8B5DE453F}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C24DC65F-8BD8-4007-A170-F36B70577F6F}" srcId="{7D1C1E13-9232-4557-BF18-4BBE514AB07E}" destId="{000BBA9F-79FE-4CA1-B290-445A0B05CE7A}" srcOrd="3" destOrd="0" parTransId="{EA4DF198-4946-4E6C-A6C6-58F5C379612C}" sibTransId="{673ACA1B-1AC8-44CA-825E-4A2B8D1A8CAE}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490D566D-B672-43A4-B9D6-BE9BD4793AF8}" type="presOf" srcId="{000BBA9F-79FE-4CA1-B290-445A0B05CE7A}" destId="{7A347B25-0258-473D-9FDB-927E0803C243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B9F51C29-7C20-4E7F-866A-BED952BB4D2A}" type="presOf" srcId="{EA4DF198-4946-4E6C-A6C6-58F5C379612C}" destId="{7E47224E-A64A-429A-91FC-71E3B1651CC7}" srcOrd="0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7F008537-7A9F-4ADD-8AC6-1630D2248F6F}" srcId="{9DEA55C1-E59C-4B5B-90DC-1D0B54C2B20C}" destId="{CE8E931F-FA52-49DB-8E10-99DD10EE799B}" srcOrd="2" destOrd="0" parTransId="{04758279-0C2C-4619-B6B2-FAD1E2A4B2C3}" sibTransId="{61D7E433-CF43-42F9-97E6-EAF50D2FB0FD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CB154754-D04B-46B8-8817-E52762004858}" type="presOf" srcId="{04758279-0C2C-4619-B6B2-FAD1E2A4B2C3}" destId="{1127C134-B195-429B-BAB2-3E67C6087AE6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B89ABE57-5542-42F1-851F-C274401E80BF}" type="presOf" srcId="{000BBA9F-79FE-4CA1-B290-445A0B05CE7A}" destId="{F7919E5D-2322-43A1-9A2A-15D4C63CC7E7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E09CCA68-8C17-4034-BD8A-606C258DC4A1}" type="presOf" srcId="{CE8E931F-FA52-49DB-8E10-99DD10EE799B}" destId="{C16F961E-B6DA-4CB9-A868-1F8B08334610}" srcOrd="0" destOrd="0" presId="urn:microsoft.com/office/officeart/2005/8/layout/orgChart1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8EF6BF26-E7C2-46BA-B44E-499178DC71DC}" srcId="{9DEA55C1-E59C-4B5B-90DC-1D0B54C2B20C}" destId="{249E77FC-7B70-4B62-8A63-35C970666788}" srcOrd="3" destOrd="0" parTransId="{8AE406FF-1ED1-4934-A5B6-7874694C824A}" sibTransId="{7DEB9F7D-2884-440C-9AAA-8C430E8966A0}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13475BC5-5E0F-4CF2-AA90-9FD7A9EF44FE}" type="presOf" srcId="{CE8E931F-FA52-49DB-8E10-99DD10EE799B}" destId="{4AEA1C00-4927-43A9-A778-B3A4F0386F32}" srcOrd="1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0795727E-EA01-4856-9C22-0A1FA91BA64E}" type="presParOf" srcId="{9B8AA9CD-31F3-485E-8D67-2BD6D2EB29E9}" destId="{1127C134-B195-429B-BAB2-3E67C6087AE6}" srcOrd="4" destOrd="0" presId="urn:microsoft.com/office/officeart/2005/8/layout/orgChart1"/>
    <dgm:cxn modelId="{5074E26F-4D0A-43AB-8A5F-A980D58D6577}" type="presParOf" srcId="{9B8AA9CD-31F3-485E-8D67-2BD6D2EB29E9}" destId="{620ACF42-22CC-42C6-A79F-1024F199C72A}" srcOrd="5" destOrd="0" presId="urn:microsoft.com/office/officeart/2005/8/layout/orgChart1"/>
    <dgm:cxn modelId="{1FD35484-08D9-4633-95F7-BA2DC600BF8F}" type="presParOf" srcId="{620ACF42-22CC-42C6-A79F-1024F199C72A}" destId="{D9816D37-EB71-4ECC-A1FC-3CF7D2E5D554}" srcOrd="0" destOrd="0" presId="urn:microsoft.com/office/officeart/2005/8/layout/orgChart1"/>
    <dgm:cxn modelId="{B46A72BC-83DB-4411-8419-CF56D2762094}" type="presParOf" srcId="{D9816D37-EB71-4ECC-A1FC-3CF7D2E5D554}" destId="{C16F961E-B6DA-4CB9-A868-1F8B08334610}" srcOrd="0" destOrd="0" presId="urn:microsoft.com/office/officeart/2005/8/layout/orgChart1"/>
    <dgm:cxn modelId="{ED64DAF7-E018-46FE-A1EA-5C30146F1EE9}" type="presParOf" srcId="{D9816D37-EB71-4ECC-A1FC-3CF7D2E5D554}" destId="{4AEA1C00-4927-43A9-A778-B3A4F0386F32}" srcOrd="1" destOrd="0" presId="urn:microsoft.com/office/officeart/2005/8/layout/orgChart1"/>
    <dgm:cxn modelId="{3683085A-5DF2-4557-A8F6-7B7E0275022B}" type="presParOf" srcId="{620ACF42-22CC-42C6-A79F-1024F199C72A}" destId="{1CC73017-F125-42DE-86E9-F82AD122E6C0}" srcOrd="1" destOrd="0" presId="urn:microsoft.com/office/officeart/2005/8/layout/orgChart1"/>
    <dgm:cxn modelId="{B76B617D-4B99-426A-95DB-5C502A4686B5}" type="presParOf" srcId="{620ACF42-22CC-42C6-A79F-1024F199C72A}" destId="{3FF62B75-DCAE-4A16-997D-6F04EA28C5B6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  <dgm:cxn modelId="{F0F91580-7AB9-4EFA-ADEA-5D68B27A6084}" type="presParOf" srcId="{D541720C-0861-4C6E-9215-E5768383CAD5}" destId="{7E47224E-A64A-429A-91FC-71E3B1651CC7}" srcOrd="2" destOrd="0" presId="urn:microsoft.com/office/officeart/2005/8/layout/orgChart1"/>
    <dgm:cxn modelId="{ACB4D064-0944-4B78-A544-7BE19CD33B44}" type="presParOf" srcId="{D541720C-0861-4C6E-9215-E5768383CAD5}" destId="{81633D50-9A59-4059-B9F1-49FBD07A5126}" srcOrd="3" destOrd="0" presId="urn:microsoft.com/office/officeart/2005/8/layout/orgChart1"/>
    <dgm:cxn modelId="{B039FBBF-E4F4-4BBB-9D14-24CDFF62BBDB}" type="presParOf" srcId="{81633D50-9A59-4059-B9F1-49FBD07A5126}" destId="{3D74AA1C-6D23-4A61-910B-87FC84CF701D}" srcOrd="0" destOrd="0" presId="urn:microsoft.com/office/officeart/2005/8/layout/orgChart1"/>
    <dgm:cxn modelId="{79D74056-76F9-4481-8EF9-27D8F78FA8E5}" type="presParOf" srcId="{3D74AA1C-6D23-4A61-910B-87FC84CF701D}" destId="{7A347B25-0258-473D-9FDB-927E0803C243}" srcOrd="0" destOrd="0" presId="urn:microsoft.com/office/officeart/2005/8/layout/orgChart1"/>
    <dgm:cxn modelId="{304F4F59-D888-4A01-B99B-EE3C806D0CF3}" type="presParOf" srcId="{3D74AA1C-6D23-4A61-910B-87FC84CF701D}" destId="{F7919E5D-2322-43A1-9A2A-15D4C63CC7E7}" srcOrd="1" destOrd="0" presId="urn:microsoft.com/office/officeart/2005/8/layout/orgChart1"/>
    <dgm:cxn modelId="{F4FC1139-EF34-48BD-8D32-863ABADEDB4E}" type="presParOf" srcId="{81633D50-9A59-4059-B9F1-49FBD07A5126}" destId="{BE12DAF8-E859-4F89-BE7C-1F05751894DD}" srcOrd="1" destOrd="0" presId="urn:microsoft.com/office/officeart/2005/8/layout/orgChart1"/>
    <dgm:cxn modelId="{D5C8FAEF-CAD5-46A2-A95A-C0572BF2CD87}" type="presParOf" srcId="{81633D50-9A59-4059-B9F1-49FBD07A5126}" destId="{B3D87993-626F-4AFA-8945-AE57B87CBE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Monitoreo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Comando, Control, Comunicaciones y </a:t>
          </a:r>
          <a:r>
            <a:rPr lang="es-MX" altLang="es-MX" sz="1200" dirty="0" smtClean="0"/>
            <a:t>Cómputo</a:t>
          </a:r>
          <a:endParaRPr lang="es-MX" altLang="es-MX" sz="1200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Vacante</a:t>
          </a: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 sz="1200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 custLinFactNeighborY="-966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de </a:t>
          </a:r>
          <a:r>
            <a:rPr lang="es-MX" altLang="es-MX" sz="1200" b="0" i="0" u="none" dirty="0" smtClean="0"/>
            <a:t>Radiocomunicación</a:t>
          </a:r>
          <a:endParaRPr lang="es-MX" altLang="es-MX" sz="1200" b="0" i="0" u="none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Supervisor(a) de </a:t>
          </a:r>
          <a:r>
            <a:rPr lang="es-MX" altLang="es-MX" sz="1200" b="0" i="0" u="none" dirty="0" smtClean="0"/>
            <a:t>Radio</a:t>
          </a:r>
          <a:endParaRPr lang="es-MX" altLang="es-MX" sz="1200" b="0" i="0" u="none" dirty="0" smtClean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4F9CFA-5594-4A25-A288-F9DA7D82EE1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Plataforma México</a:t>
          </a:r>
        </a:p>
      </dgm:t>
    </dgm:pt>
    <dgm:pt modelId="{55FD1DB6-3627-42EA-BBD4-ECABA52BBDBB}" type="parTrans" cxnId="{B20A8568-F06E-4E87-8A67-89B833524B2D}">
      <dgm:prSet/>
      <dgm:spPr/>
      <dgm:t>
        <a:bodyPr/>
        <a:lstStyle/>
        <a:p>
          <a:endParaRPr lang="es-ES" sz="1200"/>
        </a:p>
      </dgm:t>
    </dgm:pt>
    <dgm:pt modelId="{0DCF5768-F6BD-4D3D-A39F-D55353DFED26}" type="sibTrans" cxnId="{B20A8568-F06E-4E87-8A67-89B833524B2D}">
      <dgm:prSet/>
      <dgm:spPr/>
      <dgm:t>
        <a:bodyPr/>
        <a:lstStyle/>
        <a:p>
          <a:endParaRPr lang="es-ES" sz="1200"/>
        </a:p>
      </dgm:t>
    </dgm:pt>
    <dgm:pt modelId="{C16F4C90-0964-4D38-982A-8817E042ED39}">
      <dgm:prSet custT="1"/>
      <dgm:spPr/>
      <dgm:t>
        <a:bodyPr/>
        <a:lstStyle/>
        <a:p>
          <a:r>
            <a:rPr lang="es-MX" altLang="es-MX" sz="1200" b="0" i="0" u="none" dirty="0" smtClean="0"/>
            <a:t>Auxiliar Administrativo(a</a:t>
          </a:r>
          <a:r>
            <a:rPr lang="es-MX" altLang="es-MX" sz="1200" b="0" i="0" u="none" dirty="0" smtClean="0"/>
            <a:t>)</a:t>
          </a:r>
          <a:endParaRPr lang="es-MX" altLang="es-MX" sz="1200" b="0" i="0" u="none" dirty="0" smtClean="0"/>
        </a:p>
      </dgm:t>
    </dgm:pt>
    <dgm:pt modelId="{655346BF-0D93-410B-A186-2BA2D4B00109}" type="parTrans" cxnId="{BCCBE7C6-7E50-4E83-A8FE-D075CFCC092D}">
      <dgm:prSet/>
      <dgm:spPr/>
      <dgm:t>
        <a:bodyPr/>
        <a:lstStyle/>
        <a:p>
          <a:endParaRPr lang="es-ES" sz="1200"/>
        </a:p>
      </dgm:t>
    </dgm:pt>
    <dgm:pt modelId="{592326C0-C932-4115-A02B-B1EC9B130F70}" type="sibTrans" cxnId="{BCCBE7C6-7E50-4E83-A8FE-D075CFCC092D}">
      <dgm:prSet/>
      <dgm:spPr/>
      <dgm:t>
        <a:bodyPr/>
        <a:lstStyle/>
        <a:p>
          <a:endParaRPr lang="es-ES" sz="1200"/>
        </a:p>
      </dgm:t>
    </dgm:pt>
    <dgm:pt modelId="{463741BB-725B-4699-91BC-D315D23FBD55}">
      <dgm:prSet custT="1"/>
      <dgm:spPr/>
      <dgm:t>
        <a:bodyPr/>
        <a:lstStyle/>
        <a:p>
          <a:r>
            <a:rPr lang="es-MX" altLang="es-MX" sz="1200" b="0" i="0" u="none" dirty="0" smtClean="0"/>
            <a:t>Operadores(as) de Radio </a:t>
          </a:r>
          <a:r>
            <a:rPr lang="es-MX" altLang="es-MX" sz="1200" b="0" i="0" u="none" dirty="0" smtClean="0"/>
            <a:t>Central</a:t>
          </a:r>
          <a:endParaRPr lang="es-MX" altLang="es-MX" sz="1200" b="0" i="0" u="none" dirty="0" smtClean="0"/>
        </a:p>
      </dgm:t>
    </dgm:pt>
    <dgm:pt modelId="{FA799D6D-93D6-4ADF-87F3-7C79D4FBF73F}" type="parTrans" cxnId="{FB4B055E-0934-4205-9EC7-786B578B45B4}">
      <dgm:prSet/>
      <dgm:spPr/>
      <dgm:t>
        <a:bodyPr/>
        <a:lstStyle/>
        <a:p>
          <a:endParaRPr lang="es-ES" sz="1200"/>
        </a:p>
      </dgm:t>
    </dgm:pt>
    <dgm:pt modelId="{87F11D72-A1B6-4A2F-ABE5-A774C5A823E5}" type="sibTrans" cxnId="{FB4B055E-0934-4205-9EC7-786B578B45B4}">
      <dgm:prSet/>
      <dgm:spPr/>
      <dgm:t>
        <a:bodyPr/>
        <a:lstStyle/>
        <a:p>
          <a:endParaRPr lang="es-ES" sz="1200"/>
        </a:p>
      </dgm:t>
    </dgm:pt>
    <dgm:pt modelId="{4E911231-6B5C-45B1-8ED1-EB7D70FFE518}">
      <dgm:prSet custT="1"/>
      <dgm:spPr/>
      <dgm:t>
        <a:bodyPr/>
        <a:lstStyle/>
        <a:p>
          <a:r>
            <a:rPr lang="es-MX" altLang="es-MX" sz="1200" b="0" i="0" u="none" dirty="0" smtClean="0"/>
            <a:t>Auxiliares</a:t>
          </a:r>
          <a:endParaRPr lang="es-MX" altLang="es-MX" sz="1200" b="0" i="0" u="none" dirty="0" smtClean="0"/>
        </a:p>
      </dgm:t>
    </dgm:pt>
    <dgm:pt modelId="{49C29467-6129-4EDE-A973-E5515480AE9D}" type="parTrans" cxnId="{B945EC83-2A6D-46C6-AB48-BC041B167F69}">
      <dgm:prSet/>
      <dgm:spPr/>
      <dgm:t>
        <a:bodyPr/>
        <a:lstStyle/>
        <a:p>
          <a:endParaRPr lang="es-ES" sz="1200"/>
        </a:p>
      </dgm:t>
    </dgm:pt>
    <dgm:pt modelId="{872210BF-4C70-45F8-A061-985234A28FF7}" type="sibTrans" cxnId="{B945EC83-2A6D-46C6-AB48-BC041B167F69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6302" custScaleY="59661" custLinFactNeighborX="17639" custLinFactNeighborY="-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68C5B6C2-DF28-4D70-A85C-8DB7ECED8AC7}" type="pres">
      <dgm:prSet presAssocID="{56B6F5BC-8B2C-4825-AAED-C8646154D67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2" presStyleIdx="0" presStyleCnt="2" custScaleX="77516" custScaleY="59661" custLinFactNeighborX="189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2" presStyleIdx="0" presStyleCnt="2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C142E9DC-A010-48EB-AAB2-1E392BC0EB5B}" type="pres">
      <dgm:prSet presAssocID="{FA799D6D-93D6-4ADF-87F3-7C79D4FBF73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E99CA99E-5CB6-4C26-BF34-16EB374F7F64}" type="pres">
      <dgm:prSet presAssocID="{463741BB-725B-4699-91BC-D315D23FBD55}" presName="hierRoot2" presStyleCnt="0">
        <dgm:presLayoutVars>
          <dgm:hierBranch/>
        </dgm:presLayoutVars>
      </dgm:prSet>
      <dgm:spPr/>
    </dgm:pt>
    <dgm:pt modelId="{ADBEB54F-1B6B-4F3A-8C3E-3F052331BBD3}" type="pres">
      <dgm:prSet presAssocID="{463741BB-725B-4699-91BC-D315D23FBD55}" presName="rootComposite" presStyleCnt="0"/>
      <dgm:spPr/>
    </dgm:pt>
    <dgm:pt modelId="{60750280-7CFD-4D48-9D97-E0748C8B3E5F}" type="pres">
      <dgm:prSet presAssocID="{463741BB-725B-4699-91BC-D315D23FBD55}" presName="rootText" presStyleLbl="node3" presStyleIdx="0" presStyleCnt="3" custScaleX="79198" custScaleY="78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9D44F7-FE09-42AE-B5C7-E9F714DBFF7F}" type="pres">
      <dgm:prSet presAssocID="{463741BB-725B-4699-91BC-D315D23FBD55}" presName="rootConnector" presStyleLbl="node3" presStyleIdx="0" presStyleCnt="3"/>
      <dgm:spPr/>
      <dgm:t>
        <a:bodyPr/>
        <a:lstStyle/>
        <a:p>
          <a:endParaRPr lang="es-ES"/>
        </a:p>
      </dgm:t>
    </dgm:pt>
    <dgm:pt modelId="{D502A570-A53B-4C90-AF8D-858CA9C5B598}" type="pres">
      <dgm:prSet presAssocID="{463741BB-725B-4699-91BC-D315D23FBD55}" presName="hierChild4" presStyleCnt="0"/>
      <dgm:spPr/>
    </dgm:pt>
    <dgm:pt modelId="{E8379FCA-DE2B-4DD7-9B73-874A0D884100}" type="pres">
      <dgm:prSet presAssocID="{463741BB-725B-4699-91BC-D315D23FBD55}" presName="hierChild5" presStyleCnt="0"/>
      <dgm:spPr/>
    </dgm:pt>
    <dgm:pt modelId="{13058531-49EA-49CF-B502-D19571AB02A5}" type="pres">
      <dgm:prSet presAssocID="{49C29467-6129-4EDE-A973-E5515480AE9D}" presName="Name35" presStyleLbl="parChTrans1D3" presStyleIdx="1" presStyleCnt="3"/>
      <dgm:spPr/>
      <dgm:t>
        <a:bodyPr/>
        <a:lstStyle/>
        <a:p>
          <a:endParaRPr lang="es-ES"/>
        </a:p>
      </dgm:t>
    </dgm:pt>
    <dgm:pt modelId="{E6E7E122-770F-43E8-952A-A4D788B9B364}" type="pres">
      <dgm:prSet presAssocID="{4E911231-6B5C-45B1-8ED1-EB7D70FFE518}" presName="hierRoot2" presStyleCnt="0">
        <dgm:presLayoutVars>
          <dgm:hierBranch val="init"/>
        </dgm:presLayoutVars>
      </dgm:prSet>
      <dgm:spPr/>
    </dgm:pt>
    <dgm:pt modelId="{DF79836F-254B-41C9-9F6E-B3656E7188FE}" type="pres">
      <dgm:prSet presAssocID="{4E911231-6B5C-45B1-8ED1-EB7D70FFE518}" presName="rootComposite" presStyleCnt="0"/>
      <dgm:spPr/>
    </dgm:pt>
    <dgm:pt modelId="{8AE61066-8812-4B58-9DFD-B1E0FFCABBFC}" type="pres">
      <dgm:prSet presAssocID="{4E911231-6B5C-45B1-8ED1-EB7D70FFE518}" presName="rootText" presStyleLbl="node3" presStyleIdx="1" presStyleCnt="3" custScaleX="62193" custScaleY="51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FA79C9-D0EE-43E1-9758-03E434594CC8}" type="pres">
      <dgm:prSet presAssocID="{4E911231-6B5C-45B1-8ED1-EB7D70FFE518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A50648-CB48-4D73-A8FA-E75D7E79E547}" type="pres">
      <dgm:prSet presAssocID="{4E911231-6B5C-45B1-8ED1-EB7D70FFE518}" presName="hierChild4" presStyleCnt="0"/>
      <dgm:spPr/>
    </dgm:pt>
    <dgm:pt modelId="{E63853EA-3DD3-4C4E-8D2A-632F950890BA}" type="pres">
      <dgm:prSet presAssocID="{4E911231-6B5C-45B1-8ED1-EB7D70FFE518}" presName="hierChild5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06A473AC-5C82-4AFC-9795-A99D5A4E3C9C}" type="pres">
      <dgm:prSet presAssocID="{55FD1DB6-3627-42EA-BBD4-ECABA52BBDB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11797785-1A80-44A2-B51A-1845F4C761B3}" type="pres">
      <dgm:prSet presAssocID="{224F9CFA-5594-4A25-A288-F9DA7D82EE17}" presName="hierRoot2" presStyleCnt="0">
        <dgm:presLayoutVars>
          <dgm:hierBranch/>
        </dgm:presLayoutVars>
      </dgm:prSet>
      <dgm:spPr/>
    </dgm:pt>
    <dgm:pt modelId="{B650119F-B2C2-4624-ADC6-A54A03193DC3}" type="pres">
      <dgm:prSet presAssocID="{224F9CFA-5594-4A25-A288-F9DA7D82EE17}" presName="rootComposite" presStyleCnt="0"/>
      <dgm:spPr/>
    </dgm:pt>
    <dgm:pt modelId="{F5F11782-C374-4E63-BEEC-4150BD150C04}" type="pres">
      <dgm:prSet presAssocID="{224F9CFA-5594-4A25-A288-F9DA7D82EE17}" presName="rootText" presStyleLbl="node2" presStyleIdx="1" presStyleCnt="2" custScaleX="77516" custScaleY="59661" custLinFactNeighborX="-28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0905DD-EF8D-4595-840B-BF7E2D01939E}" type="pres">
      <dgm:prSet presAssocID="{224F9CFA-5594-4A25-A288-F9DA7D82EE17}" presName="rootConnector" presStyleLbl="node2" presStyleIdx="1" presStyleCnt="2"/>
      <dgm:spPr/>
      <dgm:t>
        <a:bodyPr/>
        <a:lstStyle/>
        <a:p>
          <a:endParaRPr lang="es-ES"/>
        </a:p>
      </dgm:t>
    </dgm:pt>
    <dgm:pt modelId="{2EC0EB8E-EF54-46A8-96CE-B98F01B47E10}" type="pres">
      <dgm:prSet presAssocID="{224F9CFA-5594-4A25-A288-F9DA7D82EE17}" presName="hierChild4" presStyleCnt="0"/>
      <dgm:spPr/>
    </dgm:pt>
    <dgm:pt modelId="{7F09B3B0-18CD-43AE-9166-C90F7C62B063}" type="pres">
      <dgm:prSet presAssocID="{655346BF-0D93-410B-A186-2BA2D4B00109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D424BE8-3304-4D8F-8805-3C653D749563}" type="pres">
      <dgm:prSet presAssocID="{C16F4C90-0964-4D38-982A-8817E042ED39}" presName="hierRoot2" presStyleCnt="0">
        <dgm:presLayoutVars>
          <dgm:hierBranch/>
        </dgm:presLayoutVars>
      </dgm:prSet>
      <dgm:spPr/>
    </dgm:pt>
    <dgm:pt modelId="{542DCBDF-45C7-4CEB-947B-A54D4F423CA8}" type="pres">
      <dgm:prSet presAssocID="{C16F4C90-0964-4D38-982A-8817E042ED39}" presName="rootComposite" presStyleCnt="0"/>
      <dgm:spPr/>
    </dgm:pt>
    <dgm:pt modelId="{2CD2C907-3BCB-4F39-BD5F-E606597A447B}" type="pres">
      <dgm:prSet presAssocID="{C16F4C90-0964-4D38-982A-8817E042ED39}" presName="rootText" presStyleLbl="node3" presStyleIdx="2" presStyleCnt="3" custScaleX="55599" custScaleY="77516" custLinFactNeighborX="-28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A145B8-5F70-475D-8B41-B34E91FC5BDF}" type="pres">
      <dgm:prSet presAssocID="{C16F4C90-0964-4D38-982A-8817E042ED39}" presName="rootConnector" presStyleLbl="node3" presStyleIdx="2" presStyleCnt="3"/>
      <dgm:spPr/>
      <dgm:t>
        <a:bodyPr/>
        <a:lstStyle/>
        <a:p>
          <a:endParaRPr lang="es-ES"/>
        </a:p>
      </dgm:t>
    </dgm:pt>
    <dgm:pt modelId="{55F230EC-C3DA-4310-AD94-3C3D7356698E}" type="pres">
      <dgm:prSet presAssocID="{C16F4C90-0964-4D38-982A-8817E042ED39}" presName="hierChild4" presStyleCnt="0"/>
      <dgm:spPr/>
    </dgm:pt>
    <dgm:pt modelId="{69E72078-E2F6-4493-A269-0CB5024A537B}" type="pres">
      <dgm:prSet presAssocID="{C16F4C90-0964-4D38-982A-8817E042ED39}" presName="hierChild5" presStyleCnt="0"/>
      <dgm:spPr/>
    </dgm:pt>
    <dgm:pt modelId="{505CB545-1E71-49A8-A3F9-08C15DE82B7F}" type="pres">
      <dgm:prSet presAssocID="{224F9CFA-5594-4A25-A288-F9DA7D82EE1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CE059F9-9ACB-4E56-B6D7-38F55EC46CB8}" type="presOf" srcId="{655346BF-0D93-410B-A186-2BA2D4B00109}" destId="{7F09B3B0-18CD-43AE-9166-C90F7C62B063}" srcOrd="0" destOrd="0" presId="urn:microsoft.com/office/officeart/2005/8/layout/orgChart1"/>
    <dgm:cxn modelId="{8FBB80EA-9E03-4EE2-96B7-B4E06F6E6D77}" type="presOf" srcId="{C16F4C90-0964-4D38-982A-8817E042ED39}" destId="{F6A145B8-5F70-475D-8B41-B34E91FC5BDF}" srcOrd="1" destOrd="0" presId="urn:microsoft.com/office/officeart/2005/8/layout/orgChart1"/>
    <dgm:cxn modelId="{9CF69AD7-F717-4E12-AE5D-7461CD738952}" type="presOf" srcId="{224F9CFA-5594-4A25-A288-F9DA7D82EE17}" destId="{F5F11782-C374-4E63-BEEC-4150BD150C04}" srcOrd="0" destOrd="0" presId="urn:microsoft.com/office/officeart/2005/8/layout/orgChart1"/>
    <dgm:cxn modelId="{88DF88A2-39B8-495E-94D6-7D46E890B21C}" type="presOf" srcId="{7F9E90B3-E3BF-4AFD-BA63-3DA06268C35F}" destId="{A72CDAEB-77F3-4602-8D7C-ED4C7274390F}" srcOrd="0" destOrd="0" presId="urn:microsoft.com/office/officeart/2005/8/layout/orgChart1"/>
    <dgm:cxn modelId="{B20A8568-F06E-4E87-8A67-89B833524B2D}" srcId="{9DEA55C1-E59C-4B5B-90DC-1D0B54C2B20C}" destId="{224F9CFA-5594-4A25-A288-F9DA7D82EE17}" srcOrd="1" destOrd="0" parTransId="{55FD1DB6-3627-42EA-BBD4-ECABA52BBDBB}" sibTransId="{0DCF5768-F6BD-4D3D-A39F-D55353DFED26}"/>
    <dgm:cxn modelId="{31236670-C21E-4AEF-A8A9-603BB2A02B2B}" type="presOf" srcId="{463741BB-725B-4699-91BC-D315D23FBD55}" destId="{60750280-7CFD-4D48-9D97-E0748C8B3E5F}" srcOrd="0" destOrd="0" presId="urn:microsoft.com/office/officeart/2005/8/layout/orgChart1"/>
    <dgm:cxn modelId="{1976BF48-7D64-4995-837F-50F4453D827D}" type="presOf" srcId="{C16F4C90-0964-4D38-982A-8817E042ED39}" destId="{2CD2C907-3BCB-4F39-BD5F-E606597A447B}" srcOrd="0" destOrd="0" presId="urn:microsoft.com/office/officeart/2005/8/layout/orgChart1"/>
    <dgm:cxn modelId="{9BECDA8D-D46D-4AC3-A712-F74CC5E3CDE2}" type="presOf" srcId="{224F9CFA-5594-4A25-A288-F9DA7D82EE17}" destId="{3C0905DD-EF8D-4595-840B-BF7E2D01939E}" srcOrd="1" destOrd="0" presId="urn:microsoft.com/office/officeart/2005/8/layout/orgChart1"/>
    <dgm:cxn modelId="{C7D25726-83AA-4D44-8662-4DA91D53FAD5}" type="presOf" srcId="{463741BB-725B-4699-91BC-D315D23FBD55}" destId="{889D44F7-FE09-42AE-B5C7-E9F714DBFF7F}" srcOrd="1" destOrd="0" presId="urn:microsoft.com/office/officeart/2005/8/layout/orgChart1"/>
    <dgm:cxn modelId="{0B69EE2E-7BD7-4FFE-B72F-9551C025132F}" type="presOf" srcId="{49C29467-6129-4EDE-A973-E5515480AE9D}" destId="{13058531-49EA-49CF-B502-D19571AB02A5}" srcOrd="0" destOrd="0" presId="urn:microsoft.com/office/officeart/2005/8/layout/orgChart1"/>
    <dgm:cxn modelId="{A2A7C6CF-2B5F-4271-BC30-6DEE83415E41}" srcId="{9DEA55C1-E59C-4B5B-90DC-1D0B54C2B20C}" destId="{7F9E90B3-E3BF-4AFD-BA63-3DA06268C35F}" srcOrd="0" destOrd="0" parTransId="{56B6F5BC-8B2C-4825-AAED-C8646154D67C}" sibTransId="{67EA6364-6261-4216-9D02-5482E96991F9}"/>
    <dgm:cxn modelId="{9017A94C-76FF-4D64-9F9A-126066B1963F}" type="presOf" srcId="{56B6F5BC-8B2C-4825-AAED-C8646154D67C}" destId="{68C5B6C2-DF28-4D70-A85C-8DB7ECED8AC7}" srcOrd="0" destOrd="0" presId="urn:microsoft.com/office/officeart/2005/8/layout/orgChart1"/>
    <dgm:cxn modelId="{5FB8DA97-603D-41B7-A2FB-B39D45D910F3}" type="presOf" srcId="{FA799D6D-93D6-4ADF-87F3-7C79D4FBF73F}" destId="{C142E9DC-A010-48EB-AAB2-1E392BC0EB5B}" srcOrd="0" destOrd="0" presId="urn:microsoft.com/office/officeart/2005/8/layout/orgChart1"/>
    <dgm:cxn modelId="{B945EC83-2A6D-46C6-AB48-BC041B167F69}" srcId="{7F9E90B3-E3BF-4AFD-BA63-3DA06268C35F}" destId="{4E911231-6B5C-45B1-8ED1-EB7D70FFE518}" srcOrd="1" destOrd="0" parTransId="{49C29467-6129-4EDE-A973-E5515480AE9D}" sibTransId="{872210BF-4C70-45F8-A061-985234A28FF7}"/>
    <dgm:cxn modelId="{BCCBE7C6-7E50-4E83-A8FE-D075CFCC092D}" srcId="{224F9CFA-5594-4A25-A288-F9DA7D82EE17}" destId="{C16F4C90-0964-4D38-982A-8817E042ED39}" srcOrd="0" destOrd="0" parTransId="{655346BF-0D93-410B-A186-2BA2D4B00109}" sibTransId="{592326C0-C932-4115-A02B-B1EC9B130F70}"/>
    <dgm:cxn modelId="{FB4B055E-0934-4205-9EC7-786B578B45B4}" srcId="{7F9E90B3-E3BF-4AFD-BA63-3DA06268C35F}" destId="{463741BB-725B-4699-91BC-D315D23FBD55}" srcOrd="0" destOrd="0" parTransId="{FA799D6D-93D6-4ADF-87F3-7C79D4FBF73F}" sibTransId="{87F11D72-A1B6-4A2F-ABE5-A774C5A823E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69F5C6C-EE5C-4A91-B88F-4847F6857CAB}" type="presOf" srcId="{4E911231-6B5C-45B1-8ED1-EB7D70FFE518}" destId="{B1FA79C9-D0EE-43E1-9758-03E434594CC8}" srcOrd="1" destOrd="0" presId="urn:microsoft.com/office/officeart/2005/8/layout/orgChart1"/>
    <dgm:cxn modelId="{4F724C5F-8B88-4236-89C3-4761B66F1A21}" type="presOf" srcId="{7F9E90B3-E3BF-4AFD-BA63-3DA06268C35F}" destId="{C141F865-9D98-4198-BA74-B9BA30075993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1991511-39EB-4E72-BA72-B40BB0084372}" type="presOf" srcId="{55FD1DB6-3627-42EA-BBD4-ECABA52BBDBB}" destId="{06A473AC-5C82-4AFC-9795-A99D5A4E3C9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B6379E0-60A5-4719-997B-011B48C7A69A}" type="presOf" srcId="{4E911231-6B5C-45B1-8ED1-EB7D70FFE518}" destId="{8AE61066-8812-4B58-9DFD-B1E0FFCABBFC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D10D64E9-0CD2-4B13-871B-5E28214CDBAA}" type="presParOf" srcId="{05E8A0F8-8F4A-4D16-B455-9B21EE5D83FA}" destId="{68C5B6C2-DF28-4D70-A85C-8DB7ECED8AC7}" srcOrd="0" destOrd="0" presId="urn:microsoft.com/office/officeart/2005/8/layout/orgChart1"/>
    <dgm:cxn modelId="{DD76D606-FFDD-4CF2-9BB3-4A6D2B5F84C6}" type="presParOf" srcId="{05E8A0F8-8F4A-4D16-B455-9B21EE5D83FA}" destId="{002145EF-C9E7-49D1-A70B-70E0775B1397}" srcOrd="1" destOrd="0" presId="urn:microsoft.com/office/officeart/2005/8/layout/orgChart1"/>
    <dgm:cxn modelId="{524BCAFF-06B0-43F5-AAFD-94B43016BECD}" type="presParOf" srcId="{002145EF-C9E7-49D1-A70B-70E0775B1397}" destId="{95A3FD11-B2DC-40D0-8CD7-563EE415F158}" srcOrd="0" destOrd="0" presId="urn:microsoft.com/office/officeart/2005/8/layout/orgChart1"/>
    <dgm:cxn modelId="{9316EB21-91E3-4BEC-AAA6-17677497590F}" type="presParOf" srcId="{95A3FD11-B2DC-40D0-8CD7-563EE415F158}" destId="{A72CDAEB-77F3-4602-8D7C-ED4C7274390F}" srcOrd="0" destOrd="0" presId="urn:microsoft.com/office/officeart/2005/8/layout/orgChart1"/>
    <dgm:cxn modelId="{200EB371-8065-41CA-ACB6-852F41E9205A}" type="presParOf" srcId="{95A3FD11-B2DC-40D0-8CD7-563EE415F158}" destId="{C141F865-9D98-4198-BA74-B9BA30075993}" srcOrd="1" destOrd="0" presId="urn:microsoft.com/office/officeart/2005/8/layout/orgChart1"/>
    <dgm:cxn modelId="{A9225541-1FBC-4546-963E-CD8777DE317F}" type="presParOf" srcId="{002145EF-C9E7-49D1-A70B-70E0775B1397}" destId="{CBE6C6D9-4FC0-4BA2-BFAB-4DE7F3371A7E}" srcOrd="1" destOrd="0" presId="urn:microsoft.com/office/officeart/2005/8/layout/orgChart1"/>
    <dgm:cxn modelId="{21AD9792-1810-4686-986C-9EF8B50D25E2}" type="presParOf" srcId="{CBE6C6D9-4FC0-4BA2-BFAB-4DE7F3371A7E}" destId="{C142E9DC-A010-48EB-AAB2-1E392BC0EB5B}" srcOrd="0" destOrd="0" presId="urn:microsoft.com/office/officeart/2005/8/layout/orgChart1"/>
    <dgm:cxn modelId="{9E874962-83BB-47EE-8C67-4D67C8F682B2}" type="presParOf" srcId="{CBE6C6D9-4FC0-4BA2-BFAB-4DE7F3371A7E}" destId="{E99CA99E-5CB6-4C26-BF34-16EB374F7F64}" srcOrd="1" destOrd="0" presId="urn:microsoft.com/office/officeart/2005/8/layout/orgChart1"/>
    <dgm:cxn modelId="{AB4214A1-AF08-48D2-9FEB-09565258E051}" type="presParOf" srcId="{E99CA99E-5CB6-4C26-BF34-16EB374F7F64}" destId="{ADBEB54F-1B6B-4F3A-8C3E-3F052331BBD3}" srcOrd="0" destOrd="0" presId="urn:microsoft.com/office/officeart/2005/8/layout/orgChart1"/>
    <dgm:cxn modelId="{0BF1CAE6-EA6A-4596-95FE-4327EEFEBD58}" type="presParOf" srcId="{ADBEB54F-1B6B-4F3A-8C3E-3F052331BBD3}" destId="{60750280-7CFD-4D48-9D97-E0748C8B3E5F}" srcOrd="0" destOrd="0" presId="urn:microsoft.com/office/officeart/2005/8/layout/orgChart1"/>
    <dgm:cxn modelId="{5F557A5A-93C8-48C6-8F87-C9EC76292642}" type="presParOf" srcId="{ADBEB54F-1B6B-4F3A-8C3E-3F052331BBD3}" destId="{889D44F7-FE09-42AE-B5C7-E9F714DBFF7F}" srcOrd="1" destOrd="0" presId="urn:microsoft.com/office/officeart/2005/8/layout/orgChart1"/>
    <dgm:cxn modelId="{B13A9106-A3B8-49DB-8BE3-F7E1B80F68A2}" type="presParOf" srcId="{E99CA99E-5CB6-4C26-BF34-16EB374F7F64}" destId="{D502A570-A53B-4C90-AF8D-858CA9C5B598}" srcOrd="1" destOrd="0" presId="urn:microsoft.com/office/officeart/2005/8/layout/orgChart1"/>
    <dgm:cxn modelId="{BD06D218-B899-45E4-B5E4-910E9738493B}" type="presParOf" srcId="{E99CA99E-5CB6-4C26-BF34-16EB374F7F64}" destId="{E8379FCA-DE2B-4DD7-9B73-874A0D884100}" srcOrd="2" destOrd="0" presId="urn:microsoft.com/office/officeart/2005/8/layout/orgChart1"/>
    <dgm:cxn modelId="{5E346D3A-FC60-4385-8DCA-ECA2F900C884}" type="presParOf" srcId="{CBE6C6D9-4FC0-4BA2-BFAB-4DE7F3371A7E}" destId="{13058531-49EA-49CF-B502-D19571AB02A5}" srcOrd="2" destOrd="0" presId="urn:microsoft.com/office/officeart/2005/8/layout/orgChart1"/>
    <dgm:cxn modelId="{55C789E8-83E4-4E6D-ACBB-8A5CBEFFE1D9}" type="presParOf" srcId="{CBE6C6D9-4FC0-4BA2-BFAB-4DE7F3371A7E}" destId="{E6E7E122-770F-43E8-952A-A4D788B9B364}" srcOrd="3" destOrd="0" presId="urn:microsoft.com/office/officeart/2005/8/layout/orgChart1"/>
    <dgm:cxn modelId="{8AA988AB-935E-4801-BF0E-020A41C4C3E9}" type="presParOf" srcId="{E6E7E122-770F-43E8-952A-A4D788B9B364}" destId="{DF79836F-254B-41C9-9F6E-B3656E7188FE}" srcOrd="0" destOrd="0" presId="urn:microsoft.com/office/officeart/2005/8/layout/orgChart1"/>
    <dgm:cxn modelId="{BC85C087-D33E-4059-AD7A-13F46F3ABEC8}" type="presParOf" srcId="{DF79836F-254B-41C9-9F6E-B3656E7188FE}" destId="{8AE61066-8812-4B58-9DFD-B1E0FFCABBFC}" srcOrd="0" destOrd="0" presId="urn:microsoft.com/office/officeart/2005/8/layout/orgChart1"/>
    <dgm:cxn modelId="{008B3021-9FB8-482D-9A46-CC22C7A500BB}" type="presParOf" srcId="{DF79836F-254B-41C9-9F6E-B3656E7188FE}" destId="{B1FA79C9-D0EE-43E1-9758-03E434594CC8}" srcOrd="1" destOrd="0" presId="urn:microsoft.com/office/officeart/2005/8/layout/orgChart1"/>
    <dgm:cxn modelId="{C67287BA-5D3F-46D0-BBBC-DBE8C0B67D4E}" type="presParOf" srcId="{E6E7E122-770F-43E8-952A-A4D788B9B364}" destId="{F8A50648-CB48-4D73-A8FA-E75D7E79E547}" srcOrd="1" destOrd="0" presId="urn:microsoft.com/office/officeart/2005/8/layout/orgChart1"/>
    <dgm:cxn modelId="{0B351BE9-7577-4AA3-B7BC-017D3461EBC9}" type="presParOf" srcId="{E6E7E122-770F-43E8-952A-A4D788B9B364}" destId="{E63853EA-3DD3-4C4E-8D2A-632F950890BA}" srcOrd="2" destOrd="0" presId="urn:microsoft.com/office/officeart/2005/8/layout/orgChart1"/>
    <dgm:cxn modelId="{F0D824E3-102D-497B-92ED-C057C3A93607}" type="presParOf" srcId="{002145EF-C9E7-49D1-A70B-70E0775B1397}" destId="{77E41FCD-7301-4CAD-899D-7C5520BBE1C0}" srcOrd="2" destOrd="0" presId="urn:microsoft.com/office/officeart/2005/8/layout/orgChart1"/>
    <dgm:cxn modelId="{C6A7A614-1EA9-4F1E-9500-C8128C70C1D8}" type="presParOf" srcId="{05E8A0F8-8F4A-4D16-B455-9B21EE5D83FA}" destId="{06A473AC-5C82-4AFC-9795-A99D5A4E3C9C}" srcOrd="2" destOrd="0" presId="urn:microsoft.com/office/officeart/2005/8/layout/orgChart1"/>
    <dgm:cxn modelId="{C9C9943B-3E2F-4576-B4E9-83929F137127}" type="presParOf" srcId="{05E8A0F8-8F4A-4D16-B455-9B21EE5D83FA}" destId="{11797785-1A80-44A2-B51A-1845F4C761B3}" srcOrd="3" destOrd="0" presId="urn:microsoft.com/office/officeart/2005/8/layout/orgChart1"/>
    <dgm:cxn modelId="{465FEC31-2B09-40BF-9CB4-2AB4B37C28AB}" type="presParOf" srcId="{11797785-1A80-44A2-B51A-1845F4C761B3}" destId="{B650119F-B2C2-4624-ADC6-A54A03193DC3}" srcOrd="0" destOrd="0" presId="urn:microsoft.com/office/officeart/2005/8/layout/orgChart1"/>
    <dgm:cxn modelId="{A15B77A4-2C29-4060-B366-D62ED5923ADE}" type="presParOf" srcId="{B650119F-B2C2-4624-ADC6-A54A03193DC3}" destId="{F5F11782-C374-4E63-BEEC-4150BD150C04}" srcOrd="0" destOrd="0" presId="urn:microsoft.com/office/officeart/2005/8/layout/orgChart1"/>
    <dgm:cxn modelId="{87AF8C88-55FD-480C-96C3-53CFE4D36C8D}" type="presParOf" srcId="{B650119F-B2C2-4624-ADC6-A54A03193DC3}" destId="{3C0905DD-EF8D-4595-840B-BF7E2D01939E}" srcOrd="1" destOrd="0" presId="urn:microsoft.com/office/officeart/2005/8/layout/orgChart1"/>
    <dgm:cxn modelId="{2452C44E-7A6D-4E4C-9890-A6E587ADEAAD}" type="presParOf" srcId="{11797785-1A80-44A2-B51A-1845F4C761B3}" destId="{2EC0EB8E-EF54-46A8-96CE-B98F01B47E10}" srcOrd="1" destOrd="0" presId="urn:microsoft.com/office/officeart/2005/8/layout/orgChart1"/>
    <dgm:cxn modelId="{464E11D7-02E4-4777-B1C1-B40132C6D6CA}" type="presParOf" srcId="{2EC0EB8E-EF54-46A8-96CE-B98F01B47E10}" destId="{7F09B3B0-18CD-43AE-9166-C90F7C62B063}" srcOrd="0" destOrd="0" presId="urn:microsoft.com/office/officeart/2005/8/layout/orgChart1"/>
    <dgm:cxn modelId="{8023EB24-FD45-42D1-A0A9-764CC90F81CA}" type="presParOf" srcId="{2EC0EB8E-EF54-46A8-96CE-B98F01B47E10}" destId="{5D424BE8-3304-4D8F-8805-3C653D749563}" srcOrd="1" destOrd="0" presId="urn:microsoft.com/office/officeart/2005/8/layout/orgChart1"/>
    <dgm:cxn modelId="{63080C5F-3FC8-419B-89EB-BE6D51E1139A}" type="presParOf" srcId="{5D424BE8-3304-4D8F-8805-3C653D749563}" destId="{542DCBDF-45C7-4CEB-947B-A54D4F423CA8}" srcOrd="0" destOrd="0" presId="urn:microsoft.com/office/officeart/2005/8/layout/orgChart1"/>
    <dgm:cxn modelId="{DC035A62-DDAF-4685-9B42-6249FF13743A}" type="presParOf" srcId="{542DCBDF-45C7-4CEB-947B-A54D4F423CA8}" destId="{2CD2C907-3BCB-4F39-BD5F-E606597A447B}" srcOrd="0" destOrd="0" presId="urn:microsoft.com/office/officeart/2005/8/layout/orgChart1"/>
    <dgm:cxn modelId="{5102F47E-99D3-4A8F-A767-04291475EB49}" type="presParOf" srcId="{542DCBDF-45C7-4CEB-947B-A54D4F423CA8}" destId="{F6A145B8-5F70-475D-8B41-B34E91FC5BDF}" srcOrd="1" destOrd="0" presId="urn:microsoft.com/office/officeart/2005/8/layout/orgChart1"/>
    <dgm:cxn modelId="{FA2628F6-917D-4F2E-9129-2077E58BBD81}" type="presParOf" srcId="{5D424BE8-3304-4D8F-8805-3C653D749563}" destId="{55F230EC-C3DA-4310-AD94-3C3D7356698E}" srcOrd="1" destOrd="0" presId="urn:microsoft.com/office/officeart/2005/8/layout/orgChart1"/>
    <dgm:cxn modelId="{ADC932F8-4EA5-464B-BC40-06D703D75F7C}" type="presParOf" srcId="{5D424BE8-3304-4D8F-8805-3C653D749563}" destId="{69E72078-E2F6-4493-A269-0CB5024A537B}" srcOrd="2" destOrd="0" presId="urn:microsoft.com/office/officeart/2005/8/layout/orgChart1"/>
    <dgm:cxn modelId="{96BDFFBB-03C0-4E5A-B879-B657E7BFAD49}" type="presParOf" srcId="{11797785-1A80-44A2-B51A-1845F4C761B3}" destId="{505CB545-1E71-49A8-A3F9-08C15DE82B7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</a:t>
          </a:r>
          <a:r>
            <a:rPr lang="es-MX" altLang="es-MX" sz="1200" dirty="0" smtClean="0"/>
            <a:t>Video</a:t>
          </a:r>
          <a:endParaRPr lang="es-MX" altLang="es-MX" sz="1200" dirty="0" smtClean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</a:t>
          </a:r>
          <a:r>
            <a:rPr lang="es-MX" altLang="es-MX" sz="1200" dirty="0" smtClean="0"/>
            <a:t>Monitoreo</a:t>
          </a:r>
          <a:endParaRPr lang="es-MX" altLang="es-MX" sz="1200" dirty="0" smtClean="0"/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5326" custScaleY="70505" custLinFactNeighborY="144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223820" custScaleY="121146" custLinFactNeighborY="34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223820" custScaleY="144276" custLinFactNeighborY="-97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224628" custScaleY="23105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Coordinador(a) de 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y Centro de Capacitación </a:t>
          </a:r>
          <a:r>
            <a:rPr lang="es-MX" altLang="es-MX" sz="1200" dirty="0" smtClean="0">
              <a:latin typeface="+mn-lt"/>
            </a:rPr>
            <a:t>Continua</a:t>
          </a:r>
          <a:endParaRPr lang="es-MX" altLang="es-MX" sz="1200" dirty="0" smtClean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Área de 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0BAC15-8866-43D0-8B70-CA4902F9B22F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Jefe(a) Administrativo(a)</a:t>
          </a:r>
        </a:p>
      </dgm:t>
    </dgm:pt>
    <dgm:pt modelId="{C84C49C8-D55F-4ED4-B46E-0C19BAAA4CC1}" type="parTrans" cxnId="{4D477CA1-03AC-47D2-9747-30AD065EBD27}">
      <dgm:prSet/>
      <dgm:spPr/>
      <dgm:t>
        <a:bodyPr/>
        <a:lstStyle/>
        <a:p>
          <a:endParaRPr lang="es-ES" sz="1200"/>
        </a:p>
      </dgm:t>
    </dgm:pt>
    <dgm:pt modelId="{9C8E6A2E-B8DE-4DFF-8708-2A2B30338874}" type="sibTrans" cxnId="{4D477CA1-03AC-47D2-9747-30AD065EBD27}">
      <dgm:prSet/>
      <dgm:spPr/>
      <dgm:t>
        <a:bodyPr/>
        <a:lstStyle/>
        <a:p>
          <a:endParaRPr lang="es-ES" sz="1200"/>
        </a:p>
      </dgm:t>
    </dgm:pt>
    <dgm:pt modelId="{0B4D6952-914C-4B6B-BEED-0ADEDCEECE77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  <a:endParaRPr lang="es-MX" sz="1200" dirty="0" smtClean="0">
            <a:latin typeface="+mn-lt"/>
          </a:endParaRPr>
        </a:p>
      </dgm:t>
    </dgm:pt>
    <dgm:pt modelId="{C0C0D01A-8579-43A7-A46E-FF63C8A9746F}" type="parTrans" cxnId="{654DEB0E-8DA2-4AA4-8959-6BF7BA6132FB}">
      <dgm:prSet/>
      <dgm:spPr/>
      <dgm:t>
        <a:bodyPr/>
        <a:lstStyle/>
        <a:p>
          <a:endParaRPr lang="es-ES"/>
        </a:p>
      </dgm:t>
    </dgm:pt>
    <dgm:pt modelId="{40882ED2-CB1A-4835-92AD-C3677D2D9A1B}" type="sibTrans" cxnId="{654DEB0E-8DA2-4AA4-8959-6BF7BA6132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5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7A7C989-AE90-47A3-A30B-254F1100553E}" type="pres">
      <dgm:prSet presAssocID="{C84C49C8-D55F-4ED4-B46E-0C19BAAA4CC1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0E775B90-6150-4124-A648-8A92BAB09248}" type="pres">
      <dgm:prSet presAssocID="{3D0BAC15-8866-43D0-8B70-CA4902F9B22F}" presName="hierRoot3" presStyleCnt="0">
        <dgm:presLayoutVars>
          <dgm:hierBranch val="init"/>
        </dgm:presLayoutVars>
      </dgm:prSet>
      <dgm:spPr/>
    </dgm:pt>
    <dgm:pt modelId="{125CD623-302D-4924-950A-9BDFCF994CB5}" type="pres">
      <dgm:prSet presAssocID="{3D0BAC15-8866-43D0-8B70-CA4902F9B22F}" presName="rootComposite3" presStyleCnt="0"/>
      <dgm:spPr/>
    </dgm:pt>
    <dgm:pt modelId="{8BE913BE-E4F1-4068-B8A1-967F9ABA9EF4}" type="pres">
      <dgm:prSet presAssocID="{3D0BAC15-8866-43D0-8B70-CA4902F9B22F}" presName="rootText3" presStyleLbl="asst1" presStyleIdx="0" presStyleCnt="2" custScaleX="85041" custScaleY="85041" custLinFactNeighborX="-4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3BB616-36FD-4AFF-81CA-A002351A3634}" type="pres">
      <dgm:prSet presAssocID="{3D0BAC15-8866-43D0-8B70-CA4902F9B22F}" presName="rootConnector3" presStyleLbl="asst1" presStyleIdx="0" presStyleCnt="2"/>
      <dgm:spPr/>
      <dgm:t>
        <a:bodyPr/>
        <a:lstStyle/>
        <a:p>
          <a:endParaRPr lang="es-ES"/>
        </a:p>
      </dgm:t>
    </dgm:pt>
    <dgm:pt modelId="{62BA118C-0F62-4379-A444-E72913A3977B}" type="pres">
      <dgm:prSet presAssocID="{3D0BAC15-8866-43D0-8B70-CA4902F9B22F}" presName="hierChild6" presStyleCnt="0"/>
      <dgm:spPr/>
    </dgm:pt>
    <dgm:pt modelId="{22B9E532-E94A-46D5-8579-001A4C22C7EB}" type="pres">
      <dgm:prSet presAssocID="{3D0BAC15-8866-43D0-8B70-CA4902F9B22F}" presName="hierChild7" presStyleCnt="0"/>
      <dgm:spPr/>
    </dgm:pt>
    <dgm:pt modelId="{645CD988-8605-4021-A78D-0FC9BE055A79}" type="pres">
      <dgm:prSet presAssocID="{C0C0D01A-8579-43A7-A46E-FF63C8A9746F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D3375C41-58B4-4637-8CCB-F9F981B9A8CF}" type="pres">
      <dgm:prSet presAssocID="{0B4D6952-914C-4B6B-BEED-0ADEDCEECE77}" presName="hierRoot3" presStyleCnt="0">
        <dgm:presLayoutVars>
          <dgm:hierBranch val="init"/>
        </dgm:presLayoutVars>
      </dgm:prSet>
      <dgm:spPr/>
    </dgm:pt>
    <dgm:pt modelId="{6A434AE2-FC91-4DB3-BC53-97C50C1F25E5}" type="pres">
      <dgm:prSet presAssocID="{0B4D6952-914C-4B6B-BEED-0ADEDCEECE77}" presName="rootComposite3" presStyleCnt="0"/>
      <dgm:spPr/>
    </dgm:pt>
    <dgm:pt modelId="{1B3CEB4D-3CA3-4DA3-9B8A-AA2417006306}" type="pres">
      <dgm:prSet presAssocID="{0B4D6952-914C-4B6B-BEED-0ADEDCEECE77}" presName="rootText3" presStyleLbl="asst1" presStyleIdx="1" presStyleCnt="2" custScaleX="85041" custScaleY="85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AF19BC-5FFD-4F52-96DD-239BDCDD71A9}" type="pres">
      <dgm:prSet presAssocID="{0B4D6952-914C-4B6B-BEED-0ADEDCEECE77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9D1EB0-0D7B-4E55-92E5-CB6E7B6A0837}" type="pres">
      <dgm:prSet presAssocID="{0B4D6952-914C-4B6B-BEED-0ADEDCEECE77}" presName="hierChild6" presStyleCnt="0"/>
      <dgm:spPr/>
    </dgm:pt>
    <dgm:pt modelId="{D1E25FA1-6FE1-4E95-9D0D-DE64FE937965}" type="pres">
      <dgm:prSet presAssocID="{0B4D6952-914C-4B6B-BEED-0ADEDCEECE77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ABAA59F1-DD56-4095-816E-ED80398E5F99}" type="presOf" srcId="{C0C0D01A-8579-43A7-A46E-FF63C8A9746F}" destId="{645CD988-8605-4021-A78D-0FC9BE055A7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589D7B57-2E3B-4464-8AA7-2FA086A55C92}" type="presOf" srcId="{0B4D6952-914C-4B6B-BEED-0ADEDCEECE77}" destId="{AAAF19BC-5FFD-4F52-96DD-239BDCDD71A9}" srcOrd="1" destOrd="0" presId="urn:microsoft.com/office/officeart/2005/8/layout/orgChart1"/>
    <dgm:cxn modelId="{4D477CA1-03AC-47D2-9747-30AD065EBD27}" srcId="{9DEA55C1-E59C-4B5B-90DC-1D0B54C2B20C}" destId="{3D0BAC15-8866-43D0-8B70-CA4902F9B22F}" srcOrd="3" destOrd="0" parTransId="{C84C49C8-D55F-4ED4-B46E-0C19BAAA4CC1}" sibTransId="{9C8E6A2E-B8DE-4DFF-8708-2A2B30338874}"/>
    <dgm:cxn modelId="{654DEB0E-8DA2-4AA4-8959-6BF7BA6132FB}" srcId="{9DEA55C1-E59C-4B5B-90DC-1D0B54C2B20C}" destId="{0B4D6952-914C-4B6B-BEED-0ADEDCEECE77}" srcOrd="4" destOrd="0" parTransId="{C0C0D01A-8579-43A7-A46E-FF63C8A9746F}" sibTransId="{40882ED2-CB1A-4835-92AD-C3677D2D9A1B}"/>
    <dgm:cxn modelId="{126A8880-D538-4577-B017-24234004035B}" type="presOf" srcId="{3D0BAC15-8866-43D0-8B70-CA4902F9B22F}" destId="{8BE913BE-E4F1-4068-B8A1-967F9ABA9EF4}" srcOrd="0" destOrd="0" presId="urn:microsoft.com/office/officeart/2005/8/layout/orgChart1"/>
    <dgm:cxn modelId="{BF74A75F-90D1-4DE5-AF88-3CC6E81AC69D}" type="presOf" srcId="{0B4D6952-914C-4B6B-BEED-0ADEDCEECE77}" destId="{1B3CEB4D-3CA3-4DA3-9B8A-AA2417006306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623D507-4EE3-4EB6-87E0-4879872232F6}" type="presOf" srcId="{C84C49C8-D55F-4ED4-B46E-0C19BAAA4CC1}" destId="{C7A7C989-AE90-47A3-A30B-254F1100553E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7EB25A5-01C8-4B73-A9D8-54517D468C05}" type="presOf" srcId="{3D0BAC15-8866-43D0-8B70-CA4902F9B22F}" destId="{C13BB616-36FD-4AFF-81CA-A002351A3634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B98D4DC-F7CE-43C9-B29A-78869E66B491}" type="presParOf" srcId="{E6CFA08A-7145-470C-A659-6A725D85622B}" destId="{C7A7C989-AE90-47A3-A30B-254F1100553E}" srcOrd="0" destOrd="0" presId="urn:microsoft.com/office/officeart/2005/8/layout/orgChart1"/>
    <dgm:cxn modelId="{903A03D4-CB44-4CF9-ACCE-3338AA520348}" type="presParOf" srcId="{E6CFA08A-7145-470C-A659-6A725D85622B}" destId="{0E775B90-6150-4124-A648-8A92BAB09248}" srcOrd="1" destOrd="0" presId="urn:microsoft.com/office/officeart/2005/8/layout/orgChart1"/>
    <dgm:cxn modelId="{A4715BFA-CA7D-45D6-8B8A-5B156070E468}" type="presParOf" srcId="{0E775B90-6150-4124-A648-8A92BAB09248}" destId="{125CD623-302D-4924-950A-9BDFCF994CB5}" srcOrd="0" destOrd="0" presId="urn:microsoft.com/office/officeart/2005/8/layout/orgChart1"/>
    <dgm:cxn modelId="{AC4E0A42-4CD1-4F31-8ADC-030AF7DB9D3E}" type="presParOf" srcId="{125CD623-302D-4924-950A-9BDFCF994CB5}" destId="{8BE913BE-E4F1-4068-B8A1-967F9ABA9EF4}" srcOrd="0" destOrd="0" presId="urn:microsoft.com/office/officeart/2005/8/layout/orgChart1"/>
    <dgm:cxn modelId="{23E2EFBF-F88C-4922-BF38-CD00C2F5BE33}" type="presParOf" srcId="{125CD623-302D-4924-950A-9BDFCF994CB5}" destId="{C13BB616-36FD-4AFF-81CA-A002351A3634}" srcOrd="1" destOrd="0" presId="urn:microsoft.com/office/officeart/2005/8/layout/orgChart1"/>
    <dgm:cxn modelId="{77AF0B81-B2CB-4A9E-AB49-6CBA091CCBB5}" type="presParOf" srcId="{0E775B90-6150-4124-A648-8A92BAB09248}" destId="{62BA118C-0F62-4379-A444-E72913A3977B}" srcOrd="1" destOrd="0" presId="urn:microsoft.com/office/officeart/2005/8/layout/orgChart1"/>
    <dgm:cxn modelId="{2ED312BB-A652-4071-8CA0-404E9EA89EF7}" type="presParOf" srcId="{0E775B90-6150-4124-A648-8A92BAB09248}" destId="{22B9E532-E94A-46D5-8579-001A4C22C7EB}" srcOrd="2" destOrd="0" presId="urn:microsoft.com/office/officeart/2005/8/layout/orgChart1"/>
    <dgm:cxn modelId="{F816E852-12DD-4947-9EBF-F246A093DDC8}" type="presParOf" srcId="{E6CFA08A-7145-470C-A659-6A725D85622B}" destId="{645CD988-8605-4021-A78D-0FC9BE055A79}" srcOrd="2" destOrd="0" presId="urn:microsoft.com/office/officeart/2005/8/layout/orgChart1"/>
    <dgm:cxn modelId="{0CBA64CB-25A7-42BA-8E80-8D0A0132FD08}" type="presParOf" srcId="{E6CFA08A-7145-470C-A659-6A725D85622B}" destId="{D3375C41-58B4-4637-8CCB-F9F981B9A8CF}" srcOrd="3" destOrd="0" presId="urn:microsoft.com/office/officeart/2005/8/layout/orgChart1"/>
    <dgm:cxn modelId="{7E694AC7-2DF1-4D5A-A5EA-BA0188ECA4F3}" type="presParOf" srcId="{D3375C41-58B4-4637-8CCB-F9F981B9A8CF}" destId="{6A434AE2-FC91-4DB3-BC53-97C50C1F25E5}" srcOrd="0" destOrd="0" presId="urn:microsoft.com/office/officeart/2005/8/layout/orgChart1"/>
    <dgm:cxn modelId="{33722155-772B-4726-A13D-D02A28625075}" type="presParOf" srcId="{6A434AE2-FC91-4DB3-BC53-97C50C1F25E5}" destId="{1B3CEB4D-3CA3-4DA3-9B8A-AA2417006306}" srcOrd="0" destOrd="0" presId="urn:microsoft.com/office/officeart/2005/8/layout/orgChart1"/>
    <dgm:cxn modelId="{2D9DE9EC-48C6-456A-9C55-854008766E68}" type="presParOf" srcId="{6A434AE2-FC91-4DB3-BC53-97C50C1F25E5}" destId="{AAAF19BC-5FFD-4F52-96DD-239BDCDD71A9}" srcOrd="1" destOrd="0" presId="urn:microsoft.com/office/officeart/2005/8/layout/orgChart1"/>
    <dgm:cxn modelId="{F63747F4-F3CC-42CE-8692-5B34414E460E}" type="presParOf" srcId="{D3375C41-58B4-4637-8CCB-F9F981B9A8CF}" destId="{2F9D1EB0-0D7B-4E55-92E5-CB6E7B6A0837}" srcOrd="1" destOrd="0" presId="urn:microsoft.com/office/officeart/2005/8/layout/orgChart1"/>
    <dgm:cxn modelId="{FE713352-CC7D-431D-A809-353B56116663}" type="presParOf" srcId="{D3375C41-58B4-4637-8CCB-F9F981B9A8CF}" destId="{D1E25FA1-6FE1-4E95-9D0D-DE64FE9379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  <a:endParaRPr lang="es-ES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Jefe(a) Administrativo(a</a:t>
          </a:r>
          <a:r>
            <a:rPr lang="es-MX" sz="1200" dirty="0" smtClean="0">
              <a:latin typeface="+mn-lt"/>
            </a:rPr>
            <a:t>)</a:t>
          </a:r>
          <a:endParaRPr lang="es-MX" sz="1200" dirty="0" smtClean="0">
            <a:latin typeface="+mn-lt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b="0" i="0" u="none" dirty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Nutriólogo(a</a:t>
          </a:r>
          <a:r>
            <a:rPr lang="es-MX" altLang="es-MX" sz="1200" b="0" i="0" u="none" dirty="0" smtClean="0"/>
            <a:t>)</a:t>
          </a:r>
          <a:endParaRPr lang="es-MX" altLang="es-MX" sz="1200" b="0" i="0" u="none" dirty="0" smtClean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b="0" i="0" u="none" dirty="0" smtClean="0"/>
            <a:t>Psicólogo(a</a:t>
          </a:r>
          <a:r>
            <a:rPr lang="es-MX" altLang="es-MX" sz="1200" b="0" i="0" u="none" dirty="0" smtClean="0"/>
            <a:t>)</a:t>
          </a:r>
          <a:endParaRPr lang="es-MX" altLang="es-MX" sz="1200" b="0" i="0" u="none" dirty="0" smtClean="0"/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 sz="1200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de Formación </a:t>
          </a:r>
          <a:r>
            <a:rPr lang="es-MX" altLang="es-MX" sz="1200" b="0" i="0" u="none" dirty="0" smtClean="0"/>
            <a:t>Inicial</a:t>
          </a:r>
          <a:endParaRPr lang="es-MX" altLang="es-MX" sz="1200" b="0" i="0" u="none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Instructor(a</a:t>
          </a:r>
          <a:r>
            <a:rPr lang="es-MX" altLang="es-MX" sz="1200" b="0" i="0" u="none" dirty="0" smtClean="0"/>
            <a:t>) de Educación </a:t>
          </a:r>
          <a:r>
            <a:rPr lang="es-MX" altLang="es-MX" sz="1200" b="0" i="0" u="none" dirty="0" smtClean="0"/>
            <a:t>Física</a:t>
          </a:r>
          <a:endParaRPr lang="es-MX" altLang="es-MX" sz="1200" b="0" i="0" u="none" dirty="0" smtClean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Tránsito</a:t>
          </a:r>
          <a:endParaRPr lang="es-ES" sz="1200" b="0" i="0" u="none" dirty="0"/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54B4E6-0160-4C54-9C73-9A150034845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Abogado(a</a:t>
          </a:r>
          <a:r>
            <a:rPr lang="es-MX" altLang="es-MX" sz="1200" b="0" i="0" u="none" dirty="0" smtClean="0"/>
            <a:t>)</a:t>
          </a:r>
          <a:endParaRPr lang="es-MX" altLang="es-MX" sz="1200" b="0" i="0" u="none" dirty="0" smtClean="0"/>
        </a:p>
      </dgm:t>
    </dgm:pt>
    <dgm:pt modelId="{068F78BF-09C2-45A5-B983-DB5E6CD7C47B}" type="parTrans" cxnId="{D8A32E10-A252-461C-8E62-E3671F0AB4CD}">
      <dgm:prSet/>
      <dgm:spPr/>
      <dgm:t>
        <a:bodyPr/>
        <a:lstStyle/>
        <a:p>
          <a:endParaRPr lang="es-ES"/>
        </a:p>
      </dgm:t>
    </dgm:pt>
    <dgm:pt modelId="{B2490C8B-D7F8-429D-94FA-7F875D1B0BB7}" type="sibTrans" cxnId="{D8A32E10-A252-461C-8E62-E3671F0AB4C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6387" custScaleY="90799" custLinFactNeighborY="-33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32026" custScaleY="90799" custLinFactNeighborX="23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8958" custScaleY="204382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EDAC072-0D7B-4FE9-9F26-B54D4C5170FB}" type="pres">
      <dgm:prSet presAssocID="{068F78BF-09C2-45A5-B983-DB5E6CD7C47B}" presName="Name35" presStyleLbl="parChTrans1D3" presStyleIdx="1" presStyleCnt="2"/>
      <dgm:spPr/>
      <dgm:t>
        <a:bodyPr/>
        <a:lstStyle/>
        <a:p>
          <a:endParaRPr lang="es-ES"/>
        </a:p>
      </dgm:t>
    </dgm:pt>
    <dgm:pt modelId="{6A8A31AF-DB3B-4614-97F3-F5476DD0DC44}" type="pres">
      <dgm:prSet presAssocID="{7954B4E6-0160-4C54-9C73-9A1500348454}" presName="hierRoot2" presStyleCnt="0">
        <dgm:presLayoutVars>
          <dgm:hierBranch val="init"/>
        </dgm:presLayoutVars>
      </dgm:prSet>
      <dgm:spPr/>
    </dgm:pt>
    <dgm:pt modelId="{1CAA32B3-E699-4E55-A14E-F72300A21F35}" type="pres">
      <dgm:prSet presAssocID="{7954B4E6-0160-4C54-9C73-9A1500348454}" presName="rootComposite" presStyleCnt="0"/>
      <dgm:spPr/>
    </dgm:pt>
    <dgm:pt modelId="{DEBA9294-663F-41E7-BEDD-0EFBD8595966}" type="pres">
      <dgm:prSet presAssocID="{7954B4E6-0160-4C54-9C73-9A1500348454}" presName="rootText" presStyleLbl="node3" presStyleIdx="1" presStyleCnt="2" custScaleX="1089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29DC17-B587-4368-9FA6-7C4B5FAAD223}" type="pres">
      <dgm:prSet presAssocID="{7954B4E6-0160-4C54-9C73-9A1500348454}" presName="rootConnector" presStyleLbl="node3" presStyleIdx="1" presStyleCnt="2"/>
      <dgm:spPr/>
      <dgm:t>
        <a:bodyPr/>
        <a:lstStyle/>
        <a:p>
          <a:endParaRPr lang="es-ES"/>
        </a:p>
      </dgm:t>
    </dgm:pt>
    <dgm:pt modelId="{CA10DC68-9D1C-4AF5-A5DC-8C59F79650D0}" type="pres">
      <dgm:prSet presAssocID="{7954B4E6-0160-4C54-9C73-9A1500348454}" presName="hierChild4" presStyleCnt="0"/>
      <dgm:spPr/>
    </dgm:pt>
    <dgm:pt modelId="{7DE42FD6-0032-436B-83EA-0254CA2C61C9}" type="pres">
      <dgm:prSet presAssocID="{7954B4E6-0160-4C54-9C73-9A150034845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90799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AD2EC55A-1ACE-4983-A8A9-4A95CE029956}" type="presOf" srcId="{7954B4E6-0160-4C54-9C73-9A1500348454}" destId="{9929DC17-B587-4368-9FA6-7C4B5FAAD223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F51FFA3-7767-4CA3-BCC3-AC248420B63E}" type="presOf" srcId="{7954B4E6-0160-4C54-9C73-9A1500348454}" destId="{DEBA9294-663F-41E7-BEDD-0EFBD8595966}" srcOrd="0" destOrd="0" presId="urn:microsoft.com/office/officeart/2005/8/layout/orgChart1"/>
    <dgm:cxn modelId="{7010F6E9-A9F9-4C67-9F5C-9BDE68CF69BC}" type="presOf" srcId="{068F78BF-09C2-45A5-B983-DB5E6CD7C47B}" destId="{AEDAC072-0D7B-4FE9-9F26-B54D4C5170F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8A32E10-A252-461C-8E62-E3671F0AB4CD}" srcId="{41568039-9809-4B2B-BA51-64E0E23C2BBE}" destId="{7954B4E6-0160-4C54-9C73-9A1500348454}" srcOrd="1" destOrd="0" parTransId="{068F78BF-09C2-45A5-B983-DB5E6CD7C47B}" sibTransId="{B2490C8B-D7F8-429D-94FA-7F875D1B0BB7}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64110B5A-D721-456B-9684-F959C8AFC07F}" type="presParOf" srcId="{DBDE0C42-B65A-4FF4-A1B6-4A7374870D94}" destId="{AEDAC072-0D7B-4FE9-9F26-B54D4C5170FB}" srcOrd="2" destOrd="0" presId="urn:microsoft.com/office/officeart/2005/8/layout/orgChart1"/>
    <dgm:cxn modelId="{2388052E-2166-443B-BC16-B44B07B1ED20}" type="presParOf" srcId="{DBDE0C42-B65A-4FF4-A1B6-4A7374870D94}" destId="{6A8A31AF-DB3B-4614-97F3-F5476DD0DC44}" srcOrd="3" destOrd="0" presId="urn:microsoft.com/office/officeart/2005/8/layout/orgChart1"/>
    <dgm:cxn modelId="{8CCC22B3-238C-477E-A65A-A232DDCACD72}" type="presParOf" srcId="{6A8A31AF-DB3B-4614-97F3-F5476DD0DC44}" destId="{1CAA32B3-E699-4E55-A14E-F72300A21F35}" srcOrd="0" destOrd="0" presId="urn:microsoft.com/office/officeart/2005/8/layout/orgChart1"/>
    <dgm:cxn modelId="{71D6BB16-D0A6-414A-AF02-5146EC228E40}" type="presParOf" srcId="{1CAA32B3-E699-4E55-A14E-F72300A21F35}" destId="{DEBA9294-663F-41E7-BEDD-0EFBD8595966}" srcOrd="0" destOrd="0" presId="urn:microsoft.com/office/officeart/2005/8/layout/orgChart1"/>
    <dgm:cxn modelId="{AE3B180E-6643-403A-A857-97DBFEEE8E8C}" type="presParOf" srcId="{1CAA32B3-E699-4E55-A14E-F72300A21F35}" destId="{9929DC17-B587-4368-9FA6-7C4B5FAAD223}" srcOrd="1" destOrd="0" presId="urn:microsoft.com/office/officeart/2005/8/layout/orgChart1"/>
    <dgm:cxn modelId="{43D02FE1-871E-4ED8-B248-51C53A0FD1BB}" type="presParOf" srcId="{6A8A31AF-DB3B-4614-97F3-F5476DD0DC44}" destId="{CA10DC68-9D1C-4AF5-A5DC-8C59F79650D0}" srcOrd="1" destOrd="0" presId="urn:microsoft.com/office/officeart/2005/8/layout/orgChart1"/>
    <dgm:cxn modelId="{F0BE6DD4-3168-46D0-B090-498E1EA81742}" type="presParOf" srcId="{6A8A31AF-DB3B-4614-97F3-F5476DD0DC44}" destId="{7DE42FD6-0032-436B-83EA-0254CA2C61C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/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Peluquero(a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88371" custScaleY="87623" custLinFactNeighborX="5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8837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88371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Programas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Prevención</a:t>
          </a:r>
          <a:endParaRPr lang="es-ES" sz="1200" dirty="0">
            <a:solidFill>
              <a:schemeClr val="tx1"/>
            </a:solidFill>
          </a:endParaRP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Promotor(a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Prevención Social del </a:t>
          </a:r>
          <a:r>
            <a:rPr lang="es-MX" altLang="es-MX" sz="1200" dirty="0" smtClean="0">
              <a:solidFill>
                <a:schemeClr val="tx1"/>
              </a:solidFill>
            </a:rPr>
            <a:t>Delito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96D789-7792-425E-8D38-EABD81E7A7F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  <a:endParaRPr lang="es-ES" sz="1200" dirty="0" smtClean="0">
            <a:solidFill>
              <a:schemeClr val="tx1"/>
            </a:solidFill>
          </a:endParaRPr>
        </a:p>
      </dgm:t>
    </dgm:pt>
    <dgm:pt modelId="{2E169649-0E26-4A9C-B2FC-238AA7E8E91F}" type="parTrans" cxnId="{B722EF44-E414-4879-98A4-A6C61746D63F}">
      <dgm:prSet/>
      <dgm:spPr/>
      <dgm:t>
        <a:bodyPr/>
        <a:lstStyle/>
        <a:p>
          <a:endParaRPr lang="es-ES"/>
        </a:p>
      </dgm:t>
    </dgm:pt>
    <dgm:pt modelId="{D1131DB2-523A-41E1-97C7-C71441504BE1}" type="sibTrans" cxnId="{B722EF44-E414-4879-98A4-A6C61746D63F}">
      <dgm:prSet/>
      <dgm:spPr/>
      <dgm:t>
        <a:bodyPr/>
        <a:lstStyle/>
        <a:p>
          <a:endParaRPr lang="es-ES"/>
        </a:p>
      </dgm:t>
    </dgm:pt>
    <dgm:pt modelId="{9EC7174B-6CDD-41C4-9ABB-9996E49D04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Prevención</a:t>
          </a:r>
          <a:endParaRPr lang="es-ES" sz="1200" dirty="0">
            <a:solidFill>
              <a:schemeClr val="tx1"/>
            </a:solidFill>
          </a:endParaRPr>
        </a:p>
      </dgm:t>
    </dgm:pt>
    <dgm:pt modelId="{ACFE7473-7951-402C-A3B7-CDC0B340ABCD}" type="sibTrans" cxnId="{B92C55B6-5764-4AAA-8F23-9D63E7BE8388}">
      <dgm:prSet/>
      <dgm:spPr/>
      <dgm:t>
        <a:bodyPr/>
        <a:lstStyle/>
        <a:p>
          <a:endParaRPr lang="es-ES"/>
        </a:p>
      </dgm:t>
    </dgm:pt>
    <dgm:pt modelId="{C76F0BF0-0220-4FF2-9395-29BB490ECB05}" type="parTrans" cxnId="{B92C55B6-5764-4AAA-8F23-9D63E7BE8388}">
      <dgm:prSet/>
      <dgm:spPr/>
      <dgm:t>
        <a:bodyPr/>
        <a:lstStyle/>
        <a:p>
          <a:endParaRPr lang="es-ES"/>
        </a:p>
      </dgm:t>
    </dgm:pt>
    <dgm:pt modelId="{22F736DB-67E5-4733-AFFA-7497B9DC741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  <a:endParaRPr lang="es-ES" sz="1200" dirty="0">
            <a:solidFill>
              <a:schemeClr val="tx1"/>
            </a:solidFill>
          </a:endParaRPr>
        </a:p>
      </dgm:t>
    </dgm:pt>
    <dgm:pt modelId="{3664B1A5-6E4B-4668-A0DF-32828A259ADD}" type="parTrans" cxnId="{CFEF601F-8E5F-4489-9F22-94BD6670929A}">
      <dgm:prSet/>
      <dgm:spPr/>
      <dgm:t>
        <a:bodyPr/>
        <a:lstStyle/>
        <a:p>
          <a:endParaRPr lang="es-ES"/>
        </a:p>
      </dgm:t>
    </dgm:pt>
    <dgm:pt modelId="{9F12EF50-2548-4DF5-8C36-0D210F2B83D3}" type="sibTrans" cxnId="{CFEF601F-8E5F-4489-9F22-94BD6670929A}">
      <dgm:prSet/>
      <dgm:spPr/>
      <dgm:t>
        <a:bodyPr/>
        <a:lstStyle/>
        <a:p>
          <a:endParaRPr lang="es-ES"/>
        </a:p>
      </dgm:t>
    </dgm:pt>
    <dgm:pt modelId="{D36F1A8A-C22E-4B92-B7AD-ED2DB2AD77D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Proyectos </a:t>
          </a:r>
          <a:endParaRPr lang="es-ES" sz="1200" dirty="0">
            <a:solidFill>
              <a:schemeClr val="tx1"/>
            </a:solidFill>
          </a:endParaRPr>
        </a:p>
      </dgm:t>
    </dgm:pt>
    <dgm:pt modelId="{FAD8EA6C-47B6-4CCE-A4E4-1D6FF1D1FA12}" type="parTrans" cxnId="{2F7CA2B9-6411-4E99-9D3A-1DBD45427A7A}">
      <dgm:prSet/>
      <dgm:spPr/>
      <dgm:t>
        <a:bodyPr/>
        <a:lstStyle/>
        <a:p>
          <a:endParaRPr lang="es-ES"/>
        </a:p>
      </dgm:t>
    </dgm:pt>
    <dgm:pt modelId="{F323F133-4AC8-4E3A-8426-2ACF3A7AE950}" type="sibTrans" cxnId="{2F7CA2B9-6411-4E99-9D3A-1DBD45427A7A}">
      <dgm:prSet/>
      <dgm:spPr/>
      <dgm:t>
        <a:bodyPr/>
        <a:lstStyle/>
        <a:p>
          <a:endParaRPr lang="es-ES"/>
        </a:p>
      </dgm:t>
    </dgm:pt>
    <dgm:pt modelId="{8AA0F240-1099-43D1-9642-7C2EC802B2F3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Jefe(a) de Programas</a:t>
          </a:r>
          <a:endParaRPr lang="es-ES" sz="1200" dirty="0"/>
        </a:p>
      </dgm:t>
    </dgm:pt>
    <dgm:pt modelId="{D303FF02-0E20-4324-B4FA-7AE6E3D58E00}" type="parTrans" cxnId="{994B1E71-9C38-4ADA-936E-F33FBCB2721F}">
      <dgm:prSet/>
      <dgm:spPr/>
      <dgm:t>
        <a:bodyPr/>
        <a:lstStyle/>
        <a:p>
          <a:endParaRPr lang="es-ES"/>
        </a:p>
      </dgm:t>
    </dgm:pt>
    <dgm:pt modelId="{A5D1E20B-3C52-4C5E-86D6-869DE2287C20}" type="sibTrans" cxnId="{994B1E71-9C38-4ADA-936E-F33FBCB2721F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3404" custLinFactNeighborX="8697" custLinFactNeighborY="606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3E788E71-DE38-462A-A9B3-E4C1989F4CA8}" type="pres">
      <dgm:prSet presAssocID="{2E169649-0E26-4A9C-B2FC-238AA7E8E91F}" presName="Name37" presStyleLbl="parChTrans1D2" presStyleIdx="0" presStyleCnt="4"/>
      <dgm:spPr/>
      <dgm:t>
        <a:bodyPr/>
        <a:lstStyle/>
        <a:p>
          <a:endParaRPr lang="es-ES"/>
        </a:p>
      </dgm:t>
    </dgm:pt>
    <dgm:pt modelId="{AC25F458-294E-41AB-A96C-7BC828311E3F}" type="pres">
      <dgm:prSet presAssocID="{3D96D789-7792-425E-8D38-EABD81E7A7FE}" presName="hierRoot2" presStyleCnt="0">
        <dgm:presLayoutVars>
          <dgm:hierBranch val="init"/>
        </dgm:presLayoutVars>
      </dgm:prSet>
      <dgm:spPr/>
    </dgm:pt>
    <dgm:pt modelId="{331F22C4-C247-4663-B1CE-E5435F6DD6E6}" type="pres">
      <dgm:prSet presAssocID="{3D96D789-7792-425E-8D38-EABD81E7A7FE}" presName="rootComposite" presStyleCnt="0"/>
      <dgm:spPr/>
    </dgm:pt>
    <dgm:pt modelId="{757C99DB-9289-4717-A098-2BE614941EF9}" type="pres">
      <dgm:prSet presAssocID="{3D96D789-7792-425E-8D38-EABD81E7A7FE}" presName="rootText" presStyleLbl="node2" presStyleIdx="0" presStyleCnt="3" custScaleX="97938" custScaleY="78350" custLinFactNeighborX="932" custLinFactNeighborY="19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D422F0-A453-49BF-846A-62760197C6A6}" type="pres">
      <dgm:prSet presAssocID="{3D96D789-7792-425E-8D38-EABD81E7A7FE}" presName="rootConnector" presStyleLbl="node2" presStyleIdx="0" presStyleCnt="3"/>
      <dgm:spPr/>
      <dgm:t>
        <a:bodyPr/>
        <a:lstStyle/>
        <a:p>
          <a:endParaRPr lang="es-ES"/>
        </a:p>
      </dgm:t>
    </dgm:pt>
    <dgm:pt modelId="{39A0193F-9110-433C-ACA4-85B9A460859F}" type="pres">
      <dgm:prSet presAssocID="{3D96D789-7792-425E-8D38-EABD81E7A7FE}" presName="hierChild4" presStyleCnt="0"/>
      <dgm:spPr/>
    </dgm:pt>
    <dgm:pt modelId="{490CC4B0-2780-49B2-85A4-0E62BF791C0E}" type="pres">
      <dgm:prSet presAssocID="{3D96D789-7792-425E-8D38-EABD81E7A7FE}" presName="hierChild5" presStyleCnt="0"/>
      <dgm:spPr/>
    </dgm:pt>
    <dgm:pt modelId="{26748039-6874-42B3-9C6B-2A687CAEDF97}" type="pres">
      <dgm:prSet presAssocID="{ED044282-9709-409C-A329-2B868569F6BC}" presName="Name37" presStyleLbl="parChTrans1D2" presStyleIdx="1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1" presStyleCnt="3" custScaleX="97938" custScaleY="78350" custLinFactX="81987" custLinFactNeighborX="100000" custLinFactNeighborY="19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1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0739B8-047E-4F47-9C65-91D9B2D690EC}" type="pres">
      <dgm:prSet presAssocID="{D303FF02-0E20-4324-B4FA-7AE6E3D58E00}" presName="Name35" presStyleLbl="parChTrans1D3" presStyleIdx="0" presStyleCnt="4"/>
      <dgm:spPr/>
      <dgm:t>
        <a:bodyPr/>
        <a:lstStyle/>
        <a:p>
          <a:endParaRPr lang="es-ES"/>
        </a:p>
      </dgm:t>
    </dgm:pt>
    <dgm:pt modelId="{D2409AAB-D5DD-4A85-9296-16522C80128C}" type="pres">
      <dgm:prSet presAssocID="{8AA0F240-1099-43D1-9642-7C2EC802B2F3}" presName="hierRoot2" presStyleCnt="0">
        <dgm:presLayoutVars>
          <dgm:hierBranch val="init"/>
        </dgm:presLayoutVars>
      </dgm:prSet>
      <dgm:spPr/>
    </dgm:pt>
    <dgm:pt modelId="{8A3BD7FA-6DF8-4A00-8972-C933DA9DB424}" type="pres">
      <dgm:prSet presAssocID="{8AA0F240-1099-43D1-9642-7C2EC802B2F3}" presName="rootComposite" presStyleCnt="0"/>
      <dgm:spPr/>
    </dgm:pt>
    <dgm:pt modelId="{7BA4AF6D-2B94-416C-AD66-74A6884A1684}" type="pres">
      <dgm:prSet presAssocID="{8AA0F240-1099-43D1-9642-7C2EC802B2F3}" presName="rootText" presStyleLbl="node3" presStyleIdx="0" presStyleCnt="4" custScaleX="75742" custScaleY="78353" custLinFactX="82062" custLinFactNeighborX="100000" custLinFactNeighborY="25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34D5BD-653F-443E-AA50-A1920C5734DA}" type="pres">
      <dgm:prSet presAssocID="{8AA0F240-1099-43D1-9642-7C2EC802B2F3}" presName="rootConnector" presStyleLbl="node3" presStyleIdx="0" presStyleCnt="4"/>
      <dgm:spPr/>
      <dgm:t>
        <a:bodyPr/>
        <a:lstStyle/>
        <a:p>
          <a:endParaRPr lang="es-ES"/>
        </a:p>
      </dgm:t>
    </dgm:pt>
    <dgm:pt modelId="{F8422384-4FE5-4A16-A842-294A460F90E9}" type="pres">
      <dgm:prSet presAssocID="{8AA0F240-1099-43D1-9642-7C2EC802B2F3}" presName="hierChild4" presStyleCnt="0"/>
      <dgm:spPr/>
    </dgm:pt>
    <dgm:pt modelId="{4A8AC39C-C3F3-4F80-87CB-5EE338A5FCA3}" type="pres">
      <dgm:prSet presAssocID="{8AA0F240-1099-43D1-9642-7C2EC802B2F3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2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hang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2" presStyleCnt="3" custScaleX="97938" custScaleY="78350" custLinFactX="-23100" custLinFactNeighborX="-100000" custLinFactNeighborY="195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58845D9B-9387-4362-9041-84F68C6589B8}" type="pres">
      <dgm:prSet presAssocID="{C76F0BF0-0220-4FF2-9395-29BB490ECB05}" presName="Name48" presStyleLbl="parChTrans1D3" presStyleIdx="1" presStyleCnt="4"/>
      <dgm:spPr/>
      <dgm:t>
        <a:bodyPr/>
        <a:lstStyle/>
        <a:p>
          <a:endParaRPr lang="es-ES"/>
        </a:p>
      </dgm:t>
    </dgm:pt>
    <dgm:pt modelId="{0F930919-FB4A-4362-BA8F-03B20BA121DC}" type="pres">
      <dgm:prSet presAssocID="{9EC7174B-6CDD-41C4-9ABB-9996E49D0478}" presName="hierRoot2" presStyleCnt="0">
        <dgm:presLayoutVars>
          <dgm:hierBranch/>
        </dgm:presLayoutVars>
      </dgm:prSet>
      <dgm:spPr/>
    </dgm:pt>
    <dgm:pt modelId="{73B70130-1F7F-4F4E-AE1B-5FA3DA898EE3}" type="pres">
      <dgm:prSet presAssocID="{9EC7174B-6CDD-41C4-9ABB-9996E49D0478}" presName="rootComposite" presStyleCnt="0"/>
      <dgm:spPr/>
    </dgm:pt>
    <dgm:pt modelId="{BA357AE7-467B-46F6-8D8A-D51B764E7B49}" type="pres">
      <dgm:prSet presAssocID="{9EC7174B-6CDD-41C4-9ABB-9996E49D0478}" presName="rootText" presStyleLbl="node3" presStyleIdx="1" presStyleCnt="4" custScaleX="75797" custScaleY="78433" custLinFactX="-24385" custLinFactNeighborX="-100000" custLinFactNeighborY="53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6A9B5E8-22BA-46EE-81D6-EE8215C1E0B2}" type="pres">
      <dgm:prSet presAssocID="{9EC7174B-6CDD-41C4-9ABB-9996E49D0478}" presName="rootConnector" presStyleLbl="node3" presStyleIdx="1" presStyleCnt="4"/>
      <dgm:spPr/>
      <dgm:t>
        <a:bodyPr/>
        <a:lstStyle/>
        <a:p>
          <a:endParaRPr lang="es-ES"/>
        </a:p>
      </dgm:t>
    </dgm:pt>
    <dgm:pt modelId="{1BD35692-3663-414E-9730-7F39ECC667B3}" type="pres">
      <dgm:prSet presAssocID="{9EC7174B-6CDD-41C4-9ABB-9996E49D0478}" presName="hierChild4" presStyleCnt="0"/>
      <dgm:spPr/>
    </dgm:pt>
    <dgm:pt modelId="{3BE3B604-43AD-430D-BEFD-30984D4DCBA8}" type="pres">
      <dgm:prSet presAssocID="{9EC7174B-6CDD-41C4-9ABB-9996E49D0478}" presName="hierChild5" presStyleCnt="0"/>
      <dgm:spPr/>
    </dgm:pt>
    <dgm:pt modelId="{BA4C6D5A-92E4-4CFD-B4C8-CE47F921E5A9}" type="pres">
      <dgm:prSet presAssocID="{3664B1A5-6E4B-4668-A0DF-32828A259ADD}" presName="Name48" presStyleLbl="parChTrans1D3" presStyleIdx="2" presStyleCnt="4"/>
      <dgm:spPr/>
      <dgm:t>
        <a:bodyPr/>
        <a:lstStyle/>
        <a:p>
          <a:endParaRPr lang="es-ES"/>
        </a:p>
      </dgm:t>
    </dgm:pt>
    <dgm:pt modelId="{59FE0E0C-A8BF-4BB4-AA1C-A4EF94ACBD91}" type="pres">
      <dgm:prSet presAssocID="{22F736DB-67E5-4733-AFFA-7497B9DC741A}" presName="hierRoot2" presStyleCnt="0">
        <dgm:presLayoutVars>
          <dgm:hierBranch val="init"/>
        </dgm:presLayoutVars>
      </dgm:prSet>
      <dgm:spPr/>
    </dgm:pt>
    <dgm:pt modelId="{49C241AA-8005-43EF-9642-630862B4E73D}" type="pres">
      <dgm:prSet presAssocID="{22F736DB-67E5-4733-AFFA-7497B9DC741A}" presName="rootComposite" presStyleCnt="0"/>
      <dgm:spPr/>
    </dgm:pt>
    <dgm:pt modelId="{323D5ACE-F8D5-4F74-B922-FDA92CD4FA7F}" type="pres">
      <dgm:prSet presAssocID="{22F736DB-67E5-4733-AFFA-7497B9DC741A}" presName="rootText" presStyleLbl="node3" presStyleIdx="2" presStyleCnt="4" custScaleX="75797" custScaleY="78433" custLinFactX="-19188" custLinFactNeighborX="-100000" custLinFactNeighborY="61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E33ECD-08DF-497C-A396-FE928B76E95F}" type="pres">
      <dgm:prSet presAssocID="{22F736DB-67E5-4733-AFFA-7497B9DC741A}" presName="rootConnector" presStyleLbl="node3" presStyleIdx="2" presStyleCnt="4"/>
      <dgm:spPr/>
      <dgm:t>
        <a:bodyPr/>
        <a:lstStyle/>
        <a:p>
          <a:endParaRPr lang="es-ES"/>
        </a:p>
      </dgm:t>
    </dgm:pt>
    <dgm:pt modelId="{0644DEB8-57E3-45EC-B7CF-D51D5ADA74FD}" type="pres">
      <dgm:prSet presAssocID="{22F736DB-67E5-4733-AFFA-7497B9DC741A}" presName="hierChild4" presStyleCnt="0"/>
      <dgm:spPr/>
    </dgm:pt>
    <dgm:pt modelId="{DB5C46FE-A99F-4162-B215-6C2010AF7842}" type="pres">
      <dgm:prSet presAssocID="{22F736DB-67E5-4733-AFFA-7497B9DC741A}" presName="hierChild5" presStyleCnt="0"/>
      <dgm:spPr/>
    </dgm:pt>
    <dgm:pt modelId="{C3DEC08B-0A8C-4FF5-BCD4-BEAD4C65CDF7}" type="pres">
      <dgm:prSet presAssocID="{FAD8EA6C-47B6-4CCE-A4E4-1D6FF1D1FA12}" presName="Name48" presStyleLbl="parChTrans1D3" presStyleIdx="3" presStyleCnt="4"/>
      <dgm:spPr/>
      <dgm:t>
        <a:bodyPr/>
        <a:lstStyle/>
        <a:p>
          <a:endParaRPr lang="es-ES"/>
        </a:p>
      </dgm:t>
    </dgm:pt>
    <dgm:pt modelId="{86B0FEB3-9DDE-4E15-8771-3781F799A4C5}" type="pres">
      <dgm:prSet presAssocID="{D36F1A8A-C22E-4B92-B7AD-ED2DB2AD77DD}" presName="hierRoot2" presStyleCnt="0">
        <dgm:presLayoutVars>
          <dgm:hierBranch val="init"/>
        </dgm:presLayoutVars>
      </dgm:prSet>
      <dgm:spPr/>
    </dgm:pt>
    <dgm:pt modelId="{8414004B-3FC0-4628-9058-5F0B2BF225D5}" type="pres">
      <dgm:prSet presAssocID="{D36F1A8A-C22E-4B92-B7AD-ED2DB2AD77DD}" presName="rootComposite" presStyleCnt="0"/>
      <dgm:spPr/>
    </dgm:pt>
    <dgm:pt modelId="{02ED6057-4CB5-4E9B-9A51-C4170A717FB8}" type="pres">
      <dgm:prSet presAssocID="{D36F1A8A-C22E-4B92-B7AD-ED2DB2AD77DD}" presName="rootText" presStyleLbl="node3" presStyleIdx="3" presStyleCnt="4" custScaleX="75797" custScaleY="78433" custLinFactNeighborX="-21424" custLinFactNeighborY="-153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D57CB81-77A3-45FB-98E5-A7FEDFF9FF02}" type="pres">
      <dgm:prSet presAssocID="{D36F1A8A-C22E-4B92-B7AD-ED2DB2AD77DD}" presName="rootConnector" presStyleLbl="node3" presStyleIdx="3" presStyleCnt="4"/>
      <dgm:spPr/>
      <dgm:t>
        <a:bodyPr/>
        <a:lstStyle/>
        <a:p>
          <a:endParaRPr lang="es-ES"/>
        </a:p>
      </dgm:t>
    </dgm:pt>
    <dgm:pt modelId="{E184ED4F-5C3D-46E5-9753-1D9C19D0E379}" type="pres">
      <dgm:prSet presAssocID="{D36F1A8A-C22E-4B92-B7AD-ED2DB2AD77DD}" presName="hierChild4" presStyleCnt="0"/>
      <dgm:spPr/>
    </dgm:pt>
    <dgm:pt modelId="{F55516BA-6F28-461C-A956-B3FD98308517}" type="pres">
      <dgm:prSet presAssocID="{D36F1A8A-C22E-4B92-B7AD-ED2DB2AD77DD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73946" custScaleY="62271" custLinFactNeighborX="-1264" custLinFactNeighborY="305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D3418C4A-14C5-4506-ADFE-99DD9016D5C0}" type="presOf" srcId="{3D96D789-7792-425E-8D38-EABD81E7A7FE}" destId="{98D422F0-A453-49BF-846A-62760197C6A6}" srcOrd="1" destOrd="0" presId="urn:microsoft.com/office/officeart/2005/8/layout/orgChart1"/>
    <dgm:cxn modelId="{270FE8B1-2912-4574-A280-A7BD73193778}" type="presOf" srcId="{9EC7174B-6CDD-41C4-9ABB-9996E49D0478}" destId="{66A9B5E8-22BA-46EE-81D6-EE8215C1E0B2}" srcOrd="1" destOrd="0" presId="urn:microsoft.com/office/officeart/2005/8/layout/orgChart1"/>
    <dgm:cxn modelId="{47BE0B80-B372-4693-912D-EEB246E23C4C}" type="presOf" srcId="{C76F0BF0-0220-4FF2-9395-29BB490ECB05}" destId="{58845D9B-9387-4362-9041-84F68C6589B8}" srcOrd="0" destOrd="0" presId="urn:microsoft.com/office/officeart/2005/8/layout/orgChart1"/>
    <dgm:cxn modelId="{AADBCB0E-4EF4-42F5-9977-CAF085E7DED2}" type="presOf" srcId="{15D8348C-41C2-4A70-BC44-BE6B7E3AC350}" destId="{D7468021-52D5-4C70-8CC0-6578BEF4DABC}" srcOrd="0" destOrd="0" presId="urn:microsoft.com/office/officeart/2005/8/layout/orgChart1"/>
    <dgm:cxn modelId="{994B1E71-9C38-4ADA-936E-F33FBCB2721F}" srcId="{41568039-9809-4B2B-BA51-64E0E23C2BBE}" destId="{8AA0F240-1099-43D1-9642-7C2EC802B2F3}" srcOrd="0" destOrd="0" parTransId="{D303FF02-0E20-4324-B4FA-7AE6E3D58E00}" sibTransId="{A5D1E20B-3C52-4C5E-86D6-869DE2287C20}"/>
    <dgm:cxn modelId="{B722EF44-E414-4879-98A4-A6C61746D63F}" srcId="{9DEA55C1-E59C-4B5B-90DC-1D0B54C2B20C}" destId="{3D96D789-7792-425E-8D38-EABD81E7A7FE}" srcOrd="0" destOrd="0" parTransId="{2E169649-0E26-4A9C-B2FC-238AA7E8E91F}" sibTransId="{D1131DB2-523A-41E1-97C7-C71441504BE1}"/>
    <dgm:cxn modelId="{7EEE2946-7E22-4E3C-AD06-F68F882CB3A6}" type="presOf" srcId="{22F736DB-67E5-4733-AFFA-7497B9DC741A}" destId="{323D5ACE-F8D5-4F74-B922-FDA92CD4FA7F}" srcOrd="0" destOrd="0" presId="urn:microsoft.com/office/officeart/2005/8/layout/orgChart1"/>
    <dgm:cxn modelId="{7718293B-47C2-4CC3-BFA4-9EB3741F7BE0}" type="presOf" srcId="{D36F1A8A-C22E-4B92-B7AD-ED2DB2AD77DD}" destId="{4D57CB81-77A3-45FB-98E5-A7FEDFF9FF02}" srcOrd="1" destOrd="0" presId="urn:microsoft.com/office/officeart/2005/8/layout/orgChart1"/>
    <dgm:cxn modelId="{CFEF601F-8E5F-4489-9F22-94BD6670929A}" srcId="{12AE14D0-27D7-40F2-A1C2-C7F51F5026A7}" destId="{22F736DB-67E5-4733-AFFA-7497B9DC741A}" srcOrd="1" destOrd="0" parTransId="{3664B1A5-6E4B-4668-A0DF-32828A259ADD}" sibTransId="{9F12EF50-2548-4DF5-8C36-0D210F2B83D3}"/>
    <dgm:cxn modelId="{B6B506E2-97B6-4F12-AC1D-6024C8EDAEAA}" type="presOf" srcId="{ED044282-9709-409C-A329-2B868569F6BC}" destId="{26748039-6874-42B3-9C6B-2A687CAEDF97}" srcOrd="0" destOrd="0" presId="urn:microsoft.com/office/officeart/2005/8/layout/orgChart1"/>
    <dgm:cxn modelId="{8EF6BF26-E7C2-46BA-B44E-499178DC71DC}" srcId="{9DEA55C1-E59C-4B5B-90DC-1D0B54C2B20C}" destId="{249E77FC-7B70-4B62-8A63-35C970666788}" srcOrd="3" destOrd="0" parTransId="{8AE406FF-1ED1-4934-A5B6-7874694C824A}" sibTransId="{7DEB9F7D-2884-440C-9AAA-8C430E8966A0}"/>
    <dgm:cxn modelId="{4D00F31B-06F1-4E5B-8456-84199678774B}" type="presOf" srcId="{2E169649-0E26-4A9C-B2FC-238AA7E8E91F}" destId="{3E788E71-DE38-462A-A9B3-E4C1989F4CA8}" srcOrd="0" destOrd="0" presId="urn:microsoft.com/office/officeart/2005/8/layout/orgChart1"/>
    <dgm:cxn modelId="{6C0671B2-E94B-4883-BB39-1D8AFB4E5FCD}" type="presOf" srcId="{41568039-9809-4B2B-BA51-64E0E23C2BBE}" destId="{D87ADB57-9DB4-476E-8E99-32492AEF6743}" srcOrd="1" destOrd="0" presId="urn:microsoft.com/office/officeart/2005/8/layout/orgChart1"/>
    <dgm:cxn modelId="{677F2193-F36C-4A76-8CBC-4605625300A6}" type="presOf" srcId="{8AA0F240-1099-43D1-9642-7C2EC802B2F3}" destId="{BB34D5BD-653F-443E-AA50-A1920C5734DA}" srcOrd="1" destOrd="0" presId="urn:microsoft.com/office/officeart/2005/8/layout/orgChart1"/>
    <dgm:cxn modelId="{6840AB98-87E4-4C9C-BBB2-2467A4F95AD9}" type="presOf" srcId="{D36F1A8A-C22E-4B92-B7AD-ED2DB2AD77DD}" destId="{02ED6057-4CB5-4E9B-9A51-C4170A717FB8}" srcOrd="0" destOrd="0" presId="urn:microsoft.com/office/officeart/2005/8/layout/orgChart1"/>
    <dgm:cxn modelId="{C59F54ED-F6D0-4310-B0AB-F6AFF217A584}" type="presOf" srcId="{41568039-9809-4B2B-BA51-64E0E23C2BBE}" destId="{19FBE8A8-D4BA-45D1-97CD-FF1210CD856F}" srcOrd="0" destOrd="0" presId="urn:microsoft.com/office/officeart/2005/8/layout/orgChart1"/>
    <dgm:cxn modelId="{A41381E9-271F-4735-AB26-87B255513F46}" type="presOf" srcId="{3D96D789-7792-425E-8D38-EABD81E7A7FE}" destId="{757C99DB-9289-4717-A098-2BE614941EF9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2C55B6-5764-4AAA-8F23-9D63E7BE8388}" srcId="{12AE14D0-27D7-40F2-A1C2-C7F51F5026A7}" destId="{9EC7174B-6CDD-41C4-9ABB-9996E49D0478}" srcOrd="0" destOrd="0" parTransId="{C76F0BF0-0220-4FF2-9395-29BB490ECB05}" sibTransId="{ACFE7473-7951-402C-A3B7-CDC0B340ABCD}"/>
    <dgm:cxn modelId="{3B1E62EE-7F02-492A-8623-BE9E34C4533D}" type="presOf" srcId="{8AE406FF-1ED1-4934-A5B6-7874694C824A}" destId="{84DF7A88-09E1-4F4F-80D0-2433B2C21A86}" srcOrd="0" destOrd="0" presId="urn:microsoft.com/office/officeart/2005/8/layout/orgChart1"/>
    <dgm:cxn modelId="{EF365CD5-9BE0-4E5C-B2B9-CE4CFC452B0B}" type="presOf" srcId="{12AE14D0-27D7-40F2-A1C2-C7F51F5026A7}" destId="{7C576A7F-97E5-41B2-A453-F3F548F4D3EA}" srcOrd="0" destOrd="0" presId="urn:microsoft.com/office/officeart/2005/8/layout/orgChart1"/>
    <dgm:cxn modelId="{91BC9A14-100A-41C8-8EF9-46A6F810A8AB}" type="presOf" srcId="{249E77FC-7B70-4B62-8A63-35C970666788}" destId="{2A54EBA9-5ADF-4115-A1E6-A8CF925559FD}" srcOrd="1" destOrd="0" presId="urn:microsoft.com/office/officeart/2005/8/layout/orgChart1"/>
    <dgm:cxn modelId="{7B2DD6EB-41AD-47CF-A7C0-48EB1DE2E816}" type="presOf" srcId="{3664B1A5-6E4B-4668-A0DF-32828A259ADD}" destId="{BA4C6D5A-92E4-4CFD-B4C8-CE47F921E5A9}" srcOrd="0" destOrd="0" presId="urn:microsoft.com/office/officeart/2005/8/layout/orgChart1"/>
    <dgm:cxn modelId="{8002F3BA-B4EB-4597-AC3F-C7F111F6DE8E}" srcId="{9DEA55C1-E59C-4B5B-90DC-1D0B54C2B20C}" destId="{12AE14D0-27D7-40F2-A1C2-C7F51F5026A7}" srcOrd="2" destOrd="0" parTransId="{15D8348C-41C2-4A70-BC44-BE6B7E3AC350}" sibTransId="{CDE285BF-DED7-4FC3-943E-D275BE5960D3}"/>
    <dgm:cxn modelId="{73DFA665-01CC-47A5-9272-DBDD2D6B8CE3}" type="presOf" srcId="{12AE14D0-27D7-40F2-A1C2-C7F51F5026A7}" destId="{453053D7-D80D-4229-A709-DBF0F5DE8E49}" srcOrd="1" destOrd="0" presId="urn:microsoft.com/office/officeart/2005/8/layout/orgChart1"/>
    <dgm:cxn modelId="{0529BAC0-41C1-43B0-A1C4-BFC95AA1E778}" type="presOf" srcId="{22F736DB-67E5-4733-AFFA-7497B9DC741A}" destId="{4AE33ECD-08DF-497C-A396-FE928B76E95F}" srcOrd="1" destOrd="0" presId="urn:microsoft.com/office/officeart/2005/8/layout/orgChart1"/>
    <dgm:cxn modelId="{45404443-0413-47B7-A4F4-7FD9C8ECBA10}" srcId="{9DEA55C1-E59C-4B5B-90DC-1D0B54C2B20C}" destId="{41568039-9809-4B2B-BA51-64E0E23C2BBE}" srcOrd="1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936F9BD-4DFC-4EF4-9DC5-07087C4FD114}" type="presOf" srcId="{FAD8EA6C-47B6-4CCE-A4E4-1D6FF1D1FA12}" destId="{C3DEC08B-0A8C-4FF5-BCD4-BEAD4C65CDF7}" srcOrd="0" destOrd="0" presId="urn:microsoft.com/office/officeart/2005/8/layout/orgChart1"/>
    <dgm:cxn modelId="{88F6AD2F-7084-4375-92A4-7C601775BB97}" type="presOf" srcId="{9EC7174B-6CDD-41C4-9ABB-9996E49D0478}" destId="{BA357AE7-467B-46F6-8D8A-D51B764E7B49}" srcOrd="0" destOrd="0" presId="urn:microsoft.com/office/officeart/2005/8/layout/orgChart1"/>
    <dgm:cxn modelId="{40B0D957-1D5B-4A1E-BBF8-3D16F17641E8}" type="presOf" srcId="{D303FF02-0E20-4324-B4FA-7AE6E3D58E00}" destId="{FA0739B8-047E-4F47-9C65-91D9B2D690EC}" srcOrd="0" destOrd="0" presId="urn:microsoft.com/office/officeart/2005/8/layout/orgChart1"/>
    <dgm:cxn modelId="{799513F0-B11A-4A14-81DD-E805439C0160}" type="presOf" srcId="{249E77FC-7B70-4B62-8A63-35C970666788}" destId="{D626C255-1536-4EB0-A4A3-D107C591C8D4}" srcOrd="0" destOrd="0" presId="urn:microsoft.com/office/officeart/2005/8/layout/orgChart1"/>
    <dgm:cxn modelId="{2F7CA2B9-6411-4E99-9D3A-1DBD45427A7A}" srcId="{12AE14D0-27D7-40F2-A1C2-C7F51F5026A7}" destId="{D36F1A8A-C22E-4B92-B7AD-ED2DB2AD77DD}" srcOrd="2" destOrd="0" parTransId="{FAD8EA6C-47B6-4CCE-A4E4-1D6FF1D1FA12}" sibTransId="{F323F133-4AC8-4E3A-8426-2ACF3A7AE950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0112249-3879-4983-BCDE-031BBD72F627}" type="presOf" srcId="{8AA0F240-1099-43D1-9642-7C2EC802B2F3}" destId="{7BA4AF6D-2B94-416C-AD66-74A6884A1684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E2B8DDDE-BBEA-4359-A9D5-1148669D85FB}" type="presParOf" srcId="{05E8A0F8-8F4A-4D16-B455-9B21EE5D83FA}" destId="{3E788E71-DE38-462A-A9B3-E4C1989F4CA8}" srcOrd="0" destOrd="0" presId="urn:microsoft.com/office/officeart/2005/8/layout/orgChart1"/>
    <dgm:cxn modelId="{0A935611-8214-4E2F-9D36-B5B77B8D367F}" type="presParOf" srcId="{05E8A0F8-8F4A-4D16-B455-9B21EE5D83FA}" destId="{AC25F458-294E-41AB-A96C-7BC828311E3F}" srcOrd="1" destOrd="0" presId="urn:microsoft.com/office/officeart/2005/8/layout/orgChart1"/>
    <dgm:cxn modelId="{E83D203F-CE69-4522-A492-02D25989ACD2}" type="presParOf" srcId="{AC25F458-294E-41AB-A96C-7BC828311E3F}" destId="{331F22C4-C247-4663-B1CE-E5435F6DD6E6}" srcOrd="0" destOrd="0" presId="urn:microsoft.com/office/officeart/2005/8/layout/orgChart1"/>
    <dgm:cxn modelId="{6BF5C316-3E7B-4AA5-9E5D-C837FB927A2D}" type="presParOf" srcId="{331F22C4-C247-4663-B1CE-E5435F6DD6E6}" destId="{757C99DB-9289-4717-A098-2BE614941EF9}" srcOrd="0" destOrd="0" presId="urn:microsoft.com/office/officeart/2005/8/layout/orgChart1"/>
    <dgm:cxn modelId="{FDC0D959-FF3B-466B-A4BA-5A2A8A61D813}" type="presParOf" srcId="{331F22C4-C247-4663-B1CE-E5435F6DD6E6}" destId="{98D422F0-A453-49BF-846A-62760197C6A6}" srcOrd="1" destOrd="0" presId="urn:microsoft.com/office/officeart/2005/8/layout/orgChart1"/>
    <dgm:cxn modelId="{CEC66918-F960-4899-AB64-4FF9374C1133}" type="presParOf" srcId="{AC25F458-294E-41AB-A96C-7BC828311E3F}" destId="{39A0193F-9110-433C-ACA4-85B9A460859F}" srcOrd="1" destOrd="0" presId="urn:microsoft.com/office/officeart/2005/8/layout/orgChart1"/>
    <dgm:cxn modelId="{BCA8D70E-8347-4762-A8B7-DFB7DF847C54}" type="presParOf" srcId="{AC25F458-294E-41AB-A96C-7BC828311E3F}" destId="{490CC4B0-2780-49B2-85A4-0E62BF791C0E}" srcOrd="2" destOrd="0" presId="urn:microsoft.com/office/officeart/2005/8/layout/orgChart1"/>
    <dgm:cxn modelId="{0938D24F-A217-4EFA-B03C-25BFE7890C20}" type="presParOf" srcId="{05E8A0F8-8F4A-4D16-B455-9B21EE5D83FA}" destId="{26748039-6874-42B3-9C6B-2A687CAEDF97}" srcOrd="2" destOrd="0" presId="urn:microsoft.com/office/officeart/2005/8/layout/orgChart1"/>
    <dgm:cxn modelId="{C2ED6087-0355-42F8-86CC-5415C51914E4}" type="presParOf" srcId="{05E8A0F8-8F4A-4D16-B455-9B21EE5D83FA}" destId="{1294F536-9FA0-46F5-98BA-18EE92504E46}" srcOrd="3" destOrd="0" presId="urn:microsoft.com/office/officeart/2005/8/layout/orgChart1"/>
    <dgm:cxn modelId="{A1F87395-6AFA-4C31-B44F-991D2215DDE5}" type="presParOf" srcId="{1294F536-9FA0-46F5-98BA-18EE92504E46}" destId="{914CB05A-8D64-4CEB-98C4-DA11CADF5EF5}" srcOrd="0" destOrd="0" presId="urn:microsoft.com/office/officeart/2005/8/layout/orgChart1"/>
    <dgm:cxn modelId="{3A4697AA-292A-4335-B5E0-F8C1B262857D}" type="presParOf" srcId="{914CB05A-8D64-4CEB-98C4-DA11CADF5EF5}" destId="{19FBE8A8-D4BA-45D1-97CD-FF1210CD856F}" srcOrd="0" destOrd="0" presId="urn:microsoft.com/office/officeart/2005/8/layout/orgChart1"/>
    <dgm:cxn modelId="{D25D19A1-7E08-4B05-A25C-D8FF324C4091}" type="presParOf" srcId="{914CB05A-8D64-4CEB-98C4-DA11CADF5EF5}" destId="{D87ADB57-9DB4-476E-8E99-32492AEF6743}" srcOrd="1" destOrd="0" presId="urn:microsoft.com/office/officeart/2005/8/layout/orgChart1"/>
    <dgm:cxn modelId="{AC45F76B-1E56-431E-9F38-F0674B3AB8E9}" type="presParOf" srcId="{1294F536-9FA0-46F5-98BA-18EE92504E46}" destId="{DBDE0C42-B65A-4FF4-A1B6-4A7374870D94}" srcOrd="1" destOrd="0" presId="urn:microsoft.com/office/officeart/2005/8/layout/orgChart1"/>
    <dgm:cxn modelId="{460CE016-0830-4D12-BE40-4113F12748E1}" type="presParOf" srcId="{DBDE0C42-B65A-4FF4-A1B6-4A7374870D94}" destId="{FA0739B8-047E-4F47-9C65-91D9B2D690EC}" srcOrd="0" destOrd="0" presId="urn:microsoft.com/office/officeart/2005/8/layout/orgChart1"/>
    <dgm:cxn modelId="{05AC1B3B-53A5-4D77-8032-9B68449E1A5B}" type="presParOf" srcId="{DBDE0C42-B65A-4FF4-A1B6-4A7374870D94}" destId="{D2409AAB-D5DD-4A85-9296-16522C80128C}" srcOrd="1" destOrd="0" presId="urn:microsoft.com/office/officeart/2005/8/layout/orgChart1"/>
    <dgm:cxn modelId="{39B02B1C-48FF-4B6B-A892-ADBA52A5C4D1}" type="presParOf" srcId="{D2409AAB-D5DD-4A85-9296-16522C80128C}" destId="{8A3BD7FA-6DF8-4A00-8972-C933DA9DB424}" srcOrd="0" destOrd="0" presId="urn:microsoft.com/office/officeart/2005/8/layout/orgChart1"/>
    <dgm:cxn modelId="{DD3F0F22-F071-45DB-B9E8-FC6FB4B06F63}" type="presParOf" srcId="{8A3BD7FA-6DF8-4A00-8972-C933DA9DB424}" destId="{7BA4AF6D-2B94-416C-AD66-74A6884A1684}" srcOrd="0" destOrd="0" presId="urn:microsoft.com/office/officeart/2005/8/layout/orgChart1"/>
    <dgm:cxn modelId="{92683E8E-3781-4CEF-9B78-8AED9CF3CF23}" type="presParOf" srcId="{8A3BD7FA-6DF8-4A00-8972-C933DA9DB424}" destId="{BB34D5BD-653F-443E-AA50-A1920C5734DA}" srcOrd="1" destOrd="0" presId="urn:microsoft.com/office/officeart/2005/8/layout/orgChart1"/>
    <dgm:cxn modelId="{8E4324BB-B320-4154-BCDC-8A8E0BAF6229}" type="presParOf" srcId="{D2409AAB-D5DD-4A85-9296-16522C80128C}" destId="{F8422384-4FE5-4A16-A842-294A460F90E9}" srcOrd="1" destOrd="0" presId="urn:microsoft.com/office/officeart/2005/8/layout/orgChart1"/>
    <dgm:cxn modelId="{337AEF2B-4E5D-41DE-9DF6-A39EBC58A67E}" type="presParOf" srcId="{D2409AAB-D5DD-4A85-9296-16522C80128C}" destId="{4A8AC39C-C3F3-4F80-87CB-5EE338A5FCA3}" srcOrd="2" destOrd="0" presId="urn:microsoft.com/office/officeart/2005/8/layout/orgChart1"/>
    <dgm:cxn modelId="{2160DCDF-E7C7-4070-88A0-BA2FC588F2AC}" type="presParOf" srcId="{1294F536-9FA0-46F5-98BA-18EE92504E46}" destId="{05F5590B-53D8-4D19-A747-694F7E5C5F12}" srcOrd="2" destOrd="0" presId="urn:microsoft.com/office/officeart/2005/8/layout/orgChart1"/>
    <dgm:cxn modelId="{9DE76B41-CACA-473B-8646-7AABE0EE0E57}" type="presParOf" srcId="{05E8A0F8-8F4A-4D16-B455-9B21EE5D83FA}" destId="{D7468021-52D5-4C70-8CC0-6578BEF4DABC}" srcOrd="4" destOrd="0" presId="urn:microsoft.com/office/officeart/2005/8/layout/orgChart1"/>
    <dgm:cxn modelId="{4463DC53-F7E0-455D-8B8D-978ACC085C42}" type="presParOf" srcId="{05E8A0F8-8F4A-4D16-B455-9B21EE5D83FA}" destId="{C8500CB5-83C0-450B-AAE1-C892DE8C0FC1}" srcOrd="5" destOrd="0" presId="urn:microsoft.com/office/officeart/2005/8/layout/orgChart1"/>
    <dgm:cxn modelId="{69AB11DD-ACF7-4B47-9088-0D23B4E846B4}" type="presParOf" srcId="{C8500CB5-83C0-450B-AAE1-C892DE8C0FC1}" destId="{BA438CBC-95FD-4B6F-89FB-D1DBC09D14CB}" srcOrd="0" destOrd="0" presId="urn:microsoft.com/office/officeart/2005/8/layout/orgChart1"/>
    <dgm:cxn modelId="{4FE79E6E-99DB-4EC8-9EFE-C384019E4C2B}" type="presParOf" srcId="{BA438CBC-95FD-4B6F-89FB-D1DBC09D14CB}" destId="{7C576A7F-97E5-41B2-A453-F3F548F4D3EA}" srcOrd="0" destOrd="0" presId="urn:microsoft.com/office/officeart/2005/8/layout/orgChart1"/>
    <dgm:cxn modelId="{CCB8839C-2AF7-4BCC-AF50-930AA21BF7B9}" type="presParOf" srcId="{BA438CBC-95FD-4B6F-89FB-D1DBC09D14CB}" destId="{453053D7-D80D-4229-A709-DBF0F5DE8E49}" srcOrd="1" destOrd="0" presId="urn:microsoft.com/office/officeart/2005/8/layout/orgChart1"/>
    <dgm:cxn modelId="{3785221E-144A-4A6C-A991-4D096F7985A1}" type="presParOf" srcId="{C8500CB5-83C0-450B-AAE1-C892DE8C0FC1}" destId="{17BEF8F9-B316-4B27-BDDB-31B4D251E6B3}" srcOrd="1" destOrd="0" presId="urn:microsoft.com/office/officeart/2005/8/layout/orgChart1"/>
    <dgm:cxn modelId="{A699903E-A871-4957-BB2C-09EBEAAE9DFE}" type="presParOf" srcId="{17BEF8F9-B316-4B27-BDDB-31B4D251E6B3}" destId="{58845D9B-9387-4362-9041-84F68C6589B8}" srcOrd="0" destOrd="0" presId="urn:microsoft.com/office/officeart/2005/8/layout/orgChart1"/>
    <dgm:cxn modelId="{540EE34A-6FAF-4420-9FCD-DB2C0FA69ABD}" type="presParOf" srcId="{17BEF8F9-B316-4B27-BDDB-31B4D251E6B3}" destId="{0F930919-FB4A-4362-BA8F-03B20BA121DC}" srcOrd="1" destOrd="0" presId="urn:microsoft.com/office/officeart/2005/8/layout/orgChart1"/>
    <dgm:cxn modelId="{60BA2ED8-FC80-4B46-94CE-6B66F81DD1C4}" type="presParOf" srcId="{0F930919-FB4A-4362-BA8F-03B20BA121DC}" destId="{73B70130-1F7F-4F4E-AE1B-5FA3DA898EE3}" srcOrd="0" destOrd="0" presId="urn:microsoft.com/office/officeart/2005/8/layout/orgChart1"/>
    <dgm:cxn modelId="{3E7D9313-A9E3-453B-9156-477981458C4F}" type="presParOf" srcId="{73B70130-1F7F-4F4E-AE1B-5FA3DA898EE3}" destId="{BA357AE7-467B-46F6-8D8A-D51B764E7B49}" srcOrd="0" destOrd="0" presId="urn:microsoft.com/office/officeart/2005/8/layout/orgChart1"/>
    <dgm:cxn modelId="{FAEAC835-340A-47E2-97F2-B1AE2156BCC5}" type="presParOf" srcId="{73B70130-1F7F-4F4E-AE1B-5FA3DA898EE3}" destId="{66A9B5E8-22BA-46EE-81D6-EE8215C1E0B2}" srcOrd="1" destOrd="0" presId="urn:microsoft.com/office/officeart/2005/8/layout/orgChart1"/>
    <dgm:cxn modelId="{16CBFF2C-50FD-4C8A-80A2-513082F52927}" type="presParOf" srcId="{0F930919-FB4A-4362-BA8F-03B20BA121DC}" destId="{1BD35692-3663-414E-9730-7F39ECC667B3}" srcOrd="1" destOrd="0" presId="urn:microsoft.com/office/officeart/2005/8/layout/orgChart1"/>
    <dgm:cxn modelId="{47F7C598-8BB9-45A2-A08E-89C66C3B69FB}" type="presParOf" srcId="{0F930919-FB4A-4362-BA8F-03B20BA121DC}" destId="{3BE3B604-43AD-430D-BEFD-30984D4DCBA8}" srcOrd="2" destOrd="0" presId="urn:microsoft.com/office/officeart/2005/8/layout/orgChart1"/>
    <dgm:cxn modelId="{8938A2E8-26F2-408F-9700-6402FDD828A9}" type="presParOf" srcId="{17BEF8F9-B316-4B27-BDDB-31B4D251E6B3}" destId="{BA4C6D5A-92E4-4CFD-B4C8-CE47F921E5A9}" srcOrd="2" destOrd="0" presId="urn:microsoft.com/office/officeart/2005/8/layout/orgChart1"/>
    <dgm:cxn modelId="{65ACB7FA-761D-4E03-B775-364D0BA758D4}" type="presParOf" srcId="{17BEF8F9-B316-4B27-BDDB-31B4D251E6B3}" destId="{59FE0E0C-A8BF-4BB4-AA1C-A4EF94ACBD91}" srcOrd="3" destOrd="0" presId="urn:microsoft.com/office/officeart/2005/8/layout/orgChart1"/>
    <dgm:cxn modelId="{2B4B0990-8C6F-42BB-A937-D5E4EC40EB58}" type="presParOf" srcId="{59FE0E0C-A8BF-4BB4-AA1C-A4EF94ACBD91}" destId="{49C241AA-8005-43EF-9642-630862B4E73D}" srcOrd="0" destOrd="0" presId="urn:microsoft.com/office/officeart/2005/8/layout/orgChart1"/>
    <dgm:cxn modelId="{B204ADCD-CAA9-4E22-B684-6E2BDBA03314}" type="presParOf" srcId="{49C241AA-8005-43EF-9642-630862B4E73D}" destId="{323D5ACE-F8D5-4F74-B922-FDA92CD4FA7F}" srcOrd="0" destOrd="0" presId="urn:microsoft.com/office/officeart/2005/8/layout/orgChart1"/>
    <dgm:cxn modelId="{6CCA312D-CEF4-489B-B0DA-061FCF4C44BF}" type="presParOf" srcId="{49C241AA-8005-43EF-9642-630862B4E73D}" destId="{4AE33ECD-08DF-497C-A396-FE928B76E95F}" srcOrd="1" destOrd="0" presId="urn:microsoft.com/office/officeart/2005/8/layout/orgChart1"/>
    <dgm:cxn modelId="{306E1BF3-3734-4E8B-9DE3-7CB040374C8D}" type="presParOf" srcId="{59FE0E0C-A8BF-4BB4-AA1C-A4EF94ACBD91}" destId="{0644DEB8-57E3-45EC-B7CF-D51D5ADA74FD}" srcOrd="1" destOrd="0" presId="urn:microsoft.com/office/officeart/2005/8/layout/orgChart1"/>
    <dgm:cxn modelId="{1518D5A2-1E17-425B-B373-6006AEDAEC91}" type="presParOf" srcId="{59FE0E0C-A8BF-4BB4-AA1C-A4EF94ACBD91}" destId="{DB5C46FE-A99F-4162-B215-6C2010AF7842}" srcOrd="2" destOrd="0" presId="urn:microsoft.com/office/officeart/2005/8/layout/orgChart1"/>
    <dgm:cxn modelId="{3387DEEF-7FF6-49F5-A331-1C58FA9A368F}" type="presParOf" srcId="{17BEF8F9-B316-4B27-BDDB-31B4D251E6B3}" destId="{C3DEC08B-0A8C-4FF5-BCD4-BEAD4C65CDF7}" srcOrd="4" destOrd="0" presId="urn:microsoft.com/office/officeart/2005/8/layout/orgChart1"/>
    <dgm:cxn modelId="{61EEB038-A9E6-408C-8BDE-050CC177D3FF}" type="presParOf" srcId="{17BEF8F9-B316-4B27-BDDB-31B4D251E6B3}" destId="{86B0FEB3-9DDE-4E15-8771-3781F799A4C5}" srcOrd="5" destOrd="0" presId="urn:microsoft.com/office/officeart/2005/8/layout/orgChart1"/>
    <dgm:cxn modelId="{A938B65F-8BBD-48DE-A865-9CAA3F893C14}" type="presParOf" srcId="{86B0FEB3-9DDE-4E15-8771-3781F799A4C5}" destId="{8414004B-3FC0-4628-9058-5F0B2BF225D5}" srcOrd="0" destOrd="0" presId="urn:microsoft.com/office/officeart/2005/8/layout/orgChart1"/>
    <dgm:cxn modelId="{1EE501F3-79AE-4C53-B2EE-FAC4D94F3EF8}" type="presParOf" srcId="{8414004B-3FC0-4628-9058-5F0B2BF225D5}" destId="{02ED6057-4CB5-4E9B-9A51-C4170A717FB8}" srcOrd="0" destOrd="0" presId="urn:microsoft.com/office/officeart/2005/8/layout/orgChart1"/>
    <dgm:cxn modelId="{4A93E343-B21A-45C7-A0FB-B6E233E3B744}" type="presParOf" srcId="{8414004B-3FC0-4628-9058-5F0B2BF225D5}" destId="{4D57CB81-77A3-45FB-98E5-A7FEDFF9FF02}" srcOrd="1" destOrd="0" presId="urn:microsoft.com/office/officeart/2005/8/layout/orgChart1"/>
    <dgm:cxn modelId="{8083D4CA-1163-4779-9AE4-9F21BB8379C3}" type="presParOf" srcId="{86B0FEB3-9DDE-4E15-8771-3781F799A4C5}" destId="{E184ED4F-5C3D-46E5-9753-1D9C19D0E379}" srcOrd="1" destOrd="0" presId="urn:microsoft.com/office/officeart/2005/8/layout/orgChart1"/>
    <dgm:cxn modelId="{571C2C40-E724-406E-8253-D8D728DB1A41}" type="presParOf" srcId="{86B0FEB3-9DDE-4E15-8771-3781F799A4C5}" destId="{F55516BA-6F28-461C-A956-B3FD98308517}" srcOrd="2" destOrd="0" presId="urn:microsoft.com/office/officeart/2005/8/layout/orgChart1"/>
    <dgm:cxn modelId="{A226696A-9E49-49E0-8D0F-51F56A419776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30632A9D-6338-41BE-960C-6B5BBA4574EA}" type="presParOf" srcId="{E6CFA08A-7145-470C-A659-6A725D85622B}" destId="{84DF7A88-09E1-4F4F-80D0-2433B2C21A86}" srcOrd="0" destOrd="0" presId="urn:microsoft.com/office/officeart/2005/8/layout/orgChart1"/>
    <dgm:cxn modelId="{7D49744F-8CD8-467E-9A28-12D7258E8241}" type="presParOf" srcId="{E6CFA08A-7145-470C-A659-6A725D85622B}" destId="{A0A65379-BDF0-4104-A7F0-643E77F9388B}" srcOrd="1" destOrd="0" presId="urn:microsoft.com/office/officeart/2005/8/layout/orgChart1"/>
    <dgm:cxn modelId="{81EEE1B2-A5E9-4654-AB5C-3A3BB9D70832}" type="presParOf" srcId="{A0A65379-BDF0-4104-A7F0-643E77F9388B}" destId="{3784CFC3-F2D9-488A-AE9C-C3568DA512EE}" srcOrd="0" destOrd="0" presId="urn:microsoft.com/office/officeart/2005/8/layout/orgChart1"/>
    <dgm:cxn modelId="{20DF4FA5-9E56-4837-8218-50F771665CAD}" type="presParOf" srcId="{3784CFC3-F2D9-488A-AE9C-C3568DA512EE}" destId="{D626C255-1536-4EB0-A4A3-D107C591C8D4}" srcOrd="0" destOrd="0" presId="urn:microsoft.com/office/officeart/2005/8/layout/orgChart1"/>
    <dgm:cxn modelId="{6C44A1F9-389F-418F-9848-F31D4B069804}" type="presParOf" srcId="{3784CFC3-F2D9-488A-AE9C-C3568DA512EE}" destId="{2A54EBA9-5ADF-4115-A1E6-A8CF925559FD}" srcOrd="1" destOrd="0" presId="urn:microsoft.com/office/officeart/2005/8/layout/orgChart1"/>
    <dgm:cxn modelId="{09EF35DC-09A8-4C6C-BA52-BDA346B37267}" type="presParOf" srcId="{A0A65379-BDF0-4104-A7F0-643E77F9388B}" destId="{86C08062-08DC-4E99-8089-B9A6DB7B0CC3}" srcOrd="1" destOrd="0" presId="urn:microsoft.com/office/officeart/2005/8/layout/orgChart1"/>
    <dgm:cxn modelId="{C4F35162-B769-42C4-B8BF-B03055272225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Víctimas de </a:t>
          </a:r>
          <a:r>
            <a:rPr lang="es-MX" altLang="es-MX" sz="1200" dirty="0" smtClean="0">
              <a:solidFill>
                <a:schemeClr val="tx1"/>
              </a:solidFill>
            </a:rPr>
            <a:t>Violencia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Atención </a:t>
          </a:r>
          <a:r>
            <a:rPr lang="es-MX" altLang="es-MX" sz="1200" dirty="0" smtClean="0">
              <a:latin typeface="Calibri" panose="020F0502020204030204" pitchFamily="34" charset="0"/>
            </a:rPr>
            <a:t>Ciudadana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el(la) Ciudadano(a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Criminólogo(a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Policía </a:t>
          </a:r>
          <a:r>
            <a:rPr lang="es-MX" altLang="es-MX" sz="1200" dirty="0" smtClean="0">
              <a:latin typeface="Calibri" panose="020F0502020204030204" pitchFamily="34" charset="0"/>
            </a:rPr>
            <a:t>Digno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Abogado(a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  <a:r>
            <a:rPr lang="es-MX" altLang="es-MX" sz="1200" dirty="0" smtClean="0">
              <a:latin typeface="Calibri" panose="020F0502020204030204" pitchFamily="34" charset="0"/>
            </a:rPr>
            <a:t>Generales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Trabajo </a:t>
          </a:r>
          <a:r>
            <a:rPr lang="es-ES" sz="1200" dirty="0" smtClean="0">
              <a:latin typeface="Calibri" panose="020F0502020204030204" pitchFamily="34" charset="0"/>
            </a:rPr>
            <a:t>Comunitario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 sz="1200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 sz="1200"/>
        </a:p>
      </dgm:t>
    </dgm:pt>
    <dgm:pt modelId="{59ED8CBC-E4BF-4BE2-AF57-2C090A61CC2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Psicólogos(as</a:t>
          </a:r>
          <a:r>
            <a:rPr lang="es-ES" sz="1200" dirty="0" smtClean="0">
              <a:latin typeface="Calibri" panose="020F0502020204030204" pitchFamily="34" charset="0"/>
            </a:rPr>
            <a:t>)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 sz="1200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 sz="1200"/>
        </a:p>
      </dgm:t>
    </dgm:pt>
    <dgm:pt modelId="{85A031E7-5ADB-46F5-B172-4A25D534811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8A98E26F-B733-4826-B15A-F65F7B6C0EC8}" type="parTrans" cxnId="{205B8737-0C07-443F-9643-4416BCD0EC25}">
      <dgm:prSet/>
      <dgm:spPr/>
      <dgm:t>
        <a:bodyPr/>
        <a:lstStyle/>
        <a:p>
          <a:endParaRPr lang="es-ES" sz="1200"/>
        </a:p>
      </dgm:t>
    </dgm:pt>
    <dgm:pt modelId="{27C9F51B-22C7-4D61-8F52-DAF68211ACFE}" type="sibTrans" cxnId="{205B8737-0C07-443F-9643-4416BCD0EC25}">
      <dgm:prSet/>
      <dgm:spPr/>
      <dgm:t>
        <a:bodyPr/>
        <a:lstStyle/>
        <a:p>
          <a:endParaRPr lang="es-ES" sz="1200"/>
        </a:p>
      </dgm:t>
    </dgm:pt>
    <dgm:pt modelId="{55F3A26E-6D4A-4FC3-8A6C-F23C193A8CB6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DD899F18-8A14-48B8-8736-DA3F05023F5E}" type="parTrans" cxnId="{834EDC3C-8186-4F03-B532-3AAED3242BFB}">
      <dgm:prSet/>
      <dgm:spPr/>
      <dgm:t>
        <a:bodyPr/>
        <a:lstStyle/>
        <a:p>
          <a:endParaRPr lang="es-ES" sz="1200"/>
        </a:p>
      </dgm:t>
    </dgm:pt>
    <dgm:pt modelId="{E542A485-FDCD-4E30-9B45-0F3F28D7DDA8}" type="sibTrans" cxnId="{834EDC3C-8186-4F03-B532-3AAED3242B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1985" custScaleY="102126" custLinFactNeighborX="-38328" custLinFactNeighborY="435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93133" custScaleY="89150" custLinFactNeighborX="-35332" custLinFactNeighborY="2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30C79C28-7DDB-4785-8904-0DCF80353FF9}" type="pres">
      <dgm:prSet presAssocID="{A0FD0FB1-9DD6-44E3-9EA5-E9FD9A72147A}" presName="Name35" presStyleLbl="parChTrans1D3" presStyleIdx="0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4" custScaleX="76823" custScaleY="97773" custLinFactNeighborX="-20686" custLinFactNeighborY="-7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8C838454-94DA-48FF-959F-3E02D895D1DE}" type="pres">
      <dgm:prSet presAssocID="{8A98E26F-B733-4826-B15A-F65F7B6C0EC8}" presName="Name35" presStyleLbl="parChTrans1D3" presStyleIdx="1" presStyleCnt="4"/>
      <dgm:spPr/>
      <dgm:t>
        <a:bodyPr/>
        <a:lstStyle/>
        <a:p>
          <a:endParaRPr lang="es-ES"/>
        </a:p>
      </dgm:t>
    </dgm:pt>
    <dgm:pt modelId="{AC0EAA4A-D937-4822-BEBF-09DFA14C3EF5}" type="pres">
      <dgm:prSet presAssocID="{85A031E7-5ADB-46F5-B172-4A25D534811A}" presName="hierRoot2" presStyleCnt="0">
        <dgm:presLayoutVars>
          <dgm:hierBranch/>
        </dgm:presLayoutVars>
      </dgm:prSet>
      <dgm:spPr/>
    </dgm:pt>
    <dgm:pt modelId="{E69DF1DE-830A-401E-B7AF-DF935035CA09}" type="pres">
      <dgm:prSet presAssocID="{85A031E7-5ADB-46F5-B172-4A25D534811A}" presName="rootComposite" presStyleCnt="0"/>
      <dgm:spPr/>
    </dgm:pt>
    <dgm:pt modelId="{F4F27B9B-334F-4518-9257-364857E2F497}" type="pres">
      <dgm:prSet presAssocID="{85A031E7-5ADB-46F5-B172-4A25D534811A}" presName="rootText" presStyleLbl="node3" presStyleIdx="1" presStyleCnt="4" custScaleX="76823" custScaleY="97773" custLinFactNeighborX="-347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3A040E-07EA-498A-9D50-CACA4ED4D792}" type="pres">
      <dgm:prSet presAssocID="{85A031E7-5ADB-46F5-B172-4A25D534811A}" presName="rootConnector" presStyleLbl="node3" presStyleIdx="1" presStyleCnt="4"/>
      <dgm:spPr/>
      <dgm:t>
        <a:bodyPr/>
        <a:lstStyle/>
        <a:p>
          <a:endParaRPr lang="es-ES"/>
        </a:p>
      </dgm:t>
    </dgm:pt>
    <dgm:pt modelId="{CE77F407-A573-4E07-BEDF-78D8418F55F9}" type="pres">
      <dgm:prSet presAssocID="{85A031E7-5ADB-46F5-B172-4A25D534811A}" presName="hierChild4" presStyleCnt="0"/>
      <dgm:spPr/>
    </dgm:pt>
    <dgm:pt modelId="{DDAA4ECD-75E6-4D38-ABF3-780704EC26AB}" type="pres">
      <dgm:prSet presAssocID="{85A031E7-5ADB-46F5-B172-4A25D534811A}" presName="hierChild5" presStyleCnt="0"/>
      <dgm:spPr/>
    </dgm:pt>
    <dgm:pt modelId="{AC377D5A-8A79-481B-AC9E-ACB650D73FF0}" type="pres">
      <dgm:prSet presAssocID="{0AC5E3FD-60C1-4EA5-8B03-394CC98D0B19}" presName="Name35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76823" custScaleY="97773" custLinFactNeighborX="-453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6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93133" custScaleY="89150" custLinFactX="33617" custLinFactNeighborX="100000" custLinFactNeighborY="24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6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93133" custScaleY="89150" custLinFactNeighborX="-86814" custLinFactNeighborY="24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74712" custScaleY="76372" custLinFactNeighborX="-86597" custLinFactNeighborY="-5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3" custScaleX="96030" custScaleY="96030" custLinFactNeighborX="-44569" custLinFactNeighborY="302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3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3" custScaleX="96030" custScaleY="96030" custLinFactNeighborX="-33490" custLinFactNeighborY="301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  <dgm:pt modelId="{6D94BD02-177B-4C12-AA77-49B8EB17FB24}" type="pres">
      <dgm:prSet presAssocID="{DD899F18-8A14-48B8-8736-DA3F05023F5E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666D0721-D27D-4381-B059-F143700003BA}" type="pres">
      <dgm:prSet presAssocID="{55F3A26E-6D4A-4FC3-8A6C-F23C193A8CB6}" presName="hierRoot3" presStyleCnt="0">
        <dgm:presLayoutVars>
          <dgm:hierBranch val="init"/>
        </dgm:presLayoutVars>
      </dgm:prSet>
      <dgm:spPr/>
    </dgm:pt>
    <dgm:pt modelId="{F1DA728B-D8B3-4153-B878-5A7F2D0BC1A4}" type="pres">
      <dgm:prSet presAssocID="{55F3A26E-6D4A-4FC3-8A6C-F23C193A8CB6}" presName="rootComposite3" presStyleCnt="0"/>
      <dgm:spPr/>
    </dgm:pt>
    <dgm:pt modelId="{D3AA7F9B-8D59-4040-8569-49AA11E3692B}" type="pres">
      <dgm:prSet presAssocID="{55F3A26E-6D4A-4FC3-8A6C-F23C193A8CB6}" presName="rootText3" presStyleLbl="asst1" presStyleIdx="2" presStyleCnt="3" custScaleX="96030" custScaleY="85330" custLinFactNeighborX="-44721" custLinFactNeighborY="67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596848-FB54-4AC7-84C0-7F9B51094920}" type="pres">
      <dgm:prSet presAssocID="{55F3A26E-6D4A-4FC3-8A6C-F23C193A8CB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936D57A-F442-41E5-A969-42A81507F1A2}" type="pres">
      <dgm:prSet presAssocID="{55F3A26E-6D4A-4FC3-8A6C-F23C193A8CB6}" presName="hierChild6" presStyleCnt="0"/>
      <dgm:spPr/>
    </dgm:pt>
    <dgm:pt modelId="{7937A6CE-1EBF-4C9C-BECA-330AF98FCA28}" type="pres">
      <dgm:prSet presAssocID="{55F3A26E-6D4A-4FC3-8A6C-F23C193A8CB6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D2E7EBF2-FD22-464E-A688-89810FABEA12}" type="presOf" srcId="{A0FD0FB1-9DD6-44E3-9EA5-E9FD9A72147A}" destId="{30C79C28-7DDB-4785-8904-0DCF80353FF9}" srcOrd="0" destOrd="0" presId="urn:microsoft.com/office/officeart/2005/8/layout/orgChart1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21B4493-B87F-4F2A-AD1F-8FC49525C2DD}" type="presOf" srcId="{85A031E7-5ADB-46F5-B172-4A25D534811A}" destId="{A23A040E-07EA-498A-9D50-CACA4ED4D792}" srcOrd="1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4" destOrd="0" parTransId="{257319B7-AED6-45A0-A661-C861CC1642F6}" sibTransId="{C5079DB9-DC48-419C-85A2-B006ADA54EC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5" destOrd="0" parTransId="{EC62C9BF-3045-414F-BC55-31DF030549B6}" sibTransId="{C47AD650-7917-4403-87BF-BEAC22D2DAB6}"/>
    <dgm:cxn modelId="{C71D49DB-3424-4BAA-88D8-B7F4CFD0C446}" type="presOf" srcId="{0AC5E3FD-60C1-4EA5-8B03-394CC98D0B19}" destId="{AC377D5A-8A79-481B-AC9E-ACB650D73FF0}" srcOrd="0" destOrd="0" presId="urn:microsoft.com/office/officeart/2005/8/layout/orgChart1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56825FB4-A209-437D-B68B-B484F17FFCA8}" type="presOf" srcId="{8A98E26F-B733-4826-B15A-F65F7B6C0EC8}" destId="{8C838454-94DA-48FF-959F-3E02D895D1DE}" srcOrd="0" destOrd="0" presId="urn:microsoft.com/office/officeart/2005/8/layout/orgChart1"/>
    <dgm:cxn modelId="{47A3E2E7-8DA1-4F18-8EEE-24E5DC8BCB59}" type="presOf" srcId="{55F3A26E-6D4A-4FC3-8A6C-F23C193A8CB6}" destId="{1D596848-FB54-4AC7-84C0-7F9B51094920}" srcOrd="1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834EDC3C-8186-4F03-B532-3AAED3242BFB}" srcId="{9DEA55C1-E59C-4B5B-90DC-1D0B54C2B20C}" destId="{55F3A26E-6D4A-4FC3-8A6C-F23C193A8CB6}" srcOrd="3" destOrd="0" parTransId="{DD899F18-8A14-48B8-8736-DA3F05023F5E}" sibTransId="{E542A485-FDCD-4E30-9B45-0F3F28D7DDA8}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415442CD-A578-427F-9A73-56FB9E79E0E2}" type="presOf" srcId="{85A031E7-5ADB-46F5-B172-4A25D534811A}" destId="{F4F27B9B-334F-4518-9257-364857E2F497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045C826A-A85A-4107-A91B-C33CF6857240}" type="presOf" srcId="{55F3A26E-6D4A-4FC3-8A6C-F23C193A8CB6}" destId="{D3AA7F9B-8D59-4040-8569-49AA11E3692B}" srcOrd="0" destOrd="0" presId="urn:microsoft.com/office/officeart/2005/8/layout/orgChart1"/>
    <dgm:cxn modelId="{A0D15E28-92B1-429D-9828-C0A21F5C9CB0}" type="presOf" srcId="{DD899F18-8A14-48B8-8736-DA3F05023F5E}" destId="{6D94BD02-177B-4C12-AA77-49B8EB17FB24}" srcOrd="0" destOrd="0" presId="urn:microsoft.com/office/officeart/2005/8/layout/orgChart1"/>
    <dgm:cxn modelId="{205B8737-0C07-443F-9643-4416BCD0EC25}" srcId="{41568039-9809-4B2B-BA51-64E0E23C2BBE}" destId="{85A031E7-5ADB-46F5-B172-4A25D534811A}" srcOrd="1" destOrd="0" parTransId="{8A98E26F-B733-4826-B15A-F65F7B6C0EC8}" sibTransId="{27C9F51B-22C7-4D61-8F52-DAF68211ACFE}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0FEA1071-C073-4D7D-9236-D1FBA85A093D}" type="presParOf" srcId="{DBDE0C42-B65A-4FF4-A1B6-4A7374870D94}" destId="{30C79C28-7DDB-4785-8904-0DCF80353FF9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BE04F4C3-E1F8-48EF-83F8-CF73D69443AE}" type="presParOf" srcId="{DBDE0C42-B65A-4FF4-A1B6-4A7374870D94}" destId="{8C838454-94DA-48FF-959F-3E02D895D1DE}" srcOrd="2" destOrd="0" presId="urn:microsoft.com/office/officeart/2005/8/layout/orgChart1"/>
    <dgm:cxn modelId="{C5854204-9E6D-4373-9B94-434F4CE6C0E7}" type="presParOf" srcId="{DBDE0C42-B65A-4FF4-A1B6-4A7374870D94}" destId="{AC0EAA4A-D937-4822-BEBF-09DFA14C3EF5}" srcOrd="3" destOrd="0" presId="urn:microsoft.com/office/officeart/2005/8/layout/orgChart1"/>
    <dgm:cxn modelId="{2D491BA8-2CBA-497E-9DAA-2FF3A3569FC0}" type="presParOf" srcId="{AC0EAA4A-D937-4822-BEBF-09DFA14C3EF5}" destId="{E69DF1DE-830A-401E-B7AF-DF935035CA09}" srcOrd="0" destOrd="0" presId="urn:microsoft.com/office/officeart/2005/8/layout/orgChart1"/>
    <dgm:cxn modelId="{FE7CD2DC-E648-42B0-81C0-2D05663B8B8B}" type="presParOf" srcId="{E69DF1DE-830A-401E-B7AF-DF935035CA09}" destId="{F4F27B9B-334F-4518-9257-364857E2F497}" srcOrd="0" destOrd="0" presId="urn:microsoft.com/office/officeart/2005/8/layout/orgChart1"/>
    <dgm:cxn modelId="{B7D6AE67-3397-45F5-81D7-843D0FAF93EE}" type="presParOf" srcId="{E69DF1DE-830A-401E-B7AF-DF935035CA09}" destId="{A23A040E-07EA-498A-9D50-CACA4ED4D792}" srcOrd="1" destOrd="0" presId="urn:microsoft.com/office/officeart/2005/8/layout/orgChart1"/>
    <dgm:cxn modelId="{7993D514-8578-4F04-BDF9-14769E307F48}" type="presParOf" srcId="{AC0EAA4A-D937-4822-BEBF-09DFA14C3EF5}" destId="{CE77F407-A573-4E07-BEDF-78D8418F55F9}" srcOrd="1" destOrd="0" presId="urn:microsoft.com/office/officeart/2005/8/layout/orgChart1"/>
    <dgm:cxn modelId="{C3FDAFE6-097F-48A1-AA83-400C68FB29F7}" type="presParOf" srcId="{AC0EAA4A-D937-4822-BEBF-09DFA14C3EF5}" destId="{DDAA4ECD-75E6-4D38-ABF3-780704EC26AB}" srcOrd="2" destOrd="0" presId="urn:microsoft.com/office/officeart/2005/8/layout/orgChart1"/>
    <dgm:cxn modelId="{F499D4AC-2A99-49AE-A773-FC5EA8B0836B}" type="presParOf" srcId="{DBDE0C42-B65A-4FF4-A1B6-4A7374870D94}" destId="{AC377D5A-8A79-481B-AC9E-ACB650D73FF0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  <dgm:cxn modelId="{59C0C4C9-47DE-4434-8D9C-DA7F4E7B28C6}" type="presParOf" srcId="{E6CFA08A-7145-470C-A659-6A725D85622B}" destId="{6D94BD02-177B-4C12-AA77-49B8EB17FB24}" srcOrd="4" destOrd="0" presId="urn:microsoft.com/office/officeart/2005/8/layout/orgChart1"/>
    <dgm:cxn modelId="{3BCB1787-FB26-4CC2-9502-57C567F08B61}" type="presParOf" srcId="{E6CFA08A-7145-470C-A659-6A725D85622B}" destId="{666D0721-D27D-4381-B059-F143700003BA}" srcOrd="5" destOrd="0" presId="urn:microsoft.com/office/officeart/2005/8/layout/orgChart1"/>
    <dgm:cxn modelId="{7993185F-5332-4751-895E-CA649629AA87}" type="presParOf" srcId="{666D0721-D27D-4381-B059-F143700003BA}" destId="{F1DA728B-D8B3-4153-B878-5A7F2D0BC1A4}" srcOrd="0" destOrd="0" presId="urn:microsoft.com/office/officeart/2005/8/layout/orgChart1"/>
    <dgm:cxn modelId="{CFDD3BF0-0B0C-46B3-8825-520EE8662E30}" type="presParOf" srcId="{F1DA728B-D8B3-4153-B878-5A7F2D0BC1A4}" destId="{D3AA7F9B-8D59-4040-8569-49AA11E3692B}" srcOrd="0" destOrd="0" presId="urn:microsoft.com/office/officeart/2005/8/layout/orgChart1"/>
    <dgm:cxn modelId="{8D804CB6-A6A2-467F-9BEE-2DA86CFD557A}" type="presParOf" srcId="{F1DA728B-D8B3-4153-B878-5A7F2D0BC1A4}" destId="{1D596848-FB54-4AC7-84C0-7F9B51094920}" srcOrd="1" destOrd="0" presId="urn:microsoft.com/office/officeart/2005/8/layout/orgChart1"/>
    <dgm:cxn modelId="{19585BC2-CE5C-4A12-80F1-B7DC05380937}" type="presParOf" srcId="{666D0721-D27D-4381-B059-F143700003BA}" destId="{7936D57A-F442-41E5-A969-42A81507F1A2}" srcOrd="1" destOrd="0" presId="urn:microsoft.com/office/officeart/2005/8/layout/orgChart1"/>
    <dgm:cxn modelId="{308F7C6E-6467-4EA5-87A2-1DDBAA2B3FE5}" type="presParOf" srcId="{666D0721-D27D-4381-B059-F143700003BA}" destId="{7937A6CE-1EBF-4C9C-BECA-330AF98FCA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Telefonista</a:t>
          </a:r>
          <a:endParaRPr lang="es-MX" altLang="es-MX" sz="1200" dirty="0" smtClean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Jurídico(a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Derechos </a:t>
          </a:r>
          <a:r>
            <a:rPr lang="es-MX" altLang="es-MX" sz="1200" dirty="0" smtClean="0"/>
            <a:t>Humanos</a:t>
          </a:r>
          <a:endParaRPr lang="es-MX" altLang="es-MX" sz="1200" dirty="0" smtClean="0"/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  <a:r>
            <a:rPr lang="es-MX" altLang="es-MX" sz="1200" dirty="0" smtClean="0"/>
            <a:t>Área</a:t>
          </a:r>
          <a:endParaRPr lang="es-MX" altLang="es-MX" sz="1200" dirty="0" smtClean="0"/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Asuntos 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</a:t>
          </a:r>
          <a:r>
            <a:rPr lang="es-MX" sz="1200" dirty="0" smtClean="0"/>
            <a:t>Jurídico(a</a:t>
          </a:r>
          <a:r>
            <a:rPr lang="es-MX" sz="1200" dirty="0" smtClean="0"/>
            <a:t>)</a:t>
          </a:r>
          <a:endParaRPr lang="es-MX" sz="1200" dirty="0" smtClean="0"/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A32DA60-2931-4C07-8A37-CDD83B04F392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62DB4AD-B76D-4346-A499-3E0D6EB8BD96}" type="parTrans" cxnId="{55136BB7-FEB4-48AE-9973-CA72A46D1B67}">
      <dgm:prSet/>
      <dgm:spPr/>
      <dgm:t>
        <a:bodyPr/>
        <a:lstStyle/>
        <a:p>
          <a:endParaRPr lang="es-ES" sz="1200"/>
        </a:p>
      </dgm:t>
    </dgm:pt>
    <dgm:pt modelId="{F3040AD6-139C-428E-A28D-6EFDA4D33544}" type="sibTrans" cxnId="{55136BB7-FEB4-48AE-9973-CA72A46D1B6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592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09DAAC9-CED8-4987-B70B-3665FF4F2061}" type="pres">
      <dgm:prSet presAssocID="{1B72593C-4913-43EA-B599-3DF0D50ACEC5}" presName="Name37" presStyleLbl="parChTrans1D2" presStyleIdx="0" presStyleCnt="5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9FBAB4A-12A0-49D7-88E2-4B16A4B1914A}" type="pres">
      <dgm:prSet presAssocID="{D356E864-2404-463D-A64C-A155F0DAE4F2}" presName="rootComposite" presStyleCnt="0"/>
      <dgm:spPr/>
      <dgm:t>
        <a:bodyPr/>
        <a:lstStyle/>
        <a:p>
          <a:endParaRPr lang="es-ES"/>
        </a:p>
      </dgm:t>
    </dgm:pt>
    <dgm:pt modelId="{6F525FFA-20EB-4B47-B8E9-7016B7C39B5D}" type="pres">
      <dgm:prSet presAssocID="{D356E864-2404-463D-A64C-A155F0DAE4F2}" presName="rootText" presStyleLbl="node2" presStyleIdx="0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  <dgm:t>
        <a:bodyPr/>
        <a:lstStyle/>
        <a:p>
          <a:endParaRPr lang="es-ES"/>
        </a:p>
      </dgm:t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B0FCD43-5F0A-46D1-B8FA-3F6AFFC5378C}" type="pres">
      <dgm:prSet presAssocID="{7F47D3DC-65A3-4826-B841-512C663F77CD}" presName="rootComposite" presStyleCnt="0"/>
      <dgm:spPr/>
      <dgm:t>
        <a:bodyPr/>
        <a:lstStyle/>
        <a:p>
          <a:endParaRPr lang="es-ES"/>
        </a:p>
      </dgm:t>
    </dgm:pt>
    <dgm:pt modelId="{7E45E9B0-083B-46AD-BDBA-25D37BB93875}" type="pres">
      <dgm:prSet presAssocID="{7F47D3DC-65A3-4826-B841-512C663F77CD}" presName="rootText" presStyleLbl="node3" presStyleIdx="0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  <dgm:t>
        <a:bodyPr/>
        <a:lstStyle/>
        <a:p>
          <a:endParaRPr lang="es-ES"/>
        </a:p>
      </dgm:t>
    </dgm:pt>
    <dgm:pt modelId="{A2410690-C37B-414B-A8F7-D02D6A7C3A14}" type="pres">
      <dgm:prSet presAssocID="{7F47D3DC-65A3-4826-B841-512C663F77CD}" presName="hierChild5" presStyleCnt="0"/>
      <dgm:spPr/>
      <dgm:t>
        <a:bodyPr/>
        <a:lstStyle/>
        <a:p>
          <a:endParaRPr lang="es-ES"/>
        </a:p>
      </dgm:t>
    </dgm:pt>
    <dgm:pt modelId="{B0EF0FA9-DEDF-48C1-AB93-BBE116E8C177}" type="pres">
      <dgm:prSet presAssocID="{D356E864-2404-463D-A64C-A155F0DAE4F2}" presName="hierChild5" presStyleCnt="0"/>
      <dgm:spPr/>
      <dgm:t>
        <a:bodyPr/>
        <a:lstStyle/>
        <a:p>
          <a:endParaRPr lang="es-ES"/>
        </a:p>
      </dgm:t>
    </dgm:pt>
    <dgm:pt modelId="{E0523BF5-460E-4E58-945C-A394EFA794D5}" type="pres">
      <dgm:prSet presAssocID="{95297325-87FE-4329-B242-7AA1BD276089}" presName="Name37" presStyleLbl="parChTrans1D2" presStyleIdx="1" presStyleCnt="5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CF5ECCE-C47B-4A36-8610-F49713CE297B}" type="pres">
      <dgm:prSet presAssocID="{2F28A66A-1B4E-417A-BD5C-B53903172839}" presName="rootComposite" presStyleCnt="0"/>
      <dgm:spPr/>
      <dgm:t>
        <a:bodyPr/>
        <a:lstStyle/>
        <a:p>
          <a:endParaRPr lang="es-ES"/>
        </a:p>
      </dgm:t>
    </dgm:pt>
    <dgm:pt modelId="{5A164562-B0D8-419C-8708-92B853F8FA7E}" type="pres">
      <dgm:prSet presAssocID="{2F28A66A-1B4E-417A-BD5C-B53903172839}" presName="rootText" presStyleLbl="node2" presStyleIdx="1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  <dgm:t>
        <a:bodyPr/>
        <a:lstStyle/>
        <a:p>
          <a:endParaRPr lang="es-ES"/>
        </a:p>
      </dgm:t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613B6C3-B7C4-44B3-A8FF-5BAB3B822B2F}" type="pres">
      <dgm:prSet presAssocID="{8CF8CF26-67C3-4625-8429-02B451F8830C}" presName="rootComposite" presStyleCnt="0"/>
      <dgm:spPr/>
      <dgm:t>
        <a:bodyPr/>
        <a:lstStyle/>
        <a:p>
          <a:endParaRPr lang="es-ES"/>
        </a:p>
      </dgm:t>
    </dgm:pt>
    <dgm:pt modelId="{9F102510-E52A-4A25-AFBB-297C8DE1CD64}" type="pres">
      <dgm:prSet presAssocID="{8CF8CF26-67C3-4625-8429-02B451F8830C}" presName="rootText" presStyleLbl="node3" presStyleIdx="1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  <dgm:t>
        <a:bodyPr/>
        <a:lstStyle/>
        <a:p>
          <a:endParaRPr lang="es-ES"/>
        </a:p>
      </dgm:t>
    </dgm:pt>
    <dgm:pt modelId="{B6824F6D-A3D1-4510-8E7C-05761C47544F}" type="pres">
      <dgm:prSet presAssocID="{8CF8CF26-67C3-4625-8429-02B451F8830C}" presName="hierChild5" presStyleCnt="0"/>
      <dgm:spPr/>
      <dgm:t>
        <a:bodyPr/>
        <a:lstStyle/>
        <a:p>
          <a:endParaRPr lang="es-ES"/>
        </a:p>
      </dgm:t>
    </dgm:pt>
    <dgm:pt modelId="{465AA013-F5CF-46E1-B1C4-E3BFE7B0DBAC}" type="pres">
      <dgm:prSet presAssocID="{2F28A66A-1B4E-417A-BD5C-B53903172839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4DF7A88-09E1-4F4F-80D0-2433B2C21A86}" type="pres">
      <dgm:prSet presAssocID="{8AE406FF-1ED1-4934-A5B6-7874694C824A}" presName="Name111" presStyleLbl="parChTrans1D2" presStyleIdx="2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784CFC3-F2D9-488A-AE9C-C3568DA512EE}" type="pres">
      <dgm:prSet presAssocID="{249E77FC-7B70-4B62-8A63-35C970666788}" presName="rootComposite3" presStyleCnt="0"/>
      <dgm:spPr/>
      <dgm:t>
        <a:bodyPr/>
        <a:lstStyle/>
        <a:p>
          <a:endParaRPr lang="es-ES"/>
        </a:p>
      </dgm:t>
    </dgm:pt>
    <dgm:pt modelId="{D626C255-1536-4EB0-A4A3-D107C591C8D4}" type="pres">
      <dgm:prSet presAssocID="{249E77FC-7B70-4B62-8A63-35C970666788}" presName="rootText3" presStyleLbl="asst1" presStyleIdx="0" presStyleCnt="3" custScaleX="119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  <dgm:t>
        <a:bodyPr/>
        <a:lstStyle/>
        <a:p>
          <a:endParaRPr lang="es-ES"/>
        </a:p>
      </dgm:t>
    </dgm:pt>
    <dgm:pt modelId="{1D30BE1A-1909-4D61-8B81-19B28E740DFA}" type="pres">
      <dgm:prSet presAssocID="{249E77FC-7B70-4B62-8A63-35C970666788}" presName="hierChild7" presStyleCnt="0"/>
      <dgm:spPr/>
      <dgm:t>
        <a:bodyPr/>
        <a:lstStyle/>
        <a:p>
          <a:endParaRPr lang="es-ES"/>
        </a:p>
      </dgm:t>
    </dgm:pt>
    <dgm:pt modelId="{5455C562-828F-4D62-BCB9-7DDE4F3ACAD5}" type="pres">
      <dgm:prSet presAssocID="{162DB4AD-B76D-4346-A499-3E0D6EB8BD96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C6FFAB63-8603-41DF-97E7-3F00393361B2}" type="pres">
      <dgm:prSet presAssocID="{AA32DA60-2931-4C07-8A37-CDD83B04F392}" presName="hierRoot3" presStyleCnt="0">
        <dgm:presLayoutVars>
          <dgm:hierBranch val="init"/>
        </dgm:presLayoutVars>
      </dgm:prSet>
      <dgm:spPr/>
    </dgm:pt>
    <dgm:pt modelId="{CE1CA1F7-9EC8-4B00-9232-B2F0D1770036}" type="pres">
      <dgm:prSet presAssocID="{AA32DA60-2931-4C07-8A37-CDD83B04F392}" presName="rootComposite3" presStyleCnt="0"/>
      <dgm:spPr/>
    </dgm:pt>
    <dgm:pt modelId="{C58D231B-CCB9-4256-BDA6-97280EE9438D}" type="pres">
      <dgm:prSet presAssocID="{AA32DA60-2931-4C07-8A37-CDD83B04F392}" presName="rootText3" presStyleLbl="asst1" presStyleIdx="1" presStyleCnt="3" custScaleX="119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18DD0B-075B-4046-89F7-FE8137496E27}" type="pres">
      <dgm:prSet presAssocID="{AA32DA60-2931-4C07-8A37-CDD83B04F392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53F7FEE-6DEF-48BA-9310-C90767B8B858}" type="pres">
      <dgm:prSet presAssocID="{AA32DA60-2931-4C07-8A37-CDD83B04F392}" presName="hierChild6" presStyleCnt="0"/>
      <dgm:spPr/>
    </dgm:pt>
    <dgm:pt modelId="{F3F35153-7989-412E-8E54-8A8623105786}" type="pres">
      <dgm:prSet presAssocID="{AA32DA60-2931-4C07-8A37-CDD83B04F392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19140E-F8FF-47E9-B35D-C3640F236492}" type="pres">
      <dgm:prSet presAssocID="{0E8A5CC1-72C5-4BC3-9EBA-073F3F6047FE}" presName="rootComposite3" presStyleCnt="0"/>
      <dgm:spPr/>
      <dgm:t>
        <a:bodyPr/>
        <a:lstStyle/>
        <a:p>
          <a:endParaRPr lang="es-ES"/>
        </a:p>
      </dgm:t>
    </dgm:pt>
    <dgm:pt modelId="{A3397913-9049-41EA-B6CD-CBAD9CBC9243}" type="pres">
      <dgm:prSet presAssocID="{0E8A5CC1-72C5-4BC3-9EBA-073F3F6047FE}" presName="rootText3" presStyleLbl="asst1" presStyleIdx="2" presStyleCnt="3" custScaleX="119410" custScaleY="1497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  <dgm:t>
        <a:bodyPr/>
        <a:lstStyle/>
        <a:p>
          <a:endParaRPr lang="es-ES"/>
        </a:p>
      </dgm:t>
    </dgm:pt>
    <dgm:pt modelId="{D456E699-E05E-4E07-852A-57F15EB45C0F}" type="pres">
      <dgm:prSet presAssocID="{0E8A5CC1-72C5-4BC3-9EBA-073F3F6047FE}" presName="hierChild7" presStyleCnt="0"/>
      <dgm:spPr/>
      <dgm:t>
        <a:bodyPr/>
        <a:lstStyle/>
        <a:p>
          <a:endParaRPr lang="es-ES"/>
        </a:p>
      </dgm:t>
    </dgm:pt>
  </dgm:ptLst>
  <dgm:cxnLst>
    <dgm:cxn modelId="{38E341EC-1031-4AE5-9E3A-72E3B87F8F92}" type="presOf" srcId="{AA32DA60-2931-4C07-8A37-CDD83B04F392}" destId="{C58D231B-CCB9-4256-BDA6-97280EE9438D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1970DC74-ED99-4022-96FA-38F1394A46C9}" type="presOf" srcId="{AA32DA60-2931-4C07-8A37-CDD83B04F392}" destId="{D118DD0B-075B-4046-89F7-FE8137496E27}" srcOrd="1" destOrd="0" presId="urn:microsoft.com/office/officeart/2005/8/layout/orgChart1"/>
    <dgm:cxn modelId="{94FE90F9-F6D4-478B-9FB7-D50C5ECF131F}" srcId="{9DEA55C1-E59C-4B5B-90DC-1D0B54C2B20C}" destId="{2F28A66A-1B4E-417A-BD5C-B53903172839}" srcOrd="3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4" destOrd="0" parTransId="{83ACB8C7-4AC3-4C96-9D4E-867BDAEC46F4}" sibTransId="{45F6303C-D94F-461E-9889-BC38B8E24C28}"/>
    <dgm:cxn modelId="{ADAE2F9A-BD9D-49C5-B36F-FA61F5D4E533}" type="presOf" srcId="{162DB4AD-B76D-4346-A499-3E0D6EB8BD96}" destId="{5455C562-828F-4D62-BCB9-7DDE4F3ACAD5}" srcOrd="0" destOrd="0" presId="urn:microsoft.com/office/officeart/2005/8/layout/orgChart1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55136BB7-FEB4-48AE-9973-CA72A46D1B67}" srcId="{9DEA55C1-E59C-4B5B-90DC-1D0B54C2B20C}" destId="{AA32DA60-2931-4C07-8A37-CDD83B04F392}" srcOrd="2" destOrd="0" parTransId="{162DB4AD-B76D-4346-A499-3E0D6EB8BD96}" sibTransId="{F3040AD6-139C-428E-A28D-6EFDA4D33544}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F05E8C50-BCC0-4FA8-8C1F-94A6FA79ED5F}" type="presParOf" srcId="{E6CFA08A-7145-470C-A659-6A725D85622B}" destId="{5455C562-828F-4D62-BCB9-7DDE4F3ACAD5}" srcOrd="2" destOrd="0" presId="urn:microsoft.com/office/officeart/2005/8/layout/orgChart1"/>
    <dgm:cxn modelId="{24607898-5CB0-4129-B645-90DD6E95D300}" type="presParOf" srcId="{E6CFA08A-7145-470C-A659-6A725D85622B}" destId="{C6FFAB63-8603-41DF-97E7-3F00393361B2}" srcOrd="3" destOrd="0" presId="urn:microsoft.com/office/officeart/2005/8/layout/orgChart1"/>
    <dgm:cxn modelId="{061D856E-D4B0-45D4-92AA-E7E99FDEF427}" type="presParOf" srcId="{C6FFAB63-8603-41DF-97E7-3F00393361B2}" destId="{CE1CA1F7-9EC8-4B00-9232-B2F0D1770036}" srcOrd="0" destOrd="0" presId="urn:microsoft.com/office/officeart/2005/8/layout/orgChart1"/>
    <dgm:cxn modelId="{84FDDC25-4381-4FDD-A411-E98A1B9BE765}" type="presParOf" srcId="{CE1CA1F7-9EC8-4B00-9232-B2F0D1770036}" destId="{C58D231B-CCB9-4256-BDA6-97280EE9438D}" srcOrd="0" destOrd="0" presId="urn:microsoft.com/office/officeart/2005/8/layout/orgChart1"/>
    <dgm:cxn modelId="{921A2B6C-82BA-4C69-98A8-D89AB8B83C18}" type="presParOf" srcId="{CE1CA1F7-9EC8-4B00-9232-B2F0D1770036}" destId="{D118DD0B-075B-4046-89F7-FE8137496E27}" srcOrd="1" destOrd="0" presId="urn:microsoft.com/office/officeart/2005/8/layout/orgChart1"/>
    <dgm:cxn modelId="{BB316AAF-A929-4074-95DC-E53758DAAD0D}" type="presParOf" srcId="{C6FFAB63-8603-41DF-97E7-3F00393361B2}" destId="{253F7FEE-6DEF-48BA-9310-C90767B8B858}" srcOrd="1" destOrd="0" presId="urn:microsoft.com/office/officeart/2005/8/layout/orgChart1"/>
    <dgm:cxn modelId="{2AF3BC47-2529-4215-8E76-199366440A02}" type="presParOf" srcId="{C6FFAB63-8603-41DF-97E7-3F00393361B2}" destId="{F3F35153-7989-412E-8E54-8A8623105786}" srcOrd="2" destOrd="0" presId="urn:microsoft.com/office/officeart/2005/8/layout/orgChart1"/>
    <dgm:cxn modelId="{09C495BC-D68D-4916-BC33-E0D7F2DC1A3F}" type="presParOf" srcId="{E6CFA08A-7145-470C-A659-6A725D85622B}" destId="{386CFCB4-E090-461B-893D-4B30D4A8AF56}" srcOrd="4" destOrd="0" presId="urn:microsoft.com/office/officeart/2005/8/layout/orgChart1"/>
    <dgm:cxn modelId="{5300FE16-B26C-4C25-AE0D-1253EC409E47}" type="presParOf" srcId="{E6CFA08A-7145-470C-A659-6A725D85622B}" destId="{D67A4398-6C98-4755-B148-5C0E3EDC2ADF}" srcOrd="5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83FD3AF-8EAC-4A69-94F8-14D8FD643E4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latin typeface="Calibri" panose="020F0502020204030204" pitchFamily="34" charset="0"/>
            </a:rPr>
            <a:t>Prevención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31EF9BC7-57E0-4F8B-8A33-9B01676721B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Trabajadores(as) </a:t>
          </a:r>
          <a:r>
            <a:rPr lang="es-MX" altLang="es-MX" sz="1200" dirty="0" smtClean="0">
              <a:latin typeface="Calibri" panose="020F0502020204030204" pitchFamily="34" charset="0"/>
            </a:rPr>
            <a:t>Sociales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49C8D6AE-0EA1-4565-ACE9-7D24176F4B31}" type="sibTrans" cxnId="{CC71383F-8FC3-4E04-9DB0-723ED5EF67EE}">
      <dgm:prSet/>
      <dgm:spPr/>
      <dgm:t>
        <a:bodyPr/>
        <a:lstStyle/>
        <a:p>
          <a:endParaRPr lang="es-ES"/>
        </a:p>
      </dgm:t>
    </dgm:pt>
    <dgm:pt modelId="{99466D38-6A6C-47A1-AD03-2A4AE3630E36}" type="parTrans" cxnId="{CC71383F-8FC3-4E04-9DB0-723ED5EF67EE}">
      <dgm:prSet/>
      <dgm:spPr/>
      <dgm:t>
        <a:bodyPr/>
        <a:lstStyle/>
        <a:p>
          <a:endParaRPr lang="es-ES"/>
        </a:p>
      </dgm:t>
    </dgm:pt>
    <dgm:pt modelId="{F79156EF-8ABF-4B83-BFFD-67C8B09FDF9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Coordinador(a) de </a:t>
          </a:r>
          <a:r>
            <a:rPr lang="es-ES" sz="1200" dirty="0" smtClean="0">
              <a:latin typeface="Calibri" panose="020F0502020204030204" pitchFamily="34" charset="0"/>
            </a:rPr>
            <a:t>Prevención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7C2DDC1A-36D5-4FEE-AAB5-022F75CB1F50}" type="parTrans" cxnId="{D05E04F4-A897-4244-8EA6-BA00FDF4493C}">
      <dgm:prSet/>
      <dgm:spPr/>
      <dgm:t>
        <a:bodyPr/>
        <a:lstStyle/>
        <a:p>
          <a:endParaRPr lang="es-ES"/>
        </a:p>
      </dgm:t>
    </dgm:pt>
    <dgm:pt modelId="{DB7EBC29-B3EA-4EF0-A24E-B9727496E349}" type="sibTrans" cxnId="{D05E04F4-A897-4244-8EA6-BA00FDF4493C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B5C7A90-C71D-4E66-909B-803174750A95}" type="pres">
      <dgm:prSet presAssocID="{F79156EF-8ABF-4B83-BFFD-67C8B09FDF9C}" presName="hierRoot1" presStyleCnt="0">
        <dgm:presLayoutVars>
          <dgm:hierBranch val="init"/>
        </dgm:presLayoutVars>
      </dgm:prSet>
      <dgm:spPr/>
    </dgm:pt>
    <dgm:pt modelId="{43CA748A-23D7-4EA6-BE5A-DDD244438562}" type="pres">
      <dgm:prSet presAssocID="{F79156EF-8ABF-4B83-BFFD-67C8B09FDF9C}" presName="rootComposite1" presStyleCnt="0"/>
      <dgm:spPr/>
    </dgm:pt>
    <dgm:pt modelId="{27D8F7F5-2C94-47E3-93DE-D4AB4DA1E2AF}" type="pres">
      <dgm:prSet presAssocID="{F79156EF-8ABF-4B83-BFFD-67C8B09FDF9C}" presName="rootText1" presStyleLbl="node0" presStyleIdx="0" presStyleCnt="2" custScaleX="119504" custScaleY="99812" custLinFactY="-16895" custLinFactNeighborX="76002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34AD61-772C-4F22-8982-A2125EE3363E}" type="pres">
      <dgm:prSet presAssocID="{F79156EF-8ABF-4B83-BFFD-67C8B09FDF9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D909E16-33CE-420E-B670-DFD0E9F486C0}" type="pres">
      <dgm:prSet presAssocID="{F79156EF-8ABF-4B83-BFFD-67C8B09FDF9C}" presName="hierChild2" presStyleCnt="0"/>
      <dgm:spPr/>
    </dgm:pt>
    <dgm:pt modelId="{E0E1F65F-CA76-49B4-9610-4F719C77249E}" type="pres">
      <dgm:prSet presAssocID="{F79156EF-8ABF-4B83-BFFD-67C8B09FDF9C}" presName="hierChild3" presStyleCnt="0"/>
      <dgm:spPr/>
    </dgm:pt>
    <dgm:pt modelId="{0B686DC8-9CEA-4425-9A48-18C11DADBDD3}" type="pres">
      <dgm:prSet presAssocID="{B83FD3AF-8EAC-4A69-94F8-14D8FD643E4D}" presName="hierRoot1" presStyleCnt="0">
        <dgm:presLayoutVars>
          <dgm:hierBranch val="init"/>
        </dgm:presLayoutVars>
      </dgm:prSet>
      <dgm:spPr/>
    </dgm:pt>
    <dgm:pt modelId="{C4322D12-6111-4FE1-B3E2-B9BE66FF5DB8}" type="pres">
      <dgm:prSet presAssocID="{B83FD3AF-8EAC-4A69-94F8-14D8FD643E4D}" presName="rootComposite1" presStyleCnt="0"/>
      <dgm:spPr/>
    </dgm:pt>
    <dgm:pt modelId="{54FAA6D4-7629-4ABD-9DC8-A2785F1506AC}" type="pres">
      <dgm:prSet presAssocID="{B83FD3AF-8EAC-4A69-94F8-14D8FD643E4D}" presName="rootText1" presStyleLbl="node0" presStyleIdx="1" presStyleCnt="2" custScaleX="119596" custLinFactNeighborX="-64640" custLinFactNeighborY="205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07E692-C2D9-48E8-ADF7-F09C528093A7}" type="pres">
      <dgm:prSet presAssocID="{B83FD3AF-8EAC-4A69-94F8-14D8FD643E4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CE0E8F4-938C-43D3-BF20-ADF8D9A6AB2A}" type="pres">
      <dgm:prSet presAssocID="{B83FD3AF-8EAC-4A69-94F8-14D8FD643E4D}" presName="hierChild2" presStyleCnt="0"/>
      <dgm:spPr/>
    </dgm:pt>
    <dgm:pt modelId="{C0F602A2-3EC3-4DB5-8BA9-78EE8EF91E48}" type="pres">
      <dgm:prSet presAssocID="{99466D38-6A6C-47A1-AD03-2A4AE3630E36}" presName="Name37" presStyleLbl="parChTrans1D2" presStyleIdx="0" presStyleCnt="1"/>
      <dgm:spPr/>
      <dgm:t>
        <a:bodyPr/>
        <a:lstStyle/>
        <a:p>
          <a:endParaRPr lang="es-ES"/>
        </a:p>
      </dgm:t>
    </dgm:pt>
    <dgm:pt modelId="{C6F3BCEB-ADD5-4593-AD7B-6126F0BD9128}" type="pres">
      <dgm:prSet presAssocID="{31EF9BC7-57E0-4F8B-8A33-9B01676721B4}" presName="hierRoot2" presStyleCnt="0">
        <dgm:presLayoutVars>
          <dgm:hierBranch val="init"/>
        </dgm:presLayoutVars>
      </dgm:prSet>
      <dgm:spPr/>
    </dgm:pt>
    <dgm:pt modelId="{B624A971-784A-47A8-BB73-B122B0CC64A5}" type="pres">
      <dgm:prSet presAssocID="{31EF9BC7-57E0-4F8B-8A33-9B01676721B4}" presName="rootComposite" presStyleCnt="0"/>
      <dgm:spPr/>
    </dgm:pt>
    <dgm:pt modelId="{2012F01B-E07F-4BC7-88E9-54C08888834E}" type="pres">
      <dgm:prSet presAssocID="{31EF9BC7-57E0-4F8B-8A33-9B01676721B4}" presName="rootText" presStyleLbl="node2" presStyleIdx="0" presStyleCnt="1" custScaleX="114904" custScaleY="102496" custLinFactNeighborX="-64640" custLinFactNeighborY="2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6AA3F-7BA1-4DC7-BC10-55FEE682673F}" type="pres">
      <dgm:prSet presAssocID="{31EF9BC7-57E0-4F8B-8A33-9B01676721B4}" presName="rootConnector" presStyleLbl="node2" presStyleIdx="0" presStyleCnt="1"/>
      <dgm:spPr/>
      <dgm:t>
        <a:bodyPr/>
        <a:lstStyle/>
        <a:p>
          <a:endParaRPr lang="es-ES"/>
        </a:p>
      </dgm:t>
    </dgm:pt>
    <dgm:pt modelId="{E286A297-226A-4AAC-85D7-50986DD8F48A}" type="pres">
      <dgm:prSet presAssocID="{31EF9BC7-57E0-4F8B-8A33-9B01676721B4}" presName="hierChild4" presStyleCnt="0"/>
      <dgm:spPr/>
    </dgm:pt>
    <dgm:pt modelId="{FB4B4B7E-D58A-4468-8A18-055FEDC66078}" type="pres">
      <dgm:prSet presAssocID="{31EF9BC7-57E0-4F8B-8A33-9B01676721B4}" presName="hierChild5" presStyleCnt="0"/>
      <dgm:spPr/>
    </dgm:pt>
    <dgm:pt modelId="{8A40CB90-B697-481E-BC3C-202C0E5D9138}" type="pres">
      <dgm:prSet presAssocID="{B83FD3AF-8EAC-4A69-94F8-14D8FD643E4D}" presName="hierChild3" presStyleCnt="0"/>
      <dgm:spPr/>
    </dgm:pt>
  </dgm:ptLst>
  <dgm:cxnLst>
    <dgm:cxn modelId="{C57F8EEF-DB7D-49D5-AEAC-BCB4788E2580}" type="presOf" srcId="{B83FD3AF-8EAC-4A69-94F8-14D8FD643E4D}" destId="{54FAA6D4-7629-4ABD-9DC8-A2785F1506AC}" srcOrd="0" destOrd="0" presId="urn:microsoft.com/office/officeart/2005/8/layout/orgChart1"/>
    <dgm:cxn modelId="{A0808A67-1B26-4AF2-831E-76A88BAE4804}" type="presOf" srcId="{99466D38-6A6C-47A1-AD03-2A4AE3630E36}" destId="{C0F602A2-3EC3-4DB5-8BA9-78EE8EF91E48}" srcOrd="0" destOrd="0" presId="urn:microsoft.com/office/officeart/2005/8/layout/orgChart1"/>
    <dgm:cxn modelId="{668F2E59-E989-4F46-9642-969DB248E975}" type="presOf" srcId="{F79156EF-8ABF-4B83-BFFD-67C8B09FDF9C}" destId="{E634AD61-772C-4F22-8982-A2125EE3363E}" srcOrd="1" destOrd="0" presId="urn:microsoft.com/office/officeart/2005/8/layout/orgChart1"/>
    <dgm:cxn modelId="{41FFB6DD-4B0C-4302-8B23-8A597A1C2627}" type="presOf" srcId="{F79156EF-8ABF-4B83-BFFD-67C8B09FDF9C}" destId="{27D8F7F5-2C94-47E3-93DE-D4AB4DA1E2AF}" srcOrd="0" destOrd="0" presId="urn:microsoft.com/office/officeart/2005/8/layout/orgChart1"/>
    <dgm:cxn modelId="{A2CDA632-D2B1-4098-8E05-8632092E96DE}" type="presOf" srcId="{31EF9BC7-57E0-4F8B-8A33-9B01676721B4}" destId="{CC56AA3F-7BA1-4DC7-BC10-55FEE682673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C71383F-8FC3-4E04-9DB0-723ED5EF67EE}" srcId="{B83FD3AF-8EAC-4A69-94F8-14D8FD643E4D}" destId="{31EF9BC7-57E0-4F8B-8A33-9B01676721B4}" srcOrd="0" destOrd="0" parTransId="{99466D38-6A6C-47A1-AD03-2A4AE3630E36}" sibTransId="{49C8D6AE-0EA1-4565-ACE9-7D24176F4B31}"/>
    <dgm:cxn modelId="{D05E04F4-A897-4244-8EA6-BA00FDF4493C}" srcId="{BD3D72B1-EEF6-4EB4-803A-A74A6B419346}" destId="{F79156EF-8ABF-4B83-BFFD-67C8B09FDF9C}" srcOrd="0" destOrd="0" parTransId="{7C2DDC1A-36D5-4FEE-AAB5-022F75CB1F50}" sibTransId="{DB7EBC29-B3EA-4EF0-A24E-B9727496E349}"/>
    <dgm:cxn modelId="{3E5AE9C5-581A-4C1D-A47F-0110641CA986}" type="presOf" srcId="{B83FD3AF-8EAC-4A69-94F8-14D8FD643E4D}" destId="{2E07E692-C2D9-48E8-ADF7-F09C528093A7}" srcOrd="1" destOrd="0" presId="urn:microsoft.com/office/officeart/2005/8/layout/orgChart1"/>
    <dgm:cxn modelId="{5216DF8C-8AEF-44B6-8180-0FBF2AE58D93}" type="presOf" srcId="{31EF9BC7-57E0-4F8B-8A33-9B01676721B4}" destId="{2012F01B-E07F-4BC7-88E9-54C08888834E}" srcOrd="0" destOrd="0" presId="urn:microsoft.com/office/officeart/2005/8/layout/orgChart1"/>
    <dgm:cxn modelId="{A763FD44-1D96-4E34-B7A3-9E5DC07AD804}" srcId="{BD3D72B1-EEF6-4EB4-803A-A74A6B419346}" destId="{B83FD3AF-8EAC-4A69-94F8-14D8FD643E4D}" srcOrd="1" destOrd="0" parTransId="{9BC9B818-78EE-4157-BAEB-337631D59F67}" sibTransId="{0313E9EE-827C-49C0-9E0D-84B2DC1597E2}"/>
    <dgm:cxn modelId="{77216118-FA03-4D15-B061-F46E0976E60D}" type="presParOf" srcId="{B3263371-B20E-4D1C-87B0-F232DC5A756C}" destId="{3B5C7A90-C71D-4E66-909B-803174750A95}" srcOrd="0" destOrd="0" presId="urn:microsoft.com/office/officeart/2005/8/layout/orgChart1"/>
    <dgm:cxn modelId="{2FF3E254-21FE-4CEC-98B4-5B3C23B246C0}" type="presParOf" srcId="{3B5C7A90-C71D-4E66-909B-803174750A95}" destId="{43CA748A-23D7-4EA6-BE5A-DDD244438562}" srcOrd="0" destOrd="0" presId="urn:microsoft.com/office/officeart/2005/8/layout/orgChart1"/>
    <dgm:cxn modelId="{A5F4DCB0-C4E6-4650-AD3C-C69DA243E908}" type="presParOf" srcId="{43CA748A-23D7-4EA6-BE5A-DDD244438562}" destId="{27D8F7F5-2C94-47E3-93DE-D4AB4DA1E2AF}" srcOrd="0" destOrd="0" presId="urn:microsoft.com/office/officeart/2005/8/layout/orgChart1"/>
    <dgm:cxn modelId="{054E2800-843C-4074-B514-BD2AC19F129E}" type="presParOf" srcId="{43CA748A-23D7-4EA6-BE5A-DDD244438562}" destId="{E634AD61-772C-4F22-8982-A2125EE3363E}" srcOrd="1" destOrd="0" presId="urn:microsoft.com/office/officeart/2005/8/layout/orgChart1"/>
    <dgm:cxn modelId="{B81349C0-A428-411D-8AE3-4FC65268C6D9}" type="presParOf" srcId="{3B5C7A90-C71D-4E66-909B-803174750A95}" destId="{8D909E16-33CE-420E-B670-DFD0E9F486C0}" srcOrd="1" destOrd="0" presId="urn:microsoft.com/office/officeart/2005/8/layout/orgChart1"/>
    <dgm:cxn modelId="{476F9A30-9616-4A17-82B1-5DEBE2247E46}" type="presParOf" srcId="{3B5C7A90-C71D-4E66-909B-803174750A95}" destId="{E0E1F65F-CA76-49B4-9610-4F719C77249E}" srcOrd="2" destOrd="0" presId="urn:microsoft.com/office/officeart/2005/8/layout/orgChart1"/>
    <dgm:cxn modelId="{BAC7B725-08ED-40EE-958F-57046F4B976B}" type="presParOf" srcId="{B3263371-B20E-4D1C-87B0-F232DC5A756C}" destId="{0B686DC8-9CEA-4425-9A48-18C11DADBDD3}" srcOrd="1" destOrd="0" presId="urn:microsoft.com/office/officeart/2005/8/layout/orgChart1"/>
    <dgm:cxn modelId="{CB87F984-F4FC-4243-B81E-A70D47718EE0}" type="presParOf" srcId="{0B686DC8-9CEA-4425-9A48-18C11DADBDD3}" destId="{C4322D12-6111-4FE1-B3E2-B9BE66FF5DB8}" srcOrd="0" destOrd="0" presId="urn:microsoft.com/office/officeart/2005/8/layout/orgChart1"/>
    <dgm:cxn modelId="{D62D8234-AE8A-460B-8638-D9D0BC47231B}" type="presParOf" srcId="{C4322D12-6111-4FE1-B3E2-B9BE66FF5DB8}" destId="{54FAA6D4-7629-4ABD-9DC8-A2785F1506AC}" srcOrd="0" destOrd="0" presId="urn:microsoft.com/office/officeart/2005/8/layout/orgChart1"/>
    <dgm:cxn modelId="{E2715CE3-B641-478D-98B1-A8B10749A617}" type="presParOf" srcId="{C4322D12-6111-4FE1-B3E2-B9BE66FF5DB8}" destId="{2E07E692-C2D9-48E8-ADF7-F09C528093A7}" srcOrd="1" destOrd="0" presId="urn:microsoft.com/office/officeart/2005/8/layout/orgChart1"/>
    <dgm:cxn modelId="{865710D8-DA3C-41AF-BD25-6D1216690C8A}" type="presParOf" srcId="{0B686DC8-9CEA-4425-9A48-18C11DADBDD3}" destId="{DCE0E8F4-938C-43D3-BF20-ADF8D9A6AB2A}" srcOrd="1" destOrd="0" presId="urn:microsoft.com/office/officeart/2005/8/layout/orgChart1"/>
    <dgm:cxn modelId="{78133453-C462-4931-9389-0E79C73F8C8A}" type="presParOf" srcId="{DCE0E8F4-938C-43D3-BF20-ADF8D9A6AB2A}" destId="{C0F602A2-3EC3-4DB5-8BA9-78EE8EF91E48}" srcOrd="0" destOrd="0" presId="urn:microsoft.com/office/officeart/2005/8/layout/orgChart1"/>
    <dgm:cxn modelId="{025F38AF-8EE9-4B96-9AC4-5359FEB532A5}" type="presParOf" srcId="{DCE0E8F4-938C-43D3-BF20-ADF8D9A6AB2A}" destId="{C6F3BCEB-ADD5-4593-AD7B-6126F0BD9128}" srcOrd="1" destOrd="0" presId="urn:microsoft.com/office/officeart/2005/8/layout/orgChart1"/>
    <dgm:cxn modelId="{3D27ADE2-6570-4F97-8BE1-497519BADFF6}" type="presParOf" srcId="{C6F3BCEB-ADD5-4593-AD7B-6126F0BD9128}" destId="{B624A971-784A-47A8-BB73-B122B0CC64A5}" srcOrd="0" destOrd="0" presId="urn:microsoft.com/office/officeart/2005/8/layout/orgChart1"/>
    <dgm:cxn modelId="{87B68836-96E6-4E61-93C9-8634C991969D}" type="presParOf" srcId="{B624A971-784A-47A8-BB73-B122B0CC64A5}" destId="{2012F01B-E07F-4BC7-88E9-54C08888834E}" srcOrd="0" destOrd="0" presId="urn:microsoft.com/office/officeart/2005/8/layout/orgChart1"/>
    <dgm:cxn modelId="{C44D8812-EBA3-4626-A364-B94CC7C32635}" type="presParOf" srcId="{B624A971-784A-47A8-BB73-B122B0CC64A5}" destId="{CC56AA3F-7BA1-4DC7-BC10-55FEE682673F}" srcOrd="1" destOrd="0" presId="urn:microsoft.com/office/officeart/2005/8/layout/orgChart1"/>
    <dgm:cxn modelId="{239D6AF1-E69D-4A57-B789-BED636464C81}" type="presParOf" srcId="{C6F3BCEB-ADD5-4593-AD7B-6126F0BD9128}" destId="{E286A297-226A-4AAC-85D7-50986DD8F48A}" srcOrd="1" destOrd="0" presId="urn:microsoft.com/office/officeart/2005/8/layout/orgChart1"/>
    <dgm:cxn modelId="{43743932-6848-45FE-8107-8CCBAF9EE29E}" type="presParOf" srcId="{C6F3BCEB-ADD5-4593-AD7B-6126F0BD9128}" destId="{FB4B4B7E-D58A-4468-8A18-055FEDC66078}" srcOrd="2" destOrd="0" presId="urn:microsoft.com/office/officeart/2005/8/layout/orgChart1"/>
    <dgm:cxn modelId="{932E23F2-E3B9-4F80-A747-AC941A71F86D}" type="presParOf" srcId="{0B686DC8-9CEA-4425-9A48-18C11DADBDD3}" destId="{8A40CB90-B697-481E-BC3C-202C0E5D913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D6B0F25-8BF1-4F33-91CA-EEFC419A0F9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D809F12-4625-4F3F-B83E-8A6C566FE479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7C1730ED-185A-45D1-8887-4F19BBD0542E}" type="parTrans" cxnId="{4FEB543A-9415-4DBC-89B6-4F79842FCC0B}">
      <dgm:prSet/>
      <dgm:spPr/>
      <dgm:t>
        <a:bodyPr/>
        <a:lstStyle/>
        <a:p>
          <a:endParaRPr lang="es-ES" sz="1200"/>
        </a:p>
      </dgm:t>
    </dgm:pt>
    <dgm:pt modelId="{577BED3E-5E05-4B94-AA3A-7D2D183937C3}" type="sibTrans" cxnId="{4FEB543A-9415-4DBC-89B6-4F79842FCC0B}">
      <dgm:prSet/>
      <dgm:spPr/>
      <dgm:t>
        <a:bodyPr/>
        <a:lstStyle/>
        <a:p>
          <a:endParaRPr lang="es-ES" sz="1200"/>
        </a:p>
      </dgm:t>
    </dgm:pt>
    <dgm:pt modelId="{6B70BF9C-5D71-4019-AD08-939CC5CAD56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48942FEA-3625-4B0C-A791-1C9CE737D41C}" type="parTrans" cxnId="{7C5C11B0-D0AC-48E4-ADCA-E5A61DEA9DF3}">
      <dgm:prSet/>
      <dgm:spPr/>
      <dgm:t>
        <a:bodyPr/>
        <a:lstStyle/>
        <a:p>
          <a:endParaRPr lang="es-ES" sz="1200"/>
        </a:p>
      </dgm:t>
    </dgm:pt>
    <dgm:pt modelId="{023BE3ED-7F04-46A3-B58E-26762ED2DC14}" type="sibTrans" cxnId="{7C5C11B0-D0AC-48E4-ADCA-E5A61DEA9DF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5C54178-2206-494F-A031-CD0536BA4AA7}" type="pres">
      <dgm:prSet presAssocID="{BD6B0F25-8BF1-4F33-91CA-EEFC419A0F90}" presName="hierRoot1" presStyleCnt="0">
        <dgm:presLayoutVars>
          <dgm:hierBranch val="init"/>
        </dgm:presLayoutVars>
      </dgm:prSet>
      <dgm:spPr/>
    </dgm:pt>
    <dgm:pt modelId="{DEEFA29D-53D6-4BFA-914C-A2F050F9DCCB}" type="pres">
      <dgm:prSet presAssocID="{BD6B0F25-8BF1-4F33-91CA-EEFC419A0F90}" presName="rootComposite1" presStyleCnt="0"/>
      <dgm:spPr/>
    </dgm:pt>
    <dgm:pt modelId="{C59C05D7-06E8-4CEA-A047-F263581D47A1}" type="pres">
      <dgm:prSet presAssocID="{BD6B0F25-8BF1-4F33-91CA-EEFC419A0F90}" presName="rootText1" presStyleLbl="node0" presStyleIdx="0" presStyleCnt="1" custScaleX="128951" custLinFactNeighborY="-20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71C227-3507-4667-894C-17A1BAF040A5}" type="pres">
      <dgm:prSet presAssocID="{BD6B0F25-8BF1-4F33-91CA-EEFC419A0F9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811E8C6-E833-4D68-B079-D10D692AEC13}" type="pres">
      <dgm:prSet presAssocID="{BD6B0F25-8BF1-4F33-91CA-EEFC419A0F90}" presName="hierChild2" presStyleCnt="0"/>
      <dgm:spPr/>
    </dgm:pt>
    <dgm:pt modelId="{8734AD50-E2D1-4F53-BFFE-FE2090CC5EB3}" type="pres">
      <dgm:prSet presAssocID="{7C1730ED-185A-45D1-8887-4F19BBD0542E}" presName="Name37" presStyleLbl="parChTrans1D2" presStyleIdx="0" presStyleCnt="2"/>
      <dgm:spPr/>
      <dgm:t>
        <a:bodyPr/>
        <a:lstStyle/>
        <a:p>
          <a:endParaRPr lang="es-ES"/>
        </a:p>
      </dgm:t>
    </dgm:pt>
    <dgm:pt modelId="{0D142ECD-5980-4D5C-80AD-8D1921BCF109}" type="pres">
      <dgm:prSet presAssocID="{ED809F12-4625-4F3F-B83E-8A6C566FE479}" presName="hierRoot2" presStyleCnt="0">
        <dgm:presLayoutVars>
          <dgm:hierBranch val="init"/>
        </dgm:presLayoutVars>
      </dgm:prSet>
      <dgm:spPr/>
    </dgm:pt>
    <dgm:pt modelId="{6EEA726F-22AF-4FDE-B89D-82CE9B960ADF}" type="pres">
      <dgm:prSet presAssocID="{ED809F12-4625-4F3F-B83E-8A6C566FE479}" presName="rootComposite" presStyleCnt="0"/>
      <dgm:spPr/>
    </dgm:pt>
    <dgm:pt modelId="{5B550160-E3AF-41BD-A001-583FA9CFE1EB}" type="pres">
      <dgm:prSet presAssocID="{ED809F12-4625-4F3F-B83E-8A6C566FE479}" presName="rootText" presStyleLbl="node2" presStyleIdx="0" presStyleCnt="2" custScaleY="818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8EDED4-579C-4ED0-8056-0EBF9AC3D8CD}" type="pres">
      <dgm:prSet presAssocID="{ED809F12-4625-4F3F-B83E-8A6C566FE479}" presName="rootConnector" presStyleLbl="node2" presStyleIdx="0" presStyleCnt="2"/>
      <dgm:spPr/>
      <dgm:t>
        <a:bodyPr/>
        <a:lstStyle/>
        <a:p>
          <a:endParaRPr lang="es-ES"/>
        </a:p>
      </dgm:t>
    </dgm:pt>
    <dgm:pt modelId="{56CCA6E0-54AC-4280-8851-9D99F018A148}" type="pres">
      <dgm:prSet presAssocID="{ED809F12-4625-4F3F-B83E-8A6C566FE479}" presName="hierChild4" presStyleCnt="0"/>
      <dgm:spPr/>
    </dgm:pt>
    <dgm:pt modelId="{93722E53-BFEF-4981-87C1-2EC20F8BD184}" type="pres">
      <dgm:prSet presAssocID="{ED809F12-4625-4F3F-B83E-8A6C566FE479}" presName="hierChild5" presStyleCnt="0"/>
      <dgm:spPr/>
    </dgm:pt>
    <dgm:pt modelId="{C8B6D8E9-9014-473B-B118-3209D0FDC353}" type="pres">
      <dgm:prSet presAssocID="{48942FEA-3625-4B0C-A791-1C9CE737D41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C2CBC614-71FB-42A9-BF60-DFF92E1A04F4}" type="pres">
      <dgm:prSet presAssocID="{6B70BF9C-5D71-4019-AD08-939CC5CAD562}" presName="hierRoot2" presStyleCnt="0">
        <dgm:presLayoutVars>
          <dgm:hierBranch val="init"/>
        </dgm:presLayoutVars>
      </dgm:prSet>
      <dgm:spPr/>
    </dgm:pt>
    <dgm:pt modelId="{EFD4D7E2-A59C-4930-9B1E-5F40A6F92C9B}" type="pres">
      <dgm:prSet presAssocID="{6B70BF9C-5D71-4019-AD08-939CC5CAD562}" presName="rootComposite" presStyleCnt="0"/>
      <dgm:spPr/>
    </dgm:pt>
    <dgm:pt modelId="{1C04FBFD-DA7E-428B-8398-32E2AA6699E1}" type="pres">
      <dgm:prSet presAssocID="{6B70BF9C-5D71-4019-AD08-939CC5CAD562}" presName="rootText" presStyleLbl="node2" presStyleIdx="1" presStyleCnt="2" custScaleY="818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753E49-509B-4E40-BB1C-33B8FC8698CB}" type="pres">
      <dgm:prSet presAssocID="{6B70BF9C-5D71-4019-AD08-939CC5CAD562}" presName="rootConnector" presStyleLbl="node2" presStyleIdx="1" presStyleCnt="2"/>
      <dgm:spPr/>
      <dgm:t>
        <a:bodyPr/>
        <a:lstStyle/>
        <a:p>
          <a:endParaRPr lang="es-ES"/>
        </a:p>
      </dgm:t>
    </dgm:pt>
    <dgm:pt modelId="{93F34D2E-8562-4176-AFAE-395AFF9C01AA}" type="pres">
      <dgm:prSet presAssocID="{6B70BF9C-5D71-4019-AD08-939CC5CAD562}" presName="hierChild4" presStyleCnt="0"/>
      <dgm:spPr/>
    </dgm:pt>
    <dgm:pt modelId="{1BB2605D-C4A6-49B7-B06E-EEEE63619A74}" type="pres">
      <dgm:prSet presAssocID="{6B70BF9C-5D71-4019-AD08-939CC5CAD562}" presName="hierChild5" presStyleCnt="0"/>
      <dgm:spPr/>
    </dgm:pt>
    <dgm:pt modelId="{A4A6F205-6353-4C56-9F88-D959B517F0BC}" type="pres">
      <dgm:prSet presAssocID="{BD6B0F25-8BF1-4F33-91CA-EEFC419A0F90}" presName="hierChild3" presStyleCnt="0"/>
      <dgm:spPr/>
    </dgm:pt>
  </dgm:ptLst>
  <dgm:cxnLst>
    <dgm:cxn modelId="{BB41FD6D-0BF7-4A1E-B838-35921FA8196C}" type="presOf" srcId="{BD6B0F25-8BF1-4F33-91CA-EEFC419A0F90}" destId="{1571C227-3507-4667-894C-17A1BAF040A5}" srcOrd="1" destOrd="0" presId="urn:microsoft.com/office/officeart/2005/8/layout/orgChart1"/>
    <dgm:cxn modelId="{7A23C0BE-D291-4043-BDCE-8D5C2BC4290F}" type="presOf" srcId="{ED809F12-4625-4F3F-B83E-8A6C566FE479}" destId="{5B550160-E3AF-41BD-A001-583FA9CFE1EB}" srcOrd="0" destOrd="0" presId="urn:microsoft.com/office/officeart/2005/8/layout/orgChart1"/>
    <dgm:cxn modelId="{4677B873-C9B5-4B4C-8B63-1112B3D5B32A}" type="presOf" srcId="{48942FEA-3625-4B0C-A791-1C9CE737D41C}" destId="{C8B6D8E9-9014-473B-B118-3209D0FDC353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5623644-6EE0-4D10-B585-D8D70735E9CD}" type="presOf" srcId="{6B70BF9C-5D71-4019-AD08-939CC5CAD562}" destId="{1C04FBFD-DA7E-428B-8398-32E2AA6699E1}" srcOrd="0" destOrd="0" presId="urn:microsoft.com/office/officeart/2005/8/layout/orgChart1"/>
    <dgm:cxn modelId="{4FEB543A-9415-4DBC-89B6-4F79842FCC0B}" srcId="{BD6B0F25-8BF1-4F33-91CA-EEFC419A0F90}" destId="{ED809F12-4625-4F3F-B83E-8A6C566FE479}" srcOrd="0" destOrd="0" parTransId="{7C1730ED-185A-45D1-8887-4F19BBD0542E}" sibTransId="{577BED3E-5E05-4B94-AA3A-7D2D183937C3}"/>
    <dgm:cxn modelId="{E8A3D56D-9BDA-4EC8-8384-0FFE7ABC5385}" type="presOf" srcId="{BD6B0F25-8BF1-4F33-91CA-EEFC419A0F90}" destId="{C59C05D7-06E8-4CEA-A047-F263581D47A1}" srcOrd="0" destOrd="0" presId="urn:microsoft.com/office/officeart/2005/8/layout/orgChart1"/>
    <dgm:cxn modelId="{28881872-CA5F-4481-86DA-5AF372A13990}" type="presOf" srcId="{7C1730ED-185A-45D1-8887-4F19BBD0542E}" destId="{8734AD50-E2D1-4F53-BFFE-FE2090CC5EB3}" srcOrd="0" destOrd="0" presId="urn:microsoft.com/office/officeart/2005/8/layout/orgChart1"/>
    <dgm:cxn modelId="{726B3DFD-AEDC-4489-A03A-5E5C9E09E38C}" type="presOf" srcId="{6B70BF9C-5D71-4019-AD08-939CC5CAD562}" destId="{38753E49-509B-4E40-BB1C-33B8FC8698CB}" srcOrd="1" destOrd="0" presId="urn:microsoft.com/office/officeart/2005/8/layout/orgChart1"/>
    <dgm:cxn modelId="{7C5C11B0-D0AC-48E4-ADCA-E5A61DEA9DF3}" srcId="{BD6B0F25-8BF1-4F33-91CA-EEFC419A0F90}" destId="{6B70BF9C-5D71-4019-AD08-939CC5CAD562}" srcOrd="1" destOrd="0" parTransId="{48942FEA-3625-4B0C-A791-1C9CE737D41C}" sibTransId="{023BE3ED-7F04-46A3-B58E-26762ED2DC14}"/>
    <dgm:cxn modelId="{4D2A3E31-58F0-47E4-92E9-F54F5FC70A9F}" srcId="{BD3D72B1-EEF6-4EB4-803A-A74A6B419346}" destId="{BD6B0F25-8BF1-4F33-91CA-EEFC419A0F90}" srcOrd="0" destOrd="0" parTransId="{DFC30926-6767-45AE-A439-1C9BA57D328B}" sibTransId="{77E1326B-A8E9-4CCB-9F63-7A2E58186433}"/>
    <dgm:cxn modelId="{DB9E738F-98BA-41D4-A433-7BCFE56485C4}" type="presOf" srcId="{ED809F12-4625-4F3F-B83E-8A6C566FE479}" destId="{7B8EDED4-579C-4ED0-8056-0EBF9AC3D8CD}" srcOrd="1" destOrd="0" presId="urn:microsoft.com/office/officeart/2005/8/layout/orgChart1"/>
    <dgm:cxn modelId="{D6A417FD-FFEA-4A71-8F23-C19BDDE28F48}" type="presParOf" srcId="{B3263371-B20E-4D1C-87B0-F232DC5A756C}" destId="{F5C54178-2206-494F-A031-CD0536BA4AA7}" srcOrd="0" destOrd="0" presId="urn:microsoft.com/office/officeart/2005/8/layout/orgChart1"/>
    <dgm:cxn modelId="{C6AFEB61-287E-4197-860B-8C1F633FF3D4}" type="presParOf" srcId="{F5C54178-2206-494F-A031-CD0536BA4AA7}" destId="{DEEFA29D-53D6-4BFA-914C-A2F050F9DCCB}" srcOrd="0" destOrd="0" presId="urn:microsoft.com/office/officeart/2005/8/layout/orgChart1"/>
    <dgm:cxn modelId="{FCB0DC0A-33D4-44D8-B61C-0CF1BE1533C4}" type="presParOf" srcId="{DEEFA29D-53D6-4BFA-914C-A2F050F9DCCB}" destId="{C59C05D7-06E8-4CEA-A047-F263581D47A1}" srcOrd="0" destOrd="0" presId="urn:microsoft.com/office/officeart/2005/8/layout/orgChart1"/>
    <dgm:cxn modelId="{81DB0329-7707-4530-B6AC-95F168D5A843}" type="presParOf" srcId="{DEEFA29D-53D6-4BFA-914C-A2F050F9DCCB}" destId="{1571C227-3507-4667-894C-17A1BAF040A5}" srcOrd="1" destOrd="0" presId="urn:microsoft.com/office/officeart/2005/8/layout/orgChart1"/>
    <dgm:cxn modelId="{80CAA1A9-5381-4CBB-91EF-DBE4D6D3DE4C}" type="presParOf" srcId="{F5C54178-2206-494F-A031-CD0536BA4AA7}" destId="{F811E8C6-E833-4D68-B079-D10D692AEC13}" srcOrd="1" destOrd="0" presId="urn:microsoft.com/office/officeart/2005/8/layout/orgChart1"/>
    <dgm:cxn modelId="{D00EA9B2-A3AD-4647-8C37-12E38F38F09B}" type="presParOf" srcId="{F811E8C6-E833-4D68-B079-D10D692AEC13}" destId="{8734AD50-E2D1-4F53-BFFE-FE2090CC5EB3}" srcOrd="0" destOrd="0" presId="urn:microsoft.com/office/officeart/2005/8/layout/orgChart1"/>
    <dgm:cxn modelId="{04636C12-FCC0-4628-AFF7-059A532C8EC0}" type="presParOf" srcId="{F811E8C6-E833-4D68-B079-D10D692AEC13}" destId="{0D142ECD-5980-4D5C-80AD-8D1921BCF109}" srcOrd="1" destOrd="0" presId="urn:microsoft.com/office/officeart/2005/8/layout/orgChart1"/>
    <dgm:cxn modelId="{5D57684D-2D34-498F-A459-CA36B6FC2D04}" type="presParOf" srcId="{0D142ECD-5980-4D5C-80AD-8D1921BCF109}" destId="{6EEA726F-22AF-4FDE-B89D-82CE9B960ADF}" srcOrd="0" destOrd="0" presId="urn:microsoft.com/office/officeart/2005/8/layout/orgChart1"/>
    <dgm:cxn modelId="{1B01B8B5-D567-458E-A0E0-1BFC6EC28195}" type="presParOf" srcId="{6EEA726F-22AF-4FDE-B89D-82CE9B960ADF}" destId="{5B550160-E3AF-41BD-A001-583FA9CFE1EB}" srcOrd="0" destOrd="0" presId="urn:microsoft.com/office/officeart/2005/8/layout/orgChart1"/>
    <dgm:cxn modelId="{6787658F-5632-49E0-8568-F6A833464579}" type="presParOf" srcId="{6EEA726F-22AF-4FDE-B89D-82CE9B960ADF}" destId="{7B8EDED4-579C-4ED0-8056-0EBF9AC3D8CD}" srcOrd="1" destOrd="0" presId="urn:microsoft.com/office/officeart/2005/8/layout/orgChart1"/>
    <dgm:cxn modelId="{CEAC482C-29DD-4604-B7F3-D97B85C37BD5}" type="presParOf" srcId="{0D142ECD-5980-4D5C-80AD-8D1921BCF109}" destId="{56CCA6E0-54AC-4280-8851-9D99F018A148}" srcOrd="1" destOrd="0" presId="urn:microsoft.com/office/officeart/2005/8/layout/orgChart1"/>
    <dgm:cxn modelId="{9313FDC4-E9A9-4B02-ADB7-F0963F2DB596}" type="presParOf" srcId="{0D142ECD-5980-4D5C-80AD-8D1921BCF109}" destId="{93722E53-BFEF-4981-87C1-2EC20F8BD184}" srcOrd="2" destOrd="0" presId="urn:microsoft.com/office/officeart/2005/8/layout/orgChart1"/>
    <dgm:cxn modelId="{1631F60E-E047-4DCC-AB59-CDBD09EE1F51}" type="presParOf" srcId="{F811E8C6-E833-4D68-B079-D10D692AEC13}" destId="{C8B6D8E9-9014-473B-B118-3209D0FDC353}" srcOrd="2" destOrd="0" presId="urn:microsoft.com/office/officeart/2005/8/layout/orgChart1"/>
    <dgm:cxn modelId="{914FBCAB-2301-4BE9-A9DD-A5E7C55B9440}" type="presParOf" srcId="{F811E8C6-E833-4D68-B079-D10D692AEC13}" destId="{C2CBC614-71FB-42A9-BF60-DFF92E1A04F4}" srcOrd="3" destOrd="0" presId="urn:microsoft.com/office/officeart/2005/8/layout/orgChart1"/>
    <dgm:cxn modelId="{920B9218-F14B-41D2-89A7-2F5E84DF588E}" type="presParOf" srcId="{C2CBC614-71FB-42A9-BF60-DFF92E1A04F4}" destId="{EFD4D7E2-A59C-4930-9B1E-5F40A6F92C9B}" srcOrd="0" destOrd="0" presId="urn:microsoft.com/office/officeart/2005/8/layout/orgChart1"/>
    <dgm:cxn modelId="{3BF6F2DA-D1E3-498F-8C22-CCD88F995E80}" type="presParOf" srcId="{EFD4D7E2-A59C-4930-9B1E-5F40A6F92C9B}" destId="{1C04FBFD-DA7E-428B-8398-32E2AA6699E1}" srcOrd="0" destOrd="0" presId="urn:microsoft.com/office/officeart/2005/8/layout/orgChart1"/>
    <dgm:cxn modelId="{1F19B2CC-8872-48ED-9E6A-E24F59F7767E}" type="presParOf" srcId="{EFD4D7E2-A59C-4930-9B1E-5F40A6F92C9B}" destId="{38753E49-509B-4E40-BB1C-33B8FC8698CB}" srcOrd="1" destOrd="0" presId="urn:microsoft.com/office/officeart/2005/8/layout/orgChart1"/>
    <dgm:cxn modelId="{B19A9A37-9CF9-4479-A725-E3FC6D5BA866}" type="presParOf" srcId="{C2CBC614-71FB-42A9-BF60-DFF92E1A04F4}" destId="{93F34D2E-8562-4176-AFAE-395AFF9C01AA}" srcOrd="1" destOrd="0" presId="urn:microsoft.com/office/officeart/2005/8/layout/orgChart1"/>
    <dgm:cxn modelId="{5B8E80F3-4DA7-47D3-ABB3-B7EB96598A30}" type="presParOf" srcId="{C2CBC614-71FB-42A9-BF60-DFF92E1A04F4}" destId="{1BB2605D-C4A6-49B7-B06E-EEEE63619A74}" srcOrd="2" destOrd="0" presId="urn:microsoft.com/office/officeart/2005/8/layout/orgChart1"/>
    <dgm:cxn modelId="{D6FFFC83-698E-4C4C-A218-90C9A15A80AD}" type="presParOf" srcId="{F5C54178-2206-494F-A031-CD0536BA4AA7}" destId="{A4A6F205-6353-4C56-9F88-D959B517F0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latin typeface="Calibri" panose="020F0502020204030204" pitchFamily="34" charset="0"/>
            </a:rPr>
            <a:t>Programas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2DBCB48-A1D0-40FF-8341-46B8ACEBBC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</a:t>
          </a:r>
          <a:r>
            <a:rPr lang="es-MX" altLang="es-MX" sz="1200" dirty="0" smtClean="0">
              <a:latin typeface="Calibri" panose="020F0502020204030204" pitchFamily="34" charset="0"/>
            </a:rPr>
            <a:t>) de Vinculación </a:t>
          </a:r>
          <a:r>
            <a:rPr lang="es-MX" altLang="es-MX" sz="1200" dirty="0" smtClean="0">
              <a:latin typeface="Calibri" panose="020F0502020204030204" pitchFamily="34" charset="0"/>
            </a:rPr>
            <a:t>Estratégica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6CB3CBAB-1EA7-4768-B362-46E633E823C8}" type="par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BADC7B1-DA39-4941-85CC-A93362235BFC}" type="sib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408155E-5C93-4FDF-93A2-9991E1E797F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Coordinador(a) de </a:t>
          </a:r>
          <a:r>
            <a:rPr lang="es-ES" sz="1200" dirty="0" smtClean="0">
              <a:latin typeface="Calibri" panose="020F0502020204030204" pitchFamily="34" charset="0"/>
            </a:rPr>
            <a:t>Programas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E06676F0-06AD-470B-8F5A-65CA41535FAC}" type="parTrans" cxnId="{5436DA5A-47CB-4F1F-93D3-FAE6C4E54762}">
      <dgm:prSet/>
      <dgm:spPr/>
      <dgm:t>
        <a:bodyPr/>
        <a:lstStyle/>
        <a:p>
          <a:endParaRPr lang="es-ES"/>
        </a:p>
      </dgm:t>
    </dgm:pt>
    <dgm:pt modelId="{569032FB-2B48-4477-9356-2CF884D5A72F}" type="sibTrans" cxnId="{5436DA5A-47CB-4F1F-93D3-FAE6C4E5476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58F41C8-B49D-4E1F-A998-5231CCFEE26D}" type="pres">
      <dgm:prSet presAssocID="{7408155E-5C93-4FDF-93A2-9991E1E797F0}" presName="hierRoot1" presStyleCnt="0">
        <dgm:presLayoutVars>
          <dgm:hierBranch val="init"/>
        </dgm:presLayoutVars>
      </dgm:prSet>
      <dgm:spPr/>
    </dgm:pt>
    <dgm:pt modelId="{90E2BB94-8BFC-4699-B6FC-BC670B29B242}" type="pres">
      <dgm:prSet presAssocID="{7408155E-5C93-4FDF-93A2-9991E1E797F0}" presName="rootComposite1" presStyleCnt="0"/>
      <dgm:spPr/>
    </dgm:pt>
    <dgm:pt modelId="{AC926AB7-89FB-46D0-98DB-79F996FF0995}" type="pres">
      <dgm:prSet presAssocID="{7408155E-5C93-4FDF-93A2-9991E1E797F0}" presName="rootText1" presStyleLbl="node0" presStyleIdx="0" presStyleCnt="2" custLinFactX="7752" custLinFactNeighborX="100000" custLinFactNeighborY="-917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55960B-9548-4115-A49E-5BE19D3DA51F}" type="pres">
      <dgm:prSet presAssocID="{7408155E-5C93-4FDF-93A2-9991E1E797F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1933F409-D3B8-4C3E-B2AC-ED3817179A71}" type="pres">
      <dgm:prSet presAssocID="{7408155E-5C93-4FDF-93A2-9991E1E797F0}" presName="hierChild2" presStyleCnt="0"/>
      <dgm:spPr/>
    </dgm:pt>
    <dgm:pt modelId="{188DDC75-6E3B-4A80-93AF-16779120B2BD}" type="pres">
      <dgm:prSet presAssocID="{7408155E-5C93-4FDF-93A2-9991E1E797F0}" presName="hierChild3" presStyleCnt="0"/>
      <dgm:spPr/>
    </dgm:pt>
    <dgm:pt modelId="{40C85A0E-2823-4AB7-9A79-3B2DC666D6A1}" type="pres">
      <dgm:prSet presAssocID="{D6CFC760-038A-415E-8FD4-61A62CF01B43}" presName="hierRoot1" presStyleCnt="0">
        <dgm:presLayoutVars>
          <dgm:hierBranch val="init"/>
        </dgm:presLayoutVars>
      </dgm:prSet>
      <dgm:spPr/>
    </dgm:pt>
    <dgm:pt modelId="{4E4453DC-0B5D-48F2-B0BC-47AC3E2B349F}" type="pres">
      <dgm:prSet presAssocID="{D6CFC760-038A-415E-8FD4-61A62CF01B43}" presName="rootComposite1" presStyleCnt="0"/>
      <dgm:spPr/>
    </dgm:pt>
    <dgm:pt modelId="{F0165C24-9991-4EA6-90B8-4AEE1928EC3C}" type="pres">
      <dgm:prSet presAssocID="{D6CFC760-038A-415E-8FD4-61A62CF01B43}" presName="rootText1" presStyleLbl="node0" presStyleIdx="1" presStyleCnt="2" custLinFactNeighborX="-13335" custLinFactNeighborY="32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C1B183-AAEB-4E22-8592-1EE9F05CEE9F}" type="pres">
      <dgm:prSet presAssocID="{D6CFC760-038A-415E-8FD4-61A62CF01B4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64A9C1AD-CC11-48A9-B15F-C71D149005F5}" type="pres">
      <dgm:prSet presAssocID="{D6CFC760-038A-415E-8FD4-61A62CF01B43}" presName="hierChild2" presStyleCnt="0"/>
      <dgm:spPr/>
    </dgm:pt>
    <dgm:pt modelId="{69420A4A-7068-4D74-A38E-F00C741B3DA2}" type="pres">
      <dgm:prSet presAssocID="{9B988F0A-63BB-4908-B389-99B9EF3E2F29}" presName="Name37" presStyleLbl="parChTrans1D2" presStyleIdx="0" presStyleCnt="3"/>
      <dgm:spPr/>
      <dgm:t>
        <a:bodyPr/>
        <a:lstStyle/>
        <a:p>
          <a:endParaRPr lang="es-ES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2" presStyleIdx="0" presStyleCnt="3" custScaleX="76884" custScaleY="102314" custLinFactNeighborX="-14665" custLinFactNeighborY="380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2" presStyleIdx="0" presStyleCnt="3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FDD96BF0-BBB1-4719-ADED-757AAAF596C7}" type="pres">
      <dgm:prSet presAssocID="{01D63B24-331E-43AD-9D51-2DA3E96B9D73}" presName="Name37" presStyleLbl="parChTrans1D2" presStyleIdx="1" presStyleCnt="3"/>
      <dgm:spPr/>
      <dgm:t>
        <a:bodyPr/>
        <a:lstStyle/>
        <a:p>
          <a:endParaRPr lang="es-ES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2" presStyleIdx="1" presStyleCnt="3" custScaleX="76884" custScaleY="102314" custLinFactNeighborX="-13257" custLinFactNeighborY="380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2" presStyleIdx="1" presStyleCnt="3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671B755C-9E8F-4752-8D43-82D1379DA276}" type="pres">
      <dgm:prSet presAssocID="{6CB3CBAB-1EA7-4768-B362-46E633E823C8}" presName="Name37" presStyleLbl="parChTrans1D2" presStyleIdx="2" presStyleCnt="3"/>
      <dgm:spPr/>
      <dgm:t>
        <a:bodyPr/>
        <a:lstStyle/>
        <a:p>
          <a:endParaRPr lang="es-ES"/>
        </a:p>
      </dgm:t>
    </dgm:pt>
    <dgm:pt modelId="{5814F706-C048-49A3-9F65-8EB546B59354}" type="pres">
      <dgm:prSet presAssocID="{E2DBCB48-A1D0-40FF-8341-46B8ACEBBCA7}" presName="hierRoot2" presStyleCnt="0">
        <dgm:presLayoutVars>
          <dgm:hierBranch val="init"/>
        </dgm:presLayoutVars>
      </dgm:prSet>
      <dgm:spPr/>
    </dgm:pt>
    <dgm:pt modelId="{1857103F-94B7-4F64-AE2D-2AD6EAE30DFA}" type="pres">
      <dgm:prSet presAssocID="{E2DBCB48-A1D0-40FF-8341-46B8ACEBBCA7}" presName="rootComposite" presStyleCnt="0"/>
      <dgm:spPr/>
    </dgm:pt>
    <dgm:pt modelId="{AC545DF1-F87B-4D79-BFE4-302F8FC996EB}" type="pres">
      <dgm:prSet presAssocID="{E2DBCB48-A1D0-40FF-8341-46B8ACEBBCA7}" presName="rootText" presStyleLbl="node2" presStyleIdx="2" presStyleCnt="3" custScaleX="76884" custScaleY="102314" custLinFactNeighborX="-14627" custLinFactNeighborY="380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CD4571-0F45-494F-A18E-D48386677B5A}" type="pres">
      <dgm:prSet presAssocID="{E2DBCB48-A1D0-40FF-8341-46B8ACEBBCA7}" presName="rootConnector" presStyleLbl="node2" presStyleIdx="2" presStyleCnt="3"/>
      <dgm:spPr/>
      <dgm:t>
        <a:bodyPr/>
        <a:lstStyle/>
        <a:p>
          <a:endParaRPr lang="es-ES"/>
        </a:p>
      </dgm:t>
    </dgm:pt>
    <dgm:pt modelId="{F8A0B249-9C24-4DAD-BDA3-B389F49B0730}" type="pres">
      <dgm:prSet presAssocID="{E2DBCB48-A1D0-40FF-8341-46B8ACEBBCA7}" presName="hierChild4" presStyleCnt="0"/>
      <dgm:spPr/>
    </dgm:pt>
    <dgm:pt modelId="{A1484501-B2C6-4340-BA17-E25BC9B7EFCD}" type="pres">
      <dgm:prSet presAssocID="{E2DBCB48-A1D0-40FF-8341-46B8ACEBBCA7}" presName="hierChild5" presStyleCnt="0"/>
      <dgm:spPr/>
    </dgm:pt>
    <dgm:pt modelId="{99E3F337-491B-4320-B7CD-AD518CAE0C52}" type="pres">
      <dgm:prSet presAssocID="{D6CFC760-038A-415E-8FD4-61A62CF01B43}" presName="hierChild3" presStyleCnt="0"/>
      <dgm:spPr/>
    </dgm:pt>
  </dgm:ptLst>
  <dgm:cxnLst>
    <dgm:cxn modelId="{D3F93504-551C-481E-B8A6-45033DD3538B}" type="presOf" srcId="{4E57C798-E0E7-4D4F-9325-52F0C88631FC}" destId="{19A81C63-3F1E-4D80-9B3E-EB36986525FD}" srcOrd="1" destOrd="0" presId="urn:microsoft.com/office/officeart/2005/8/layout/orgChart1"/>
    <dgm:cxn modelId="{BBD4C5D7-84E4-42C8-9FB7-0E27D393498F}" srcId="{BD3D72B1-EEF6-4EB4-803A-A74A6B419346}" destId="{D6CFC760-038A-415E-8FD4-61A62CF01B43}" srcOrd="1" destOrd="0" parTransId="{257319B7-AED6-45A0-A661-C861CC1642F6}" sibTransId="{C5079DB9-DC48-419C-85A2-B006ADA54EC8}"/>
    <dgm:cxn modelId="{FDC8E3F7-36A4-4B73-AED1-9C4A695D5C79}" type="presOf" srcId="{4C1FDA08-8025-44D0-A1E0-0F140ED7F28C}" destId="{1A34051E-A331-40E2-AB55-171AFA3B237E}" srcOrd="1" destOrd="0" presId="urn:microsoft.com/office/officeart/2005/8/layout/orgChart1"/>
    <dgm:cxn modelId="{A0CAF49A-CB7C-4CC0-8A32-A96DF98F4872}" type="presOf" srcId="{7408155E-5C93-4FDF-93A2-9991E1E797F0}" destId="{AC926AB7-89FB-46D0-98DB-79F996FF0995}" srcOrd="0" destOrd="0" presId="urn:microsoft.com/office/officeart/2005/8/layout/orgChart1"/>
    <dgm:cxn modelId="{5436DA5A-47CB-4F1F-93D3-FAE6C4E54762}" srcId="{BD3D72B1-EEF6-4EB4-803A-A74A6B419346}" destId="{7408155E-5C93-4FDF-93A2-9991E1E797F0}" srcOrd="0" destOrd="0" parTransId="{E06676F0-06AD-470B-8F5A-65CA41535FAC}" sibTransId="{569032FB-2B48-4477-9356-2CF884D5A72F}"/>
    <dgm:cxn modelId="{ED46052F-B591-4ECC-827B-BE86C8CC0799}" type="presOf" srcId="{D6CFC760-038A-415E-8FD4-61A62CF01B43}" destId="{F0165C24-9991-4EA6-90B8-4AEE1928EC3C}" srcOrd="0" destOrd="0" presId="urn:microsoft.com/office/officeart/2005/8/layout/orgChart1"/>
    <dgm:cxn modelId="{9E75D445-5B76-45C7-8D59-859868422D80}" type="presOf" srcId="{E2DBCB48-A1D0-40FF-8341-46B8ACEBBCA7}" destId="{AC545DF1-F87B-4D79-BFE4-302F8FC996EB}" srcOrd="0" destOrd="0" presId="urn:microsoft.com/office/officeart/2005/8/layout/orgChart1"/>
    <dgm:cxn modelId="{98C8A2BE-1533-4363-AF3C-E384F1BD8F1B}" type="presOf" srcId="{7408155E-5C93-4FDF-93A2-9991E1E797F0}" destId="{9955960B-9548-4115-A49E-5BE19D3DA51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7CF735BC-D733-49D5-A30D-38B35B225E7E}" srcId="{D6CFC760-038A-415E-8FD4-61A62CF01B43}" destId="{E2DBCB48-A1D0-40FF-8341-46B8ACEBBCA7}" srcOrd="2" destOrd="0" parTransId="{6CB3CBAB-1EA7-4768-B362-46E633E823C8}" sibTransId="{7BADC7B1-DA39-4941-85CC-A93362235BFC}"/>
    <dgm:cxn modelId="{DB91006A-8B42-4ABD-BBF5-9A4269C7C61A}" type="presOf" srcId="{9B988F0A-63BB-4908-B389-99B9EF3E2F29}" destId="{69420A4A-7068-4D74-A38E-F00C741B3DA2}" srcOrd="0" destOrd="0" presId="urn:microsoft.com/office/officeart/2005/8/layout/orgChart1"/>
    <dgm:cxn modelId="{89B7529F-71FC-43C8-A7C0-B44E7A8D1273}" type="presOf" srcId="{6CB3CBAB-1EA7-4768-B362-46E633E823C8}" destId="{671B755C-9E8F-4752-8D43-82D1379DA276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EE52D841-8FD6-4F19-BF0B-C48219A9D975}" type="presOf" srcId="{01D63B24-331E-43AD-9D51-2DA3E96B9D73}" destId="{FDD96BF0-BBB1-4719-ADED-757AAAF596C7}" srcOrd="0" destOrd="0" presId="urn:microsoft.com/office/officeart/2005/8/layout/orgChart1"/>
    <dgm:cxn modelId="{30A8FD95-5BDF-4867-B86E-A3C1422D3AEF}" type="presOf" srcId="{E2DBCB48-A1D0-40FF-8341-46B8ACEBBCA7}" destId="{73CD4571-0F45-494F-A18E-D48386677B5A}" srcOrd="1" destOrd="0" presId="urn:microsoft.com/office/officeart/2005/8/layout/orgChart1"/>
    <dgm:cxn modelId="{15ECDB93-DD57-47E2-964A-A07F7C36E2BA}" type="presOf" srcId="{D6CFC760-038A-415E-8FD4-61A62CF01B43}" destId="{63C1B183-AAEB-4E22-8592-1EE9F05CEE9F}" srcOrd="1" destOrd="0" presId="urn:microsoft.com/office/officeart/2005/8/layout/orgChart1"/>
    <dgm:cxn modelId="{5A765043-47CF-436E-8347-40222FAE1757}" type="presOf" srcId="{4E57C798-E0E7-4D4F-9325-52F0C88631FC}" destId="{C1E120B7-ABD0-452A-9034-AAC7AB8752E6}" srcOrd="0" destOrd="0" presId="urn:microsoft.com/office/officeart/2005/8/layout/orgChart1"/>
    <dgm:cxn modelId="{95B167ED-ACD2-4B41-896D-4AF2F15F7AAE}" type="presOf" srcId="{4C1FDA08-8025-44D0-A1E0-0F140ED7F28C}" destId="{3532192F-1A19-43A1-8FD9-6F817771F58C}" srcOrd="0" destOrd="0" presId="urn:microsoft.com/office/officeart/2005/8/layout/orgChart1"/>
    <dgm:cxn modelId="{8BD2522E-01EB-4721-BC93-FB1F25A02458}" type="presParOf" srcId="{B3263371-B20E-4D1C-87B0-F232DC5A756C}" destId="{658F41C8-B49D-4E1F-A998-5231CCFEE26D}" srcOrd="0" destOrd="0" presId="urn:microsoft.com/office/officeart/2005/8/layout/orgChart1"/>
    <dgm:cxn modelId="{73273E33-C2F7-4C91-8A3F-4261ADB8679C}" type="presParOf" srcId="{658F41C8-B49D-4E1F-A998-5231CCFEE26D}" destId="{90E2BB94-8BFC-4699-B6FC-BC670B29B242}" srcOrd="0" destOrd="0" presId="urn:microsoft.com/office/officeart/2005/8/layout/orgChart1"/>
    <dgm:cxn modelId="{22E56119-BEA6-480C-A614-9E2AA608C515}" type="presParOf" srcId="{90E2BB94-8BFC-4699-B6FC-BC670B29B242}" destId="{AC926AB7-89FB-46D0-98DB-79F996FF0995}" srcOrd="0" destOrd="0" presId="urn:microsoft.com/office/officeart/2005/8/layout/orgChart1"/>
    <dgm:cxn modelId="{F8DA0E24-DE40-46E7-8266-F36C7B9F7C57}" type="presParOf" srcId="{90E2BB94-8BFC-4699-B6FC-BC670B29B242}" destId="{9955960B-9548-4115-A49E-5BE19D3DA51F}" srcOrd="1" destOrd="0" presId="urn:microsoft.com/office/officeart/2005/8/layout/orgChart1"/>
    <dgm:cxn modelId="{8A223094-5F66-4C5A-95A7-6E4E6B430989}" type="presParOf" srcId="{658F41C8-B49D-4E1F-A998-5231CCFEE26D}" destId="{1933F409-D3B8-4C3E-B2AC-ED3817179A71}" srcOrd="1" destOrd="0" presId="urn:microsoft.com/office/officeart/2005/8/layout/orgChart1"/>
    <dgm:cxn modelId="{EE44A197-37E6-4E65-A6F6-3A477AAAF84F}" type="presParOf" srcId="{658F41C8-B49D-4E1F-A998-5231CCFEE26D}" destId="{188DDC75-6E3B-4A80-93AF-16779120B2BD}" srcOrd="2" destOrd="0" presId="urn:microsoft.com/office/officeart/2005/8/layout/orgChart1"/>
    <dgm:cxn modelId="{5A51CD5B-8381-4CBD-A4C0-34D7BFB36C6F}" type="presParOf" srcId="{B3263371-B20E-4D1C-87B0-F232DC5A756C}" destId="{40C85A0E-2823-4AB7-9A79-3B2DC666D6A1}" srcOrd="1" destOrd="0" presId="urn:microsoft.com/office/officeart/2005/8/layout/orgChart1"/>
    <dgm:cxn modelId="{2BA8CA00-5AA6-4512-89A6-BED621561282}" type="presParOf" srcId="{40C85A0E-2823-4AB7-9A79-3B2DC666D6A1}" destId="{4E4453DC-0B5D-48F2-B0BC-47AC3E2B349F}" srcOrd="0" destOrd="0" presId="urn:microsoft.com/office/officeart/2005/8/layout/orgChart1"/>
    <dgm:cxn modelId="{1C1EC802-8F45-4C29-9F27-04B597AF135B}" type="presParOf" srcId="{4E4453DC-0B5D-48F2-B0BC-47AC3E2B349F}" destId="{F0165C24-9991-4EA6-90B8-4AEE1928EC3C}" srcOrd="0" destOrd="0" presId="urn:microsoft.com/office/officeart/2005/8/layout/orgChart1"/>
    <dgm:cxn modelId="{31F4B78E-E15D-4DB4-8F11-E4BAC7493B9B}" type="presParOf" srcId="{4E4453DC-0B5D-48F2-B0BC-47AC3E2B349F}" destId="{63C1B183-AAEB-4E22-8592-1EE9F05CEE9F}" srcOrd="1" destOrd="0" presId="urn:microsoft.com/office/officeart/2005/8/layout/orgChart1"/>
    <dgm:cxn modelId="{F2F1561B-CA9A-4892-B509-1D29B0F47519}" type="presParOf" srcId="{40C85A0E-2823-4AB7-9A79-3B2DC666D6A1}" destId="{64A9C1AD-CC11-48A9-B15F-C71D149005F5}" srcOrd="1" destOrd="0" presId="urn:microsoft.com/office/officeart/2005/8/layout/orgChart1"/>
    <dgm:cxn modelId="{04A07FD6-FCFB-4AA1-A5BD-05E97D3FBD17}" type="presParOf" srcId="{64A9C1AD-CC11-48A9-B15F-C71D149005F5}" destId="{69420A4A-7068-4D74-A38E-F00C741B3DA2}" srcOrd="0" destOrd="0" presId="urn:microsoft.com/office/officeart/2005/8/layout/orgChart1"/>
    <dgm:cxn modelId="{2460FCC2-E87B-48C1-9F2B-BD4279AA19BC}" type="presParOf" srcId="{64A9C1AD-CC11-48A9-B15F-C71D149005F5}" destId="{FF32577A-9CD0-4E9E-867C-16053A3D8E61}" srcOrd="1" destOrd="0" presId="urn:microsoft.com/office/officeart/2005/8/layout/orgChart1"/>
    <dgm:cxn modelId="{3ABEA803-4851-44E4-B21C-322EDF8A45C6}" type="presParOf" srcId="{FF32577A-9CD0-4E9E-867C-16053A3D8E61}" destId="{D4AD6083-FBA4-4C40-9C3C-7CA7166760AF}" srcOrd="0" destOrd="0" presId="urn:microsoft.com/office/officeart/2005/8/layout/orgChart1"/>
    <dgm:cxn modelId="{699D8E73-84C9-4DCE-BFDC-3703C634A2F0}" type="presParOf" srcId="{D4AD6083-FBA4-4C40-9C3C-7CA7166760AF}" destId="{C1E120B7-ABD0-452A-9034-AAC7AB8752E6}" srcOrd="0" destOrd="0" presId="urn:microsoft.com/office/officeart/2005/8/layout/orgChart1"/>
    <dgm:cxn modelId="{31C2949B-21EF-4835-B27C-250F491228CD}" type="presParOf" srcId="{D4AD6083-FBA4-4C40-9C3C-7CA7166760AF}" destId="{19A81C63-3F1E-4D80-9B3E-EB36986525FD}" srcOrd="1" destOrd="0" presId="urn:microsoft.com/office/officeart/2005/8/layout/orgChart1"/>
    <dgm:cxn modelId="{D564F817-4EE9-4BF6-B9D3-2E4AD27C0553}" type="presParOf" srcId="{FF32577A-9CD0-4E9E-867C-16053A3D8E61}" destId="{804AE6C5-B1F4-4262-9BF7-EEA9FE8C4555}" srcOrd="1" destOrd="0" presId="urn:microsoft.com/office/officeart/2005/8/layout/orgChart1"/>
    <dgm:cxn modelId="{7021FF18-8756-44DC-847A-3B6DE03F3B68}" type="presParOf" srcId="{FF32577A-9CD0-4E9E-867C-16053A3D8E61}" destId="{C355FF03-A2C5-40A4-AD9F-72D5D2E9928C}" srcOrd="2" destOrd="0" presId="urn:microsoft.com/office/officeart/2005/8/layout/orgChart1"/>
    <dgm:cxn modelId="{E1F39FD0-7521-495F-A07B-842F3E1263F0}" type="presParOf" srcId="{64A9C1AD-CC11-48A9-B15F-C71D149005F5}" destId="{FDD96BF0-BBB1-4719-ADED-757AAAF596C7}" srcOrd="2" destOrd="0" presId="urn:microsoft.com/office/officeart/2005/8/layout/orgChart1"/>
    <dgm:cxn modelId="{6F6EC619-F655-45EA-959B-55138620DB6C}" type="presParOf" srcId="{64A9C1AD-CC11-48A9-B15F-C71D149005F5}" destId="{701490B7-A7A1-4D11-AF5A-70FCF6D4334C}" srcOrd="3" destOrd="0" presId="urn:microsoft.com/office/officeart/2005/8/layout/orgChart1"/>
    <dgm:cxn modelId="{BF1D54E0-5625-4353-A485-B747F0B3D5A7}" type="presParOf" srcId="{701490B7-A7A1-4D11-AF5A-70FCF6D4334C}" destId="{977A179C-B83C-4BEE-A896-FFF65F606AFC}" srcOrd="0" destOrd="0" presId="urn:microsoft.com/office/officeart/2005/8/layout/orgChart1"/>
    <dgm:cxn modelId="{E9D4985A-2BFD-4FDA-8910-A1F09EA8AF69}" type="presParOf" srcId="{977A179C-B83C-4BEE-A896-FFF65F606AFC}" destId="{3532192F-1A19-43A1-8FD9-6F817771F58C}" srcOrd="0" destOrd="0" presId="urn:microsoft.com/office/officeart/2005/8/layout/orgChart1"/>
    <dgm:cxn modelId="{220315B5-F1B5-4A3A-B331-4AFC7DE1B330}" type="presParOf" srcId="{977A179C-B83C-4BEE-A896-FFF65F606AFC}" destId="{1A34051E-A331-40E2-AB55-171AFA3B237E}" srcOrd="1" destOrd="0" presId="urn:microsoft.com/office/officeart/2005/8/layout/orgChart1"/>
    <dgm:cxn modelId="{7C2DE0E0-6854-4D80-992F-938442D0F458}" type="presParOf" srcId="{701490B7-A7A1-4D11-AF5A-70FCF6D4334C}" destId="{9A7D6AE5-352E-4F86-BD79-A5B00D560C73}" srcOrd="1" destOrd="0" presId="urn:microsoft.com/office/officeart/2005/8/layout/orgChart1"/>
    <dgm:cxn modelId="{E6577AAD-1F21-43F4-B2DD-5DCEE01B24A4}" type="presParOf" srcId="{701490B7-A7A1-4D11-AF5A-70FCF6D4334C}" destId="{FDAF1928-CD3C-4981-BA37-B2D5F99A799A}" srcOrd="2" destOrd="0" presId="urn:microsoft.com/office/officeart/2005/8/layout/orgChart1"/>
    <dgm:cxn modelId="{91A41639-78B7-40E4-8A24-4E88AC85C08F}" type="presParOf" srcId="{64A9C1AD-CC11-48A9-B15F-C71D149005F5}" destId="{671B755C-9E8F-4752-8D43-82D1379DA276}" srcOrd="4" destOrd="0" presId="urn:microsoft.com/office/officeart/2005/8/layout/orgChart1"/>
    <dgm:cxn modelId="{0A5A143C-5EB5-4C84-98A9-0A7B29DFAE6E}" type="presParOf" srcId="{64A9C1AD-CC11-48A9-B15F-C71D149005F5}" destId="{5814F706-C048-49A3-9F65-8EB546B59354}" srcOrd="5" destOrd="0" presId="urn:microsoft.com/office/officeart/2005/8/layout/orgChart1"/>
    <dgm:cxn modelId="{78194DCD-566B-4C87-AD34-581F1B996556}" type="presParOf" srcId="{5814F706-C048-49A3-9F65-8EB546B59354}" destId="{1857103F-94B7-4F64-AE2D-2AD6EAE30DFA}" srcOrd="0" destOrd="0" presId="urn:microsoft.com/office/officeart/2005/8/layout/orgChart1"/>
    <dgm:cxn modelId="{2E0B76B9-3978-481E-A8D2-BBA764F42A1D}" type="presParOf" srcId="{1857103F-94B7-4F64-AE2D-2AD6EAE30DFA}" destId="{AC545DF1-F87B-4D79-BFE4-302F8FC996EB}" srcOrd="0" destOrd="0" presId="urn:microsoft.com/office/officeart/2005/8/layout/orgChart1"/>
    <dgm:cxn modelId="{6BAE84EF-DAFC-4477-A3A0-4DDDD498D24B}" type="presParOf" srcId="{1857103F-94B7-4F64-AE2D-2AD6EAE30DFA}" destId="{73CD4571-0F45-494F-A18E-D48386677B5A}" srcOrd="1" destOrd="0" presId="urn:microsoft.com/office/officeart/2005/8/layout/orgChart1"/>
    <dgm:cxn modelId="{62E384EF-A02B-4982-8286-17A84B4EE138}" type="presParOf" srcId="{5814F706-C048-49A3-9F65-8EB546B59354}" destId="{F8A0B249-9C24-4DAD-BDA3-B389F49B0730}" srcOrd="1" destOrd="0" presId="urn:microsoft.com/office/officeart/2005/8/layout/orgChart1"/>
    <dgm:cxn modelId="{99E3A8C2-6611-44D2-BAD6-7CA193743306}" type="presParOf" srcId="{5814F706-C048-49A3-9F65-8EB546B59354}" destId="{A1484501-B2C6-4340-BA17-E25BC9B7EFCD}" srcOrd="2" destOrd="0" presId="urn:microsoft.com/office/officeart/2005/8/layout/orgChart1"/>
    <dgm:cxn modelId="{427A7B00-7B3D-4430-BB2C-3AAC3D16CEA1}" type="presParOf" srcId="{40C85A0E-2823-4AB7-9A79-3B2DC666D6A1}" destId="{99E3F337-491B-4320-B7CD-AD518CAE0C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Investigación de </a:t>
          </a:r>
          <a:r>
            <a:rPr lang="es-MX" altLang="es-MX" sz="1200" dirty="0" smtClean="0">
              <a:latin typeface="Calibri" panose="020F0502020204030204" pitchFamily="34" charset="0"/>
            </a:rPr>
            <a:t>Campo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</a:t>
          </a:r>
          <a:r>
            <a:rPr lang="es-MX" altLang="es-MX" sz="1200" dirty="0" smtClean="0">
              <a:latin typeface="Calibri" panose="020F0502020204030204" pitchFamily="34" charset="0"/>
            </a:rPr>
            <a:t>Tecnología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Asistente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308F3C3-D4BC-4A94-ACB0-D35B4B64A38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</a:t>
          </a:r>
        </a:p>
      </dgm:t>
    </dgm:pt>
    <dgm:pt modelId="{1B0BB091-C7D8-46FC-80A4-1ED3BD58AEC0}" type="parTrans" cxnId="{0F9C05FD-B479-467B-8607-21A5E265B0AA}">
      <dgm:prSet/>
      <dgm:spPr/>
      <dgm:t>
        <a:bodyPr/>
        <a:lstStyle/>
        <a:p>
          <a:endParaRPr lang="es-ES" sz="1200"/>
        </a:p>
      </dgm:t>
    </dgm:pt>
    <dgm:pt modelId="{46FC2909-BB05-49BA-BE6E-87D9A9E00980}" type="sibTrans" cxnId="{0F9C05FD-B479-467B-8607-21A5E265B0A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3342" custScaleY="82674" custLinFactNeighborX="-750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03342" custScaleY="82674" custLinFactNeighborX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73AB6690-B97A-4399-9C46-4FDFB693A439}" type="pres">
      <dgm:prSet presAssocID="{1B0BB091-C7D8-46FC-80A4-1ED3BD58AEC0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411A6869-2D84-453F-8D9E-F22437009BBD}" type="pres">
      <dgm:prSet presAssocID="{A308F3C3-D4BC-4A94-ACB0-D35B4B64A38C}" presName="hierRoot3" presStyleCnt="0">
        <dgm:presLayoutVars>
          <dgm:hierBranch val="init"/>
        </dgm:presLayoutVars>
      </dgm:prSet>
      <dgm:spPr/>
    </dgm:pt>
    <dgm:pt modelId="{5B9232F5-C6C6-4975-9040-4765D0B7BE2E}" type="pres">
      <dgm:prSet presAssocID="{A308F3C3-D4BC-4A94-ACB0-D35B4B64A38C}" presName="rootComposite3" presStyleCnt="0"/>
      <dgm:spPr/>
    </dgm:pt>
    <dgm:pt modelId="{FE339C92-05BA-4C5D-A3D0-D02FA3DC3592}" type="pres">
      <dgm:prSet presAssocID="{A308F3C3-D4BC-4A94-ACB0-D35B4B64A38C}" presName="rootText3" presStyleLbl="asst1" presStyleIdx="2" presStyleCnt="3" custScaleX="103342" custScaleY="82674" custLinFactX="23556" custLinFactNeighborX="100000" custLinFactNeighborY="-1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25B744-5D55-4F04-9B51-3475645186A2}" type="pres">
      <dgm:prSet presAssocID="{A308F3C3-D4BC-4A94-ACB0-D35B4B64A38C}" presName="rootConnector3" presStyleLbl="asst1" presStyleIdx="2" presStyleCnt="3"/>
      <dgm:spPr/>
      <dgm:t>
        <a:bodyPr/>
        <a:lstStyle/>
        <a:p>
          <a:endParaRPr lang="es-ES"/>
        </a:p>
      </dgm:t>
    </dgm:pt>
    <dgm:pt modelId="{C4148C34-E85A-4ECB-84EF-5BE162F27729}" type="pres">
      <dgm:prSet presAssocID="{A308F3C3-D4BC-4A94-ACB0-D35B4B64A38C}" presName="hierChild6" presStyleCnt="0"/>
      <dgm:spPr/>
    </dgm:pt>
    <dgm:pt modelId="{069BADBD-5854-426A-9365-DE79C50DC2F2}" type="pres">
      <dgm:prSet presAssocID="{A308F3C3-D4BC-4A94-ACB0-D35B4B64A38C}" presName="hierChild7" presStyleCnt="0"/>
      <dgm:spPr/>
    </dgm:pt>
  </dgm:ptLst>
  <dgm:cxnLst>
    <dgm:cxn modelId="{3BA2CE7D-AE4C-49FE-8F7B-4FABC244FA81}" srcId="{9DEA55C1-E59C-4B5B-90DC-1D0B54C2B20C}" destId="{3D5B3173-7352-45B8-87C7-8C299502E7B5}" srcOrd="5" destOrd="0" parTransId="{2DCCA69F-3CEC-4602-B992-0C6B626AEB59}" sibTransId="{45B7A08E-6292-4727-A1D5-4A891B390815}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80C87FA3-D507-4E4E-8349-DBC1E6D9A388}" type="presOf" srcId="{1B0BB091-C7D8-46FC-80A4-1ED3BD58AEC0}" destId="{73AB6690-B97A-4399-9C46-4FDFB693A439}" srcOrd="0" destOrd="0" presId="urn:microsoft.com/office/officeart/2005/8/layout/orgChart1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05C27DD-3564-4A9B-A402-15C9F22211CB}" type="presOf" srcId="{A308F3C3-D4BC-4A94-ACB0-D35B4B64A38C}" destId="{FE339C92-05BA-4C5D-A3D0-D02FA3DC3592}" srcOrd="0" destOrd="0" presId="urn:microsoft.com/office/officeart/2005/8/layout/orgChart1"/>
    <dgm:cxn modelId="{0F9C05FD-B479-467B-8607-21A5E265B0AA}" srcId="{9DEA55C1-E59C-4B5B-90DC-1D0B54C2B20C}" destId="{A308F3C3-D4BC-4A94-ACB0-D35B4B64A38C}" srcOrd="4" destOrd="0" parTransId="{1B0BB091-C7D8-46FC-80A4-1ED3BD58AEC0}" sibTransId="{46FC2909-BB05-49BA-BE6E-87D9A9E00980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85997186-E876-4865-8A1E-B87D52F8A4D4}" type="presOf" srcId="{A308F3C3-D4BC-4A94-ACB0-D35B4B64A38C}" destId="{7E25B744-5D55-4F04-9B51-3475645186A2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9B01F78F-98D5-46A0-B7BD-C5987F91AE82}" type="presParOf" srcId="{E6CFA08A-7145-470C-A659-6A725D85622B}" destId="{73AB6690-B97A-4399-9C46-4FDFB693A439}" srcOrd="4" destOrd="0" presId="urn:microsoft.com/office/officeart/2005/8/layout/orgChart1"/>
    <dgm:cxn modelId="{F31A1D98-6C36-40B2-8515-75CF53BFC06E}" type="presParOf" srcId="{E6CFA08A-7145-470C-A659-6A725D85622B}" destId="{411A6869-2D84-453F-8D9E-F22437009BBD}" srcOrd="5" destOrd="0" presId="urn:microsoft.com/office/officeart/2005/8/layout/orgChart1"/>
    <dgm:cxn modelId="{734AB624-FE5B-4D88-8090-D2D3B43CAB85}" type="presParOf" srcId="{411A6869-2D84-453F-8D9E-F22437009BBD}" destId="{5B9232F5-C6C6-4975-9040-4765D0B7BE2E}" srcOrd="0" destOrd="0" presId="urn:microsoft.com/office/officeart/2005/8/layout/orgChart1"/>
    <dgm:cxn modelId="{2EA430B5-C3EB-4831-9E85-3BA27C8671CE}" type="presParOf" srcId="{5B9232F5-C6C6-4975-9040-4765D0B7BE2E}" destId="{FE339C92-05BA-4C5D-A3D0-D02FA3DC3592}" srcOrd="0" destOrd="0" presId="urn:microsoft.com/office/officeart/2005/8/layout/orgChart1"/>
    <dgm:cxn modelId="{79518319-B85F-46C9-871A-A8006EE6F093}" type="presParOf" srcId="{5B9232F5-C6C6-4975-9040-4765D0B7BE2E}" destId="{7E25B744-5D55-4F04-9B51-3475645186A2}" srcOrd="1" destOrd="0" presId="urn:microsoft.com/office/officeart/2005/8/layout/orgChart1"/>
    <dgm:cxn modelId="{9D5F9FD9-5818-4C0C-803E-E7DEFEC7440E}" type="presParOf" srcId="{411A6869-2D84-453F-8D9E-F22437009BBD}" destId="{C4148C34-E85A-4ECB-84EF-5BE162F27729}" srcOrd="1" destOrd="0" presId="urn:microsoft.com/office/officeart/2005/8/layout/orgChart1"/>
    <dgm:cxn modelId="{F3EAAE41-20A7-4909-9F8A-317CE2BA468E}" type="presParOf" srcId="{411A6869-2D84-453F-8D9E-F22437009BBD}" destId="{069BADBD-5854-426A-9365-DE79C50DC2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Análisis y </a:t>
          </a:r>
          <a:r>
            <a:rPr lang="es-MX" altLang="es-MX" sz="1200" dirty="0" smtClean="0">
              <a:latin typeface="Calibri" panose="020F0502020204030204" pitchFamily="34" charset="0"/>
            </a:rPr>
            <a:t>Estadística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 Investigadores(as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BFB314-B23A-4A7E-9F57-90B5AA55AFE4}" type="asst">
      <dgm:prSet custT="1"/>
      <dgm:spPr/>
      <dgm:t>
        <a:bodyPr/>
        <a:lstStyle/>
        <a:p>
          <a:r>
            <a:rPr lang="es-ES" sz="1200" dirty="0" smtClean="0"/>
            <a:t>Analista</a:t>
          </a:r>
          <a:endParaRPr lang="es-ES" sz="1200" dirty="0" smtClean="0"/>
        </a:p>
      </dgm:t>
    </dgm:pt>
    <dgm:pt modelId="{60BCB542-4C10-4E13-83C8-D3EBFEF4F2BD}" type="parTrans" cxnId="{EDBFEC68-DA78-4502-AF36-66AC53ED1D25}">
      <dgm:prSet/>
      <dgm:spPr/>
      <dgm:t>
        <a:bodyPr/>
        <a:lstStyle/>
        <a:p>
          <a:endParaRPr lang="es-ES" sz="1200"/>
        </a:p>
      </dgm:t>
    </dgm:pt>
    <dgm:pt modelId="{42667FEE-C082-407A-B79C-B2FA91F14792}" type="sibTrans" cxnId="{EDBFEC68-DA78-4502-AF36-66AC53ED1D25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DEE31F2-CFB7-4A99-976C-DCEF6B53B4AA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286E58A6-082F-4B27-B4F9-CD8BCD29AFD4}" type="pres">
      <dgm:prSet presAssocID="{9DEA55C1-E59C-4B5B-90DC-1D0B54C2B20C}" presName="rootComposite1" presStyleCnt="0"/>
      <dgm:spPr/>
    </dgm:pt>
    <dgm:pt modelId="{D8CC3D8A-781F-4054-A77F-5E22C87FFD4B}" type="pres">
      <dgm:prSet presAssocID="{9DEA55C1-E59C-4B5B-90DC-1D0B54C2B20C}" presName="rootText1" presStyleLbl="node0" presStyleIdx="0" presStyleCnt="1" custScaleX="175349" custScaleY="1046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905084-941B-4A4C-A13B-BA089DAD6023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CBE0C80-A85E-4F05-ABB4-4FC9A7E4B8A8}" type="pres">
      <dgm:prSet presAssocID="{9DEA55C1-E59C-4B5B-90DC-1D0B54C2B20C}" presName="hierChild2" presStyleCnt="0"/>
      <dgm:spPr/>
    </dgm:pt>
    <dgm:pt modelId="{FBC4E62D-2697-4D3B-B091-00B85D5AF929}" type="pres">
      <dgm:prSet presAssocID="{1CBA1466-9B70-40DE-ABFD-7537F7E3D45F}" presName="Name37" presStyleLbl="parChTrans1D2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2" custScaleX="99341" custScaleY="99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99341" custScaleY="9934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0" presStyleCnt="1" custScaleX="99341" custScaleY="99341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B274D776-0B9F-4FCA-AFC6-ACF08EF644AE}" type="pres">
      <dgm:prSet presAssocID="{9DEA55C1-E59C-4B5B-90DC-1D0B54C2B20C}" presName="hierChild3" presStyleCnt="0"/>
      <dgm:spPr/>
    </dgm:pt>
    <dgm:pt modelId="{04BD449D-FE21-4226-91E2-3925532568E8}" type="pres">
      <dgm:prSet presAssocID="{60BCB542-4C10-4E13-83C8-D3EBFEF4F2BD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5EEE58C4-78D1-445A-A896-9B77FB4F38F9}" type="pres">
      <dgm:prSet presAssocID="{09BFB314-B23A-4A7E-9F57-90B5AA55AFE4}" presName="hierRoot3" presStyleCnt="0">
        <dgm:presLayoutVars>
          <dgm:hierBranch val="init"/>
        </dgm:presLayoutVars>
      </dgm:prSet>
      <dgm:spPr/>
    </dgm:pt>
    <dgm:pt modelId="{3EFC1B0E-5510-481F-97D9-007D3619EDF8}" type="pres">
      <dgm:prSet presAssocID="{09BFB314-B23A-4A7E-9F57-90B5AA55AFE4}" presName="rootComposite3" presStyleCnt="0"/>
      <dgm:spPr/>
    </dgm:pt>
    <dgm:pt modelId="{1E9A7F37-D45E-4673-9D36-AB6FB8B62598}" type="pres">
      <dgm:prSet presAssocID="{09BFB314-B23A-4A7E-9F57-90B5AA55AFE4}" presName="rootText3" presStyleLbl="asst1" presStyleIdx="0" presStyleCnt="1" custScaleX="86893" custScaleY="894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559C37-25DF-4428-9F62-9D610D7E857B}" type="pres">
      <dgm:prSet presAssocID="{09BFB314-B23A-4A7E-9F57-90B5AA55AFE4}" presName="rootConnector3" presStyleLbl="asst1" presStyleIdx="0" presStyleCnt="1"/>
      <dgm:spPr/>
      <dgm:t>
        <a:bodyPr/>
        <a:lstStyle/>
        <a:p>
          <a:endParaRPr lang="es-ES"/>
        </a:p>
      </dgm:t>
    </dgm:pt>
    <dgm:pt modelId="{61083BCE-178C-4E66-973E-5C73B2CBAB38}" type="pres">
      <dgm:prSet presAssocID="{09BFB314-B23A-4A7E-9F57-90B5AA55AFE4}" presName="hierChild6" presStyleCnt="0"/>
      <dgm:spPr/>
    </dgm:pt>
    <dgm:pt modelId="{6A049BE7-AA32-42F6-924B-6CDACC54CDA9}" type="pres">
      <dgm:prSet presAssocID="{09BFB314-B23A-4A7E-9F57-90B5AA55AFE4}" presName="hierChild7" presStyleCnt="0"/>
      <dgm:spPr/>
    </dgm:pt>
  </dgm:ptLst>
  <dgm:cxnLst>
    <dgm:cxn modelId="{EDBFEC68-DA78-4502-AF36-66AC53ED1D25}" srcId="{9DEA55C1-E59C-4B5B-90DC-1D0B54C2B20C}" destId="{09BFB314-B23A-4A7E-9F57-90B5AA55AFE4}" srcOrd="2" destOrd="0" parTransId="{60BCB542-4C10-4E13-83C8-D3EBFEF4F2BD}" sibTransId="{42667FEE-C082-407A-B79C-B2FA91F14792}"/>
    <dgm:cxn modelId="{B92202A5-202A-48B4-A98F-DF61F0E83856}" type="presOf" srcId="{2EC3689C-7BAA-4D8B-9BFA-26FA5F5F11A6}" destId="{F20D4592-4086-4910-B30C-72EC00D6CBE6}" srcOrd="1" destOrd="0" presId="urn:microsoft.com/office/officeart/2005/8/layout/orgChart1"/>
    <dgm:cxn modelId="{D6F44290-4E89-4891-8216-E5567CFAEB7B}" type="presOf" srcId="{F54BA082-7E9A-4A57-A5BA-D3F087A433CC}" destId="{FE9E1509-3C3C-4DF1-8723-C0DDF76BD16B}" srcOrd="1" destOrd="0" presId="urn:microsoft.com/office/officeart/2005/8/layout/orgChart1"/>
    <dgm:cxn modelId="{6514CD2E-A121-42DC-B00A-3F490F3009CD}" type="presOf" srcId="{09BFB314-B23A-4A7E-9F57-90B5AA55AFE4}" destId="{1E9A7F37-D45E-4673-9D36-AB6FB8B62598}" srcOrd="0" destOrd="0" presId="urn:microsoft.com/office/officeart/2005/8/layout/orgChart1"/>
    <dgm:cxn modelId="{D1B2E019-A7F3-42FD-B27C-A49DB07B2504}" type="presOf" srcId="{60BCB542-4C10-4E13-83C8-D3EBFEF4F2BD}" destId="{04BD449D-FE21-4226-91E2-3925532568E8}" srcOrd="0" destOrd="0" presId="urn:microsoft.com/office/officeart/2005/8/layout/orgChart1"/>
    <dgm:cxn modelId="{73A0049D-3991-40EE-A9DF-20F1F11F02D0}" type="presOf" srcId="{80C91609-4155-490D-A93A-2840363F77EF}" destId="{70C7E907-B590-4FA8-BA47-0908BC71EE25}" srcOrd="1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2BBA58C-7E28-4063-B87C-3B0F27A8273C}" type="presOf" srcId="{2A362D5D-A3DA-4F6C-8849-2A8C51EEB6D2}" destId="{12FB5CC2-3F72-4AC8-AF94-50272EAD0FAB}" srcOrd="0" destOrd="0" presId="urn:microsoft.com/office/officeart/2005/8/layout/orgChart1"/>
    <dgm:cxn modelId="{1E63E5A6-13BC-4560-9E56-E6132D715306}" type="presOf" srcId="{9DEA55C1-E59C-4B5B-90DC-1D0B54C2B20C}" destId="{D8CC3D8A-781F-4054-A77F-5E22C87FFD4B}" srcOrd="0" destOrd="0" presId="urn:microsoft.com/office/officeart/2005/8/layout/orgChart1"/>
    <dgm:cxn modelId="{88DBCA4A-227D-4D80-972A-69090E821D03}" type="presOf" srcId="{80C91609-4155-490D-A93A-2840363F77EF}" destId="{0E4A1FB2-B936-4A45-9B17-4DC72B6EC80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630E299-C6A7-4506-BDA5-A21FC443F16D}" type="presOf" srcId="{1CBA1466-9B70-40DE-ABFD-7537F7E3D45F}" destId="{FBC4E62D-2697-4D3B-B091-00B85D5AF929}" srcOrd="0" destOrd="0" presId="urn:microsoft.com/office/officeart/2005/8/layout/orgChart1"/>
    <dgm:cxn modelId="{20E594EF-2BBD-44C6-AD18-5E025F51A60B}" type="presOf" srcId="{09BFB314-B23A-4A7E-9F57-90B5AA55AFE4}" destId="{C6559C37-25DF-4428-9F62-9D610D7E857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379BDF9-DA6B-4FA9-990C-794B00C552DA}" type="presOf" srcId="{2EC3689C-7BAA-4D8B-9BFA-26FA5F5F11A6}" destId="{9EF5B1E7-4642-446F-802A-010E77A6D315}" srcOrd="0" destOrd="0" presId="urn:microsoft.com/office/officeart/2005/8/layout/orgChart1"/>
    <dgm:cxn modelId="{FDBA3862-05EA-4941-8AFF-C2F7C65EA0C7}" type="presOf" srcId="{F54BA082-7E9A-4A57-A5BA-D3F087A433CC}" destId="{B651DCB6-AAF6-4973-9416-A5FBDCD184AD}" srcOrd="0" destOrd="0" presId="urn:microsoft.com/office/officeart/2005/8/layout/orgChart1"/>
    <dgm:cxn modelId="{3F6CBA0E-9605-4495-862D-386B841974A2}" type="presOf" srcId="{4E50255E-3688-405A-9938-0EC4F736299F}" destId="{FC7541B4-6136-45CB-8770-663459A25598}" srcOrd="0" destOrd="0" presId="urn:microsoft.com/office/officeart/2005/8/layout/orgChart1"/>
    <dgm:cxn modelId="{9CD45A06-80B4-47E7-84FF-E079C4B2789C}" type="presOf" srcId="{9DEA55C1-E59C-4B5B-90DC-1D0B54C2B20C}" destId="{64905084-941B-4A4C-A13B-BA089DAD6023}" srcOrd="1" destOrd="0" presId="urn:microsoft.com/office/officeart/2005/8/layout/orgChart1"/>
    <dgm:cxn modelId="{FA6E34D4-7DD5-48DF-9DB6-DCECE3810F9B}" type="presParOf" srcId="{B3263371-B20E-4D1C-87B0-F232DC5A756C}" destId="{1DEE31F2-CFB7-4A99-976C-DCEF6B53B4AA}" srcOrd="0" destOrd="0" presId="urn:microsoft.com/office/officeart/2005/8/layout/orgChart1"/>
    <dgm:cxn modelId="{E8D9C6B7-169A-4264-A402-0E4B10878B5C}" type="presParOf" srcId="{1DEE31F2-CFB7-4A99-976C-DCEF6B53B4AA}" destId="{286E58A6-082F-4B27-B4F9-CD8BCD29AFD4}" srcOrd="0" destOrd="0" presId="urn:microsoft.com/office/officeart/2005/8/layout/orgChart1"/>
    <dgm:cxn modelId="{1A1182E4-5EF4-472F-98D8-CB2591C45B55}" type="presParOf" srcId="{286E58A6-082F-4B27-B4F9-CD8BCD29AFD4}" destId="{D8CC3D8A-781F-4054-A77F-5E22C87FFD4B}" srcOrd="0" destOrd="0" presId="urn:microsoft.com/office/officeart/2005/8/layout/orgChart1"/>
    <dgm:cxn modelId="{74513DCE-05D9-4D5A-BF68-E155250B9A8C}" type="presParOf" srcId="{286E58A6-082F-4B27-B4F9-CD8BCD29AFD4}" destId="{64905084-941B-4A4C-A13B-BA089DAD6023}" srcOrd="1" destOrd="0" presId="urn:microsoft.com/office/officeart/2005/8/layout/orgChart1"/>
    <dgm:cxn modelId="{18163DAB-6EB1-49EF-BFE9-7DC9FA54CE71}" type="presParOf" srcId="{1DEE31F2-CFB7-4A99-976C-DCEF6B53B4AA}" destId="{DCBE0C80-A85E-4F05-ABB4-4FC9A7E4B8A8}" srcOrd="1" destOrd="0" presId="urn:microsoft.com/office/officeart/2005/8/layout/orgChart1"/>
    <dgm:cxn modelId="{6ACB158D-E175-4F3B-B5BB-300B37365271}" type="presParOf" srcId="{DCBE0C80-A85E-4F05-ABB4-4FC9A7E4B8A8}" destId="{FBC4E62D-2697-4D3B-B091-00B85D5AF929}" srcOrd="0" destOrd="0" presId="urn:microsoft.com/office/officeart/2005/8/layout/orgChart1"/>
    <dgm:cxn modelId="{92C2CEA1-B137-4F14-9D4D-7944AC24D53C}" type="presParOf" srcId="{DCBE0C80-A85E-4F05-ABB4-4FC9A7E4B8A8}" destId="{3AD56842-B5D0-4B28-9ECD-75B4A9D0F3F8}" srcOrd="1" destOrd="0" presId="urn:microsoft.com/office/officeart/2005/8/layout/orgChart1"/>
    <dgm:cxn modelId="{C67F42EE-0FB6-44B2-BD08-355B49C01528}" type="presParOf" srcId="{3AD56842-B5D0-4B28-9ECD-75B4A9D0F3F8}" destId="{B7121B46-A2BE-4117-A06F-C35EC7E44BD5}" srcOrd="0" destOrd="0" presId="urn:microsoft.com/office/officeart/2005/8/layout/orgChart1"/>
    <dgm:cxn modelId="{EF3DEFBA-B305-414D-9001-95377F3533D7}" type="presParOf" srcId="{B7121B46-A2BE-4117-A06F-C35EC7E44BD5}" destId="{9EF5B1E7-4642-446F-802A-010E77A6D315}" srcOrd="0" destOrd="0" presId="urn:microsoft.com/office/officeart/2005/8/layout/orgChart1"/>
    <dgm:cxn modelId="{540D1FE9-2876-4798-931B-199601A54B53}" type="presParOf" srcId="{B7121B46-A2BE-4117-A06F-C35EC7E44BD5}" destId="{F20D4592-4086-4910-B30C-72EC00D6CBE6}" srcOrd="1" destOrd="0" presId="urn:microsoft.com/office/officeart/2005/8/layout/orgChart1"/>
    <dgm:cxn modelId="{0C298A68-F2A2-4AAF-B703-D27DAB61A285}" type="presParOf" srcId="{3AD56842-B5D0-4B28-9ECD-75B4A9D0F3F8}" destId="{6C8B4CA9-8A6B-4839-9B95-F2F66954329E}" srcOrd="1" destOrd="0" presId="urn:microsoft.com/office/officeart/2005/8/layout/orgChart1"/>
    <dgm:cxn modelId="{FF17BF43-BECA-4FB3-AC81-DD88A7DC3530}" type="presParOf" srcId="{3AD56842-B5D0-4B28-9ECD-75B4A9D0F3F8}" destId="{D3CC1EF0-B066-49DF-9149-C52533FB5920}" srcOrd="2" destOrd="0" presId="urn:microsoft.com/office/officeart/2005/8/layout/orgChart1"/>
    <dgm:cxn modelId="{A89B9E32-ACE9-4F4C-96EA-29CC0DE43178}" type="presParOf" srcId="{DCBE0C80-A85E-4F05-ABB4-4FC9A7E4B8A8}" destId="{12FB5CC2-3F72-4AC8-AF94-50272EAD0FAB}" srcOrd="2" destOrd="0" presId="urn:microsoft.com/office/officeart/2005/8/layout/orgChart1"/>
    <dgm:cxn modelId="{885864AA-27DD-465E-85F5-BD04E4D8F3B8}" type="presParOf" srcId="{DCBE0C80-A85E-4F05-ABB4-4FC9A7E4B8A8}" destId="{B570DFF2-79FF-4DD0-A8FE-728069315CDB}" srcOrd="3" destOrd="0" presId="urn:microsoft.com/office/officeart/2005/8/layout/orgChart1"/>
    <dgm:cxn modelId="{77902FDA-F84B-4F3C-B3E7-E116A8DB373B}" type="presParOf" srcId="{B570DFF2-79FF-4DD0-A8FE-728069315CDB}" destId="{AC57EB8E-F8F8-49E5-AB3B-101A503E7149}" srcOrd="0" destOrd="0" presId="urn:microsoft.com/office/officeart/2005/8/layout/orgChart1"/>
    <dgm:cxn modelId="{1575D185-DD22-426C-B645-97E0A5F21DB0}" type="presParOf" srcId="{AC57EB8E-F8F8-49E5-AB3B-101A503E7149}" destId="{0E4A1FB2-B936-4A45-9B17-4DC72B6EC80F}" srcOrd="0" destOrd="0" presId="urn:microsoft.com/office/officeart/2005/8/layout/orgChart1"/>
    <dgm:cxn modelId="{29A94895-C0E5-4640-B505-21C454776320}" type="presParOf" srcId="{AC57EB8E-F8F8-49E5-AB3B-101A503E7149}" destId="{70C7E907-B590-4FA8-BA47-0908BC71EE25}" srcOrd="1" destOrd="0" presId="urn:microsoft.com/office/officeart/2005/8/layout/orgChart1"/>
    <dgm:cxn modelId="{4CF2C38E-2156-4DB8-A297-691C1CB76537}" type="presParOf" srcId="{B570DFF2-79FF-4DD0-A8FE-728069315CDB}" destId="{0DCE5A2E-AABD-41D8-AB45-73FC6E777742}" srcOrd="1" destOrd="0" presId="urn:microsoft.com/office/officeart/2005/8/layout/orgChart1"/>
    <dgm:cxn modelId="{C63222DF-89DC-4DC4-AD82-4D0F0A8B3F08}" type="presParOf" srcId="{0DCE5A2E-AABD-41D8-AB45-73FC6E777742}" destId="{FC7541B4-6136-45CB-8770-663459A25598}" srcOrd="0" destOrd="0" presId="urn:microsoft.com/office/officeart/2005/8/layout/orgChart1"/>
    <dgm:cxn modelId="{C897BD2E-8924-4172-92A9-FD349DA2DAE1}" type="presParOf" srcId="{0DCE5A2E-AABD-41D8-AB45-73FC6E777742}" destId="{A40758BA-FB53-4B5B-8D0E-BFC6FCF28CCD}" srcOrd="1" destOrd="0" presId="urn:microsoft.com/office/officeart/2005/8/layout/orgChart1"/>
    <dgm:cxn modelId="{38E233B0-645C-412B-81D0-F0BCA268553C}" type="presParOf" srcId="{A40758BA-FB53-4B5B-8D0E-BFC6FCF28CCD}" destId="{7D7A4CB1-F031-4828-90A7-49C8EAC41E1E}" srcOrd="0" destOrd="0" presId="urn:microsoft.com/office/officeart/2005/8/layout/orgChart1"/>
    <dgm:cxn modelId="{ACC86906-00D9-45AA-9D5C-6F759E16D6BD}" type="presParOf" srcId="{7D7A4CB1-F031-4828-90A7-49C8EAC41E1E}" destId="{B651DCB6-AAF6-4973-9416-A5FBDCD184AD}" srcOrd="0" destOrd="0" presId="urn:microsoft.com/office/officeart/2005/8/layout/orgChart1"/>
    <dgm:cxn modelId="{8D6A031B-2B58-4F1B-BB59-9A71D2DD68CF}" type="presParOf" srcId="{7D7A4CB1-F031-4828-90A7-49C8EAC41E1E}" destId="{FE9E1509-3C3C-4DF1-8723-C0DDF76BD16B}" srcOrd="1" destOrd="0" presId="urn:microsoft.com/office/officeart/2005/8/layout/orgChart1"/>
    <dgm:cxn modelId="{C87B6871-D320-4CA1-875F-BD4E9ACC25F2}" type="presParOf" srcId="{A40758BA-FB53-4B5B-8D0E-BFC6FCF28CCD}" destId="{5D342304-3742-4A0E-8D51-D5CB71D11E9D}" srcOrd="1" destOrd="0" presId="urn:microsoft.com/office/officeart/2005/8/layout/orgChart1"/>
    <dgm:cxn modelId="{F8163DC6-50AE-4DA5-9634-1351169E691A}" type="presParOf" srcId="{A40758BA-FB53-4B5B-8D0E-BFC6FCF28CCD}" destId="{8D376A21-B1DE-43F8-8909-9B447CA773F2}" srcOrd="2" destOrd="0" presId="urn:microsoft.com/office/officeart/2005/8/layout/orgChart1"/>
    <dgm:cxn modelId="{96B34A75-4A1D-424D-BA10-AB3C8EA6A7A3}" type="presParOf" srcId="{B570DFF2-79FF-4DD0-A8FE-728069315CDB}" destId="{4F6E22EF-9940-4E6D-8F89-9A1FB953EB04}" srcOrd="2" destOrd="0" presId="urn:microsoft.com/office/officeart/2005/8/layout/orgChart1"/>
    <dgm:cxn modelId="{4B67F814-DEA1-4188-9C69-88D2C4A8CDE7}" type="presParOf" srcId="{1DEE31F2-CFB7-4A99-976C-DCEF6B53B4AA}" destId="{B274D776-0B9F-4FCA-AFC6-ACF08EF644AE}" srcOrd="2" destOrd="0" presId="urn:microsoft.com/office/officeart/2005/8/layout/orgChart1"/>
    <dgm:cxn modelId="{5A98385F-F505-4AD9-A76F-C34F65DFA3E0}" type="presParOf" srcId="{B274D776-0B9F-4FCA-AFC6-ACF08EF644AE}" destId="{04BD449D-FE21-4226-91E2-3925532568E8}" srcOrd="0" destOrd="0" presId="urn:microsoft.com/office/officeart/2005/8/layout/orgChart1"/>
    <dgm:cxn modelId="{1D38EB9F-5EB3-4346-B51F-EEC1234AB643}" type="presParOf" srcId="{B274D776-0B9F-4FCA-AFC6-ACF08EF644AE}" destId="{5EEE58C4-78D1-445A-A896-9B77FB4F38F9}" srcOrd="1" destOrd="0" presId="urn:microsoft.com/office/officeart/2005/8/layout/orgChart1"/>
    <dgm:cxn modelId="{6721C3C1-7942-43CA-90B0-3912F983285C}" type="presParOf" srcId="{5EEE58C4-78D1-445A-A896-9B77FB4F38F9}" destId="{3EFC1B0E-5510-481F-97D9-007D3619EDF8}" srcOrd="0" destOrd="0" presId="urn:microsoft.com/office/officeart/2005/8/layout/orgChart1"/>
    <dgm:cxn modelId="{584A198B-6DED-4BD2-B483-2920929D39AD}" type="presParOf" srcId="{3EFC1B0E-5510-481F-97D9-007D3619EDF8}" destId="{1E9A7F37-D45E-4673-9D36-AB6FB8B62598}" srcOrd="0" destOrd="0" presId="urn:microsoft.com/office/officeart/2005/8/layout/orgChart1"/>
    <dgm:cxn modelId="{A12FD16B-F84E-4477-A794-6EE06D566C0B}" type="presParOf" srcId="{3EFC1B0E-5510-481F-97D9-007D3619EDF8}" destId="{C6559C37-25DF-4428-9F62-9D610D7E857B}" srcOrd="1" destOrd="0" presId="urn:microsoft.com/office/officeart/2005/8/layout/orgChart1"/>
    <dgm:cxn modelId="{BD44E434-F938-44D1-A82E-BCD4D8164722}" type="presParOf" srcId="{5EEE58C4-78D1-445A-A896-9B77FB4F38F9}" destId="{61083BCE-178C-4E66-973E-5C73B2CBAB38}" srcOrd="1" destOrd="0" presId="urn:microsoft.com/office/officeart/2005/8/layout/orgChart1"/>
    <dgm:cxn modelId="{51865F78-C6E4-4178-9FBB-66261A5127A7}" type="presParOf" srcId="{5EEE58C4-78D1-445A-A896-9B77FB4F38F9}" destId="{6A049BE7-AA32-42F6-924B-6CDACC54CD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Soporte Técnico y </a:t>
          </a:r>
          <a:r>
            <a:rPr lang="es-MX" altLang="es-MX" sz="1200" dirty="0" smtClean="0">
              <a:latin typeface="Calibri" panose="020F0502020204030204" pitchFamily="34" charset="0"/>
            </a:rPr>
            <a:t>Comunicaciones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</a:t>
          </a:r>
          <a:r>
            <a:rPr lang="es-MX" altLang="es-MX" sz="1200" dirty="0" smtClean="0">
              <a:latin typeface="Calibri" panose="020F0502020204030204" pitchFamily="34" charset="0"/>
            </a:rPr>
            <a:t>Tecnología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de </a:t>
          </a:r>
          <a:r>
            <a:rPr lang="es-MX" sz="1200" dirty="0" smtClean="0">
              <a:latin typeface="Calibri" panose="020F0502020204030204" pitchFamily="34" charset="0"/>
            </a:rPr>
            <a:t>Soporte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</a:t>
          </a:r>
          <a:r>
            <a:rPr lang="es-MX" altLang="es-MX" sz="1200" dirty="0" smtClean="0">
              <a:latin typeface="Calibri" panose="020F0502020204030204" pitchFamily="34" charset="0"/>
            </a:rPr>
            <a:t>de </a:t>
          </a:r>
          <a:r>
            <a:rPr lang="es-MX" altLang="es-MX" sz="1200" dirty="0" smtClean="0">
              <a:latin typeface="Calibri" panose="020F0502020204030204" pitchFamily="34" charset="0"/>
            </a:rPr>
            <a:t>Sistemas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latin typeface="Calibri" panose="020F0502020204030204" pitchFamily="34" charset="0"/>
            </a:rPr>
            <a:t>Desarrollo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</a:t>
          </a:r>
          <a:r>
            <a:rPr lang="es-MX" altLang="es-MX" sz="1200" dirty="0" smtClean="0">
              <a:latin typeface="Calibri" panose="020F0502020204030204" pitchFamily="34" charset="0"/>
            </a:rPr>
            <a:t>Sistemas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5CF8C-C61A-4D15-BFB5-9CB5F4DC64C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 Investigadores(as)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F5F23976-2975-40E5-9615-A2FF7806DFA4}" type="parTrans" cxnId="{318EEC85-D7D7-4C3D-8558-6A6435A94042}">
      <dgm:prSet/>
      <dgm:spPr/>
      <dgm:t>
        <a:bodyPr/>
        <a:lstStyle/>
        <a:p>
          <a:endParaRPr lang="es-ES" sz="1200"/>
        </a:p>
      </dgm:t>
    </dgm:pt>
    <dgm:pt modelId="{5B4FD2BF-B624-4A1C-87C1-D3688E6A3928}" type="sibTrans" cxnId="{318EEC85-D7D7-4C3D-8558-6A6435A94042}">
      <dgm:prSet/>
      <dgm:spPr/>
      <dgm:t>
        <a:bodyPr/>
        <a:lstStyle/>
        <a:p>
          <a:endParaRPr lang="es-ES" sz="1200"/>
        </a:p>
      </dgm:t>
    </dgm:pt>
    <dgm:pt modelId="{8EF4BE99-20BD-4B06-BCA1-884BF70C49D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B50034B0-0F9E-4ED7-8537-7F35F365CA19}" type="parTrans" cxnId="{50B7EF60-785A-4CBA-833D-79A4EB3CA863}">
      <dgm:prSet/>
      <dgm:spPr/>
      <dgm:t>
        <a:bodyPr/>
        <a:lstStyle/>
        <a:p>
          <a:endParaRPr lang="es-ES" sz="1200"/>
        </a:p>
      </dgm:t>
    </dgm:pt>
    <dgm:pt modelId="{12B9011D-0356-40A3-88FB-B6E214E75A75}" type="sibTrans" cxnId="{50B7EF60-785A-4CBA-833D-79A4EB3CA863}">
      <dgm:prSet/>
      <dgm:spPr/>
      <dgm:t>
        <a:bodyPr/>
        <a:lstStyle/>
        <a:p>
          <a:endParaRPr lang="es-ES" sz="1200"/>
        </a:p>
      </dgm:t>
    </dgm:pt>
    <dgm:pt modelId="{02ABC3E3-9C5C-42C8-9B40-087AFC7928F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Abogado(a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89AB176-A9C3-4298-8D5B-26052A767A20}" type="parTrans" cxnId="{4FC391D1-D2AA-41DC-B66C-7E7D2B6AC6FB}">
      <dgm:prSet/>
      <dgm:spPr/>
      <dgm:t>
        <a:bodyPr/>
        <a:lstStyle/>
        <a:p>
          <a:endParaRPr lang="es-ES" sz="1200"/>
        </a:p>
      </dgm:t>
    </dgm:pt>
    <dgm:pt modelId="{FC2668D9-3FD8-496C-89F9-C82527FED3DA}" type="sibTrans" cxnId="{4FC391D1-D2AA-41DC-B66C-7E7D2B6AC6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115353" custLinFactNeighborY="-223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5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5" custScaleX="134956" custScaleY="2258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5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F7CC9B9-4681-4C70-8565-FC923CA96741}" type="pres">
      <dgm:prSet presAssocID="{F5F23976-2975-40E5-9615-A2FF7806DFA4}" presName="Name35" presStyleLbl="parChTrans1D3" presStyleIdx="1" presStyleCnt="5"/>
      <dgm:spPr/>
      <dgm:t>
        <a:bodyPr/>
        <a:lstStyle/>
        <a:p>
          <a:endParaRPr lang="es-ES"/>
        </a:p>
      </dgm:t>
    </dgm:pt>
    <dgm:pt modelId="{84EF37AF-2624-4858-B5C7-9770DB70811A}" type="pres">
      <dgm:prSet presAssocID="{BAC5CF8C-C61A-4D15-BFB5-9CB5F4DC64CB}" presName="hierRoot2" presStyleCnt="0">
        <dgm:presLayoutVars>
          <dgm:hierBranch val="init"/>
        </dgm:presLayoutVars>
      </dgm:prSet>
      <dgm:spPr/>
    </dgm:pt>
    <dgm:pt modelId="{7002CB0B-A703-4157-8DBA-1637C0F25303}" type="pres">
      <dgm:prSet presAssocID="{BAC5CF8C-C61A-4D15-BFB5-9CB5F4DC64CB}" presName="rootComposite" presStyleCnt="0"/>
      <dgm:spPr/>
    </dgm:pt>
    <dgm:pt modelId="{15C31BB4-BA5C-4286-A865-38FF49CE8519}" type="pres">
      <dgm:prSet presAssocID="{BAC5CF8C-C61A-4D15-BFB5-9CB5F4DC64CB}" presName="rootText" presStyleLbl="node3" presStyleIdx="1" presStyleCnt="5" custScaleX="126522" custScaleY="220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72B9836-7CFB-4250-9A65-C89BD97D96D9}" type="pres">
      <dgm:prSet presAssocID="{BAC5CF8C-C61A-4D15-BFB5-9CB5F4DC64CB}" presName="rootConnector" presStyleLbl="node3" presStyleIdx="1" presStyleCnt="5"/>
      <dgm:spPr/>
      <dgm:t>
        <a:bodyPr/>
        <a:lstStyle/>
        <a:p>
          <a:endParaRPr lang="es-ES"/>
        </a:p>
      </dgm:t>
    </dgm:pt>
    <dgm:pt modelId="{83142970-6924-4C0B-B021-308B1262668B}" type="pres">
      <dgm:prSet presAssocID="{BAC5CF8C-C61A-4D15-BFB5-9CB5F4DC64CB}" presName="hierChild4" presStyleCnt="0"/>
      <dgm:spPr/>
    </dgm:pt>
    <dgm:pt modelId="{447E1099-5732-4997-92E4-2879CC5F851F}" type="pres">
      <dgm:prSet presAssocID="{BAC5CF8C-C61A-4D15-BFB5-9CB5F4DC64C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5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5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7E71FC3-D91C-476D-84C8-F4D531301086}" type="pres">
      <dgm:prSet presAssocID="{B50034B0-0F9E-4ED7-8537-7F35F365CA19}" presName="Name35" presStyleLbl="parChTrans1D3" presStyleIdx="3" presStyleCnt="5"/>
      <dgm:spPr/>
      <dgm:t>
        <a:bodyPr/>
        <a:lstStyle/>
        <a:p>
          <a:endParaRPr lang="es-ES"/>
        </a:p>
      </dgm:t>
    </dgm:pt>
    <dgm:pt modelId="{5B2A9177-BD0C-4F3F-80AF-BBB173C2B921}" type="pres">
      <dgm:prSet presAssocID="{8EF4BE99-20BD-4B06-BCA1-884BF70C49DA}" presName="hierRoot2" presStyleCnt="0">
        <dgm:presLayoutVars>
          <dgm:hierBranch val="init"/>
        </dgm:presLayoutVars>
      </dgm:prSet>
      <dgm:spPr/>
    </dgm:pt>
    <dgm:pt modelId="{FE1783A5-06A8-4662-9803-3A9978BEA465}" type="pres">
      <dgm:prSet presAssocID="{8EF4BE99-20BD-4B06-BCA1-884BF70C49DA}" presName="rootComposite" presStyleCnt="0"/>
      <dgm:spPr/>
    </dgm:pt>
    <dgm:pt modelId="{5B3A30D1-2088-4CB4-B419-092CC9C1C0A7}" type="pres">
      <dgm:prSet presAssocID="{8EF4BE99-20BD-4B06-BCA1-884BF70C49DA}" presName="rootText" presStyleLbl="node3" presStyleIdx="3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B081B6-06B4-4C68-8ED5-48FCCD977409}" type="pres">
      <dgm:prSet presAssocID="{8EF4BE99-20BD-4B06-BCA1-884BF70C49DA}" presName="rootConnector" presStyleLbl="node3" presStyleIdx="3" presStyleCnt="5"/>
      <dgm:spPr/>
      <dgm:t>
        <a:bodyPr/>
        <a:lstStyle/>
        <a:p>
          <a:endParaRPr lang="es-ES"/>
        </a:p>
      </dgm:t>
    </dgm:pt>
    <dgm:pt modelId="{4FE2274A-10E4-4BA6-A073-6C24BF0342B3}" type="pres">
      <dgm:prSet presAssocID="{8EF4BE99-20BD-4B06-BCA1-884BF70C49DA}" presName="hierChild4" presStyleCnt="0"/>
      <dgm:spPr/>
    </dgm:pt>
    <dgm:pt modelId="{4E76AE25-3BDA-4196-B6E6-33A6435F39A2}" type="pres">
      <dgm:prSet presAssocID="{8EF4BE99-20BD-4B06-BCA1-884BF70C49DA}" presName="hierChild5" presStyleCnt="0"/>
      <dgm:spPr/>
    </dgm:pt>
    <dgm:pt modelId="{25B0A200-7F68-4919-A4E9-469B84AC0BF9}" type="pres">
      <dgm:prSet presAssocID="{C89AB176-A9C3-4298-8D5B-26052A767A20}" presName="Name35" presStyleLbl="parChTrans1D3" presStyleIdx="4" presStyleCnt="5"/>
      <dgm:spPr/>
      <dgm:t>
        <a:bodyPr/>
        <a:lstStyle/>
        <a:p>
          <a:endParaRPr lang="es-ES"/>
        </a:p>
      </dgm:t>
    </dgm:pt>
    <dgm:pt modelId="{C1C59A92-6AD5-40E7-8E41-5B10D0453611}" type="pres">
      <dgm:prSet presAssocID="{02ABC3E3-9C5C-42C8-9B40-087AFC7928FE}" presName="hierRoot2" presStyleCnt="0">
        <dgm:presLayoutVars>
          <dgm:hierBranch val="init"/>
        </dgm:presLayoutVars>
      </dgm:prSet>
      <dgm:spPr/>
    </dgm:pt>
    <dgm:pt modelId="{98CED9D7-0D7E-4667-9CFF-7326B8CAC105}" type="pres">
      <dgm:prSet presAssocID="{02ABC3E3-9C5C-42C8-9B40-087AFC7928FE}" presName="rootComposite" presStyleCnt="0"/>
      <dgm:spPr/>
    </dgm:pt>
    <dgm:pt modelId="{04B525DE-C672-463C-A920-06B9DF3576CF}" type="pres">
      <dgm:prSet presAssocID="{02ABC3E3-9C5C-42C8-9B40-087AFC7928FE}" presName="rootText" presStyleLbl="node3" presStyleIdx="4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DE653E-D176-4B77-A2D4-DBBB0AB4B0F8}" type="pres">
      <dgm:prSet presAssocID="{02ABC3E3-9C5C-42C8-9B40-087AFC7928FE}" presName="rootConnector" presStyleLbl="node3" presStyleIdx="4" presStyleCnt="5"/>
      <dgm:spPr/>
      <dgm:t>
        <a:bodyPr/>
        <a:lstStyle/>
        <a:p>
          <a:endParaRPr lang="es-ES"/>
        </a:p>
      </dgm:t>
    </dgm:pt>
    <dgm:pt modelId="{4D26306E-0263-4601-8A50-AB80B6D18D26}" type="pres">
      <dgm:prSet presAssocID="{02ABC3E3-9C5C-42C8-9B40-087AFC7928FE}" presName="hierChild4" presStyleCnt="0"/>
      <dgm:spPr/>
    </dgm:pt>
    <dgm:pt modelId="{E7F7461A-AD48-4485-A36F-685D4725E882}" type="pres">
      <dgm:prSet presAssocID="{02ABC3E3-9C5C-42C8-9B40-087AFC7928FE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18EEC85-D7D7-4C3D-8558-6A6435A94042}" srcId="{41568039-9809-4B2B-BA51-64E0E23C2BBE}" destId="{BAC5CF8C-C61A-4D15-BFB5-9CB5F4DC64CB}" srcOrd="1" destOrd="0" parTransId="{F5F23976-2975-40E5-9615-A2FF7806DFA4}" sibTransId="{5B4FD2BF-B624-4A1C-87C1-D3688E6A3928}"/>
    <dgm:cxn modelId="{47B27FA4-3842-4864-9183-226C6BA305C2}" type="presOf" srcId="{B50034B0-0F9E-4ED7-8537-7F35F365CA19}" destId="{47E71FC3-D91C-476D-84C8-F4D531301086}" srcOrd="0" destOrd="0" presId="urn:microsoft.com/office/officeart/2005/8/layout/orgChart1"/>
    <dgm:cxn modelId="{995DA0E9-4E10-4ADB-8955-1B04A7100F6E}" type="presOf" srcId="{02ABC3E3-9C5C-42C8-9B40-087AFC7928FE}" destId="{99DE653E-D176-4B77-A2D4-DBBB0AB4B0F8}" srcOrd="1" destOrd="0" presId="urn:microsoft.com/office/officeart/2005/8/layout/orgChart1"/>
    <dgm:cxn modelId="{4FC391D1-D2AA-41DC-B66C-7E7D2B6AC6FB}" srcId="{80C91609-4155-490D-A93A-2840363F77EF}" destId="{02ABC3E3-9C5C-42C8-9B40-087AFC7928FE}" srcOrd="2" destOrd="0" parTransId="{C89AB176-A9C3-4298-8D5B-26052A767A20}" sibTransId="{FC2668D9-3FD8-496C-89F9-C82527FED3DA}"/>
    <dgm:cxn modelId="{6E6DCE75-80E9-4291-BC0F-C958FC0D7364}" type="presOf" srcId="{8EF4BE99-20BD-4B06-BCA1-884BF70C49DA}" destId="{5B3A30D1-2088-4CB4-B419-092CC9C1C0A7}" srcOrd="0" destOrd="0" presId="urn:microsoft.com/office/officeart/2005/8/layout/orgChart1"/>
    <dgm:cxn modelId="{E98F175A-C9C2-4095-B754-859DEAF052C1}" type="presOf" srcId="{BAC5CF8C-C61A-4D15-BFB5-9CB5F4DC64CB}" destId="{15C31BB4-BA5C-4286-A865-38FF49CE8519}" srcOrd="0" destOrd="0" presId="urn:microsoft.com/office/officeart/2005/8/layout/orgChart1"/>
    <dgm:cxn modelId="{6FEB9FD2-6DF3-4B7E-9677-D0610B4F9F2A}" type="presOf" srcId="{C89AB176-A9C3-4298-8D5B-26052A767A20}" destId="{25B0A200-7F68-4919-A4E9-469B84AC0BF9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77DA7B-E11C-441A-866F-3CFE3D155EB0}" type="presOf" srcId="{F5F23976-2975-40E5-9615-A2FF7806DFA4}" destId="{AF7CC9B9-4681-4C70-8565-FC923CA96741}" srcOrd="0" destOrd="0" presId="urn:microsoft.com/office/officeart/2005/8/layout/orgChart1"/>
    <dgm:cxn modelId="{31EEC6CC-C46C-4DA2-B2B8-E301A5AF7610}" type="presOf" srcId="{BAC5CF8C-C61A-4D15-BFB5-9CB5F4DC64CB}" destId="{A72B9836-7CFB-4250-9A65-C89BD97D96D9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0B7EF60-785A-4CBA-833D-79A4EB3CA863}" srcId="{80C91609-4155-490D-A93A-2840363F77EF}" destId="{8EF4BE99-20BD-4B06-BCA1-884BF70C49DA}" srcOrd="1" destOrd="0" parTransId="{B50034B0-0F9E-4ED7-8537-7F35F365CA19}" sibTransId="{12B9011D-0356-40A3-88FB-B6E214E75A75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B378B053-3518-4961-89FE-194187F6EABD}" type="presOf" srcId="{02ABC3E3-9C5C-42C8-9B40-087AFC7928FE}" destId="{04B525DE-C672-463C-A920-06B9DF3576C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4EC12B4-86E9-4973-9A69-0B9F6A182653}" type="presOf" srcId="{8EF4BE99-20BD-4B06-BCA1-884BF70C49DA}" destId="{22B081B6-06B4-4C68-8ED5-48FCCD977409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03EF9ECF-9DFE-4236-B1C3-6B01B3E0E3B1}" type="presParOf" srcId="{DBDE0C42-B65A-4FF4-A1B6-4A7374870D94}" destId="{AF7CC9B9-4681-4C70-8565-FC923CA96741}" srcOrd="2" destOrd="0" presId="urn:microsoft.com/office/officeart/2005/8/layout/orgChart1"/>
    <dgm:cxn modelId="{A97E5464-5DCF-45BA-9D47-CB5551D5EC43}" type="presParOf" srcId="{DBDE0C42-B65A-4FF4-A1B6-4A7374870D94}" destId="{84EF37AF-2624-4858-B5C7-9770DB70811A}" srcOrd="3" destOrd="0" presId="urn:microsoft.com/office/officeart/2005/8/layout/orgChart1"/>
    <dgm:cxn modelId="{2A6ABCC0-AECD-4885-A902-E6837E13B230}" type="presParOf" srcId="{84EF37AF-2624-4858-B5C7-9770DB70811A}" destId="{7002CB0B-A703-4157-8DBA-1637C0F25303}" srcOrd="0" destOrd="0" presId="urn:microsoft.com/office/officeart/2005/8/layout/orgChart1"/>
    <dgm:cxn modelId="{7919CFC4-56F9-4851-A003-5BB251BCFA46}" type="presParOf" srcId="{7002CB0B-A703-4157-8DBA-1637C0F25303}" destId="{15C31BB4-BA5C-4286-A865-38FF49CE8519}" srcOrd="0" destOrd="0" presId="urn:microsoft.com/office/officeart/2005/8/layout/orgChart1"/>
    <dgm:cxn modelId="{8319897A-F129-4517-BD56-32F3D546FBC6}" type="presParOf" srcId="{7002CB0B-A703-4157-8DBA-1637C0F25303}" destId="{A72B9836-7CFB-4250-9A65-C89BD97D96D9}" srcOrd="1" destOrd="0" presId="urn:microsoft.com/office/officeart/2005/8/layout/orgChart1"/>
    <dgm:cxn modelId="{9735F056-5D94-46A5-876A-3AE1F6A4D7B0}" type="presParOf" srcId="{84EF37AF-2624-4858-B5C7-9770DB70811A}" destId="{83142970-6924-4C0B-B021-308B1262668B}" srcOrd="1" destOrd="0" presId="urn:microsoft.com/office/officeart/2005/8/layout/orgChart1"/>
    <dgm:cxn modelId="{A508E9B4-1E61-4B6F-9670-B7B434A4356B}" type="presParOf" srcId="{84EF37AF-2624-4858-B5C7-9770DB70811A}" destId="{447E1099-5732-4997-92E4-2879CC5F851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92EA5C9-E0F9-4EE7-B8D7-785CC467C8B8}" type="presParOf" srcId="{0DCE5A2E-AABD-41D8-AB45-73FC6E777742}" destId="{47E71FC3-D91C-476D-84C8-F4D531301086}" srcOrd="2" destOrd="0" presId="urn:microsoft.com/office/officeart/2005/8/layout/orgChart1"/>
    <dgm:cxn modelId="{1B0529E7-ED5D-4A48-A413-4416CF407823}" type="presParOf" srcId="{0DCE5A2E-AABD-41D8-AB45-73FC6E777742}" destId="{5B2A9177-BD0C-4F3F-80AF-BBB173C2B921}" srcOrd="3" destOrd="0" presId="urn:microsoft.com/office/officeart/2005/8/layout/orgChart1"/>
    <dgm:cxn modelId="{D5F370AB-FA28-4D4B-9621-21B9C63376A5}" type="presParOf" srcId="{5B2A9177-BD0C-4F3F-80AF-BBB173C2B921}" destId="{FE1783A5-06A8-4662-9803-3A9978BEA465}" srcOrd="0" destOrd="0" presId="urn:microsoft.com/office/officeart/2005/8/layout/orgChart1"/>
    <dgm:cxn modelId="{C021AB22-FD9B-4BA1-AC15-500B7294B309}" type="presParOf" srcId="{FE1783A5-06A8-4662-9803-3A9978BEA465}" destId="{5B3A30D1-2088-4CB4-B419-092CC9C1C0A7}" srcOrd="0" destOrd="0" presId="urn:microsoft.com/office/officeart/2005/8/layout/orgChart1"/>
    <dgm:cxn modelId="{8D4956DB-0E83-49DB-8FE6-5D794E310D6B}" type="presParOf" srcId="{FE1783A5-06A8-4662-9803-3A9978BEA465}" destId="{22B081B6-06B4-4C68-8ED5-48FCCD977409}" srcOrd="1" destOrd="0" presId="urn:microsoft.com/office/officeart/2005/8/layout/orgChart1"/>
    <dgm:cxn modelId="{1581073E-B1E9-4677-814F-5A2B5697571A}" type="presParOf" srcId="{5B2A9177-BD0C-4F3F-80AF-BBB173C2B921}" destId="{4FE2274A-10E4-4BA6-A073-6C24BF0342B3}" srcOrd="1" destOrd="0" presId="urn:microsoft.com/office/officeart/2005/8/layout/orgChart1"/>
    <dgm:cxn modelId="{DEDB2842-11D6-4C77-81B4-B9437AA1E518}" type="presParOf" srcId="{5B2A9177-BD0C-4F3F-80AF-BBB173C2B921}" destId="{4E76AE25-3BDA-4196-B6E6-33A6435F39A2}" srcOrd="2" destOrd="0" presId="urn:microsoft.com/office/officeart/2005/8/layout/orgChart1"/>
    <dgm:cxn modelId="{B7834651-3F80-4DB7-9CF5-EF1AC8EEEB87}" type="presParOf" srcId="{0DCE5A2E-AABD-41D8-AB45-73FC6E777742}" destId="{25B0A200-7F68-4919-A4E9-469B84AC0BF9}" srcOrd="4" destOrd="0" presId="urn:microsoft.com/office/officeart/2005/8/layout/orgChart1"/>
    <dgm:cxn modelId="{26D6D5FC-BB87-4083-A77E-D03C99BE5C5B}" type="presParOf" srcId="{0DCE5A2E-AABD-41D8-AB45-73FC6E777742}" destId="{C1C59A92-6AD5-40E7-8E41-5B10D0453611}" srcOrd="5" destOrd="0" presId="urn:microsoft.com/office/officeart/2005/8/layout/orgChart1"/>
    <dgm:cxn modelId="{556D9EFA-1663-4471-B315-87C2E4E46B71}" type="presParOf" srcId="{C1C59A92-6AD5-40E7-8E41-5B10D0453611}" destId="{98CED9D7-0D7E-4667-9CFF-7326B8CAC105}" srcOrd="0" destOrd="0" presId="urn:microsoft.com/office/officeart/2005/8/layout/orgChart1"/>
    <dgm:cxn modelId="{C9F5333F-CB2D-44AB-9B74-28E9AA4D475C}" type="presParOf" srcId="{98CED9D7-0D7E-4667-9CFF-7326B8CAC105}" destId="{04B525DE-C672-463C-A920-06B9DF3576CF}" srcOrd="0" destOrd="0" presId="urn:microsoft.com/office/officeart/2005/8/layout/orgChart1"/>
    <dgm:cxn modelId="{8C428A3D-4C14-499B-9343-0314A2622602}" type="presParOf" srcId="{98CED9D7-0D7E-4667-9CFF-7326B8CAC105}" destId="{99DE653E-D176-4B77-A2D4-DBBB0AB4B0F8}" srcOrd="1" destOrd="0" presId="urn:microsoft.com/office/officeart/2005/8/layout/orgChart1"/>
    <dgm:cxn modelId="{BCB88F6A-1861-41C5-9E0D-EEF8F4C0CE9D}" type="presParOf" srcId="{C1C59A92-6AD5-40E7-8E41-5B10D0453611}" destId="{4D26306E-0263-4601-8A50-AB80B6D18D26}" srcOrd="1" destOrd="0" presId="urn:microsoft.com/office/officeart/2005/8/layout/orgChart1"/>
    <dgm:cxn modelId="{4A4B2D01-83B2-441F-8721-7CEE1BFC4CB6}" type="presParOf" srcId="{C1C59A92-6AD5-40E7-8E41-5B10D0453611}" destId="{E7F7461A-AD48-4485-A36F-685D4725E88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Administrativo(a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Administrativa</a:t>
          </a: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Área de Cocina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Financieros</a:t>
          </a:r>
          <a:endParaRPr lang="es-ES" sz="1200" dirty="0">
            <a:latin typeface="Calibri" panose="020F0502020204030204" pitchFamily="34" charset="0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BBCCC3F-B299-47AD-B101-0D5F14B0F03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Analista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ES" sz="1200" dirty="0">
            <a:latin typeface="Calibri" panose="020F0502020204030204" pitchFamily="34" charset="0"/>
          </a:endParaRPr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NeighborX="-252" custLinFactNeighborY="14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39383" custScaleY="101370" custLinFactY="26366" custLinFactNeighborX="-546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Y="26796" custLinFactNeighborX="641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39383" custScaleY="101370" custLinFactY="-46143" custLinFactNeighborX="-4537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</a:t>
          </a:r>
          <a:r>
            <a:rPr lang="es-MX" altLang="es-MX" sz="1200" dirty="0" smtClean="0">
              <a:latin typeface="Calibri" panose="020F0502020204030204" pitchFamily="34" charset="0"/>
            </a:rPr>
            <a:t>) 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Cocineros(as</a:t>
          </a:r>
          <a:r>
            <a:rPr lang="es-ES" sz="1200" dirty="0" smtClean="0">
              <a:latin typeface="Calibri" panose="020F0502020204030204" pitchFamily="34" charset="0"/>
            </a:rPr>
            <a:t>)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 sz="1200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 sz="1200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Área de Cocina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79504" custScaleY="59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504" custScaleY="59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255617E7-BEEE-4D5E-8F75-C1588DC9AB47}" type="pres">
      <dgm:prSet presAssocID="{28404D89-B200-4098-BBAD-C99E5CF28F32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A620A81-FB2B-4BBA-9ACB-7173AA82032E}" type="pres">
      <dgm:prSet presAssocID="{CDF052C4-A8AB-4202-8058-7C76BD39B4F7}" presName="rootComposite" presStyleCnt="0"/>
      <dgm:spPr/>
      <dgm:t>
        <a:bodyPr/>
        <a:lstStyle/>
        <a:p>
          <a:endParaRPr lang="es-ES"/>
        </a:p>
      </dgm:t>
    </dgm:pt>
    <dgm:pt modelId="{02D8A9AB-F467-4DD9-BA4D-2EBE25A39280}" type="pres">
      <dgm:prSet presAssocID="{CDF052C4-A8AB-4202-8058-7C76BD39B4F7}" presName="rootText" presStyleLbl="node3" presStyleIdx="0" presStyleCnt="1" custScaleX="79504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3" presStyleIdx="0" presStyleCnt="1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  <dgm:t>
        <a:bodyPr/>
        <a:lstStyle/>
        <a:p>
          <a:endParaRPr lang="es-ES"/>
        </a:p>
      </dgm:t>
    </dgm:pt>
    <dgm:pt modelId="{CB8B9A1D-DE8E-4A40-8429-14822C671A8A}" type="pres">
      <dgm:prSet presAssocID="{CDF052C4-A8AB-4202-8058-7C76BD39B4F7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EADCA2D1-3FF8-41A6-94FE-90489400AF31}" srcId="{41568039-9809-4B2B-BA51-64E0E23C2BBE}" destId="{CDF052C4-A8AB-4202-8058-7C76BD39B4F7}" srcOrd="0" destOrd="0" parTransId="{28404D89-B200-4098-BBAD-C99E5CF28F32}" sibTransId="{5151C3DC-C872-4F91-B6A0-6431876BB9B7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4E00FA0-F59D-4AF0-A98D-CFCEC0D1F25D}" type="presOf" srcId="{CDF052C4-A8AB-4202-8058-7C76BD39B4F7}" destId="{7CF785DA-36F2-47DA-8ED7-7160A188A469}" srcOrd="1" destOrd="0" presId="urn:microsoft.com/office/officeart/2005/8/layout/orgChart1"/>
    <dgm:cxn modelId="{96B36A6E-5598-45F4-AA52-BC584A5A57EF}" type="presOf" srcId="{28404D89-B200-4098-BBAD-C99E5CF28F32}" destId="{255617E7-BEEE-4D5E-8F75-C1588DC9AB4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7CD56CC-E241-4765-BB96-3528142BD85B}" type="presOf" srcId="{CDF052C4-A8AB-4202-8058-7C76BD39B4F7}" destId="{02D8A9AB-F467-4DD9-BA4D-2EBE25A39280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8F3BAC66-D711-4A6B-9287-09FA367DE08B}" type="presParOf" srcId="{DBDE0C42-B65A-4FF4-A1B6-4A7374870D94}" destId="{255617E7-BEEE-4D5E-8F75-C1588DC9AB47}" srcOrd="0" destOrd="0" presId="urn:microsoft.com/office/officeart/2005/8/layout/orgChart1"/>
    <dgm:cxn modelId="{FF2FFCA4-8601-4A16-9794-DD68DA7809AB}" type="presParOf" srcId="{DBDE0C42-B65A-4FF4-A1B6-4A7374870D94}" destId="{D1A91270-8BB7-4F71-9221-A009F7FFD03D}" srcOrd="1" destOrd="0" presId="urn:microsoft.com/office/officeart/2005/8/layout/orgChart1"/>
    <dgm:cxn modelId="{330E0178-8BE4-45F9-AF84-17F0BC133D5E}" type="presParOf" srcId="{D1A91270-8BB7-4F71-9221-A009F7FFD03D}" destId="{AA620A81-FB2B-4BBA-9ACB-7173AA82032E}" srcOrd="0" destOrd="0" presId="urn:microsoft.com/office/officeart/2005/8/layout/orgChart1"/>
    <dgm:cxn modelId="{97F30735-4300-4EEA-A755-5005E04FF354}" type="presParOf" srcId="{AA620A81-FB2B-4BBA-9ACB-7173AA82032E}" destId="{02D8A9AB-F467-4DD9-BA4D-2EBE25A39280}" srcOrd="0" destOrd="0" presId="urn:microsoft.com/office/officeart/2005/8/layout/orgChart1"/>
    <dgm:cxn modelId="{C5CA5FFC-5910-4CA6-A87B-1DFF33E0CE7A}" type="presParOf" srcId="{AA620A81-FB2B-4BBA-9ACB-7173AA82032E}" destId="{7CF785DA-36F2-47DA-8ED7-7160A188A469}" srcOrd="1" destOrd="0" presId="urn:microsoft.com/office/officeart/2005/8/layout/orgChart1"/>
    <dgm:cxn modelId="{CAC878C0-CCF6-480D-A2F9-3BAB7B4FE1AF}" type="presParOf" srcId="{D1A91270-8BB7-4F71-9221-A009F7FFD03D}" destId="{1FB71CD5-E107-4CEE-88D9-C4DD75D772C1}" srcOrd="1" destOrd="0" presId="urn:microsoft.com/office/officeart/2005/8/layout/orgChart1"/>
    <dgm:cxn modelId="{F6AADF1C-1E97-46F2-83C4-3E62AEC78FEA}" type="presParOf" srcId="{D1A91270-8BB7-4F71-9221-A009F7FFD03D}" destId="{CB8B9A1D-DE8E-4A40-8429-14822C671A8A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Auxiliar Administrativo(a</a:t>
          </a:r>
          <a:r>
            <a:rPr lang="es-ES" sz="1200" dirty="0" smtClean="0">
              <a:latin typeface="Calibri" panose="020F0502020204030204" pitchFamily="34" charset="0"/>
            </a:rPr>
            <a:t>)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</a:t>
          </a:r>
          <a:r>
            <a:rPr lang="es-ES" sz="1200" dirty="0" smtClean="0">
              <a:latin typeface="Calibri" panose="020F0502020204030204" pitchFamily="34" charset="0"/>
            </a:rPr>
            <a:t>CISEC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CA9178-B184-4878-8C7B-C8CED005681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Analistas</a:t>
          </a:r>
          <a:endParaRPr lang="es-ES" altLang="es-MX" sz="1200" dirty="0" smtClean="0">
            <a:latin typeface="Calibri" panose="020F0502020204030204" pitchFamily="34" charset="0"/>
          </a:endParaRPr>
        </a:p>
      </dgm:t>
    </dgm:pt>
    <dgm:pt modelId="{AC7B819B-5F02-48F1-98F4-BEB007DCE18B}" type="par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35F0A32-3104-4873-9F75-C91242DDCAAF}" type="sib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90D11073-985B-4B1D-ACC6-DB32508BF97E}" type="pres">
      <dgm:prSet presAssocID="{AC7B819B-5F02-48F1-98F4-BEB007DCE18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37B6F50-E2CC-4DEB-B115-CA2117F17607}" type="pres">
      <dgm:prSet presAssocID="{AECA9178-B184-4878-8C7B-C8CED005681B}" presName="hierRoot2" presStyleCnt="0">
        <dgm:presLayoutVars>
          <dgm:hierBranch val="init"/>
        </dgm:presLayoutVars>
      </dgm:prSet>
      <dgm:spPr/>
    </dgm:pt>
    <dgm:pt modelId="{3C8C9086-85C1-4372-BF95-F7F5C3637B3B}" type="pres">
      <dgm:prSet presAssocID="{AECA9178-B184-4878-8C7B-C8CED005681B}" presName="rootComposite" presStyleCnt="0"/>
      <dgm:spPr/>
    </dgm:pt>
    <dgm:pt modelId="{DE0D60FB-24F6-4C7A-9B88-C85805C16292}" type="pres">
      <dgm:prSet presAssocID="{AECA9178-B184-4878-8C7B-C8CED005681B}" presName="rootText" presStyleLbl="node2" presStyleIdx="1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726B7E-D734-4D65-8C06-88BBFB769EC9}" type="pres">
      <dgm:prSet presAssocID="{AECA9178-B184-4878-8C7B-C8CED005681B}" presName="rootConnector" presStyleLbl="node2" presStyleIdx="1" presStyleCnt="2"/>
      <dgm:spPr/>
      <dgm:t>
        <a:bodyPr/>
        <a:lstStyle/>
        <a:p>
          <a:endParaRPr lang="es-ES"/>
        </a:p>
      </dgm:t>
    </dgm:pt>
    <dgm:pt modelId="{DA8E21FA-BF62-4003-834D-1E9E5E162193}" type="pres">
      <dgm:prSet presAssocID="{AECA9178-B184-4878-8C7B-C8CED005681B}" presName="hierChild4" presStyleCnt="0"/>
      <dgm:spPr/>
    </dgm:pt>
    <dgm:pt modelId="{ED15F39D-D04A-485B-B372-6860F77C3764}" type="pres">
      <dgm:prSet presAssocID="{AECA9178-B184-4878-8C7B-C8CED005681B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39BDCB3F-2595-4E8D-9BDE-5FCB2C5D85A5}" type="presOf" srcId="{AC7B819B-5F02-48F1-98F4-BEB007DCE18B}" destId="{90D11073-985B-4B1D-ACC6-DB32508BF97E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E0EAB11-FB5E-4292-A264-7481641CF7DE}" type="presOf" srcId="{AECA9178-B184-4878-8C7B-C8CED005681B}" destId="{AA726B7E-D734-4D65-8C06-88BBFB769EC9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A85B3B-0E81-4C89-BA00-9CF26E76F68B}" type="presOf" srcId="{AECA9178-B184-4878-8C7B-C8CED005681B}" destId="{DE0D60FB-24F6-4C7A-9B88-C85805C16292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6B4DEE7-48C7-4840-8C85-3681D2FB5A4F}" srcId="{9DEA55C1-E59C-4B5B-90DC-1D0B54C2B20C}" destId="{AECA9178-B184-4878-8C7B-C8CED005681B}" srcOrd="1" destOrd="0" parTransId="{AC7B819B-5F02-48F1-98F4-BEB007DCE18B}" sibTransId="{E35F0A32-3104-4873-9F75-C91242DDCAAF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58F6FEC-5982-485C-A872-3B7B370AB6F7}" type="presParOf" srcId="{05E8A0F8-8F4A-4D16-B455-9B21EE5D83FA}" destId="{90D11073-985B-4B1D-ACC6-DB32508BF97E}" srcOrd="2" destOrd="0" presId="urn:microsoft.com/office/officeart/2005/8/layout/orgChart1"/>
    <dgm:cxn modelId="{28A202F7-BC6E-4D23-A4D7-BC25BE069B4E}" type="presParOf" srcId="{05E8A0F8-8F4A-4D16-B455-9B21EE5D83FA}" destId="{B37B6F50-E2CC-4DEB-B115-CA2117F17607}" srcOrd="3" destOrd="0" presId="urn:microsoft.com/office/officeart/2005/8/layout/orgChart1"/>
    <dgm:cxn modelId="{2080DCDB-5642-4B1A-B914-538CBF3F538F}" type="presParOf" srcId="{B37B6F50-E2CC-4DEB-B115-CA2117F17607}" destId="{3C8C9086-85C1-4372-BF95-F7F5C3637B3B}" srcOrd="0" destOrd="0" presId="urn:microsoft.com/office/officeart/2005/8/layout/orgChart1"/>
    <dgm:cxn modelId="{D683F318-8775-41AF-B9B5-82ADD7BBA19B}" type="presParOf" srcId="{3C8C9086-85C1-4372-BF95-F7F5C3637B3B}" destId="{DE0D60FB-24F6-4C7A-9B88-C85805C16292}" srcOrd="0" destOrd="0" presId="urn:microsoft.com/office/officeart/2005/8/layout/orgChart1"/>
    <dgm:cxn modelId="{79FF47D8-8325-4B04-8586-251F014D5B20}" type="presParOf" srcId="{3C8C9086-85C1-4372-BF95-F7F5C3637B3B}" destId="{AA726B7E-D734-4D65-8C06-88BBFB769EC9}" srcOrd="1" destOrd="0" presId="urn:microsoft.com/office/officeart/2005/8/layout/orgChart1"/>
    <dgm:cxn modelId="{B4E0E945-7C6D-49EE-A6CB-54A4CEFDAADC}" type="presParOf" srcId="{B37B6F50-E2CC-4DEB-B115-CA2117F17607}" destId="{DA8E21FA-BF62-4003-834D-1E9E5E162193}" srcOrd="1" destOrd="0" presId="urn:microsoft.com/office/officeart/2005/8/layout/orgChart1"/>
    <dgm:cxn modelId="{E6F2E9E9-B314-4638-B625-84EB3D197C85}" type="presParOf" srcId="{B37B6F50-E2CC-4DEB-B115-CA2117F17607}" destId="{ED15F39D-D04A-485B-B372-6860F77C37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</a:t>
          </a:r>
          <a:r>
            <a:rPr lang="es-MX" altLang="es-MX" sz="1200" dirty="0" smtClean="0">
              <a:latin typeface="Calibri" panose="020F0502020204030204" pitchFamily="34" charset="0"/>
            </a:rPr>
            <a:t>FORTASEG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286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Auxiliares</a:t>
          </a:r>
          <a:endParaRPr lang="es-MX" altLang="es-MX" sz="1200" dirty="0" smtClean="0">
            <a:cs typeface="Arial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Analistas</a:t>
          </a:r>
          <a:endParaRPr lang="es-MX" altLang="es-MX" sz="1200" dirty="0" smtClean="0">
            <a:cs typeface="Arial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</a:t>
          </a:r>
          <a:r>
            <a:rPr lang="es-MX" altLang="es-MX" sz="1200" dirty="0" smtClean="0">
              <a:cs typeface="Arial" charset="0"/>
            </a:rPr>
            <a:t>Inspección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Asesor(a</a:t>
          </a:r>
          <a:r>
            <a:rPr lang="es-MX" altLang="es-MX" sz="1200" dirty="0" smtClean="0">
              <a:cs typeface="Arial" charset="0"/>
            </a:rPr>
            <a:t>)</a:t>
          </a:r>
          <a:endParaRPr lang="es-MX" altLang="es-MX" sz="1200" dirty="0" smtClean="0">
            <a:cs typeface="Arial" charset="0"/>
          </a:endParaRP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</a:t>
          </a:r>
          <a:r>
            <a:rPr lang="es-MX" altLang="es-MX" sz="1200" dirty="0" smtClean="0">
              <a:latin typeface="Calibri" panose="020F0502020204030204" pitchFamily="34" charset="0"/>
            </a:rPr>
            <a:t>Financieros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Presupuestal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EF4DCC-56A0-464F-81F8-619E9E2B7C6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Analista</a:t>
          </a:r>
          <a:endParaRPr lang="es-MX" sz="1200" dirty="0" smtClean="0">
            <a:latin typeface="Calibri" panose="020F0502020204030204" pitchFamily="34" charset="0"/>
          </a:endParaRPr>
        </a:p>
      </dgm:t>
    </dgm:pt>
    <dgm:pt modelId="{774F6CA2-A695-4BF5-BDF0-3A1E107BBCE4}" type="parTrans" cxnId="{241A48B3-0B41-42A7-8C64-3E54BA426BED}">
      <dgm:prSet/>
      <dgm:spPr/>
      <dgm:t>
        <a:bodyPr/>
        <a:lstStyle/>
        <a:p>
          <a:endParaRPr lang="es-ES" sz="1200"/>
        </a:p>
      </dgm:t>
    </dgm:pt>
    <dgm:pt modelId="{32CF0190-52B1-4F2C-811C-4E01D5B689A9}" type="sibTrans" cxnId="{241A48B3-0B41-42A7-8C64-3E54BA426BED}">
      <dgm:prSet/>
      <dgm:spPr/>
      <dgm:t>
        <a:bodyPr/>
        <a:lstStyle/>
        <a:p>
          <a:endParaRPr lang="es-ES" sz="1200"/>
        </a:p>
      </dgm:t>
    </dgm:pt>
    <dgm:pt modelId="{4FBF7869-7B32-4B7F-8A1D-A2138B3C35A5}" type="asst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 </a:t>
          </a:r>
          <a:r>
            <a:rPr lang="es-MX" altLang="es-MX" sz="1200" dirty="0" smtClean="0">
              <a:latin typeface="Calibri" panose="020F0502020204030204" pitchFamily="34" charset="0"/>
            </a:rPr>
            <a:t>D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5BC841C-ACDC-49C9-B090-947D2D43A748}" type="parTrans" cxnId="{AAEA9962-82AC-45FC-9894-CB85F0BFC524}">
      <dgm:prSet/>
      <dgm:spPr/>
      <dgm:t>
        <a:bodyPr/>
        <a:lstStyle/>
        <a:p>
          <a:endParaRPr lang="es-ES" sz="1200"/>
        </a:p>
      </dgm:t>
    </dgm:pt>
    <dgm:pt modelId="{16E07AD6-C81E-4F7A-9EDE-F97147D88F05}" type="sibTrans" cxnId="{AAEA9962-82AC-45FC-9894-CB85F0BFC524}">
      <dgm:prSet/>
      <dgm:spPr/>
      <dgm:t>
        <a:bodyPr/>
        <a:lstStyle/>
        <a:p>
          <a:endParaRPr lang="es-ES" sz="1200"/>
        </a:p>
      </dgm:t>
    </dgm:pt>
    <dgm:pt modelId="{9D6E8527-C30B-4E9F-A842-59C4406D4930}" type="asst">
      <dgm:prSet custT="1"/>
      <dgm:spPr/>
      <dgm:t>
        <a:bodyPr/>
        <a:lstStyle/>
        <a:p>
          <a:r>
            <a:rPr lang="es-MX" sz="1200" dirty="0" smtClean="0">
              <a:latin typeface="Calibri" panose="020F0502020204030204" pitchFamily="34" charset="0"/>
            </a:rPr>
            <a:t>Auxiliar Administrativo(a</a:t>
          </a:r>
          <a:r>
            <a:rPr lang="es-MX" sz="1200" dirty="0" smtClean="0">
              <a:latin typeface="Calibri" panose="020F0502020204030204" pitchFamily="34" charset="0"/>
            </a:rPr>
            <a:t>)</a:t>
          </a:r>
          <a:endParaRPr lang="es-MX" sz="1200" dirty="0" smtClean="0">
            <a:latin typeface="Calibri" panose="020F0502020204030204" pitchFamily="34" charset="0"/>
          </a:endParaRPr>
        </a:p>
      </dgm:t>
    </dgm:pt>
    <dgm:pt modelId="{C63A5924-3D89-41CF-BBAE-FD8279E6B5C9}" type="parTrans" cxnId="{81B7F041-41CF-4D97-AE22-ABB31C0D8C94}">
      <dgm:prSet/>
      <dgm:spPr/>
      <dgm:t>
        <a:bodyPr/>
        <a:lstStyle/>
        <a:p>
          <a:endParaRPr lang="es-ES" sz="1200"/>
        </a:p>
      </dgm:t>
    </dgm:pt>
    <dgm:pt modelId="{7B659BB6-2882-4A5D-8EE2-1B6DBB4D7E75}" type="sibTrans" cxnId="{81B7F041-41CF-4D97-AE22-ABB31C0D8C94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53723" custLinFactNeighborY="221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0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0" presStyleCnt="1" custScaleX="118858" custScaleY="99078" custLinFactNeighborY="-96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0" presStyleCnt="1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014ED720-B58C-4FA1-B7C2-279755DFFD63}" type="pres">
      <dgm:prSet presAssocID="{774F6CA2-A695-4BF5-BDF0-3A1E107BBCE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B4ABE62A-2C7F-4DAE-B56E-B7822622C4AB}" type="pres">
      <dgm:prSet presAssocID="{4BEF4DCC-56A0-464F-81F8-619E9E2B7C63}" presName="hierRoot2" presStyleCnt="0">
        <dgm:presLayoutVars>
          <dgm:hierBranch val="init"/>
        </dgm:presLayoutVars>
      </dgm:prSet>
      <dgm:spPr/>
    </dgm:pt>
    <dgm:pt modelId="{D859040F-E4EB-49FB-BEDA-22071E1E82B1}" type="pres">
      <dgm:prSet presAssocID="{4BEF4DCC-56A0-464F-81F8-619E9E2B7C63}" presName="rootComposite" presStyleCnt="0"/>
      <dgm:spPr/>
    </dgm:pt>
    <dgm:pt modelId="{D6951A66-9854-4D0D-A492-17A987FE293C}" type="pres">
      <dgm:prSet presAssocID="{4BEF4DCC-56A0-464F-81F8-619E9E2B7C63}" presName="rootText" presStyleLbl="node3" presStyleIdx="0" presStyleCnt="1" custScaleY="99078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2B78B3-D326-47F7-97F6-BB94BB43D1E6}" type="pres">
      <dgm:prSet presAssocID="{4BEF4DCC-56A0-464F-81F8-619E9E2B7C63}" presName="rootConnector" presStyleLbl="node3" presStyleIdx="0" presStyleCnt="1"/>
      <dgm:spPr/>
      <dgm:t>
        <a:bodyPr/>
        <a:lstStyle/>
        <a:p>
          <a:endParaRPr lang="es-ES"/>
        </a:p>
      </dgm:t>
    </dgm:pt>
    <dgm:pt modelId="{4B2B529E-ED3B-4665-998B-B89F738BDACB}" type="pres">
      <dgm:prSet presAssocID="{4BEF4DCC-56A0-464F-81F8-619E9E2B7C63}" presName="hierChild4" presStyleCnt="0"/>
      <dgm:spPr/>
    </dgm:pt>
    <dgm:pt modelId="{13DD2E46-7E56-42C8-B18A-D097041B9616}" type="pres">
      <dgm:prSet presAssocID="{4BEF4DCC-56A0-464F-81F8-619E9E2B7C63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D4BD5191-6980-4D41-816C-4B4AE9D399C8}" type="pres">
      <dgm:prSet presAssocID="{25BC841C-ACDC-49C9-B090-947D2D43A748}" presName="Name111" presStyleLbl="parChTrans1D2" presStyleIdx="1" presStyleCnt="3"/>
      <dgm:spPr/>
      <dgm:t>
        <a:bodyPr/>
        <a:lstStyle/>
        <a:p>
          <a:endParaRPr lang="es-ES"/>
        </a:p>
      </dgm:t>
    </dgm:pt>
    <dgm:pt modelId="{F628A4EA-8D31-4D0A-A6DE-1A4D5FD5B906}" type="pres">
      <dgm:prSet presAssocID="{4FBF7869-7B32-4B7F-8A1D-A2138B3C35A5}" presName="hierRoot3" presStyleCnt="0">
        <dgm:presLayoutVars>
          <dgm:hierBranch val="init"/>
        </dgm:presLayoutVars>
      </dgm:prSet>
      <dgm:spPr/>
    </dgm:pt>
    <dgm:pt modelId="{401D528E-28F4-43E9-B385-5D71F0E14D12}" type="pres">
      <dgm:prSet presAssocID="{4FBF7869-7B32-4B7F-8A1D-A2138B3C35A5}" presName="rootComposite3" presStyleCnt="0"/>
      <dgm:spPr/>
    </dgm:pt>
    <dgm:pt modelId="{C946EF74-8479-4B04-824B-3DB089660AA2}" type="pres">
      <dgm:prSet presAssocID="{4FBF7869-7B32-4B7F-8A1D-A2138B3C35A5}" presName="rootText3" presStyleLbl="asst1" presStyleIdx="0" presStyleCnt="2" custScaleY="83606" custLinFactNeighborY="6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070ECF-618C-457B-AEEC-B0594AA7787B}" type="pres">
      <dgm:prSet presAssocID="{4FBF7869-7B32-4B7F-8A1D-A2138B3C35A5}" presName="rootConnector3" presStyleLbl="asst1" presStyleIdx="0" presStyleCnt="2"/>
      <dgm:spPr/>
      <dgm:t>
        <a:bodyPr/>
        <a:lstStyle/>
        <a:p>
          <a:endParaRPr lang="es-ES"/>
        </a:p>
      </dgm:t>
    </dgm:pt>
    <dgm:pt modelId="{C19D0389-F1DE-4BC4-9280-82ED1AE6932A}" type="pres">
      <dgm:prSet presAssocID="{4FBF7869-7B32-4B7F-8A1D-A2138B3C35A5}" presName="hierChild6" presStyleCnt="0"/>
      <dgm:spPr/>
    </dgm:pt>
    <dgm:pt modelId="{1D4EEC03-1BE4-4229-91F6-989517F049C3}" type="pres">
      <dgm:prSet presAssocID="{4FBF7869-7B32-4B7F-8A1D-A2138B3C35A5}" presName="hierChild7" presStyleCnt="0"/>
      <dgm:spPr/>
    </dgm:pt>
    <dgm:pt modelId="{D39DEB13-7060-4384-9381-8858AE72C460}" type="pres">
      <dgm:prSet presAssocID="{C63A5924-3D89-41CF-BBAE-FD8279E6B5C9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D6394E39-AB2F-4989-A52E-B14F8001024C}" type="pres">
      <dgm:prSet presAssocID="{9D6E8527-C30B-4E9F-A842-59C4406D4930}" presName="hierRoot3" presStyleCnt="0">
        <dgm:presLayoutVars>
          <dgm:hierBranch val="init"/>
        </dgm:presLayoutVars>
      </dgm:prSet>
      <dgm:spPr/>
    </dgm:pt>
    <dgm:pt modelId="{665F5654-1570-4CDF-B1DB-CA895BC76257}" type="pres">
      <dgm:prSet presAssocID="{9D6E8527-C30B-4E9F-A842-59C4406D4930}" presName="rootComposite3" presStyleCnt="0"/>
      <dgm:spPr/>
    </dgm:pt>
    <dgm:pt modelId="{B6F95A33-F78E-4C81-AE5C-527D5D33D0DB}" type="pres">
      <dgm:prSet presAssocID="{9D6E8527-C30B-4E9F-A842-59C4406D4930}" presName="rootText3" presStyleLbl="asst1" presStyleIdx="1" presStyleCnt="2" custScaleY="83606" custLinFactNeighborY="6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1E07472-7FBB-4917-B806-E90702B827C1}" type="pres">
      <dgm:prSet presAssocID="{9D6E8527-C30B-4E9F-A842-59C4406D49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8020D6D0-0ED1-43C8-9845-B5B9E4FA2EF3}" type="pres">
      <dgm:prSet presAssocID="{9D6E8527-C30B-4E9F-A842-59C4406D4930}" presName="hierChild6" presStyleCnt="0"/>
      <dgm:spPr/>
    </dgm:pt>
    <dgm:pt modelId="{EE9FE21E-EDA6-4999-93DD-C1AA6D0FAAF5}" type="pres">
      <dgm:prSet presAssocID="{9D6E8527-C30B-4E9F-A842-59C4406D4930}" presName="hierChild7" presStyleCnt="0"/>
      <dgm:spPr/>
    </dgm:pt>
  </dgm:ptLst>
  <dgm:cxnLst>
    <dgm:cxn modelId="{1DD46941-3FEF-48FC-BB25-12257B9B8FBA}" type="presOf" srcId="{4BEF4DCC-56A0-464F-81F8-619E9E2B7C63}" destId="{D6951A66-9854-4D0D-A492-17A987FE293C}" srcOrd="0" destOrd="0" presId="urn:microsoft.com/office/officeart/2005/8/layout/orgChart1"/>
    <dgm:cxn modelId="{8ED0402D-8F01-4076-9792-DCBFFF6BA58A}" type="presOf" srcId="{4FBF7869-7B32-4B7F-8A1D-A2138B3C35A5}" destId="{B8070ECF-618C-457B-AEEC-B0594AA7787B}" srcOrd="1" destOrd="0" presId="urn:microsoft.com/office/officeart/2005/8/layout/orgChart1"/>
    <dgm:cxn modelId="{723DB72E-EC35-4605-85EC-D272369856B6}" type="presOf" srcId="{4BEF4DCC-56A0-464F-81F8-619E9E2B7C63}" destId="{242B78B3-D326-47F7-97F6-BB94BB43D1E6}" srcOrd="1" destOrd="0" presId="urn:microsoft.com/office/officeart/2005/8/layout/orgChart1"/>
    <dgm:cxn modelId="{5AF7591F-25DD-4CF2-B208-0497A6F518DA}" type="presOf" srcId="{774F6CA2-A695-4BF5-BDF0-3A1E107BBCE4}" destId="{014ED720-B58C-4FA1-B7C2-279755DFFD63}" srcOrd="0" destOrd="0" presId="urn:microsoft.com/office/officeart/2005/8/layout/orgChart1"/>
    <dgm:cxn modelId="{81B7F041-41CF-4D97-AE22-ABB31C0D8C94}" srcId="{9DEA55C1-E59C-4B5B-90DC-1D0B54C2B20C}" destId="{9D6E8527-C30B-4E9F-A842-59C4406D4930}" srcOrd="2" destOrd="0" parTransId="{C63A5924-3D89-41CF-BBAE-FD8279E6B5C9}" sibTransId="{7B659BB6-2882-4A5D-8EE2-1B6DBB4D7E75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632AE74-AC78-49F1-A57B-283FB5A4BFCA}" type="presOf" srcId="{25BC841C-ACDC-49C9-B090-947D2D43A748}" destId="{D4BD5191-6980-4D41-816C-4B4AE9D399C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1A48B3-0B41-42A7-8C64-3E54BA426BED}" srcId="{80C91609-4155-490D-A93A-2840363F77EF}" destId="{4BEF4DCC-56A0-464F-81F8-619E9E2B7C63}" srcOrd="0" destOrd="0" parTransId="{774F6CA2-A695-4BF5-BDF0-3A1E107BBCE4}" sibTransId="{32CF0190-52B1-4F2C-811C-4E01D5B689A9}"/>
    <dgm:cxn modelId="{CD919398-2D16-476A-9BB4-B45D31C1442E}" srcId="{9DEA55C1-E59C-4B5B-90DC-1D0B54C2B20C}" destId="{80C91609-4155-490D-A93A-2840363F77EF}" srcOrd="0" destOrd="0" parTransId="{2A362D5D-A3DA-4F6C-8849-2A8C51EEB6D2}" sibTransId="{5A3BE225-2F5B-4161-8A74-36B352EE9587}"/>
    <dgm:cxn modelId="{AAEA9962-82AC-45FC-9894-CB85F0BFC524}" srcId="{9DEA55C1-E59C-4B5B-90DC-1D0B54C2B20C}" destId="{4FBF7869-7B32-4B7F-8A1D-A2138B3C35A5}" srcOrd="1" destOrd="0" parTransId="{25BC841C-ACDC-49C9-B090-947D2D43A748}" sibTransId="{16E07AD6-C81E-4F7A-9EDE-F97147D88F05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D47156CA-CA23-457E-AB28-BC8C60E4523B}" type="presOf" srcId="{C63A5924-3D89-41CF-BBAE-FD8279E6B5C9}" destId="{D39DEB13-7060-4384-9381-8858AE72C460}" srcOrd="0" destOrd="0" presId="urn:microsoft.com/office/officeart/2005/8/layout/orgChart1"/>
    <dgm:cxn modelId="{4ADD60D4-97B6-4B19-BBA4-9C90419C1BD7}" type="presOf" srcId="{4FBF7869-7B32-4B7F-8A1D-A2138B3C35A5}" destId="{C946EF74-8479-4B04-824B-3DB089660AA2}" srcOrd="0" destOrd="0" presId="urn:microsoft.com/office/officeart/2005/8/layout/orgChart1"/>
    <dgm:cxn modelId="{D577DCBC-10C2-47C1-8FF3-3D6C6388EBF0}" type="presOf" srcId="{9D6E8527-C30B-4E9F-A842-59C4406D4930}" destId="{F1E07472-7FBB-4917-B806-E90702B827C1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B62D6F5-A5A4-45B7-A198-13F26E194516}" type="presOf" srcId="{9D6E8527-C30B-4E9F-A842-59C4406D4930}" destId="{B6F95A33-F78E-4C81-AE5C-527D5D33D0DB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AC884E81-9FF6-4E59-883F-33D45D49CF01}" type="presParOf" srcId="{05E8A0F8-8F4A-4D16-B455-9B21EE5D83FA}" destId="{12FB5CC2-3F72-4AC8-AF94-50272EAD0FAB}" srcOrd="0" destOrd="0" presId="urn:microsoft.com/office/officeart/2005/8/layout/orgChart1"/>
    <dgm:cxn modelId="{3186DB8E-7373-4B0B-814F-A5B7FEB0FCE6}" type="presParOf" srcId="{05E8A0F8-8F4A-4D16-B455-9B21EE5D83FA}" destId="{B570DFF2-79FF-4DD0-A8FE-728069315CDB}" srcOrd="1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38FE6F4-EFC4-4527-A765-ADD60DACAD69}" type="presParOf" srcId="{0DCE5A2E-AABD-41D8-AB45-73FC6E777742}" destId="{014ED720-B58C-4FA1-B7C2-279755DFFD63}" srcOrd="0" destOrd="0" presId="urn:microsoft.com/office/officeart/2005/8/layout/orgChart1"/>
    <dgm:cxn modelId="{8E3C2E6D-01F2-486E-8B9C-132E1BA604B5}" type="presParOf" srcId="{0DCE5A2E-AABD-41D8-AB45-73FC6E777742}" destId="{B4ABE62A-2C7F-4DAE-B56E-B7822622C4AB}" srcOrd="1" destOrd="0" presId="urn:microsoft.com/office/officeart/2005/8/layout/orgChart1"/>
    <dgm:cxn modelId="{F2610C3F-F283-42E2-AECB-90C2C932056C}" type="presParOf" srcId="{B4ABE62A-2C7F-4DAE-B56E-B7822622C4AB}" destId="{D859040F-E4EB-49FB-BEDA-22071E1E82B1}" srcOrd="0" destOrd="0" presId="urn:microsoft.com/office/officeart/2005/8/layout/orgChart1"/>
    <dgm:cxn modelId="{5B081511-03A0-4F20-ACD2-C150C77F8493}" type="presParOf" srcId="{D859040F-E4EB-49FB-BEDA-22071E1E82B1}" destId="{D6951A66-9854-4D0D-A492-17A987FE293C}" srcOrd="0" destOrd="0" presId="urn:microsoft.com/office/officeart/2005/8/layout/orgChart1"/>
    <dgm:cxn modelId="{A6A9FDAA-1B4F-4ACF-A5A6-8C15F8E9F4EE}" type="presParOf" srcId="{D859040F-E4EB-49FB-BEDA-22071E1E82B1}" destId="{242B78B3-D326-47F7-97F6-BB94BB43D1E6}" srcOrd="1" destOrd="0" presId="urn:microsoft.com/office/officeart/2005/8/layout/orgChart1"/>
    <dgm:cxn modelId="{56C33241-2EE7-4068-B249-9C079CBBAEAF}" type="presParOf" srcId="{B4ABE62A-2C7F-4DAE-B56E-B7822622C4AB}" destId="{4B2B529E-ED3B-4665-998B-B89F738BDACB}" srcOrd="1" destOrd="0" presId="urn:microsoft.com/office/officeart/2005/8/layout/orgChart1"/>
    <dgm:cxn modelId="{650B3C56-78F6-405D-824B-5FF882E6D3B7}" type="presParOf" srcId="{B4ABE62A-2C7F-4DAE-B56E-B7822622C4AB}" destId="{13DD2E46-7E56-42C8-B18A-D097041B9616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6C16417-8865-422E-AC83-2BB899784346}" type="presParOf" srcId="{E6CFA08A-7145-470C-A659-6A725D85622B}" destId="{D4BD5191-6980-4D41-816C-4B4AE9D399C8}" srcOrd="0" destOrd="0" presId="urn:microsoft.com/office/officeart/2005/8/layout/orgChart1"/>
    <dgm:cxn modelId="{1D4E9FD8-E326-4211-A807-AB9B9A01BBA5}" type="presParOf" srcId="{E6CFA08A-7145-470C-A659-6A725D85622B}" destId="{F628A4EA-8D31-4D0A-A6DE-1A4D5FD5B906}" srcOrd="1" destOrd="0" presId="urn:microsoft.com/office/officeart/2005/8/layout/orgChart1"/>
    <dgm:cxn modelId="{7E31347B-43D6-4D55-B6F0-D80A05314EE6}" type="presParOf" srcId="{F628A4EA-8D31-4D0A-A6DE-1A4D5FD5B906}" destId="{401D528E-28F4-43E9-B385-5D71F0E14D12}" srcOrd="0" destOrd="0" presId="urn:microsoft.com/office/officeart/2005/8/layout/orgChart1"/>
    <dgm:cxn modelId="{C6435715-7980-4ECC-B7A5-941B504A3EED}" type="presParOf" srcId="{401D528E-28F4-43E9-B385-5D71F0E14D12}" destId="{C946EF74-8479-4B04-824B-3DB089660AA2}" srcOrd="0" destOrd="0" presId="urn:microsoft.com/office/officeart/2005/8/layout/orgChart1"/>
    <dgm:cxn modelId="{5659ED2F-7F42-4B06-89CD-66321F1E2A5E}" type="presParOf" srcId="{401D528E-28F4-43E9-B385-5D71F0E14D12}" destId="{B8070ECF-618C-457B-AEEC-B0594AA7787B}" srcOrd="1" destOrd="0" presId="urn:microsoft.com/office/officeart/2005/8/layout/orgChart1"/>
    <dgm:cxn modelId="{11FDC243-948A-4A5B-8D72-AD0F14156048}" type="presParOf" srcId="{F628A4EA-8D31-4D0A-A6DE-1A4D5FD5B906}" destId="{C19D0389-F1DE-4BC4-9280-82ED1AE6932A}" srcOrd="1" destOrd="0" presId="urn:microsoft.com/office/officeart/2005/8/layout/orgChart1"/>
    <dgm:cxn modelId="{908D87CC-2029-4940-8788-AE07597ABCBC}" type="presParOf" srcId="{F628A4EA-8D31-4D0A-A6DE-1A4D5FD5B906}" destId="{1D4EEC03-1BE4-4229-91F6-989517F049C3}" srcOrd="2" destOrd="0" presId="urn:microsoft.com/office/officeart/2005/8/layout/orgChart1"/>
    <dgm:cxn modelId="{5448A4A1-B559-4D57-BB7D-BDBFA2B8B2F1}" type="presParOf" srcId="{E6CFA08A-7145-470C-A659-6A725D85622B}" destId="{D39DEB13-7060-4384-9381-8858AE72C460}" srcOrd="2" destOrd="0" presId="urn:microsoft.com/office/officeart/2005/8/layout/orgChart1"/>
    <dgm:cxn modelId="{948555FD-CC95-4E85-9E94-D5068136F122}" type="presParOf" srcId="{E6CFA08A-7145-470C-A659-6A725D85622B}" destId="{D6394E39-AB2F-4989-A52E-B14F8001024C}" srcOrd="3" destOrd="0" presId="urn:microsoft.com/office/officeart/2005/8/layout/orgChart1"/>
    <dgm:cxn modelId="{27D6BADF-FCAB-4221-A6FF-908AD1CB8EDE}" type="presParOf" srcId="{D6394E39-AB2F-4989-A52E-B14F8001024C}" destId="{665F5654-1570-4CDF-B1DB-CA895BC76257}" srcOrd="0" destOrd="0" presId="urn:microsoft.com/office/officeart/2005/8/layout/orgChart1"/>
    <dgm:cxn modelId="{A689283B-1172-4ECC-A747-2F755CA0723E}" type="presParOf" srcId="{665F5654-1570-4CDF-B1DB-CA895BC76257}" destId="{B6F95A33-F78E-4C81-AE5C-527D5D33D0DB}" srcOrd="0" destOrd="0" presId="urn:microsoft.com/office/officeart/2005/8/layout/orgChart1"/>
    <dgm:cxn modelId="{E8367E5A-577A-4589-8802-1E2B92E0D5BA}" type="presParOf" srcId="{665F5654-1570-4CDF-B1DB-CA895BC76257}" destId="{F1E07472-7FBB-4917-B806-E90702B827C1}" srcOrd="1" destOrd="0" presId="urn:microsoft.com/office/officeart/2005/8/layout/orgChart1"/>
    <dgm:cxn modelId="{C6C2A544-D4D9-4F94-9B1D-1C5EE05C6C82}" type="presParOf" srcId="{D6394E39-AB2F-4989-A52E-B14F8001024C}" destId="{8020D6D0-0ED1-43C8-9845-B5B9E4FA2EF3}" srcOrd="1" destOrd="0" presId="urn:microsoft.com/office/officeart/2005/8/layout/orgChart1"/>
    <dgm:cxn modelId="{13B20759-81AE-427D-ACBA-73AC5367A8BB}" type="presParOf" srcId="{D6394E39-AB2F-4989-A52E-B14F8001024C}" destId="{EE9FE21E-EDA6-4999-93DD-C1AA6D0FAA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latin typeface="Calibri" panose="020F0502020204030204" pitchFamily="34" charset="0"/>
            </a:rPr>
            <a:t>Nóminas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</a:t>
          </a:r>
          <a:r>
            <a:rPr lang="es-MX" altLang="es-MX" sz="1200" dirty="0" smtClean="0">
              <a:latin typeface="Calibri" panose="020F0502020204030204" pitchFamily="34" charset="0"/>
            </a:rPr>
            <a:t>Administrativos(</a:t>
          </a:r>
          <a:r>
            <a:rPr lang="es-MX" sz="1200" dirty="0" smtClean="0">
              <a:latin typeface="Calibri" panose="020F0502020204030204" pitchFamily="34" charset="0"/>
            </a:rPr>
            <a:t>as</a:t>
          </a:r>
          <a:r>
            <a:rPr lang="es-MX" sz="1200" dirty="0" smtClean="0">
              <a:latin typeface="Calibri" panose="020F0502020204030204" pitchFamily="34" charset="0"/>
            </a:rPr>
            <a:t>)</a:t>
          </a:r>
          <a:endParaRPr lang="es-MX" sz="1200" dirty="0" smtClean="0">
            <a:latin typeface="Calibri" panose="020F0502020204030204" pitchFamily="34" charset="0"/>
          </a:endParaRP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</a:t>
          </a:r>
          <a:r>
            <a:rPr lang="es-MX" altLang="es-MX" sz="1200" dirty="0" smtClean="0">
              <a:latin typeface="Calibri" panose="020F0502020204030204" pitchFamily="34" charset="0"/>
            </a:rPr>
            <a:t>Arma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Supervisor(a)</a:t>
          </a:r>
          <a:endParaRPr lang="es-MX" sz="1200" dirty="0" smtClean="0">
            <a:latin typeface="Calibri" panose="020F0502020204030204" pitchFamily="34" charset="0"/>
          </a:endParaRP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8B5A86DA-2479-47A4-9EAB-28277037F3E1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</a:t>
          </a:r>
          <a:r>
            <a:rPr lang="es-MX" sz="1200" dirty="0" smtClean="0">
              <a:latin typeface="Calibri" panose="020F0502020204030204" pitchFamily="34" charset="0"/>
            </a:rPr>
            <a:t>)</a:t>
          </a:r>
          <a:endParaRPr lang="es-ES" sz="1200" dirty="0">
            <a:latin typeface="Calibri" panose="020F0502020204030204" pitchFamily="34" charset="0"/>
          </a:endParaRPr>
        </a:p>
      </dgm:t>
    </dgm:pt>
    <dgm:pt modelId="{290E4C7A-07C5-41BA-A672-81426C62103B}" type="parTrans" cxnId="{6D067EAC-F927-48AD-8CBA-BEC8EFBF44E0}">
      <dgm:prSet/>
      <dgm:spPr/>
      <dgm:t>
        <a:bodyPr/>
        <a:lstStyle/>
        <a:p>
          <a:endParaRPr lang="es-ES" sz="1200"/>
        </a:p>
      </dgm:t>
    </dgm:pt>
    <dgm:pt modelId="{8B36C66F-0174-43B8-9FA7-606D4C2B2D36}" type="sibTrans" cxnId="{6D067EAC-F927-48AD-8CBA-BEC8EFBF44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5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5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21110" custScaleY="110100" custLinFactNeighborX="6687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5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21110" custScaleY="110100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5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8CDB00D-CCE2-4A86-8775-02761676BAE2}" type="pres">
      <dgm:prSet presAssocID="{F207FB66-EAC6-4793-B1CF-D217ABCC31F0}" presName="rootComposite3" presStyleCnt="0"/>
      <dgm:spPr/>
      <dgm:t>
        <a:bodyPr/>
        <a:lstStyle/>
        <a:p>
          <a:endParaRPr lang="es-ES"/>
        </a:p>
      </dgm:t>
    </dgm:pt>
    <dgm:pt modelId="{526CDFD1-CBBB-4232-A7A4-EB4548AE3178}" type="pres">
      <dgm:prSet presAssocID="{F207FB66-EAC6-4793-B1CF-D217ABCC31F0}" presName="rootText3" presStyleLbl="asst2" presStyleIdx="0" presStyleCnt="2" custScaleX="88080" custScaleY="88080" custLinFactNeighborX="-2397" custLinFactNeighborY="-219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  <dgm:t>
        <a:bodyPr/>
        <a:lstStyle/>
        <a:p>
          <a:endParaRPr lang="es-ES"/>
        </a:p>
      </dgm:t>
    </dgm:pt>
    <dgm:pt modelId="{0CB1A9F8-72FC-41E4-8D89-7415072E2BFA}" type="pres">
      <dgm:prSet presAssocID="{F207FB66-EAC6-4793-B1CF-D217ABCC31F0}" presName="hierChild7" presStyleCnt="0"/>
      <dgm:spPr/>
      <dgm:t>
        <a:bodyPr/>
        <a:lstStyle/>
        <a:p>
          <a:endParaRPr lang="es-ES"/>
        </a:p>
      </dgm:t>
    </dgm:pt>
    <dgm:pt modelId="{E948BF42-8954-49D0-9212-5131BDBFACFF}" type="pres">
      <dgm:prSet presAssocID="{290E4C7A-07C5-41BA-A672-81426C62103B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3F6E2A62-473A-412C-94A2-C6C62125FD29}" type="pres">
      <dgm:prSet presAssocID="{8B5A86DA-2479-47A4-9EAB-28277037F3E1}" presName="hierRoot3" presStyleCnt="0">
        <dgm:presLayoutVars>
          <dgm:hierBranch val="init"/>
        </dgm:presLayoutVars>
      </dgm:prSet>
      <dgm:spPr/>
    </dgm:pt>
    <dgm:pt modelId="{D5A6A401-DA02-4073-A62F-5D929A20CFBC}" type="pres">
      <dgm:prSet presAssocID="{8B5A86DA-2479-47A4-9EAB-28277037F3E1}" presName="rootComposite3" presStyleCnt="0"/>
      <dgm:spPr/>
    </dgm:pt>
    <dgm:pt modelId="{9D88C176-9EC7-4D08-B7B6-247C4EFB03AD}" type="pres">
      <dgm:prSet presAssocID="{8B5A86DA-2479-47A4-9EAB-28277037F3E1}" presName="rootText3" presStyleLbl="asst2" presStyleIdx="1" presStyleCnt="2" custScaleX="88080" custScaleY="88080" custLinFactNeighborX="-2508" custLinFactNeighborY="-215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291B0E-18E2-4824-AA15-704A675986FC}" type="pres">
      <dgm:prSet presAssocID="{8B5A86DA-2479-47A4-9EAB-28277037F3E1}" presName="rootConnector3" presStyleLbl="asst2" presStyleIdx="1" presStyleCnt="2"/>
      <dgm:spPr/>
      <dgm:t>
        <a:bodyPr/>
        <a:lstStyle/>
        <a:p>
          <a:endParaRPr lang="es-ES"/>
        </a:p>
      </dgm:t>
    </dgm:pt>
    <dgm:pt modelId="{016CB639-1DF5-4826-BE38-53218C1F3F20}" type="pres">
      <dgm:prSet presAssocID="{8B5A86DA-2479-47A4-9EAB-28277037F3E1}" presName="hierChild6" presStyleCnt="0"/>
      <dgm:spPr/>
    </dgm:pt>
    <dgm:pt modelId="{4838E7AD-F7A4-4C86-8B8E-CD6647454331}" type="pres">
      <dgm:prSet presAssocID="{8B5A86DA-2479-47A4-9EAB-28277037F3E1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4" presStyleCnt="5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D067EAC-F927-48AD-8CBA-BEC8EFBF44E0}" srcId="{41568039-9809-4B2B-BA51-64E0E23C2BBE}" destId="{8B5A86DA-2479-47A4-9EAB-28277037F3E1}" srcOrd="3" destOrd="0" parTransId="{290E4C7A-07C5-41BA-A672-81426C62103B}" sibTransId="{8B36C66F-0174-43B8-9FA7-606D4C2B2D36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ADBE89FE-EB4E-41C7-9A73-A6E6213150AE}" type="presOf" srcId="{8B5A86DA-2479-47A4-9EAB-28277037F3E1}" destId="{9D88C176-9EC7-4D08-B7B6-247C4EFB03AD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ECF6877-7C85-4AB8-B7E5-CE03457CEFB2}" type="presOf" srcId="{290E4C7A-07C5-41BA-A672-81426C62103B}" destId="{E948BF42-8954-49D0-9212-5131BDBFACFF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08B7E57C-7234-49C9-AACD-2D5279E63A05}" type="presOf" srcId="{8B5A86DA-2479-47A4-9EAB-28277037F3E1}" destId="{39291B0E-18E2-4824-AA15-704A675986F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E3A2771E-59AF-4C56-A9C5-9AA9D9B69E5F}" type="presParOf" srcId="{05F5590B-53D8-4D19-A747-694F7E5C5F12}" destId="{E948BF42-8954-49D0-9212-5131BDBFACFF}" srcOrd="2" destOrd="0" presId="urn:microsoft.com/office/officeart/2005/8/layout/orgChart1"/>
    <dgm:cxn modelId="{F8D8C48C-F193-42F0-861F-1DD7F16FFD65}" type="presParOf" srcId="{05F5590B-53D8-4D19-A747-694F7E5C5F12}" destId="{3F6E2A62-473A-412C-94A2-C6C62125FD29}" srcOrd="3" destOrd="0" presId="urn:microsoft.com/office/officeart/2005/8/layout/orgChart1"/>
    <dgm:cxn modelId="{8F9AA75C-ABFA-4800-8A57-FC0E3F7A60E9}" type="presParOf" srcId="{3F6E2A62-473A-412C-94A2-C6C62125FD29}" destId="{D5A6A401-DA02-4073-A62F-5D929A20CFBC}" srcOrd="0" destOrd="0" presId="urn:microsoft.com/office/officeart/2005/8/layout/orgChart1"/>
    <dgm:cxn modelId="{E9480B0B-6261-40E6-B262-1D4637A3DAB7}" type="presParOf" srcId="{D5A6A401-DA02-4073-A62F-5D929A20CFBC}" destId="{9D88C176-9EC7-4D08-B7B6-247C4EFB03AD}" srcOrd="0" destOrd="0" presId="urn:microsoft.com/office/officeart/2005/8/layout/orgChart1"/>
    <dgm:cxn modelId="{78882BC3-3D56-47FD-A037-153A921FBEB6}" type="presParOf" srcId="{D5A6A401-DA02-4073-A62F-5D929A20CFBC}" destId="{39291B0E-18E2-4824-AA15-704A675986FC}" srcOrd="1" destOrd="0" presId="urn:microsoft.com/office/officeart/2005/8/layout/orgChart1"/>
    <dgm:cxn modelId="{CD010525-F3D8-409E-BB08-6F877067B0F1}" type="presParOf" srcId="{3F6E2A62-473A-412C-94A2-C6C62125FD29}" destId="{016CB639-1DF5-4826-BE38-53218C1F3F20}" srcOrd="1" destOrd="0" presId="urn:microsoft.com/office/officeart/2005/8/layout/orgChart1"/>
    <dgm:cxn modelId="{70B01145-4781-4E1E-A69F-93A49228FFB2}" type="presParOf" srcId="{3F6E2A62-473A-412C-94A2-C6C62125FD29}" destId="{4838E7AD-F7A4-4C86-8B8E-CD6647454331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</a:t>
          </a:r>
          <a:r>
            <a:rPr lang="es-MX" altLang="es-MX" sz="1200" dirty="0" smtClean="0">
              <a:latin typeface="Calibri" panose="020F0502020204030204" pitchFamily="34" charset="0"/>
            </a:rPr>
            <a:t>Materiales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B59975-C538-4958-A9D1-431995C1059E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Auxiliar Administrativo(a</a:t>
          </a:r>
          <a:r>
            <a:rPr lang="es-ES" sz="1200" dirty="0" smtClean="0">
              <a:latin typeface="Calibri" panose="020F0502020204030204" pitchFamily="34" charset="0"/>
            </a:rPr>
            <a:t>)</a:t>
          </a:r>
          <a:endParaRPr lang="es-ES" sz="1200" dirty="0" smtClean="0">
            <a:latin typeface="Calibri" panose="020F0502020204030204" pitchFamily="34" charset="0"/>
          </a:endParaRPr>
        </a:p>
      </dgm:t>
    </dgm:pt>
    <dgm:pt modelId="{8609BF2D-FCEF-4A59-8B73-4F750D47521F}" type="parTrans" cxnId="{10FEC9BC-6946-4724-9281-254F7D9072E1}">
      <dgm:prSet/>
      <dgm:spPr/>
      <dgm:t>
        <a:bodyPr/>
        <a:lstStyle/>
        <a:p>
          <a:endParaRPr lang="es-ES" sz="1200"/>
        </a:p>
      </dgm:t>
    </dgm:pt>
    <dgm:pt modelId="{631A1867-8D88-414C-B126-DB4F4B63D98B}" type="sibTrans" cxnId="{10FEC9BC-6946-4724-9281-254F7D9072E1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225014" custLinFactNeighborY="-19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25014" custScaleY="171540" custLinFactNeighborX="-354" custLinFactNeighborY="189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25014" custScaleY="171540" custLinFactNeighborY="189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25014" custScaleY="171540" custLinFactNeighborY="189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25014" custScaleY="171540" custLinFactNeighborY="189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C519D666-D346-4257-9486-EDFDA4149250}" type="pres">
      <dgm:prSet presAssocID="{8609BF2D-FCEF-4A59-8B73-4F750D47521F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BA688F78-82CD-49AF-95F1-975AE2755D2F}" type="pres">
      <dgm:prSet presAssocID="{77B59975-C538-4958-A9D1-431995C1059E}" presName="hierRoot3" presStyleCnt="0">
        <dgm:presLayoutVars>
          <dgm:hierBranch val="init"/>
        </dgm:presLayoutVars>
      </dgm:prSet>
      <dgm:spPr/>
    </dgm:pt>
    <dgm:pt modelId="{9D8AC6D8-2004-41F9-969C-ECBA0486332E}" type="pres">
      <dgm:prSet presAssocID="{77B59975-C538-4958-A9D1-431995C1059E}" presName="rootComposite3" presStyleCnt="0"/>
      <dgm:spPr/>
    </dgm:pt>
    <dgm:pt modelId="{0D7083E4-0649-409B-B0BB-5ABA3BF68ED6}" type="pres">
      <dgm:prSet presAssocID="{77B59975-C538-4958-A9D1-431995C1059E}" presName="rootText3" presStyleLbl="asst1" presStyleIdx="0" presStyleCnt="1" custScaleX="207818" custScaleY="180011" custLinFactNeighborX="-52720" custLinFactNeighborY="-150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F75CD8-33FD-441B-BF10-90152AB57F25}" type="pres">
      <dgm:prSet presAssocID="{77B59975-C538-4958-A9D1-431995C1059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3468F688-2861-43AA-AA2A-39B8DDDCE2A9}" type="pres">
      <dgm:prSet presAssocID="{77B59975-C538-4958-A9D1-431995C1059E}" presName="hierChild6" presStyleCnt="0"/>
      <dgm:spPr/>
    </dgm:pt>
    <dgm:pt modelId="{C629EA7A-1ADE-4710-87AC-39B4D681EC77}" type="pres">
      <dgm:prSet presAssocID="{77B59975-C538-4958-A9D1-431995C1059E}" presName="hierChild7" presStyleCnt="0"/>
      <dgm:spPr/>
    </dgm:pt>
  </dgm:ptLst>
  <dgm:cxnLst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895299C5-12CA-4730-967A-A242436AEDCA}" type="presOf" srcId="{77B59975-C538-4958-A9D1-431995C1059E}" destId="{0D7083E4-0649-409B-B0BB-5ABA3BF68ED6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10FEC9BC-6946-4724-9281-254F7D9072E1}" srcId="{9DEA55C1-E59C-4B5B-90DC-1D0B54C2B20C}" destId="{77B59975-C538-4958-A9D1-431995C1059E}" srcOrd="3" destOrd="0" parTransId="{8609BF2D-FCEF-4A59-8B73-4F750D47521F}" sibTransId="{631A1867-8D88-414C-B126-DB4F4B63D98B}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93D6CB41-7225-42CB-8C73-D1F2552A43BA}" type="presOf" srcId="{77B59975-C538-4958-A9D1-431995C1059E}" destId="{74F75CD8-33FD-441B-BF10-90152AB57F25}" srcOrd="1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140062F4-306C-448F-BCB8-1BA7099530D6}" type="presOf" srcId="{8609BF2D-FCEF-4A59-8B73-4F750D47521F}" destId="{C519D666-D346-4257-9486-EDFDA4149250}" srcOrd="0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FDED3AE6-7B41-440E-8CF5-4B583EF2FEE1}" type="presParOf" srcId="{E6CFA08A-7145-470C-A659-6A725D85622B}" destId="{C519D666-D346-4257-9486-EDFDA4149250}" srcOrd="0" destOrd="0" presId="urn:microsoft.com/office/officeart/2005/8/layout/orgChart1"/>
    <dgm:cxn modelId="{B1B84C3A-F080-4D18-B4AA-085E96E0C9E8}" type="presParOf" srcId="{E6CFA08A-7145-470C-A659-6A725D85622B}" destId="{BA688F78-82CD-49AF-95F1-975AE2755D2F}" srcOrd="1" destOrd="0" presId="urn:microsoft.com/office/officeart/2005/8/layout/orgChart1"/>
    <dgm:cxn modelId="{FC2D30E5-BD9B-467A-9281-388B91B566D7}" type="presParOf" srcId="{BA688F78-82CD-49AF-95F1-975AE2755D2F}" destId="{9D8AC6D8-2004-41F9-969C-ECBA0486332E}" srcOrd="0" destOrd="0" presId="urn:microsoft.com/office/officeart/2005/8/layout/orgChart1"/>
    <dgm:cxn modelId="{39D9D79D-A7C1-41D1-AAAF-55B0A5335E36}" type="presParOf" srcId="{9D8AC6D8-2004-41F9-969C-ECBA0486332E}" destId="{0D7083E4-0649-409B-B0BB-5ABA3BF68ED6}" srcOrd="0" destOrd="0" presId="urn:microsoft.com/office/officeart/2005/8/layout/orgChart1"/>
    <dgm:cxn modelId="{EF930432-82D9-4644-9A9C-1712013DFA1A}" type="presParOf" srcId="{9D8AC6D8-2004-41F9-969C-ECBA0486332E}" destId="{74F75CD8-33FD-441B-BF10-90152AB57F25}" srcOrd="1" destOrd="0" presId="urn:microsoft.com/office/officeart/2005/8/layout/orgChart1"/>
    <dgm:cxn modelId="{508C5359-670B-4DB5-8CFF-5F452770B482}" type="presParOf" srcId="{BA688F78-82CD-49AF-95F1-975AE2755D2F}" destId="{3468F688-2861-43AA-AA2A-39B8DDDCE2A9}" srcOrd="1" destOrd="0" presId="urn:microsoft.com/office/officeart/2005/8/layout/orgChart1"/>
    <dgm:cxn modelId="{9425E1C4-1665-4C33-BC84-343DFC0A2E70}" type="presParOf" srcId="{BA688F78-82CD-49AF-95F1-975AE2755D2F}" destId="{C629EA7A-1ADE-4710-87AC-39B4D681EC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</a:t>
          </a:r>
          <a:r>
            <a:rPr lang="es-MX" altLang="es-MX" sz="1200" dirty="0" smtClean="0">
              <a:latin typeface="Calibri" panose="020F0502020204030204" pitchFamily="34" charset="0"/>
            </a:rPr>
            <a:t>Auxilio </a:t>
          </a:r>
          <a:r>
            <a:rPr lang="es-MX" altLang="es-MX" sz="1200" dirty="0" smtClean="0">
              <a:latin typeface="Calibri" panose="020F0502020204030204" pitchFamily="34" charset="0"/>
            </a:rPr>
            <a:t>Vial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C59B8C-BEA6-4BFB-BF03-363307429720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375C61BA-60F3-4431-85F4-9F831006BC69}" type="pres">
      <dgm:prSet presAssocID="{41568039-9809-4B2B-BA51-64E0E23C2BBE}" presName="rootComposite1" presStyleCnt="0"/>
      <dgm:spPr/>
    </dgm:pt>
    <dgm:pt modelId="{51B3BA0E-F0A8-48DD-8E8D-0F52A06E80B1}" type="pres">
      <dgm:prSet presAssocID="{41568039-9809-4B2B-BA51-64E0E23C2BBE}" presName="rootText1" presStyleLbl="node0" presStyleIdx="0" presStyleCnt="1" custScaleX="117534" custLinFactNeighborX="-12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AEECBD-AEA9-4742-ACFE-9EF1FA935040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63F326-CF68-4CA6-8DC5-952E85C89F84}" type="pres">
      <dgm:prSet presAssocID="{41568039-9809-4B2B-BA51-64E0E23C2BBE}" presName="hierChild2" presStyleCnt="0"/>
      <dgm:spPr/>
    </dgm:pt>
    <dgm:pt modelId="{1F6E418E-CCAF-4587-9AFE-454B675B2784}" type="pres">
      <dgm:prSet presAssocID="{47A1A986-6A79-4F06-81D7-0797492C402A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2" presStyleIdx="0" presStyleCnt="3" custScaleX="92994" custScaleY="130192" custLinFactNeighborX="-87" custLinFactNeighborY="-1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2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F6DB65E3-0B5A-4F69-8E65-D7A2C2F8204A}" type="pres">
      <dgm:prSet presAssocID="{1A1B4B22-1AC4-4C4A-9AF6-9C08A5D536CA}" presName="Name37" presStyleLbl="parChTrans1D2" presStyleIdx="1" presStyleCnt="3"/>
      <dgm:spPr/>
      <dgm:t>
        <a:bodyPr/>
        <a:lstStyle/>
        <a:p>
          <a:endParaRPr lang="es-ES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2" presStyleIdx="1" presStyleCnt="3" custScaleX="92994" custScaleY="130192" custLinFactNeighborX="-1394" custLinFactNeighborY="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2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20F028AC-8D4D-4281-975F-52511B0E518C}" type="pres">
      <dgm:prSet presAssocID="{83E3154A-00C4-4F14-B560-B9EDC0F188A6}" presName="Name37" presStyleLbl="parChTrans1D2" presStyleIdx="2" presStyleCnt="3"/>
      <dgm:spPr/>
      <dgm:t>
        <a:bodyPr/>
        <a:lstStyle/>
        <a:p>
          <a:endParaRPr lang="es-ES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2" presStyleIdx="2" presStyleCnt="3" custScaleX="92994" custScaleY="169021" custLinFactNeighborX="87" custLinFactNeighborY="-1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C4FE2879-7B1D-4A9A-B434-1E1E8BAE7E7F}" type="pres">
      <dgm:prSet presAssocID="{41568039-9809-4B2B-BA51-64E0E23C2BBE}" presName="hierChild3" presStyleCnt="0"/>
      <dgm:spPr/>
    </dgm:pt>
  </dgm:ptLst>
  <dgm:cxnLst>
    <dgm:cxn modelId="{290FE882-CA8A-4F55-82C3-552D6EB7E8FC}" type="presOf" srcId="{5673609C-8445-432D-93C4-A6242B2E8A12}" destId="{0064E887-F5DA-4F11-99BF-0DCD1DFC9402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BD49AFC4-B571-4F28-B87C-4679E42F6D4D}" type="presOf" srcId="{5673609C-8445-432D-93C4-A6242B2E8A12}" destId="{D85C7AF4-AAAB-4481-8A68-7A6F0CDA34B5}" srcOrd="1" destOrd="0" presId="urn:microsoft.com/office/officeart/2005/8/layout/orgChart1"/>
    <dgm:cxn modelId="{F0DCD489-8192-4D7C-8EDB-68680EB37706}" type="presOf" srcId="{41568039-9809-4B2B-BA51-64E0E23C2BBE}" destId="{98AEECBD-AEA9-4742-ACFE-9EF1FA935040}" srcOrd="1" destOrd="0" presId="urn:microsoft.com/office/officeart/2005/8/layout/orgChart1"/>
    <dgm:cxn modelId="{FFD6472A-728D-417E-A952-1BFF6985EA57}" type="presOf" srcId="{1A1B4B22-1AC4-4C4A-9AF6-9C08A5D536CA}" destId="{F6DB65E3-0B5A-4F69-8E65-D7A2C2F8204A}" srcOrd="0" destOrd="0" presId="urn:microsoft.com/office/officeart/2005/8/layout/orgChart1"/>
    <dgm:cxn modelId="{3624A771-B2D9-4145-8819-C5BB3F1DB9EF}" type="presOf" srcId="{41568039-9809-4B2B-BA51-64E0E23C2BBE}" destId="{51B3BA0E-F0A8-48DD-8E8D-0F52A06E80B1}" srcOrd="0" destOrd="0" presId="urn:microsoft.com/office/officeart/2005/8/layout/orgChart1"/>
    <dgm:cxn modelId="{810A196D-04CC-4864-AC2A-BDD2AE666081}" type="presOf" srcId="{0B0CD1EE-A1AF-4EE6-93F7-7208ED424286}" destId="{CB2B94F1-4C09-4060-B470-EEC904CFC329}" srcOrd="1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EF63D771-BFE3-43E8-B7C0-5F4CFE77869E}" type="presOf" srcId="{C9164B4A-AF73-4AF4-AEC8-DDBCA5FC2C84}" destId="{20209728-DAC1-434F-A34D-4E2CFBD35B6A}" srcOrd="0" destOrd="0" presId="urn:microsoft.com/office/officeart/2005/8/layout/orgChart1"/>
    <dgm:cxn modelId="{BBB437AC-4265-4CB6-9E53-92850DD9E2C8}" type="presOf" srcId="{83E3154A-00C4-4F14-B560-B9EDC0F188A6}" destId="{20F028AC-8D4D-4281-975F-52511B0E518C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60F1AE5E-6769-4032-B422-0685843D2A3A}" type="presOf" srcId="{C9164B4A-AF73-4AF4-AEC8-DDBCA5FC2C84}" destId="{D60CB473-E104-416F-A6D5-692E30236A62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74FB504E-468A-4062-B36A-B6F188E14691}" type="presOf" srcId="{0B0CD1EE-A1AF-4EE6-93F7-7208ED424286}" destId="{A4D4C94C-ABED-4C78-BB8A-71B08ACEA027}" srcOrd="0" destOrd="0" presId="urn:microsoft.com/office/officeart/2005/8/layout/orgChart1"/>
    <dgm:cxn modelId="{FF2290A7-BE8A-40CA-9AA0-594243808657}" type="presOf" srcId="{47A1A986-6A79-4F06-81D7-0797492C402A}" destId="{1F6E418E-CCAF-4587-9AFE-454B675B2784}" srcOrd="0" destOrd="0" presId="urn:microsoft.com/office/officeart/2005/8/layout/orgChart1"/>
    <dgm:cxn modelId="{7C610AB9-A04C-45D0-A95B-2CEDA823960E}" type="presParOf" srcId="{B3263371-B20E-4D1C-87B0-F232DC5A756C}" destId="{9DC59B8C-BEA6-4BFB-BF03-363307429720}" srcOrd="0" destOrd="0" presId="urn:microsoft.com/office/officeart/2005/8/layout/orgChart1"/>
    <dgm:cxn modelId="{A175FD64-0656-45E7-992F-77A9A1865252}" type="presParOf" srcId="{9DC59B8C-BEA6-4BFB-BF03-363307429720}" destId="{375C61BA-60F3-4431-85F4-9F831006BC69}" srcOrd="0" destOrd="0" presId="urn:microsoft.com/office/officeart/2005/8/layout/orgChart1"/>
    <dgm:cxn modelId="{81483DD6-528A-4101-8B08-4FCE9C14543B}" type="presParOf" srcId="{375C61BA-60F3-4431-85F4-9F831006BC69}" destId="{51B3BA0E-F0A8-48DD-8E8D-0F52A06E80B1}" srcOrd="0" destOrd="0" presId="urn:microsoft.com/office/officeart/2005/8/layout/orgChart1"/>
    <dgm:cxn modelId="{28A945C1-0BA0-4348-A23D-EE7B28AD2FDC}" type="presParOf" srcId="{375C61BA-60F3-4431-85F4-9F831006BC69}" destId="{98AEECBD-AEA9-4742-ACFE-9EF1FA935040}" srcOrd="1" destOrd="0" presId="urn:microsoft.com/office/officeart/2005/8/layout/orgChart1"/>
    <dgm:cxn modelId="{B13904AD-B97B-4D95-9BB7-D121158DDE64}" type="presParOf" srcId="{9DC59B8C-BEA6-4BFB-BF03-363307429720}" destId="{3363F326-CF68-4CA6-8DC5-952E85C89F84}" srcOrd="1" destOrd="0" presId="urn:microsoft.com/office/officeart/2005/8/layout/orgChart1"/>
    <dgm:cxn modelId="{5AA1BDCD-8B30-48BE-B2B9-7285F2BFC63D}" type="presParOf" srcId="{3363F326-CF68-4CA6-8DC5-952E85C89F84}" destId="{1F6E418E-CCAF-4587-9AFE-454B675B2784}" srcOrd="0" destOrd="0" presId="urn:microsoft.com/office/officeart/2005/8/layout/orgChart1"/>
    <dgm:cxn modelId="{5D8AB417-8CA6-4D46-BEDC-FDB7D0487ACC}" type="presParOf" srcId="{3363F326-CF68-4CA6-8DC5-952E85C89F84}" destId="{00D7B987-62E0-42AF-B628-10D5D0E09E74}" srcOrd="1" destOrd="0" presId="urn:microsoft.com/office/officeart/2005/8/layout/orgChart1"/>
    <dgm:cxn modelId="{DF9CCF02-02A0-47AE-8724-CD895C9802DD}" type="presParOf" srcId="{00D7B987-62E0-42AF-B628-10D5D0E09E74}" destId="{648D77BB-C19B-4FF9-A754-5CC996871563}" srcOrd="0" destOrd="0" presId="urn:microsoft.com/office/officeart/2005/8/layout/orgChart1"/>
    <dgm:cxn modelId="{62E52E47-9E25-42CF-8732-B355154AF403}" type="presParOf" srcId="{648D77BB-C19B-4FF9-A754-5CC996871563}" destId="{20209728-DAC1-434F-A34D-4E2CFBD35B6A}" srcOrd="0" destOrd="0" presId="urn:microsoft.com/office/officeart/2005/8/layout/orgChart1"/>
    <dgm:cxn modelId="{C40697B0-FD92-4517-96D5-314669240198}" type="presParOf" srcId="{648D77BB-C19B-4FF9-A754-5CC996871563}" destId="{D60CB473-E104-416F-A6D5-692E30236A62}" srcOrd="1" destOrd="0" presId="urn:microsoft.com/office/officeart/2005/8/layout/orgChart1"/>
    <dgm:cxn modelId="{9D89F344-5156-4819-900A-77FBC4EE69BD}" type="presParOf" srcId="{00D7B987-62E0-42AF-B628-10D5D0E09E74}" destId="{B45C4C9C-68BD-4B16-B348-1A2EC0D90A88}" srcOrd="1" destOrd="0" presId="urn:microsoft.com/office/officeart/2005/8/layout/orgChart1"/>
    <dgm:cxn modelId="{2B6B96C5-7FC6-4AE5-ACEF-93D8668B04BB}" type="presParOf" srcId="{00D7B987-62E0-42AF-B628-10D5D0E09E74}" destId="{D7D195D7-48CD-483A-8AAC-3C4F987F87A1}" srcOrd="2" destOrd="0" presId="urn:microsoft.com/office/officeart/2005/8/layout/orgChart1"/>
    <dgm:cxn modelId="{8BE3022F-DE9D-4348-A786-25841DC89F87}" type="presParOf" srcId="{3363F326-CF68-4CA6-8DC5-952E85C89F84}" destId="{F6DB65E3-0B5A-4F69-8E65-D7A2C2F8204A}" srcOrd="2" destOrd="0" presId="urn:microsoft.com/office/officeart/2005/8/layout/orgChart1"/>
    <dgm:cxn modelId="{97DC0EEE-893E-4AA3-B81C-BEDA7FB1FB1F}" type="presParOf" srcId="{3363F326-CF68-4CA6-8DC5-952E85C89F84}" destId="{A88AA54E-AD2D-4C31-997D-0A913539000D}" srcOrd="3" destOrd="0" presId="urn:microsoft.com/office/officeart/2005/8/layout/orgChart1"/>
    <dgm:cxn modelId="{2BD59D1E-7949-45A8-ADAA-B27701A461FC}" type="presParOf" srcId="{A88AA54E-AD2D-4C31-997D-0A913539000D}" destId="{8C538BA9-6241-4800-AD61-7865C9BCCFB8}" srcOrd="0" destOrd="0" presId="urn:microsoft.com/office/officeart/2005/8/layout/orgChart1"/>
    <dgm:cxn modelId="{DDE93F3F-81FB-42E7-8B78-88D99D5E6B95}" type="presParOf" srcId="{8C538BA9-6241-4800-AD61-7865C9BCCFB8}" destId="{A4D4C94C-ABED-4C78-BB8A-71B08ACEA027}" srcOrd="0" destOrd="0" presId="urn:microsoft.com/office/officeart/2005/8/layout/orgChart1"/>
    <dgm:cxn modelId="{DE8906DE-5DC9-44F6-9800-BA56731D97ED}" type="presParOf" srcId="{8C538BA9-6241-4800-AD61-7865C9BCCFB8}" destId="{CB2B94F1-4C09-4060-B470-EEC904CFC329}" srcOrd="1" destOrd="0" presId="urn:microsoft.com/office/officeart/2005/8/layout/orgChart1"/>
    <dgm:cxn modelId="{ECB302D1-1249-4382-8BDC-B33B0638DD1A}" type="presParOf" srcId="{A88AA54E-AD2D-4C31-997D-0A913539000D}" destId="{1AA7E827-FBC7-4F3A-833C-B2C567CD9D7D}" srcOrd="1" destOrd="0" presId="urn:microsoft.com/office/officeart/2005/8/layout/orgChart1"/>
    <dgm:cxn modelId="{1826C53B-D625-43B7-89EF-4ED007EDB8D7}" type="presParOf" srcId="{A88AA54E-AD2D-4C31-997D-0A913539000D}" destId="{4F4F3A26-A588-4DDA-AA9D-6A932AFABAE9}" srcOrd="2" destOrd="0" presId="urn:microsoft.com/office/officeart/2005/8/layout/orgChart1"/>
    <dgm:cxn modelId="{9BA033A7-7095-4510-AC6D-B8073A0BCDF9}" type="presParOf" srcId="{3363F326-CF68-4CA6-8DC5-952E85C89F84}" destId="{20F028AC-8D4D-4281-975F-52511B0E518C}" srcOrd="4" destOrd="0" presId="urn:microsoft.com/office/officeart/2005/8/layout/orgChart1"/>
    <dgm:cxn modelId="{32106C06-1726-44BB-82BC-0C29BD04E2B0}" type="presParOf" srcId="{3363F326-CF68-4CA6-8DC5-952E85C89F84}" destId="{3092D98C-BFDB-452C-8DC1-29F657B23462}" srcOrd="5" destOrd="0" presId="urn:microsoft.com/office/officeart/2005/8/layout/orgChart1"/>
    <dgm:cxn modelId="{5C1249E1-152E-4C8E-B143-4031C5C86D4A}" type="presParOf" srcId="{3092D98C-BFDB-452C-8DC1-29F657B23462}" destId="{1AB63AB5-B3FF-4AE4-A464-E9FD48271057}" srcOrd="0" destOrd="0" presId="urn:microsoft.com/office/officeart/2005/8/layout/orgChart1"/>
    <dgm:cxn modelId="{9E6182D0-459D-4AD3-B986-BC9D356BE73E}" type="presParOf" srcId="{1AB63AB5-B3FF-4AE4-A464-E9FD48271057}" destId="{0064E887-F5DA-4F11-99BF-0DCD1DFC9402}" srcOrd="0" destOrd="0" presId="urn:microsoft.com/office/officeart/2005/8/layout/orgChart1"/>
    <dgm:cxn modelId="{1311E3A4-AD61-4E53-AD15-E27CE0428771}" type="presParOf" srcId="{1AB63AB5-B3FF-4AE4-A464-E9FD48271057}" destId="{D85C7AF4-AAAB-4481-8A68-7A6F0CDA34B5}" srcOrd="1" destOrd="0" presId="urn:microsoft.com/office/officeart/2005/8/layout/orgChart1"/>
    <dgm:cxn modelId="{639DA74E-3275-4A71-BAC8-776DA0ED7427}" type="presParOf" srcId="{3092D98C-BFDB-452C-8DC1-29F657B23462}" destId="{BE96F06B-7B5F-413C-AB1F-AD9E5466F0FA}" srcOrd="1" destOrd="0" presId="urn:microsoft.com/office/officeart/2005/8/layout/orgChart1"/>
    <dgm:cxn modelId="{62F8C20C-F1CC-446B-8C85-D07B1C1298E8}" type="presParOf" srcId="{3092D98C-BFDB-452C-8DC1-29F657B23462}" destId="{47D3C9F0-74F8-4E5C-BBE5-801C494A1707}" srcOrd="2" destOrd="0" presId="urn:microsoft.com/office/officeart/2005/8/layout/orgChart1"/>
    <dgm:cxn modelId="{106A9AC1-885C-4160-B0C9-E493B8816704}" type="presParOf" srcId="{9DC59B8C-BEA6-4BFB-BF03-363307429720}" destId="{C4FE2879-7B1D-4A9A-B434-1E1E8BAE7E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  <a:endParaRPr lang="es-MX" altLang="es-MX" sz="1200" dirty="0" smtClean="0"/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</a:t>
          </a:r>
          <a:r>
            <a:rPr lang="es-MX" altLang="es-MX" sz="1200" dirty="0" smtClean="0">
              <a:latin typeface="Calibri" panose="020F0502020204030204" pitchFamily="34" charset="0"/>
            </a:rPr>
            <a:t>Intendencia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626786-DE7C-4C54-84CF-200A51BE74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D16E1557-BA89-4F59-B327-0AD30D86AF15}" type="parTrans" cxnId="{76785F92-EC40-49A1-A285-CE55EF570DE2}">
      <dgm:prSet/>
      <dgm:spPr/>
      <dgm:t>
        <a:bodyPr/>
        <a:lstStyle/>
        <a:p>
          <a:endParaRPr lang="es-ES" sz="1200"/>
        </a:p>
      </dgm:t>
    </dgm:pt>
    <dgm:pt modelId="{2C542114-CB09-458C-BD9F-FEB1F1E3A591}" type="sibTrans" cxnId="{76785F92-EC40-49A1-A285-CE55EF570DE2}">
      <dgm:prSet/>
      <dgm:spPr/>
      <dgm:t>
        <a:bodyPr/>
        <a:lstStyle/>
        <a:p>
          <a:endParaRPr lang="es-ES" sz="1200"/>
        </a:p>
      </dgm:t>
    </dgm:pt>
    <dgm:pt modelId="{C5B182F5-2ECB-4657-8F5A-991FA00D047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B17A3238-BCDA-46E8-9F05-767FFE938774}" type="parTrans" cxnId="{D2D44F75-987F-47D4-B110-728E13270706}">
      <dgm:prSet/>
      <dgm:spPr/>
      <dgm:t>
        <a:bodyPr/>
        <a:lstStyle/>
        <a:p>
          <a:endParaRPr lang="es-ES" sz="1200"/>
        </a:p>
      </dgm:t>
    </dgm:pt>
    <dgm:pt modelId="{2ECC53F3-1F57-454B-8477-7E93F7AB1303}" type="sibTrans" cxnId="{D2D44F75-987F-47D4-B110-728E13270706}">
      <dgm:prSet/>
      <dgm:spPr/>
      <dgm:t>
        <a:bodyPr/>
        <a:lstStyle/>
        <a:p>
          <a:endParaRPr lang="es-ES" sz="1200"/>
        </a:p>
      </dgm:t>
    </dgm:pt>
    <dgm:pt modelId="{B770387B-D9C2-4B1C-901D-EF990E7EECA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69AC1829-1C3F-4D89-9F58-D875C33BE917}" type="parTrans" cxnId="{A226188A-A5C7-42CA-A110-A1A02F07C7E0}">
      <dgm:prSet/>
      <dgm:spPr/>
      <dgm:t>
        <a:bodyPr/>
        <a:lstStyle/>
        <a:p>
          <a:endParaRPr lang="es-ES" sz="1200"/>
        </a:p>
      </dgm:t>
    </dgm:pt>
    <dgm:pt modelId="{3383C8AC-DD18-4B01-8482-EFDBB7855E91}" type="sibTrans" cxnId="{A226188A-A5C7-42CA-A110-A1A02F07C7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8613B4F-C805-4037-8BE6-46A863845024}" type="pres">
      <dgm:prSet presAssocID="{80C91609-4155-490D-A93A-2840363F77EF}" presName="hierRoot1" presStyleCnt="0">
        <dgm:presLayoutVars>
          <dgm:hierBranch val="init"/>
        </dgm:presLayoutVars>
      </dgm:prSet>
      <dgm:spPr/>
    </dgm:pt>
    <dgm:pt modelId="{ADA315FC-C4FA-48E2-91E8-ECA5ADEF8B96}" type="pres">
      <dgm:prSet presAssocID="{80C91609-4155-490D-A93A-2840363F77EF}" presName="rootComposite1" presStyleCnt="0"/>
      <dgm:spPr/>
    </dgm:pt>
    <dgm:pt modelId="{C9A1B211-E669-42C9-B7A6-C3FDC880ED13}" type="pres">
      <dgm:prSet presAssocID="{80C91609-4155-490D-A93A-2840363F77EF}" presName="rootText1" presStyleLbl="node0" presStyleIdx="0" presStyleCnt="1" custScaleX="331761" custScaleY="228634" custLinFactNeighborY="-962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5CD60B-D4C4-4BF0-98CA-AFF83EEAF1D9}" type="pres">
      <dgm:prSet presAssocID="{80C91609-4155-490D-A93A-2840363F77E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D62DD16-2541-4F59-ABCF-CFBCE77A7E56}" type="pres">
      <dgm:prSet presAssocID="{80C91609-4155-490D-A93A-2840363F77EF}" presName="hierChild2" presStyleCnt="0"/>
      <dgm:spPr/>
    </dgm:pt>
    <dgm:pt modelId="{C5CE2757-76A9-4983-8980-7594C2AEBB27}" type="pres">
      <dgm:prSet presAssocID="{A503C271-4AFE-414B-91F0-604F4D5E9C77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2" presStyleIdx="0" presStyleCnt="7" custScaleX="191016" custScaleY="342952" custLinFactNeighborX="-27984" custLinFactNeighborY="-298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2" presStyleIdx="0" presStyleCnt="7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B18C0780-3E31-410C-B4F3-F5568AC77C6D}" type="pres">
      <dgm:prSet presAssocID="{AD344A0C-5B61-40DD-AEA3-EE1B58708F18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2" presStyleIdx="1" presStyleCnt="7" custScaleX="191016" custScaleY="342952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2" presStyleIdx="1" presStyleCnt="7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3FAAA47F-254D-434A-9F5A-D4E21591B1FB}" type="pres">
      <dgm:prSet presAssocID="{DBF20451-D5C0-4FB0-86B4-D6BDCC5013E3}" presName="Name37" presStyleLbl="parChTrans1D2" presStyleIdx="2" presStyleCnt="7"/>
      <dgm:spPr/>
      <dgm:t>
        <a:bodyPr/>
        <a:lstStyle/>
        <a:p>
          <a:endParaRPr lang="es-ES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2" presStyleIdx="2" presStyleCnt="7" custScaleX="172015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2" presStyleIdx="2" presStyleCnt="7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677C7C28-54DE-4CFC-B494-2E94158CFA0D}" type="pres">
      <dgm:prSet presAssocID="{F5C343EC-6206-4673-84CF-A409A8AB14F2}" presName="Name37" presStyleLbl="parChTrans1D2" presStyleIdx="3" presStyleCnt="7"/>
      <dgm:spPr/>
      <dgm:t>
        <a:bodyPr/>
        <a:lstStyle/>
        <a:p>
          <a:endParaRPr lang="es-ES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2" presStyleIdx="3" presStyleCnt="7" custScaleX="172015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2" presStyleIdx="3" presStyleCnt="7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0D090D59-63ED-4999-8F83-CFD5473E613F}" type="pres">
      <dgm:prSet presAssocID="{7F9FE2CE-34A0-4C17-82A4-11C9851BE1CE}" presName="Name37" presStyleLbl="parChTrans1D2" presStyleIdx="4" presStyleCnt="7"/>
      <dgm:spPr/>
      <dgm:t>
        <a:bodyPr/>
        <a:lstStyle/>
        <a:p>
          <a:endParaRPr lang="es-ES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2" presStyleIdx="4" presStyleCnt="7" custScaleX="172015" custScaleY="228634" custLinFactNeighborX="-582" custLinFactNeighborY="-240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2" presStyleIdx="4" presStyleCnt="7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8B7E24A1-7F69-415B-BC32-51F727A6B0B4}" type="pres">
      <dgm:prSet presAssocID="{B17A3238-BCDA-46E8-9F05-767FFE93877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BEE67E0E-0A88-4609-97A7-599BDC4CE5F2}" type="pres">
      <dgm:prSet presAssocID="{C5B182F5-2ECB-4657-8F5A-991FA00D047D}" presName="hierRoot2" presStyleCnt="0">
        <dgm:presLayoutVars>
          <dgm:hierBranch val="init"/>
        </dgm:presLayoutVars>
      </dgm:prSet>
      <dgm:spPr/>
    </dgm:pt>
    <dgm:pt modelId="{9324CE45-D5B8-4258-8F7D-FF11DF1DF04C}" type="pres">
      <dgm:prSet presAssocID="{C5B182F5-2ECB-4657-8F5A-991FA00D047D}" presName="rootComposite" presStyleCnt="0"/>
      <dgm:spPr/>
    </dgm:pt>
    <dgm:pt modelId="{0C3F6E36-4664-421D-B7BD-2DCC434BFE45}" type="pres">
      <dgm:prSet presAssocID="{C5B182F5-2ECB-4657-8F5A-991FA00D047D}" presName="rootText" presStyleLbl="node3" presStyleIdx="0" presStyleCnt="1" custScaleX="198972" custScaleY="1702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1D10F4-FC83-43B5-BD45-DF0FADE950D8}" type="pres">
      <dgm:prSet presAssocID="{C5B182F5-2ECB-4657-8F5A-991FA00D047D}" presName="rootConnector" presStyleLbl="node3" presStyleIdx="0" presStyleCnt="1"/>
      <dgm:spPr/>
      <dgm:t>
        <a:bodyPr/>
        <a:lstStyle/>
        <a:p>
          <a:endParaRPr lang="es-ES"/>
        </a:p>
      </dgm:t>
    </dgm:pt>
    <dgm:pt modelId="{96F22CF0-6FF2-4CB0-931B-9B31AA3F6419}" type="pres">
      <dgm:prSet presAssocID="{C5B182F5-2ECB-4657-8F5A-991FA00D047D}" presName="hierChild4" presStyleCnt="0"/>
      <dgm:spPr/>
    </dgm:pt>
    <dgm:pt modelId="{DE032E7B-33FA-4F7D-8B35-3C3D840007E8}" type="pres">
      <dgm:prSet presAssocID="{C5B182F5-2ECB-4657-8F5A-991FA00D047D}" presName="hierChild5" presStyleCnt="0"/>
      <dgm:spPr/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25996031-2874-4802-9332-88FB304950CE}" type="pres">
      <dgm:prSet presAssocID="{D16E1557-BA89-4F59-B327-0AD30D86AF15}" presName="Name37" presStyleLbl="parChTrans1D2" presStyleIdx="5" presStyleCnt="7"/>
      <dgm:spPr/>
      <dgm:t>
        <a:bodyPr/>
        <a:lstStyle/>
        <a:p>
          <a:endParaRPr lang="es-ES"/>
        </a:p>
      </dgm:t>
    </dgm:pt>
    <dgm:pt modelId="{648AF9CA-2C88-4D15-897F-BE1EEF05E961}" type="pres">
      <dgm:prSet presAssocID="{22626786-DE7C-4C54-84CF-200A51BE740C}" presName="hierRoot2" presStyleCnt="0">
        <dgm:presLayoutVars>
          <dgm:hierBranch val="init"/>
        </dgm:presLayoutVars>
      </dgm:prSet>
      <dgm:spPr/>
    </dgm:pt>
    <dgm:pt modelId="{59682598-4FC4-4DAE-A9B9-32CC5D16107F}" type="pres">
      <dgm:prSet presAssocID="{22626786-DE7C-4C54-84CF-200A51BE740C}" presName="rootComposite" presStyleCnt="0"/>
      <dgm:spPr/>
    </dgm:pt>
    <dgm:pt modelId="{1D3AA663-2735-49AF-A73E-97523BCD6A97}" type="pres">
      <dgm:prSet presAssocID="{22626786-DE7C-4C54-84CF-200A51BE740C}" presName="rootText" presStyleLbl="node2" presStyleIdx="5" presStyleCnt="7" custScaleX="172015" custScaleY="228634" custLinFactNeighborY="-242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475F3-0954-4344-9FE8-B2DE0DD4C26E}" type="pres">
      <dgm:prSet presAssocID="{22626786-DE7C-4C54-84CF-200A51BE740C}" presName="rootConnector" presStyleLbl="node2" presStyleIdx="5" presStyleCnt="7"/>
      <dgm:spPr/>
      <dgm:t>
        <a:bodyPr/>
        <a:lstStyle/>
        <a:p>
          <a:endParaRPr lang="es-ES"/>
        </a:p>
      </dgm:t>
    </dgm:pt>
    <dgm:pt modelId="{7D6DD89C-9210-47CC-8670-3A89C3E4B631}" type="pres">
      <dgm:prSet presAssocID="{22626786-DE7C-4C54-84CF-200A51BE740C}" presName="hierChild4" presStyleCnt="0"/>
      <dgm:spPr/>
    </dgm:pt>
    <dgm:pt modelId="{E7FA2135-3969-4F7C-889B-ABE641E7231D}" type="pres">
      <dgm:prSet presAssocID="{22626786-DE7C-4C54-84CF-200A51BE740C}" presName="hierChild5" presStyleCnt="0"/>
      <dgm:spPr/>
    </dgm:pt>
    <dgm:pt modelId="{D0E3FAB2-DEA1-4D04-A8E2-B8F2FD8BF000}" type="pres">
      <dgm:prSet presAssocID="{69AC1829-1C3F-4D89-9F58-D875C33BE917}" presName="Name37" presStyleLbl="parChTrans1D2" presStyleIdx="6" presStyleCnt="7"/>
      <dgm:spPr/>
      <dgm:t>
        <a:bodyPr/>
        <a:lstStyle/>
        <a:p>
          <a:endParaRPr lang="es-ES"/>
        </a:p>
      </dgm:t>
    </dgm:pt>
    <dgm:pt modelId="{12A284C7-2B95-4C44-B9A7-CF0E5F1F8BF4}" type="pres">
      <dgm:prSet presAssocID="{B770387B-D9C2-4B1C-901D-EF990E7EECAE}" presName="hierRoot2" presStyleCnt="0">
        <dgm:presLayoutVars>
          <dgm:hierBranch val="init"/>
        </dgm:presLayoutVars>
      </dgm:prSet>
      <dgm:spPr/>
    </dgm:pt>
    <dgm:pt modelId="{9846326F-5CCC-4598-BF7D-01EC7BBBE67D}" type="pres">
      <dgm:prSet presAssocID="{B770387B-D9C2-4B1C-901D-EF990E7EECAE}" presName="rootComposite" presStyleCnt="0"/>
      <dgm:spPr/>
    </dgm:pt>
    <dgm:pt modelId="{52D1C4C5-50BF-460F-83D6-8D8730B6B675}" type="pres">
      <dgm:prSet presAssocID="{B770387B-D9C2-4B1C-901D-EF990E7EECAE}" presName="rootText" presStyleLbl="node2" presStyleIdx="6" presStyleCnt="7" custScaleX="172015" custScaleY="228634" custLinFactNeighborY="-207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28170A-FF69-481D-B08F-ACA0BC76B407}" type="pres">
      <dgm:prSet presAssocID="{B770387B-D9C2-4B1C-901D-EF990E7EECAE}" presName="rootConnector" presStyleLbl="node2" presStyleIdx="6" presStyleCnt="7"/>
      <dgm:spPr/>
      <dgm:t>
        <a:bodyPr/>
        <a:lstStyle/>
        <a:p>
          <a:endParaRPr lang="es-ES"/>
        </a:p>
      </dgm:t>
    </dgm:pt>
    <dgm:pt modelId="{6AEBBD32-8ADC-4604-8B01-287887564375}" type="pres">
      <dgm:prSet presAssocID="{B770387B-D9C2-4B1C-901D-EF990E7EECAE}" presName="hierChild4" presStyleCnt="0"/>
      <dgm:spPr/>
    </dgm:pt>
    <dgm:pt modelId="{98A5B104-908F-442D-B839-B26A2FE82DA7}" type="pres">
      <dgm:prSet presAssocID="{B770387B-D9C2-4B1C-901D-EF990E7EECAE}" presName="hierChild5" presStyleCnt="0"/>
      <dgm:spPr/>
    </dgm:pt>
    <dgm:pt modelId="{954AC6CD-2A6B-494E-8598-ABF40E7D3444}" type="pres">
      <dgm:prSet presAssocID="{80C91609-4155-490D-A93A-2840363F77EF}" presName="hierChild3" presStyleCnt="0"/>
      <dgm:spPr/>
    </dgm:pt>
  </dgm:ptLst>
  <dgm:cxnLst>
    <dgm:cxn modelId="{672D9BD1-0855-4A84-9863-20486D61D816}" type="presOf" srcId="{3DEB043E-EC53-4BBE-BF0C-4A2DD7E14584}" destId="{0EE3BB96-C234-424F-8EB5-06B4FD1535AF}" srcOrd="0" destOrd="0" presId="urn:microsoft.com/office/officeart/2005/8/layout/orgChart1"/>
    <dgm:cxn modelId="{9B9E837E-8A61-4F1E-B1F8-0FDF30BBE10B}" type="presOf" srcId="{C5B182F5-2ECB-4657-8F5A-991FA00D047D}" destId="{2A1D10F4-FC83-43B5-BD45-DF0FADE950D8}" srcOrd="1" destOrd="0" presId="urn:microsoft.com/office/officeart/2005/8/layout/orgChart1"/>
    <dgm:cxn modelId="{FC485078-B448-48FA-BC10-460B5CDCAB3F}" type="presOf" srcId="{C5B182F5-2ECB-4657-8F5A-991FA00D047D}" destId="{0C3F6E36-4664-421D-B7BD-2DCC434BFE45}" srcOrd="0" destOrd="0" presId="urn:microsoft.com/office/officeart/2005/8/layout/orgChart1"/>
    <dgm:cxn modelId="{21AAC684-C8FB-43AD-A3F6-47508D9442F6}" type="presOf" srcId="{08165E91-96BF-4A01-9961-A8CB8CC0CBE2}" destId="{1DF8A954-97BD-407C-B33F-1CA662E2FF31}" srcOrd="1" destOrd="0" presId="urn:microsoft.com/office/officeart/2005/8/layout/orgChart1"/>
    <dgm:cxn modelId="{8C6B71F2-5482-443D-A3BE-6366A574CB40}" type="presOf" srcId="{B770387B-D9C2-4B1C-901D-EF990E7EECAE}" destId="{7728170A-FF69-481D-B08F-ACA0BC76B407}" srcOrd="1" destOrd="0" presId="urn:microsoft.com/office/officeart/2005/8/layout/orgChart1"/>
    <dgm:cxn modelId="{3DF56094-95F7-4C9C-8104-3BFF1F9D0C5A}" type="presOf" srcId="{FE5DBA7D-92F8-4138-A38E-7DF5BE73595D}" destId="{CDD94E9D-041E-415C-A663-EE63F464AC03}" srcOrd="0" destOrd="0" presId="urn:microsoft.com/office/officeart/2005/8/layout/orgChart1"/>
    <dgm:cxn modelId="{CA0A388D-E30C-4548-99C4-ECCD02C6E852}" type="presOf" srcId="{80C91609-4155-490D-A93A-2840363F77EF}" destId="{C9A1B211-E669-42C9-B7A6-C3FDC880ED13}" srcOrd="0" destOrd="0" presId="urn:microsoft.com/office/officeart/2005/8/layout/orgChart1"/>
    <dgm:cxn modelId="{33A414B8-DBBD-4FE8-8D03-C5E165719F44}" type="presOf" srcId="{A503C271-4AFE-414B-91F0-604F4D5E9C77}" destId="{C5CE2757-76A9-4983-8980-7594C2AEBB27}" srcOrd="0" destOrd="0" presId="urn:microsoft.com/office/officeart/2005/8/layout/orgChart1"/>
    <dgm:cxn modelId="{C508EC52-AEFD-495B-B77F-7037B7F08876}" type="presOf" srcId="{7EE32AB9-5083-4F45-8A1F-7FC616E6A75E}" destId="{3E6DBC6E-09F9-4CFB-86BE-503A1E973AF4}" srcOrd="0" destOrd="0" presId="urn:microsoft.com/office/officeart/2005/8/layout/orgChart1"/>
    <dgm:cxn modelId="{F3998B34-F4DC-4645-AAFF-A36395C2AE20}" type="presOf" srcId="{69AC1829-1C3F-4D89-9F58-D875C33BE917}" destId="{D0E3FAB2-DEA1-4D04-A8E2-B8F2FD8BF000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5DD2910E-EBB5-468C-8C5B-01EC029EE9FF}" type="presOf" srcId="{D16E1557-BA89-4F59-B327-0AD30D86AF15}" destId="{25996031-2874-4802-9332-88FB304950CE}" srcOrd="0" destOrd="0" presId="urn:microsoft.com/office/officeart/2005/8/layout/orgChart1"/>
    <dgm:cxn modelId="{80EEE2FD-10FC-4F4F-804D-7DD8654D5712}" type="presOf" srcId="{22626786-DE7C-4C54-84CF-200A51BE740C}" destId="{1D3AA663-2735-49AF-A73E-97523BCD6A97}" srcOrd="0" destOrd="0" presId="urn:microsoft.com/office/officeart/2005/8/layout/orgChart1"/>
    <dgm:cxn modelId="{AFBB4A37-C14F-4E77-BAC7-D45E0B9CC870}" type="presOf" srcId="{F5C343EC-6206-4673-84CF-A409A8AB14F2}" destId="{677C7C28-54DE-4CFC-B494-2E94158CFA0D}" srcOrd="0" destOrd="0" presId="urn:microsoft.com/office/officeart/2005/8/layout/orgChart1"/>
    <dgm:cxn modelId="{B2E1F11E-BB3F-42FC-A3E9-ED98BAB71EB7}" type="presOf" srcId="{36E62343-136A-4966-BE2A-F4B729563614}" destId="{A3D54F7D-A2C0-4FDB-AB4C-71F01654996D}" srcOrd="0" destOrd="0" presId="urn:microsoft.com/office/officeart/2005/8/layout/orgChart1"/>
    <dgm:cxn modelId="{308713AD-E82B-476A-AF95-E072F57AEE9A}" type="presOf" srcId="{AD344A0C-5B61-40DD-AEA3-EE1B58708F18}" destId="{B18C0780-3E31-410C-B4F3-F5568AC77C6D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F1060535-C19B-49F5-B99F-A95C08F66AEE}" type="presOf" srcId="{B17A3238-BCDA-46E8-9F05-767FFE938774}" destId="{8B7E24A1-7F69-415B-BC32-51F727A6B0B4}" srcOrd="0" destOrd="0" presId="urn:microsoft.com/office/officeart/2005/8/layout/orgChart1"/>
    <dgm:cxn modelId="{D2D44F75-987F-47D4-B110-728E13270706}" srcId="{36E62343-136A-4966-BE2A-F4B729563614}" destId="{C5B182F5-2ECB-4657-8F5A-991FA00D047D}" srcOrd="0" destOrd="0" parTransId="{B17A3238-BCDA-46E8-9F05-767FFE938774}" sibTransId="{2ECC53F3-1F57-454B-8477-7E93F7AB1303}"/>
    <dgm:cxn modelId="{76785F92-EC40-49A1-A285-CE55EF570DE2}" srcId="{80C91609-4155-490D-A93A-2840363F77EF}" destId="{22626786-DE7C-4C54-84CF-200A51BE740C}" srcOrd="5" destOrd="0" parTransId="{D16E1557-BA89-4F59-B327-0AD30D86AF15}" sibTransId="{2C542114-CB09-458C-BD9F-FEB1F1E3A591}"/>
    <dgm:cxn modelId="{325CFC91-302C-47BD-8ECB-98DF2415F09F}" type="presOf" srcId="{3DEB043E-EC53-4BBE-BF0C-4A2DD7E14584}" destId="{270214CC-1427-4BCE-9ECE-CA208B0E4F84}" srcOrd="1" destOrd="0" presId="urn:microsoft.com/office/officeart/2005/8/layout/orgChart1"/>
    <dgm:cxn modelId="{35EB130C-DEDB-4C25-893A-ED3F7ACAE279}" type="presOf" srcId="{7EE32AB9-5083-4F45-8A1F-7FC616E6A75E}" destId="{B3EEFC81-7185-42C8-BBB6-1B1F6D51C6FB}" srcOrd="1" destOrd="0" presId="urn:microsoft.com/office/officeart/2005/8/layout/orgChart1"/>
    <dgm:cxn modelId="{CB43D994-E659-4219-8C2E-5CA024093E89}" type="presOf" srcId="{22626786-DE7C-4C54-84CF-200A51BE740C}" destId="{DA2475F3-0954-4344-9FE8-B2DE0DD4C26E}" srcOrd="1" destOrd="0" presId="urn:microsoft.com/office/officeart/2005/8/layout/orgChart1"/>
    <dgm:cxn modelId="{BF8734E3-885B-4E49-87F5-F1F199709BAD}" type="presOf" srcId="{B770387B-D9C2-4B1C-901D-EF990E7EECAE}" destId="{52D1C4C5-50BF-460F-83D6-8D8730B6B675}" srcOrd="0" destOrd="0" presId="urn:microsoft.com/office/officeart/2005/8/layout/orgChart1"/>
    <dgm:cxn modelId="{BCD6D1FA-DE33-434E-A123-6F5AE7269200}" type="presOf" srcId="{DBF20451-D5C0-4FB0-86B4-D6BDCC5013E3}" destId="{3FAAA47F-254D-434A-9F5A-D4E21591B1FB}" srcOrd="0" destOrd="0" presId="urn:microsoft.com/office/officeart/2005/8/layout/orgChart1"/>
    <dgm:cxn modelId="{00041CBC-7315-4002-B995-5547A8274AB7}" type="presOf" srcId="{08165E91-96BF-4A01-9961-A8CB8CC0CBE2}" destId="{CA22AC9C-FB9D-4189-A739-12E3BC5D1215}" srcOrd="0" destOrd="0" presId="urn:microsoft.com/office/officeart/2005/8/layout/orgChart1"/>
    <dgm:cxn modelId="{3B23FB61-1F0E-481B-A46F-AD6553DCDBB5}" type="presOf" srcId="{36E62343-136A-4966-BE2A-F4B729563614}" destId="{9F5E34D9-423C-4AF8-9E9D-66034775DC0A}" srcOrd="1" destOrd="0" presId="urn:microsoft.com/office/officeart/2005/8/layout/orgChart1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A226188A-A5C7-42CA-A110-A1A02F07C7E0}" srcId="{80C91609-4155-490D-A93A-2840363F77EF}" destId="{B770387B-D9C2-4B1C-901D-EF990E7EECAE}" srcOrd="6" destOrd="0" parTransId="{69AC1829-1C3F-4D89-9F58-D875C33BE917}" sibTransId="{3383C8AC-DD18-4B01-8482-EFDBB7855E91}"/>
    <dgm:cxn modelId="{76D85DC2-1C97-4B2F-8E56-53AB6721E61A}" type="presOf" srcId="{80C91609-4155-490D-A93A-2840363F77EF}" destId="{2C5CD60B-D4C4-4BF0-98CA-AFF83EEAF1D9}" srcOrd="1" destOrd="0" presId="urn:microsoft.com/office/officeart/2005/8/layout/orgChart1"/>
    <dgm:cxn modelId="{79129484-334A-4BC2-801A-C3849A0235DD}" type="presOf" srcId="{7F9FE2CE-34A0-4C17-82A4-11C9851BE1CE}" destId="{0D090D59-63ED-4999-8F83-CFD5473E613F}" srcOrd="0" destOrd="0" presId="urn:microsoft.com/office/officeart/2005/8/layout/orgChart1"/>
    <dgm:cxn modelId="{9188C556-6299-4802-8E13-3BDD370DE17F}" type="presOf" srcId="{FE5DBA7D-92F8-4138-A38E-7DF5BE73595D}" destId="{E6691864-604E-4B32-9299-E4080442DA22}" srcOrd="1" destOrd="0" presId="urn:microsoft.com/office/officeart/2005/8/layout/orgChart1"/>
    <dgm:cxn modelId="{CD919398-2D16-476A-9BB4-B45D31C1442E}" srcId="{BD3D72B1-EEF6-4EB4-803A-A74A6B419346}" destId="{80C91609-4155-490D-A93A-2840363F77EF}" srcOrd="0" destOrd="0" parTransId="{2A362D5D-A3DA-4F6C-8849-2A8C51EEB6D2}" sibTransId="{5A3BE225-2F5B-4161-8A74-36B352EE9587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3610DD71-5480-49CA-A3EB-D5FA7E239AFD}" type="presParOf" srcId="{B3263371-B20E-4D1C-87B0-F232DC5A756C}" destId="{78613B4F-C805-4037-8BE6-46A863845024}" srcOrd="0" destOrd="0" presId="urn:microsoft.com/office/officeart/2005/8/layout/orgChart1"/>
    <dgm:cxn modelId="{54EC2082-F7AD-4CFB-AA4F-330B2E353AB3}" type="presParOf" srcId="{78613B4F-C805-4037-8BE6-46A863845024}" destId="{ADA315FC-C4FA-48E2-91E8-ECA5ADEF8B96}" srcOrd="0" destOrd="0" presId="urn:microsoft.com/office/officeart/2005/8/layout/orgChart1"/>
    <dgm:cxn modelId="{E46CC3D2-33FD-4383-900B-CEF65471AF95}" type="presParOf" srcId="{ADA315FC-C4FA-48E2-91E8-ECA5ADEF8B96}" destId="{C9A1B211-E669-42C9-B7A6-C3FDC880ED13}" srcOrd="0" destOrd="0" presId="urn:microsoft.com/office/officeart/2005/8/layout/orgChart1"/>
    <dgm:cxn modelId="{DD1ED6C9-2E0C-4C99-B3C3-5D37EA9164C0}" type="presParOf" srcId="{ADA315FC-C4FA-48E2-91E8-ECA5ADEF8B96}" destId="{2C5CD60B-D4C4-4BF0-98CA-AFF83EEAF1D9}" srcOrd="1" destOrd="0" presId="urn:microsoft.com/office/officeart/2005/8/layout/orgChart1"/>
    <dgm:cxn modelId="{E1971BAA-8214-41AE-B2F0-D2C7C671E828}" type="presParOf" srcId="{78613B4F-C805-4037-8BE6-46A863845024}" destId="{2D62DD16-2541-4F59-ABCF-CFBCE77A7E56}" srcOrd="1" destOrd="0" presId="urn:microsoft.com/office/officeart/2005/8/layout/orgChart1"/>
    <dgm:cxn modelId="{826D7C26-4CDD-4F19-9CFE-D06827C6001E}" type="presParOf" srcId="{2D62DD16-2541-4F59-ABCF-CFBCE77A7E56}" destId="{C5CE2757-76A9-4983-8980-7594C2AEBB27}" srcOrd="0" destOrd="0" presId="urn:microsoft.com/office/officeart/2005/8/layout/orgChart1"/>
    <dgm:cxn modelId="{9031A265-A29B-43A2-9D33-B44A772EBB05}" type="presParOf" srcId="{2D62DD16-2541-4F59-ABCF-CFBCE77A7E56}" destId="{1144D930-7D8C-49FA-B589-F86C6D118904}" srcOrd="1" destOrd="0" presId="urn:microsoft.com/office/officeart/2005/8/layout/orgChart1"/>
    <dgm:cxn modelId="{BA2AFA61-2D39-4AD1-9609-B881A5DB5EC3}" type="presParOf" srcId="{1144D930-7D8C-49FA-B589-F86C6D118904}" destId="{4894D4FF-66AC-4158-8130-C4BC9741F635}" srcOrd="0" destOrd="0" presId="urn:microsoft.com/office/officeart/2005/8/layout/orgChart1"/>
    <dgm:cxn modelId="{520526A2-42BF-4347-ACB4-DAD7B1D0E3B1}" type="presParOf" srcId="{4894D4FF-66AC-4158-8130-C4BC9741F635}" destId="{CA22AC9C-FB9D-4189-A739-12E3BC5D1215}" srcOrd="0" destOrd="0" presId="urn:microsoft.com/office/officeart/2005/8/layout/orgChart1"/>
    <dgm:cxn modelId="{1EC04CC8-C696-4D1D-90BF-9914A3C0C8C1}" type="presParOf" srcId="{4894D4FF-66AC-4158-8130-C4BC9741F635}" destId="{1DF8A954-97BD-407C-B33F-1CA662E2FF31}" srcOrd="1" destOrd="0" presId="urn:microsoft.com/office/officeart/2005/8/layout/orgChart1"/>
    <dgm:cxn modelId="{A9C3372D-9926-4B9D-9172-8AE273C2D218}" type="presParOf" srcId="{1144D930-7D8C-49FA-B589-F86C6D118904}" destId="{29E5C785-FAE2-40E7-BFBB-FFB24F0CA3DF}" srcOrd="1" destOrd="0" presId="urn:microsoft.com/office/officeart/2005/8/layout/orgChart1"/>
    <dgm:cxn modelId="{F05E1DB3-7110-47CA-B491-5E492E95A3A7}" type="presParOf" srcId="{1144D930-7D8C-49FA-B589-F86C6D118904}" destId="{73AA1777-832A-49DA-9575-7F0499A779B8}" srcOrd="2" destOrd="0" presId="urn:microsoft.com/office/officeart/2005/8/layout/orgChart1"/>
    <dgm:cxn modelId="{269F4F7A-37C8-413A-92C2-914B6CA57DF5}" type="presParOf" srcId="{2D62DD16-2541-4F59-ABCF-CFBCE77A7E56}" destId="{B18C0780-3E31-410C-B4F3-F5568AC77C6D}" srcOrd="2" destOrd="0" presId="urn:microsoft.com/office/officeart/2005/8/layout/orgChart1"/>
    <dgm:cxn modelId="{254B8D29-A060-4C8D-B7C2-971B43720B43}" type="presParOf" srcId="{2D62DD16-2541-4F59-ABCF-CFBCE77A7E56}" destId="{E6FA7745-2D2D-4AFE-911A-3D70DB1CE1CC}" srcOrd="3" destOrd="0" presId="urn:microsoft.com/office/officeart/2005/8/layout/orgChart1"/>
    <dgm:cxn modelId="{E5D47224-DA64-404F-9324-CB33F35D9E99}" type="presParOf" srcId="{E6FA7745-2D2D-4AFE-911A-3D70DB1CE1CC}" destId="{349C27DF-8BAF-4539-9B50-DA1FE4CDFD0E}" srcOrd="0" destOrd="0" presId="urn:microsoft.com/office/officeart/2005/8/layout/orgChart1"/>
    <dgm:cxn modelId="{843E6AF8-1C5E-4EDC-AA9D-73728B54A059}" type="presParOf" srcId="{349C27DF-8BAF-4539-9B50-DA1FE4CDFD0E}" destId="{3E6DBC6E-09F9-4CFB-86BE-503A1E973AF4}" srcOrd="0" destOrd="0" presId="urn:microsoft.com/office/officeart/2005/8/layout/orgChart1"/>
    <dgm:cxn modelId="{61E57242-014A-42BC-A828-35E0EA055220}" type="presParOf" srcId="{349C27DF-8BAF-4539-9B50-DA1FE4CDFD0E}" destId="{B3EEFC81-7185-42C8-BBB6-1B1F6D51C6FB}" srcOrd="1" destOrd="0" presId="urn:microsoft.com/office/officeart/2005/8/layout/orgChart1"/>
    <dgm:cxn modelId="{AC54ED7E-E906-48C1-AF46-5892F46E3974}" type="presParOf" srcId="{E6FA7745-2D2D-4AFE-911A-3D70DB1CE1CC}" destId="{0A5BAD7C-2668-48A6-BA70-A8A406504BB7}" srcOrd="1" destOrd="0" presId="urn:microsoft.com/office/officeart/2005/8/layout/orgChart1"/>
    <dgm:cxn modelId="{A2662D8A-820B-4F83-877B-96ADB0417249}" type="presParOf" srcId="{E6FA7745-2D2D-4AFE-911A-3D70DB1CE1CC}" destId="{0D215BCD-C1B0-43A2-A91E-10C6ACCD4CB6}" srcOrd="2" destOrd="0" presId="urn:microsoft.com/office/officeart/2005/8/layout/orgChart1"/>
    <dgm:cxn modelId="{3452C3BA-A4A4-4B0C-B9C2-AA40B0B70F34}" type="presParOf" srcId="{2D62DD16-2541-4F59-ABCF-CFBCE77A7E56}" destId="{3FAAA47F-254D-434A-9F5A-D4E21591B1FB}" srcOrd="4" destOrd="0" presId="urn:microsoft.com/office/officeart/2005/8/layout/orgChart1"/>
    <dgm:cxn modelId="{7CD1A87F-7122-4EEB-A1B5-B737A030B630}" type="presParOf" srcId="{2D62DD16-2541-4F59-ABCF-CFBCE77A7E56}" destId="{622E9140-80B0-417B-9FB1-3EF2BFB606CB}" srcOrd="5" destOrd="0" presId="urn:microsoft.com/office/officeart/2005/8/layout/orgChart1"/>
    <dgm:cxn modelId="{03B7BB41-7B90-4E16-9B2C-A6662A6CC4B6}" type="presParOf" srcId="{622E9140-80B0-417B-9FB1-3EF2BFB606CB}" destId="{C723203A-5F71-4016-A329-F9AE9719083B}" srcOrd="0" destOrd="0" presId="urn:microsoft.com/office/officeart/2005/8/layout/orgChart1"/>
    <dgm:cxn modelId="{288DE921-F66B-4BF6-BBF4-23F744C99DCA}" type="presParOf" srcId="{C723203A-5F71-4016-A329-F9AE9719083B}" destId="{CDD94E9D-041E-415C-A663-EE63F464AC03}" srcOrd="0" destOrd="0" presId="urn:microsoft.com/office/officeart/2005/8/layout/orgChart1"/>
    <dgm:cxn modelId="{45F77D87-4003-4CAB-BB04-824970D5C681}" type="presParOf" srcId="{C723203A-5F71-4016-A329-F9AE9719083B}" destId="{E6691864-604E-4B32-9299-E4080442DA22}" srcOrd="1" destOrd="0" presId="urn:microsoft.com/office/officeart/2005/8/layout/orgChart1"/>
    <dgm:cxn modelId="{3B99D2B5-A74D-4EE6-B8B8-5A76530794B3}" type="presParOf" srcId="{622E9140-80B0-417B-9FB1-3EF2BFB606CB}" destId="{8751E99E-DD0F-47A1-B4B1-EB48CA0B9188}" srcOrd="1" destOrd="0" presId="urn:microsoft.com/office/officeart/2005/8/layout/orgChart1"/>
    <dgm:cxn modelId="{98BD206F-386F-49A9-A643-290F4850837F}" type="presParOf" srcId="{622E9140-80B0-417B-9FB1-3EF2BFB606CB}" destId="{95E327AD-8505-4EFA-A243-9C4CD7206E22}" srcOrd="2" destOrd="0" presId="urn:microsoft.com/office/officeart/2005/8/layout/orgChart1"/>
    <dgm:cxn modelId="{6255A771-22D2-483F-8DBD-927C6398BC66}" type="presParOf" srcId="{2D62DD16-2541-4F59-ABCF-CFBCE77A7E56}" destId="{677C7C28-54DE-4CFC-B494-2E94158CFA0D}" srcOrd="6" destOrd="0" presId="urn:microsoft.com/office/officeart/2005/8/layout/orgChart1"/>
    <dgm:cxn modelId="{6529489B-961A-43CE-97B8-7E86FBE41001}" type="presParOf" srcId="{2D62DD16-2541-4F59-ABCF-CFBCE77A7E56}" destId="{0B8307E7-EF7A-451C-A6EA-89CF810B71BA}" srcOrd="7" destOrd="0" presId="urn:microsoft.com/office/officeart/2005/8/layout/orgChart1"/>
    <dgm:cxn modelId="{5FDCD043-950A-419A-A98F-80E1F0CCB5A7}" type="presParOf" srcId="{0B8307E7-EF7A-451C-A6EA-89CF810B71BA}" destId="{F01E0178-F6AE-462C-AA6D-0103F7C08D06}" srcOrd="0" destOrd="0" presId="urn:microsoft.com/office/officeart/2005/8/layout/orgChart1"/>
    <dgm:cxn modelId="{F6E44555-5091-41FC-B20F-D4E5A6220020}" type="presParOf" srcId="{F01E0178-F6AE-462C-AA6D-0103F7C08D06}" destId="{0EE3BB96-C234-424F-8EB5-06B4FD1535AF}" srcOrd="0" destOrd="0" presId="urn:microsoft.com/office/officeart/2005/8/layout/orgChart1"/>
    <dgm:cxn modelId="{671F953D-C57F-4AD3-932D-B656A760F9AF}" type="presParOf" srcId="{F01E0178-F6AE-462C-AA6D-0103F7C08D06}" destId="{270214CC-1427-4BCE-9ECE-CA208B0E4F84}" srcOrd="1" destOrd="0" presId="urn:microsoft.com/office/officeart/2005/8/layout/orgChart1"/>
    <dgm:cxn modelId="{ADDC4824-B03F-4D19-9F41-D42153AE4DEF}" type="presParOf" srcId="{0B8307E7-EF7A-451C-A6EA-89CF810B71BA}" destId="{642A053B-13D6-42E7-815A-86B56BF68981}" srcOrd="1" destOrd="0" presId="urn:microsoft.com/office/officeart/2005/8/layout/orgChart1"/>
    <dgm:cxn modelId="{2634F8F3-A712-4599-8579-4954726ACCEA}" type="presParOf" srcId="{0B8307E7-EF7A-451C-A6EA-89CF810B71BA}" destId="{E7714A89-E1FF-4B49-96F3-F04E1A4A7404}" srcOrd="2" destOrd="0" presId="urn:microsoft.com/office/officeart/2005/8/layout/orgChart1"/>
    <dgm:cxn modelId="{F02BFB2A-1811-4165-9BD6-380290560269}" type="presParOf" srcId="{2D62DD16-2541-4F59-ABCF-CFBCE77A7E56}" destId="{0D090D59-63ED-4999-8F83-CFD5473E613F}" srcOrd="8" destOrd="0" presId="urn:microsoft.com/office/officeart/2005/8/layout/orgChart1"/>
    <dgm:cxn modelId="{CD475026-88A7-463B-864F-6976C7C760E2}" type="presParOf" srcId="{2D62DD16-2541-4F59-ABCF-CFBCE77A7E56}" destId="{6AD24903-C7F9-44AB-B142-F47EFF9CA9D9}" srcOrd="9" destOrd="0" presId="urn:microsoft.com/office/officeart/2005/8/layout/orgChart1"/>
    <dgm:cxn modelId="{679673B3-5894-4819-8C76-6DCB8DA02380}" type="presParOf" srcId="{6AD24903-C7F9-44AB-B142-F47EFF9CA9D9}" destId="{05978909-587A-4975-A484-75011558EA46}" srcOrd="0" destOrd="0" presId="urn:microsoft.com/office/officeart/2005/8/layout/orgChart1"/>
    <dgm:cxn modelId="{E94D1BFE-A727-4D1C-A3FF-B83CB7932A0C}" type="presParOf" srcId="{05978909-587A-4975-A484-75011558EA46}" destId="{A3D54F7D-A2C0-4FDB-AB4C-71F01654996D}" srcOrd="0" destOrd="0" presId="urn:microsoft.com/office/officeart/2005/8/layout/orgChart1"/>
    <dgm:cxn modelId="{36907B54-10CB-4796-9A30-1DF655B8CDEC}" type="presParOf" srcId="{05978909-587A-4975-A484-75011558EA46}" destId="{9F5E34D9-423C-4AF8-9E9D-66034775DC0A}" srcOrd="1" destOrd="0" presId="urn:microsoft.com/office/officeart/2005/8/layout/orgChart1"/>
    <dgm:cxn modelId="{53581D86-6021-439E-AC9E-30E093EFFF79}" type="presParOf" srcId="{6AD24903-C7F9-44AB-B142-F47EFF9CA9D9}" destId="{31974626-EA62-4E67-AD4F-3FB876326383}" srcOrd="1" destOrd="0" presId="urn:microsoft.com/office/officeart/2005/8/layout/orgChart1"/>
    <dgm:cxn modelId="{898314B0-C3BD-4512-A4CF-961C802D10BF}" type="presParOf" srcId="{31974626-EA62-4E67-AD4F-3FB876326383}" destId="{8B7E24A1-7F69-415B-BC32-51F727A6B0B4}" srcOrd="0" destOrd="0" presId="urn:microsoft.com/office/officeart/2005/8/layout/orgChart1"/>
    <dgm:cxn modelId="{F5797418-D5E8-4059-989A-03729C8D643F}" type="presParOf" srcId="{31974626-EA62-4E67-AD4F-3FB876326383}" destId="{BEE67E0E-0A88-4609-97A7-599BDC4CE5F2}" srcOrd="1" destOrd="0" presId="urn:microsoft.com/office/officeart/2005/8/layout/orgChart1"/>
    <dgm:cxn modelId="{F2B90826-4115-4A8C-890F-1DAC1BE61CF0}" type="presParOf" srcId="{BEE67E0E-0A88-4609-97A7-599BDC4CE5F2}" destId="{9324CE45-D5B8-4258-8F7D-FF11DF1DF04C}" srcOrd="0" destOrd="0" presId="urn:microsoft.com/office/officeart/2005/8/layout/orgChart1"/>
    <dgm:cxn modelId="{9E3B1E31-FB71-4F11-A467-1FC273C1DAD5}" type="presParOf" srcId="{9324CE45-D5B8-4258-8F7D-FF11DF1DF04C}" destId="{0C3F6E36-4664-421D-B7BD-2DCC434BFE45}" srcOrd="0" destOrd="0" presId="urn:microsoft.com/office/officeart/2005/8/layout/orgChart1"/>
    <dgm:cxn modelId="{B0F09FE2-C194-4FBF-B298-A3A318C88AE7}" type="presParOf" srcId="{9324CE45-D5B8-4258-8F7D-FF11DF1DF04C}" destId="{2A1D10F4-FC83-43B5-BD45-DF0FADE950D8}" srcOrd="1" destOrd="0" presId="urn:microsoft.com/office/officeart/2005/8/layout/orgChart1"/>
    <dgm:cxn modelId="{07738A4A-460A-4F5E-9F93-82CA3478EC97}" type="presParOf" srcId="{BEE67E0E-0A88-4609-97A7-599BDC4CE5F2}" destId="{96F22CF0-6FF2-4CB0-931B-9B31AA3F6419}" srcOrd="1" destOrd="0" presId="urn:microsoft.com/office/officeart/2005/8/layout/orgChart1"/>
    <dgm:cxn modelId="{0AFAC950-BA9C-411E-B942-EDEE42AAABE0}" type="presParOf" srcId="{BEE67E0E-0A88-4609-97A7-599BDC4CE5F2}" destId="{DE032E7B-33FA-4F7D-8B35-3C3D840007E8}" srcOrd="2" destOrd="0" presId="urn:microsoft.com/office/officeart/2005/8/layout/orgChart1"/>
    <dgm:cxn modelId="{D190F57A-5F71-46A8-87B2-074F12F5114D}" type="presParOf" srcId="{6AD24903-C7F9-44AB-B142-F47EFF9CA9D9}" destId="{F3F4749C-C350-4B96-AF88-7D327BB3CF4E}" srcOrd="2" destOrd="0" presId="urn:microsoft.com/office/officeart/2005/8/layout/orgChart1"/>
    <dgm:cxn modelId="{DF6D0F26-633D-4D31-806B-093EC5B3D5C9}" type="presParOf" srcId="{2D62DD16-2541-4F59-ABCF-CFBCE77A7E56}" destId="{25996031-2874-4802-9332-88FB304950CE}" srcOrd="10" destOrd="0" presId="urn:microsoft.com/office/officeart/2005/8/layout/orgChart1"/>
    <dgm:cxn modelId="{5691B7C8-EC8B-44EA-804E-D2C925FD64FC}" type="presParOf" srcId="{2D62DD16-2541-4F59-ABCF-CFBCE77A7E56}" destId="{648AF9CA-2C88-4D15-897F-BE1EEF05E961}" srcOrd="11" destOrd="0" presId="urn:microsoft.com/office/officeart/2005/8/layout/orgChart1"/>
    <dgm:cxn modelId="{6AFE11F5-EFB1-4F81-B0A5-0671DCFE428B}" type="presParOf" srcId="{648AF9CA-2C88-4D15-897F-BE1EEF05E961}" destId="{59682598-4FC4-4DAE-A9B9-32CC5D16107F}" srcOrd="0" destOrd="0" presId="urn:microsoft.com/office/officeart/2005/8/layout/orgChart1"/>
    <dgm:cxn modelId="{75D9FABC-1E3F-40AE-A2E3-B36A3D0A7503}" type="presParOf" srcId="{59682598-4FC4-4DAE-A9B9-32CC5D16107F}" destId="{1D3AA663-2735-49AF-A73E-97523BCD6A97}" srcOrd="0" destOrd="0" presId="urn:microsoft.com/office/officeart/2005/8/layout/orgChart1"/>
    <dgm:cxn modelId="{C9D1FF55-A8D2-4461-A388-A0B50DBA4756}" type="presParOf" srcId="{59682598-4FC4-4DAE-A9B9-32CC5D16107F}" destId="{DA2475F3-0954-4344-9FE8-B2DE0DD4C26E}" srcOrd="1" destOrd="0" presId="urn:microsoft.com/office/officeart/2005/8/layout/orgChart1"/>
    <dgm:cxn modelId="{08F8F98C-3003-4049-A9C2-EA2E63051853}" type="presParOf" srcId="{648AF9CA-2C88-4D15-897F-BE1EEF05E961}" destId="{7D6DD89C-9210-47CC-8670-3A89C3E4B631}" srcOrd="1" destOrd="0" presId="urn:microsoft.com/office/officeart/2005/8/layout/orgChart1"/>
    <dgm:cxn modelId="{2B7F6836-6DEF-4D7F-B3DA-B31BF07022E1}" type="presParOf" srcId="{648AF9CA-2C88-4D15-897F-BE1EEF05E961}" destId="{E7FA2135-3969-4F7C-889B-ABE641E7231D}" srcOrd="2" destOrd="0" presId="urn:microsoft.com/office/officeart/2005/8/layout/orgChart1"/>
    <dgm:cxn modelId="{B011546F-8978-4EA0-B8EC-1F8E0D1C65F6}" type="presParOf" srcId="{2D62DD16-2541-4F59-ABCF-CFBCE77A7E56}" destId="{D0E3FAB2-DEA1-4D04-A8E2-B8F2FD8BF000}" srcOrd="12" destOrd="0" presId="urn:microsoft.com/office/officeart/2005/8/layout/orgChart1"/>
    <dgm:cxn modelId="{2B26F8DA-999F-4397-9B00-7B24369F95C9}" type="presParOf" srcId="{2D62DD16-2541-4F59-ABCF-CFBCE77A7E56}" destId="{12A284C7-2B95-4C44-B9A7-CF0E5F1F8BF4}" srcOrd="13" destOrd="0" presId="urn:microsoft.com/office/officeart/2005/8/layout/orgChart1"/>
    <dgm:cxn modelId="{8EADCB9B-3757-472C-AF56-EB889B18568B}" type="presParOf" srcId="{12A284C7-2B95-4C44-B9A7-CF0E5F1F8BF4}" destId="{9846326F-5CCC-4598-BF7D-01EC7BBBE67D}" srcOrd="0" destOrd="0" presId="urn:microsoft.com/office/officeart/2005/8/layout/orgChart1"/>
    <dgm:cxn modelId="{A04A759D-268E-46D6-AA9A-EB90D479C071}" type="presParOf" srcId="{9846326F-5CCC-4598-BF7D-01EC7BBBE67D}" destId="{52D1C4C5-50BF-460F-83D6-8D8730B6B675}" srcOrd="0" destOrd="0" presId="urn:microsoft.com/office/officeart/2005/8/layout/orgChart1"/>
    <dgm:cxn modelId="{966211A0-DF4B-4C6A-AAF4-DABC849929F9}" type="presParOf" srcId="{9846326F-5CCC-4598-BF7D-01EC7BBBE67D}" destId="{7728170A-FF69-481D-B08F-ACA0BC76B407}" srcOrd="1" destOrd="0" presId="urn:microsoft.com/office/officeart/2005/8/layout/orgChart1"/>
    <dgm:cxn modelId="{D6DC831E-9DD2-4CB5-9B8E-B9E04240B3C9}" type="presParOf" srcId="{12A284C7-2B95-4C44-B9A7-CF0E5F1F8BF4}" destId="{6AEBBD32-8ADC-4604-8B01-287887564375}" srcOrd="1" destOrd="0" presId="urn:microsoft.com/office/officeart/2005/8/layout/orgChart1"/>
    <dgm:cxn modelId="{2F828128-EA9A-4F87-B2CA-46894526DE3E}" type="presParOf" srcId="{12A284C7-2B95-4C44-B9A7-CF0E5F1F8BF4}" destId="{98A5B104-908F-442D-B839-B26A2FE82DA7}" srcOrd="2" destOrd="0" presId="urn:microsoft.com/office/officeart/2005/8/layout/orgChart1"/>
    <dgm:cxn modelId="{0A697BE1-2141-4DE3-806B-FE4FC35A9E2A}" type="presParOf" srcId="{78613B4F-C805-4037-8BE6-46A863845024}" destId="{954AC6CD-2A6B-494E-8598-ABF40E7D34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latin typeface="Calibri" panose="020F0502020204030204" pitchFamily="34" charset="0"/>
            </a:rPr>
            <a:t>Patrimonio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</a:t>
          </a:r>
          <a:r>
            <a:rPr lang="es-MX" altLang="es-MX" sz="1200" dirty="0" smtClean="0">
              <a:latin typeface="Calibri" panose="020F0502020204030204" pitchFamily="34" charset="0"/>
            </a:rPr>
            <a:t>Administrativos(as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2827" custScaleY="152762" custLinFactNeighborY="-5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0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0" presStyleCnt="2" custScaleX="189604" custScaleY="1812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1" presStyleCnt="2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1" presStyleCnt="2" custScaleX="189604" custScaleY="1812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F198B6D-48A1-49CB-9261-3BFC3D241D09}" type="presParOf" srcId="{05E8A0F8-8F4A-4D16-B455-9B21EE5D83FA}" destId="{A633F054-74A2-4AEE-A747-3F652876DFB3}" srcOrd="0" destOrd="0" presId="urn:microsoft.com/office/officeart/2005/8/layout/orgChart1"/>
    <dgm:cxn modelId="{2FF852FC-646E-4F92-B7E2-04C9EB6495F8}" type="presParOf" srcId="{05E8A0F8-8F4A-4D16-B455-9B21EE5D83FA}" destId="{551B9EC0-FFBA-4A4A-9B70-B372D3FF7EC9}" srcOrd="1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2" destOrd="0" presId="urn:microsoft.com/office/officeart/2005/8/layout/orgChart1"/>
    <dgm:cxn modelId="{576DA5DF-BE97-4D6F-BE8F-47E3EB013F41}" type="presParOf" srcId="{05E8A0F8-8F4A-4D16-B455-9B21EE5D83FA}" destId="{09C1A4EE-1A65-45FA-AB19-7045B6ED5B12}" srcOrd="3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Almacén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112082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</a:t>
          </a:r>
          <a:r>
            <a:rPr lang="es-MX" altLang="es-MX" sz="1200" dirty="0" smtClean="0">
              <a:latin typeface="Calibri" panose="020F0502020204030204" pitchFamily="34" charset="0"/>
            </a:rPr>
            <a:t>de Almacén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</a:t>
          </a:r>
          <a:r>
            <a:rPr lang="es-MX" altLang="es-MX" sz="1200" dirty="0" smtClean="0">
              <a:latin typeface="Calibri" panose="020F0502020204030204" pitchFamily="34" charset="0"/>
            </a:rPr>
            <a:t>Administrativo(a)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</a:t>
          </a:r>
          <a:endParaRPr lang="es-MX" sz="1200" dirty="0" smtClean="0">
            <a:latin typeface="Calibri" panose="020F0502020204030204" pitchFamily="34" charset="0"/>
          </a:endParaRP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03FEF4F-F776-4F38-9783-19A0D21C8AA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FCC987C4-2A5A-4428-BD55-8A160606D7FB}" type="parTrans" cxnId="{0381A048-FD09-4A83-A0DA-C54E88047683}">
      <dgm:prSet/>
      <dgm:spPr/>
      <dgm:t>
        <a:bodyPr/>
        <a:lstStyle/>
        <a:p>
          <a:endParaRPr lang="es-ES" sz="1200"/>
        </a:p>
      </dgm:t>
    </dgm:pt>
    <dgm:pt modelId="{CD5794E7-027A-46FA-B450-D00B66227FDE}" type="sibTrans" cxnId="{0381A048-FD09-4A83-A0DA-C54E8804768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08882" custScaleY="152762" custLinFactNeighborY="-240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0" presStyleCnt="3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0" presStyleCnt="3" custScaleX="189604" custScaleY="1499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3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1" presStyleCnt="3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1" presStyleCnt="3" custScaleX="189604" custScaleY="2861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3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097CA852-3A0B-4914-9CF9-F0F3CBF10A41}" type="pres">
      <dgm:prSet presAssocID="{FCC987C4-2A5A-4428-BD55-8A160606D7FB}" presName="Name37" presStyleLbl="parChTrans1D2" presStyleIdx="2" presStyleCnt="3"/>
      <dgm:spPr/>
      <dgm:t>
        <a:bodyPr/>
        <a:lstStyle/>
        <a:p>
          <a:endParaRPr lang="es-ES"/>
        </a:p>
      </dgm:t>
    </dgm:pt>
    <dgm:pt modelId="{146BBCE9-9501-4C7E-8A6C-D5C5AD37128E}" type="pres">
      <dgm:prSet presAssocID="{103FEF4F-F776-4F38-9783-19A0D21C8AA8}" presName="hierRoot2" presStyleCnt="0">
        <dgm:presLayoutVars>
          <dgm:hierBranch val="init"/>
        </dgm:presLayoutVars>
      </dgm:prSet>
      <dgm:spPr/>
    </dgm:pt>
    <dgm:pt modelId="{BCC4BB4A-003C-4F0A-85C1-8D6D8B75A1EE}" type="pres">
      <dgm:prSet presAssocID="{103FEF4F-F776-4F38-9783-19A0D21C8AA8}" presName="rootComposite" presStyleCnt="0"/>
      <dgm:spPr/>
    </dgm:pt>
    <dgm:pt modelId="{9DFA1436-C00E-43C6-B722-873D6181B54C}" type="pres">
      <dgm:prSet presAssocID="{103FEF4F-F776-4F38-9783-19A0D21C8AA8}" presName="rootText" presStyleLbl="node2" presStyleIdx="2" presStyleCnt="3" custScaleX="189604" custScaleY="1499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52D371-F683-4242-96B8-A7E53C5546AC}" type="pres">
      <dgm:prSet presAssocID="{103FEF4F-F776-4F38-9783-19A0D21C8AA8}" presName="rootConnector" presStyleLbl="node2" presStyleIdx="2" presStyleCnt="3"/>
      <dgm:spPr/>
      <dgm:t>
        <a:bodyPr/>
        <a:lstStyle/>
        <a:p>
          <a:endParaRPr lang="es-ES"/>
        </a:p>
      </dgm:t>
    </dgm:pt>
    <dgm:pt modelId="{B19FFD93-996A-48E7-91D3-EA70F8F2B22B}" type="pres">
      <dgm:prSet presAssocID="{103FEF4F-F776-4F38-9783-19A0D21C8AA8}" presName="hierChild4" presStyleCnt="0"/>
      <dgm:spPr/>
    </dgm:pt>
    <dgm:pt modelId="{614D7AF1-B7FF-4465-B359-54A05526F267}" type="pres">
      <dgm:prSet presAssocID="{103FEF4F-F776-4F38-9783-19A0D21C8AA8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0381A048-FD09-4A83-A0DA-C54E88047683}" srcId="{9DEA55C1-E59C-4B5B-90DC-1D0B54C2B20C}" destId="{103FEF4F-F776-4F38-9783-19A0D21C8AA8}" srcOrd="2" destOrd="0" parTransId="{FCC987C4-2A5A-4428-BD55-8A160606D7FB}" sibTransId="{CD5794E7-027A-46FA-B450-D00B66227FDE}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05CD1E2C-D30C-41E6-BD7C-E6EB68A1E2A8}" type="presOf" srcId="{103FEF4F-F776-4F38-9783-19A0D21C8AA8}" destId="{9DFA1436-C00E-43C6-B722-873D6181B54C}" srcOrd="0" destOrd="0" presId="urn:microsoft.com/office/officeart/2005/8/layout/orgChart1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28021A39-186B-40AE-8A3D-7E5D62572B74}" type="presOf" srcId="{FCC987C4-2A5A-4428-BD55-8A160606D7FB}" destId="{097CA852-3A0B-4914-9CF9-F0F3CBF10A41}" srcOrd="0" destOrd="0" presId="urn:microsoft.com/office/officeart/2005/8/layout/orgChart1"/>
    <dgm:cxn modelId="{49391939-D275-44EB-B803-DA4B0BF50B68}" type="presOf" srcId="{103FEF4F-F776-4F38-9783-19A0D21C8AA8}" destId="{0552D371-F683-4242-96B8-A7E53C5546A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F198B6D-48A1-49CB-9261-3BFC3D241D09}" type="presParOf" srcId="{05E8A0F8-8F4A-4D16-B455-9B21EE5D83FA}" destId="{A633F054-74A2-4AEE-A747-3F652876DFB3}" srcOrd="0" destOrd="0" presId="urn:microsoft.com/office/officeart/2005/8/layout/orgChart1"/>
    <dgm:cxn modelId="{2FF852FC-646E-4F92-B7E2-04C9EB6495F8}" type="presParOf" srcId="{05E8A0F8-8F4A-4D16-B455-9B21EE5D83FA}" destId="{551B9EC0-FFBA-4A4A-9B70-B372D3FF7EC9}" srcOrd="1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2" destOrd="0" presId="urn:microsoft.com/office/officeart/2005/8/layout/orgChart1"/>
    <dgm:cxn modelId="{576DA5DF-BE97-4D6F-BE8F-47E3EB013F41}" type="presParOf" srcId="{05E8A0F8-8F4A-4D16-B455-9B21EE5D83FA}" destId="{09C1A4EE-1A65-45FA-AB19-7045B6ED5B12}" srcOrd="3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916A0581-7261-4F25-9A52-DF8431DC897A}" type="presParOf" srcId="{05E8A0F8-8F4A-4D16-B455-9B21EE5D83FA}" destId="{097CA852-3A0B-4914-9CF9-F0F3CBF10A41}" srcOrd="4" destOrd="0" presId="urn:microsoft.com/office/officeart/2005/8/layout/orgChart1"/>
    <dgm:cxn modelId="{5FF378E6-43DF-4715-933C-02BD781D0052}" type="presParOf" srcId="{05E8A0F8-8F4A-4D16-B455-9B21EE5D83FA}" destId="{146BBCE9-9501-4C7E-8A6C-D5C5AD37128E}" srcOrd="5" destOrd="0" presId="urn:microsoft.com/office/officeart/2005/8/layout/orgChart1"/>
    <dgm:cxn modelId="{24FBBAB0-B0D5-4965-8A3F-5403F2F18479}" type="presParOf" srcId="{146BBCE9-9501-4C7E-8A6C-D5C5AD37128E}" destId="{BCC4BB4A-003C-4F0A-85C1-8D6D8B75A1EE}" srcOrd="0" destOrd="0" presId="urn:microsoft.com/office/officeart/2005/8/layout/orgChart1"/>
    <dgm:cxn modelId="{EDFD6AC4-C443-41F0-964B-AF091E3ADBCD}" type="presParOf" srcId="{BCC4BB4A-003C-4F0A-85C1-8D6D8B75A1EE}" destId="{9DFA1436-C00E-43C6-B722-873D6181B54C}" srcOrd="0" destOrd="0" presId="urn:microsoft.com/office/officeart/2005/8/layout/orgChart1"/>
    <dgm:cxn modelId="{00504326-533E-4398-844D-BFE4A247A1E4}" type="presParOf" srcId="{BCC4BB4A-003C-4F0A-85C1-8D6D8B75A1EE}" destId="{0552D371-F683-4242-96B8-A7E53C5546AC}" srcOrd="1" destOrd="0" presId="urn:microsoft.com/office/officeart/2005/8/layout/orgChart1"/>
    <dgm:cxn modelId="{B8E35AF1-AA23-43C8-908F-88A4614103DF}" type="presParOf" srcId="{146BBCE9-9501-4C7E-8A6C-D5C5AD37128E}" destId="{B19FFD93-996A-48E7-91D3-EA70F8F2B22B}" srcOrd="1" destOrd="0" presId="urn:microsoft.com/office/officeart/2005/8/layout/orgChart1"/>
    <dgm:cxn modelId="{0C03E6CF-AEA1-4DBD-8B83-C97DE5F05770}" type="presParOf" srcId="{146BBCE9-9501-4C7E-8A6C-D5C5AD37128E}" destId="{614D7AF1-B7FF-4465-B359-54A05526F267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Asuntos </a:t>
          </a:r>
          <a:r>
            <a:rPr lang="es-MX" altLang="es-MX" sz="1200" dirty="0" smtClean="0"/>
            <a:t>Internos</a:t>
          </a:r>
          <a:endParaRPr lang="es-MX" altLang="es-MX" sz="1200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Auditor(a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/>
            <a:t>Notificador(a</a:t>
          </a:r>
          <a:r>
            <a:rPr lang="es-ES" sz="1200" dirty="0" smtClean="0"/>
            <a:t>)</a:t>
          </a:r>
          <a:endParaRPr lang="es-ES" sz="1200" dirty="0" smtClean="0"/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 sz="1200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 sz="1200"/>
        </a:p>
      </dgm:t>
    </dgm:pt>
    <dgm:pt modelId="{ACA49435-B489-4D60-8FD5-AE45990A3F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Auxiliares</a:t>
          </a:r>
          <a:endParaRPr lang="es-MX" sz="1200" dirty="0" smtClean="0"/>
        </a:p>
      </dgm:t>
    </dgm:pt>
    <dgm:pt modelId="{BE80B887-F4D7-4AEE-B5A7-7FD22786CB33}" type="parTrans" cxnId="{A4AAEB91-C0D8-49A2-862E-5048B3A8FA75}">
      <dgm:prSet/>
      <dgm:spPr/>
      <dgm:t>
        <a:bodyPr/>
        <a:lstStyle/>
        <a:p>
          <a:endParaRPr lang="es-ES" sz="1200"/>
        </a:p>
      </dgm:t>
    </dgm:pt>
    <dgm:pt modelId="{C64EF980-C1E2-489B-B3FF-9FCA31632C04}" type="sibTrans" cxnId="{A4AAEB91-C0D8-49A2-862E-5048B3A8FA75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9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3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3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6208DE0C-6723-49F9-9B4D-51D8163DADB6}" type="pres">
      <dgm:prSet presAssocID="{BE80B887-F4D7-4AEE-B5A7-7FD22786CB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A130714C-F2FB-42E1-A3B5-C87D1596EF2C}" type="pres">
      <dgm:prSet presAssocID="{ACA49435-B489-4D60-8FD5-AE45990A3FD9}" presName="hierRoot2" presStyleCnt="0">
        <dgm:presLayoutVars>
          <dgm:hierBranch val="init"/>
        </dgm:presLayoutVars>
      </dgm:prSet>
      <dgm:spPr/>
    </dgm:pt>
    <dgm:pt modelId="{DD9CCACD-6CD7-493C-8827-45E876BD5DE5}" type="pres">
      <dgm:prSet presAssocID="{ACA49435-B489-4D60-8FD5-AE45990A3FD9}" presName="rootComposite" presStyleCnt="0"/>
      <dgm:spPr/>
    </dgm:pt>
    <dgm:pt modelId="{52CF8A46-A6A4-4143-9033-C104F912B17F}" type="pres">
      <dgm:prSet presAssocID="{ACA49435-B489-4D60-8FD5-AE45990A3FD9}" presName="rootText" presStyleLbl="node3" presStyleIdx="2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A20B80-EE8D-4D8B-B024-4BD6F5693F59}" type="pres">
      <dgm:prSet presAssocID="{ACA49435-B489-4D60-8FD5-AE45990A3FD9}" presName="rootConnector" presStyleLbl="node3" presStyleIdx="2" presStyleCnt="3"/>
      <dgm:spPr/>
      <dgm:t>
        <a:bodyPr/>
        <a:lstStyle/>
        <a:p>
          <a:endParaRPr lang="es-ES"/>
        </a:p>
      </dgm:t>
    </dgm:pt>
    <dgm:pt modelId="{1E6AE9A3-9AC8-49A7-B687-736A4DDC0F62}" type="pres">
      <dgm:prSet presAssocID="{ACA49435-B489-4D60-8FD5-AE45990A3FD9}" presName="hierChild4" presStyleCnt="0"/>
      <dgm:spPr/>
    </dgm:pt>
    <dgm:pt modelId="{A3222E16-9487-4665-BD17-C8D2826201BE}" type="pres">
      <dgm:prSet presAssocID="{ACA49435-B489-4D60-8FD5-AE45990A3FD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08794E3E-EDDB-4061-87E5-E91F595D36B2}" type="presOf" srcId="{ACA49435-B489-4D60-8FD5-AE45990A3FD9}" destId="{52CF8A46-A6A4-4143-9033-C104F912B17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A4AAEB91-C0D8-49A2-862E-5048B3A8FA75}" srcId="{41568039-9809-4B2B-BA51-64E0E23C2BBE}" destId="{ACA49435-B489-4D60-8FD5-AE45990A3FD9}" srcOrd="2" destOrd="0" parTransId="{BE80B887-F4D7-4AEE-B5A7-7FD22786CB33}" sibTransId="{C64EF980-C1E2-489B-B3FF-9FCA31632C04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9D5FF342-E72C-4E6F-AF50-B4D23A6EE3B8}" type="presOf" srcId="{ACA49435-B489-4D60-8FD5-AE45990A3FD9}" destId="{B7A20B80-EE8D-4D8B-B024-4BD6F5693F5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967A3B0-A817-4717-879F-9F87E1CF08F7}" type="presOf" srcId="{BE80B887-F4D7-4AEE-B5A7-7FD22786CB33}" destId="{6208DE0C-6723-49F9-9B4D-51D8163DADB6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6D7EC8E8-9662-45E2-892B-65830EDB3EEE}" type="presParOf" srcId="{DBDE0C42-B65A-4FF4-A1B6-4A7374870D94}" destId="{6208DE0C-6723-49F9-9B4D-51D8163DADB6}" srcOrd="4" destOrd="0" presId="urn:microsoft.com/office/officeart/2005/8/layout/orgChart1"/>
    <dgm:cxn modelId="{FCF1DE29-C4C8-47C7-A04E-6CD13C4278E6}" type="presParOf" srcId="{DBDE0C42-B65A-4FF4-A1B6-4A7374870D94}" destId="{A130714C-F2FB-42E1-A3B5-C87D1596EF2C}" srcOrd="5" destOrd="0" presId="urn:microsoft.com/office/officeart/2005/8/layout/orgChart1"/>
    <dgm:cxn modelId="{99D801F8-0CAA-4D96-8C92-A7BB3E0515E4}" type="presParOf" srcId="{A130714C-F2FB-42E1-A3B5-C87D1596EF2C}" destId="{DD9CCACD-6CD7-493C-8827-45E876BD5DE5}" srcOrd="0" destOrd="0" presId="urn:microsoft.com/office/officeart/2005/8/layout/orgChart1"/>
    <dgm:cxn modelId="{8BA86813-05E0-4263-B048-55BE8B0A0070}" type="presParOf" srcId="{DD9CCACD-6CD7-493C-8827-45E876BD5DE5}" destId="{52CF8A46-A6A4-4143-9033-C104F912B17F}" srcOrd="0" destOrd="0" presId="urn:microsoft.com/office/officeart/2005/8/layout/orgChart1"/>
    <dgm:cxn modelId="{C39FB25A-A7B9-4938-B808-FD8AEB0A0BFC}" type="presParOf" srcId="{DD9CCACD-6CD7-493C-8827-45E876BD5DE5}" destId="{B7A20B80-EE8D-4D8B-B024-4BD6F5693F59}" srcOrd="1" destOrd="0" presId="urn:microsoft.com/office/officeart/2005/8/layout/orgChart1"/>
    <dgm:cxn modelId="{3559B685-11BC-4F60-B0DC-D698BFA8C871}" type="presParOf" srcId="{A130714C-F2FB-42E1-A3B5-C87D1596EF2C}" destId="{1E6AE9A3-9AC8-49A7-B687-736A4DDC0F62}" srcOrd="1" destOrd="0" presId="urn:microsoft.com/office/officeart/2005/8/layout/orgChart1"/>
    <dgm:cxn modelId="{CF6F9958-15B2-46BF-9D90-4584FE76BF62}" type="presParOf" srcId="{A130714C-F2FB-42E1-A3B5-C87D1596EF2C}" destId="{A3222E16-9487-4665-BD17-C8D2826201BE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Comunicación </a:t>
          </a:r>
          <a:r>
            <a:rPr lang="es-MX" altLang="es-MX" sz="1200" dirty="0" smtClean="0">
              <a:solidFill>
                <a:schemeClr val="tx1"/>
              </a:solidFill>
            </a:rPr>
            <a:t>Social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</a:t>
          </a:r>
          <a:r>
            <a:rPr lang="es-MX" altLang="es-MX" sz="1200" dirty="0" smtClean="0">
              <a:solidFill>
                <a:schemeClr val="tx1"/>
              </a:solidFill>
            </a:rPr>
            <a:t>Prensa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Diseñador(a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Fotógrafo(a)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528BA33-33A3-46CA-AABC-5EE46DE23A4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461F3429-E813-40E7-A2D7-A7DF20DE1100}" type="parTrans" cxnId="{EFDEB7AB-7803-4D51-80FD-6610FE45EB8E}">
      <dgm:prSet/>
      <dgm:spPr/>
      <dgm:t>
        <a:bodyPr/>
        <a:lstStyle/>
        <a:p>
          <a:endParaRPr lang="es-ES" sz="1200"/>
        </a:p>
      </dgm:t>
    </dgm:pt>
    <dgm:pt modelId="{D193A67E-4BF6-4145-9836-0E0C3F186458}" type="sibTrans" cxnId="{EFDEB7AB-7803-4D51-80FD-6610FE45EB8E}">
      <dgm:prSet/>
      <dgm:spPr/>
      <dgm:t>
        <a:bodyPr/>
        <a:lstStyle/>
        <a:p>
          <a:endParaRPr lang="es-ES" sz="1200"/>
        </a:p>
      </dgm:t>
    </dgm:pt>
    <dgm:pt modelId="{7CB7DFFB-0248-4B7D-BFDD-AFD408E3CE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Abogado(a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749D037-A503-414E-9D12-6F5F4D2897B2}" type="parTrans" cxnId="{C877455A-9220-4990-A338-76952E7D8CE0}">
      <dgm:prSet/>
      <dgm:spPr/>
      <dgm:t>
        <a:bodyPr/>
        <a:lstStyle/>
        <a:p>
          <a:endParaRPr lang="es-ES" sz="1200"/>
        </a:p>
      </dgm:t>
    </dgm:pt>
    <dgm:pt modelId="{C6AE3357-AA47-4FC7-963B-49C11313A048}" type="sibTrans" cxnId="{C877455A-9220-4990-A338-76952E7D8C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09475" custScaleY="118428" custLinFactNeighborY="-51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X="147603" custScaleY="98402" custLinFactNeighborY="-2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3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3" custScaleY="143894" custLinFactNeighborY="5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3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9ABC89FC-5942-42D4-AE13-D9C3C871F171}" type="pres">
      <dgm:prSet presAssocID="{461F3429-E813-40E7-A2D7-A7DF20DE1100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8A080E4-09DA-4C18-A9AD-783A742C900F}" type="pres">
      <dgm:prSet presAssocID="{7528BA33-33A3-46CA-AABC-5EE46DE23A4B}" presName="hierRoot2" presStyleCnt="0">
        <dgm:presLayoutVars>
          <dgm:hierBranch val="init"/>
        </dgm:presLayoutVars>
      </dgm:prSet>
      <dgm:spPr/>
    </dgm:pt>
    <dgm:pt modelId="{E00840B5-A055-4BB9-8A23-EC85157C1171}" type="pres">
      <dgm:prSet presAssocID="{7528BA33-33A3-46CA-AABC-5EE46DE23A4B}" presName="rootComposite" presStyleCnt="0"/>
      <dgm:spPr/>
    </dgm:pt>
    <dgm:pt modelId="{AD14D781-D871-4FBD-99BD-C64605F54047}" type="pres">
      <dgm:prSet presAssocID="{7528BA33-33A3-46CA-AABC-5EE46DE23A4B}" presName="rootText" presStyleLbl="node4" presStyleIdx="1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67F08E-927F-4B2F-91D3-4AB96D630EAE}" type="pres">
      <dgm:prSet presAssocID="{7528BA33-33A3-46CA-AABC-5EE46DE23A4B}" presName="rootConnector" presStyleLbl="node4" presStyleIdx="1" presStyleCnt="3"/>
      <dgm:spPr/>
      <dgm:t>
        <a:bodyPr/>
        <a:lstStyle/>
        <a:p>
          <a:endParaRPr lang="es-ES"/>
        </a:p>
      </dgm:t>
    </dgm:pt>
    <dgm:pt modelId="{2F3C1465-0A85-4DF8-86D5-06B90895D1A8}" type="pres">
      <dgm:prSet presAssocID="{7528BA33-33A3-46CA-AABC-5EE46DE23A4B}" presName="hierChild4" presStyleCnt="0"/>
      <dgm:spPr/>
    </dgm:pt>
    <dgm:pt modelId="{65B2BA29-B907-4159-94F9-748A867F6984}" type="pres">
      <dgm:prSet presAssocID="{7528BA33-33A3-46CA-AABC-5EE46DE23A4B}" presName="hierChild5" presStyleCnt="0"/>
      <dgm:spPr/>
    </dgm:pt>
    <dgm:pt modelId="{E01F5D68-A7F1-4233-ADB6-609603F85894}" type="pres">
      <dgm:prSet presAssocID="{1749D037-A503-414E-9D12-6F5F4D2897B2}" presName="Name35" presStyleLbl="parChTrans1D4" presStyleIdx="2" presStyleCnt="3"/>
      <dgm:spPr/>
      <dgm:t>
        <a:bodyPr/>
        <a:lstStyle/>
        <a:p>
          <a:endParaRPr lang="es-ES"/>
        </a:p>
      </dgm:t>
    </dgm:pt>
    <dgm:pt modelId="{F5C3084C-5D7B-44C8-B82E-28998E8379A5}" type="pres">
      <dgm:prSet presAssocID="{7CB7DFFB-0248-4B7D-BFDD-AFD408E3CEEF}" presName="hierRoot2" presStyleCnt="0">
        <dgm:presLayoutVars>
          <dgm:hierBranch val="init"/>
        </dgm:presLayoutVars>
      </dgm:prSet>
      <dgm:spPr/>
    </dgm:pt>
    <dgm:pt modelId="{4ACE58CD-6BD4-4FF2-9356-BF77A8DDC634}" type="pres">
      <dgm:prSet presAssocID="{7CB7DFFB-0248-4B7D-BFDD-AFD408E3CEEF}" presName="rootComposite" presStyleCnt="0"/>
      <dgm:spPr/>
    </dgm:pt>
    <dgm:pt modelId="{582578E4-AC54-44DD-9A0F-430F4438A732}" type="pres">
      <dgm:prSet presAssocID="{7CB7DFFB-0248-4B7D-BFDD-AFD408E3CEEF}" presName="rootText" presStyleLbl="node4" presStyleIdx="2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1C3F72-115F-42C9-AE64-E1B661642EF7}" type="pres">
      <dgm:prSet presAssocID="{7CB7DFFB-0248-4B7D-BFDD-AFD408E3CEEF}" presName="rootConnector" presStyleLbl="node4" presStyleIdx="2" presStyleCnt="3"/>
      <dgm:spPr/>
      <dgm:t>
        <a:bodyPr/>
        <a:lstStyle/>
        <a:p>
          <a:endParaRPr lang="es-ES"/>
        </a:p>
      </dgm:t>
    </dgm:pt>
    <dgm:pt modelId="{BCF4DB51-20F3-4043-B57A-9E7650F4CD23}" type="pres">
      <dgm:prSet presAssocID="{7CB7DFFB-0248-4B7D-BFDD-AFD408E3CEEF}" presName="hierChild4" presStyleCnt="0"/>
      <dgm:spPr/>
    </dgm:pt>
    <dgm:pt modelId="{F1496E1C-44DF-47D9-A28D-5B9AFF779A8C}" type="pres">
      <dgm:prSet presAssocID="{7CB7DFFB-0248-4B7D-BFDD-AFD408E3CEEF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77455A-9220-4990-A338-76952E7D8CE0}" srcId="{B021D58F-DAE0-4E08-9FE5-3743A6FB6B83}" destId="{7CB7DFFB-0248-4B7D-BFDD-AFD408E3CEEF}" srcOrd="2" destOrd="0" parTransId="{1749D037-A503-414E-9D12-6F5F4D2897B2}" sibTransId="{C6AE3357-AA47-4FC7-963B-49C11313A048}"/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F376810F-62FC-49EC-A060-E8B3DE2EE1CC}" type="presOf" srcId="{1749D037-A503-414E-9D12-6F5F4D2897B2}" destId="{E01F5D68-A7F1-4233-ADB6-609603F85894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8C016D32-475B-4C63-BCFE-E34E9284C596}" type="presOf" srcId="{7528BA33-33A3-46CA-AABC-5EE46DE23A4B}" destId="{AD14D781-D871-4FBD-99BD-C64605F54047}" srcOrd="0" destOrd="0" presId="urn:microsoft.com/office/officeart/2005/8/layout/orgChart1"/>
    <dgm:cxn modelId="{664ADE1E-9763-4933-98AF-EBDE502F42B3}" type="presOf" srcId="{461F3429-E813-40E7-A2D7-A7DF20DE1100}" destId="{9ABC89FC-5942-42D4-AE13-D9C3C871F171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FDEB7AB-7803-4D51-80FD-6610FE45EB8E}" srcId="{B021D58F-DAE0-4E08-9FE5-3743A6FB6B83}" destId="{7528BA33-33A3-46CA-AABC-5EE46DE23A4B}" srcOrd="1" destOrd="0" parTransId="{461F3429-E813-40E7-A2D7-A7DF20DE1100}" sibTransId="{D193A67E-4BF6-4145-9836-0E0C3F186458}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099621DF-FA44-45D8-B1A8-D4BA0015A60A}" type="presOf" srcId="{7CB7DFFB-0248-4B7D-BFDD-AFD408E3CEEF}" destId="{7E1C3F72-115F-42C9-AE64-E1B661642EF7}" srcOrd="1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70A4A3D-2375-418F-9530-363E51E8D190}" type="presOf" srcId="{7CB7DFFB-0248-4B7D-BFDD-AFD408E3CEEF}" destId="{582578E4-AC54-44DD-9A0F-430F4438A732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12630B9-895F-4BBC-BA57-07978A4C9B46}" type="presOf" srcId="{7528BA33-33A3-46CA-AABC-5EE46DE23A4B}" destId="{3767F08E-927F-4B2F-91D3-4AB96D630EA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5D2AE4FA-3C2B-44CF-98FD-621332D24445}" type="presParOf" srcId="{F8DAAF41-C11D-418B-8DD3-31696C73F2BC}" destId="{9ABC89FC-5942-42D4-AE13-D9C3C871F171}" srcOrd="2" destOrd="0" presId="urn:microsoft.com/office/officeart/2005/8/layout/orgChart1"/>
    <dgm:cxn modelId="{140DEA3C-CFA4-4A99-810B-DF52D3AE941B}" type="presParOf" srcId="{F8DAAF41-C11D-418B-8DD3-31696C73F2BC}" destId="{48A080E4-09DA-4C18-A9AD-783A742C900F}" srcOrd="3" destOrd="0" presId="urn:microsoft.com/office/officeart/2005/8/layout/orgChart1"/>
    <dgm:cxn modelId="{9D7B9E66-E4F1-413B-9130-0B55465CB494}" type="presParOf" srcId="{48A080E4-09DA-4C18-A9AD-783A742C900F}" destId="{E00840B5-A055-4BB9-8A23-EC85157C1171}" srcOrd="0" destOrd="0" presId="urn:microsoft.com/office/officeart/2005/8/layout/orgChart1"/>
    <dgm:cxn modelId="{72CAF7ED-C9C7-4197-AE1A-34B0341550FF}" type="presParOf" srcId="{E00840B5-A055-4BB9-8A23-EC85157C1171}" destId="{AD14D781-D871-4FBD-99BD-C64605F54047}" srcOrd="0" destOrd="0" presId="urn:microsoft.com/office/officeart/2005/8/layout/orgChart1"/>
    <dgm:cxn modelId="{57A12325-2691-40B4-94FE-63E43EFBFC9F}" type="presParOf" srcId="{E00840B5-A055-4BB9-8A23-EC85157C1171}" destId="{3767F08E-927F-4B2F-91D3-4AB96D630EAE}" srcOrd="1" destOrd="0" presId="urn:microsoft.com/office/officeart/2005/8/layout/orgChart1"/>
    <dgm:cxn modelId="{0414782D-5726-41FA-8606-5F9B48BC60A4}" type="presParOf" srcId="{48A080E4-09DA-4C18-A9AD-783A742C900F}" destId="{2F3C1465-0A85-4DF8-86D5-06B90895D1A8}" srcOrd="1" destOrd="0" presId="urn:microsoft.com/office/officeart/2005/8/layout/orgChart1"/>
    <dgm:cxn modelId="{087E45C7-65AC-4137-A9FF-B46B9A791AD0}" type="presParOf" srcId="{48A080E4-09DA-4C18-A9AD-783A742C900F}" destId="{65B2BA29-B907-4159-94F9-748A867F6984}" srcOrd="2" destOrd="0" presId="urn:microsoft.com/office/officeart/2005/8/layout/orgChart1"/>
    <dgm:cxn modelId="{A1CB8AA3-FC52-4A52-A8C4-F51CCA5BF3C8}" type="presParOf" srcId="{F8DAAF41-C11D-418B-8DD3-31696C73F2BC}" destId="{E01F5D68-A7F1-4233-ADB6-609603F85894}" srcOrd="4" destOrd="0" presId="urn:microsoft.com/office/officeart/2005/8/layout/orgChart1"/>
    <dgm:cxn modelId="{494E4F78-0B40-4BF5-97EE-3DD9F709B233}" type="presParOf" srcId="{F8DAAF41-C11D-418B-8DD3-31696C73F2BC}" destId="{F5C3084C-5D7B-44C8-B82E-28998E8379A5}" srcOrd="5" destOrd="0" presId="urn:microsoft.com/office/officeart/2005/8/layout/orgChart1"/>
    <dgm:cxn modelId="{4C01855C-5FB1-48D9-B384-F5536E66604E}" type="presParOf" srcId="{F5C3084C-5D7B-44C8-B82E-28998E8379A5}" destId="{4ACE58CD-6BD4-4FF2-9356-BF77A8DDC634}" srcOrd="0" destOrd="0" presId="urn:microsoft.com/office/officeart/2005/8/layout/orgChart1"/>
    <dgm:cxn modelId="{537B6955-3123-4B88-8264-21F66A13CFAB}" type="presParOf" srcId="{4ACE58CD-6BD4-4FF2-9356-BF77A8DDC634}" destId="{582578E4-AC54-44DD-9A0F-430F4438A732}" srcOrd="0" destOrd="0" presId="urn:microsoft.com/office/officeart/2005/8/layout/orgChart1"/>
    <dgm:cxn modelId="{EC9E9E09-F497-4C87-B299-FFB9E94819C9}" type="presParOf" srcId="{4ACE58CD-6BD4-4FF2-9356-BF77A8DDC634}" destId="{7E1C3F72-115F-42C9-AE64-E1B661642EF7}" srcOrd="1" destOrd="0" presId="urn:microsoft.com/office/officeart/2005/8/layout/orgChart1"/>
    <dgm:cxn modelId="{870E81A5-6EC4-4601-B23E-763526C39DF8}" type="presParOf" srcId="{F5C3084C-5D7B-44C8-B82E-28998E8379A5}" destId="{BCF4DB51-20F3-4043-B57A-9E7650F4CD23}" srcOrd="1" destOrd="0" presId="urn:microsoft.com/office/officeart/2005/8/layout/orgChart1"/>
    <dgm:cxn modelId="{F7B2A07A-0896-4CC6-A3F2-86475C580A37}" type="presParOf" srcId="{F5C3084C-5D7B-44C8-B82E-28998E8379A5}" destId="{F1496E1C-44DF-47D9-A28D-5B9AFF779A8C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FE937C-592D-42F6-9069-FB8CB94582D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A675F25-FDD3-4EF3-8931-B68E61D4CC89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</a:t>
          </a:r>
          <a:r>
            <a:rPr lang="es-MX" altLang="es-MX" sz="1200" dirty="0" smtClean="0">
              <a:cs typeface="Arial" charset="0"/>
            </a:rPr>
            <a:t>Policía</a:t>
          </a:r>
          <a:endParaRPr lang="es-MX" altLang="es-MX" sz="1200" dirty="0" smtClean="0">
            <a:cs typeface="Arial" charset="0"/>
          </a:endParaRPr>
        </a:p>
      </dgm:t>
    </dgm:pt>
    <dgm:pt modelId="{9626F7F9-FAEA-425B-8581-B94183B15B93}" type="parTrans" cxnId="{9C53D74C-983D-4C7D-B5C7-8C26EFB73964}">
      <dgm:prSet/>
      <dgm:spPr/>
      <dgm:t>
        <a:bodyPr/>
        <a:lstStyle/>
        <a:p>
          <a:endParaRPr lang="es-ES" sz="1200"/>
        </a:p>
      </dgm:t>
    </dgm:pt>
    <dgm:pt modelId="{02E4ABFA-09B4-4784-A491-99031C623B1A}" type="sibTrans" cxnId="{9C53D74C-983D-4C7D-B5C7-8C26EFB73964}">
      <dgm:prSet/>
      <dgm:spPr/>
      <dgm:t>
        <a:bodyPr/>
        <a:lstStyle/>
        <a:p>
          <a:endParaRPr lang="es-ES" sz="1200"/>
        </a:p>
      </dgm:t>
    </dgm:pt>
    <dgm:pt modelId="{9E1A24B2-ED43-4D50-AE97-3A5D9C927608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Supervisor(a</a:t>
          </a:r>
          <a:r>
            <a:rPr lang="es-MX" altLang="es-MX" sz="1200" dirty="0" smtClean="0">
              <a:cs typeface="Arial" charset="0"/>
            </a:rPr>
            <a:t>)</a:t>
          </a:r>
          <a:endParaRPr lang="es-MX" altLang="es-MX" sz="1200" dirty="0" smtClean="0">
            <a:cs typeface="Arial" charset="0"/>
          </a:endParaRPr>
        </a:p>
      </dgm:t>
    </dgm:pt>
    <dgm:pt modelId="{366A44B8-E3F5-47D5-A867-7A317A8AC435}" type="parTrans" cxnId="{A71E8DD1-2962-4FD2-AF2F-5CE4C8F5AC70}">
      <dgm:prSet/>
      <dgm:spPr/>
      <dgm:t>
        <a:bodyPr/>
        <a:lstStyle/>
        <a:p>
          <a:endParaRPr lang="es-ES" sz="1200"/>
        </a:p>
      </dgm:t>
    </dgm:pt>
    <dgm:pt modelId="{9A69C3D2-A3E3-4574-AEF6-884E7FB0CF2A}" type="sibTrans" cxnId="{A71E8DD1-2962-4FD2-AF2F-5CE4C8F5AC70}">
      <dgm:prSet/>
      <dgm:spPr/>
      <dgm:t>
        <a:bodyPr/>
        <a:lstStyle/>
        <a:p>
          <a:endParaRPr lang="es-ES" sz="1200"/>
        </a:p>
      </dgm:t>
    </dgm:pt>
    <dgm:pt modelId="{522ADC6F-87BC-454E-9D19-E456D4E6FEE4}">
      <dgm:prSet phldrT="[Texto]" custT="1"/>
      <dgm:spPr/>
      <dgm:t>
        <a:bodyPr/>
        <a:lstStyle/>
        <a:p>
          <a:r>
            <a:rPr lang="es-ES" sz="1200" dirty="0" smtClean="0">
              <a:cs typeface="Arial" charset="0"/>
            </a:rPr>
            <a:t>GUARDIA INTERNA</a:t>
          </a:r>
          <a:endParaRPr lang="es-ES" sz="1200" dirty="0">
            <a:cs typeface="Arial" charset="0"/>
          </a:endParaRPr>
        </a:p>
      </dgm:t>
    </dgm:pt>
    <dgm:pt modelId="{A4D7FDC4-7C71-49C2-85E4-B0CAFA38D8D7}" type="parTrans" cxnId="{6DA6A087-75E5-4BDF-AD83-217CAE4477FE}">
      <dgm:prSet/>
      <dgm:spPr/>
      <dgm:t>
        <a:bodyPr/>
        <a:lstStyle/>
        <a:p>
          <a:endParaRPr lang="es-ES" sz="1200"/>
        </a:p>
      </dgm:t>
    </dgm:pt>
    <dgm:pt modelId="{C7864318-637C-420A-8EEA-B281A8718219}" type="sibTrans" cxnId="{6DA6A087-75E5-4BDF-AD83-217CAE4477FE}">
      <dgm:prSet/>
      <dgm:spPr/>
      <dgm:t>
        <a:bodyPr/>
        <a:lstStyle/>
        <a:p>
          <a:endParaRPr lang="es-ES" sz="1200"/>
        </a:p>
      </dgm:t>
    </dgm:pt>
    <dgm:pt modelId="{5F214101-B315-4261-A568-043B500825F1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Jefe(a) de Armería</a:t>
          </a:r>
        </a:p>
      </dgm:t>
    </dgm:pt>
    <dgm:pt modelId="{CE4B7940-B617-4063-9BFE-2F54A77459AE}" type="parTrans" cxnId="{C85D7768-B6DF-467B-A7A0-910ECBDF4777}">
      <dgm:prSet/>
      <dgm:spPr/>
      <dgm:t>
        <a:bodyPr/>
        <a:lstStyle/>
        <a:p>
          <a:endParaRPr lang="es-ES" sz="1200"/>
        </a:p>
      </dgm:t>
    </dgm:pt>
    <dgm:pt modelId="{FA90F8B5-16A0-4500-AAED-05A7A1204855}" type="sibTrans" cxnId="{C85D7768-B6DF-467B-A7A0-910ECBDF4777}">
      <dgm:prSet/>
      <dgm:spPr/>
      <dgm:t>
        <a:bodyPr/>
        <a:lstStyle/>
        <a:p>
          <a:endParaRPr lang="es-ES" sz="1200"/>
        </a:p>
      </dgm:t>
    </dgm:pt>
    <dgm:pt modelId="{C801F6E2-9B4A-4B2B-99A2-57992CBB131E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Operativa</a:t>
          </a:r>
          <a:endParaRPr lang="es-ES" sz="1200" dirty="0">
            <a:cs typeface="Arial" charset="0"/>
          </a:endParaRPr>
        </a:p>
      </dgm:t>
    </dgm:pt>
    <dgm:pt modelId="{DC98A2DA-8144-4E69-8202-3F6CB160EACC}" type="parTrans" cxnId="{9E25415B-9DA6-4821-8A9E-04B2694BE1F8}">
      <dgm:prSet/>
      <dgm:spPr/>
      <dgm:t>
        <a:bodyPr/>
        <a:lstStyle/>
        <a:p>
          <a:endParaRPr lang="es-ES" sz="1200"/>
        </a:p>
      </dgm:t>
    </dgm:pt>
    <dgm:pt modelId="{E511DBBB-B63D-47AB-9887-3F3A9D4F2A0A}" type="sibTrans" cxnId="{9E25415B-9DA6-4821-8A9E-04B2694BE1F8}">
      <dgm:prSet/>
      <dgm:spPr/>
      <dgm:t>
        <a:bodyPr/>
        <a:lstStyle/>
        <a:p>
          <a:endParaRPr lang="es-ES" sz="1200"/>
        </a:p>
      </dgm:t>
    </dgm:pt>
    <dgm:pt modelId="{F8C32FC2-03FE-4F29-AA23-95062D92611F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</a:t>
          </a:r>
          <a:endParaRPr lang="es-MX" altLang="es-MX" sz="1200" dirty="0" smtClean="0">
            <a:cs typeface="Arial" charset="0"/>
          </a:endParaRPr>
        </a:p>
      </dgm:t>
    </dgm:pt>
    <dgm:pt modelId="{096E16F9-1869-4048-9338-04F0FAEF2896}" type="parTrans" cxnId="{F35B8DD8-53B1-4069-BD29-1B54C7B899F3}">
      <dgm:prSet/>
      <dgm:spPr/>
      <dgm:t>
        <a:bodyPr/>
        <a:lstStyle/>
        <a:p>
          <a:endParaRPr lang="es-ES" sz="1200"/>
        </a:p>
      </dgm:t>
    </dgm:pt>
    <dgm:pt modelId="{285A7AF1-A874-465C-805F-5576AB106C3C}" type="sibTrans" cxnId="{F35B8DD8-53B1-4069-BD29-1B54C7B899F3}">
      <dgm:prSet/>
      <dgm:spPr/>
      <dgm:t>
        <a:bodyPr/>
        <a:lstStyle/>
        <a:p>
          <a:endParaRPr lang="es-ES" sz="1200"/>
        </a:p>
      </dgm:t>
    </dgm:pt>
    <dgm:pt modelId="{03B88B71-A134-4D8C-BBF7-3B0EE6002F00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Analista</a:t>
          </a:r>
          <a:endParaRPr lang="es-MX" altLang="es-MX" sz="1200" dirty="0" smtClean="0">
            <a:cs typeface="Arial" charset="0"/>
          </a:endParaRPr>
        </a:p>
      </dgm:t>
    </dgm:pt>
    <dgm:pt modelId="{64C2A2C0-9724-4B3E-94D4-80961F7AD181}" type="parTrans" cxnId="{A6895340-193B-4AAC-B484-8AEBCD27402D}">
      <dgm:prSet/>
      <dgm:spPr/>
      <dgm:t>
        <a:bodyPr/>
        <a:lstStyle/>
        <a:p>
          <a:endParaRPr lang="es-ES" sz="1200"/>
        </a:p>
      </dgm:t>
    </dgm:pt>
    <dgm:pt modelId="{5BD559FD-83A6-43F7-9D44-1D7746E30362}" type="sibTrans" cxnId="{A6895340-193B-4AAC-B484-8AEBCD27402D}">
      <dgm:prSet/>
      <dgm:spPr/>
      <dgm:t>
        <a:bodyPr/>
        <a:lstStyle/>
        <a:p>
          <a:endParaRPr lang="es-ES" sz="1200"/>
        </a:p>
      </dgm:t>
    </dgm:pt>
    <dgm:pt modelId="{3F587201-454A-438D-8151-36C63A095BA1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Auxiliares Administrativos(as</a:t>
          </a:r>
          <a:r>
            <a:rPr lang="es-MX" altLang="es-MX" sz="1200" dirty="0" smtClean="0">
              <a:cs typeface="Arial" charset="0"/>
            </a:rPr>
            <a:t>)</a:t>
          </a:r>
          <a:endParaRPr lang="es-MX" altLang="es-MX" sz="1200" dirty="0" smtClean="0">
            <a:cs typeface="Arial" charset="0"/>
          </a:endParaRPr>
        </a:p>
      </dgm:t>
    </dgm:pt>
    <dgm:pt modelId="{5CCB0C2D-C7DF-4DF3-B773-52265B48387B}" type="parTrans" cxnId="{2AEF200F-2996-4F39-AF13-289D5A7BF836}">
      <dgm:prSet/>
      <dgm:spPr/>
      <dgm:t>
        <a:bodyPr/>
        <a:lstStyle/>
        <a:p>
          <a:endParaRPr lang="es-ES" sz="1200"/>
        </a:p>
      </dgm:t>
    </dgm:pt>
    <dgm:pt modelId="{3DD05084-4872-4575-A59E-2CD3D9F59B83}" type="sibTrans" cxnId="{2AEF200F-2996-4F39-AF13-289D5A7BF836}">
      <dgm:prSet/>
      <dgm:spPr/>
      <dgm:t>
        <a:bodyPr/>
        <a:lstStyle/>
        <a:p>
          <a:endParaRPr lang="es-ES" sz="1200"/>
        </a:p>
      </dgm:t>
    </dgm:pt>
    <dgm:pt modelId="{966B98E5-5433-442B-9EC9-D4D68A6643F3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de Reclusorios</a:t>
          </a:r>
          <a:endParaRPr lang="es-ES" sz="1200" dirty="0">
            <a:cs typeface="Arial" charset="0"/>
          </a:endParaRPr>
        </a:p>
      </dgm:t>
    </dgm:pt>
    <dgm:pt modelId="{991A6A4B-3144-495D-AB45-3DAA2674B571}" type="parTrans" cxnId="{80327A52-BA61-4435-B9E0-6E7DEF1B2D19}">
      <dgm:prSet/>
      <dgm:spPr/>
      <dgm:t>
        <a:bodyPr/>
        <a:lstStyle/>
        <a:p>
          <a:endParaRPr lang="es-ES" sz="1200"/>
        </a:p>
      </dgm:t>
    </dgm:pt>
    <dgm:pt modelId="{38A864AD-F2DA-4893-8A87-5515AA1A5F90}" type="sibTrans" cxnId="{80327A52-BA61-4435-B9E0-6E7DEF1B2D19}">
      <dgm:prSet/>
      <dgm:spPr/>
      <dgm:t>
        <a:bodyPr/>
        <a:lstStyle/>
        <a:p>
          <a:endParaRPr lang="es-ES" sz="1200"/>
        </a:p>
      </dgm:t>
    </dgm:pt>
    <dgm:pt modelId="{8EF1AE02-DB8E-4F29-8374-F4500CACA8FA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Coordinador(a) de Grupos De Apoyo</a:t>
          </a:r>
          <a:endParaRPr lang="es-ES" sz="1200" dirty="0">
            <a:cs typeface="Arial" charset="0"/>
          </a:endParaRPr>
        </a:p>
      </dgm:t>
    </dgm:pt>
    <dgm:pt modelId="{940DC040-254A-47C0-91D5-DD25517F5C22}" type="parTrans" cxnId="{E1F6C00F-25FF-430B-A5AC-B804CA2E694A}">
      <dgm:prSet/>
      <dgm:spPr/>
      <dgm:t>
        <a:bodyPr/>
        <a:lstStyle/>
        <a:p>
          <a:endParaRPr lang="es-ES" sz="1200"/>
        </a:p>
      </dgm:t>
    </dgm:pt>
    <dgm:pt modelId="{7AC0C6BC-0160-46BF-90AD-FD96943355F4}" type="sibTrans" cxnId="{E1F6C00F-25FF-430B-A5AC-B804CA2E694A}">
      <dgm:prSet/>
      <dgm:spPr/>
      <dgm:t>
        <a:bodyPr/>
        <a:lstStyle/>
        <a:p>
          <a:endParaRPr lang="es-ES" sz="1200"/>
        </a:p>
      </dgm:t>
    </dgm:pt>
    <dgm:pt modelId="{25A59979-B0DB-40AD-A69E-9C4E96A1180D}" type="pres">
      <dgm:prSet presAssocID="{59FE937C-592D-42F6-9069-FB8CB94582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A4DC048-D418-4BF6-89F3-585C0E24E883}" type="pres">
      <dgm:prSet presAssocID="{1A675F25-FDD3-4EF3-8931-B68E61D4CC89}" presName="hierRoot1" presStyleCnt="0">
        <dgm:presLayoutVars>
          <dgm:hierBranch val="init"/>
        </dgm:presLayoutVars>
      </dgm:prSet>
      <dgm:spPr/>
    </dgm:pt>
    <dgm:pt modelId="{02FD7759-6CBE-40BF-92DD-2DEC5E14EB5F}" type="pres">
      <dgm:prSet presAssocID="{1A675F25-FDD3-4EF3-8931-B68E61D4CC89}" presName="rootComposite1" presStyleCnt="0"/>
      <dgm:spPr/>
    </dgm:pt>
    <dgm:pt modelId="{EACFF9EA-0D2E-4A01-98EB-7EAC0D3E955A}" type="pres">
      <dgm:prSet presAssocID="{1A675F25-FDD3-4EF3-8931-B68E61D4CC89}" presName="rootText1" presStyleLbl="node0" presStyleIdx="0" presStyleCnt="1" custScaleX="179804" custScaleY="1322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4F5177-FE9F-470E-9739-79162082D6A4}" type="pres">
      <dgm:prSet presAssocID="{1A675F25-FDD3-4EF3-8931-B68E61D4CC8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A52DF43-9C27-4229-B65B-693091F35EE0}" type="pres">
      <dgm:prSet presAssocID="{1A675F25-FDD3-4EF3-8931-B68E61D4CC89}" presName="hierChild2" presStyleCnt="0"/>
      <dgm:spPr/>
    </dgm:pt>
    <dgm:pt modelId="{171C715C-FF42-43A1-A2D3-BB4585AFD9DA}" type="pres">
      <dgm:prSet presAssocID="{A4D7FDC4-7C71-49C2-85E4-B0CAFA38D8D7}" presName="Name37" presStyleLbl="parChTrans1D2" presStyleIdx="0" presStyleCnt="9"/>
      <dgm:spPr/>
      <dgm:t>
        <a:bodyPr/>
        <a:lstStyle/>
        <a:p>
          <a:endParaRPr lang="es-ES"/>
        </a:p>
      </dgm:t>
    </dgm:pt>
    <dgm:pt modelId="{A602F4D2-B85C-43F7-952A-7A0080BA6948}" type="pres">
      <dgm:prSet presAssocID="{522ADC6F-87BC-454E-9D19-E456D4E6FEE4}" presName="hierRoot2" presStyleCnt="0">
        <dgm:presLayoutVars>
          <dgm:hierBranch val="init"/>
        </dgm:presLayoutVars>
      </dgm:prSet>
      <dgm:spPr/>
    </dgm:pt>
    <dgm:pt modelId="{F9B70DCD-2FAF-4F93-A5FE-9201E09E6E8F}" type="pres">
      <dgm:prSet presAssocID="{522ADC6F-87BC-454E-9D19-E456D4E6FEE4}" presName="rootComposite" presStyleCnt="0"/>
      <dgm:spPr/>
    </dgm:pt>
    <dgm:pt modelId="{6112410E-4BF6-442A-8219-189ACE289C18}" type="pres">
      <dgm:prSet presAssocID="{522ADC6F-87BC-454E-9D19-E456D4E6FEE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67FD5-8FB5-40B7-999D-B60799CD1EE4}" type="pres">
      <dgm:prSet presAssocID="{522ADC6F-87BC-454E-9D19-E456D4E6FEE4}" presName="rootConnector" presStyleLbl="node2" presStyleIdx="0" presStyleCnt="5"/>
      <dgm:spPr/>
      <dgm:t>
        <a:bodyPr/>
        <a:lstStyle/>
        <a:p>
          <a:endParaRPr lang="es-ES"/>
        </a:p>
      </dgm:t>
    </dgm:pt>
    <dgm:pt modelId="{2BED3FB9-3D8F-4153-A226-04D9CDA8305C}" type="pres">
      <dgm:prSet presAssocID="{522ADC6F-87BC-454E-9D19-E456D4E6FEE4}" presName="hierChild4" presStyleCnt="0"/>
      <dgm:spPr/>
    </dgm:pt>
    <dgm:pt modelId="{446733CD-9850-4A5F-A77D-04B89DD2C89D}" type="pres">
      <dgm:prSet presAssocID="{522ADC6F-87BC-454E-9D19-E456D4E6FEE4}" presName="hierChild5" presStyleCnt="0"/>
      <dgm:spPr/>
    </dgm:pt>
    <dgm:pt modelId="{CC4031CA-E0F5-4317-A49C-A8FFAF3514F2}" type="pres">
      <dgm:prSet presAssocID="{CE4B7940-B617-4063-9BFE-2F54A77459AE}" presName="Name37" presStyleLbl="parChTrans1D2" presStyleIdx="1" presStyleCnt="9"/>
      <dgm:spPr/>
      <dgm:t>
        <a:bodyPr/>
        <a:lstStyle/>
        <a:p>
          <a:endParaRPr lang="es-ES"/>
        </a:p>
      </dgm:t>
    </dgm:pt>
    <dgm:pt modelId="{A82D2772-F10B-4D4C-956C-9D9F559DE7B4}" type="pres">
      <dgm:prSet presAssocID="{5F214101-B315-4261-A568-043B500825F1}" presName="hierRoot2" presStyleCnt="0">
        <dgm:presLayoutVars>
          <dgm:hierBranch val="init"/>
        </dgm:presLayoutVars>
      </dgm:prSet>
      <dgm:spPr/>
    </dgm:pt>
    <dgm:pt modelId="{6A30E63D-9C34-4D7B-8D8E-93A1FC4C9AE9}" type="pres">
      <dgm:prSet presAssocID="{5F214101-B315-4261-A568-043B500825F1}" presName="rootComposite" presStyleCnt="0"/>
      <dgm:spPr/>
    </dgm:pt>
    <dgm:pt modelId="{9107559C-6F3C-4BF3-98B1-81EB24C095B2}" type="pres">
      <dgm:prSet presAssocID="{5F214101-B315-4261-A568-043B500825F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B839A50-2193-4716-8448-48165CDD39D6}" type="pres">
      <dgm:prSet presAssocID="{5F214101-B315-4261-A568-043B500825F1}" presName="rootConnector" presStyleLbl="node2" presStyleIdx="1" presStyleCnt="5"/>
      <dgm:spPr/>
      <dgm:t>
        <a:bodyPr/>
        <a:lstStyle/>
        <a:p>
          <a:endParaRPr lang="es-ES"/>
        </a:p>
      </dgm:t>
    </dgm:pt>
    <dgm:pt modelId="{6B6E63F1-BA9C-429D-9DE3-324A4BE782D7}" type="pres">
      <dgm:prSet presAssocID="{5F214101-B315-4261-A568-043B500825F1}" presName="hierChild4" presStyleCnt="0"/>
      <dgm:spPr/>
    </dgm:pt>
    <dgm:pt modelId="{60536E4A-27C8-48AB-A510-923C92D5BC99}" type="pres">
      <dgm:prSet presAssocID="{5F214101-B315-4261-A568-043B500825F1}" presName="hierChild5" presStyleCnt="0"/>
      <dgm:spPr/>
    </dgm:pt>
    <dgm:pt modelId="{0A6F49C3-5C98-4521-BDC9-997C9A2D5A0E}" type="pres">
      <dgm:prSet presAssocID="{DC98A2DA-8144-4E69-8202-3F6CB160EACC}" presName="Name37" presStyleLbl="parChTrans1D2" presStyleIdx="2" presStyleCnt="9"/>
      <dgm:spPr/>
      <dgm:t>
        <a:bodyPr/>
        <a:lstStyle/>
        <a:p>
          <a:endParaRPr lang="es-ES"/>
        </a:p>
      </dgm:t>
    </dgm:pt>
    <dgm:pt modelId="{1DA85E30-9324-4F62-92A6-18FBA7DEDEDC}" type="pres">
      <dgm:prSet presAssocID="{C801F6E2-9B4A-4B2B-99A2-57992CBB131E}" presName="hierRoot2" presStyleCnt="0">
        <dgm:presLayoutVars>
          <dgm:hierBranch val="init"/>
        </dgm:presLayoutVars>
      </dgm:prSet>
      <dgm:spPr/>
    </dgm:pt>
    <dgm:pt modelId="{DF617CDE-628A-4DFC-A794-5BA6743546C6}" type="pres">
      <dgm:prSet presAssocID="{C801F6E2-9B4A-4B2B-99A2-57992CBB131E}" presName="rootComposite" presStyleCnt="0"/>
      <dgm:spPr/>
    </dgm:pt>
    <dgm:pt modelId="{33F6523A-A225-48D5-8EA1-FD7E1E293232}" type="pres">
      <dgm:prSet presAssocID="{C801F6E2-9B4A-4B2B-99A2-57992CBB131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3FA93F-7F13-4AC5-94F1-741B2DFE8517}" type="pres">
      <dgm:prSet presAssocID="{C801F6E2-9B4A-4B2B-99A2-57992CBB131E}" presName="rootConnector" presStyleLbl="node2" presStyleIdx="2" presStyleCnt="5"/>
      <dgm:spPr/>
      <dgm:t>
        <a:bodyPr/>
        <a:lstStyle/>
        <a:p>
          <a:endParaRPr lang="es-ES"/>
        </a:p>
      </dgm:t>
    </dgm:pt>
    <dgm:pt modelId="{350A75A5-5676-40F5-B135-07347C517850}" type="pres">
      <dgm:prSet presAssocID="{C801F6E2-9B4A-4B2B-99A2-57992CBB131E}" presName="hierChild4" presStyleCnt="0"/>
      <dgm:spPr/>
    </dgm:pt>
    <dgm:pt modelId="{FC01C9D7-33B2-42EF-A82A-858D751C0D5F}" type="pres">
      <dgm:prSet presAssocID="{C801F6E2-9B4A-4B2B-99A2-57992CBB131E}" presName="hierChild5" presStyleCnt="0"/>
      <dgm:spPr/>
    </dgm:pt>
    <dgm:pt modelId="{811A6876-359B-4EC7-96A8-9E1342C6ECE9}" type="pres">
      <dgm:prSet presAssocID="{991A6A4B-3144-495D-AB45-3DAA2674B571}" presName="Name37" presStyleLbl="parChTrans1D2" presStyleIdx="3" presStyleCnt="9"/>
      <dgm:spPr/>
      <dgm:t>
        <a:bodyPr/>
        <a:lstStyle/>
        <a:p>
          <a:endParaRPr lang="es-ES"/>
        </a:p>
      </dgm:t>
    </dgm:pt>
    <dgm:pt modelId="{27A10210-AD23-4D27-B77F-1C5780144FFE}" type="pres">
      <dgm:prSet presAssocID="{966B98E5-5433-442B-9EC9-D4D68A6643F3}" presName="hierRoot2" presStyleCnt="0">
        <dgm:presLayoutVars>
          <dgm:hierBranch val="init"/>
        </dgm:presLayoutVars>
      </dgm:prSet>
      <dgm:spPr/>
    </dgm:pt>
    <dgm:pt modelId="{00E5CE85-A617-4F22-9D23-B52B84F25251}" type="pres">
      <dgm:prSet presAssocID="{966B98E5-5433-442B-9EC9-D4D68A6643F3}" presName="rootComposite" presStyleCnt="0"/>
      <dgm:spPr/>
    </dgm:pt>
    <dgm:pt modelId="{D0BCC961-2E9D-4EC0-99B4-0CB54C76518D}" type="pres">
      <dgm:prSet presAssocID="{966B98E5-5433-442B-9EC9-D4D68A6643F3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032B9C-B253-4366-A430-52B4F7CA1B58}" type="pres">
      <dgm:prSet presAssocID="{966B98E5-5433-442B-9EC9-D4D68A6643F3}" presName="rootConnector" presStyleLbl="node2" presStyleIdx="3" presStyleCnt="5"/>
      <dgm:spPr/>
      <dgm:t>
        <a:bodyPr/>
        <a:lstStyle/>
        <a:p>
          <a:endParaRPr lang="es-ES"/>
        </a:p>
      </dgm:t>
    </dgm:pt>
    <dgm:pt modelId="{29E103C2-53CC-41BA-8B73-474C9FB8BF6F}" type="pres">
      <dgm:prSet presAssocID="{966B98E5-5433-442B-9EC9-D4D68A6643F3}" presName="hierChild4" presStyleCnt="0"/>
      <dgm:spPr/>
    </dgm:pt>
    <dgm:pt modelId="{4AD87B92-5678-4C98-9DB0-6157B2EEAA60}" type="pres">
      <dgm:prSet presAssocID="{966B98E5-5433-442B-9EC9-D4D68A6643F3}" presName="hierChild5" presStyleCnt="0"/>
      <dgm:spPr/>
    </dgm:pt>
    <dgm:pt modelId="{5DC44784-5730-4192-ACB7-347E0143FD5C}" type="pres">
      <dgm:prSet presAssocID="{940DC040-254A-47C0-91D5-DD25517F5C22}" presName="Name37" presStyleLbl="parChTrans1D2" presStyleIdx="4" presStyleCnt="9"/>
      <dgm:spPr/>
      <dgm:t>
        <a:bodyPr/>
        <a:lstStyle/>
        <a:p>
          <a:endParaRPr lang="es-ES"/>
        </a:p>
      </dgm:t>
    </dgm:pt>
    <dgm:pt modelId="{55E8B588-63AB-4DA0-8FDA-DC0D7C7781FB}" type="pres">
      <dgm:prSet presAssocID="{8EF1AE02-DB8E-4F29-8374-F4500CACA8FA}" presName="hierRoot2" presStyleCnt="0">
        <dgm:presLayoutVars>
          <dgm:hierBranch val="init"/>
        </dgm:presLayoutVars>
      </dgm:prSet>
      <dgm:spPr/>
    </dgm:pt>
    <dgm:pt modelId="{98839BB1-383C-43E4-8593-408BF1817E9D}" type="pres">
      <dgm:prSet presAssocID="{8EF1AE02-DB8E-4F29-8374-F4500CACA8FA}" presName="rootComposite" presStyleCnt="0"/>
      <dgm:spPr/>
    </dgm:pt>
    <dgm:pt modelId="{73041D19-4A60-4864-BBDB-C3B3C38227FA}" type="pres">
      <dgm:prSet presAssocID="{8EF1AE02-DB8E-4F29-8374-F4500CACA8F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13532F-9D04-46C1-8F0E-7CD15A52D9DD}" type="pres">
      <dgm:prSet presAssocID="{8EF1AE02-DB8E-4F29-8374-F4500CACA8FA}" presName="rootConnector" presStyleLbl="node2" presStyleIdx="4" presStyleCnt="5"/>
      <dgm:spPr/>
      <dgm:t>
        <a:bodyPr/>
        <a:lstStyle/>
        <a:p>
          <a:endParaRPr lang="es-ES"/>
        </a:p>
      </dgm:t>
    </dgm:pt>
    <dgm:pt modelId="{D34C177D-1048-41B3-ABFF-2C415A9F4088}" type="pres">
      <dgm:prSet presAssocID="{8EF1AE02-DB8E-4F29-8374-F4500CACA8FA}" presName="hierChild4" presStyleCnt="0"/>
      <dgm:spPr/>
    </dgm:pt>
    <dgm:pt modelId="{E1B372BA-48DF-4F31-A007-D64A9CD4ABD2}" type="pres">
      <dgm:prSet presAssocID="{8EF1AE02-DB8E-4F29-8374-F4500CACA8FA}" presName="hierChild5" presStyleCnt="0"/>
      <dgm:spPr/>
    </dgm:pt>
    <dgm:pt modelId="{AB13230D-EF97-48DB-8049-48E132013913}" type="pres">
      <dgm:prSet presAssocID="{1A675F25-FDD3-4EF3-8931-B68E61D4CC89}" presName="hierChild3" presStyleCnt="0"/>
      <dgm:spPr/>
    </dgm:pt>
    <dgm:pt modelId="{56F6E24E-BA28-4880-8318-CC6EB513027B}" type="pres">
      <dgm:prSet presAssocID="{366A44B8-E3F5-47D5-A867-7A317A8AC435}" presName="Name111" presStyleLbl="parChTrans1D2" presStyleIdx="5" presStyleCnt="9"/>
      <dgm:spPr/>
      <dgm:t>
        <a:bodyPr/>
        <a:lstStyle/>
        <a:p>
          <a:endParaRPr lang="es-ES"/>
        </a:p>
      </dgm:t>
    </dgm:pt>
    <dgm:pt modelId="{802D611C-A394-4630-8F79-B8130E207DF2}" type="pres">
      <dgm:prSet presAssocID="{9E1A24B2-ED43-4D50-AE97-3A5D9C927608}" presName="hierRoot3" presStyleCnt="0">
        <dgm:presLayoutVars>
          <dgm:hierBranch val="init"/>
        </dgm:presLayoutVars>
      </dgm:prSet>
      <dgm:spPr/>
    </dgm:pt>
    <dgm:pt modelId="{610F2BD3-7867-4007-80D3-78F558AC817B}" type="pres">
      <dgm:prSet presAssocID="{9E1A24B2-ED43-4D50-AE97-3A5D9C927608}" presName="rootComposite3" presStyleCnt="0"/>
      <dgm:spPr/>
    </dgm:pt>
    <dgm:pt modelId="{5C5FBA79-CC2B-4A79-A357-BD1482AB1481}" type="pres">
      <dgm:prSet presAssocID="{9E1A24B2-ED43-4D50-AE97-3A5D9C927608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4A8851-CDBA-42E0-A5E1-0BAAF124150C}" type="pres">
      <dgm:prSet presAssocID="{9E1A24B2-ED43-4D50-AE97-3A5D9C927608}" presName="rootConnector3" presStyleLbl="asst1" presStyleIdx="0" presStyleCnt="4"/>
      <dgm:spPr/>
      <dgm:t>
        <a:bodyPr/>
        <a:lstStyle/>
        <a:p>
          <a:endParaRPr lang="es-ES"/>
        </a:p>
      </dgm:t>
    </dgm:pt>
    <dgm:pt modelId="{C05F0024-900C-4339-AAC5-DCD74B673B09}" type="pres">
      <dgm:prSet presAssocID="{9E1A24B2-ED43-4D50-AE97-3A5D9C927608}" presName="hierChild6" presStyleCnt="0"/>
      <dgm:spPr/>
    </dgm:pt>
    <dgm:pt modelId="{91DF59CF-D15C-40FA-A1DC-C7F18A0FA182}" type="pres">
      <dgm:prSet presAssocID="{9E1A24B2-ED43-4D50-AE97-3A5D9C927608}" presName="hierChild7" presStyleCnt="0"/>
      <dgm:spPr/>
    </dgm:pt>
    <dgm:pt modelId="{6BD2C7AA-A546-4203-8648-110E447EA4E9}" type="pres">
      <dgm:prSet presAssocID="{096E16F9-1869-4048-9338-04F0FAEF2896}" presName="Name111" presStyleLbl="parChTrans1D2" presStyleIdx="6" presStyleCnt="9"/>
      <dgm:spPr/>
      <dgm:t>
        <a:bodyPr/>
        <a:lstStyle/>
        <a:p>
          <a:endParaRPr lang="es-ES"/>
        </a:p>
      </dgm:t>
    </dgm:pt>
    <dgm:pt modelId="{469DEF8B-7E68-4DCA-BBD2-CF932B6DEE21}" type="pres">
      <dgm:prSet presAssocID="{F8C32FC2-03FE-4F29-AA23-95062D92611F}" presName="hierRoot3" presStyleCnt="0">
        <dgm:presLayoutVars>
          <dgm:hierBranch val="init"/>
        </dgm:presLayoutVars>
      </dgm:prSet>
      <dgm:spPr/>
    </dgm:pt>
    <dgm:pt modelId="{E1AE7049-7D22-4C2A-8A28-4250D6870F45}" type="pres">
      <dgm:prSet presAssocID="{F8C32FC2-03FE-4F29-AA23-95062D92611F}" presName="rootComposite3" presStyleCnt="0"/>
      <dgm:spPr/>
    </dgm:pt>
    <dgm:pt modelId="{96D7878D-D75D-41DC-871A-C17F54F18761}" type="pres">
      <dgm:prSet presAssocID="{F8C32FC2-03FE-4F29-AA23-95062D92611F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7DA8E1-1273-47B0-8B6A-C8DEFB14E56E}" type="pres">
      <dgm:prSet presAssocID="{F8C32FC2-03FE-4F29-AA23-95062D92611F}" presName="rootConnector3" presStyleLbl="asst1" presStyleIdx="1" presStyleCnt="4"/>
      <dgm:spPr/>
      <dgm:t>
        <a:bodyPr/>
        <a:lstStyle/>
        <a:p>
          <a:endParaRPr lang="es-ES"/>
        </a:p>
      </dgm:t>
    </dgm:pt>
    <dgm:pt modelId="{D937BCAA-DEE3-4873-B0B6-86C6E653D8AF}" type="pres">
      <dgm:prSet presAssocID="{F8C32FC2-03FE-4F29-AA23-95062D92611F}" presName="hierChild6" presStyleCnt="0"/>
      <dgm:spPr/>
    </dgm:pt>
    <dgm:pt modelId="{B178E851-41A1-47DD-BBA6-B57AEC35C71F}" type="pres">
      <dgm:prSet presAssocID="{F8C32FC2-03FE-4F29-AA23-95062D92611F}" presName="hierChild7" presStyleCnt="0"/>
      <dgm:spPr/>
    </dgm:pt>
    <dgm:pt modelId="{81B1937B-DD43-4E32-8BD6-BE7202C22344}" type="pres">
      <dgm:prSet presAssocID="{64C2A2C0-9724-4B3E-94D4-80961F7AD181}" presName="Name111" presStyleLbl="parChTrans1D2" presStyleIdx="7" presStyleCnt="9"/>
      <dgm:spPr/>
      <dgm:t>
        <a:bodyPr/>
        <a:lstStyle/>
        <a:p>
          <a:endParaRPr lang="es-ES"/>
        </a:p>
      </dgm:t>
    </dgm:pt>
    <dgm:pt modelId="{FEC0F441-E35A-4FA7-BB48-0E61277A5E0B}" type="pres">
      <dgm:prSet presAssocID="{03B88B71-A134-4D8C-BBF7-3B0EE6002F00}" presName="hierRoot3" presStyleCnt="0">
        <dgm:presLayoutVars>
          <dgm:hierBranch val="init"/>
        </dgm:presLayoutVars>
      </dgm:prSet>
      <dgm:spPr/>
    </dgm:pt>
    <dgm:pt modelId="{413C1E72-D696-4531-903C-4A635F53927D}" type="pres">
      <dgm:prSet presAssocID="{03B88B71-A134-4D8C-BBF7-3B0EE6002F00}" presName="rootComposite3" presStyleCnt="0"/>
      <dgm:spPr/>
    </dgm:pt>
    <dgm:pt modelId="{93F8B935-F73A-4798-BF54-4CCBC6CFBBF5}" type="pres">
      <dgm:prSet presAssocID="{03B88B71-A134-4D8C-BBF7-3B0EE6002F00}" presName="rootText3" presStyleLbl="asst1" presStyleIdx="2" presStyleCnt="4" custScaleX="101896" custScaleY="1453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CCDF34-FF45-4CB1-88C9-A38FBCFD5A3C}" type="pres">
      <dgm:prSet presAssocID="{03B88B71-A134-4D8C-BBF7-3B0EE6002F00}" presName="rootConnector3" presStyleLbl="asst1" presStyleIdx="2" presStyleCnt="4"/>
      <dgm:spPr/>
      <dgm:t>
        <a:bodyPr/>
        <a:lstStyle/>
        <a:p>
          <a:endParaRPr lang="es-ES"/>
        </a:p>
      </dgm:t>
    </dgm:pt>
    <dgm:pt modelId="{4B7CEF68-45B3-4BB0-94D0-A57A098C742A}" type="pres">
      <dgm:prSet presAssocID="{03B88B71-A134-4D8C-BBF7-3B0EE6002F00}" presName="hierChild6" presStyleCnt="0"/>
      <dgm:spPr/>
    </dgm:pt>
    <dgm:pt modelId="{C460CC33-662B-4D18-A39C-51E49BEB61A6}" type="pres">
      <dgm:prSet presAssocID="{03B88B71-A134-4D8C-BBF7-3B0EE6002F00}" presName="hierChild7" presStyleCnt="0"/>
      <dgm:spPr/>
    </dgm:pt>
    <dgm:pt modelId="{1D443F89-EE1A-4587-8026-2DAF4F422C48}" type="pres">
      <dgm:prSet presAssocID="{5CCB0C2D-C7DF-4DF3-B773-52265B48387B}" presName="Name111" presStyleLbl="parChTrans1D2" presStyleIdx="8" presStyleCnt="9"/>
      <dgm:spPr/>
      <dgm:t>
        <a:bodyPr/>
        <a:lstStyle/>
        <a:p>
          <a:endParaRPr lang="es-ES"/>
        </a:p>
      </dgm:t>
    </dgm:pt>
    <dgm:pt modelId="{EB967F5A-6951-4D15-8B66-7946FBF025D8}" type="pres">
      <dgm:prSet presAssocID="{3F587201-454A-438D-8151-36C63A095BA1}" presName="hierRoot3" presStyleCnt="0">
        <dgm:presLayoutVars>
          <dgm:hierBranch val="init"/>
        </dgm:presLayoutVars>
      </dgm:prSet>
      <dgm:spPr/>
    </dgm:pt>
    <dgm:pt modelId="{C601260B-6A2A-4C3B-A84D-664C144BA93B}" type="pres">
      <dgm:prSet presAssocID="{3F587201-454A-438D-8151-36C63A095BA1}" presName="rootComposite3" presStyleCnt="0"/>
      <dgm:spPr/>
    </dgm:pt>
    <dgm:pt modelId="{3A6D2275-4509-4AB5-B7CE-AD8A71695465}" type="pres">
      <dgm:prSet presAssocID="{3F587201-454A-438D-8151-36C63A095BA1}" presName="rootText3" presStyleLbl="asst1" presStyleIdx="3" presStyleCnt="4" custScaleX="101896" custScaleY="1453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1FFA6C-BE71-4A83-847F-7000FC438F71}" type="pres">
      <dgm:prSet presAssocID="{3F587201-454A-438D-8151-36C63A095BA1}" presName="rootConnector3" presStyleLbl="asst1" presStyleIdx="3" presStyleCnt="4"/>
      <dgm:spPr/>
      <dgm:t>
        <a:bodyPr/>
        <a:lstStyle/>
        <a:p>
          <a:endParaRPr lang="es-ES"/>
        </a:p>
      </dgm:t>
    </dgm:pt>
    <dgm:pt modelId="{502F9D6D-E2D6-48DD-8B09-A33A253A1069}" type="pres">
      <dgm:prSet presAssocID="{3F587201-454A-438D-8151-36C63A095BA1}" presName="hierChild6" presStyleCnt="0"/>
      <dgm:spPr/>
    </dgm:pt>
    <dgm:pt modelId="{8D069754-5A68-4A13-8E30-F79BA2231F2A}" type="pres">
      <dgm:prSet presAssocID="{3F587201-454A-438D-8151-36C63A095BA1}" presName="hierChild7" presStyleCnt="0"/>
      <dgm:spPr/>
    </dgm:pt>
  </dgm:ptLst>
  <dgm:cxnLst>
    <dgm:cxn modelId="{9E25415B-9DA6-4821-8A9E-04B2694BE1F8}" srcId="{1A675F25-FDD3-4EF3-8931-B68E61D4CC89}" destId="{C801F6E2-9B4A-4B2B-99A2-57992CBB131E}" srcOrd="6" destOrd="0" parTransId="{DC98A2DA-8144-4E69-8202-3F6CB160EACC}" sibTransId="{E511DBBB-B63D-47AB-9887-3F3A9D4F2A0A}"/>
    <dgm:cxn modelId="{5495B11A-714E-41B0-A773-FAFC5DDE5EEC}" type="presOf" srcId="{03B88B71-A134-4D8C-BBF7-3B0EE6002F00}" destId="{93F8B935-F73A-4798-BF54-4CCBC6CFBBF5}" srcOrd="0" destOrd="0" presId="urn:microsoft.com/office/officeart/2005/8/layout/orgChart1"/>
    <dgm:cxn modelId="{80327A52-BA61-4435-B9E0-6E7DEF1B2D19}" srcId="{1A675F25-FDD3-4EF3-8931-B68E61D4CC89}" destId="{966B98E5-5433-442B-9EC9-D4D68A6643F3}" srcOrd="7" destOrd="0" parTransId="{991A6A4B-3144-495D-AB45-3DAA2674B571}" sibTransId="{38A864AD-F2DA-4893-8A87-5515AA1A5F90}"/>
    <dgm:cxn modelId="{9C53D74C-983D-4C7D-B5C7-8C26EFB73964}" srcId="{59FE937C-592D-42F6-9069-FB8CB94582DB}" destId="{1A675F25-FDD3-4EF3-8931-B68E61D4CC89}" srcOrd="0" destOrd="0" parTransId="{9626F7F9-FAEA-425B-8581-B94183B15B93}" sibTransId="{02E4ABFA-09B4-4784-A491-99031C623B1A}"/>
    <dgm:cxn modelId="{A71E8DD1-2962-4FD2-AF2F-5CE4C8F5AC70}" srcId="{1A675F25-FDD3-4EF3-8931-B68E61D4CC89}" destId="{9E1A24B2-ED43-4D50-AE97-3A5D9C927608}" srcOrd="0" destOrd="0" parTransId="{366A44B8-E3F5-47D5-A867-7A317A8AC435}" sibTransId="{9A69C3D2-A3E3-4574-AEF6-884E7FB0CF2A}"/>
    <dgm:cxn modelId="{B5EDE762-9642-4D16-ABA2-F9B9145B9562}" type="presOf" srcId="{366A44B8-E3F5-47D5-A867-7A317A8AC435}" destId="{56F6E24E-BA28-4880-8318-CC6EB513027B}" srcOrd="0" destOrd="0" presId="urn:microsoft.com/office/officeart/2005/8/layout/orgChart1"/>
    <dgm:cxn modelId="{1D7100C8-7872-4718-B4DC-FB50E2FBB7E3}" type="presOf" srcId="{DC98A2DA-8144-4E69-8202-3F6CB160EACC}" destId="{0A6F49C3-5C98-4521-BDC9-997C9A2D5A0E}" srcOrd="0" destOrd="0" presId="urn:microsoft.com/office/officeart/2005/8/layout/orgChart1"/>
    <dgm:cxn modelId="{2327AC37-DC42-482D-87BE-72B8C3DE940E}" type="presOf" srcId="{8EF1AE02-DB8E-4F29-8374-F4500CACA8FA}" destId="{73041D19-4A60-4864-BBDB-C3B3C38227FA}" srcOrd="0" destOrd="0" presId="urn:microsoft.com/office/officeart/2005/8/layout/orgChart1"/>
    <dgm:cxn modelId="{72DEB628-C02C-4B7E-965A-D21F8D107B06}" type="presOf" srcId="{9E1A24B2-ED43-4D50-AE97-3A5D9C927608}" destId="{5C5FBA79-CC2B-4A79-A357-BD1482AB1481}" srcOrd="0" destOrd="0" presId="urn:microsoft.com/office/officeart/2005/8/layout/orgChart1"/>
    <dgm:cxn modelId="{A67D823D-A6F4-4B12-BBD6-78CDFBD7F4BD}" type="presOf" srcId="{59FE937C-592D-42F6-9069-FB8CB94582DB}" destId="{25A59979-B0DB-40AD-A69E-9C4E96A1180D}" srcOrd="0" destOrd="0" presId="urn:microsoft.com/office/officeart/2005/8/layout/orgChart1"/>
    <dgm:cxn modelId="{621975CB-34D9-4260-91A6-73BF49E828E5}" type="presOf" srcId="{5F214101-B315-4261-A568-043B500825F1}" destId="{9107559C-6F3C-4BF3-98B1-81EB24C095B2}" srcOrd="0" destOrd="0" presId="urn:microsoft.com/office/officeart/2005/8/layout/orgChart1"/>
    <dgm:cxn modelId="{1865ED88-5335-4FBB-9143-93C319E541A1}" type="presOf" srcId="{03B88B71-A134-4D8C-BBF7-3B0EE6002F00}" destId="{46CCDF34-FF45-4CB1-88C9-A38FBCFD5A3C}" srcOrd="1" destOrd="0" presId="urn:microsoft.com/office/officeart/2005/8/layout/orgChart1"/>
    <dgm:cxn modelId="{69138DA5-64B4-4E7D-9786-43085EA7ED1D}" type="presOf" srcId="{8EF1AE02-DB8E-4F29-8374-F4500CACA8FA}" destId="{8013532F-9D04-46C1-8F0E-7CD15A52D9DD}" srcOrd="1" destOrd="0" presId="urn:microsoft.com/office/officeart/2005/8/layout/orgChart1"/>
    <dgm:cxn modelId="{4DAF1838-2CAC-4706-BF2F-60715AF35099}" type="presOf" srcId="{5CCB0C2D-C7DF-4DF3-B773-52265B48387B}" destId="{1D443F89-EE1A-4587-8026-2DAF4F422C48}" srcOrd="0" destOrd="0" presId="urn:microsoft.com/office/officeart/2005/8/layout/orgChart1"/>
    <dgm:cxn modelId="{8C0EC8E9-3566-4710-94BC-0EDED429D6F5}" type="presOf" srcId="{1A675F25-FDD3-4EF3-8931-B68E61D4CC89}" destId="{624F5177-FE9F-470E-9739-79162082D6A4}" srcOrd="1" destOrd="0" presId="urn:microsoft.com/office/officeart/2005/8/layout/orgChart1"/>
    <dgm:cxn modelId="{C2216506-98E9-4995-9CBF-0F0F06FF3B81}" type="presOf" srcId="{991A6A4B-3144-495D-AB45-3DAA2674B571}" destId="{811A6876-359B-4EC7-96A8-9E1342C6ECE9}" srcOrd="0" destOrd="0" presId="urn:microsoft.com/office/officeart/2005/8/layout/orgChart1"/>
    <dgm:cxn modelId="{ED93C173-6A95-4EE0-833E-3A48BE77F405}" type="presOf" srcId="{F8C32FC2-03FE-4F29-AA23-95062D92611F}" destId="{96D7878D-D75D-41DC-871A-C17F54F18761}" srcOrd="0" destOrd="0" presId="urn:microsoft.com/office/officeart/2005/8/layout/orgChart1"/>
    <dgm:cxn modelId="{B059B4D8-7669-45C6-A313-214F954EB001}" type="presOf" srcId="{1A675F25-FDD3-4EF3-8931-B68E61D4CC89}" destId="{EACFF9EA-0D2E-4A01-98EB-7EAC0D3E955A}" srcOrd="0" destOrd="0" presId="urn:microsoft.com/office/officeart/2005/8/layout/orgChart1"/>
    <dgm:cxn modelId="{33EF9D30-2C6D-4979-9099-C69E38FEC417}" type="presOf" srcId="{F8C32FC2-03FE-4F29-AA23-95062D92611F}" destId="{937DA8E1-1273-47B0-8B6A-C8DEFB14E56E}" srcOrd="1" destOrd="0" presId="urn:microsoft.com/office/officeart/2005/8/layout/orgChart1"/>
    <dgm:cxn modelId="{44D71D9D-6A45-47E7-ABF5-E49DED3A83DB}" type="presOf" srcId="{096E16F9-1869-4048-9338-04F0FAEF2896}" destId="{6BD2C7AA-A546-4203-8648-110E447EA4E9}" srcOrd="0" destOrd="0" presId="urn:microsoft.com/office/officeart/2005/8/layout/orgChart1"/>
    <dgm:cxn modelId="{F35B8DD8-53B1-4069-BD29-1B54C7B899F3}" srcId="{1A675F25-FDD3-4EF3-8931-B68E61D4CC89}" destId="{F8C32FC2-03FE-4F29-AA23-95062D92611F}" srcOrd="1" destOrd="0" parTransId="{096E16F9-1869-4048-9338-04F0FAEF2896}" sibTransId="{285A7AF1-A874-465C-805F-5576AB106C3C}"/>
    <dgm:cxn modelId="{2BC14950-06D9-4DCF-BD74-48C697DC0B03}" type="presOf" srcId="{940DC040-254A-47C0-91D5-DD25517F5C22}" destId="{5DC44784-5730-4192-ACB7-347E0143FD5C}" srcOrd="0" destOrd="0" presId="urn:microsoft.com/office/officeart/2005/8/layout/orgChart1"/>
    <dgm:cxn modelId="{07CE2678-9148-46C0-8B82-369DBCC5AC5E}" type="presOf" srcId="{5F214101-B315-4261-A568-043B500825F1}" destId="{2B839A50-2193-4716-8448-48165CDD39D6}" srcOrd="1" destOrd="0" presId="urn:microsoft.com/office/officeart/2005/8/layout/orgChart1"/>
    <dgm:cxn modelId="{3B1A465E-9095-46DF-92A3-BFB9CD5F9BAC}" type="presOf" srcId="{64C2A2C0-9724-4B3E-94D4-80961F7AD181}" destId="{81B1937B-DD43-4E32-8BD6-BE7202C22344}" srcOrd="0" destOrd="0" presId="urn:microsoft.com/office/officeart/2005/8/layout/orgChart1"/>
    <dgm:cxn modelId="{FC30C39A-CF3C-4236-B796-79DC9D7F01EA}" type="presOf" srcId="{3F587201-454A-438D-8151-36C63A095BA1}" destId="{EB1FFA6C-BE71-4A83-847F-7000FC438F71}" srcOrd="1" destOrd="0" presId="urn:microsoft.com/office/officeart/2005/8/layout/orgChart1"/>
    <dgm:cxn modelId="{58CECD08-8762-492C-94E7-6B97AA902A0B}" type="presOf" srcId="{CE4B7940-B617-4063-9BFE-2F54A77459AE}" destId="{CC4031CA-E0F5-4317-A49C-A8FFAF3514F2}" srcOrd="0" destOrd="0" presId="urn:microsoft.com/office/officeart/2005/8/layout/orgChart1"/>
    <dgm:cxn modelId="{E1F6C00F-25FF-430B-A5AC-B804CA2E694A}" srcId="{1A675F25-FDD3-4EF3-8931-B68E61D4CC89}" destId="{8EF1AE02-DB8E-4F29-8374-F4500CACA8FA}" srcOrd="8" destOrd="0" parTransId="{940DC040-254A-47C0-91D5-DD25517F5C22}" sibTransId="{7AC0C6BC-0160-46BF-90AD-FD96943355F4}"/>
    <dgm:cxn modelId="{A6895340-193B-4AAC-B484-8AEBCD27402D}" srcId="{1A675F25-FDD3-4EF3-8931-B68E61D4CC89}" destId="{03B88B71-A134-4D8C-BBF7-3B0EE6002F00}" srcOrd="2" destOrd="0" parTransId="{64C2A2C0-9724-4B3E-94D4-80961F7AD181}" sibTransId="{5BD559FD-83A6-43F7-9D44-1D7746E30362}"/>
    <dgm:cxn modelId="{C85D7768-B6DF-467B-A7A0-910ECBDF4777}" srcId="{1A675F25-FDD3-4EF3-8931-B68E61D4CC89}" destId="{5F214101-B315-4261-A568-043B500825F1}" srcOrd="5" destOrd="0" parTransId="{CE4B7940-B617-4063-9BFE-2F54A77459AE}" sibTransId="{FA90F8B5-16A0-4500-AAED-05A7A1204855}"/>
    <dgm:cxn modelId="{80C2C19C-0973-41D1-B461-1FDCD6A491C8}" type="presOf" srcId="{9E1A24B2-ED43-4D50-AE97-3A5D9C927608}" destId="{C84A8851-CDBA-42E0-A5E1-0BAAF124150C}" srcOrd="1" destOrd="0" presId="urn:microsoft.com/office/officeart/2005/8/layout/orgChart1"/>
    <dgm:cxn modelId="{50A90F87-941C-46F3-890B-5C6167FDE037}" type="presOf" srcId="{522ADC6F-87BC-454E-9D19-E456D4E6FEE4}" destId="{C6A67FD5-8FB5-40B7-999D-B60799CD1EE4}" srcOrd="1" destOrd="0" presId="urn:microsoft.com/office/officeart/2005/8/layout/orgChart1"/>
    <dgm:cxn modelId="{A0F62BB0-4DE5-47E3-92E4-7375E0E150E3}" type="presOf" srcId="{A4D7FDC4-7C71-49C2-85E4-B0CAFA38D8D7}" destId="{171C715C-FF42-43A1-A2D3-BB4585AFD9DA}" srcOrd="0" destOrd="0" presId="urn:microsoft.com/office/officeart/2005/8/layout/orgChart1"/>
    <dgm:cxn modelId="{BBF8D5D2-9089-4E72-BF0E-8E979F259452}" type="presOf" srcId="{522ADC6F-87BC-454E-9D19-E456D4E6FEE4}" destId="{6112410E-4BF6-442A-8219-189ACE289C18}" srcOrd="0" destOrd="0" presId="urn:microsoft.com/office/officeart/2005/8/layout/orgChart1"/>
    <dgm:cxn modelId="{2AEF200F-2996-4F39-AF13-289D5A7BF836}" srcId="{1A675F25-FDD3-4EF3-8931-B68E61D4CC89}" destId="{3F587201-454A-438D-8151-36C63A095BA1}" srcOrd="3" destOrd="0" parTransId="{5CCB0C2D-C7DF-4DF3-B773-52265B48387B}" sibTransId="{3DD05084-4872-4575-A59E-2CD3D9F59B83}"/>
    <dgm:cxn modelId="{4E416FD5-F232-4942-B478-FEAB21D17D14}" type="presOf" srcId="{C801F6E2-9B4A-4B2B-99A2-57992CBB131E}" destId="{33F6523A-A225-48D5-8EA1-FD7E1E293232}" srcOrd="0" destOrd="0" presId="urn:microsoft.com/office/officeart/2005/8/layout/orgChart1"/>
    <dgm:cxn modelId="{9DEB96B2-5990-442F-BD87-0EDF2105C0E5}" type="presOf" srcId="{966B98E5-5433-442B-9EC9-D4D68A6643F3}" destId="{A6032B9C-B253-4366-A430-52B4F7CA1B58}" srcOrd="1" destOrd="0" presId="urn:microsoft.com/office/officeart/2005/8/layout/orgChart1"/>
    <dgm:cxn modelId="{6DA6A087-75E5-4BDF-AD83-217CAE4477FE}" srcId="{1A675F25-FDD3-4EF3-8931-B68E61D4CC89}" destId="{522ADC6F-87BC-454E-9D19-E456D4E6FEE4}" srcOrd="4" destOrd="0" parTransId="{A4D7FDC4-7C71-49C2-85E4-B0CAFA38D8D7}" sibTransId="{C7864318-637C-420A-8EEA-B281A8718219}"/>
    <dgm:cxn modelId="{48C991C9-07BF-4E69-9C04-9B3F36292153}" type="presOf" srcId="{3F587201-454A-438D-8151-36C63A095BA1}" destId="{3A6D2275-4509-4AB5-B7CE-AD8A71695465}" srcOrd="0" destOrd="0" presId="urn:microsoft.com/office/officeart/2005/8/layout/orgChart1"/>
    <dgm:cxn modelId="{3A7030DA-8297-4DFA-BDC9-453699849470}" type="presOf" srcId="{C801F6E2-9B4A-4B2B-99A2-57992CBB131E}" destId="{443FA93F-7F13-4AC5-94F1-741B2DFE8517}" srcOrd="1" destOrd="0" presId="urn:microsoft.com/office/officeart/2005/8/layout/orgChart1"/>
    <dgm:cxn modelId="{01B52255-D135-4015-81D0-2DCC5CEB01FA}" type="presOf" srcId="{966B98E5-5433-442B-9EC9-D4D68A6643F3}" destId="{D0BCC961-2E9D-4EC0-99B4-0CB54C76518D}" srcOrd="0" destOrd="0" presId="urn:microsoft.com/office/officeart/2005/8/layout/orgChart1"/>
    <dgm:cxn modelId="{E8CC8466-EDB7-4697-8DFC-8B2284890ADB}" type="presParOf" srcId="{25A59979-B0DB-40AD-A69E-9C4E96A1180D}" destId="{AA4DC048-D418-4BF6-89F3-585C0E24E883}" srcOrd="0" destOrd="0" presId="urn:microsoft.com/office/officeart/2005/8/layout/orgChart1"/>
    <dgm:cxn modelId="{B0A50138-D359-40AF-9D14-8B066DAA2DFC}" type="presParOf" srcId="{AA4DC048-D418-4BF6-89F3-585C0E24E883}" destId="{02FD7759-6CBE-40BF-92DD-2DEC5E14EB5F}" srcOrd="0" destOrd="0" presId="urn:microsoft.com/office/officeart/2005/8/layout/orgChart1"/>
    <dgm:cxn modelId="{624E1F7E-C226-4A3D-8E65-52DCD74DA67C}" type="presParOf" srcId="{02FD7759-6CBE-40BF-92DD-2DEC5E14EB5F}" destId="{EACFF9EA-0D2E-4A01-98EB-7EAC0D3E955A}" srcOrd="0" destOrd="0" presId="urn:microsoft.com/office/officeart/2005/8/layout/orgChart1"/>
    <dgm:cxn modelId="{A288AA0B-EA3B-4C1D-AD74-4DAFFFD86FE2}" type="presParOf" srcId="{02FD7759-6CBE-40BF-92DD-2DEC5E14EB5F}" destId="{624F5177-FE9F-470E-9739-79162082D6A4}" srcOrd="1" destOrd="0" presId="urn:microsoft.com/office/officeart/2005/8/layout/orgChart1"/>
    <dgm:cxn modelId="{4918E2A2-315C-4202-86F6-13F44BB1C20E}" type="presParOf" srcId="{AA4DC048-D418-4BF6-89F3-585C0E24E883}" destId="{AA52DF43-9C27-4229-B65B-693091F35EE0}" srcOrd="1" destOrd="0" presId="urn:microsoft.com/office/officeart/2005/8/layout/orgChart1"/>
    <dgm:cxn modelId="{CB3E3112-F5BC-4081-9C99-FF83BBD2C07B}" type="presParOf" srcId="{AA52DF43-9C27-4229-B65B-693091F35EE0}" destId="{171C715C-FF42-43A1-A2D3-BB4585AFD9DA}" srcOrd="0" destOrd="0" presId="urn:microsoft.com/office/officeart/2005/8/layout/orgChart1"/>
    <dgm:cxn modelId="{10AE96A5-8C2D-4B66-A954-022064D358DF}" type="presParOf" srcId="{AA52DF43-9C27-4229-B65B-693091F35EE0}" destId="{A602F4D2-B85C-43F7-952A-7A0080BA6948}" srcOrd="1" destOrd="0" presId="urn:microsoft.com/office/officeart/2005/8/layout/orgChart1"/>
    <dgm:cxn modelId="{B293DEE8-26D9-4770-AB5D-B295CE404E26}" type="presParOf" srcId="{A602F4D2-B85C-43F7-952A-7A0080BA6948}" destId="{F9B70DCD-2FAF-4F93-A5FE-9201E09E6E8F}" srcOrd="0" destOrd="0" presId="urn:microsoft.com/office/officeart/2005/8/layout/orgChart1"/>
    <dgm:cxn modelId="{B1ED7F49-BF9A-46BA-BDE3-D4B8D66C183D}" type="presParOf" srcId="{F9B70DCD-2FAF-4F93-A5FE-9201E09E6E8F}" destId="{6112410E-4BF6-442A-8219-189ACE289C18}" srcOrd="0" destOrd="0" presId="urn:microsoft.com/office/officeart/2005/8/layout/orgChart1"/>
    <dgm:cxn modelId="{2CBEF804-5E36-423F-B683-9CBF9132AA0D}" type="presParOf" srcId="{F9B70DCD-2FAF-4F93-A5FE-9201E09E6E8F}" destId="{C6A67FD5-8FB5-40B7-999D-B60799CD1EE4}" srcOrd="1" destOrd="0" presId="urn:microsoft.com/office/officeart/2005/8/layout/orgChart1"/>
    <dgm:cxn modelId="{662B6C32-1F1A-428E-9A47-7176CB2EF672}" type="presParOf" srcId="{A602F4D2-B85C-43F7-952A-7A0080BA6948}" destId="{2BED3FB9-3D8F-4153-A226-04D9CDA8305C}" srcOrd="1" destOrd="0" presId="urn:microsoft.com/office/officeart/2005/8/layout/orgChart1"/>
    <dgm:cxn modelId="{D22E9453-5FD0-44D7-9FB4-A0FA6313E69B}" type="presParOf" srcId="{A602F4D2-B85C-43F7-952A-7A0080BA6948}" destId="{446733CD-9850-4A5F-A77D-04B89DD2C89D}" srcOrd="2" destOrd="0" presId="urn:microsoft.com/office/officeart/2005/8/layout/orgChart1"/>
    <dgm:cxn modelId="{0322207B-41D7-4BFE-A07D-1B55095E3749}" type="presParOf" srcId="{AA52DF43-9C27-4229-B65B-693091F35EE0}" destId="{CC4031CA-E0F5-4317-A49C-A8FFAF3514F2}" srcOrd="2" destOrd="0" presId="urn:microsoft.com/office/officeart/2005/8/layout/orgChart1"/>
    <dgm:cxn modelId="{E0C9DCF9-A562-4BAF-8DDE-3EB1755F9A5F}" type="presParOf" srcId="{AA52DF43-9C27-4229-B65B-693091F35EE0}" destId="{A82D2772-F10B-4D4C-956C-9D9F559DE7B4}" srcOrd="3" destOrd="0" presId="urn:microsoft.com/office/officeart/2005/8/layout/orgChart1"/>
    <dgm:cxn modelId="{321C795F-A059-4E1B-B3D7-A025935BE2F7}" type="presParOf" srcId="{A82D2772-F10B-4D4C-956C-9D9F559DE7B4}" destId="{6A30E63D-9C34-4D7B-8D8E-93A1FC4C9AE9}" srcOrd="0" destOrd="0" presId="urn:microsoft.com/office/officeart/2005/8/layout/orgChart1"/>
    <dgm:cxn modelId="{84F387D1-A58B-4866-93E2-64F1CAE0563C}" type="presParOf" srcId="{6A30E63D-9C34-4D7B-8D8E-93A1FC4C9AE9}" destId="{9107559C-6F3C-4BF3-98B1-81EB24C095B2}" srcOrd="0" destOrd="0" presId="urn:microsoft.com/office/officeart/2005/8/layout/orgChart1"/>
    <dgm:cxn modelId="{BAEE7B59-CE02-4B0A-9B17-F586BB15CCAB}" type="presParOf" srcId="{6A30E63D-9C34-4D7B-8D8E-93A1FC4C9AE9}" destId="{2B839A50-2193-4716-8448-48165CDD39D6}" srcOrd="1" destOrd="0" presId="urn:microsoft.com/office/officeart/2005/8/layout/orgChart1"/>
    <dgm:cxn modelId="{F614CBF4-9263-4DB4-AE9B-EF97850DC13C}" type="presParOf" srcId="{A82D2772-F10B-4D4C-956C-9D9F559DE7B4}" destId="{6B6E63F1-BA9C-429D-9DE3-324A4BE782D7}" srcOrd="1" destOrd="0" presId="urn:microsoft.com/office/officeart/2005/8/layout/orgChart1"/>
    <dgm:cxn modelId="{C6078C6A-038A-4E9F-AB44-E150CB64B257}" type="presParOf" srcId="{A82D2772-F10B-4D4C-956C-9D9F559DE7B4}" destId="{60536E4A-27C8-48AB-A510-923C92D5BC99}" srcOrd="2" destOrd="0" presId="urn:microsoft.com/office/officeart/2005/8/layout/orgChart1"/>
    <dgm:cxn modelId="{62535242-40DA-4F7C-8AA7-12B6EB1DBBD3}" type="presParOf" srcId="{AA52DF43-9C27-4229-B65B-693091F35EE0}" destId="{0A6F49C3-5C98-4521-BDC9-997C9A2D5A0E}" srcOrd="4" destOrd="0" presId="urn:microsoft.com/office/officeart/2005/8/layout/orgChart1"/>
    <dgm:cxn modelId="{2D2158DA-53EE-4C5D-B290-CC1A2136E34F}" type="presParOf" srcId="{AA52DF43-9C27-4229-B65B-693091F35EE0}" destId="{1DA85E30-9324-4F62-92A6-18FBA7DEDEDC}" srcOrd="5" destOrd="0" presId="urn:microsoft.com/office/officeart/2005/8/layout/orgChart1"/>
    <dgm:cxn modelId="{026641A9-819B-4B19-B3BC-7519CAD79903}" type="presParOf" srcId="{1DA85E30-9324-4F62-92A6-18FBA7DEDEDC}" destId="{DF617CDE-628A-4DFC-A794-5BA6743546C6}" srcOrd="0" destOrd="0" presId="urn:microsoft.com/office/officeart/2005/8/layout/orgChart1"/>
    <dgm:cxn modelId="{DBE92477-AA32-4824-BF95-2FDAF6DDB1ED}" type="presParOf" srcId="{DF617CDE-628A-4DFC-A794-5BA6743546C6}" destId="{33F6523A-A225-48D5-8EA1-FD7E1E293232}" srcOrd="0" destOrd="0" presId="urn:microsoft.com/office/officeart/2005/8/layout/orgChart1"/>
    <dgm:cxn modelId="{487FDE98-DF42-49C3-A77E-5D606BA401E6}" type="presParOf" srcId="{DF617CDE-628A-4DFC-A794-5BA6743546C6}" destId="{443FA93F-7F13-4AC5-94F1-741B2DFE8517}" srcOrd="1" destOrd="0" presId="urn:microsoft.com/office/officeart/2005/8/layout/orgChart1"/>
    <dgm:cxn modelId="{FA32EDA3-BA61-4484-8FA7-03BE33A7CF5B}" type="presParOf" srcId="{1DA85E30-9324-4F62-92A6-18FBA7DEDEDC}" destId="{350A75A5-5676-40F5-B135-07347C517850}" srcOrd="1" destOrd="0" presId="urn:microsoft.com/office/officeart/2005/8/layout/orgChart1"/>
    <dgm:cxn modelId="{DE8F09F3-19CF-4C7F-955C-BF99BFD4C46B}" type="presParOf" srcId="{1DA85E30-9324-4F62-92A6-18FBA7DEDEDC}" destId="{FC01C9D7-33B2-42EF-A82A-858D751C0D5F}" srcOrd="2" destOrd="0" presId="urn:microsoft.com/office/officeart/2005/8/layout/orgChart1"/>
    <dgm:cxn modelId="{2B626DE3-CDEE-4C76-AA32-DFC7DD24D2B3}" type="presParOf" srcId="{AA52DF43-9C27-4229-B65B-693091F35EE0}" destId="{811A6876-359B-4EC7-96A8-9E1342C6ECE9}" srcOrd="6" destOrd="0" presId="urn:microsoft.com/office/officeart/2005/8/layout/orgChart1"/>
    <dgm:cxn modelId="{F286570C-C075-4FCE-A76A-207D1DA09EEF}" type="presParOf" srcId="{AA52DF43-9C27-4229-B65B-693091F35EE0}" destId="{27A10210-AD23-4D27-B77F-1C5780144FFE}" srcOrd="7" destOrd="0" presId="urn:microsoft.com/office/officeart/2005/8/layout/orgChart1"/>
    <dgm:cxn modelId="{513A0BC4-98F8-42EB-B767-ABCC5783D54E}" type="presParOf" srcId="{27A10210-AD23-4D27-B77F-1C5780144FFE}" destId="{00E5CE85-A617-4F22-9D23-B52B84F25251}" srcOrd="0" destOrd="0" presId="urn:microsoft.com/office/officeart/2005/8/layout/orgChart1"/>
    <dgm:cxn modelId="{963C0B2E-0591-4372-9532-E933D8D2B3B0}" type="presParOf" srcId="{00E5CE85-A617-4F22-9D23-B52B84F25251}" destId="{D0BCC961-2E9D-4EC0-99B4-0CB54C76518D}" srcOrd="0" destOrd="0" presId="urn:microsoft.com/office/officeart/2005/8/layout/orgChart1"/>
    <dgm:cxn modelId="{6BBD1415-F228-44AE-8126-587B2B9D33E2}" type="presParOf" srcId="{00E5CE85-A617-4F22-9D23-B52B84F25251}" destId="{A6032B9C-B253-4366-A430-52B4F7CA1B58}" srcOrd="1" destOrd="0" presId="urn:microsoft.com/office/officeart/2005/8/layout/orgChart1"/>
    <dgm:cxn modelId="{C171EFC8-8475-4E55-B7E6-1E4E67A5E143}" type="presParOf" srcId="{27A10210-AD23-4D27-B77F-1C5780144FFE}" destId="{29E103C2-53CC-41BA-8B73-474C9FB8BF6F}" srcOrd="1" destOrd="0" presId="urn:microsoft.com/office/officeart/2005/8/layout/orgChart1"/>
    <dgm:cxn modelId="{3CB39DA1-C3AC-4369-AAC8-B7F611B60162}" type="presParOf" srcId="{27A10210-AD23-4D27-B77F-1C5780144FFE}" destId="{4AD87B92-5678-4C98-9DB0-6157B2EEAA60}" srcOrd="2" destOrd="0" presId="urn:microsoft.com/office/officeart/2005/8/layout/orgChart1"/>
    <dgm:cxn modelId="{B8D40078-B7B8-4467-8B18-8B4F8D104B7C}" type="presParOf" srcId="{AA52DF43-9C27-4229-B65B-693091F35EE0}" destId="{5DC44784-5730-4192-ACB7-347E0143FD5C}" srcOrd="8" destOrd="0" presId="urn:microsoft.com/office/officeart/2005/8/layout/orgChart1"/>
    <dgm:cxn modelId="{7F25E840-C66C-41FC-822F-7B351DB50192}" type="presParOf" srcId="{AA52DF43-9C27-4229-B65B-693091F35EE0}" destId="{55E8B588-63AB-4DA0-8FDA-DC0D7C7781FB}" srcOrd="9" destOrd="0" presId="urn:microsoft.com/office/officeart/2005/8/layout/orgChart1"/>
    <dgm:cxn modelId="{0B2C2B81-9FF1-4F17-B1DE-CF15F7B7A143}" type="presParOf" srcId="{55E8B588-63AB-4DA0-8FDA-DC0D7C7781FB}" destId="{98839BB1-383C-43E4-8593-408BF1817E9D}" srcOrd="0" destOrd="0" presId="urn:microsoft.com/office/officeart/2005/8/layout/orgChart1"/>
    <dgm:cxn modelId="{1B332073-02AA-4C76-B558-E3D90EE6C8DD}" type="presParOf" srcId="{98839BB1-383C-43E4-8593-408BF1817E9D}" destId="{73041D19-4A60-4864-BBDB-C3B3C38227FA}" srcOrd="0" destOrd="0" presId="urn:microsoft.com/office/officeart/2005/8/layout/orgChart1"/>
    <dgm:cxn modelId="{B7891BD9-3ADC-4732-B649-9B53E316DA31}" type="presParOf" srcId="{98839BB1-383C-43E4-8593-408BF1817E9D}" destId="{8013532F-9D04-46C1-8F0E-7CD15A52D9DD}" srcOrd="1" destOrd="0" presId="urn:microsoft.com/office/officeart/2005/8/layout/orgChart1"/>
    <dgm:cxn modelId="{9444B5D2-E116-42C6-AC16-21726E1CD8C8}" type="presParOf" srcId="{55E8B588-63AB-4DA0-8FDA-DC0D7C7781FB}" destId="{D34C177D-1048-41B3-ABFF-2C415A9F4088}" srcOrd="1" destOrd="0" presId="urn:microsoft.com/office/officeart/2005/8/layout/orgChart1"/>
    <dgm:cxn modelId="{C9700A44-BA69-4701-80D9-AC6CE1B7487D}" type="presParOf" srcId="{55E8B588-63AB-4DA0-8FDA-DC0D7C7781FB}" destId="{E1B372BA-48DF-4F31-A007-D64A9CD4ABD2}" srcOrd="2" destOrd="0" presId="urn:microsoft.com/office/officeart/2005/8/layout/orgChart1"/>
    <dgm:cxn modelId="{AB1B095E-BDB6-4D56-A1B3-39ABFDE265FE}" type="presParOf" srcId="{AA4DC048-D418-4BF6-89F3-585C0E24E883}" destId="{AB13230D-EF97-48DB-8049-48E132013913}" srcOrd="2" destOrd="0" presId="urn:microsoft.com/office/officeart/2005/8/layout/orgChart1"/>
    <dgm:cxn modelId="{5FACED0B-D947-4B05-AFF3-C125CF7D494E}" type="presParOf" srcId="{AB13230D-EF97-48DB-8049-48E132013913}" destId="{56F6E24E-BA28-4880-8318-CC6EB513027B}" srcOrd="0" destOrd="0" presId="urn:microsoft.com/office/officeart/2005/8/layout/orgChart1"/>
    <dgm:cxn modelId="{09B2073F-6ECB-4F03-A6E3-3503ED3C8438}" type="presParOf" srcId="{AB13230D-EF97-48DB-8049-48E132013913}" destId="{802D611C-A394-4630-8F79-B8130E207DF2}" srcOrd="1" destOrd="0" presId="urn:microsoft.com/office/officeart/2005/8/layout/orgChart1"/>
    <dgm:cxn modelId="{C4AE7747-B755-4C61-B075-E5E3C9988078}" type="presParOf" srcId="{802D611C-A394-4630-8F79-B8130E207DF2}" destId="{610F2BD3-7867-4007-80D3-78F558AC817B}" srcOrd="0" destOrd="0" presId="urn:microsoft.com/office/officeart/2005/8/layout/orgChart1"/>
    <dgm:cxn modelId="{DC507F0A-9769-46E0-9691-1B9AE6297CDD}" type="presParOf" srcId="{610F2BD3-7867-4007-80D3-78F558AC817B}" destId="{5C5FBA79-CC2B-4A79-A357-BD1482AB1481}" srcOrd="0" destOrd="0" presId="urn:microsoft.com/office/officeart/2005/8/layout/orgChart1"/>
    <dgm:cxn modelId="{60080284-30AB-42DC-8618-63CB7344E99E}" type="presParOf" srcId="{610F2BD3-7867-4007-80D3-78F558AC817B}" destId="{C84A8851-CDBA-42E0-A5E1-0BAAF124150C}" srcOrd="1" destOrd="0" presId="urn:microsoft.com/office/officeart/2005/8/layout/orgChart1"/>
    <dgm:cxn modelId="{9610D1EE-F6CE-4AC3-A0D5-2390CDE5452E}" type="presParOf" srcId="{802D611C-A394-4630-8F79-B8130E207DF2}" destId="{C05F0024-900C-4339-AAC5-DCD74B673B09}" srcOrd="1" destOrd="0" presId="urn:microsoft.com/office/officeart/2005/8/layout/orgChart1"/>
    <dgm:cxn modelId="{61D7F492-ED7D-4B80-804A-03EBECE65736}" type="presParOf" srcId="{802D611C-A394-4630-8F79-B8130E207DF2}" destId="{91DF59CF-D15C-40FA-A1DC-C7F18A0FA182}" srcOrd="2" destOrd="0" presId="urn:microsoft.com/office/officeart/2005/8/layout/orgChart1"/>
    <dgm:cxn modelId="{EA879ADB-C381-44B5-9608-6ED622FE05D3}" type="presParOf" srcId="{AB13230D-EF97-48DB-8049-48E132013913}" destId="{6BD2C7AA-A546-4203-8648-110E447EA4E9}" srcOrd="2" destOrd="0" presId="urn:microsoft.com/office/officeart/2005/8/layout/orgChart1"/>
    <dgm:cxn modelId="{E755034F-E428-491F-86A6-D1507F3BFE89}" type="presParOf" srcId="{AB13230D-EF97-48DB-8049-48E132013913}" destId="{469DEF8B-7E68-4DCA-BBD2-CF932B6DEE21}" srcOrd="3" destOrd="0" presId="urn:microsoft.com/office/officeart/2005/8/layout/orgChart1"/>
    <dgm:cxn modelId="{9ABB2062-799C-4773-BB41-14302A6C7A5C}" type="presParOf" srcId="{469DEF8B-7E68-4DCA-BBD2-CF932B6DEE21}" destId="{E1AE7049-7D22-4C2A-8A28-4250D6870F45}" srcOrd="0" destOrd="0" presId="urn:microsoft.com/office/officeart/2005/8/layout/orgChart1"/>
    <dgm:cxn modelId="{03348CEE-6146-41F3-A660-46AD0EAE8ABF}" type="presParOf" srcId="{E1AE7049-7D22-4C2A-8A28-4250D6870F45}" destId="{96D7878D-D75D-41DC-871A-C17F54F18761}" srcOrd="0" destOrd="0" presId="urn:microsoft.com/office/officeart/2005/8/layout/orgChart1"/>
    <dgm:cxn modelId="{470DA674-60E7-4E78-8147-5D9C99E5F059}" type="presParOf" srcId="{E1AE7049-7D22-4C2A-8A28-4250D6870F45}" destId="{937DA8E1-1273-47B0-8B6A-C8DEFB14E56E}" srcOrd="1" destOrd="0" presId="urn:microsoft.com/office/officeart/2005/8/layout/orgChart1"/>
    <dgm:cxn modelId="{D23C4A33-DBF3-4B9B-9280-E4DC525AB6C2}" type="presParOf" srcId="{469DEF8B-7E68-4DCA-BBD2-CF932B6DEE21}" destId="{D937BCAA-DEE3-4873-B0B6-86C6E653D8AF}" srcOrd="1" destOrd="0" presId="urn:microsoft.com/office/officeart/2005/8/layout/orgChart1"/>
    <dgm:cxn modelId="{7CADDD86-22EB-4DB6-97A5-60476F7DD948}" type="presParOf" srcId="{469DEF8B-7E68-4DCA-BBD2-CF932B6DEE21}" destId="{B178E851-41A1-47DD-BBA6-B57AEC35C71F}" srcOrd="2" destOrd="0" presId="urn:microsoft.com/office/officeart/2005/8/layout/orgChart1"/>
    <dgm:cxn modelId="{FBCC3CE0-A129-4A32-B5AA-FC90BA7E9E14}" type="presParOf" srcId="{AB13230D-EF97-48DB-8049-48E132013913}" destId="{81B1937B-DD43-4E32-8BD6-BE7202C22344}" srcOrd="4" destOrd="0" presId="urn:microsoft.com/office/officeart/2005/8/layout/orgChart1"/>
    <dgm:cxn modelId="{5BB45C0E-6192-43BB-A9E1-5C6F026E6EB6}" type="presParOf" srcId="{AB13230D-EF97-48DB-8049-48E132013913}" destId="{FEC0F441-E35A-4FA7-BB48-0E61277A5E0B}" srcOrd="5" destOrd="0" presId="urn:microsoft.com/office/officeart/2005/8/layout/orgChart1"/>
    <dgm:cxn modelId="{7778296C-2FDE-4C19-ACDB-46FF51AE4EB6}" type="presParOf" srcId="{FEC0F441-E35A-4FA7-BB48-0E61277A5E0B}" destId="{413C1E72-D696-4531-903C-4A635F53927D}" srcOrd="0" destOrd="0" presId="urn:microsoft.com/office/officeart/2005/8/layout/orgChart1"/>
    <dgm:cxn modelId="{BFF8C5E4-9B7E-43C4-90F8-79A71FE2A25B}" type="presParOf" srcId="{413C1E72-D696-4531-903C-4A635F53927D}" destId="{93F8B935-F73A-4798-BF54-4CCBC6CFBBF5}" srcOrd="0" destOrd="0" presId="urn:microsoft.com/office/officeart/2005/8/layout/orgChart1"/>
    <dgm:cxn modelId="{D5D37FF5-8176-4E6A-A5E7-BF5CAD5D539B}" type="presParOf" srcId="{413C1E72-D696-4531-903C-4A635F53927D}" destId="{46CCDF34-FF45-4CB1-88C9-A38FBCFD5A3C}" srcOrd="1" destOrd="0" presId="urn:microsoft.com/office/officeart/2005/8/layout/orgChart1"/>
    <dgm:cxn modelId="{035A0DFB-A2BC-49A7-94F0-759AC777060C}" type="presParOf" srcId="{FEC0F441-E35A-4FA7-BB48-0E61277A5E0B}" destId="{4B7CEF68-45B3-4BB0-94D0-A57A098C742A}" srcOrd="1" destOrd="0" presId="urn:microsoft.com/office/officeart/2005/8/layout/orgChart1"/>
    <dgm:cxn modelId="{01904348-FC64-4523-A46B-D7D910153247}" type="presParOf" srcId="{FEC0F441-E35A-4FA7-BB48-0E61277A5E0B}" destId="{C460CC33-662B-4D18-A39C-51E49BEB61A6}" srcOrd="2" destOrd="0" presId="urn:microsoft.com/office/officeart/2005/8/layout/orgChart1"/>
    <dgm:cxn modelId="{D09F52EF-F4AA-4894-B81F-EEAA6C0914C2}" type="presParOf" srcId="{AB13230D-EF97-48DB-8049-48E132013913}" destId="{1D443F89-EE1A-4587-8026-2DAF4F422C48}" srcOrd="6" destOrd="0" presId="urn:microsoft.com/office/officeart/2005/8/layout/orgChart1"/>
    <dgm:cxn modelId="{A2374ABC-4941-479F-ABD3-6C4476E32CD3}" type="presParOf" srcId="{AB13230D-EF97-48DB-8049-48E132013913}" destId="{EB967F5A-6951-4D15-8B66-7946FBF025D8}" srcOrd="7" destOrd="0" presId="urn:microsoft.com/office/officeart/2005/8/layout/orgChart1"/>
    <dgm:cxn modelId="{485B2622-58DA-48A4-872B-6A40308B143E}" type="presParOf" srcId="{EB967F5A-6951-4D15-8B66-7946FBF025D8}" destId="{C601260B-6A2A-4C3B-A84D-664C144BA93B}" srcOrd="0" destOrd="0" presId="urn:microsoft.com/office/officeart/2005/8/layout/orgChart1"/>
    <dgm:cxn modelId="{1D1F9077-092E-4D9A-923F-1E567A818073}" type="presParOf" srcId="{C601260B-6A2A-4C3B-A84D-664C144BA93B}" destId="{3A6D2275-4509-4AB5-B7CE-AD8A71695465}" srcOrd="0" destOrd="0" presId="urn:microsoft.com/office/officeart/2005/8/layout/orgChart1"/>
    <dgm:cxn modelId="{A8FBAF69-6634-44BF-8AAE-B5C498BFD4C6}" type="presParOf" srcId="{C601260B-6A2A-4C3B-A84D-664C144BA93B}" destId="{EB1FFA6C-BE71-4A83-847F-7000FC438F71}" srcOrd="1" destOrd="0" presId="urn:microsoft.com/office/officeart/2005/8/layout/orgChart1"/>
    <dgm:cxn modelId="{99BEB65B-A80E-4097-8217-7DBBBAD362F6}" type="presParOf" srcId="{EB967F5A-6951-4D15-8B66-7946FBF025D8}" destId="{502F9D6D-E2D6-48DD-8B09-A33A253A1069}" srcOrd="1" destOrd="0" presId="urn:microsoft.com/office/officeart/2005/8/layout/orgChart1"/>
    <dgm:cxn modelId="{0E19BDB1-F548-4F05-B91F-7FDE32E3BAC2}" type="presParOf" srcId="{EB967F5A-6951-4D15-8B66-7946FBF025D8}" destId="{8D069754-5A68-4A13-8E30-F79BA2231F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CFE87A59-1790-47AF-A8A0-379460444837}">
      <dgm:prSet phldrT="[Texto]"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dirty="0"/>
        </a:p>
      </dgm:t>
    </dgm:pt>
    <dgm:pt modelId="{3BB53A88-0973-468B-B7D0-8075FFAB7059}" type="parTrans" cxnId="{8BD89AE3-3AFB-4FDB-915C-0739F30B8C22}">
      <dgm:prSet/>
      <dgm:spPr/>
      <dgm:t>
        <a:bodyPr/>
        <a:lstStyle/>
        <a:p>
          <a:endParaRPr lang="es-ES" sz="1200"/>
        </a:p>
      </dgm:t>
    </dgm:pt>
    <dgm:pt modelId="{96451936-002B-474E-AE7B-8D625CC0BE48}" type="sibTrans" cxnId="{8BD89AE3-3AFB-4FDB-915C-0739F30B8C22}">
      <dgm:prSet/>
      <dgm:spPr/>
      <dgm:t>
        <a:bodyPr/>
        <a:lstStyle/>
        <a:p>
          <a:endParaRPr lang="es-ES" sz="1200"/>
        </a:p>
      </dgm:t>
    </dgm:pt>
    <dgm:pt modelId="{AF34C918-6750-4FA9-8FCC-2BDCD1EBAE35}">
      <dgm:prSet custT="1"/>
      <dgm:spPr/>
      <dgm:t>
        <a:bodyPr/>
        <a:lstStyle/>
        <a:p>
          <a:r>
            <a:rPr lang="es-MX" sz="1200" dirty="0" smtClean="0"/>
            <a:t>Policías</a:t>
          </a:r>
          <a:endParaRPr lang="es-MX" sz="1200" dirty="0" smtClean="0"/>
        </a:p>
      </dgm:t>
    </dgm:pt>
    <dgm:pt modelId="{B46C1FAD-3C02-4594-9A76-3885D2E73DD7}" type="parTrans" cxnId="{70191B04-0522-4023-A296-4A266A70C108}">
      <dgm:prSet/>
      <dgm:spPr/>
      <dgm:t>
        <a:bodyPr/>
        <a:lstStyle/>
        <a:p>
          <a:endParaRPr lang="es-ES" sz="1200"/>
        </a:p>
      </dgm:t>
    </dgm:pt>
    <dgm:pt modelId="{7A8E3EA7-5D97-4CFC-8CA1-9E31FF2E3DB5}" type="sibTrans" cxnId="{70191B04-0522-4023-A296-4A266A70C108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5C06633-6B17-4523-B38B-B4234CC14439}" type="pres">
      <dgm:prSet presAssocID="{CFE87A59-1790-47AF-A8A0-379460444837}" presName="hierRoot1" presStyleCnt="0">
        <dgm:presLayoutVars>
          <dgm:hierBranch val="init"/>
        </dgm:presLayoutVars>
      </dgm:prSet>
      <dgm:spPr/>
    </dgm:pt>
    <dgm:pt modelId="{F50B6E4E-B354-482E-8A31-7234947F6BB2}" type="pres">
      <dgm:prSet presAssocID="{CFE87A59-1790-47AF-A8A0-379460444837}" presName="rootComposite1" presStyleCnt="0"/>
      <dgm:spPr/>
    </dgm:pt>
    <dgm:pt modelId="{A03C4588-1A3F-4889-8B6A-44AD9991207F}" type="pres">
      <dgm:prSet presAssocID="{CFE87A59-1790-47AF-A8A0-379460444837}" presName="rootText1" presStyleLbl="node0" presStyleIdx="0" presStyleCnt="1" custScaleX="54430" custScaleY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383B336-DA30-4D4E-B96D-C6BD8247CBFD}" type="pres">
      <dgm:prSet presAssocID="{CFE87A59-1790-47AF-A8A0-37946044483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A54BA35-9304-4376-89DB-8B42527B15F3}" type="pres">
      <dgm:prSet presAssocID="{CFE87A59-1790-47AF-A8A0-379460444837}" presName="hierChild2" presStyleCnt="0"/>
      <dgm:spPr/>
    </dgm:pt>
    <dgm:pt modelId="{8DE300C5-7B71-42C8-BD0E-A89A6A5EF4DF}" type="pres">
      <dgm:prSet presAssocID="{B46C1FAD-3C02-4594-9A76-3885D2E73DD7}" presName="Name37" presStyleLbl="parChTrans1D2" presStyleIdx="0" presStyleCnt="1"/>
      <dgm:spPr/>
      <dgm:t>
        <a:bodyPr/>
        <a:lstStyle/>
        <a:p>
          <a:endParaRPr lang="es-ES"/>
        </a:p>
      </dgm:t>
    </dgm:pt>
    <dgm:pt modelId="{4E52A43C-E642-4339-B512-EA4609EEA49D}" type="pres">
      <dgm:prSet presAssocID="{AF34C918-6750-4FA9-8FCC-2BDCD1EBAE35}" presName="hierRoot2" presStyleCnt="0">
        <dgm:presLayoutVars>
          <dgm:hierBranch/>
        </dgm:presLayoutVars>
      </dgm:prSet>
      <dgm:spPr/>
    </dgm:pt>
    <dgm:pt modelId="{5DD6C233-9E04-42E6-9172-6CF5B96C7DBF}" type="pres">
      <dgm:prSet presAssocID="{AF34C918-6750-4FA9-8FCC-2BDCD1EBAE35}" presName="rootComposite" presStyleCnt="0"/>
      <dgm:spPr/>
    </dgm:pt>
    <dgm:pt modelId="{750238AF-6DAE-454F-9DF1-112AC698AD48}" type="pres">
      <dgm:prSet presAssocID="{AF34C918-6750-4FA9-8FCC-2BDCD1EBAE35}" presName="rootText" presStyleLbl="node2" presStyleIdx="0" presStyleCnt="1" custScaleX="94416" custScaleY="119654" custLinFactNeighborY="-201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51A0E-E120-46C5-8BC5-C52F6D6712C1}" type="pres">
      <dgm:prSet presAssocID="{AF34C918-6750-4FA9-8FCC-2BDCD1EBAE35}" presName="rootConnector" presStyleLbl="node2" presStyleIdx="0" presStyleCnt="1"/>
      <dgm:spPr/>
      <dgm:t>
        <a:bodyPr/>
        <a:lstStyle/>
        <a:p>
          <a:endParaRPr lang="es-ES"/>
        </a:p>
      </dgm:t>
    </dgm:pt>
    <dgm:pt modelId="{2B060B4A-D21F-457E-AAE6-5F1AB75AC723}" type="pres">
      <dgm:prSet presAssocID="{AF34C918-6750-4FA9-8FCC-2BDCD1EBAE35}" presName="hierChild4" presStyleCnt="0"/>
      <dgm:spPr/>
    </dgm:pt>
    <dgm:pt modelId="{B0668F1A-317B-4F2D-A989-CFC00C82294E}" type="pres">
      <dgm:prSet presAssocID="{AF34C918-6750-4FA9-8FCC-2BDCD1EBAE35}" presName="hierChild5" presStyleCnt="0"/>
      <dgm:spPr/>
    </dgm:pt>
    <dgm:pt modelId="{ABCA52BD-BC74-49A8-B261-5C7B373DB8D0}" type="pres">
      <dgm:prSet presAssocID="{CFE87A59-1790-47AF-A8A0-379460444837}" presName="hierChild3" presStyleCnt="0"/>
      <dgm:spPr/>
    </dgm:pt>
  </dgm:ptLst>
  <dgm:cxnLst>
    <dgm:cxn modelId="{70191B04-0522-4023-A296-4A266A70C108}" srcId="{CFE87A59-1790-47AF-A8A0-379460444837}" destId="{AF34C918-6750-4FA9-8FCC-2BDCD1EBAE35}" srcOrd="0" destOrd="0" parTransId="{B46C1FAD-3C02-4594-9A76-3885D2E73DD7}" sibTransId="{7A8E3EA7-5D97-4CFC-8CA1-9E31FF2E3DB5}"/>
    <dgm:cxn modelId="{E4791366-90A8-40D3-B43A-7593C2B65C01}" type="presOf" srcId="{AF34C918-6750-4FA9-8FCC-2BDCD1EBAE35}" destId="{750238AF-6DAE-454F-9DF1-112AC698AD48}" srcOrd="0" destOrd="0" presId="urn:microsoft.com/office/officeart/2005/8/layout/orgChart1"/>
    <dgm:cxn modelId="{8BD89AE3-3AFB-4FDB-915C-0739F30B8C22}" srcId="{E9A79BD6-357A-4D2E-AA92-9DD75E18AB6C}" destId="{CFE87A59-1790-47AF-A8A0-379460444837}" srcOrd="0" destOrd="0" parTransId="{3BB53A88-0973-468B-B7D0-8075FFAB7059}" sibTransId="{96451936-002B-474E-AE7B-8D625CC0BE48}"/>
    <dgm:cxn modelId="{CE3061A4-88F6-405D-9856-FD772C4D5989}" type="presOf" srcId="{CFE87A59-1790-47AF-A8A0-379460444837}" destId="{3383B336-DA30-4D4E-B96D-C6BD8247CBFD}" srcOrd="1" destOrd="0" presId="urn:microsoft.com/office/officeart/2005/8/layout/orgChart1"/>
    <dgm:cxn modelId="{FC836A0B-27EA-4537-B243-9C0C4A02D9E5}" type="presOf" srcId="{AF34C918-6750-4FA9-8FCC-2BDCD1EBAE35}" destId="{DEB51A0E-E120-46C5-8BC5-C52F6D6712C1}" srcOrd="1" destOrd="0" presId="urn:microsoft.com/office/officeart/2005/8/layout/orgChart1"/>
    <dgm:cxn modelId="{36A8EF5F-0428-402F-AFCB-63DF176CCAFC}" type="presOf" srcId="{CFE87A59-1790-47AF-A8A0-379460444837}" destId="{A03C4588-1A3F-4889-8B6A-44AD9991207F}" srcOrd="0" destOrd="0" presId="urn:microsoft.com/office/officeart/2005/8/layout/orgChart1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641F52C1-2189-42BF-A668-F7417C184472}" type="presOf" srcId="{B46C1FAD-3C02-4594-9A76-3885D2E73DD7}" destId="{8DE300C5-7B71-42C8-BD0E-A89A6A5EF4DF}" srcOrd="0" destOrd="0" presId="urn:microsoft.com/office/officeart/2005/8/layout/orgChart1"/>
    <dgm:cxn modelId="{194202E9-637E-4F61-A00B-9D5BB11B5A75}" type="presParOf" srcId="{6F208887-E1DD-4BAC-8E5B-4E0D029F2040}" destId="{25C06633-6B17-4523-B38B-B4234CC14439}" srcOrd="0" destOrd="0" presId="urn:microsoft.com/office/officeart/2005/8/layout/orgChart1"/>
    <dgm:cxn modelId="{A17F957C-E5D9-4E7F-802F-DA40851EE15E}" type="presParOf" srcId="{25C06633-6B17-4523-B38B-B4234CC14439}" destId="{F50B6E4E-B354-482E-8A31-7234947F6BB2}" srcOrd="0" destOrd="0" presId="urn:microsoft.com/office/officeart/2005/8/layout/orgChart1"/>
    <dgm:cxn modelId="{87F5F966-CE4F-4520-BB34-AFC992626285}" type="presParOf" srcId="{F50B6E4E-B354-482E-8A31-7234947F6BB2}" destId="{A03C4588-1A3F-4889-8B6A-44AD9991207F}" srcOrd="0" destOrd="0" presId="urn:microsoft.com/office/officeart/2005/8/layout/orgChart1"/>
    <dgm:cxn modelId="{BBA450BB-D1E6-46A7-9717-3A96D8A03515}" type="presParOf" srcId="{F50B6E4E-B354-482E-8A31-7234947F6BB2}" destId="{3383B336-DA30-4D4E-B96D-C6BD8247CBFD}" srcOrd="1" destOrd="0" presId="urn:microsoft.com/office/officeart/2005/8/layout/orgChart1"/>
    <dgm:cxn modelId="{ED644947-FA11-4EB6-9EA3-A2EFAE0A8F2B}" type="presParOf" srcId="{25C06633-6B17-4523-B38B-B4234CC14439}" destId="{8A54BA35-9304-4376-89DB-8B42527B15F3}" srcOrd="1" destOrd="0" presId="urn:microsoft.com/office/officeart/2005/8/layout/orgChart1"/>
    <dgm:cxn modelId="{AE44569E-39CF-43C7-AFB0-614421D75F2E}" type="presParOf" srcId="{8A54BA35-9304-4376-89DB-8B42527B15F3}" destId="{8DE300C5-7B71-42C8-BD0E-A89A6A5EF4DF}" srcOrd="0" destOrd="0" presId="urn:microsoft.com/office/officeart/2005/8/layout/orgChart1"/>
    <dgm:cxn modelId="{5C242B16-1C40-42DE-8C95-E0DB0E9CE55F}" type="presParOf" srcId="{8A54BA35-9304-4376-89DB-8B42527B15F3}" destId="{4E52A43C-E642-4339-B512-EA4609EEA49D}" srcOrd="1" destOrd="0" presId="urn:microsoft.com/office/officeart/2005/8/layout/orgChart1"/>
    <dgm:cxn modelId="{E21CCD98-9440-46B9-BFA0-333CE8BF1650}" type="presParOf" srcId="{4E52A43C-E642-4339-B512-EA4609EEA49D}" destId="{5DD6C233-9E04-42E6-9172-6CF5B96C7DBF}" srcOrd="0" destOrd="0" presId="urn:microsoft.com/office/officeart/2005/8/layout/orgChart1"/>
    <dgm:cxn modelId="{F3A75AAB-7F9E-4B22-A6CC-CF48E3A362AA}" type="presParOf" srcId="{5DD6C233-9E04-42E6-9172-6CF5B96C7DBF}" destId="{750238AF-6DAE-454F-9DF1-112AC698AD48}" srcOrd="0" destOrd="0" presId="urn:microsoft.com/office/officeart/2005/8/layout/orgChart1"/>
    <dgm:cxn modelId="{3A331A32-98B4-4199-82AA-DBC4EDD55C8C}" type="presParOf" srcId="{5DD6C233-9E04-42E6-9172-6CF5B96C7DBF}" destId="{DEB51A0E-E120-46C5-8BC5-C52F6D6712C1}" srcOrd="1" destOrd="0" presId="urn:microsoft.com/office/officeart/2005/8/layout/orgChart1"/>
    <dgm:cxn modelId="{BCDDB0E9-2E20-442F-B560-B83F9833146B}" type="presParOf" srcId="{4E52A43C-E642-4339-B512-EA4609EEA49D}" destId="{2B060B4A-D21F-457E-AAE6-5F1AB75AC723}" srcOrd="1" destOrd="0" presId="urn:microsoft.com/office/officeart/2005/8/layout/orgChart1"/>
    <dgm:cxn modelId="{A382CC8A-3FFA-4701-872A-312ACF477E26}" type="presParOf" srcId="{4E52A43C-E642-4339-B512-EA4609EEA49D}" destId="{B0668F1A-317B-4F2D-A989-CFC00C82294E}" srcOrd="2" destOrd="0" presId="urn:microsoft.com/office/officeart/2005/8/layout/orgChart1"/>
    <dgm:cxn modelId="{F9000F90-A46A-4003-A174-FB9FBFBB0FBA}" type="presParOf" srcId="{25C06633-6B17-4523-B38B-B4234CC14439}" destId="{ABCA52BD-BC74-49A8-B261-5C7B373DB8D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7C4CF2-6C17-42C5-A377-1F7FB5418524}">
      <dgm:prSet phldrT="[Texto]" custT="1"/>
      <dgm:spPr/>
      <dgm:t>
        <a:bodyPr/>
        <a:lstStyle/>
        <a:p>
          <a:r>
            <a:rPr lang="es-MX" altLang="es-MX" sz="1200" dirty="0" smtClean="0"/>
            <a:t>Jefe(a) de </a:t>
          </a:r>
          <a:r>
            <a:rPr lang="es-MX" altLang="es-MX" sz="1200" dirty="0" smtClean="0"/>
            <a:t>Armería</a:t>
          </a:r>
          <a:endParaRPr lang="es-MX" altLang="es-MX" sz="1200" dirty="0" smtClean="0"/>
        </a:p>
      </dgm:t>
    </dgm:pt>
    <dgm:pt modelId="{F5EC6016-6D3A-42D9-B653-344BF36E8FAC}" type="parTrans" cxnId="{326764BC-CCFB-49F8-9B60-B918158E3002}">
      <dgm:prSet/>
      <dgm:spPr/>
      <dgm:t>
        <a:bodyPr/>
        <a:lstStyle/>
        <a:p>
          <a:endParaRPr lang="es-ES" sz="1200"/>
        </a:p>
      </dgm:t>
    </dgm:pt>
    <dgm:pt modelId="{E00D76E0-394E-4542-A652-3C1BD875D28D}" type="sibTrans" cxnId="{326764BC-CCFB-49F8-9B60-B918158E3002}">
      <dgm:prSet/>
      <dgm:spPr/>
      <dgm:t>
        <a:bodyPr/>
        <a:lstStyle/>
        <a:p>
          <a:endParaRPr lang="es-ES" sz="1200"/>
        </a:p>
      </dgm:t>
    </dgm:pt>
    <dgm:pt modelId="{94E2EB69-B0A2-4C13-9C32-70CD10E473F9}">
      <dgm:prSet custT="1"/>
      <dgm:spPr/>
      <dgm:t>
        <a:bodyPr/>
        <a:lstStyle/>
        <a:p>
          <a:r>
            <a:rPr lang="es-MX" altLang="es-MX" sz="1200" dirty="0" smtClean="0"/>
            <a:t>Supervisor(a) de </a:t>
          </a:r>
          <a:r>
            <a:rPr lang="es-MX" altLang="es-MX" sz="1200" dirty="0" smtClean="0"/>
            <a:t>Armería</a:t>
          </a:r>
          <a:endParaRPr lang="es-MX" altLang="es-MX" sz="1200" dirty="0" smtClean="0"/>
        </a:p>
      </dgm:t>
    </dgm:pt>
    <dgm:pt modelId="{554C9532-A9BA-4F5C-B8D1-36B021981635}" type="parTrans" cxnId="{BBF19AA3-7A8F-46AB-BB77-8D2B2178EDC9}">
      <dgm:prSet/>
      <dgm:spPr/>
      <dgm:t>
        <a:bodyPr/>
        <a:lstStyle/>
        <a:p>
          <a:endParaRPr lang="es-ES" sz="1200"/>
        </a:p>
      </dgm:t>
    </dgm:pt>
    <dgm:pt modelId="{1A7F9CAC-BA27-45C1-A0BF-BD4A522F49E4}" type="sibTrans" cxnId="{BBF19AA3-7A8F-46AB-BB77-8D2B2178EDC9}">
      <dgm:prSet/>
      <dgm:spPr/>
      <dgm:t>
        <a:bodyPr/>
        <a:lstStyle/>
        <a:p>
          <a:endParaRPr lang="es-ES" sz="1200"/>
        </a:p>
      </dgm:t>
    </dgm:pt>
    <dgm:pt modelId="{9DB205F7-D2EB-47EB-A3FC-DDB21CF2384A}">
      <dgm:prSet custT="1"/>
      <dgm:spPr/>
      <dgm:t>
        <a:bodyPr/>
        <a:lstStyle/>
        <a:p>
          <a:r>
            <a:rPr lang="es-ES" sz="1200" dirty="0" smtClean="0"/>
            <a:t>Instructor(a</a:t>
          </a:r>
          <a:r>
            <a:rPr lang="es-ES" sz="1200" dirty="0" smtClean="0"/>
            <a:t>)</a:t>
          </a:r>
          <a:endParaRPr lang="es-ES" sz="1200" dirty="0" smtClean="0"/>
        </a:p>
      </dgm:t>
    </dgm:pt>
    <dgm:pt modelId="{4F7F85FA-21E1-40E7-B95E-3BF24FDE0D33}" type="parTrans" cxnId="{C575A4DF-3A6F-4AE7-BDAC-648334D92DC7}">
      <dgm:prSet/>
      <dgm:spPr/>
      <dgm:t>
        <a:bodyPr/>
        <a:lstStyle/>
        <a:p>
          <a:endParaRPr lang="es-ES" sz="1200"/>
        </a:p>
      </dgm:t>
    </dgm:pt>
    <dgm:pt modelId="{2A93B0A4-F0C4-4C9E-B33E-D122EA9D3E3B}" type="sibTrans" cxnId="{C575A4DF-3A6F-4AE7-BDAC-648334D92DC7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EC54101-6590-410C-9A8C-0D824D4BEB00}" type="pres">
      <dgm:prSet presAssocID="{7D7C4CF2-6C17-42C5-A377-1F7FB5418524}" presName="hierRoot1" presStyleCnt="0">
        <dgm:presLayoutVars>
          <dgm:hierBranch val="init"/>
        </dgm:presLayoutVars>
      </dgm:prSet>
      <dgm:spPr/>
    </dgm:pt>
    <dgm:pt modelId="{26E65747-8503-4D9F-B263-D977D91A14E1}" type="pres">
      <dgm:prSet presAssocID="{7D7C4CF2-6C17-42C5-A377-1F7FB5418524}" presName="rootComposite1" presStyleCnt="0"/>
      <dgm:spPr/>
    </dgm:pt>
    <dgm:pt modelId="{68D727F5-6F5B-4A9D-A21D-2AD995BDC6AE}" type="pres">
      <dgm:prSet presAssocID="{7D7C4CF2-6C17-42C5-A377-1F7FB5418524}" presName="rootText1" presStyleLbl="node0" presStyleIdx="0" presStyleCnt="1" custScaleX="89362" custScaleY="871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6C6FAE-970E-4806-8149-087755ADAE6E}" type="pres">
      <dgm:prSet presAssocID="{7D7C4CF2-6C17-42C5-A377-1F7FB541852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CD7EF59-8259-4516-A851-4CA5BECD5AAC}" type="pres">
      <dgm:prSet presAssocID="{7D7C4CF2-6C17-42C5-A377-1F7FB5418524}" presName="hierChild2" presStyleCnt="0"/>
      <dgm:spPr/>
    </dgm:pt>
    <dgm:pt modelId="{7A118263-0818-4106-9C7E-A44326485744}" type="pres">
      <dgm:prSet presAssocID="{554C9532-A9BA-4F5C-B8D1-36B021981635}" presName="Name37" presStyleLbl="parChTrans1D2" presStyleIdx="0" presStyleCnt="2"/>
      <dgm:spPr/>
      <dgm:t>
        <a:bodyPr/>
        <a:lstStyle/>
        <a:p>
          <a:endParaRPr lang="es-ES"/>
        </a:p>
      </dgm:t>
    </dgm:pt>
    <dgm:pt modelId="{C776BC86-504A-4D30-A0E5-B1F584CA3A3C}" type="pres">
      <dgm:prSet presAssocID="{94E2EB69-B0A2-4C13-9C32-70CD10E473F9}" presName="hierRoot2" presStyleCnt="0">
        <dgm:presLayoutVars>
          <dgm:hierBranch/>
        </dgm:presLayoutVars>
      </dgm:prSet>
      <dgm:spPr/>
    </dgm:pt>
    <dgm:pt modelId="{6C4DBC8E-096E-4952-8C6C-7BDE90FBD541}" type="pres">
      <dgm:prSet presAssocID="{94E2EB69-B0A2-4C13-9C32-70CD10E473F9}" presName="rootComposite" presStyleCnt="0"/>
      <dgm:spPr/>
    </dgm:pt>
    <dgm:pt modelId="{3BF69D2C-D49F-4970-934C-D5876765EB9F}" type="pres">
      <dgm:prSet presAssocID="{94E2EB69-B0A2-4C13-9C32-70CD10E473F9}" presName="rootText" presStyleLbl="node2" presStyleIdx="0" presStyleCnt="2" custScaleX="68143" custScaleY="74318" custLinFactNeighborX="6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432BE4-89D2-484D-9997-83D677FA345E}" type="pres">
      <dgm:prSet presAssocID="{94E2EB69-B0A2-4C13-9C32-70CD10E473F9}" presName="rootConnector" presStyleLbl="node2" presStyleIdx="0" presStyleCnt="2"/>
      <dgm:spPr/>
      <dgm:t>
        <a:bodyPr/>
        <a:lstStyle/>
        <a:p>
          <a:endParaRPr lang="es-ES"/>
        </a:p>
      </dgm:t>
    </dgm:pt>
    <dgm:pt modelId="{AAF10EB9-CC96-44AE-BC10-09FE00C54A88}" type="pres">
      <dgm:prSet presAssocID="{94E2EB69-B0A2-4C13-9C32-70CD10E473F9}" presName="hierChild4" presStyleCnt="0"/>
      <dgm:spPr/>
    </dgm:pt>
    <dgm:pt modelId="{5999530E-2829-4E3B-807F-5FBD726F800B}" type="pres">
      <dgm:prSet presAssocID="{94E2EB69-B0A2-4C13-9C32-70CD10E473F9}" presName="hierChild5" presStyleCnt="0"/>
      <dgm:spPr/>
    </dgm:pt>
    <dgm:pt modelId="{804819AC-19E4-4834-8164-29C348A4CE8C}" type="pres">
      <dgm:prSet presAssocID="{4F7F85FA-21E1-40E7-B95E-3BF24FDE0D33}" presName="Name37" presStyleLbl="parChTrans1D2" presStyleIdx="1" presStyleCnt="2"/>
      <dgm:spPr/>
      <dgm:t>
        <a:bodyPr/>
        <a:lstStyle/>
        <a:p>
          <a:endParaRPr lang="es-ES"/>
        </a:p>
      </dgm:t>
    </dgm:pt>
    <dgm:pt modelId="{8945349E-1726-4E26-8CD7-6CFF73342BFC}" type="pres">
      <dgm:prSet presAssocID="{9DB205F7-D2EB-47EB-A3FC-DDB21CF2384A}" presName="hierRoot2" presStyleCnt="0">
        <dgm:presLayoutVars>
          <dgm:hierBranch val="init"/>
        </dgm:presLayoutVars>
      </dgm:prSet>
      <dgm:spPr/>
    </dgm:pt>
    <dgm:pt modelId="{1AA6608F-8AA0-4857-B594-29EA3BE0D05D}" type="pres">
      <dgm:prSet presAssocID="{9DB205F7-D2EB-47EB-A3FC-DDB21CF2384A}" presName="rootComposite" presStyleCnt="0"/>
      <dgm:spPr/>
    </dgm:pt>
    <dgm:pt modelId="{A99812C4-2663-4D9F-8C32-3124AF6958E3}" type="pres">
      <dgm:prSet presAssocID="{9DB205F7-D2EB-47EB-A3FC-DDB21CF2384A}" presName="rootText" presStyleLbl="node2" presStyleIdx="1" presStyleCnt="2" custScaleX="68143" custScaleY="74318" custLinFactNeighborX="6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F8408B-CC56-406D-81E3-DBFCFDD6D71D}" type="pres">
      <dgm:prSet presAssocID="{9DB205F7-D2EB-47EB-A3FC-DDB21CF2384A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9484A-EB2A-4307-B0FB-929A5845B32D}" type="pres">
      <dgm:prSet presAssocID="{9DB205F7-D2EB-47EB-A3FC-DDB21CF2384A}" presName="hierChild4" presStyleCnt="0"/>
      <dgm:spPr/>
    </dgm:pt>
    <dgm:pt modelId="{96E90E23-5048-43CA-9179-F2C61C19775F}" type="pres">
      <dgm:prSet presAssocID="{9DB205F7-D2EB-47EB-A3FC-DDB21CF2384A}" presName="hierChild5" presStyleCnt="0"/>
      <dgm:spPr/>
    </dgm:pt>
    <dgm:pt modelId="{48A4FE99-BA88-4F54-B5DB-0C70F57D0702}" type="pres">
      <dgm:prSet presAssocID="{7D7C4CF2-6C17-42C5-A377-1F7FB5418524}" presName="hierChild3" presStyleCnt="0"/>
      <dgm:spPr/>
    </dgm:pt>
  </dgm:ptLst>
  <dgm:cxnLst>
    <dgm:cxn modelId="{326764BC-CCFB-49F8-9B60-B918158E3002}" srcId="{E9A79BD6-357A-4D2E-AA92-9DD75E18AB6C}" destId="{7D7C4CF2-6C17-42C5-A377-1F7FB5418524}" srcOrd="0" destOrd="0" parTransId="{F5EC6016-6D3A-42D9-B653-344BF36E8FAC}" sibTransId="{E00D76E0-394E-4542-A652-3C1BD875D28D}"/>
    <dgm:cxn modelId="{DF0892F2-F9C7-433E-9DF9-54D8A9FECA3D}" type="presOf" srcId="{554C9532-A9BA-4F5C-B8D1-36B021981635}" destId="{7A118263-0818-4106-9C7E-A44326485744}" srcOrd="0" destOrd="0" presId="urn:microsoft.com/office/officeart/2005/8/layout/orgChart1"/>
    <dgm:cxn modelId="{BBF19AA3-7A8F-46AB-BB77-8D2B2178EDC9}" srcId="{7D7C4CF2-6C17-42C5-A377-1F7FB5418524}" destId="{94E2EB69-B0A2-4C13-9C32-70CD10E473F9}" srcOrd="0" destOrd="0" parTransId="{554C9532-A9BA-4F5C-B8D1-36B021981635}" sibTransId="{1A7F9CAC-BA27-45C1-A0BF-BD4A522F49E4}"/>
    <dgm:cxn modelId="{D73A080B-1C2B-4D38-A262-72D760EC17F0}" type="presOf" srcId="{4F7F85FA-21E1-40E7-B95E-3BF24FDE0D33}" destId="{804819AC-19E4-4834-8164-29C348A4CE8C}" srcOrd="0" destOrd="0" presId="urn:microsoft.com/office/officeart/2005/8/layout/orgChart1"/>
    <dgm:cxn modelId="{5FF9FCCF-F5CD-4F93-8ED7-73197A0B8985}" type="presOf" srcId="{7D7C4CF2-6C17-42C5-A377-1F7FB5418524}" destId="{A26C6FAE-970E-4806-8149-087755ADAE6E}" srcOrd="1" destOrd="0" presId="urn:microsoft.com/office/officeart/2005/8/layout/orgChart1"/>
    <dgm:cxn modelId="{9FAC4DF9-CA96-4461-AC28-AECDC842EE20}" type="presOf" srcId="{9DB205F7-D2EB-47EB-A3FC-DDB21CF2384A}" destId="{A99812C4-2663-4D9F-8C32-3124AF6958E3}" srcOrd="0" destOrd="0" presId="urn:microsoft.com/office/officeart/2005/8/layout/orgChart1"/>
    <dgm:cxn modelId="{C575A4DF-3A6F-4AE7-BDAC-648334D92DC7}" srcId="{7D7C4CF2-6C17-42C5-A377-1F7FB5418524}" destId="{9DB205F7-D2EB-47EB-A3FC-DDB21CF2384A}" srcOrd="1" destOrd="0" parTransId="{4F7F85FA-21E1-40E7-B95E-3BF24FDE0D33}" sibTransId="{2A93B0A4-F0C4-4C9E-B33E-D122EA9D3E3B}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3EC88A33-5A57-4C4F-8B64-4E8C70468821}" type="presOf" srcId="{94E2EB69-B0A2-4C13-9C32-70CD10E473F9}" destId="{3BF69D2C-D49F-4970-934C-D5876765EB9F}" srcOrd="0" destOrd="0" presId="urn:microsoft.com/office/officeart/2005/8/layout/orgChart1"/>
    <dgm:cxn modelId="{63C1DF21-6A78-42C2-BF1A-AEEA7B2EA3C7}" type="presOf" srcId="{7D7C4CF2-6C17-42C5-A377-1F7FB5418524}" destId="{68D727F5-6F5B-4A9D-A21D-2AD995BDC6AE}" srcOrd="0" destOrd="0" presId="urn:microsoft.com/office/officeart/2005/8/layout/orgChart1"/>
    <dgm:cxn modelId="{5A396D94-161E-4E33-AD8D-55EDCE4BF52B}" type="presOf" srcId="{9DB205F7-D2EB-47EB-A3FC-DDB21CF2384A}" destId="{A1F8408B-CC56-406D-81E3-DBFCFDD6D71D}" srcOrd="1" destOrd="0" presId="urn:microsoft.com/office/officeart/2005/8/layout/orgChart1"/>
    <dgm:cxn modelId="{5ED60577-6868-4157-88B7-55C65CAE67C4}" type="presOf" srcId="{94E2EB69-B0A2-4C13-9C32-70CD10E473F9}" destId="{47432BE4-89D2-484D-9997-83D677FA345E}" srcOrd="1" destOrd="0" presId="urn:microsoft.com/office/officeart/2005/8/layout/orgChart1"/>
    <dgm:cxn modelId="{7E3A7AA8-4818-4F67-903B-4DB818FD33C7}" type="presParOf" srcId="{6F208887-E1DD-4BAC-8E5B-4E0D029F2040}" destId="{CEC54101-6590-410C-9A8C-0D824D4BEB00}" srcOrd="0" destOrd="0" presId="urn:microsoft.com/office/officeart/2005/8/layout/orgChart1"/>
    <dgm:cxn modelId="{A635F5DA-1E46-4009-B9F1-6D1EFB85AF4E}" type="presParOf" srcId="{CEC54101-6590-410C-9A8C-0D824D4BEB00}" destId="{26E65747-8503-4D9F-B263-D977D91A14E1}" srcOrd="0" destOrd="0" presId="urn:microsoft.com/office/officeart/2005/8/layout/orgChart1"/>
    <dgm:cxn modelId="{0D79778B-B5F3-46EC-B91C-61AE76B3EF48}" type="presParOf" srcId="{26E65747-8503-4D9F-B263-D977D91A14E1}" destId="{68D727F5-6F5B-4A9D-A21D-2AD995BDC6AE}" srcOrd="0" destOrd="0" presId="urn:microsoft.com/office/officeart/2005/8/layout/orgChart1"/>
    <dgm:cxn modelId="{69AAD2FF-21C4-4723-A6C5-8E467EA11355}" type="presParOf" srcId="{26E65747-8503-4D9F-B263-D977D91A14E1}" destId="{A26C6FAE-970E-4806-8149-087755ADAE6E}" srcOrd="1" destOrd="0" presId="urn:microsoft.com/office/officeart/2005/8/layout/orgChart1"/>
    <dgm:cxn modelId="{462263F9-D95B-4247-A918-46AF3D395B1C}" type="presParOf" srcId="{CEC54101-6590-410C-9A8C-0D824D4BEB00}" destId="{0CD7EF59-8259-4516-A851-4CA5BECD5AAC}" srcOrd="1" destOrd="0" presId="urn:microsoft.com/office/officeart/2005/8/layout/orgChart1"/>
    <dgm:cxn modelId="{A9FB466A-8491-416F-A5AA-9D51D8DEE0F4}" type="presParOf" srcId="{0CD7EF59-8259-4516-A851-4CA5BECD5AAC}" destId="{7A118263-0818-4106-9C7E-A44326485744}" srcOrd="0" destOrd="0" presId="urn:microsoft.com/office/officeart/2005/8/layout/orgChart1"/>
    <dgm:cxn modelId="{586897E3-F881-4955-AC8F-C6E747EAB0F2}" type="presParOf" srcId="{0CD7EF59-8259-4516-A851-4CA5BECD5AAC}" destId="{C776BC86-504A-4D30-A0E5-B1F584CA3A3C}" srcOrd="1" destOrd="0" presId="urn:microsoft.com/office/officeart/2005/8/layout/orgChart1"/>
    <dgm:cxn modelId="{7211EB50-CFF5-4015-9B8D-2E9C724C9F83}" type="presParOf" srcId="{C776BC86-504A-4D30-A0E5-B1F584CA3A3C}" destId="{6C4DBC8E-096E-4952-8C6C-7BDE90FBD541}" srcOrd="0" destOrd="0" presId="urn:microsoft.com/office/officeart/2005/8/layout/orgChart1"/>
    <dgm:cxn modelId="{C19C8C1B-5D36-4AEB-AC68-953C1D50DA41}" type="presParOf" srcId="{6C4DBC8E-096E-4952-8C6C-7BDE90FBD541}" destId="{3BF69D2C-D49F-4970-934C-D5876765EB9F}" srcOrd="0" destOrd="0" presId="urn:microsoft.com/office/officeart/2005/8/layout/orgChart1"/>
    <dgm:cxn modelId="{D0D50C8D-9A8B-4077-B4B6-5C5922ED28CA}" type="presParOf" srcId="{6C4DBC8E-096E-4952-8C6C-7BDE90FBD541}" destId="{47432BE4-89D2-484D-9997-83D677FA345E}" srcOrd="1" destOrd="0" presId="urn:microsoft.com/office/officeart/2005/8/layout/orgChart1"/>
    <dgm:cxn modelId="{113F328B-FA7A-439C-9509-797F8A7EBDF9}" type="presParOf" srcId="{C776BC86-504A-4D30-A0E5-B1F584CA3A3C}" destId="{AAF10EB9-CC96-44AE-BC10-09FE00C54A88}" srcOrd="1" destOrd="0" presId="urn:microsoft.com/office/officeart/2005/8/layout/orgChart1"/>
    <dgm:cxn modelId="{2FA5789B-5145-43B6-97D0-692618DCEB57}" type="presParOf" srcId="{C776BC86-504A-4D30-A0E5-B1F584CA3A3C}" destId="{5999530E-2829-4E3B-807F-5FBD726F800B}" srcOrd="2" destOrd="0" presId="urn:microsoft.com/office/officeart/2005/8/layout/orgChart1"/>
    <dgm:cxn modelId="{5D3136D8-D6A4-4DA2-AA6C-3BDE3E3BF577}" type="presParOf" srcId="{0CD7EF59-8259-4516-A851-4CA5BECD5AAC}" destId="{804819AC-19E4-4834-8164-29C348A4CE8C}" srcOrd="2" destOrd="0" presId="urn:microsoft.com/office/officeart/2005/8/layout/orgChart1"/>
    <dgm:cxn modelId="{C13324E1-1B6E-44CC-9671-5043E8164491}" type="presParOf" srcId="{0CD7EF59-8259-4516-A851-4CA5BECD5AAC}" destId="{8945349E-1726-4E26-8CD7-6CFF73342BFC}" srcOrd="3" destOrd="0" presId="urn:microsoft.com/office/officeart/2005/8/layout/orgChart1"/>
    <dgm:cxn modelId="{089EF43C-D0DD-4575-9176-884266FF6794}" type="presParOf" srcId="{8945349E-1726-4E26-8CD7-6CFF73342BFC}" destId="{1AA6608F-8AA0-4857-B594-29EA3BE0D05D}" srcOrd="0" destOrd="0" presId="urn:microsoft.com/office/officeart/2005/8/layout/orgChart1"/>
    <dgm:cxn modelId="{40CD8382-7A89-4591-AF88-A2F92373ED16}" type="presParOf" srcId="{1AA6608F-8AA0-4857-B594-29EA3BE0D05D}" destId="{A99812C4-2663-4D9F-8C32-3124AF6958E3}" srcOrd="0" destOrd="0" presId="urn:microsoft.com/office/officeart/2005/8/layout/orgChart1"/>
    <dgm:cxn modelId="{D44DE306-AE03-4901-BEDF-6D6E321FB1BF}" type="presParOf" srcId="{1AA6608F-8AA0-4857-B594-29EA3BE0D05D}" destId="{A1F8408B-CC56-406D-81E3-DBFCFDD6D71D}" srcOrd="1" destOrd="0" presId="urn:microsoft.com/office/officeart/2005/8/layout/orgChart1"/>
    <dgm:cxn modelId="{840BC79D-2BF4-4076-B923-B857D17E0D93}" type="presParOf" srcId="{8945349E-1726-4E26-8CD7-6CFF73342BFC}" destId="{9B89484A-EB2A-4307-B0FB-929A5845B32D}" srcOrd="1" destOrd="0" presId="urn:microsoft.com/office/officeart/2005/8/layout/orgChart1"/>
    <dgm:cxn modelId="{A8B5BAD6-01FB-48E7-8962-97DCA9A75457}" type="presParOf" srcId="{8945349E-1726-4E26-8CD7-6CFF73342BFC}" destId="{96E90E23-5048-43CA-9179-F2C61C19775F}" srcOrd="2" destOrd="0" presId="urn:microsoft.com/office/officeart/2005/8/layout/orgChart1"/>
    <dgm:cxn modelId="{A287F34D-F1D7-4EB7-B72B-F31B2050ED23}" type="presParOf" srcId="{CEC54101-6590-410C-9A8C-0D824D4BEB00}" destId="{48A4FE99-BA88-4F54-B5DB-0C70F57D07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35388" y="4285360"/>
          <a:ext cx="153661" cy="590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495"/>
              </a:lnTo>
              <a:lnTo>
                <a:pt x="153661" y="5904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181726" y="4285360"/>
          <a:ext cx="153661" cy="590495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590495"/>
              </a:lnTo>
              <a:lnTo>
                <a:pt x="0" y="5904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731646" y="1183288"/>
          <a:ext cx="315657" cy="2734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049"/>
              </a:lnTo>
              <a:lnTo>
                <a:pt x="315657" y="2734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577984" y="1183288"/>
          <a:ext cx="153661" cy="2734049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2734049"/>
              </a:lnTo>
              <a:lnTo>
                <a:pt x="0" y="2734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731646" y="1183288"/>
          <a:ext cx="153661" cy="1690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81"/>
              </a:lnTo>
              <a:lnTo>
                <a:pt x="153661" y="16906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577984" y="1183288"/>
          <a:ext cx="153661" cy="1690681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1690681"/>
              </a:lnTo>
              <a:lnTo>
                <a:pt x="0" y="16906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731646" y="1183288"/>
          <a:ext cx="153661" cy="647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313"/>
              </a:lnTo>
              <a:lnTo>
                <a:pt x="153661" y="6473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577984" y="1183288"/>
          <a:ext cx="153661" cy="642359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642359"/>
              </a:lnTo>
              <a:lnTo>
                <a:pt x="0" y="6423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270860" y="323845"/>
          <a:ext cx="2921571" cy="859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270860" y="323845"/>
        <a:ext cx="2921571" cy="859442"/>
      </dsp:txXfrm>
    </dsp:sp>
    <dsp:sp modelId="{16AAF0CA-6CD6-47AA-8AB6-DCBF20F41BA5}">
      <dsp:nvSpPr>
        <dsp:cNvPr id="0" name=""/>
        <dsp:cNvSpPr/>
      </dsp:nvSpPr>
      <dsp:spPr>
        <a:xfrm>
          <a:off x="1815" y="145762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sp:txBody>
      <dsp:txXfrm>
        <a:off x="1815" y="1457625"/>
        <a:ext cx="2576169" cy="736045"/>
      </dsp:txXfrm>
    </dsp:sp>
    <dsp:sp modelId="{3AF400D8-E83E-422C-8BAD-B5DAB885243F}">
      <dsp:nvSpPr>
        <dsp:cNvPr id="0" name=""/>
        <dsp:cNvSpPr/>
      </dsp:nvSpPr>
      <dsp:spPr>
        <a:xfrm>
          <a:off x="2885307" y="1462579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885307" y="1462579"/>
        <a:ext cx="2576169" cy="736045"/>
      </dsp:txXfrm>
    </dsp:sp>
    <dsp:sp modelId="{990FC1FE-2F3E-4449-B0C0-644E01E26260}">
      <dsp:nvSpPr>
        <dsp:cNvPr id="0" name=""/>
        <dsp:cNvSpPr/>
      </dsp:nvSpPr>
      <dsp:spPr>
        <a:xfrm>
          <a:off x="1815" y="2505947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815" y="2505947"/>
        <a:ext cx="2576169" cy="736045"/>
      </dsp:txXfrm>
    </dsp:sp>
    <dsp:sp modelId="{A2C57FEC-9BE4-4D2C-AE94-7ED30BF0747B}">
      <dsp:nvSpPr>
        <dsp:cNvPr id="0" name=""/>
        <dsp:cNvSpPr/>
      </dsp:nvSpPr>
      <dsp:spPr>
        <a:xfrm>
          <a:off x="2885307" y="2505947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885307" y="2505947"/>
        <a:ext cx="2576169" cy="736045"/>
      </dsp:txXfrm>
    </dsp:sp>
    <dsp:sp modelId="{0AF4A2FE-3782-4531-9578-5D68823CAAC2}">
      <dsp:nvSpPr>
        <dsp:cNvPr id="0" name=""/>
        <dsp:cNvSpPr/>
      </dsp:nvSpPr>
      <dsp:spPr>
        <a:xfrm>
          <a:off x="1815" y="354931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815" y="3549315"/>
        <a:ext cx="2576169" cy="736045"/>
      </dsp:txXfrm>
    </dsp:sp>
    <dsp:sp modelId="{59235B3B-BC15-46C0-8CB8-24909E636BAF}">
      <dsp:nvSpPr>
        <dsp:cNvPr id="0" name=""/>
        <dsp:cNvSpPr/>
      </dsp:nvSpPr>
      <dsp:spPr>
        <a:xfrm>
          <a:off x="3047303" y="354931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047303" y="3549315"/>
        <a:ext cx="2576169" cy="736045"/>
      </dsp:txXfrm>
    </dsp:sp>
    <dsp:sp modelId="{3935AD09-B16F-4E8E-90C3-CD8A253D6F7F}">
      <dsp:nvSpPr>
        <dsp:cNvPr id="0" name=""/>
        <dsp:cNvSpPr/>
      </dsp:nvSpPr>
      <dsp:spPr>
        <a:xfrm>
          <a:off x="2293916" y="4592683"/>
          <a:ext cx="1887810" cy="566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293916" y="4592683"/>
        <a:ext cx="1887810" cy="566344"/>
      </dsp:txXfrm>
    </dsp:sp>
    <dsp:sp modelId="{D7977FD6-0A2F-46D0-8DC3-97E3529CB754}">
      <dsp:nvSpPr>
        <dsp:cNvPr id="0" name=""/>
        <dsp:cNvSpPr/>
      </dsp:nvSpPr>
      <dsp:spPr>
        <a:xfrm>
          <a:off x="4489049" y="4592683"/>
          <a:ext cx="1887810" cy="566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489049" y="4592683"/>
        <a:ext cx="1887810" cy="5663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7182841" y="4285875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7182841" y="2195029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238304" y="916335"/>
          <a:ext cx="2990257" cy="498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075"/>
              </a:lnTo>
              <a:lnTo>
                <a:pt x="2990257" y="249075"/>
              </a:lnTo>
              <a:lnTo>
                <a:pt x="2990257" y="4981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192584" y="4285875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192584" y="2195029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192584" y="916335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202327" y="4285875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202327" y="2195029"/>
          <a:ext cx="91440" cy="4981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1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48047" y="916335"/>
          <a:ext cx="2990257" cy="498150"/>
        </a:xfrm>
        <a:custGeom>
          <a:avLst/>
          <a:gdLst/>
          <a:ahLst/>
          <a:cxnLst/>
          <a:rect l="0" t="0" r="0" b="0"/>
          <a:pathLst>
            <a:path>
              <a:moveTo>
                <a:pt x="2990257" y="0"/>
              </a:moveTo>
              <a:lnTo>
                <a:pt x="2990257" y="249075"/>
              </a:lnTo>
              <a:lnTo>
                <a:pt x="0" y="249075"/>
              </a:lnTo>
              <a:lnTo>
                <a:pt x="0" y="4981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27800" y="14018"/>
          <a:ext cx="2621008" cy="90231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27800" y="14018"/>
        <a:ext cx="2621008" cy="902317"/>
      </dsp:txXfrm>
    </dsp:sp>
    <dsp:sp modelId="{19FBE8A8-D4BA-45D1-97CD-FF1210CD856F}">
      <dsp:nvSpPr>
        <dsp:cNvPr id="0" name=""/>
        <dsp:cNvSpPr/>
      </dsp:nvSpPr>
      <dsp:spPr>
        <a:xfrm>
          <a:off x="61974" y="1414486"/>
          <a:ext cx="2372146" cy="7805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</a:t>
          </a:r>
          <a:r>
            <a:rPr lang="es-MX" altLang="es-MX" sz="1200" kern="1200" dirty="0" smtClean="0"/>
            <a:t>Poniente</a:t>
          </a:r>
          <a:endParaRPr lang="es-MX" altLang="es-MX" sz="1200" kern="1200" dirty="0" smtClean="0"/>
        </a:p>
      </dsp:txBody>
      <dsp:txXfrm>
        <a:off x="61974" y="1414486"/>
        <a:ext cx="2372146" cy="780543"/>
      </dsp:txXfrm>
    </dsp:sp>
    <dsp:sp modelId="{9EF5B1E7-4642-446F-802A-010E77A6D315}">
      <dsp:nvSpPr>
        <dsp:cNvPr id="0" name=""/>
        <dsp:cNvSpPr/>
      </dsp:nvSpPr>
      <dsp:spPr>
        <a:xfrm>
          <a:off x="168364" y="2693180"/>
          <a:ext cx="2159365" cy="15926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1ro(a)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66563, </a:t>
          </a:r>
          <a:r>
            <a:rPr lang="es-MX" sz="1200" kern="1200" dirty="0" smtClean="0"/>
            <a:t>76308</a:t>
          </a:r>
          <a:endParaRPr lang="es-MX" alt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</a:t>
          </a:r>
          <a:r>
            <a:rPr lang="es-MX" altLang="es-MX" sz="1200" kern="1200" dirty="0" smtClean="0"/>
            <a:t>3ro(a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168364" y="2693180"/>
        <a:ext cx="2159365" cy="1592694"/>
      </dsp:txXfrm>
    </dsp:sp>
    <dsp:sp modelId="{676B065B-52F5-4142-AD91-1C77325095B5}">
      <dsp:nvSpPr>
        <dsp:cNvPr id="0" name=""/>
        <dsp:cNvSpPr/>
      </dsp:nvSpPr>
      <dsp:spPr>
        <a:xfrm>
          <a:off x="1994" y="4784026"/>
          <a:ext cx="2492106" cy="68747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1994" y="4784026"/>
        <a:ext cx="2492106" cy="687471"/>
      </dsp:txXfrm>
    </dsp:sp>
    <dsp:sp modelId="{0E4A1FB2-B936-4A45-9B17-4DC72B6EC80F}">
      <dsp:nvSpPr>
        <dsp:cNvPr id="0" name=""/>
        <dsp:cNvSpPr/>
      </dsp:nvSpPr>
      <dsp:spPr>
        <a:xfrm>
          <a:off x="3052231" y="1414486"/>
          <a:ext cx="2372146" cy="7805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Zona Centro</a:t>
          </a:r>
        </a:p>
      </dsp:txBody>
      <dsp:txXfrm>
        <a:off x="3052231" y="1414486"/>
        <a:ext cx="2372146" cy="780543"/>
      </dsp:txXfrm>
    </dsp:sp>
    <dsp:sp modelId="{B651DCB6-AAF6-4973-9416-A5FBDCD184AD}">
      <dsp:nvSpPr>
        <dsp:cNvPr id="0" name=""/>
        <dsp:cNvSpPr/>
      </dsp:nvSpPr>
      <dsp:spPr>
        <a:xfrm>
          <a:off x="3034273" y="2693180"/>
          <a:ext cx="2408061" cy="15926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</a:t>
          </a:r>
          <a:r>
            <a:rPr lang="es-MX" altLang="es-MX" sz="1200" kern="1200" dirty="0" smtClean="0"/>
            <a:t>1ero(a)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</a:t>
          </a:r>
          <a:r>
            <a:rPr lang="es-MX" sz="1200" kern="1200" dirty="0" smtClean="0"/>
            <a:t>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</a:t>
          </a:r>
          <a:r>
            <a:rPr lang="es-MX" sz="1200" kern="1200" dirty="0" smtClean="0"/>
            <a:t>3ro(a</a:t>
          </a:r>
          <a:r>
            <a:rPr lang="es-MX" sz="1200" kern="1200" dirty="0" smtClean="0"/>
            <a:t>)</a:t>
          </a:r>
          <a:endParaRPr lang="es-MX" sz="1200" kern="1200" dirty="0" smtClean="0"/>
        </a:p>
      </dsp:txBody>
      <dsp:txXfrm>
        <a:off x="3034273" y="2693180"/>
        <a:ext cx="2408061" cy="1592694"/>
      </dsp:txXfrm>
    </dsp:sp>
    <dsp:sp modelId="{47534EF4-1B7B-4FDF-ACD3-ECDA86C17442}">
      <dsp:nvSpPr>
        <dsp:cNvPr id="0" name=""/>
        <dsp:cNvSpPr/>
      </dsp:nvSpPr>
      <dsp:spPr>
        <a:xfrm>
          <a:off x="2992251" y="4784026"/>
          <a:ext cx="2492106" cy="68747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2992251" y="4784026"/>
        <a:ext cx="2492106" cy="687471"/>
      </dsp:txXfrm>
    </dsp:sp>
    <dsp:sp modelId="{D43A949E-161F-4CB6-8E08-C22964D4E9ED}">
      <dsp:nvSpPr>
        <dsp:cNvPr id="0" name=""/>
        <dsp:cNvSpPr/>
      </dsp:nvSpPr>
      <dsp:spPr>
        <a:xfrm>
          <a:off x="6042488" y="1414486"/>
          <a:ext cx="2372146" cy="78054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</a:t>
          </a:r>
          <a:r>
            <a:rPr lang="es-MX" altLang="es-MX" sz="1200" kern="1200" dirty="0" smtClean="0"/>
            <a:t>Oriente</a:t>
          </a:r>
          <a:endParaRPr lang="es-MX" altLang="es-MX" sz="1200" kern="1200" dirty="0" smtClean="0"/>
        </a:p>
      </dsp:txBody>
      <dsp:txXfrm>
        <a:off x="6042488" y="1414486"/>
        <a:ext cx="2372146" cy="780543"/>
      </dsp:txXfrm>
    </dsp:sp>
    <dsp:sp modelId="{DD8A29F5-D042-4749-8AE9-1CA72A60AD2C}">
      <dsp:nvSpPr>
        <dsp:cNvPr id="0" name=""/>
        <dsp:cNvSpPr/>
      </dsp:nvSpPr>
      <dsp:spPr>
        <a:xfrm>
          <a:off x="6148878" y="2693180"/>
          <a:ext cx="2159365" cy="15926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</a:t>
          </a:r>
          <a:r>
            <a:rPr lang="es-MX" altLang="es-MX" sz="1200" kern="1200" dirty="0" smtClean="0"/>
            <a:t>2do(a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6148878" y="2693180"/>
        <a:ext cx="2159365" cy="1592694"/>
      </dsp:txXfrm>
    </dsp:sp>
    <dsp:sp modelId="{2A510A22-CF32-47FD-BC41-4E00F3C4B7C0}">
      <dsp:nvSpPr>
        <dsp:cNvPr id="0" name=""/>
        <dsp:cNvSpPr/>
      </dsp:nvSpPr>
      <dsp:spPr>
        <a:xfrm>
          <a:off x="5982508" y="4784026"/>
          <a:ext cx="2492106" cy="68747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982508" y="4784026"/>
        <a:ext cx="2492106" cy="6874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5251835" y="1721314"/>
          <a:ext cx="91440" cy="3242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16"/>
              </a:lnTo>
              <a:lnTo>
                <a:pt x="49959" y="189316"/>
              </a:lnTo>
              <a:lnTo>
                <a:pt x="49959" y="324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95593" y="751890"/>
          <a:ext cx="1601962" cy="271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62"/>
              </a:lnTo>
              <a:lnTo>
                <a:pt x="1601962" y="136762"/>
              </a:lnTo>
              <a:lnTo>
                <a:pt x="1601962" y="2716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146226" y="2868327"/>
          <a:ext cx="91440" cy="215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132082" y="1721314"/>
          <a:ext cx="1059864" cy="324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316"/>
              </a:lnTo>
              <a:lnTo>
                <a:pt x="1059864" y="189316"/>
              </a:lnTo>
              <a:lnTo>
                <a:pt x="1059864" y="324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81792" y="1721314"/>
          <a:ext cx="950290" cy="324212"/>
        </a:xfrm>
        <a:custGeom>
          <a:avLst/>
          <a:gdLst/>
          <a:ahLst/>
          <a:cxnLst/>
          <a:rect l="0" t="0" r="0" b="0"/>
          <a:pathLst>
            <a:path>
              <a:moveTo>
                <a:pt x="950290" y="0"/>
              </a:moveTo>
              <a:lnTo>
                <a:pt x="950290" y="189316"/>
              </a:lnTo>
              <a:lnTo>
                <a:pt x="0" y="189316"/>
              </a:lnTo>
              <a:lnTo>
                <a:pt x="0" y="324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132082" y="751890"/>
          <a:ext cx="1563510" cy="271658"/>
        </a:xfrm>
        <a:custGeom>
          <a:avLst/>
          <a:gdLst/>
          <a:ahLst/>
          <a:cxnLst/>
          <a:rect l="0" t="0" r="0" b="0"/>
          <a:pathLst>
            <a:path>
              <a:moveTo>
                <a:pt x="1563510" y="0"/>
              </a:moveTo>
              <a:lnTo>
                <a:pt x="1563510" y="136762"/>
              </a:lnTo>
              <a:lnTo>
                <a:pt x="0" y="136762"/>
              </a:lnTo>
              <a:lnTo>
                <a:pt x="0" y="2716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3989" y="0"/>
          <a:ext cx="2443208" cy="7518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73989" y="0"/>
        <a:ext cx="2443208" cy="751890"/>
      </dsp:txXfrm>
    </dsp:sp>
    <dsp:sp modelId="{19FBE8A8-D4BA-45D1-97CD-FF1210CD856F}">
      <dsp:nvSpPr>
        <dsp:cNvPr id="0" name=""/>
        <dsp:cNvSpPr/>
      </dsp:nvSpPr>
      <dsp:spPr>
        <a:xfrm>
          <a:off x="1259877" y="1023549"/>
          <a:ext cx="1744409" cy="6977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Reclusorios</a:t>
          </a:r>
          <a:endParaRPr lang="es-MX" altLang="es-MX" sz="1200" b="0" kern="1200" dirty="0" smtClean="0">
            <a:cs typeface="Arial" charset="0"/>
          </a:endParaRPr>
        </a:p>
      </dsp:txBody>
      <dsp:txXfrm>
        <a:off x="1259877" y="1023549"/>
        <a:ext cx="1744409" cy="697765"/>
      </dsp:txXfrm>
    </dsp:sp>
    <dsp:sp modelId="{9EF5B1E7-4642-446F-802A-010E77A6D315}">
      <dsp:nvSpPr>
        <dsp:cNvPr id="0" name=""/>
        <dsp:cNvSpPr/>
      </dsp:nvSpPr>
      <dsp:spPr>
        <a:xfrm>
          <a:off x="311707" y="2045526"/>
          <a:ext cx="1740169" cy="82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de </a:t>
          </a:r>
          <a:r>
            <a:rPr lang="es-MX" altLang="es-MX" sz="1200" b="0" kern="1200" dirty="0" smtClean="0">
              <a:cs typeface="Arial" charset="0"/>
            </a:rPr>
            <a:t>Turno</a:t>
          </a:r>
          <a:endParaRPr lang="es-MX" altLang="es-MX" sz="1200" b="0" kern="1200" dirty="0" smtClean="0">
            <a:cs typeface="Arial" charset="0"/>
          </a:endParaRPr>
        </a:p>
      </dsp:txBody>
      <dsp:txXfrm>
        <a:off x="311707" y="2045526"/>
        <a:ext cx="1740169" cy="822800"/>
      </dsp:txXfrm>
    </dsp:sp>
    <dsp:sp modelId="{16B5BDFF-F3F9-455E-9A06-4FDFC9DB382B}">
      <dsp:nvSpPr>
        <dsp:cNvPr id="0" name=""/>
        <dsp:cNvSpPr/>
      </dsp:nvSpPr>
      <dsp:spPr>
        <a:xfrm>
          <a:off x="2321669" y="2045526"/>
          <a:ext cx="1740555" cy="82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Supervisores(as</a:t>
          </a:r>
          <a:r>
            <a:rPr lang="es-MX" altLang="es-MX" sz="1200" b="0" kern="1200" dirty="0" smtClean="0">
              <a:cs typeface="Arial" charset="0"/>
            </a:rPr>
            <a:t>)</a:t>
          </a:r>
          <a:endParaRPr lang="es-MX" altLang="es-MX" sz="1200" b="0" kern="1200" dirty="0" smtClean="0">
            <a:cs typeface="Arial" charset="0"/>
          </a:endParaRPr>
        </a:p>
      </dsp:txBody>
      <dsp:txXfrm>
        <a:off x="2321669" y="2045526"/>
        <a:ext cx="1740555" cy="822800"/>
      </dsp:txXfrm>
    </dsp:sp>
    <dsp:sp modelId="{30FFB312-E2B7-4DAF-BC4F-35A9624DCD38}">
      <dsp:nvSpPr>
        <dsp:cNvPr id="0" name=""/>
        <dsp:cNvSpPr/>
      </dsp:nvSpPr>
      <dsp:spPr>
        <a:xfrm>
          <a:off x="2120789" y="3083698"/>
          <a:ext cx="2142313" cy="1647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Custodios</a:t>
          </a:r>
          <a:endParaRPr lang="es-MX" altLang="es-MX" sz="1200" b="0" kern="1200" dirty="0" smtClean="0">
            <a:cs typeface="Arial" charset="0"/>
          </a:endParaRPr>
        </a:p>
      </dsp:txBody>
      <dsp:txXfrm>
        <a:off x="2120789" y="3083698"/>
        <a:ext cx="2142313" cy="1647984"/>
      </dsp:txXfrm>
    </dsp:sp>
    <dsp:sp modelId="{0E4A1FB2-B936-4A45-9B17-4DC72B6EC80F}">
      <dsp:nvSpPr>
        <dsp:cNvPr id="0" name=""/>
        <dsp:cNvSpPr/>
      </dsp:nvSpPr>
      <dsp:spPr>
        <a:xfrm>
          <a:off x="4425351" y="1023549"/>
          <a:ext cx="1744409" cy="6977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b="0" kern="1200" dirty="0">
            <a:cs typeface="Arial" charset="0"/>
          </a:endParaRPr>
        </a:p>
      </dsp:txBody>
      <dsp:txXfrm>
        <a:off x="4425351" y="1023549"/>
        <a:ext cx="1744409" cy="697765"/>
      </dsp:txXfrm>
    </dsp:sp>
    <dsp:sp modelId="{B651DCB6-AAF6-4973-9416-A5FBDCD184AD}">
      <dsp:nvSpPr>
        <dsp:cNvPr id="0" name=""/>
        <dsp:cNvSpPr/>
      </dsp:nvSpPr>
      <dsp:spPr>
        <a:xfrm>
          <a:off x="4429590" y="2045526"/>
          <a:ext cx="1744409" cy="82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Médicos(as</a:t>
          </a:r>
          <a:r>
            <a:rPr lang="es-MX" altLang="es-MX" sz="1200" b="0" kern="1200" dirty="0" smtClean="0">
              <a:cs typeface="Arial" charset="0"/>
            </a:rPr>
            <a:t>)</a:t>
          </a:r>
          <a:endParaRPr lang="es-MX" altLang="es-MX" sz="1200" b="0" kern="1200" dirty="0" smtClean="0">
            <a:cs typeface="Arial" charset="0"/>
          </a:endParaRPr>
        </a:p>
      </dsp:txBody>
      <dsp:txXfrm>
        <a:off x="4429590" y="2045526"/>
        <a:ext cx="1744409" cy="822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u="none" kern="1200" dirty="0" smtClean="0"/>
            <a:t>74029</a:t>
          </a:r>
          <a:endParaRPr lang="es-MX" altLang="es-MX" sz="1200" kern="1200" dirty="0" smtClean="0"/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</a:t>
          </a:r>
          <a:r>
            <a:rPr lang="es-MX" altLang="es-MX" sz="1200" kern="1200" dirty="0" smtClean="0"/>
            <a:t>Reacción</a:t>
          </a:r>
          <a:endParaRPr lang="es-MX" altLang="es-MX" sz="1200" kern="1200" dirty="0" smtClean="0"/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</a:t>
          </a:r>
          <a:r>
            <a:rPr lang="es-MX" altLang="es-MX" sz="1200" kern="1200" dirty="0" smtClean="0"/>
            <a:t>Turístico</a:t>
          </a:r>
          <a:endParaRPr lang="es-MX" altLang="es-MX" sz="1200" kern="1200" dirty="0" smtClean="0"/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262201" y="716145"/>
          <a:ext cx="258345" cy="547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752"/>
              </a:lnTo>
              <a:lnTo>
                <a:pt x="258345" y="547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262201" y="716145"/>
          <a:ext cx="255277" cy="1317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029"/>
              </a:lnTo>
              <a:lnTo>
                <a:pt x="255277" y="13170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009560" y="716145"/>
          <a:ext cx="252641" cy="551349"/>
        </a:xfrm>
        <a:custGeom>
          <a:avLst/>
          <a:gdLst/>
          <a:ahLst/>
          <a:cxnLst/>
          <a:rect l="0" t="0" r="0" b="0"/>
          <a:pathLst>
            <a:path>
              <a:moveTo>
                <a:pt x="252641" y="0"/>
              </a:moveTo>
              <a:lnTo>
                <a:pt x="252641" y="551349"/>
              </a:lnTo>
              <a:lnTo>
                <a:pt x="0" y="5513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262201" y="716145"/>
          <a:ext cx="2044219" cy="1868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114"/>
              </a:lnTo>
              <a:lnTo>
                <a:pt x="2044219" y="1739114"/>
              </a:lnTo>
              <a:lnTo>
                <a:pt x="2044219" y="186847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A2E74-1E12-4C17-82AB-A099BF0D5F4A}">
      <dsp:nvSpPr>
        <dsp:cNvPr id="0" name=""/>
        <dsp:cNvSpPr/>
      </dsp:nvSpPr>
      <dsp:spPr>
        <a:xfrm>
          <a:off x="3205098" y="4285737"/>
          <a:ext cx="91440" cy="420165"/>
        </a:xfrm>
        <a:custGeom>
          <a:avLst/>
          <a:gdLst/>
          <a:ahLst/>
          <a:cxnLst/>
          <a:rect l="0" t="0" r="0" b="0"/>
          <a:pathLst>
            <a:path>
              <a:moveTo>
                <a:pt x="50229" y="0"/>
              </a:moveTo>
              <a:lnTo>
                <a:pt x="50229" y="290808"/>
              </a:lnTo>
              <a:lnTo>
                <a:pt x="45720" y="290808"/>
              </a:lnTo>
              <a:lnTo>
                <a:pt x="45720" y="4201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209607" y="3269208"/>
          <a:ext cx="91440" cy="342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09607" y="716145"/>
          <a:ext cx="91440" cy="1879017"/>
        </a:xfrm>
        <a:custGeom>
          <a:avLst/>
          <a:gdLst/>
          <a:ahLst/>
          <a:cxnLst/>
          <a:rect l="0" t="0" r="0" b="0"/>
          <a:pathLst>
            <a:path>
              <a:moveTo>
                <a:pt x="52594" y="0"/>
              </a:moveTo>
              <a:lnTo>
                <a:pt x="52594" y="1749659"/>
              </a:lnTo>
              <a:lnTo>
                <a:pt x="45720" y="1749659"/>
              </a:lnTo>
              <a:lnTo>
                <a:pt x="45720" y="1879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60263" y="716145"/>
          <a:ext cx="2001938" cy="1868471"/>
        </a:xfrm>
        <a:custGeom>
          <a:avLst/>
          <a:gdLst/>
          <a:ahLst/>
          <a:cxnLst/>
          <a:rect l="0" t="0" r="0" b="0"/>
          <a:pathLst>
            <a:path>
              <a:moveTo>
                <a:pt x="2001938" y="0"/>
              </a:moveTo>
              <a:lnTo>
                <a:pt x="2001938" y="1739114"/>
              </a:lnTo>
              <a:lnTo>
                <a:pt x="0" y="1739114"/>
              </a:lnTo>
              <a:lnTo>
                <a:pt x="0" y="186847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82201" y="1943"/>
          <a:ext cx="2160000" cy="714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</a:t>
          </a:r>
          <a:r>
            <a:rPr lang="es-MX" altLang="es-MX" sz="1200" kern="1200" dirty="0" smtClean="0">
              <a:solidFill>
                <a:schemeClr val="tx1"/>
              </a:solidFill>
            </a:rPr>
            <a:t>Tránsito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182201" y="1943"/>
        <a:ext cx="2160000" cy="714201"/>
      </dsp:txXfrm>
    </dsp:sp>
    <dsp:sp modelId="{19FBE8A8-D4BA-45D1-97CD-FF1210CD856F}">
      <dsp:nvSpPr>
        <dsp:cNvPr id="0" name=""/>
        <dsp:cNvSpPr/>
      </dsp:nvSpPr>
      <dsp:spPr>
        <a:xfrm>
          <a:off x="367511" y="2584617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367511" y="2584617"/>
        <a:ext cx="1785504" cy="674045"/>
      </dsp:txXfrm>
    </dsp:sp>
    <dsp:sp modelId="{7C576A7F-97E5-41B2-A453-F3F548F4D3EA}">
      <dsp:nvSpPr>
        <dsp:cNvPr id="0" name=""/>
        <dsp:cNvSpPr/>
      </dsp:nvSpPr>
      <dsp:spPr>
        <a:xfrm>
          <a:off x="2362575" y="2595162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Licencias</a:t>
          </a:r>
        </a:p>
      </dsp:txBody>
      <dsp:txXfrm>
        <a:off x="2362575" y="2595162"/>
        <a:ext cx="1785504" cy="674045"/>
      </dsp:txXfrm>
    </dsp:sp>
    <dsp:sp modelId="{DD04B8BE-60D5-4A74-AD7F-70C202E3C8F6}">
      <dsp:nvSpPr>
        <dsp:cNvPr id="0" name=""/>
        <dsp:cNvSpPr/>
      </dsp:nvSpPr>
      <dsp:spPr>
        <a:xfrm>
          <a:off x="2362575" y="3611691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Vacante</a:t>
          </a:r>
        </a:p>
      </dsp:txBody>
      <dsp:txXfrm>
        <a:off x="2362575" y="3611691"/>
        <a:ext cx="1785504" cy="674045"/>
      </dsp:txXfrm>
    </dsp:sp>
    <dsp:sp modelId="{4B403542-CD33-4FF9-AECD-DA493B9486C6}">
      <dsp:nvSpPr>
        <dsp:cNvPr id="0" name=""/>
        <dsp:cNvSpPr/>
      </dsp:nvSpPr>
      <dsp:spPr>
        <a:xfrm>
          <a:off x="2358066" y="4705903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358066" y="4705903"/>
        <a:ext cx="1785504" cy="674045"/>
      </dsp:txXfrm>
    </dsp:sp>
    <dsp:sp modelId="{E7E93CC8-31BA-44DD-A6A0-484A2EAAE5EA}">
      <dsp:nvSpPr>
        <dsp:cNvPr id="0" name=""/>
        <dsp:cNvSpPr/>
      </dsp:nvSpPr>
      <dsp:spPr>
        <a:xfrm>
          <a:off x="4413669" y="2584617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Accidentes</a:t>
          </a:r>
        </a:p>
      </dsp:txBody>
      <dsp:txXfrm>
        <a:off x="4413669" y="2584617"/>
        <a:ext cx="1785504" cy="674045"/>
      </dsp:txXfrm>
    </dsp:sp>
    <dsp:sp modelId="{D626C255-1536-4EB0-A4A3-D107C591C8D4}">
      <dsp:nvSpPr>
        <dsp:cNvPr id="0" name=""/>
        <dsp:cNvSpPr/>
      </dsp:nvSpPr>
      <dsp:spPr>
        <a:xfrm>
          <a:off x="1224055" y="930472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1224055" y="930472"/>
        <a:ext cx="1785504" cy="674045"/>
      </dsp:txXfrm>
    </dsp:sp>
    <dsp:sp modelId="{C449438F-BAE6-4184-81D6-38A20A4ED509}">
      <dsp:nvSpPr>
        <dsp:cNvPr id="0" name=""/>
        <dsp:cNvSpPr/>
      </dsp:nvSpPr>
      <dsp:spPr>
        <a:xfrm>
          <a:off x="3517479" y="1696152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</a:t>
          </a:r>
          <a:r>
            <a:rPr lang="es-MX" sz="1200" kern="1200" dirty="0" smtClean="0">
              <a:solidFill>
                <a:schemeClr val="tx1"/>
              </a:solidFill>
            </a:rPr>
            <a:t>)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3517479" y="1696152"/>
        <a:ext cx="1785504" cy="674045"/>
      </dsp:txXfrm>
    </dsp:sp>
    <dsp:sp modelId="{435477FB-F2EE-46B0-8DEB-FBFA50948880}">
      <dsp:nvSpPr>
        <dsp:cNvPr id="0" name=""/>
        <dsp:cNvSpPr/>
      </dsp:nvSpPr>
      <dsp:spPr>
        <a:xfrm>
          <a:off x="3520547" y="926874"/>
          <a:ext cx="1785504" cy="674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</a:t>
          </a:r>
          <a:r>
            <a:rPr lang="es-ES" sz="1200" kern="1200" dirty="0" err="1" smtClean="0">
              <a:solidFill>
                <a:schemeClr val="tx1"/>
              </a:solidFill>
            </a:rPr>
            <a:t>Asistente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smtClean="0">
              <a:solidFill>
                <a:schemeClr val="tx1"/>
              </a:solidFill>
            </a:rPr>
            <a:t>Administrativo(a</a:t>
          </a:r>
          <a:r>
            <a:rPr lang="es-ES" sz="1200" kern="1200" dirty="0" smtClean="0">
              <a:solidFill>
                <a:schemeClr val="tx1"/>
              </a:solidFill>
            </a:rPr>
            <a:t>)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3520547" y="926874"/>
        <a:ext cx="1785504" cy="67404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27F79-B911-4252-985C-BCFF780A8669}">
      <dsp:nvSpPr>
        <dsp:cNvPr id="0" name=""/>
        <dsp:cNvSpPr/>
      </dsp:nvSpPr>
      <dsp:spPr>
        <a:xfrm>
          <a:off x="1430078" y="954084"/>
          <a:ext cx="91440" cy="590155"/>
        </a:xfrm>
        <a:custGeom>
          <a:avLst/>
          <a:gdLst/>
          <a:ahLst/>
          <a:cxnLst/>
          <a:rect l="0" t="0" r="0" b="0"/>
          <a:pathLst>
            <a:path>
              <a:moveTo>
                <a:pt x="56224" y="0"/>
              </a:moveTo>
              <a:lnTo>
                <a:pt x="56224" y="295253"/>
              </a:lnTo>
              <a:lnTo>
                <a:pt x="45720" y="295253"/>
              </a:lnTo>
              <a:lnTo>
                <a:pt x="45720" y="5901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82007" y="357"/>
          <a:ext cx="2808590" cy="9537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82007" y="357"/>
        <a:ext cx="2808590" cy="953726"/>
      </dsp:txXfrm>
    </dsp:sp>
    <dsp:sp modelId="{56C82615-A5B3-49EE-B6D8-D98CEFF3B425}">
      <dsp:nvSpPr>
        <dsp:cNvPr id="0" name=""/>
        <dsp:cNvSpPr/>
      </dsp:nvSpPr>
      <dsp:spPr>
        <a:xfrm>
          <a:off x="247827" y="1544239"/>
          <a:ext cx="2455943" cy="11921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</a:t>
          </a:r>
          <a:r>
            <a:rPr lang="es-MX" altLang="es-MX" sz="1200" kern="1200" dirty="0" smtClean="0">
              <a:solidFill>
                <a:schemeClr val="tx1"/>
              </a:solidFill>
            </a:rPr>
            <a:t>Administrativos(as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47827" y="1544239"/>
        <a:ext cx="2455943" cy="11921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E86BD-616E-48B5-9358-B516D1250E27}">
      <dsp:nvSpPr>
        <dsp:cNvPr id="0" name=""/>
        <dsp:cNvSpPr/>
      </dsp:nvSpPr>
      <dsp:spPr>
        <a:xfrm>
          <a:off x="4712801" y="970657"/>
          <a:ext cx="3020312" cy="372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95"/>
              </a:lnTo>
              <a:lnTo>
                <a:pt x="3020312" y="210895"/>
              </a:lnTo>
              <a:lnTo>
                <a:pt x="3020312" y="3720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9C977-4C61-45E6-8B8B-FD2656EEC8A1}">
      <dsp:nvSpPr>
        <dsp:cNvPr id="0" name=""/>
        <dsp:cNvSpPr/>
      </dsp:nvSpPr>
      <dsp:spPr>
        <a:xfrm>
          <a:off x="5719572" y="3378752"/>
          <a:ext cx="994122" cy="322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176"/>
              </a:lnTo>
              <a:lnTo>
                <a:pt x="994122" y="161176"/>
              </a:lnTo>
              <a:lnTo>
                <a:pt x="994122" y="3223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710575" y="3378752"/>
          <a:ext cx="1008996" cy="322353"/>
        </a:xfrm>
        <a:custGeom>
          <a:avLst/>
          <a:gdLst/>
          <a:ahLst/>
          <a:cxnLst/>
          <a:rect l="0" t="0" r="0" b="0"/>
          <a:pathLst>
            <a:path>
              <a:moveTo>
                <a:pt x="1008996" y="0"/>
              </a:moveTo>
              <a:lnTo>
                <a:pt x="1008996" y="161176"/>
              </a:lnTo>
              <a:lnTo>
                <a:pt x="0" y="161176"/>
              </a:lnTo>
              <a:lnTo>
                <a:pt x="0" y="3223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673852" y="2272972"/>
          <a:ext cx="91440" cy="338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2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712801" y="970657"/>
          <a:ext cx="1006770" cy="372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95"/>
              </a:lnTo>
              <a:lnTo>
                <a:pt x="1006770" y="210895"/>
              </a:lnTo>
              <a:lnTo>
                <a:pt x="1006770" y="3720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06030" y="970657"/>
          <a:ext cx="1006770" cy="372072"/>
        </a:xfrm>
        <a:custGeom>
          <a:avLst/>
          <a:gdLst/>
          <a:ahLst/>
          <a:cxnLst/>
          <a:rect l="0" t="0" r="0" b="0"/>
          <a:pathLst>
            <a:path>
              <a:moveTo>
                <a:pt x="1006770" y="0"/>
              </a:moveTo>
              <a:lnTo>
                <a:pt x="1006770" y="210895"/>
              </a:lnTo>
              <a:lnTo>
                <a:pt x="0" y="210895"/>
              </a:lnTo>
              <a:lnTo>
                <a:pt x="0" y="3720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05C2D-3F84-4315-930B-3BEA073D3444}">
      <dsp:nvSpPr>
        <dsp:cNvPr id="0" name=""/>
        <dsp:cNvSpPr/>
      </dsp:nvSpPr>
      <dsp:spPr>
        <a:xfrm>
          <a:off x="1692488" y="2272972"/>
          <a:ext cx="920173" cy="338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94"/>
              </a:lnTo>
              <a:lnTo>
                <a:pt x="920173" y="177094"/>
              </a:lnTo>
              <a:lnTo>
                <a:pt x="920173" y="3382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763803" y="2272972"/>
          <a:ext cx="928684" cy="338271"/>
        </a:xfrm>
        <a:custGeom>
          <a:avLst/>
          <a:gdLst/>
          <a:ahLst/>
          <a:cxnLst/>
          <a:rect l="0" t="0" r="0" b="0"/>
          <a:pathLst>
            <a:path>
              <a:moveTo>
                <a:pt x="928684" y="0"/>
              </a:moveTo>
              <a:lnTo>
                <a:pt x="928684" y="177094"/>
              </a:lnTo>
              <a:lnTo>
                <a:pt x="0" y="177094"/>
              </a:lnTo>
              <a:lnTo>
                <a:pt x="0" y="3382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2488" y="970657"/>
          <a:ext cx="3020312" cy="372072"/>
        </a:xfrm>
        <a:custGeom>
          <a:avLst/>
          <a:gdLst/>
          <a:ahLst/>
          <a:cxnLst/>
          <a:rect l="0" t="0" r="0" b="0"/>
          <a:pathLst>
            <a:path>
              <a:moveTo>
                <a:pt x="3020312" y="0"/>
              </a:moveTo>
              <a:lnTo>
                <a:pt x="3020312" y="210895"/>
              </a:lnTo>
              <a:lnTo>
                <a:pt x="0" y="210895"/>
              </a:lnTo>
              <a:lnTo>
                <a:pt x="0" y="3720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447311" y="66218"/>
          <a:ext cx="2530980" cy="9044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447311" y="66218"/>
        <a:ext cx="2530980" cy="904439"/>
      </dsp:txXfrm>
    </dsp:sp>
    <dsp:sp modelId="{19FBE8A8-D4BA-45D1-97CD-FF1210CD856F}">
      <dsp:nvSpPr>
        <dsp:cNvPr id="0" name=""/>
        <dsp:cNvSpPr/>
      </dsp:nvSpPr>
      <dsp:spPr>
        <a:xfrm>
          <a:off x="846894" y="1342730"/>
          <a:ext cx="1691188" cy="930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846894" y="1342730"/>
        <a:ext cx="1691188" cy="930242"/>
      </dsp:txXfrm>
    </dsp:sp>
    <dsp:sp modelId="{9EF5B1E7-4642-446F-802A-010E77A6D315}">
      <dsp:nvSpPr>
        <dsp:cNvPr id="0" name=""/>
        <dsp:cNvSpPr/>
      </dsp:nvSpPr>
      <dsp:spPr>
        <a:xfrm>
          <a:off x="4807" y="2611244"/>
          <a:ext cx="1517992" cy="143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Ayudantes Generales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4807" y="2611244"/>
        <a:ext cx="1517992" cy="1439998"/>
      </dsp:txXfrm>
    </dsp:sp>
    <dsp:sp modelId="{64A0A79D-6428-46F7-8612-283E09E77783}">
      <dsp:nvSpPr>
        <dsp:cNvPr id="0" name=""/>
        <dsp:cNvSpPr/>
      </dsp:nvSpPr>
      <dsp:spPr>
        <a:xfrm>
          <a:off x="1845153" y="2611244"/>
          <a:ext cx="1535015" cy="9251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845153" y="2611244"/>
        <a:ext cx="1535015" cy="925154"/>
      </dsp:txXfrm>
    </dsp:sp>
    <dsp:sp modelId="{0E4A1FB2-B936-4A45-9B17-4DC72B6EC80F}">
      <dsp:nvSpPr>
        <dsp:cNvPr id="0" name=""/>
        <dsp:cNvSpPr/>
      </dsp:nvSpPr>
      <dsp:spPr>
        <a:xfrm>
          <a:off x="2860436" y="1342730"/>
          <a:ext cx="1691188" cy="930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</dsp:txBody>
      <dsp:txXfrm>
        <a:off x="2860436" y="1342730"/>
        <a:ext cx="1691188" cy="930242"/>
      </dsp:txXfrm>
    </dsp:sp>
    <dsp:sp modelId="{D43A949E-161F-4CB6-8E08-C22964D4E9ED}">
      <dsp:nvSpPr>
        <dsp:cNvPr id="0" name=""/>
        <dsp:cNvSpPr/>
      </dsp:nvSpPr>
      <dsp:spPr>
        <a:xfrm>
          <a:off x="4873978" y="1342730"/>
          <a:ext cx="1691188" cy="930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Infracciones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4873978" y="1342730"/>
        <a:ext cx="1691188" cy="930242"/>
      </dsp:txXfrm>
    </dsp:sp>
    <dsp:sp modelId="{DD8A29F5-D042-4749-8AE9-1CA72A60AD2C}">
      <dsp:nvSpPr>
        <dsp:cNvPr id="0" name=""/>
        <dsp:cNvSpPr/>
      </dsp:nvSpPr>
      <dsp:spPr>
        <a:xfrm>
          <a:off x="4952064" y="2611244"/>
          <a:ext cx="1535015" cy="767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Turno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952064" y="2611244"/>
        <a:ext cx="1535015" cy="767507"/>
      </dsp:txXfrm>
    </dsp:sp>
    <dsp:sp modelId="{2A510A22-CF32-47FD-BC41-4E00F3C4B7C0}">
      <dsp:nvSpPr>
        <dsp:cNvPr id="0" name=""/>
        <dsp:cNvSpPr/>
      </dsp:nvSpPr>
      <dsp:spPr>
        <a:xfrm>
          <a:off x="3877629" y="3701105"/>
          <a:ext cx="1665891" cy="12471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</a:t>
          </a:r>
          <a:r>
            <a:rPr lang="es-MX" altLang="es-MX" sz="1200" kern="1200" dirty="0" smtClean="0">
              <a:solidFill>
                <a:schemeClr val="tx1"/>
              </a:solidFill>
            </a:rPr>
            <a:t>Administrativos(as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877629" y="3701105"/>
        <a:ext cx="1665891" cy="1247123"/>
      </dsp:txXfrm>
    </dsp:sp>
    <dsp:sp modelId="{83C8473F-7947-469A-8BD8-E08ABA2CC636}">
      <dsp:nvSpPr>
        <dsp:cNvPr id="0" name=""/>
        <dsp:cNvSpPr/>
      </dsp:nvSpPr>
      <dsp:spPr>
        <a:xfrm>
          <a:off x="5946186" y="3701105"/>
          <a:ext cx="1535015" cy="767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Telefonista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5946186" y="3701105"/>
        <a:ext cx="1535015" cy="767507"/>
      </dsp:txXfrm>
    </dsp:sp>
    <dsp:sp modelId="{AFB692BE-9D0D-4F9A-8D36-D70DF0DFE559}">
      <dsp:nvSpPr>
        <dsp:cNvPr id="0" name=""/>
        <dsp:cNvSpPr/>
      </dsp:nvSpPr>
      <dsp:spPr>
        <a:xfrm>
          <a:off x="6887519" y="1342730"/>
          <a:ext cx="1691188" cy="615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AUXILIO VIAL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887519" y="1342730"/>
        <a:ext cx="1691188" cy="6151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FFFE6-37F7-4DBC-A1F3-0D8A905A2EB0}">
      <dsp:nvSpPr>
        <dsp:cNvPr id="0" name=""/>
        <dsp:cNvSpPr/>
      </dsp:nvSpPr>
      <dsp:spPr>
        <a:xfrm>
          <a:off x="1513109" y="752127"/>
          <a:ext cx="91440" cy="5215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15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63336" y="0"/>
          <a:ext cx="2390986" cy="7521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AUXILIO VIAL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363336" y="0"/>
        <a:ext cx="2390986" cy="752127"/>
      </dsp:txXfrm>
    </dsp:sp>
    <dsp:sp modelId="{D43A949E-161F-4CB6-8E08-C22964D4E9ED}">
      <dsp:nvSpPr>
        <dsp:cNvPr id="0" name=""/>
        <dsp:cNvSpPr/>
      </dsp:nvSpPr>
      <dsp:spPr>
        <a:xfrm>
          <a:off x="1085" y="1273668"/>
          <a:ext cx="3115488" cy="31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Área 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</a:t>
          </a:r>
          <a:r>
            <a:rPr lang="es-MX" altLang="es-MX" sz="1200" kern="1200" dirty="0" smtClean="0">
              <a:solidFill>
                <a:schemeClr val="tx1"/>
              </a:solidFill>
            </a:rPr>
            <a:t>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</a:t>
          </a:r>
          <a:r>
            <a:rPr lang="es-MX" altLang="es-MX" sz="1200" kern="1200" dirty="0" smtClean="0">
              <a:solidFill>
                <a:schemeClr val="tx1"/>
              </a:solidFill>
            </a:rPr>
            <a:t>Administrativo(a) 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</a:t>
          </a:r>
          <a:r>
            <a:rPr lang="es-MX" altLang="es-MX" sz="1200" kern="1200" dirty="0" smtClean="0">
              <a:solidFill>
                <a:schemeClr val="tx1"/>
              </a:solidFill>
            </a:rPr>
            <a:t>de Auxilio Vial 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</a:t>
          </a:r>
          <a:r>
            <a:rPr lang="es-MX" altLang="es-MX" sz="1200" kern="1200" dirty="0" smtClean="0">
              <a:solidFill>
                <a:schemeClr val="tx1"/>
              </a:solidFill>
            </a:rPr>
            <a:t>) Conmutador 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Mecánicos(as</a:t>
          </a:r>
          <a:r>
            <a:rPr lang="es-MX" altLang="es-MX" sz="1200" kern="1200" dirty="0" smtClean="0">
              <a:solidFill>
                <a:schemeClr val="tx1"/>
              </a:solidFill>
            </a:rPr>
            <a:t>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</a:t>
          </a:r>
          <a:r>
            <a:rPr lang="es-MX" sz="1200" kern="1200" dirty="0" smtClean="0">
              <a:solidFill>
                <a:schemeClr val="tx1"/>
              </a:solidFill>
            </a:rPr>
            <a:t>cante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Viales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1085" y="1273668"/>
        <a:ext cx="3115488" cy="317329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88319" y="925735"/>
          <a:ext cx="211680" cy="1056260"/>
        </a:xfrm>
        <a:custGeom>
          <a:avLst/>
          <a:gdLst/>
          <a:ahLst/>
          <a:cxnLst/>
          <a:rect l="0" t="0" r="0" b="0"/>
          <a:pathLst>
            <a:path>
              <a:moveTo>
                <a:pt x="211680" y="0"/>
              </a:moveTo>
              <a:lnTo>
                <a:pt x="211680" y="1056260"/>
              </a:lnTo>
              <a:lnTo>
                <a:pt x="0" y="10562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99999" y="925735"/>
          <a:ext cx="158423" cy="422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198"/>
              </a:lnTo>
              <a:lnTo>
                <a:pt x="158423" y="4221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88905" y="925735"/>
          <a:ext cx="211094" cy="432879"/>
        </a:xfrm>
        <a:custGeom>
          <a:avLst/>
          <a:gdLst/>
          <a:ahLst/>
          <a:cxnLst/>
          <a:rect l="0" t="0" r="0" b="0"/>
          <a:pathLst>
            <a:path>
              <a:moveTo>
                <a:pt x="211094" y="0"/>
              </a:moveTo>
              <a:lnTo>
                <a:pt x="211094" y="432879"/>
              </a:lnTo>
              <a:lnTo>
                <a:pt x="0" y="43287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34821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70409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514558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60278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99999" y="925735"/>
          <a:ext cx="3570409" cy="1505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234"/>
              </a:lnTo>
              <a:lnTo>
                <a:pt x="3570409" y="1413234"/>
              </a:lnTo>
              <a:lnTo>
                <a:pt x="3570409" y="15050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94294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6029883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74031" y="3787240"/>
          <a:ext cx="91440" cy="174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8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519751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99999" y="925735"/>
          <a:ext cx="1529883" cy="1505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234"/>
              </a:lnTo>
              <a:lnTo>
                <a:pt x="1529883" y="1413234"/>
              </a:lnTo>
              <a:lnTo>
                <a:pt x="1529883" y="15050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454279" y="2975618"/>
          <a:ext cx="91440" cy="982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454279" y="925735"/>
          <a:ext cx="91440" cy="1505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50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434528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70116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414265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59985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70116" y="925735"/>
          <a:ext cx="1529883" cy="1505087"/>
        </a:xfrm>
        <a:custGeom>
          <a:avLst/>
          <a:gdLst/>
          <a:ahLst/>
          <a:cxnLst/>
          <a:rect l="0" t="0" r="0" b="0"/>
          <a:pathLst>
            <a:path>
              <a:moveTo>
                <a:pt x="1529883" y="0"/>
              </a:moveTo>
              <a:lnTo>
                <a:pt x="1529883" y="1413234"/>
              </a:lnTo>
              <a:lnTo>
                <a:pt x="0" y="1413234"/>
              </a:lnTo>
              <a:lnTo>
                <a:pt x="0" y="15050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94001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29590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73738" y="3787240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9458" y="2975618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29590" y="925735"/>
          <a:ext cx="3570409" cy="1505087"/>
        </a:xfrm>
        <a:custGeom>
          <a:avLst/>
          <a:gdLst/>
          <a:ahLst/>
          <a:cxnLst/>
          <a:rect l="0" t="0" r="0" b="0"/>
          <a:pathLst>
            <a:path>
              <a:moveTo>
                <a:pt x="3570409" y="0"/>
              </a:moveTo>
              <a:lnTo>
                <a:pt x="3570409" y="1413234"/>
              </a:lnTo>
              <a:lnTo>
                <a:pt x="0" y="1413234"/>
              </a:lnTo>
              <a:lnTo>
                <a:pt x="0" y="15050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24365" y="311994"/>
          <a:ext cx="2351268" cy="6137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</a:p>
      </dsp:txBody>
      <dsp:txXfrm>
        <a:off x="3324365" y="311994"/>
        <a:ext cx="2351268" cy="613741"/>
      </dsp:txXfrm>
    </dsp:sp>
    <dsp:sp modelId="{19FBE8A8-D4BA-45D1-97CD-FF1210CD856F}">
      <dsp:nvSpPr>
        <dsp:cNvPr id="0" name=""/>
        <dsp:cNvSpPr/>
      </dsp:nvSpPr>
      <dsp:spPr>
        <a:xfrm>
          <a:off x="297604" y="2430823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</a:t>
          </a:r>
          <a:r>
            <a:rPr lang="es-MX" altLang="es-MX" sz="1200" kern="1200" dirty="0" smtClean="0">
              <a:solidFill>
                <a:schemeClr val="tx1"/>
              </a:solidFill>
            </a:rPr>
            <a:t>Zona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97604" y="2430823"/>
        <a:ext cx="1263970" cy="544795"/>
      </dsp:txXfrm>
    </dsp:sp>
    <dsp:sp modelId="{9EF5B1E7-4642-446F-802A-010E77A6D315}">
      <dsp:nvSpPr>
        <dsp:cNvPr id="0" name=""/>
        <dsp:cNvSpPr/>
      </dsp:nvSpPr>
      <dsp:spPr>
        <a:xfrm>
          <a:off x="1179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179" y="3172344"/>
        <a:ext cx="836558" cy="614896"/>
      </dsp:txXfrm>
    </dsp:sp>
    <dsp:sp modelId="{676B065B-52F5-4142-AD91-1C77325095B5}">
      <dsp:nvSpPr>
        <dsp:cNvPr id="0" name=""/>
        <dsp:cNvSpPr/>
      </dsp:nvSpPr>
      <dsp:spPr>
        <a:xfrm>
          <a:off x="1690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0" y="3957924"/>
        <a:ext cx="835534" cy="853201"/>
      </dsp:txXfrm>
    </dsp:sp>
    <dsp:sp modelId="{C0E84288-EA31-49E9-8E88-83BF465087E7}">
      <dsp:nvSpPr>
        <dsp:cNvPr id="0" name=""/>
        <dsp:cNvSpPr/>
      </dsp:nvSpPr>
      <dsp:spPr>
        <a:xfrm>
          <a:off x="1021442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021442" y="3172344"/>
        <a:ext cx="836558" cy="614896"/>
      </dsp:txXfrm>
    </dsp:sp>
    <dsp:sp modelId="{62C8CCD5-5EED-407B-AD49-15F3C1014C46}">
      <dsp:nvSpPr>
        <dsp:cNvPr id="0" name=""/>
        <dsp:cNvSpPr/>
      </dsp:nvSpPr>
      <dsp:spPr>
        <a:xfrm>
          <a:off x="1021954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21954" y="3957924"/>
        <a:ext cx="835534" cy="853201"/>
      </dsp:txXfrm>
    </dsp:sp>
    <dsp:sp modelId="{0E4A1FB2-B936-4A45-9B17-4DC72B6EC80F}">
      <dsp:nvSpPr>
        <dsp:cNvPr id="0" name=""/>
        <dsp:cNvSpPr/>
      </dsp:nvSpPr>
      <dsp:spPr>
        <a:xfrm>
          <a:off x="2338131" y="2430823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</a:t>
          </a:r>
          <a:r>
            <a:rPr lang="es-MX" altLang="es-MX" sz="1200" kern="1200" dirty="0" smtClean="0">
              <a:solidFill>
                <a:schemeClr val="tx1"/>
              </a:solidFill>
            </a:rPr>
            <a:t>Zona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338131" y="2430823"/>
        <a:ext cx="1263970" cy="544795"/>
      </dsp:txXfrm>
    </dsp:sp>
    <dsp:sp modelId="{B651DCB6-AAF6-4973-9416-A5FBDCD184AD}">
      <dsp:nvSpPr>
        <dsp:cNvPr id="0" name=""/>
        <dsp:cNvSpPr/>
      </dsp:nvSpPr>
      <dsp:spPr>
        <a:xfrm>
          <a:off x="2041705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41705" y="3172344"/>
        <a:ext cx="836558" cy="614896"/>
      </dsp:txXfrm>
    </dsp:sp>
    <dsp:sp modelId="{47534EF4-1B7B-4FDF-ACD3-ECDA86C17442}">
      <dsp:nvSpPr>
        <dsp:cNvPr id="0" name=""/>
        <dsp:cNvSpPr/>
      </dsp:nvSpPr>
      <dsp:spPr>
        <a:xfrm>
          <a:off x="2042217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42217" y="3957924"/>
        <a:ext cx="835534" cy="853201"/>
      </dsp:txXfrm>
    </dsp:sp>
    <dsp:sp modelId="{B3926719-82AE-4423-819D-8B6FA77E2226}">
      <dsp:nvSpPr>
        <dsp:cNvPr id="0" name=""/>
        <dsp:cNvSpPr/>
      </dsp:nvSpPr>
      <dsp:spPr>
        <a:xfrm>
          <a:off x="3061969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Grupo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61969" y="3172344"/>
        <a:ext cx="836558" cy="614896"/>
      </dsp:txXfrm>
    </dsp:sp>
    <dsp:sp modelId="{22817A48-D188-487F-9D45-CB132B31AF32}">
      <dsp:nvSpPr>
        <dsp:cNvPr id="0" name=""/>
        <dsp:cNvSpPr/>
      </dsp:nvSpPr>
      <dsp:spPr>
        <a:xfrm>
          <a:off x="3062481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62481" y="3957924"/>
        <a:ext cx="835534" cy="853201"/>
      </dsp:txXfrm>
    </dsp:sp>
    <dsp:sp modelId="{D43A949E-161F-4CB6-8E08-C22964D4E9ED}">
      <dsp:nvSpPr>
        <dsp:cNvPr id="0" name=""/>
        <dsp:cNvSpPr/>
      </dsp:nvSpPr>
      <dsp:spPr>
        <a:xfrm>
          <a:off x="3868014" y="2430823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</a:t>
          </a:r>
          <a:r>
            <a:rPr lang="es-MX" altLang="es-MX" sz="1200" kern="1200" dirty="0" smtClean="0">
              <a:solidFill>
                <a:schemeClr val="tx1"/>
              </a:solidFill>
            </a:rPr>
            <a:t>Zona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868014" y="2430823"/>
        <a:ext cx="1263970" cy="544795"/>
      </dsp:txXfrm>
    </dsp:sp>
    <dsp:sp modelId="{E20C3D26-370A-4FB5-A649-E46C57CB118C}">
      <dsp:nvSpPr>
        <dsp:cNvPr id="0" name=""/>
        <dsp:cNvSpPr/>
      </dsp:nvSpPr>
      <dsp:spPr>
        <a:xfrm>
          <a:off x="4082232" y="3958169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082232" y="3958169"/>
        <a:ext cx="835534" cy="853201"/>
      </dsp:txXfrm>
    </dsp:sp>
    <dsp:sp modelId="{018CBDC0-8D06-4835-A278-352009F7617A}">
      <dsp:nvSpPr>
        <dsp:cNvPr id="0" name=""/>
        <dsp:cNvSpPr/>
      </dsp:nvSpPr>
      <dsp:spPr>
        <a:xfrm>
          <a:off x="5397898" y="2430823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5397898" y="2430823"/>
        <a:ext cx="1263970" cy="544795"/>
      </dsp:txXfrm>
    </dsp:sp>
    <dsp:sp modelId="{1D87B364-88D7-4259-809A-A16F6F4C2FDC}">
      <dsp:nvSpPr>
        <dsp:cNvPr id="0" name=""/>
        <dsp:cNvSpPr/>
      </dsp:nvSpPr>
      <dsp:spPr>
        <a:xfrm>
          <a:off x="5101472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101472" y="3172344"/>
        <a:ext cx="836558" cy="614896"/>
      </dsp:txXfrm>
    </dsp:sp>
    <dsp:sp modelId="{862E94E8-9413-433D-BCC8-7A9E942E13DA}">
      <dsp:nvSpPr>
        <dsp:cNvPr id="0" name=""/>
        <dsp:cNvSpPr/>
      </dsp:nvSpPr>
      <dsp:spPr>
        <a:xfrm>
          <a:off x="5101984" y="3962062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101984" y="3962062"/>
        <a:ext cx="835534" cy="853201"/>
      </dsp:txXfrm>
    </dsp:sp>
    <dsp:sp modelId="{A571C53F-53A6-40BE-8FD2-54F246C0AE26}">
      <dsp:nvSpPr>
        <dsp:cNvPr id="0" name=""/>
        <dsp:cNvSpPr/>
      </dsp:nvSpPr>
      <dsp:spPr>
        <a:xfrm>
          <a:off x="6121735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6121735" y="3172344"/>
        <a:ext cx="836558" cy="614896"/>
      </dsp:txXfrm>
    </dsp:sp>
    <dsp:sp modelId="{C98E4F20-1C15-46DD-B981-D3174775DF49}">
      <dsp:nvSpPr>
        <dsp:cNvPr id="0" name=""/>
        <dsp:cNvSpPr/>
      </dsp:nvSpPr>
      <dsp:spPr>
        <a:xfrm>
          <a:off x="6122247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122247" y="3957924"/>
        <a:ext cx="835534" cy="853201"/>
      </dsp:txXfrm>
    </dsp:sp>
    <dsp:sp modelId="{E71D3B26-43D9-4D0A-AC62-2EA5564AA8EF}">
      <dsp:nvSpPr>
        <dsp:cNvPr id="0" name=""/>
        <dsp:cNvSpPr/>
      </dsp:nvSpPr>
      <dsp:spPr>
        <a:xfrm>
          <a:off x="7438424" y="2430823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438424" y="2430823"/>
        <a:ext cx="1263970" cy="544795"/>
      </dsp:txXfrm>
    </dsp:sp>
    <dsp:sp modelId="{E0E49022-40CD-4DB3-B0FD-05CA5D964339}">
      <dsp:nvSpPr>
        <dsp:cNvPr id="0" name=""/>
        <dsp:cNvSpPr/>
      </dsp:nvSpPr>
      <dsp:spPr>
        <a:xfrm>
          <a:off x="7141999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7141999" y="3172344"/>
        <a:ext cx="836558" cy="614896"/>
      </dsp:txXfrm>
    </dsp:sp>
    <dsp:sp modelId="{864DA3BA-5F3B-4DCE-AA29-A0D47EB5B789}">
      <dsp:nvSpPr>
        <dsp:cNvPr id="0" name=""/>
        <dsp:cNvSpPr/>
      </dsp:nvSpPr>
      <dsp:spPr>
        <a:xfrm>
          <a:off x="7142510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42510" y="3957924"/>
        <a:ext cx="835534" cy="853201"/>
      </dsp:txXfrm>
    </dsp:sp>
    <dsp:sp modelId="{E7784AA6-97BB-4586-BB75-2FD18819AF83}">
      <dsp:nvSpPr>
        <dsp:cNvPr id="0" name=""/>
        <dsp:cNvSpPr/>
      </dsp:nvSpPr>
      <dsp:spPr>
        <a:xfrm>
          <a:off x="8162262" y="3172344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8162262" y="3172344"/>
        <a:ext cx="836558" cy="614896"/>
      </dsp:txXfrm>
    </dsp:sp>
    <dsp:sp modelId="{0D557ACE-23A3-4F95-9D75-615F6DA2EB03}">
      <dsp:nvSpPr>
        <dsp:cNvPr id="0" name=""/>
        <dsp:cNvSpPr/>
      </dsp:nvSpPr>
      <dsp:spPr>
        <a:xfrm>
          <a:off x="8162774" y="3957924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62774" y="3957924"/>
        <a:ext cx="835534" cy="853201"/>
      </dsp:txXfrm>
    </dsp:sp>
    <dsp:sp modelId="{109B8FAB-5038-408D-9752-CC81977397BE}">
      <dsp:nvSpPr>
        <dsp:cNvPr id="0" name=""/>
        <dsp:cNvSpPr/>
      </dsp:nvSpPr>
      <dsp:spPr>
        <a:xfrm>
          <a:off x="3004710" y="1120121"/>
          <a:ext cx="1284195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</a:t>
          </a:r>
          <a:r>
            <a:rPr lang="es-MX" sz="1200" kern="1200" dirty="0" smtClean="0">
              <a:solidFill>
                <a:schemeClr val="tx1"/>
              </a:solidFill>
            </a:rPr>
            <a:t>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4710" y="1120121"/>
        <a:ext cx="1284195" cy="476986"/>
      </dsp:txXfrm>
    </dsp:sp>
    <dsp:sp modelId="{F5056070-BB17-48EF-93F3-49678E0468A1}">
      <dsp:nvSpPr>
        <dsp:cNvPr id="0" name=""/>
        <dsp:cNvSpPr/>
      </dsp:nvSpPr>
      <dsp:spPr>
        <a:xfrm>
          <a:off x="4658423" y="1109440"/>
          <a:ext cx="1467646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smtClean="0">
              <a:solidFill>
                <a:schemeClr val="tx1"/>
              </a:solidFill>
            </a:rPr>
            <a:t>Motociclista</a:t>
          </a:r>
          <a:endParaRPr lang="fr-FR" altLang="es-MX" sz="1200" kern="1200" dirty="0" smtClean="0">
            <a:solidFill>
              <a:schemeClr val="tx1"/>
            </a:solidFill>
          </a:endParaRPr>
        </a:p>
      </dsp:txBody>
      <dsp:txXfrm>
        <a:off x="4658423" y="1109440"/>
        <a:ext cx="1467646" cy="476986"/>
      </dsp:txXfrm>
    </dsp:sp>
    <dsp:sp modelId="{DF619DDE-E8E9-4DB4-8473-68B0DA9346C9}">
      <dsp:nvSpPr>
        <dsp:cNvPr id="0" name=""/>
        <dsp:cNvSpPr/>
      </dsp:nvSpPr>
      <dsp:spPr>
        <a:xfrm>
          <a:off x="3004124" y="1743503"/>
          <a:ext cx="1284195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004124" y="1743503"/>
        <a:ext cx="1284195" cy="47698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3792738" y="1632575"/>
          <a:ext cx="397075" cy="1385987"/>
        </a:xfrm>
        <a:custGeom>
          <a:avLst/>
          <a:gdLst/>
          <a:ahLst/>
          <a:cxnLst/>
          <a:rect l="0" t="0" r="0" b="0"/>
          <a:pathLst>
            <a:path>
              <a:moveTo>
                <a:pt x="397075" y="0"/>
              </a:moveTo>
              <a:lnTo>
                <a:pt x="397075" y="1385987"/>
              </a:lnTo>
              <a:lnTo>
                <a:pt x="0" y="13859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8EB79-D495-41F6-960A-6EFE324F574B}">
      <dsp:nvSpPr>
        <dsp:cNvPr id="0" name=""/>
        <dsp:cNvSpPr/>
      </dsp:nvSpPr>
      <dsp:spPr>
        <a:xfrm>
          <a:off x="4189813" y="1632575"/>
          <a:ext cx="494974" cy="533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331"/>
              </a:lnTo>
              <a:lnTo>
                <a:pt x="494974" y="5333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3803104" y="1632575"/>
          <a:ext cx="386709" cy="533331"/>
        </a:xfrm>
        <a:custGeom>
          <a:avLst/>
          <a:gdLst/>
          <a:ahLst/>
          <a:cxnLst/>
          <a:rect l="0" t="0" r="0" b="0"/>
          <a:pathLst>
            <a:path>
              <a:moveTo>
                <a:pt x="386709" y="0"/>
              </a:moveTo>
              <a:lnTo>
                <a:pt x="386709" y="533331"/>
              </a:lnTo>
              <a:lnTo>
                <a:pt x="0" y="5333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522BE-75A2-41D8-8A81-6F22CD8850AF}">
      <dsp:nvSpPr>
        <dsp:cNvPr id="0" name=""/>
        <dsp:cNvSpPr/>
      </dsp:nvSpPr>
      <dsp:spPr>
        <a:xfrm>
          <a:off x="4189813" y="1632575"/>
          <a:ext cx="3029924" cy="2079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0074"/>
              </a:lnTo>
              <a:lnTo>
                <a:pt x="3029924" y="1960074"/>
              </a:lnTo>
              <a:lnTo>
                <a:pt x="3029924" y="20791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0E6D1-09F4-45FA-AFCE-55DAE9B84D5A}">
      <dsp:nvSpPr>
        <dsp:cNvPr id="0" name=""/>
        <dsp:cNvSpPr/>
      </dsp:nvSpPr>
      <dsp:spPr>
        <a:xfrm>
          <a:off x="4189813" y="1632575"/>
          <a:ext cx="1082824" cy="2079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0074"/>
              </a:lnTo>
              <a:lnTo>
                <a:pt x="1082824" y="1960074"/>
              </a:lnTo>
              <a:lnTo>
                <a:pt x="1082824" y="20791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97B53-8E42-4D5A-8CF1-B45A8267C8E1}">
      <dsp:nvSpPr>
        <dsp:cNvPr id="0" name=""/>
        <dsp:cNvSpPr/>
      </dsp:nvSpPr>
      <dsp:spPr>
        <a:xfrm>
          <a:off x="3553558" y="1632575"/>
          <a:ext cx="636255" cy="2079159"/>
        </a:xfrm>
        <a:custGeom>
          <a:avLst/>
          <a:gdLst/>
          <a:ahLst/>
          <a:cxnLst/>
          <a:rect l="0" t="0" r="0" b="0"/>
          <a:pathLst>
            <a:path>
              <a:moveTo>
                <a:pt x="636255" y="0"/>
              </a:moveTo>
              <a:lnTo>
                <a:pt x="636255" y="1960074"/>
              </a:lnTo>
              <a:lnTo>
                <a:pt x="0" y="1960074"/>
              </a:lnTo>
              <a:lnTo>
                <a:pt x="0" y="20791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A594D-1926-4458-8DA2-ABE278C20571}">
      <dsp:nvSpPr>
        <dsp:cNvPr id="0" name=""/>
        <dsp:cNvSpPr/>
      </dsp:nvSpPr>
      <dsp:spPr>
        <a:xfrm>
          <a:off x="1635975" y="1632575"/>
          <a:ext cx="2553838" cy="2079130"/>
        </a:xfrm>
        <a:custGeom>
          <a:avLst/>
          <a:gdLst/>
          <a:ahLst/>
          <a:cxnLst/>
          <a:rect l="0" t="0" r="0" b="0"/>
          <a:pathLst>
            <a:path>
              <a:moveTo>
                <a:pt x="2553838" y="0"/>
              </a:moveTo>
              <a:lnTo>
                <a:pt x="2553838" y="1960045"/>
              </a:lnTo>
              <a:lnTo>
                <a:pt x="0" y="1960045"/>
              </a:lnTo>
              <a:lnTo>
                <a:pt x="0" y="20791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E0CCE-62DB-4116-82F8-D51EBE86FCE5}">
      <dsp:nvSpPr>
        <dsp:cNvPr id="0" name=""/>
        <dsp:cNvSpPr/>
      </dsp:nvSpPr>
      <dsp:spPr>
        <a:xfrm>
          <a:off x="4144093" y="697960"/>
          <a:ext cx="91440" cy="238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1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2D60A2-22C9-4130-A34E-6F1FB3CD6176}">
      <dsp:nvSpPr>
        <dsp:cNvPr id="0" name=""/>
        <dsp:cNvSpPr/>
      </dsp:nvSpPr>
      <dsp:spPr>
        <a:xfrm>
          <a:off x="3270113" y="1516"/>
          <a:ext cx="1839401" cy="696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</a:t>
          </a:r>
          <a:r>
            <a:rPr lang="es-MX" altLang="es-MX" sz="1200" kern="1200" dirty="0" smtClean="0">
              <a:solidFill>
                <a:schemeClr val="tx1"/>
              </a:solidFill>
            </a:rPr>
            <a:t>Licencias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270113" y="1516"/>
        <a:ext cx="1839401" cy="696444"/>
      </dsp:txXfrm>
    </dsp:sp>
    <dsp:sp modelId="{EA3F6FDA-D17C-4DBD-A1B1-9A68DF9AEE6C}">
      <dsp:nvSpPr>
        <dsp:cNvPr id="0" name=""/>
        <dsp:cNvSpPr/>
      </dsp:nvSpPr>
      <dsp:spPr>
        <a:xfrm>
          <a:off x="3270113" y="936131"/>
          <a:ext cx="1839401" cy="696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</a:t>
          </a:r>
          <a:r>
            <a:rPr lang="es-MX" altLang="es-MX" sz="1200" kern="1200" dirty="0" smtClean="0">
              <a:solidFill>
                <a:schemeClr val="tx1"/>
              </a:solidFill>
            </a:rPr>
            <a:t>Licencias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270113" y="936131"/>
        <a:ext cx="1839401" cy="696444"/>
      </dsp:txXfrm>
    </dsp:sp>
    <dsp:sp modelId="{DD8A29F5-D042-4749-8AE9-1CA72A60AD2C}">
      <dsp:nvSpPr>
        <dsp:cNvPr id="0" name=""/>
        <dsp:cNvSpPr/>
      </dsp:nvSpPr>
      <dsp:spPr>
        <a:xfrm>
          <a:off x="765417" y="3711706"/>
          <a:ext cx="1741116" cy="1166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</a:t>
          </a:r>
          <a:r>
            <a:rPr lang="es-MX" altLang="es-MX" sz="1200" kern="1200" dirty="0" smtClean="0">
              <a:solidFill>
                <a:schemeClr val="tx1"/>
              </a:solidFill>
            </a:rPr>
            <a:t>Administrativo(a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765417" y="3711706"/>
        <a:ext cx="1741116" cy="1166212"/>
      </dsp:txXfrm>
    </dsp:sp>
    <dsp:sp modelId="{1DADDD1F-95E5-4B7D-BC71-5A164E7B8E01}">
      <dsp:nvSpPr>
        <dsp:cNvPr id="0" name=""/>
        <dsp:cNvSpPr/>
      </dsp:nvSpPr>
      <dsp:spPr>
        <a:xfrm>
          <a:off x="2886403" y="3711734"/>
          <a:ext cx="1334309" cy="723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Atención y Orientación a el(la) Ciudadano(a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886403" y="3711734"/>
        <a:ext cx="1334309" cy="723657"/>
      </dsp:txXfrm>
    </dsp:sp>
    <dsp:sp modelId="{51617A31-7A0A-4520-95CB-6B68FD38B7B5}">
      <dsp:nvSpPr>
        <dsp:cNvPr id="0" name=""/>
        <dsp:cNvSpPr/>
      </dsp:nvSpPr>
      <dsp:spPr>
        <a:xfrm>
          <a:off x="4605483" y="3711734"/>
          <a:ext cx="1334309" cy="723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</a:t>
          </a:r>
          <a:r>
            <a:rPr lang="es-MX" altLang="es-MX" sz="1200" kern="1200" dirty="0" smtClean="0">
              <a:solidFill>
                <a:schemeClr val="tx1"/>
              </a:solidFill>
            </a:rPr>
            <a:t>D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4605483" y="3711734"/>
        <a:ext cx="1334309" cy="723657"/>
      </dsp:txXfrm>
    </dsp:sp>
    <dsp:sp modelId="{77FFF755-0490-4820-A875-C725D434A9BE}">
      <dsp:nvSpPr>
        <dsp:cNvPr id="0" name=""/>
        <dsp:cNvSpPr/>
      </dsp:nvSpPr>
      <dsp:spPr>
        <a:xfrm>
          <a:off x="6552583" y="3711734"/>
          <a:ext cx="1334309" cy="723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6552583" y="3711734"/>
        <a:ext cx="1334309" cy="723657"/>
      </dsp:txXfrm>
    </dsp:sp>
    <dsp:sp modelId="{83056999-E25B-4749-B388-6700BE043AE2}">
      <dsp:nvSpPr>
        <dsp:cNvPr id="0" name=""/>
        <dsp:cNvSpPr/>
      </dsp:nvSpPr>
      <dsp:spPr>
        <a:xfrm>
          <a:off x="2355788" y="1824744"/>
          <a:ext cx="1447315" cy="682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355788" y="1824744"/>
        <a:ext cx="1447315" cy="682324"/>
      </dsp:txXfrm>
    </dsp:sp>
    <dsp:sp modelId="{2F3E4E81-D817-4889-B317-10EF0B5BE4F5}">
      <dsp:nvSpPr>
        <dsp:cNvPr id="0" name=""/>
        <dsp:cNvSpPr/>
      </dsp:nvSpPr>
      <dsp:spPr>
        <a:xfrm>
          <a:off x="4684788" y="1824744"/>
          <a:ext cx="1447315" cy="682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4684788" y="1824744"/>
        <a:ext cx="1447315" cy="682324"/>
      </dsp:txXfrm>
    </dsp:sp>
    <dsp:sp modelId="{7BC7ED9A-9A2F-415A-A43C-C9EE7B088D3D}">
      <dsp:nvSpPr>
        <dsp:cNvPr id="0" name=""/>
        <dsp:cNvSpPr/>
      </dsp:nvSpPr>
      <dsp:spPr>
        <a:xfrm>
          <a:off x="2345422" y="2677400"/>
          <a:ext cx="1447315" cy="682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Módulo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345422" y="2677400"/>
        <a:ext cx="1447315" cy="68232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5B0BC-F356-4276-98EC-F2E83844E155}">
      <dsp:nvSpPr>
        <dsp:cNvPr id="0" name=""/>
        <dsp:cNvSpPr/>
      </dsp:nvSpPr>
      <dsp:spPr>
        <a:xfrm>
          <a:off x="6009486" y="2365041"/>
          <a:ext cx="91440" cy="3484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4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887712" y="1022018"/>
          <a:ext cx="1167494" cy="423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685"/>
              </a:lnTo>
              <a:lnTo>
                <a:pt x="1167494" y="230685"/>
              </a:lnTo>
              <a:lnTo>
                <a:pt x="1167494" y="4237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DB664-AC94-421F-8DCC-1884A7558CF7}">
      <dsp:nvSpPr>
        <dsp:cNvPr id="0" name=""/>
        <dsp:cNvSpPr/>
      </dsp:nvSpPr>
      <dsp:spPr>
        <a:xfrm>
          <a:off x="3767597" y="3618600"/>
          <a:ext cx="1906859" cy="400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244"/>
              </a:lnTo>
              <a:lnTo>
                <a:pt x="1906859" y="207244"/>
              </a:lnTo>
              <a:lnTo>
                <a:pt x="1906859" y="4002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69E6F-DDC0-49F9-8DFF-A8EB6D61E216}">
      <dsp:nvSpPr>
        <dsp:cNvPr id="0" name=""/>
        <dsp:cNvSpPr/>
      </dsp:nvSpPr>
      <dsp:spPr>
        <a:xfrm>
          <a:off x="3721877" y="3618600"/>
          <a:ext cx="91440" cy="4002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7244"/>
              </a:lnTo>
              <a:lnTo>
                <a:pt x="50022" y="207244"/>
              </a:lnTo>
              <a:lnTo>
                <a:pt x="50022" y="4002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1862999" y="3618600"/>
          <a:ext cx="1904597" cy="390292"/>
        </a:xfrm>
        <a:custGeom>
          <a:avLst/>
          <a:gdLst/>
          <a:ahLst/>
          <a:cxnLst/>
          <a:rect l="0" t="0" r="0" b="0"/>
          <a:pathLst>
            <a:path>
              <a:moveTo>
                <a:pt x="1904597" y="0"/>
              </a:moveTo>
              <a:lnTo>
                <a:pt x="1904597" y="197242"/>
              </a:lnTo>
              <a:lnTo>
                <a:pt x="0" y="197242"/>
              </a:lnTo>
              <a:lnTo>
                <a:pt x="0" y="39029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720590" y="2369068"/>
          <a:ext cx="91440" cy="33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194"/>
              </a:lnTo>
              <a:lnTo>
                <a:pt x="47007" y="137194"/>
              </a:lnTo>
              <a:lnTo>
                <a:pt x="47007" y="33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766310" y="1022018"/>
          <a:ext cx="1121401" cy="427762"/>
        </a:xfrm>
        <a:custGeom>
          <a:avLst/>
          <a:gdLst/>
          <a:ahLst/>
          <a:cxnLst/>
          <a:rect l="0" t="0" r="0" b="0"/>
          <a:pathLst>
            <a:path>
              <a:moveTo>
                <a:pt x="1121401" y="0"/>
              </a:moveTo>
              <a:lnTo>
                <a:pt x="1121401" y="234712"/>
              </a:lnTo>
              <a:lnTo>
                <a:pt x="0" y="234712"/>
              </a:lnTo>
              <a:lnTo>
                <a:pt x="0" y="4277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626477" y="672"/>
          <a:ext cx="2522468" cy="1021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</a:t>
          </a:r>
          <a:r>
            <a:rPr lang="es-MX" altLang="es-MX" sz="1200" kern="1200" dirty="0" smtClean="0">
              <a:solidFill>
                <a:schemeClr val="tx1"/>
              </a:solidFill>
            </a:rPr>
            <a:t>Accidentes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626477" y="672"/>
        <a:ext cx="2522468" cy="1021346"/>
      </dsp:txXfrm>
    </dsp:sp>
    <dsp:sp modelId="{19FBE8A8-D4BA-45D1-97CD-FF1210CD856F}">
      <dsp:nvSpPr>
        <dsp:cNvPr id="0" name=""/>
        <dsp:cNvSpPr/>
      </dsp:nvSpPr>
      <dsp:spPr>
        <a:xfrm>
          <a:off x="2852759" y="1449781"/>
          <a:ext cx="1827101" cy="9192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</a:t>
          </a:r>
          <a:r>
            <a:rPr lang="es-MX" altLang="es-MX" sz="1200" kern="1200" dirty="0" smtClean="0">
              <a:solidFill>
                <a:schemeClr val="tx1"/>
              </a:solidFill>
            </a:rPr>
            <a:t>Peritajes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852759" y="1449781"/>
        <a:ext cx="1827101" cy="919287"/>
      </dsp:txXfrm>
    </dsp:sp>
    <dsp:sp modelId="{676B065B-52F5-4142-AD91-1C77325095B5}">
      <dsp:nvSpPr>
        <dsp:cNvPr id="0" name=""/>
        <dsp:cNvSpPr/>
      </dsp:nvSpPr>
      <dsp:spPr>
        <a:xfrm>
          <a:off x="2854046" y="2699313"/>
          <a:ext cx="1827101" cy="9192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854046" y="2699313"/>
        <a:ext cx="1827101" cy="919287"/>
      </dsp:txXfrm>
    </dsp:sp>
    <dsp:sp modelId="{A913208E-DE13-4A48-AA3E-81819AA0BFD5}">
      <dsp:nvSpPr>
        <dsp:cNvPr id="0" name=""/>
        <dsp:cNvSpPr/>
      </dsp:nvSpPr>
      <dsp:spPr>
        <a:xfrm>
          <a:off x="1034694" y="4008892"/>
          <a:ext cx="1656610" cy="833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</a:t>
          </a:r>
          <a:r>
            <a:rPr lang="es-MX" altLang="es-MX" sz="1200" kern="1200" dirty="0" smtClean="0">
              <a:solidFill>
                <a:schemeClr val="tx1"/>
              </a:solidFill>
            </a:rPr>
            <a:t>Administrativo(a)</a:t>
          </a:r>
          <a:br>
            <a:rPr lang="es-MX" altLang="es-MX" sz="1200" kern="1200" dirty="0" smtClean="0">
              <a:solidFill>
                <a:schemeClr val="tx1"/>
              </a:solidFill>
            </a:rPr>
          </a:b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034694" y="4008892"/>
        <a:ext cx="1656610" cy="833490"/>
      </dsp:txXfrm>
    </dsp:sp>
    <dsp:sp modelId="{CFEFFD6C-721C-4CB5-9AE4-49F8AEC6E651}">
      <dsp:nvSpPr>
        <dsp:cNvPr id="0" name=""/>
        <dsp:cNvSpPr/>
      </dsp:nvSpPr>
      <dsp:spPr>
        <a:xfrm>
          <a:off x="2943594" y="4018894"/>
          <a:ext cx="1656610" cy="833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943594" y="4018894"/>
        <a:ext cx="1656610" cy="833490"/>
      </dsp:txXfrm>
    </dsp:sp>
    <dsp:sp modelId="{051E4DF2-B884-4F4A-8077-C7DFDEC7D3D9}">
      <dsp:nvSpPr>
        <dsp:cNvPr id="0" name=""/>
        <dsp:cNvSpPr/>
      </dsp:nvSpPr>
      <dsp:spPr>
        <a:xfrm>
          <a:off x="4846151" y="4018894"/>
          <a:ext cx="1656610" cy="833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4846151" y="4018894"/>
        <a:ext cx="1656610" cy="833490"/>
      </dsp:txXfrm>
    </dsp:sp>
    <dsp:sp modelId="{0E4A1FB2-B936-4A45-9B17-4DC72B6EC80F}">
      <dsp:nvSpPr>
        <dsp:cNvPr id="0" name=""/>
        <dsp:cNvSpPr/>
      </dsp:nvSpPr>
      <dsp:spPr>
        <a:xfrm>
          <a:off x="5077600" y="1445754"/>
          <a:ext cx="1955213" cy="9192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 </a:t>
          </a:r>
          <a:r>
            <a:rPr lang="es-MX" altLang="es-MX" sz="1200" kern="1200" dirty="0" smtClean="0">
              <a:solidFill>
                <a:schemeClr val="tx1"/>
              </a:solidFill>
            </a:rPr>
            <a:t>Investigaciones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5077600" y="1445754"/>
        <a:ext cx="1955213" cy="919287"/>
      </dsp:txXfrm>
    </dsp:sp>
    <dsp:sp modelId="{F347D248-52EB-4953-98DB-6F58FF9E8735}">
      <dsp:nvSpPr>
        <dsp:cNvPr id="0" name=""/>
        <dsp:cNvSpPr/>
      </dsp:nvSpPr>
      <dsp:spPr>
        <a:xfrm>
          <a:off x="5077600" y="2713506"/>
          <a:ext cx="1955213" cy="900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5077600" y="2713506"/>
        <a:ext cx="1955213" cy="900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7224E-A64A-429A-91FC-71E3B1651CC7}">
      <dsp:nvSpPr>
        <dsp:cNvPr id="0" name=""/>
        <dsp:cNvSpPr/>
      </dsp:nvSpPr>
      <dsp:spPr>
        <a:xfrm>
          <a:off x="2184729" y="767704"/>
          <a:ext cx="246577" cy="69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512"/>
              </a:lnTo>
              <a:lnTo>
                <a:pt x="246577" y="6995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10424-3ABB-41B3-9536-6CFEEB2523A6}">
      <dsp:nvSpPr>
        <dsp:cNvPr id="0" name=""/>
        <dsp:cNvSpPr/>
      </dsp:nvSpPr>
      <dsp:spPr>
        <a:xfrm>
          <a:off x="1889900" y="767704"/>
          <a:ext cx="294829" cy="699512"/>
        </a:xfrm>
        <a:custGeom>
          <a:avLst/>
          <a:gdLst/>
          <a:ahLst/>
          <a:cxnLst/>
          <a:rect l="0" t="0" r="0" b="0"/>
          <a:pathLst>
            <a:path>
              <a:moveTo>
                <a:pt x="294829" y="0"/>
              </a:moveTo>
              <a:lnTo>
                <a:pt x="294829" y="699512"/>
              </a:lnTo>
              <a:lnTo>
                <a:pt x="0" y="6995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104739" y="2927067"/>
          <a:ext cx="159671" cy="699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512"/>
              </a:lnTo>
              <a:lnTo>
                <a:pt x="159671" y="6995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45068" y="2927067"/>
          <a:ext cx="159671" cy="699512"/>
        </a:xfrm>
        <a:custGeom>
          <a:avLst/>
          <a:gdLst/>
          <a:ahLst/>
          <a:cxnLst/>
          <a:rect l="0" t="0" r="0" b="0"/>
          <a:pathLst>
            <a:path>
              <a:moveTo>
                <a:pt x="159671" y="0"/>
              </a:moveTo>
              <a:lnTo>
                <a:pt x="159671" y="699512"/>
              </a:lnTo>
              <a:lnTo>
                <a:pt x="0" y="6995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7C134-B195-429B-BAB2-3E67C6087AE6}">
      <dsp:nvSpPr>
        <dsp:cNvPr id="0" name=""/>
        <dsp:cNvSpPr/>
      </dsp:nvSpPr>
      <dsp:spPr>
        <a:xfrm>
          <a:off x="3104739" y="2927067"/>
          <a:ext cx="1951927" cy="1406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717"/>
              </a:lnTo>
              <a:lnTo>
                <a:pt x="1951927" y="1246717"/>
              </a:lnTo>
              <a:lnTo>
                <a:pt x="1951927" y="14063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059019" y="2927067"/>
          <a:ext cx="91440" cy="13990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90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1020406" y="2927067"/>
          <a:ext cx="2084332" cy="1399024"/>
        </a:xfrm>
        <a:custGeom>
          <a:avLst/>
          <a:gdLst/>
          <a:ahLst/>
          <a:cxnLst/>
          <a:rect l="0" t="0" r="0" b="0"/>
          <a:pathLst>
            <a:path>
              <a:moveTo>
                <a:pt x="2084332" y="0"/>
              </a:moveTo>
              <a:lnTo>
                <a:pt x="2084332" y="1239352"/>
              </a:lnTo>
              <a:lnTo>
                <a:pt x="0" y="1239352"/>
              </a:lnTo>
              <a:lnTo>
                <a:pt x="0" y="13990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184729" y="767704"/>
          <a:ext cx="920010" cy="1399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9352"/>
              </a:lnTo>
              <a:lnTo>
                <a:pt x="920010" y="1239352"/>
              </a:lnTo>
              <a:lnTo>
                <a:pt x="920010" y="1399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129561" y="767704"/>
          <a:ext cx="1055168" cy="1399024"/>
        </a:xfrm>
        <a:custGeom>
          <a:avLst/>
          <a:gdLst/>
          <a:ahLst/>
          <a:cxnLst/>
          <a:rect l="0" t="0" r="0" b="0"/>
          <a:pathLst>
            <a:path>
              <a:moveTo>
                <a:pt x="1055168" y="0"/>
              </a:moveTo>
              <a:lnTo>
                <a:pt x="1055168" y="1239352"/>
              </a:lnTo>
              <a:lnTo>
                <a:pt x="0" y="1239352"/>
              </a:lnTo>
              <a:lnTo>
                <a:pt x="0" y="1399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026900" y="7364"/>
          <a:ext cx="2315658" cy="7603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</a:t>
          </a:r>
          <a:r>
            <a:rPr lang="es-MX" altLang="es-MX" sz="1200" kern="1200" dirty="0" smtClean="0">
              <a:cs typeface="Arial" panose="020B0604020202020204" pitchFamily="34" charset="0"/>
            </a:rPr>
            <a:t>General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1026900" y="7364"/>
        <a:ext cx="2315658" cy="760339"/>
      </dsp:txXfrm>
    </dsp:sp>
    <dsp:sp modelId="{9AB9A094-906C-4743-8046-C8CDC622642B}">
      <dsp:nvSpPr>
        <dsp:cNvPr id="0" name=""/>
        <dsp:cNvSpPr/>
      </dsp:nvSpPr>
      <dsp:spPr>
        <a:xfrm>
          <a:off x="369222" y="2166728"/>
          <a:ext cx="1520678" cy="7603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Jefe(a) Administrativo(a</a:t>
          </a:r>
          <a:r>
            <a:rPr lang="es-MX" altLang="es-MX" sz="1200" kern="1200" dirty="0" smtClean="0">
              <a:cs typeface="Arial" panose="020B0604020202020204" pitchFamily="34" charset="0"/>
            </a:rPr>
            <a:t>)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369222" y="2166728"/>
        <a:ext cx="1520678" cy="760339"/>
      </dsp:txXfrm>
    </dsp:sp>
    <dsp:sp modelId="{74A3495A-9760-4B07-9B0A-DE4CCF551DEE}">
      <dsp:nvSpPr>
        <dsp:cNvPr id="0" name=""/>
        <dsp:cNvSpPr/>
      </dsp:nvSpPr>
      <dsp:spPr>
        <a:xfrm>
          <a:off x="2344400" y="2166728"/>
          <a:ext cx="1520678" cy="7603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Jefe(a) de </a:t>
          </a:r>
          <a:r>
            <a:rPr lang="es-MX" altLang="es-MX" sz="1200" kern="1200" dirty="0" smtClean="0">
              <a:cs typeface="Arial" panose="020B0604020202020204" pitchFamily="34" charset="0"/>
            </a:rPr>
            <a:t>Oficina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2344400" y="2166728"/>
        <a:ext cx="1520678" cy="760339"/>
      </dsp:txXfrm>
    </dsp:sp>
    <dsp:sp modelId="{19FBE8A8-D4BA-45D1-97CD-FF1210CD856F}">
      <dsp:nvSpPr>
        <dsp:cNvPr id="0" name=""/>
        <dsp:cNvSpPr/>
      </dsp:nvSpPr>
      <dsp:spPr>
        <a:xfrm>
          <a:off x="137911" y="4326091"/>
          <a:ext cx="1764990" cy="767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Mensajeros(as</a:t>
          </a:r>
          <a:r>
            <a:rPr lang="es-MX" altLang="es-MX" sz="1200" kern="1200" dirty="0" smtClean="0">
              <a:cs typeface="Arial" panose="020B0604020202020204" pitchFamily="34" charset="0"/>
            </a:rPr>
            <a:t>)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137911" y="4326091"/>
        <a:ext cx="1764990" cy="767881"/>
      </dsp:txXfrm>
    </dsp:sp>
    <dsp:sp modelId="{7C576A7F-97E5-41B2-A453-F3F548F4D3EA}">
      <dsp:nvSpPr>
        <dsp:cNvPr id="0" name=""/>
        <dsp:cNvSpPr/>
      </dsp:nvSpPr>
      <dsp:spPr>
        <a:xfrm>
          <a:off x="2222244" y="4326091"/>
          <a:ext cx="1764990" cy="767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 </a:t>
          </a:r>
          <a:r>
            <a:rPr lang="es-MX" altLang="es-MX" sz="1200" kern="1200" dirty="0" err="1" smtClean="0">
              <a:cs typeface="Arial" panose="020B0604020202020204" pitchFamily="34" charset="0"/>
            </a:rPr>
            <a:t>Auxiliar</a:t>
          </a:r>
          <a:r>
            <a:rPr lang="es-MX" altLang="es-MX" sz="1200" kern="1200" dirty="0" smtClean="0">
              <a:cs typeface="Arial" panose="020B0604020202020204" pitchFamily="34" charset="0"/>
            </a:rPr>
            <a:t> </a:t>
          </a:r>
          <a:r>
            <a:rPr lang="es-MX" altLang="es-MX" sz="1200" kern="1200" dirty="0" smtClean="0">
              <a:cs typeface="Arial" panose="020B0604020202020204" pitchFamily="34" charset="0"/>
            </a:rPr>
            <a:t>Administrativo(a</a:t>
          </a:r>
          <a:r>
            <a:rPr lang="es-MX" altLang="es-MX" sz="1200" kern="1200" dirty="0" smtClean="0">
              <a:cs typeface="Arial" panose="020B0604020202020204" pitchFamily="34" charset="0"/>
            </a:rPr>
            <a:t>)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2222244" y="4326091"/>
        <a:ext cx="1764990" cy="767881"/>
      </dsp:txXfrm>
    </dsp:sp>
    <dsp:sp modelId="{C16F961E-B6DA-4CB9-A868-1F8B08334610}">
      <dsp:nvSpPr>
        <dsp:cNvPr id="0" name=""/>
        <dsp:cNvSpPr/>
      </dsp:nvSpPr>
      <dsp:spPr>
        <a:xfrm>
          <a:off x="4174172" y="4333456"/>
          <a:ext cx="1764990" cy="767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Analistas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4174172" y="4333456"/>
        <a:ext cx="1764990" cy="767881"/>
      </dsp:txXfrm>
    </dsp:sp>
    <dsp:sp modelId="{D626C255-1536-4EB0-A4A3-D107C591C8D4}">
      <dsp:nvSpPr>
        <dsp:cNvPr id="0" name=""/>
        <dsp:cNvSpPr/>
      </dsp:nvSpPr>
      <dsp:spPr>
        <a:xfrm>
          <a:off x="1154971" y="3258654"/>
          <a:ext cx="1790096" cy="7358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Asesor(a) Jurídico(a</a:t>
          </a:r>
          <a:r>
            <a:rPr lang="es-MX" altLang="es-MX" sz="1200" kern="1200" dirty="0" smtClean="0">
              <a:cs typeface="Arial" panose="020B0604020202020204" pitchFamily="34" charset="0"/>
            </a:rPr>
            <a:t>)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1154971" y="3258654"/>
        <a:ext cx="1790096" cy="735848"/>
      </dsp:txXfrm>
    </dsp:sp>
    <dsp:sp modelId="{6FBA17E7-79A6-40BF-A0D1-17400AA784F9}">
      <dsp:nvSpPr>
        <dsp:cNvPr id="0" name=""/>
        <dsp:cNvSpPr/>
      </dsp:nvSpPr>
      <dsp:spPr>
        <a:xfrm>
          <a:off x="3264411" y="3258654"/>
          <a:ext cx="1790096" cy="7358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</a:t>
          </a:r>
          <a:endParaRPr lang="es-MX" altLang="es-MX" sz="1200" kern="1200" dirty="0" smtClean="0">
            <a:cs typeface="Arial" panose="020B0604020202020204" pitchFamily="34" charset="0"/>
          </a:endParaRPr>
        </a:p>
      </dsp:txBody>
      <dsp:txXfrm>
        <a:off x="3264411" y="3258654"/>
        <a:ext cx="1790096" cy="735848"/>
      </dsp:txXfrm>
    </dsp:sp>
    <dsp:sp modelId="{DEB690D0-E02D-4025-B1AD-E790302CE9C7}">
      <dsp:nvSpPr>
        <dsp:cNvPr id="0" name=""/>
        <dsp:cNvSpPr/>
      </dsp:nvSpPr>
      <dsp:spPr>
        <a:xfrm>
          <a:off x="369222" y="1087046"/>
          <a:ext cx="1520678" cy="7603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cs typeface="Arial" panose="020B0604020202020204" pitchFamily="34" charset="0"/>
            </a:rPr>
            <a:t>Asesor(a</a:t>
          </a:r>
          <a:r>
            <a:rPr lang="es-ES" sz="1200" kern="1200" dirty="0" smtClean="0">
              <a:cs typeface="Arial" panose="020B0604020202020204" pitchFamily="34" charset="0"/>
            </a:rPr>
            <a:t>)</a:t>
          </a:r>
          <a:endParaRPr lang="es-ES" sz="1200" kern="1200" dirty="0" smtClean="0">
            <a:cs typeface="Arial" panose="020B0604020202020204" pitchFamily="34" charset="0"/>
          </a:endParaRPr>
        </a:p>
      </dsp:txBody>
      <dsp:txXfrm>
        <a:off x="369222" y="1087046"/>
        <a:ext cx="1520678" cy="760339"/>
      </dsp:txXfrm>
    </dsp:sp>
    <dsp:sp modelId="{7A347B25-0258-473D-9FDB-927E0803C243}">
      <dsp:nvSpPr>
        <dsp:cNvPr id="0" name=""/>
        <dsp:cNvSpPr/>
      </dsp:nvSpPr>
      <dsp:spPr>
        <a:xfrm>
          <a:off x="2431307" y="1087046"/>
          <a:ext cx="1520678" cy="7603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Jurídico(a)</a:t>
          </a:r>
          <a:endParaRPr lang="es-ES" sz="1200" kern="1200" dirty="0">
            <a:cs typeface="Arial" panose="020B0604020202020204" pitchFamily="34" charset="0"/>
          </a:endParaRPr>
        </a:p>
      </dsp:txBody>
      <dsp:txXfrm>
        <a:off x="2431307" y="1087046"/>
        <a:ext cx="1520678" cy="76033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2242220" y="990980"/>
          <a:ext cx="207551" cy="813731"/>
        </a:xfrm>
        <a:custGeom>
          <a:avLst/>
          <a:gdLst/>
          <a:ahLst/>
          <a:cxnLst/>
          <a:rect l="0" t="0" r="0" b="0"/>
          <a:pathLst>
            <a:path>
              <a:moveTo>
                <a:pt x="207551" y="0"/>
              </a:moveTo>
              <a:lnTo>
                <a:pt x="207551" y="813731"/>
              </a:lnTo>
              <a:lnTo>
                <a:pt x="0" y="8137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449772" y="990980"/>
          <a:ext cx="1195893" cy="1818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997"/>
              </a:lnTo>
              <a:lnTo>
                <a:pt x="1195893" y="1610997"/>
              </a:lnTo>
              <a:lnTo>
                <a:pt x="1195893" y="18185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53878" y="990980"/>
          <a:ext cx="1195893" cy="1818549"/>
        </a:xfrm>
        <a:custGeom>
          <a:avLst/>
          <a:gdLst/>
          <a:ahLst/>
          <a:cxnLst/>
          <a:rect l="0" t="0" r="0" b="0"/>
          <a:pathLst>
            <a:path>
              <a:moveTo>
                <a:pt x="1195893" y="0"/>
              </a:moveTo>
              <a:lnTo>
                <a:pt x="1195893" y="1610997"/>
              </a:lnTo>
              <a:lnTo>
                <a:pt x="0" y="1610997"/>
              </a:lnTo>
              <a:lnTo>
                <a:pt x="0" y="18185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077884" y="2638"/>
          <a:ext cx="2743775" cy="988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Comando, Control, Comunicaciones y </a:t>
          </a:r>
          <a:r>
            <a:rPr lang="es-MX" altLang="es-MX" sz="1200" kern="1200" dirty="0" smtClean="0"/>
            <a:t>Cómputo</a:t>
          </a:r>
          <a:endParaRPr lang="es-MX" altLang="es-MX" sz="1200" kern="1200" dirty="0" smtClean="0"/>
        </a:p>
      </dsp:txBody>
      <dsp:txXfrm>
        <a:off x="1077884" y="2638"/>
        <a:ext cx="2743775" cy="988342"/>
      </dsp:txXfrm>
    </dsp:sp>
    <dsp:sp modelId="{19FBE8A8-D4BA-45D1-97CD-FF1210CD856F}">
      <dsp:nvSpPr>
        <dsp:cNvPr id="0" name=""/>
        <dsp:cNvSpPr/>
      </dsp:nvSpPr>
      <dsp:spPr>
        <a:xfrm>
          <a:off x="265536" y="2809530"/>
          <a:ext cx="1976684" cy="988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Radiocomunicación</a:t>
          </a:r>
        </a:p>
      </dsp:txBody>
      <dsp:txXfrm>
        <a:off x="265536" y="2809530"/>
        <a:ext cx="1976684" cy="988342"/>
      </dsp:txXfrm>
    </dsp:sp>
    <dsp:sp modelId="{7C576A7F-97E5-41B2-A453-F3F548F4D3EA}">
      <dsp:nvSpPr>
        <dsp:cNvPr id="0" name=""/>
        <dsp:cNvSpPr/>
      </dsp:nvSpPr>
      <dsp:spPr>
        <a:xfrm>
          <a:off x="2657324" y="2809530"/>
          <a:ext cx="1976684" cy="988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Monitoreo</a:t>
          </a:r>
          <a:endParaRPr lang="es-ES" sz="1200" kern="1200" dirty="0"/>
        </a:p>
      </dsp:txBody>
      <dsp:txXfrm>
        <a:off x="2657324" y="2809530"/>
        <a:ext cx="1976684" cy="988342"/>
      </dsp:txXfrm>
    </dsp:sp>
    <dsp:sp modelId="{689D2A6B-DC63-4240-8D00-9FB48D9ACD6F}">
      <dsp:nvSpPr>
        <dsp:cNvPr id="0" name=""/>
        <dsp:cNvSpPr/>
      </dsp:nvSpPr>
      <dsp:spPr>
        <a:xfrm>
          <a:off x="655516" y="1461362"/>
          <a:ext cx="1586704" cy="6867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Vacante</a:t>
          </a:r>
        </a:p>
      </dsp:txBody>
      <dsp:txXfrm>
        <a:off x="655516" y="1461362"/>
        <a:ext cx="1586704" cy="6867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9B3B0-18CD-43AE-9166-C90F7C62B063}">
      <dsp:nvSpPr>
        <dsp:cNvPr id="0" name=""/>
        <dsp:cNvSpPr/>
      </dsp:nvSpPr>
      <dsp:spPr>
        <a:xfrm>
          <a:off x="6310837" y="2728464"/>
          <a:ext cx="91440" cy="6404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04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473AC-5C82-4AFC-9795-A99D5A4E3C9C}">
      <dsp:nvSpPr>
        <dsp:cNvPr id="0" name=""/>
        <dsp:cNvSpPr/>
      </dsp:nvSpPr>
      <dsp:spPr>
        <a:xfrm>
          <a:off x="4999439" y="1177241"/>
          <a:ext cx="1357118" cy="64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220"/>
              </a:lnTo>
              <a:lnTo>
                <a:pt x="1357118" y="321220"/>
              </a:lnTo>
              <a:lnTo>
                <a:pt x="1357118" y="641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58531-49EA-49CF-B502-D19571AB02A5}">
      <dsp:nvSpPr>
        <dsp:cNvPr id="0" name=""/>
        <dsp:cNvSpPr/>
      </dsp:nvSpPr>
      <dsp:spPr>
        <a:xfrm>
          <a:off x="3056148" y="2728464"/>
          <a:ext cx="950960" cy="640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229"/>
              </a:lnTo>
              <a:lnTo>
                <a:pt x="950960" y="320229"/>
              </a:lnTo>
              <a:lnTo>
                <a:pt x="950960" y="6404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2E9DC-A010-48EB-AAB2-1E392BC0EB5B}">
      <dsp:nvSpPr>
        <dsp:cNvPr id="0" name=""/>
        <dsp:cNvSpPr/>
      </dsp:nvSpPr>
      <dsp:spPr>
        <a:xfrm>
          <a:off x="1210573" y="2728464"/>
          <a:ext cx="1845575" cy="640459"/>
        </a:xfrm>
        <a:custGeom>
          <a:avLst/>
          <a:gdLst/>
          <a:ahLst/>
          <a:cxnLst/>
          <a:rect l="0" t="0" r="0" b="0"/>
          <a:pathLst>
            <a:path>
              <a:moveTo>
                <a:pt x="1845575" y="0"/>
              </a:moveTo>
              <a:lnTo>
                <a:pt x="1845575" y="320229"/>
              </a:lnTo>
              <a:lnTo>
                <a:pt x="0" y="320229"/>
              </a:lnTo>
              <a:lnTo>
                <a:pt x="0" y="64045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5B6C2-DF28-4D70-A85C-8DB7ECED8AC7}">
      <dsp:nvSpPr>
        <dsp:cNvPr id="0" name=""/>
        <dsp:cNvSpPr/>
      </dsp:nvSpPr>
      <dsp:spPr>
        <a:xfrm>
          <a:off x="3056148" y="1177241"/>
          <a:ext cx="1943290" cy="641450"/>
        </a:xfrm>
        <a:custGeom>
          <a:avLst/>
          <a:gdLst/>
          <a:ahLst/>
          <a:cxnLst/>
          <a:rect l="0" t="0" r="0" b="0"/>
          <a:pathLst>
            <a:path>
              <a:moveTo>
                <a:pt x="1943290" y="0"/>
              </a:moveTo>
              <a:lnTo>
                <a:pt x="1943290" y="321220"/>
              </a:lnTo>
              <a:lnTo>
                <a:pt x="0" y="321220"/>
              </a:lnTo>
              <a:lnTo>
                <a:pt x="0" y="641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530927" y="267468"/>
          <a:ext cx="2937024" cy="909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de </a:t>
          </a:r>
          <a:r>
            <a:rPr lang="es-MX" altLang="es-MX" sz="1200" b="0" i="0" u="none" kern="1200" dirty="0" smtClean="0"/>
            <a:t>Radiocomunicación</a:t>
          </a:r>
          <a:endParaRPr lang="es-MX" altLang="es-MX" sz="1200" b="0" i="0" u="none" kern="1200" dirty="0" smtClean="0"/>
        </a:p>
      </dsp:txBody>
      <dsp:txXfrm>
        <a:off x="3530927" y="267468"/>
        <a:ext cx="2937024" cy="909772"/>
      </dsp:txXfrm>
    </dsp:sp>
    <dsp:sp modelId="{A72CDAEB-77F3-4602-8D7C-ED4C7274390F}">
      <dsp:nvSpPr>
        <dsp:cNvPr id="0" name=""/>
        <dsp:cNvSpPr/>
      </dsp:nvSpPr>
      <dsp:spPr>
        <a:xfrm>
          <a:off x="1874104" y="1818691"/>
          <a:ext cx="2364088" cy="909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Supervisor(a) de </a:t>
          </a:r>
          <a:r>
            <a:rPr lang="es-MX" altLang="es-MX" sz="1200" b="0" i="0" u="none" kern="1200" dirty="0" smtClean="0"/>
            <a:t>Radio</a:t>
          </a:r>
          <a:endParaRPr lang="es-MX" altLang="es-MX" sz="1200" b="0" i="0" u="none" kern="1200" dirty="0" smtClean="0"/>
        </a:p>
      </dsp:txBody>
      <dsp:txXfrm>
        <a:off x="1874104" y="1818691"/>
        <a:ext cx="2364088" cy="909772"/>
      </dsp:txXfrm>
    </dsp:sp>
    <dsp:sp modelId="{60750280-7CFD-4D48-9D97-E0748C8B3E5F}">
      <dsp:nvSpPr>
        <dsp:cNvPr id="0" name=""/>
        <dsp:cNvSpPr/>
      </dsp:nvSpPr>
      <dsp:spPr>
        <a:xfrm>
          <a:off x="2880" y="3368923"/>
          <a:ext cx="2415385" cy="11991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Operadores(as) de Radio </a:t>
          </a:r>
          <a:r>
            <a:rPr lang="es-MX" altLang="es-MX" sz="1200" b="0" i="0" u="none" kern="1200" dirty="0" smtClean="0"/>
            <a:t>Central</a:t>
          </a:r>
          <a:endParaRPr lang="es-MX" altLang="es-MX" sz="1200" b="0" i="0" u="none" kern="1200" dirty="0" smtClean="0"/>
        </a:p>
      </dsp:txBody>
      <dsp:txXfrm>
        <a:off x="2880" y="3368923"/>
        <a:ext cx="2415385" cy="1199153"/>
      </dsp:txXfrm>
    </dsp:sp>
    <dsp:sp modelId="{8AE61066-8812-4B58-9DFD-B1E0FFCABBFC}">
      <dsp:nvSpPr>
        <dsp:cNvPr id="0" name=""/>
        <dsp:cNvSpPr/>
      </dsp:nvSpPr>
      <dsp:spPr>
        <a:xfrm>
          <a:off x="3058725" y="3368923"/>
          <a:ext cx="1896766" cy="790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Auxiliares</a:t>
          </a:r>
          <a:endParaRPr lang="es-MX" altLang="es-MX" sz="1200" b="0" i="0" u="none" kern="1200" dirty="0" smtClean="0"/>
        </a:p>
      </dsp:txBody>
      <dsp:txXfrm>
        <a:off x="3058725" y="3368923"/>
        <a:ext cx="1896766" cy="790326"/>
      </dsp:txXfrm>
    </dsp:sp>
    <dsp:sp modelId="{F5F11782-C374-4E63-BEEC-4150BD150C04}">
      <dsp:nvSpPr>
        <dsp:cNvPr id="0" name=""/>
        <dsp:cNvSpPr/>
      </dsp:nvSpPr>
      <dsp:spPr>
        <a:xfrm>
          <a:off x="5174513" y="1818691"/>
          <a:ext cx="2364088" cy="909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Plataforma México</a:t>
          </a:r>
        </a:p>
      </dsp:txBody>
      <dsp:txXfrm>
        <a:off x="5174513" y="1818691"/>
        <a:ext cx="2364088" cy="909772"/>
      </dsp:txXfrm>
    </dsp:sp>
    <dsp:sp modelId="{2CD2C907-3BCB-4F39-BD5F-E606597A447B}">
      <dsp:nvSpPr>
        <dsp:cNvPr id="0" name=""/>
        <dsp:cNvSpPr/>
      </dsp:nvSpPr>
      <dsp:spPr>
        <a:xfrm>
          <a:off x="5508726" y="3368923"/>
          <a:ext cx="1695661" cy="1182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Auxiliar Administrativo(a</a:t>
          </a:r>
          <a:r>
            <a:rPr lang="es-MX" altLang="es-MX" sz="1200" b="0" i="0" u="none" kern="1200" dirty="0" smtClean="0"/>
            <a:t>)</a:t>
          </a:r>
          <a:endParaRPr lang="es-MX" altLang="es-MX" sz="1200" b="0" i="0" u="none" kern="1200" dirty="0" smtClean="0"/>
        </a:p>
      </dsp:txBody>
      <dsp:txXfrm>
        <a:off x="5508726" y="3368923"/>
        <a:ext cx="1695661" cy="118204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2669001" y="3192498"/>
          <a:ext cx="91440" cy="2301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011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669001" y="1845597"/>
          <a:ext cx="91440" cy="2245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5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669001" y="662527"/>
          <a:ext cx="91440" cy="240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6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61978" y="114047"/>
          <a:ext cx="2105485" cy="5484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  <a:endParaRPr lang="es-ES" sz="1200" kern="1200" dirty="0"/>
        </a:p>
      </dsp:txBody>
      <dsp:txXfrm>
        <a:off x="1661978" y="114047"/>
        <a:ext cx="2105485" cy="548480"/>
      </dsp:txXfrm>
    </dsp:sp>
    <dsp:sp modelId="{19FBE8A8-D4BA-45D1-97CD-FF1210CD856F}">
      <dsp:nvSpPr>
        <dsp:cNvPr id="0" name=""/>
        <dsp:cNvSpPr/>
      </dsp:nvSpPr>
      <dsp:spPr>
        <a:xfrm>
          <a:off x="973556" y="903165"/>
          <a:ext cx="3482329" cy="942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973556" y="903165"/>
        <a:ext cx="3482329" cy="942431"/>
      </dsp:txXfrm>
    </dsp:sp>
    <dsp:sp modelId="{9EF5B1E7-4642-446F-802A-010E77A6D315}">
      <dsp:nvSpPr>
        <dsp:cNvPr id="0" name=""/>
        <dsp:cNvSpPr/>
      </dsp:nvSpPr>
      <dsp:spPr>
        <a:xfrm>
          <a:off x="973556" y="2070131"/>
          <a:ext cx="3482329" cy="11223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</a:t>
          </a:r>
          <a:r>
            <a:rPr lang="es-MX" altLang="es-MX" sz="1200" kern="1200" dirty="0" smtClean="0"/>
            <a:t>Video</a:t>
          </a:r>
          <a:endParaRPr lang="es-MX" altLang="es-MX" sz="1200" kern="1200" dirty="0" smtClean="0"/>
        </a:p>
      </dsp:txBody>
      <dsp:txXfrm>
        <a:off x="973556" y="2070131"/>
        <a:ext cx="3482329" cy="1122367"/>
      </dsp:txXfrm>
    </dsp:sp>
    <dsp:sp modelId="{A72CDAEB-77F3-4602-8D7C-ED4C7274390F}">
      <dsp:nvSpPr>
        <dsp:cNvPr id="0" name=""/>
        <dsp:cNvSpPr/>
      </dsp:nvSpPr>
      <dsp:spPr>
        <a:xfrm>
          <a:off x="967271" y="3422610"/>
          <a:ext cx="3494900" cy="1797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</a:t>
          </a:r>
          <a:r>
            <a:rPr lang="es-MX" altLang="es-MX" sz="1200" kern="1200" dirty="0" smtClean="0"/>
            <a:t>Monitoreo</a:t>
          </a:r>
          <a:endParaRPr lang="es-MX" altLang="es-MX" sz="1200" kern="1200" dirty="0" smtClean="0"/>
        </a:p>
      </dsp:txBody>
      <dsp:txXfrm>
        <a:off x="967271" y="3422610"/>
        <a:ext cx="3494900" cy="179745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CD988-8605-4021-A78D-0FC9BE055A79}">
      <dsp:nvSpPr>
        <dsp:cNvPr id="0" name=""/>
        <dsp:cNvSpPr/>
      </dsp:nvSpPr>
      <dsp:spPr>
        <a:xfrm>
          <a:off x="3261814" y="1266862"/>
          <a:ext cx="342911" cy="877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329"/>
              </a:lnTo>
              <a:lnTo>
                <a:pt x="342911" y="8773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7C989-AE90-47A3-A30B-254F1100553E}">
      <dsp:nvSpPr>
        <dsp:cNvPr id="0" name=""/>
        <dsp:cNvSpPr/>
      </dsp:nvSpPr>
      <dsp:spPr>
        <a:xfrm>
          <a:off x="2973325" y="1266862"/>
          <a:ext cx="288488" cy="877329"/>
        </a:xfrm>
        <a:custGeom>
          <a:avLst/>
          <a:gdLst/>
          <a:ahLst/>
          <a:cxnLst/>
          <a:rect l="0" t="0" r="0" b="0"/>
          <a:pathLst>
            <a:path>
              <a:moveTo>
                <a:pt x="288488" y="0"/>
              </a:moveTo>
              <a:lnTo>
                <a:pt x="288488" y="877329"/>
              </a:lnTo>
              <a:lnTo>
                <a:pt x="0" y="8773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61814" y="1266862"/>
          <a:ext cx="2307757" cy="175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4398"/>
              </a:lnTo>
              <a:lnTo>
                <a:pt x="2307757" y="1554398"/>
              </a:lnTo>
              <a:lnTo>
                <a:pt x="2307757" y="17546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16094" y="1266862"/>
          <a:ext cx="91440" cy="17546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546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54056" y="1266862"/>
          <a:ext cx="2307757" cy="1754658"/>
        </a:xfrm>
        <a:custGeom>
          <a:avLst/>
          <a:gdLst/>
          <a:ahLst/>
          <a:cxnLst/>
          <a:rect l="0" t="0" r="0" b="0"/>
          <a:pathLst>
            <a:path>
              <a:moveTo>
                <a:pt x="2307757" y="0"/>
              </a:moveTo>
              <a:lnTo>
                <a:pt x="2307757" y="1554398"/>
              </a:lnTo>
              <a:lnTo>
                <a:pt x="0" y="1554398"/>
              </a:lnTo>
              <a:lnTo>
                <a:pt x="0" y="17546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38124" y="313243"/>
          <a:ext cx="2647379" cy="953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y Centro de Capacitación </a:t>
          </a:r>
          <a:r>
            <a:rPr lang="es-MX" altLang="es-MX" sz="1200" kern="1200" dirty="0" smtClean="0">
              <a:latin typeface="+mn-lt"/>
            </a:rPr>
            <a:t>Continua</a:t>
          </a:r>
          <a:endParaRPr lang="es-MX" altLang="es-MX" sz="1200" kern="1200" dirty="0" smtClean="0">
            <a:latin typeface="+mn-lt"/>
          </a:endParaRPr>
        </a:p>
      </dsp:txBody>
      <dsp:txXfrm>
        <a:off x="1938124" y="313243"/>
        <a:ext cx="2647379" cy="953618"/>
      </dsp:txXfrm>
    </dsp:sp>
    <dsp:sp modelId="{19FBE8A8-D4BA-45D1-97CD-FF1210CD856F}">
      <dsp:nvSpPr>
        <dsp:cNvPr id="0" name=""/>
        <dsp:cNvSpPr/>
      </dsp:nvSpPr>
      <dsp:spPr>
        <a:xfrm>
          <a:off x="437" y="3021520"/>
          <a:ext cx="1907237" cy="953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Área de Servicio Profesional de Carrera Policial</a:t>
          </a:r>
        </a:p>
      </dsp:txBody>
      <dsp:txXfrm>
        <a:off x="437" y="3021520"/>
        <a:ext cx="1907237" cy="953618"/>
      </dsp:txXfrm>
    </dsp:sp>
    <dsp:sp modelId="{7C576A7F-97E5-41B2-A453-F3F548F4D3EA}">
      <dsp:nvSpPr>
        <dsp:cNvPr id="0" name=""/>
        <dsp:cNvSpPr/>
      </dsp:nvSpPr>
      <dsp:spPr>
        <a:xfrm>
          <a:off x="2308195" y="3021520"/>
          <a:ext cx="1907237" cy="953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Coordinador(a) de Formación Inicial</a:t>
          </a:r>
        </a:p>
      </dsp:txBody>
      <dsp:txXfrm>
        <a:off x="2308195" y="3021520"/>
        <a:ext cx="1907237" cy="953618"/>
      </dsp:txXfrm>
    </dsp:sp>
    <dsp:sp modelId="{8A083F5A-ED43-4CA3-85E0-E3A0CBD8C9BA}">
      <dsp:nvSpPr>
        <dsp:cNvPr id="0" name=""/>
        <dsp:cNvSpPr/>
      </dsp:nvSpPr>
      <dsp:spPr>
        <a:xfrm>
          <a:off x="4615953" y="3021520"/>
          <a:ext cx="1907237" cy="953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Área de Formación Física</a:t>
          </a:r>
        </a:p>
      </dsp:txBody>
      <dsp:txXfrm>
        <a:off x="4615953" y="3021520"/>
        <a:ext cx="1907237" cy="953618"/>
      </dsp:txXfrm>
    </dsp:sp>
    <dsp:sp modelId="{8BE913BE-E4F1-4068-B8A1-967F9ABA9EF4}">
      <dsp:nvSpPr>
        <dsp:cNvPr id="0" name=""/>
        <dsp:cNvSpPr/>
      </dsp:nvSpPr>
      <dsp:spPr>
        <a:xfrm>
          <a:off x="1351391" y="1738707"/>
          <a:ext cx="1621934" cy="810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Jefe(a) Administrativo(a)</a:t>
          </a:r>
        </a:p>
      </dsp:txBody>
      <dsp:txXfrm>
        <a:off x="1351391" y="1738707"/>
        <a:ext cx="1621934" cy="810967"/>
      </dsp:txXfrm>
    </dsp:sp>
    <dsp:sp modelId="{1B3CEB4D-3CA3-4DA3-9B8A-AA2417006306}">
      <dsp:nvSpPr>
        <dsp:cNvPr id="0" name=""/>
        <dsp:cNvSpPr/>
      </dsp:nvSpPr>
      <dsp:spPr>
        <a:xfrm>
          <a:off x="3604726" y="1738707"/>
          <a:ext cx="1621934" cy="810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Auxiliar</a:t>
          </a:r>
          <a:endParaRPr lang="es-MX" sz="1200" kern="1200" dirty="0" smtClean="0">
            <a:latin typeface="+mn-lt"/>
          </a:endParaRPr>
        </a:p>
      </dsp:txBody>
      <dsp:txXfrm>
        <a:off x="3604726" y="1738707"/>
        <a:ext cx="1621934" cy="81096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382658" y="1201327"/>
          <a:ext cx="91440" cy="4320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20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16" y="172587"/>
          <a:ext cx="2855924" cy="10287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Jefe(a) Administrativo(a</a:t>
          </a:r>
          <a:r>
            <a:rPr lang="es-MX" sz="1200" kern="1200" dirty="0" smtClean="0">
              <a:latin typeface="+mn-lt"/>
            </a:rPr>
            <a:t>)</a:t>
          </a:r>
          <a:endParaRPr lang="es-MX" sz="1200" kern="1200" dirty="0" smtClean="0">
            <a:latin typeface="+mn-lt"/>
          </a:endParaRPr>
        </a:p>
      </dsp:txBody>
      <dsp:txXfrm>
        <a:off x="416" y="172587"/>
        <a:ext cx="2855924" cy="1028739"/>
      </dsp:txXfrm>
    </dsp:sp>
    <dsp:sp modelId="{19FBE8A8-D4BA-45D1-97CD-FF1210CD856F}">
      <dsp:nvSpPr>
        <dsp:cNvPr id="0" name=""/>
        <dsp:cNvSpPr/>
      </dsp:nvSpPr>
      <dsp:spPr>
        <a:xfrm>
          <a:off x="399639" y="1633397"/>
          <a:ext cx="2057478" cy="10287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  <a:endParaRPr lang="es-ES" sz="1200" kern="1200" dirty="0" smtClean="0"/>
        </a:p>
      </dsp:txBody>
      <dsp:txXfrm>
        <a:off x="399639" y="1633397"/>
        <a:ext cx="2057478" cy="102873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783282" y="773294"/>
          <a:ext cx="162345" cy="580493"/>
        </a:xfrm>
        <a:custGeom>
          <a:avLst/>
          <a:gdLst/>
          <a:ahLst/>
          <a:cxnLst/>
          <a:rect l="0" t="0" r="0" b="0"/>
          <a:pathLst>
            <a:path>
              <a:moveTo>
                <a:pt x="162345" y="0"/>
              </a:moveTo>
              <a:lnTo>
                <a:pt x="162345" y="580493"/>
              </a:lnTo>
              <a:lnTo>
                <a:pt x="0" y="5804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1945628" y="2720420"/>
          <a:ext cx="935419" cy="57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49"/>
              </a:lnTo>
              <a:lnTo>
                <a:pt x="935419" y="410749"/>
              </a:lnTo>
              <a:lnTo>
                <a:pt x="935419" y="5730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10209" y="2720420"/>
          <a:ext cx="935419" cy="573095"/>
        </a:xfrm>
        <a:custGeom>
          <a:avLst/>
          <a:gdLst/>
          <a:ahLst/>
          <a:cxnLst/>
          <a:rect l="0" t="0" r="0" b="0"/>
          <a:pathLst>
            <a:path>
              <a:moveTo>
                <a:pt x="935419" y="0"/>
              </a:moveTo>
              <a:lnTo>
                <a:pt x="935419" y="410749"/>
              </a:lnTo>
              <a:lnTo>
                <a:pt x="0" y="410749"/>
              </a:lnTo>
              <a:lnTo>
                <a:pt x="0" y="5730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99908" y="773294"/>
          <a:ext cx="91440" cy="1174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72547" y="220"/>
          <a:ext cx="2146161" cy="77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Servicio Profesional de Carrera Policial</a:t>
          </a:r>
        </a:p>
      </dsp:txBody>
      <dsp:txXfrm>
        <a:off x="872547" y="220"/>
        <a:ext cx="2146161" cy="773073"/>
      </dsp:txXfrm>
    </dsp:sp>
    <dsp:sp modelId="{19FBE8A8-D4BA-45D1-97CD-FF1210CD856F}">
      <dsp:nvSpPr>
        <dsp:cNvPr id="0" name=""/>
        <dsp:cNvSpPr/>
      </dsp:nvSpPr>
      <dsp:spPr>
        <a:xfrm>
          <a:off x="1172554" y="1947346"/>
          <a:ext cx="1546147" cy="77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Control y Estadísticas</a:t>
          </a:r>
        </a:p>
      </dsp:txBody>
      <dsp:txXfrm>
        <a:off x="1172554" y="1947346"/>
        <a:ext cx="1546147" cy="773073"/>
      </dsp:txXfrm>
    </dsp:sp>
    <dsp:sp modelId="{9EF5B1E7-4642-446F-802A-010E77A6D315}">
      <dsp:nvSpPr>
        <dsp:cNvPr id="0" name=""/>
        <dsp:cNvSpPr/>
      </dsp:nvSpPr>
      <dsp:spPr>
        <a:xfrm>
          <a:off x="237135" y="3293515"/>
          <a:ext cx="1546147" cy="77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Nutriólogo(a</a:t>
          </a:r>
          <a:r>
            <a:rPr lang="es-MX" altLang="es-MX" sz="1200" b="0" i="0" u="none" kern="1200" dirty="0" smtClean="0"/>
            <a:t>)</a:t>
          </a:r>
          <a:endParaRPr lang="es-MX" altLang="es-MX" sz="1200" b="0" i="0" u="none" kern="1200" dirty="0" smtClean="0"/>
        </a:p>
      </dsp:txBody>
      <dsp:txXfrm>
        <a:off x="237135" y="3293515"/>
        <a:ext cx="1546147" cy="773073"/>
      </dsp:txXfrm>
    </dsp:sp>
    <dsp:sp modelId="{1A1FDEE1-B650-4D16-AF7A-061128FA17D7}">
      <dsp:nvSpPr>
        <dsp:cNvPr id="0" name=""/>
        <dsp:cNvSpPr/>
      </dsp:nvSpPr>
      <dsp:spPr>
        <a:xfrm>
          <a:off x="2107974" y="3293515"/>
          <a:ext cx="1546147" cy="77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Psicólogo(a</a:t>
          </a:r>
          <a:r>
            <a:rPr lang="es-MX" altLang="es-MX" sz="1200" b="0" i="0" u="none" kern="1200" dirty="0" smtClean="0"/>
            <a:t>)</a:t>
          </a:r>
          <a:endParaRPr lang="es-MX" altLang="es-MX" sz="1200" b="0" i="0" u="none" kern="1200" dirty="0" smtClean="0"/>
        </a:p>
      </dsp:txBody>
      <dsp:txXfrm>
        <a:off x="2107974" y="3293515"/>
        <a:ext cx="1546147" cy="773073"/>
      </dsp:txXfrm>
    </dsp:sp>
    <dsp:sp modelId="{D626C255-1536-4EB0-A4A3-D107C591C8D4}">
      <dsp:nvSpPr>
        <dsp:cNvPr id="0" name=""/>
        <dsp:cNvSpPr/>
      </dsp:nvSpPr>
      <dsp:spPr>
        <a:xfrm>
          <a:off x="526929" y="1083471"/>
          <a:ext cx="1256353" cy="540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b="0" i="0" u="none" kern="1200" dirty="0"/>
        </a:p>
      </dsp:txBody>
      <dsp:txXfrm>
        <a:off x="526929" y="1083471"/>
        <a:ext cx="1256353" cy="54063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02E7-75C2-4253-A0F6-F9CC8897A98F}">
      <dsp:nvSpPr>
        <dsp:cNvPr id="0" name=""/>
        <dsp:cNvSpPr/>
      </dsp:nvSpPr>
      <dsp:spPr>
        <a:xfrm>
          <a:off x="3073155" y="725558"/>
          <a:ext cx="1199926" cy="589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325"/>
              </a:lnTo>
              <a:lnTo>
                <a:pt x="1199926" y="425325"/>
              </a:lnTo>
              <a:lnTo>
                <a:pt x="1199926" y="5899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DAC072-0D7B-4FE9-9F26-B54D4C5170FB}">
      <dsp:nvSpPr>
        <dsp:cNvPr id="0" name=""/>
        <dsp:cNvSpPr/>
      </dsp:nvSpPr>
      <dsp:spPr>
        <a:xfrm>
          <a:off x="1910388" y="2027447"/>
          <a:ext cx="981901" cy="329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51"/>
              </a:lnTo>
              <a:lnTo>
                <a:pt x="981901" y="164651"/>
              </a:lnTo>
              <a:lnTo>
                <a:pt x="981901" y="329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54289" y="2027447"/>
          <a:ext cx="1056099" cy="329302"/>
        </a:xfrm>
        <a:custGeom>
          <a:avLst/>
          <a:gdLst/>
          <a:ahLst/>
          <a:cxnLst/>
          <a:rect l="0" t="0" r="0" b="0"/>
          <a:pathLst>
            <a:path>
              <a:moveTo>
                <a:pt x="1056099" y="0"/>
              </a:moveTo>
              <a:lnTo>
                <a:pt x="1056099" y="164651"/>
              </a:lnTo>
              <a:lnTo>
                <a:pt x="0" y="164651"/>
              </a:lnTo>
              <a:lnTo>
                <a:pt x="0" y="329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910388" y="725558"/>
          <a:ext cx="1162767" cy="589976"/>
        </a:xfrm>
        <a:custGeom>
          <a:avLst/>
          <a:gdLst/>
          <a:ahLst/>
          <a:cxnLst/>
          <a:rect l="0" t="0" r="0" b="0"/>
          <a:pathLst>
            <a:path>
              <a:moveTo>
                <a:pt x="1162767" y="0"/>
              </a:moveTo>
              <a:lnTo>
                <a:pt x="1162767" y="425325"/>
              </a:lnTo>
              <a:lnTo>
                <a:pt x="0" y="425325"/>
              </a:lnTo>
              <a:lnTo>
                <a:pt x="0" y="5899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68592" y="13645"/>
          <a:ext cx="2609126" cy="7119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de Formación </a:t>
          </a:r>
          <a:r>
            <a:rPr lang="es-MX" altLang="es-MX" sz="1200" b="0" i="0" u="none" kern="1200" dirty="0" smtClean="0"/>
            <a:t>Inicial</a:t>
          </a:r>
          <a:endParaRPr lang="es-MX" altLang="es-MX" sz="1200" b="0" i="0" u="none" kern="1200" dirty="0" smtClean="0"/>
        </a:p>
      </dsp:txBody>
      <dsp:txXfrm>
        <a:off x="1768592" y="13645"/>
        <a:ext cx="2609126" cy="711912"/>
      </dsp:txXfrm>
    </dsp:sp>
    <dsp:sp modelId="{19FBE8A8-D4BA-45D1-97CD-FF1210CD856F}">
      <dsp:nvSpPr>
        <dsp:cNvPr id="0" name=""/>
        <dsp:cNvSpPr/>
      </dsp:nvSpPr>
      <dsp:spPr>
        <a:xfrm>
          <a:off x="875234" y="1315534"/>
          <a:ext cx="2070309" cy="7119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Instructores(as)</a:t>
          </a:r>
        </a:p>
      </dsp:txBody>
      <dsp:txXfrm>
        <a:off x="875234" y="1315534"/>
        <a:ext cx="2070309" cy="711912"/>
      </dsp:txXfrm>
    </dsp:sp>
    <dsp:sp modelId="{9EF5B1E7-4642-446F-802A-010E77A6D315}">
      <dsp:nvSpPr>
        <dsp:cNvPr id="0" name=""/>
        <dsp:cNvSpPr/>
      </dsp:nvSpPr>
      <dsp:spPr>
        <a:xfrm>
          <a:off x="0" y="2356750"/>
          <a:ext cx="1708578" cy="16024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Instructor(a</a:t>
          </a:r>
          <a:r>
            <a:rPr lang="es-MX" altLang="es-MX" sz="1200" b="0" i="0" u="none" kern="1200" dirty="0" smtClean="0"/>
            <a:t>) de Educación </a:t>
          </a:r>
          <a:r>
            <a:rPr lang="es-MX" altLang="es-MX" sz="1200" b="0" i="0" u="none" kern="1200" dirty="0" smtClean="0"/>
            <a:t>Física</a:t>
          </a:r>
          <a:endParaRPr lang="es-MX" altLang="es-MX" sz="1200" b="0" i="0" u="none" kern="1200" dirty="0" smtClean="0"/>
        </a:p>
      </dsp:txBody>
      <dsp:txXfrm>
        <a:off x="0" y="2356750"/>
        <a:ext cx="1708578" cy="1602464"/>
      </dsp:txXfrm>
    </dsp:sp>
    <dsp:sp modelId="{DEBA9294-663F-41E7-BEDD-0EFBD8595966}">
      <dsp:nvSpPr>
        <dsp:cNvPr id="0" name=""/>
        <dsp:cNvSpPr/>
      </dsp:nvSpPr>
      <dsp:spPr>
        <a:xfrm>
          <a:off x="2038001" y="2356750"/>
          <a:ext cx="1708578" cy="7840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Abogado(a</a:t>
          </a:r>
          <a:r>
            <a:rPr lang="es-MX" altLang="es-MX" sz="1200" b="0" i="0" u="none" kern="1200" dirty="0" smtClean="0"/>
            <a:t>)</a:t>
          </a:r>
          <a:endParaRPr lang="es-MX" altLang="es-MX" sz="1200" b="0" i="0" u="none" kern="1200" dirty="0" smtClean="0"/>
        </a:p>
      </dsp:txBody>
      <dsp:txXfrm>
        <a:off x="2038001" y="2356750"/>
        <a:ext cx="1708578" cy="784053"/>
      </dsp:txXfrm>
    </dsp:sp>
    <dsp:sp modelId="{5665A267-FAE5-4C14-87F5-A7C47436A339}">
      <dsp:nvSpPr>
        <dsp:cNvPr id="0" name=""/>
        <dsp:cNvSpPr/>
      </dsp:nvSpPr>
      <dsp:spPr>
        <a:xfrm>
          <a:off x="3237927" y="1315534"/>
          <a:ext cx="2070309" cy="7119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Tránsito</a:t>
          </a:r>
          <a:endParaRPr lang="es-ES" sz="1200" b="0" i="0" u="none" kern="1200" dirty="0"/>
        </a:p>
      </dsp:txBody>
      <dsp:txXfrm>
        <a:off x="3237927" y="1315534"/>
        <a:ext cx="2070309" cy="71191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1013265" y="2174848"/>
          <a:ext cx="91440" cy="5033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3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013265" y="1051871"/>
          <a:ext cx="91440" cy="503303"/>
        </a:xfrm>
        <a:custGeom>
          <a:avLst/>
          <a:gdLst/>
          <a:ahLst/>
          <a:cxnLst/>
          <a:rect l="0" t="0" r="0" b="0"/>
          <a:pathLst>
            <a:path>
              <a:moveTo>
                <a:pt x="45722" y="0"/>
              </a:moveTo>
              <a:lnTo>
                <a:pt x="45722" y="251651"/>
              </a:lnTo>
              <a:lnTo>
                <a:pt x="45720" y="251651"/>
              </a:lnTo>
              <a:lnTo>
                <a:pt x="45720" y="50330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" y="1848"/>
          <a:ext cx="2117971" cy="10500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" y="1848"/>
        <a:ext cx="2117971" cy="1050022"/>
      </dsp:txXfrm>
    </dsp:sp>
    <dsp:sp modelId="{7C576A7F-97E5-41B2-A453-F3F548F4D3EA}">
      <dsp:nvSpPr>
        <dsp:cNvPr id="0" name=""/>
        <dsp:cNvSpPr/>
      </dsp:nvSpPr>
      <dsp:spPr>
        <a:xfrm>
          <a:off x="0" y="1555174"/>
          <a:ext cx="2117971" cy="619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/>
            <a:t>Centro Atlético</a:t>
          </a:r>
        </a:p>
      </dsp:txBody>
      <dsp:txXfrm>
        <a:off x="0" y="1555174"/>
        <a:ext cx="2117971" cy="619674"/>
      </dsp:txXfrm>
    </dsp:sp>
    <dsp:sp modelId="{73D9D861-615D-4493-BD65-E1AE29974772}">
      <dsp:nvSpPr>
        <dsp:cNvPr id="0" name=""/>
        <dsp:cNvSpPr/>
      </dsp:nvSpPr>
      <dsp:spPr>
        <a:xfrm>
          <a:off x="0" y="2678151"/>
          <a:ext cx="2117971" cy="9329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Peluquero(a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0" y="2678151"/>
        <a:ext cx="2117971" cy="932968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45559" y="1680008"/>
          <a:ext cx="355828" cy="538029"/>
        </a:xfrm>
        <a:custGeom>
          <a:avLst/>
          <a:gdLst/>
          <a:ahLst/>
          <a:cxnLst/>
          <a:rect l="0" t="0" r="0" b="0"/>
          <a:pathLst>
            <a:path>
              <a:moveTo>
                <a:pt x="355828" y="0"/>
              </a:moveTo>
              <a:lnTo>
                <a:pt x="355828" y="538029"/>
              </a:lnTo>
              <a:lnTo>
                <a:pt x="0" y="5380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EC08B-0A8C-4FF5-BCD4-BEAD4C65CDF7}">
      <dsp:nvSpPr>
        <dsp:cNvPr id="0" name=""/>
        <dsp:cNvSpPr/>
      </dsp:nvSpPr>
      <dsp:spPr>
        <a:xfrm>
          <a:off x="3305840" y="3603909"/>
          <a:ext cx="267449" cy="1450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0003"/>
              </a:lnTo>
              <a:lnTo>
                <a:pt x="267449" y="14500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C6D5A-92E4-4CFD-B4C8-CE47F921E5A9}">
      <dsp:nvSpPr>
        <dsp:cNvPr id="0" name=""/>
        <dsp:cNvSpPr/>
      </dsp:nvSpPr>
      <dsp:spPr>
        <a:xfrm>
          <a:off x="3305840" y="3603909"/>
          <a:ext cx="250632" cy="589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205"/>
              </a:lnTo>
              <a:lnTo>
                <a:pt x="250632" y="5892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45D9B-9387-4362-9041-84F68C6589B8}">
      <dsp:nvSpPr>
        <dsp:cNvPr id="0" name=""/>
        <dsp:cNvSpPr/>
      </dsp:nvSpPr>
      <dsp:spPr>
        <a:xfrm>
          <a:off x="3100892" y="3603909"/>
          <a:ext cx="204947" cy="582614"/>
        </a:xfrm>
        <a:custGeom>
          <a:avLst/>
          <a:gdLst/>
          <a:ahLst/>
          <a:cxnLst/>
          <a:rect l="0" t="0" r="0" b="0"/>
          <a:pathLst>
            <a:path>
              <a:moveTo>
                <a:pt x="204947" y="0"/>
              </a:moveTo>
              <a:lnTo>
                <a:pt x="204947" y="582614"/>
              </a:lnTo>
              <a:lnTo>
                <a:pt x="0" y="5826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55668" y="1680008"/>
          <a:ext cx="91440" cy="12426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0024"/>
              </a:lnTo>
              <a:lnTo>
                <a:pt x="50171" y="1060024"/>
              </a:lnTo>
              <a:lnTo>
                <a:pt x="50171" y="12426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739B8-047E-4F47-9C65-91D9B2D690EC}">
      <dsp:nvSpPr>
        <dsp:cNvPr id="0" name=""/>
        <dsp:cNvSpPr/>
      </dsp:nvSpPr>
      <dsp:spPr>
        <a:xfrm>
          <a:off x="6041202" y="3603909"/>
          <a:ext cx="91440" cy="217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11"/>
              </a:lnTo>
              <a:lnTo>
                <a:pt x="47024" y="34511"/>
              </a:lnTo>
              <a:lnTo>
                <a:pt x="47024" y="2171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301388" y="1680008"/>
          <a:ext cx="2785533" cy="1242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0024"/>
              </a:lnTo>
              <a:lnTo>
                <a:pt x="2785533" y="1060024"/>
              </a:lnTo>
              <a:lnTo>
                <a:pt x="2785533" y="12426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88E71-DE38-462A-A9B3-E4C1989F4CA8}">
      <dsp:nvSpPr>
        <dsp:cNvPr id="0" name=""/>
        <dsp:cNvSpPr/>
      </dsp:nvSpPr>
      <dsp:spPr>
        <a:xfrm>
          <a:off x="869874" y="1680008"/>
          <a:ext cx="2431514" cy="1242625"/>
        </a:xfrm>
        <a:custGeom>
          <a:avLst/>
          <a:gdLst/>
          <a:ahLst/>
          <a:cxnLst/>
          <a:rect l="0" t="0" r="0" b="0"/>
          <a:pathLst>
            <a:path>
              <a:moveTo>
                <a:pt x="2431514" y="0"/>
              </a:moveTo>
              <a:lnTo>
                <a:pt x="2431514" y="1060024"/>
              </a:lnTo>
              <a:lnTo>
                <a:pt x="0" y="1060024"/>
              </a:lnTo>
              <a:lnTo>
                <a:pt x="0" y="12426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67497" y="810480"/>
          <a:ext cx="2667782" cy="86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Prevención Social del </a:t>
          </a:r>
          <a:r>
            <a:rPr lang="es-MX" altLang="es-MX" sz="1200" kern="1200" dirty="0" smtClean="0">
              <a:solidFill>
                <a:schemeClr val="tx1"/>
              </a:solidFill>
            </a:rPr>
            <a:t>Delito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967497" y="810480"/>
        <a:ext cx="2667782" cy="869528"/>
      </dsp:txXfrm>
    </dsp:sp>
    <dsp:sp modelId="{757C99DB-9289-4717-A098-2BE614941EF9}">
      <dsp:nvSpPr>
        <dsp:cNvPr id="0" name=""/>
        <dsp:cNvSpPr/>
      </dsp:nvSpPr>
      <dsp:spPr>
        <a:xfrm>
          <a:off x="18275" y="2922633"/>
          <a:ext cx="1703197" cy="681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  <a:endParaRPr lang="es-ES" sz="1200" kern="1200" dirty="0" smtClean="0">
            <a:solidFill>
              <a:schemeClr val="tx1"/>
            </a:solidFill>
          </a:endParaRPr>
        </a:p>
      </dsp:txBody>
      <dsp:txXfrm>
        <a:off x="18275" y="2922633"/>
        <a:ext cx="1703197" cy="681275"/>
      </dsp:txXfrm>
    </dsp:sp>
    <dsp:sp modelId="{19FBE8A8-D4BA-45D1-97CD-FF1210CD856F}">
      <dsp:nvSpPr>
        <dsp:cNvPr id="0" name=""/>
        <dsp:cNvSpPr/>
      </dsp:nvSpPr>
      <dsp:spPr>
        <a:xfrm>
          <a:off x="5235323" y="2922633"/>
          <a:ext cx="1703197" cy="681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Programas</a:t>
          </a:r>
        </a:p>
      </dsp:txBody>
      <dsp:txXfrm>
        <a:off x="5235323" y="2922633"/>
        <a:ext cx="1703197" cy="681275"/>
      </dsp:txXfrm>
    </dsp:sp>
    <dsp:sp modelId="{7BA4AF6D-2B94-416C-AD66-74A6884A1684}">
      <dsp:nvSpPr>
        <dsp:cNvPr id="0" name=""/>
        <dsp:cNvSpPr/>
      </dsp:nvSpPr>
      <dsp:spPr>
        <a:xfrm>
          <a:off x="5429628" y="3821021"/>
          <a:ext cx="1317196" cy="681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Programas</a:t>
          </a:r>
          <a:endParaRPr lang="es-ES" sz="1200" kern="1200" dirty="0"/>
        </a:p>
      </dsp:txBody>
      <dsp:txXfrm>
        <a:off x="5429628" y="3821021"/>
        <a:ext cx="1317196" cy="681301"/>
      </dsp:txXfrm>
    </dsp:sp>
    <dsp:sp modelId="{7C576A7F-97E5-41B2-A453-F3F548F4D3EA}">
      <dsp:nvSpPr>
        <dsp:cNvPr id="0" name=""/>
        <dsp:cNvSpPr/>
      </dsp:nvSpPr>
      <dsp:spPr>
        <a:xfrm>
          <a:off x="2454241" y="2922633"/>
          <a:ext cx="1703197" cy="681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Prevención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454241" y="2922633"/>
        <a:ext cx="1703197" cy="681275"/>
      </dsp:txXfrm>
    </dsp:sp>
    <dsp:sp modelId="{BA357AE7-467B-46F6-8D8A-D51B764E7B49}">
      <dsp:nvSpPr>
        <dsp:cNvPr id="0" name=""/>
        <dsp:cNvSpPr/>
      </dsp:nvSpPr>
      <dsp:spPr>
        <a:xfrm>
          <a:off x="1782739" y="3845525"/>
          <a:ext cx="1318152" cy="68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Prevención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782739" y="3845525"/>
        <a:ext cx="1318152" cy="681997"/>
      </dsp:txXfrm>
    </dsp:sp>
    <dsp:sp modelId="{323D5ACE-F8D5-4F74-B922-FDA92CD4FA7F}">
      <dsp:nvSpPr>
        <dsp:cNvPr id="0" name=""/>
        <dsp:cNvSpPr/>
      </dsp:nvSpPr>
      <dsp:spPr>
        <a:xfrm>
          <a:off x="3556473" y="3852116"/>
          <a:ext cx="1318152" cy="68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556473" y="3852116"/>
        <a:ext cx="1318152" cy="681997"/>
      </dsp:txXfrm>
    </dsp:sp>
    <dsp:sp modelId="{02ED6057-4CB5-4E9B-9A51-C4170A717FB8}">
      <dsp:nvSpPr>
        <dsp:cNvPr id="0" name=""/>
        <dsp:cNvSpPr/>
      </dsp:nvSpPr>
      <dsp:spPr>
        <a:xfrm>
          <a:off x="3573289" y="4712914"/>
          <a:ext cx="1318152" cy="68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Proyectos 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573289" y="4712914"/>
        <a:ext cx="1318152" cy="681997"/>
      </dsp:txXfrm>
    </dsp:sp>
    <dsp:sp modelId="{D626C255-1536-4EB0-A4A3-D107C591C8D4}">
      <dsp:nvSpPr>
        <dsp:cNvPr id="0" name=""/>
        <dsp:cNvSpPr/>
      </dsp:nvSpPr>
      <dsp:spPr>
        <a:xfrm>
          <a:off x="1659597" y="1947305"/>
          <a:ext cx="1285962" cy="5414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Promotor(a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659597" y="1947305"/>
        <a:ext cx="1285962" cy="54146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4BD02-177B-4C12-AA77-49B8EB17FB24}">
      <dsp:nvSpPr>
        <dsp:cNvPr id="0" name=""/>
        <dsp:cNvSpPr/>
      </dsp:nvSpPr>
      <dsp:spPr>
        <a:xfrm>
          <a:off x="3431461" y="1165803"/>
          <a:ext cx="269645" cy="1573984"/>
        </a:xfrm>
        <a:custGeom>
          <a:avLst/>
          <a:gdLst/>
          <a:ahLst/>
          <a:cxnLst/>
          <a:rect l="0" t="0" r="0" b="0"/>
          <a:pathLst>
            <a:path>
              <a:moveTo>
                <a:pt x="269645" y="0"/>
              </a:moveTo>
              <a:lnTo>
                <a:pt x="269645" y="1573984"/>
              </a:lnTo>
              <a:lnTo>
                <a:pt x="0" y="157398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7BB0E-0128-41C9-9417-C15E302CE7E0}">
      <dsp:nvSpPr>
        <dsp:cNvPr id="0" name=""/>
        <dsp:cNvSpPr/>
      </dsp:nvSpPr>
      <dsp:spPr>
        <a:xfrm>
          <a:off x="3701106" y="1165803"/>
          <a:ext cx="276508" cy="62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496"/>
              </a:lnTo>
              <a:lnTo>
                <a:pt x="276508" y="6274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433887" y="1165803"/>
          <a:ext cx="267219" cy="627887"/>
        </a:xfrm>
        <a:custGeom>
          <a:avLst/>
          <a:gdLst/>
          <a:ahLst/>
          <a:cxnLst/>
          <a:rect l="0" t="0" r="0" b="0"/>
          <a:pathLst>
            <a:path>
              <a:moveTo>
                <a:pt x="267219" y="0"/>
              </a:moveTo>
              <a:lnTo>
                <a:pt x="267219" y="627887"/>
              </a:lnTo>
              <a:lnTo>
                <a:pt x="0" y="6278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4703240" y="4151382"/>
          <a:ext cx="91440" cy="310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210"/>
              </a:lnTo>
              <a:lnTo>
                <a:pt x="49183" y="143210"/>
              </a:lnTo>
              <a:lnTo>
                <a:pt x="49183" y="31081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3701106" y="1165803"/>
          <a:ext cx="1047854" cy="2274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475"/>
              </a:lnTo>
              <a:lnTo>
                <a:pt x="1047854" y="2106475"/>
              </a:lnTo>
              <a:lnTo>
                <a:pt x="1047854" y="22740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701106" y="1165803"/>
          <a:ext cx="2744578" cy="2274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491"/>
              </a:lnTo>
              <a:lnTo>
                <a:pt x="2744578" y="2106491"/>
              </a:lnTo>
              <a:lnTo>
                <a:pt x="2744578" y="2274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77D5A-8A79-481B-AC9E-ACB650D73FF0}">
      <dsp:nvSpPr>
        <dsp:cNvPr id="0" name=""/>
        <dsp:cNvSpPr/>
      </dsp:nvSpPr>
      <dsp:spPr>
        <a:xfrm>
          <a:off x="1927142" y="4152779"/>
          <a:ext cx="1401523" cy="3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91"/>
              </a:lnTo>
              <a:lnTo>
                <a:pt x="1401523" y="146291"/>
              </a:lnTo>
              <a:lnTo>
                <a:pt x="1401523" y="31389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38454-94DA-48FF-959F-3E02D895D1DE}">
      <dsp:nvSpPr>
        <dsp:cNvPr id="0" name=""/>
        <dsp:cNvSpPr/>
      </dsp:nvSpPr>
      <dsp:spPr>
        <a:xfrm>
          <a:off x="1881422" y="4152779"/>
          <a:ext cx="91440" cy="313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291"/>
              </a:lnTo>
              <a:lnTo>
                <a:pt x="55249" y="146291"/>
              </a:lnTo>
              <a:lnTo>
                <a:pt x="55249" y="31389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79C28-7DDB-4785-8904-0DCF80353FF9}">
      <dsp:nvSpPr>
        <dsp:cNvPr id="0" name=""/>
        <dsp:cNvSpPr/>
      </dsp:nvSpPr>
      <dsp:spPr>
        <a:xfrm>
          <a:off x="613122" y="4152779"/>
          <a:ext cx="1314020" cy="307730"/>
        </a:xfrm>
        <a:custGeom>
          <a:avLst/>
          <a:gdLst/>
          <a:ahLst/>
          <a:cxnLst/>
          <a:rect l="0" t="0" r="0" b="0"/>
          <a:pathLst>
            <a:path>
              <a:moveTo>
                <a:pt x="1314020" y="0"/>
              </a:moveTo>
              <a:lnTo>
                <a:pt x="1314020" y="140129"/>
              </a:lnTo>
              <a:lnTo>
                <a:pt x="0" y="140129"/>
              </a:lnTo>
              <a:lnTo>
                <a:pt x="0" y="3077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1927142" y="1165803"/>
          <a:ext cx="1773963" cy="2275472"/>
        </a:xfrm>
        <a:custGeom>
          <a:avLst/>
          <a:gdLst/>
          <a:ahLst/>
          <a:cxnLst/>
          <a:rect l="0" t="0" r="0" b="0"/>
          <a:pathLst>
            <a:path>
              <a:moveTo>
                <a:pt x="1773963" y="0"/>
              </a:moveTo>
              <a:lnTo>
                <a:pt x="1773963" y="2107871"/>
              </a:lnTo>
              <a:lnTo>
                <a:pt x="0" y="2107871"/>
              </a:lnTo>
              <a:lnTo>
                <a:pt x="0" y="22754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67927" y="350737"/>
          <a:ext cx="2266358" cy="8150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Atención </a:t>
          </a:r>
          <a:r>
            <a:rPr lang="es-MX" altLang="es-MX" sz="1200" kern="1200" dirty="0" smtClean="0">
              <a:latin typeface="Calibri" panose="020F0502020204030204" pitchFamily="34" charset="0"/>
            </a:rPr>
            <a:t>Ciudadana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567927" y="350737"/>
        <a:ext cx="2266358" cy="815065"/>
      </dsp:txXfrm>
    </dsp:sp>
    <dsp:sp modelId="{19FBE8A8-D4BA-45D1-97CD-FF1210CD856F}">
      <dsp:nvSpPr>
        <dsp:cNvPr id="0" name=""/>
        <dsp:cNvSpPr/>
      </dsp:nvSpPr>
      <dsp:spPr>
        <a:xfrm>
          <a:off x="1183850" y="3441275"/>
          <a:ext cx="1486584" cy="7115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Víctimas de </a:t>
          </a:r>
          <a:r>
            <a:rPr lang="es-MX" altLang="es-MX" sz="1200" kern="1200" dirty="0" smtClean="0">
              <a:solidFill>
                <a:schemeClr val="tx1"/>
              </a:solidFill>
            </a:rPr>
            <a:t>Violencia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183850" y="3441275"/>
        <a:ext cx="1486584" cy="711504"/>
      </dsp:txXfrm>
    </dsp:sp>
    <dsp:sp modelId="{A66FDFA0-1D17-48C3-9FC9-45D448D0F6C6}">
      <dsp:nvSpPr>
        <dsp:cNvPr id="0" name=""/>
        <dsp:cNvSpPr/>
      </dsp:nvSpPr>
      <dsp:spPr>
        <a:xfrm>
          <a:off x="0" y="4460510"/>
          <a:ext cx="1226245" cy="780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Abogado(a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0" y="4460510"/>
        <a:ext cx="1226245" cy="780324"/>
      </dsp:txXfrm>
    </dsp:sp>
    <dsp:sp modelId="{F4F27B9B-334F-4518-9257-364857E2F497}">
      <dsp:nvSpPr>
        <dsp:cNvPr id="0" name=""/>
        <dsp:cNvSpPr/>
      </dsp:nvSpPr>
      <dsp:spPr>
        <a:xfrm>
          <a:off x="1323549" y="4466671"/>
          <a:ext cx="1226245" cy="780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323549" y="4466671"/>
        <a:ext cx="1226245" cy="780324"/>
      </dsp:txXfrm>
    </dsp:sp>
    <dsp:sp modelId="{E9ADBD5B-0C16-4917-9FB6-6E903558F00E}">
      <dsp:nvSpPr>
        <dsp:cNvPr id="0" name=""/>
        <dsp:cNvSpPr/>
      </dsp:nvSpPr>
      <dsp:spPr>
        <a:xfrm>
          <a:off x="2715543" y="4466671"/>
          <a:ext cx="1226245" cy="780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  <a:r>
            <a:rPr lang="es-MX" altLang="es-MX" sz="1200" kern="1200" dirty="0" smtClean="0">
              <a:latin typeface="Calibri" panose="020F0502020204030204" pitchFamily="34" charset="0"/>
            </a:rPr>
            <a:t>Generales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715543" y="4466671"/>
        <a:ext cx="1226245" cy="780324"/>
      </dsp:txXfrm>
    </dsp:sp>
    <dsp:sp modelId="{2BFA1D44-4D20-4DA5-9A95-28EFF1F2BB1B}">
      <dsp:nvSpPr>
        <dsp:cNvPr id="0" name=""/>
        <dsp:cNvSpPr/>
      </dsp:nvSpPr>
      <dsp:spPr>
        <a:xfrm>
          <a:off x="5702392" y="3439894"/>
          <a:ext cx="1486584" cy="7115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Policía </a:t>
          </a:r>
          <a:r>
            <a:rPr lang="es-MX" altLang="es-MX" sz="1200" kern="1200" dirty="0" smtClean="0">
              <a:latin typeface="Calibri" panose="020F0502020204030204" pitchFamily="34" charset="0"/>
            </a:rPr>
            <a:t>Digno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702392" y="3439894"/>
        <a:ext cx="1486584" cy="711504"/>
      </dsp:txXfrm>
    </dsp:sp>
    <dsp:sp modelId="{2C51D51A-40BE-45BE-93C8-8B1FC0600A4C}">
      <dsp:nvSpPr>
        <dsp:cNvPr id="0" name=""/>
        <dsp:cNvSpPr/>
      </dsp:nvSpPr>
      <dsp:spPr>
        <a:xfrm>
          <a:off x="4005668" y="3439878"/>
          <a:ext cx="1486584" cy="7115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Jefe(a) de Trabajo </a:t>
          </a:r>
          <a:r>
            <a:rPr lang="es-ES" sz="1200" kern="1200" dirty="0" smtClean="0">
              <a:latin typeface="Calibri" panose="020F0502020204030204" pitchFamily="34" charset="0"/>
            </a:rPr>
            <a:t>Comunitario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4005668" y="3439878"/>
        <a:ext cx="1486584" cy="711504"/>
      </dsp:txXfrm>
    </dsp:sp>
    <dsp:sp modelId="{9DC2669D-0238-487E-95C9-3C2883DC03BC}">
      <dsp:nvSpPr>
        <dsp:cNvPr id="0" name=""/>
        <dsp:cNvSpPr/>
      </dsp:nvSpPr>
      <dsp:spPr>
        <a:xfrm>
          <a:off x="4156149" y="4462194"/>
          <a:ext cx="1192549" cy="6095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Psicólogos(as</a:t>
          </a:r>
          <a:r>
            <a:rPr lang="es-ES" sz="1200" kern="1200" dirty="0" smtClean="0">
              <a:latin typeface="Calibri" panose="020F0502020204030204" pitchFamily="34" charset="0"/>
            </a:rPr>
            <a:t>)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4156149" y="4462194"/>
        <a:ext cx="1192549" cy="609523"/>
      </dsp:txXfrm>
    </dsp:sp>
    <dsp:sp modelId="{0D5CCE0A-512E-4404-AA5C-0300E0C9B7AE}">
      <dsp:nvSpPr>
        <dsp:cNvPr id="0" name=""/>
        <dsp:cNvSpPr/>
      </dsp:nvSpPr>
      <dsp:spPr>
        <a:xfrm>
          <a:off x="1901060" y="1410483"/>
          <a:ext cx="1532826" cy="766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de el(la) Ciudadano(a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901060" y="1410483"/>
        <a:ext cx="1532826" cy="766413"/>
      </dsp:txXfrm>
    </dsp:sp>
    <dsp:sp modelId="{E0480EB0-4548-4786-8C6A-9D93B8C6D4FC}">
      <dsp:nvSpPr>
        <dsp:cNvPr id="0" name=""/>
        <dsp:cNvSpPr/>
      </dsp:nvSpPr>
      <dsp:spPr>
        <a:xfrm>
          <a:off x="3977615" y="1410092"/>
          <a:ext cx="1532826" cy="7664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Criminólogo(a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977615" y="1410092"/>
        <a:ext cx="1532826" cy="766413"/>
      </dsp:txXfrm>
    </dsp:sp>
    <dsp:sp modelId="{D3AA7F9B-8D59-4040-8569-49AA11E3692B}">
      <dsp:nvSpPr>
        <dsp:cNvPr id="0" name=""/>
        <dsp:cNvSpPr/>
      </dsp:nvSpPr>
      <dsp:spPr>
        <a:xfrm>
          <a:off x="1898634" y="2399279"/>
          <a:ext cx="1532826" cy="681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898634" y="2399279"/>
        <a:ext cx="1532826" cy="681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117891" y="679933"/>
          <a:ext cx="142392" cy="1755199"/>
        </a:xfrm>
        <a:custGeom>
          <a:avLst/>
          <a:gdLst/>
          <a:ahLst/>
          <a:cxnLst/>
          <a:rect l="0" t="0" r="0" b="0"/>
          <a:pathLst>
            <a:path>
              <a:moveTo>
                <a:pt x="142392" y="0"/>
              </a:moveTo>
              <a:lnTo>
                <a:pt x="142392" y="1755199"/>
              </a:lnTo>
              <a:lnTo>
                <a:pt x="0" y="17551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5C562-828F-4D62-BCB9-7DDE4F3ACAD5}">
      <dsp:nvSpPr>
        <dsp:cNvPr id="0" name=""/>
        <dsp:cNvSpPr/>
      </dsp:nvSpPr>
      <dsp:spPr>
        <a:xfrm>
          <a:off x="2260283" y="679933"/>
          <a:ext cx="142392" cy="623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812"/>
              </a:lnTo>
              <a:lnTo>
                <a:pt x="142392" y="6238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117891" y="679933"/>
          <a:ext cx="142392" cy="623812"/>
        </a:xfrm>
        <a:custGeom>
          <a:avLst/>
          <a:gdLst/>
          <a:ahLst/>
          <a:cxnLst/>
          <a:rect l="0" t="0" r="0" b="0"/>
          <a:pathLst>
            <a:path>
              <a:moveTo>
                <a:pt x="142392" y="0"/>
              </a:moveTo>
              <a:lnTo>
                <a:pt x="142392" y="623812"/>
              </a:lnTo>
              <a:lnTo>
                <a:pt x="0" y="6238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256589" y="3905548"/>
          <a:ext cx="91440" cy="284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7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260283" y="679933"/>
          <a:ext cx="1042025" cy="2547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5165"/>
              </a:lnTo>
              <a:lnTo>
                <a:pt x="1042025" y="2405165"/>
              </a:lnTo>
              <a:lnTo>
                <a:pt x="1042025" y="25475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172538" y="3905548"/>
          <a:ext cx="91440" cy="284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7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218258" y="679933"/>
          <a:ext cx="1042025" cy="2547557"/>
        </a:xfrm>
        <a:custGeom>
          <a:avLst/>
          <a:gdLst/>
          <a:ahLst/>
          <a:cxnLst/>
          <a:rect l="0" t="0" r="0" b="0"/>
          <a:pathLst>
            <a:path>
              <a:moveTo>
                <a:pt x="1042025" y="0"/>
              </a:moveTo>
              <a:lnTo>
                <a:pt x="1042025" y="2405165"/>
              </a:lnTo>
              <a:lnTo>
                <a:pt x="0" y="2405165"/>
              </a:lnTo>
              <a:lnTo>
                <a:pt x="0" y="25475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180728" y="1875"/>
          <a:ext cx="2159111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Jurídico(a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1180728" y="1875"/>
        <a:ext cx="2159111" cy="678057"/>
      </dsp:txXfrm>
    </dsp:sp>
    <dsp:sp modelId="{6F525FFA-20EB-4B47-B8E9-7016B7C39B5D}">
      <dsp:nvSpPr>
        <dsp:cNvPr id="0" name=""/>
        <dsp:cNvSpPr/>
      </dsp:nvSpPr>
      <dsp:spPr>
        <a:xfrm>
          <a:off x="318625" y="3227490"/>
          <a:ext cx="1799266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Derechos </a:t>
          </a:r>
          <a:r>
            <a:rPr lang="es-MX" altLang="es-MX" sz="1200" kern="1200" dirty="0" smtClean="0"/>
            <a:t>Humanos</a:t>
          </a:r>
          <a:endParaRPr lang="es-MX" altLang="es-MX" sz="1200" kern="1200" dirty="0" smtClean="0"/>
        </a:p>
      </dsp:txBody>
      <dsp:txXfrm>
        <a:off x="318625" y="3227490"/>
        <a:ext cx="1799266" cy="678057"/>
      </dsp:txXfrm>
    </dsp:sp>
    <dsp:sp modelId="{7E45E9B0-083B-46AD-BDBA-25D37BB93875}">
      <dsp:nvSpPr>
        <dsp:cNvPr id="0" name=""/>
        <dsp:cNvSpPr/>
      </dsp:nvSpPr>
      <dsp:spPr>
        <a:xfrm>
          <a:off x="318625" y="4190332"/>
          <a:ext cx="1799266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  <a:r>
            <a:rPr lang="es-MX" altLang="es-MX" sz="1200" kern="1200" dirty="0" smtClean="0"/>
            <a:t>Área</a:t>
          </a:r>
          <a:endParaRPr lang="es-MX" altLang="es-MX" sz="1200" kern="1200" dirty="0" smtClean="0"/>
        </a:p>
      </dsp:txBody>
      <dsp:txXfrm>
        <a:off x="318625" y="4190332"/>
        <a:ext cx="1799266" cy="678057"/>
      </dsp:txXfrm>
    </dsp:sp>
    <dsp:sp modelId="{5A164562-B0D8-419C-8708-92B853F8FA7E}">
      <dsp:nvSpPr>
        <dsp:cNvPr id="0" name=""/>
        <dsp:cNvSpPr/>
      </dsp:nvSpPr>
      <dsp:spPr>
        <a:xfrm>
          <a:off x="2402676" y="3227490"/>
          <a:ext cx="1799266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Asuntos Jurídicos</a:t>
          </a:r>
        </a:p>
      </dsp:txBody>
      <dsp:txXfrm>
        <a:off x="2402676" y="3227490"/>
        <a:ext cx="1799266" cy="678057"/>
      </dsp:txXfrm>
    </dsp:sp>
    <dsp:sp modelId="{9F102510-E52A-4A25-AFBB-297C8DE1CD64}">
      <dsp:nvSpPr>
        <dsp:cNvPr id="0" name=""/>
        <dsp:cNvSpPr/>
      </dsp:nvSpPr>
      <dsp:spPr>
        <a:xfrm>
          <a:off x="2402676" y="4190332"/>
          <a:ext cx="1799266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2402676" y="4190332"/>
        <a:ext cx="1799266" cy="678057"/>
      </dsp:txXfrm>
    </dsp:sp>
    <dsp:sp modelId="{D626C255-1536-4EB0-A4A3-D107C591C8D4}">
      <dsp:nvSpPr>
        <dsp:cNvPr id="0" name=""/>
        <dsp:cNvSpPr/>
      </dsp:nvSpPr>
      <dsp:spPr>
        <a:xfrm>
          <a:off x="498554" y="964717"/>
          <a:ext cx="1619337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Telefonista</a:t>
          </a:r>
          <a:endParaRPr lang="es-MX" altLang="es-MX" sz="1200" kern="1200" dirty="0" smtClean="0"/>
        </a:p>
      </dsp:txBody>
      <dsp:txXfrm>
        <a:off x="498554" y="964717"/>
        <a:ext cx="1619337" cy="678057"/>
      </dsp:txXfrm>
    </dsp:sp>
    <dsp:sp modelId="{C58D231B-CCB9-4256-BDA6-97280EE9438D}">
      <dsp:nvSpPr>
        <dsp:cNvPr id="0" name=""/>
        <dsp:cNvSpPr/>
      </dsp:nvSpPr>
      <dsp:spPr>
        <a:xfrm>
          <a:off x="2402676" y="964717"/>
          <a:ext cx="1619337" cy="67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2402676" y="964717"/>
        <a:ext cx="1619337" cy="678057"/>
      </dsp:txXfrm>
    </dsp:sp>
    <dsp:sp modelId="{A3397913-9049-41EA-B6CD-CBAD9CBC9243}">
      <dsp:nvSpPr>
        <dsp:cNvPr id="0" name=""/>
        <dsp:cNvSpPr/>
      </dsp:nvSpPr>
      <dsp:spPr>
        <a:xfrm>
          <a:off x="498554" y="1927559"/>
          <a:ext cx="1619337" cy="10151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</a:t>
          </a:r>
          <a:r>
            <a:rPr lang="es-MX" sz="1200" kern="1200" dirty="0" smtClean="0"/>
            <a:t>Jurídico(a</a:t>
          </a:r>
          <a:r>
            <a:rPr lang="es-MX" sz="1200" kern="1200" dirty="0" smtClean="0"/>
            <a:t>)</a:t>
          </a:r>
          <a:endParaRPr lang="es-MX" sz="1200" kern="1200" dirty="0" smtClean="0"/>
        </a:p>
      </dsp:txBody>
      <dsp:txXfrm>
        <a:off x="498554" y="1927559"/>
        <a:ext cx="1619337" cy="101514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602A2-3EC3-4DB5-8BA9-78EE8EF91E48}">
      <dsp:nvSpPr>
        <dsp:cNvPr id="0" name=""/>
        <dsp:cNvSpPr/>
      </dsp:nvSpPr>
      <dsp:spPr>
        <a:xfrm>
          <a:off x="2070239" y="1837292"/>
          <a:ext cx="91440" cy="397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8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8F7F5-2C94-47E3-93DE-D4AB4DA1E2AF}">
      <dsp:nvSpPr>
        <dsp:cNvPr id="0" name=""/>
        <dsp:cNvSpPr/>
      </dsp:nvSpPr>
      <dsp:spPr>
        <a:xfrm>
          <a:off x="1186715" y="0"/>
          <a:ext cx="1861352" cy="7773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Coordinador(a) de </a:t>
          </a:r>
          <a:r>
            <a:rPr lang="es-ES" sz="1200" kern="1200" dirty="0" smtClean="0">
              <a:latin typeface="Calibri" panose="020F0502020204030204" pitchFamily="34" charset="0"/>
            </a:rPr>
            <a:t>Prevención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1186715" y="0"/>
        <a:ext cx="1861352" cy="777318"/>
      </dsp:txXfrm>
    </dsp:sp>
    <dsp:sp modelId="{54FAA6D4-7629-4ABD-9DC8-A2785F1506AC}">
      <dsp:nvSpPr>
        <dsp:cNvPr id="0" name=""/>
        <dsp:cNvSpPr/>
      </dsp:nvSpPr>
      <dsp:spPr>
        <a:xfrm>
          <a:off x="1184566" y="1058510"/>
          <a:ext cx="1862785" cy="77878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latin typeface="Calibri" panose="020F0502020204030204" pitchFamily="34" charset="0"/>
            </a:rPr>
            <a:t>Prevención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184566" y="1058510"/>
        <a:ext cx="1862785" cy="778782"/>
      </dsp:txXfrm>
    </dsp:sp>
    <dsp:sp modelId="{2012F01B-E07F-4BC7-88E9-54C08888834E}">
      <dsp:nvSpPr>
        <dsp:cNvPr id="0" name=""/>
        <dsp:cNvSpPr/>
      </dsp:nvSpPr>
      <dsp:spPr>
        <a:xfrm>
          <a:off x="1221106" y="2235125"/>
          <a:ext cx="1789704" cy="798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</a:t>
          </a:r>
          <a:r>
            <a:rPr lang="es-MX" altLang="es-MX" sz="1200" kern="1200" dirty="0" smtClean="0">
              <a:latin typeface="Calibri" panose="020F0502020204030204" pitchFamily="34" charset="0"/>
            </a:rPr>
            <a:t>Sociales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221106" y="2235125"/>
        <a:ext cx="1789704" cy="79822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6D8E9-9014-473B-B118-3209D0FDC353}">
      <dsp:nvSpPr>
        <dsp:cNvPr id="0" name=""/>
        <dsp:cNvSpPr/>
      </dsp:nvSpPr>
      <dsp:spPr>
        <a:xfrm>
          <a:off x="3010603" y="1361607"/>
          <a:ext cx="1647544" cy="781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551"/>
              </a:lnTo>
              <a:lnTo>
                <a:pt x="1647544" y="495551"/>
              </a:lnTo>
              <a:lnTo>
                <a:pt x="1647544" y="7814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4AD50-E2D1-4F53-BFFE-FE2090CC5EB3}">
      <dsp:nvSpPr>
        <dsp:cNvPr id="0" name=""/>
        <dsp:cNvSpPr/>
      </dsp:nvSpPr>
      <dsp:spPr>
        <a:xfrm>
          <a:off x="1363058" y="1361607"/>
          <a:ext cx="1647544" cy="781488"/>
        </a:xfrm>
        <a:custGeom>
          <a:avLst/>
          <a:gdLst/>
          <a:ahLst/>
          <a:cxnLst/>
          <a:rect l="0" t="0" r="0" b="0"/>
          <a:pathLst>
            <a:path>
              <a:moveTo>
                <a:pt x="1647544" y="0"/>
              </a:moveTo>
              <a:lnTo>
                <a:pt x="1647544" y="495551"/>
              </a:lnTo>
              <a:lnTo>
                <a:pt x="0" y="495551"/>
              </a:lnTo>
              <a:lnTo>
                <a:pt x="0" y="7814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C05D7-06E8-4CEA-A047-F263581D47A1}">
      <dsp:nvSpPr>
        <dsp:cNvPr id="0" name=""/>
        <dsp:cNvSpPr/>
      </dsp:nvSpPr>
      <dsp:spPr>
        <a:xfrm>
          <a:off x="1254797" y="0"/>
          <a:ext cx="3511612" cy="13616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254797" y="0"/>
        <a:ext cx="3511612" cy="1361607"/>
      </dsp:txXfrm>
    </dsp:sp>
    <dsp:sp modelId="{5B550160-E3AF-41BD-A001-583FA9CFE1EB}">
      <dsp:nvSpPr>
        <dsp:cNvPr id="0" name=""/>
        <dsp:cNvSpPr/>
      </dsp:nvSpPr>
      <dsp:spPr>
        <a:xfrm>
          <a:off x="1451" y="2143096"/>
          <a:ext cx="2723214" cy="11138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Recepcionista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451" y="2143096"/>
        <a:ext cx="2723214" cy="1113821"/>
      </dsp:txXfrm>
    </dsp:sp>
    <dsp:sp modelId="{1C04FBFD-DA7E-428B-8398-32E2AA6699E1}">
      <dsp:nvSpPr>
        <dsp:cNvPr id="0" name=""/>
        <dsp:cNvSpPr/>
      </dsp:nvSpPr>
      <dsp:spPr>
        <a:xfrm>
          <a:off x="3296541" y="2143096"/>
          <a:ext cx="2723214" cy="11138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296541" y="2143096"/>
        <a:ext cx="2723214" cy="1113821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B755C-9E8F-4752-8D43-82D1379DA276}">
      <dsp:nvSpPr>
        <dsp:cNvPr id="0" name=""/>
        <dsp:cNvSpPr/>
      </dsp:nvSpPr>
      <dsp:spPr>
        <a:xfrm>
          <a:off x="2957464" y="2106304"/>
          <a:ext cx="1811483" cy="442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14"/>
              </a:lnTo>
              <a:lnTo>
                <a:pt x="1811483" y="245414"/>
              </a:lnTo>
              <a:lnTo>
                <a:pt x="1811483" y="4423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D96BF0-BBB1-4719-ADED-757AAAF596C7}">
      <dsp:nvSpPr>
        <dsp:cNvPr id="0" name=""/>
        <dsp:cNvSpPr/>
      </dsp:nvSpPr>
      <dsp:spPr>
        <a:xfrm>
          <a:off x="2911744" y="2106304"/>
          <a:ext cx="91440" cy="4423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414"/>
              </a:lnTo>
              <a:lnTo>
                <a:pt x="47182" y="245414"/>
              </a:lnTo>
              <a:lnTo>
                <a:pt x="47182" y="4423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20A4A-7068-4D74-A38E-F00C741B3DA2}">
      <dsp:nvSpPr>
        <dsp:cNvPr id="0" name=""/>
        <dsp:cNvSpPr/>
      </dsp:nvSpPr>
      <dsp:spPr>
        <a:xfrm>
          <a:off x="1096808" y="2106304"/>
          <a:ext cx="1860656" cy="442331"/>
        </a:xfrm>
        <a:custGeom>
          <a:avLst/>
          <a:gdLst/>
          <a:ahLst/>
          <a:cxnLst/>
          <a:rect l="0" t="0" r="0" b="0"/>
          <a:pathLst>
            <a:path>
              <a:moveTo>
                <a:pt x="1860656" y="0"/>
              </a:moveTo>
              <a:lnTo>
                <a:pt x="1860656" y="245414"/>
              </a:lnTo>
              <a:lnTo>
                <a:pt x="0" y="245414"/>
              </a:lnTo>
              <a:lnTo>
                <a:pt x="0" y="4423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26AB7-89FB-46D0-98DB-79F996FF0995}">
      <dsp:nvSpPr>
        <dsp:cNvPr id="0" name=""/>
        <dsp:cNvSpPr/>
      </dsp:nvSpPr>
      <dsp:spPr>
        <a:xfrm>
          <a:off x="2021397" y="0"/>
          <a:ext cx="1875397" cy="937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Coordinador(a) de </a:t>
          </a:r>
          <a:r>
            <a:rPr lang="es-ES" sz="1200" kern="1200" dirty="0" smtClean="0">
              <a:latin typeface="Calibri" panose="020F0502020204030204" pitchFamily="34" charset="0"/>
            </a:rPr>
            <a:t>Programas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2021397" y="0"/>
        <a:ext cx="1875397" cy="937698"/>
      </dsp:txXfrm>
    </dsp:sp>
    <dsp:sp modelId="{F0165C24-9991-4EA6-90B8-4AEE1928EC3C}">
      <dsp:nvSpPr>
        <dsp:cNvPr id="0" name=""/>
        <dsp:cNvSpPr/>
      </dsp:nvSpPr>
      <dsp:spPr>
        <a:xfrm>
          <a:off x="2019766" y="1168605"/>
          <a:ext cx="1875397" cy="9376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latin typeface="Calibri" panose="020F0502020204030204" pitchFamily="34" charset="0"/>
            </a:rPr>
            <a:t>Programas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019766" y="1168605"/>
        <a:ext cx="1875397" cy="937698"/>
      </dsp:txXfrm>
    </dsp:sp>
    <dsp:sp modelId="{C1E120B7-ABD0-452A-9034-AAC7AB8752E6}">
      <dsp:nvSpPr>
        <dsp:cNvPr id="0" name=""/>
        <dsp:cNvSpPr/>
      </dsp:nvSpPr>
      <dsp:spPr>
        <a:xfrm>
          <a:off x="375868" y="2548635"/>
          <a:ext cx="1441880" cy="9593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75868" y="2548635"/>
        <a:ext cx="1441880" cy="959396"/>
      </dsp:txXfrm>
    </dsp:sp>
    <dsp:sp modelId="{3532192F-1A19-43A1-8FD9-6F817771F58C}">
      <dsp:nvSpPr>
        <dsp:cNvPr id="0" name=""/>
        <dsp:cNvSpPr/>
      </dsp:nvSpPr>
      <dsp:spPr>
        <a:xfrm>
          <a:off x="2237987" y="2548635"/>
          <a:ext cx="1441880" cy="9593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Supervisores(as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237987" y="2548635"/>
        <a:ext cx="1441880" cy="959396"/>
      </dsp:txXfrm>
    </dsp:sp>
    <dsp:sp modelId="{AC545DF1-F87B-4D79-BFE4-302F8FC996EB}">
      <dsp:nvSpPr>
        <dsp:cNvPr id="0" name=""/>
        <dsp:cNvSpPr/>
      </dsp:nvSpPr>
      <dsp:spPr>
        <a:xfrm>
          <a:off x="4048008" y="2548635"/>
          <a:ext cx="1441880" cy="9593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</a:t>
          </a:r>
          <a:r>
            <a:rPr lang="es-MX" altLang="es-MX" sz="1200" kern="1200" dirty="0" smtClean="0">
              <a:latin typeface="Calibri" panose="020F0502020204030204" pitchFamily="34" charset="0"/>
            </a:rPr>
            <a:t>) de Vinculación </a:t>
          </a:r>
          <a:r>
            <a:rPr lang="es-MX" altLang="es-MX" sz="1200" kern="1200" dirty="0" smtClean="0">
              <a:latin typeface="Calibri" panose="020F0502020204030204" pitchFamily="34" charset="0"/>
            </a:rPr>
            <a:t>Estratégica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4048008" y="2548635"/>
        <a:ext cx="1441880" cy="95939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B6690-B97A-4399-9C46-4FDFB693A439}">
      <dsp:nvSpPr>
        <dsp:cNvPr id="0" name=""/>
        <dsp:cNvSpPr/>
      </dsp:nvSpPr>
      <dsp:spPr>
        <a:xfrm>
          <a:off x="3095460" y="995282"/>
          <a:ext cx="169213" cy="180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4488"/>
              </a:lnTo>
              <a:lnTo>
                <a:pt x="169213" y="18044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095460" y="995282"/>
          <a:ext cx="168847" cy="678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856"/>
              </a:lnTo>
              <a:lnTo>
                <a:pt x="168847" y="6788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899490" y="995282"/>
          <a:ext cx="195969" cy="677340"/>
        </a:xfrm>
        <a:custGeom>
          <a:avLst/>
          <a:gdLst/>
          <a:ahLst/>
          <a:cxnLst/>
          <a:rect l="0" t="0" r="0" b="0"/>
          <a:pathLst>
            <a:path>
              <a:moveTo>
                <a:pt x="195969" y="0"/>
              </a:moveTo>
              <a:lnTo>
                <a:pt x="195969" y="677340"/>
              </a:lnTo>
              <a:lnTo>
                <a:pt x="0" y="6773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095460" y="995282"/>
          <a:ext cx="2107762" cy="2716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4035"/>
              </a:lnTo>
              <a:lnTo>
                <a:pt x="2107762" y="2534035"/>
              </a:lnTo>
              <a:lnTo>
                <a:pt x="2107762" y="2716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049740" y="995282"/>
          <a:ext cx="91440" cy="27169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6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87698" y="995282"/>
          <a:ext cx="2107762" cy="2716940"/>
        </a:xfrm>
        <a:custGeom>
          <a:avLst/>
          <a:gdLst/>
          <a:ahLst/>
          <a:cxnLst/>
          <a:rect l="0" t="0" r="0" b="0"/>
          <a:pathLst>
            <a:path>
              <a:moveTo>
                <a:pt x="2107762" y="0"/>
              </a:moveTo>
              <a:lnTo>
                <a:pt x="2107762" y="2534035"/>
              </a:lnTo>
              <a:lnTo>
                <a:pt x="0" y="2534035"/>
              </a:lnTo>
              <a:lnTo>
                <a:pt x="0" y="2716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86484" y="124306"/>
          <a:ext cx="2417951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</a:t>
          </a:r>
          <a:r>
            <a:rPr lang="es-MX" altLang="es-MX" sz="1200" kern="1200" dirty="0" smtClean="0">
              <a:latin typeface="Calibri" panose="020F0502020204030204" pitchFamily="34" charset="0"/>
            </a:rPr>
            <a:t>Tecnología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886484" y="124306"/>
        <a:ext cx="2417951" cy="870976"/>
      </dsp:txXfrm>
    </dsp:sp>
    <dsp:sp modelId="{19FBE8A8-D4BA-45D1-97CD-FF1210CD856F}">
      <dsp:nvSpPr>
        <dsp:cNvPr id="0" name=""/>
        <dsp:cNvSpPr/>
      </dsp:nvSpPr>
      <dsp:spPr>
        <a:xfrm>
          <a:off x="116722" y="3712222"/>
          <a:ext cx="1741952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Análisis y Estadística</a:t>
          </a:r>
        </a:p>
      </dsp:txBody>
      <dsp:txXfrm>
        <a:off x="116722" y="3712222"/>
        <a:ext cx="1741952" cy="870976"/>
      </dsp:txXfrm>
    </dsp:sp>
    <dsp:sp modelId="{7C576A7F-97E5-41B2-A453-F3F548F4D3EA}">
      <dsp:nvSpPr>
        <dsp:cNvPr id="0" name=""/>
        <dsp:cNvSpPr/>
      </dsp:nvSpPr>
      <dsp:spPr>
        <a:xfrm>
          <a:off x="2224484" y="3712222"/>
          <a:ext cx="1741952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Investigación de </a:t>
          </a:r>
          <a:r>
            <a:rPr lang="es-MX" altLang="es-MX" sz="1200" kern="1200" dirty="0" smtClean="0">
              <a:latin typeface="Calibri" panose="020F0502020204030204" pitchFamily="34" charset="0"/>
            </a:rPr>
            <a:t>Campo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224484" y="3712222"/>
        <a:ext cx="1741952" cy="870976"/>
      </dsp:txXfrm>
    </dsp:sp>
    <dsp:sp modelId="{E7E93CC8-31BA-44DD-A6A0-484A2EAAE5EA}">
      <dsp:nvSpPr>
        <dsp:cNvPr id="0" name=""/>
        <dsp:cNvSpPr/>
      </dsp:nvSpPr>
      <dsp:spPr>
        <a:xfrm>
          <a:off x="4332246" y="3712222"/>
          <a:ext cx="1741952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Tecnología</a:t>
          </a:r>
        </a:p>
      </dsp:txBody>
      <dsp:txXfrm>
        <a:off x="4332246" y="3712222"/>
        <a:ext cx="1741952" cy="870976"/>
      </dsp:txXfrm>
    </dsp:sp>
    <dsp:sp modelId="{D626C255-1536-4EB0-A4A3-D107C591C8D4}">
      <dsp:nvSpPr>
        <dsp:cNvPr id="0" name=""/>
        <dsp:cNvSpPr/>
      </dsp:nvSpPr>
      <dsp:spPr>
        <a:xfrm>
          <a:off x="1099322" y="1312587"/>
          <a:ext cx="1800168" cy="720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099322" y="1312587"/>
        <a:ext cx="1800168" cy="720070"/>
      </dsp:txXfrm>
    </dsp:sp>
    <dsp:sp modelId="{C449438F-BAE6-4184-81D6-38A20A4ED509}">
      <dsp:nvSpPr>
        <dsp:cNvPr id="0" name=""/>
        <dsp:cNvSpPr/>
      </dsp:nvSpPr>
      <dsp:spPr>
        <a:xfrm>
          <a:off x="3264307" y="1314103"/>
          <a:ext cx="1800168" cy="720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Asistente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264307" y="1314103"/>
        <a:ext cx="1800168" cy="720070"/>
      </dsp:txXfrm>
    </dsp:sp>
    <dsp:sp modelId="{FE339C92-05BA-4C5D-A3D0-D02FA3DC3592}">
      <dsp:nvSpPr>
        <dsp:cNvPr id="0" name=""/>
        <dsp:cNvSpPr/>
      </dsp:nvSpPr>
      <dsp:spPr>
        <a:xfrm>
          <a:off x="3264673" y="2439735"/>
          <a:ext cx="1800168" cy="720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</a:t>
          </a:r>
        </a:p>
      </dsp:txBody>
      <dsp:txXfrm>
        <a:off x="3264673" y="2439735"/>
        <a:ext cx="1800168" cy="72007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D449D-FE21-4226-91E2-3925532568E8}">
      <dsp:nvSpPr>
        <dsp:cNvPr id="0" name=""/>
        <dsp:cNvSpPr/>
      </dsp:nvSpPr>
      <dsp:spPr>
        <a:xfrm>
          <a:off x="1961438" y="933228"/>
          <a:ext cx="186675" cy="817814"/>
        </a:xfrm>
        <a:custGeom>
          <a:avLst/>
          <a:gdLst/>
          <a:ahLst/>
          <a:cxnLst/>
          <a:rect l="0" t="0" r="0" b="0"/>
          <a:pathLst>
            <a:path>
              <a:moveTo>
                <a:pt x="186675" y="0"/>
              </a:moveTo>
              <a:lnTo>
                <a:pt x="186675" y="817814"/>
              </a:lnTo>
              <a:lnTo>
                <a:pt x="0" y="817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3172140" y="3451928"/>
          <a:ext cx="91440" cy="376296"/>
        </a:xfrm>
        <a:custGeom>
          <a:avLst/>
          <a:gdLst/>
          <a:ahLst/>
          <a:cxnLst/>
          <a:rect l="0" t="0" r="0" b="0"/>
          <a:pathLst>
            <a:path>
              <a:moveTo>
                <a:pt x="47533" y="0"/>
              </a:moveTo>
              <a:lnTo>
                <a:pt x="47533" y="189621"/>
              </a:lnTo>
              <a:lnTo>
                <a:pt x="45720" y="189621"/>
              </a:lnTo>
              <a:lnTo>
                <a:pt x="45720" y="3762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48114" y="933228"/>
          <a:ext cx="1071559" cy="1635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8954"/>
              </a:lnTo>
              <a:lnTo>
                <a:pt x="1071559" y="1448954"/>
              </a:lnTo>
              <a:lnTo>
                <a:pt x="1071559" y="16356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4E62D-2697-4D3B-B091-00B85D5AF929}">
      <dsp:nvSpPr>
        <dsp:cNvPr id="0" name=""/>
        <dsp:cNvSpPr/>
      </dsp:nvSpPr>
      <dsp:spPr>
        <a:xfrm>
          <a:off x="1078367" y="933228"/>
          <a:ext cx="1069746" cy="1635629"/>
        </a:xfrm>
        <a:custGeom>
          <a:avLst/>
          <a:gdLst/>
          <a:ahLst/>
          <a:cxnLst/>
          <a:rect l="0" t="0" r="0" b="0"/>
          <a:pathLst>
            <a:path>
              <a:moveTo>
                <a:pt x="1069746" y="0"/>
              </a:moveTo>
              <a:lnTo>
                <a:pt x="1069746" y="1448954"/>
              </a:lnTo>
              <a:lnTo>
                <a:pt x="0" y="1448954"/>
              </a:lnTo>
              <a:lnTo>
                <a:pt x="0" y="16356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C3D8A-781F-4054-A77F-5E22C87FFD4B}">
      <dsp:nvSpPr>
        <dsp:cNvPr id="0" name=""/>
        <dsp:cNvSpPr/>
      </dsp:nvSpPr>
      <dsp:spPr>
        <a:xfrm>
          <a:off x="589385" y="2946"/>
          <a:ext cx="3117456" cy="9302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Análisis y </a:t>
          </a:r>
          <a:r>
            <a:rPr lang="es-MX" altLang="es-MX" sz="1200" kern="1200" dirty="0" smtClean="0">
              <a:latin typeface="Calibri" panose="020F0502020204030204" pitchFamily="34" charset="0"/>
            </a:rPr>
            <a:t>Estadística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89385" y="2946"/>
        <a:ext cx="3117456" cy="930281"/>
      </dsp:txXfrm>
    </dsp:sp>
    <dsp:sp modelId="{9EF5B1E7-4642-446F-802A-010E77A6D315}">
      <dsp:nvSpPr>
        <dsp:cNvPr id="0" name=""/>
        <dsp:cNvSpPr/>
      </dsp:nvSpPr>
      <dsp:spPr>
        <a:xfrm>
          <a:off x="195296" y="2568857"/>
          <a:ext cx="1766141" cy="88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 Investigadores(as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95296" y="2568857"/>
        <a:ext cx="1766141" cy="883070"/>
      </dsp:txXfrm>
    </dsp:sp>
    <dsp:sp modelId="{0E4A1FB2-B936-4A45-9B17-4DC72B6EC80F}">
      <dsp:nvSpPr>
        <dsp:cNvPr id="0" name=""/>
        <dsp:cNvSpPr/>
      </dsp:nvSpPr>
      <dsp:spPr>
        <a:xfrm>
          <a:off x="2336602" y="2568857"/>
          <a:ext cx="1766141" cy="88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Estadística</a:t>
          </a:r>
        </a:p>
      </dsp:txBody>
      <dsp:txXfrm>
        <a:off x="2336602" y="2568857"/>
        <a:ext cx="1766141" cy="883070"/>
      </dsp:txXfrm>
    </dsp:sp>
    <dsp:sp modelId="{B651DCB6-AAF6-4973-9416-A5FBDCD184AD}">
      <dsp:nvSpPr>
        <dsp:cNvPr id="0" name=""/>
        <dsp:cNvSpPr/>
      </dsp:nvSpPr>
      <dsp:spPr>
        <a:xfrm>
          <a:off x="2334789" y="3828225"/>
          <a:ext cx="1766141" cy="883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334789" y="3828225"/>
        <a:ext cx="1766141" cy="883070"/>
      </dsp:txXfrm>
    </dsp:sp>
    <dsp:sp modelId="{1E9A7F37-D45E-4673-9D36-AB6FB8B62598}">
      <dsp:nvSpPr>
        <dsp:cNvPr id="0" name=""/>
        <dsp:cNvSpPr/>
      </dsp:nvSpPr>
      <dsp:spPr>
        <a:xfrm>
          <a:off x="416604" y="1353340"/>
          <a:ext cx="1544834" cy="795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</a:t>
          </a:r>
          <a:endParaRPr lang="es-ES" sz="1200" kern="1200" dirty="0" smtClean="0"/>
        </a:p>
      </dsp:txBody>
      <dsp:txXfrm>
        <a:off x="416604" y="1353340"/>
        <a:ext cx="1544834" cy="795404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0A200-7F68-4919-A4E9-469B84AC0BF9}">
      <dsp:nvSpPr>
        <dsp:cNvPr id="0" name=""/>
        <dsp:cNvSpPr/>
      </dsp:nvSpPr>
      <dsp:spPr>
        <a:xfrm>
          <a:off x="6156548" y="2047057"/>
          <a:ext cx="1534341" cy="275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937"/>
              </a:lnTo>
              <a:lnTo>
                <a:pt x="1534341" y="137937"/>
              </a:lnTo>
              <a:lnTo>
                <a:pt x="1534341" y="2758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71FC3-D91C-476D-84C8-F4D531301086}">
      <dsp:nvSpPr>
        <dsp:cNvPr id="0" name=""/>
        <dsp:cNvSpPr/>
      </dsp:nvSpPr>
      <dsp:spPr>
        <a:xfrm>
          <a:off x="6110828" y="2047057"/>
          <a:ext cx="91440" cy="275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58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622206" y="2047057"/>
          <a:ext cx="1534341" cy="275875"/>
        </a:xfrm>
        <a:custGeom>
          <a:avLst/>
          <a:gdLst/>
          <a:ahLst/>
          <a:cxnLst/>
          <a:rect l="0" t="0" r="0" b="0"/>
          <a:pathLst>
            <a:path>
              <a:moveTo>
                <a:pt x="1534341" y="0"/>
              </a:moveTo>
              <a:lnTo>
                <a:pt x="1534341" y="137937"/>
              </a:lnTo>
              <a:lnTo>
                <a:pt x="0" y="137937"/>
              </a:lnTo>
              <a:lnTo>
                <a:pt x="0" y="2758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09099" y="898035"/>
          <a:ext cx="2147448" cy="422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940"/>
              </a:lnTo>
              <a:lnTo>
                <a:pt x="2147448" y="284940"/>
              </a:lnTo>
              <a:lnTo>
                <a:pt x="2147448" y="4228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CC9B9-4681-4C70-8565-FC923CA96741}">
      <dsp:nvSpPr>
        <dsp:cNvPr id="0" name=""/>
        <dsp:cNvSpPr/>
      </dsp:nvSpPr>
      <dsp:spPr>
        <a:xfrm>
          <a:off x="1861650" y="2047057"/>
          <a:ext cx="1024391" cy="275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937"/>
              </a:lnTo>
              <a:lnTo>
                <a:pt x="1024391" y="137937"/>
              </a:lnTo>
              <a:lnTo>
                <a:pt x="1024391" y="2758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92657" y="2047057"/>
          <a:ext cx="968993" cy="275875"/>
        </a:xfrm>
        <a:custGeom>
          <a:avLst/>
          <a:gdLst/>
          <a:ahLst/>
          <a:cxnLst/>
          <a:rect l="0" t="0" r="0" b="0"/>
          <a:pathLst>
            <a:path>
              <a:moveTo>
                <a:pt x="968993" y="0"/>
              </a:moveTo>
              <a:lnTo>
                <a:pt x="968993" y="137937"/>
              </a:lnTo>
              <a:lnTo>
                <a:pt x="0" y="137937"/>
              </a:lnTo>
              <a:lnTo>
                <a:pt x="0" y="2758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61650" y="898035"/>
          <a:ext cx="2147448" cy="422877"/>
        </a:xfrm>
        <a:custGeom>
          <a:avLst/>
          <a:gdLst/>
          <a:ahLst/>
          <a:cxnLst/>
          <a:rect l="0" t="0" r="0" b="0"/>
          <a:pathLst>
            <a:path>
              <a:moveTo>
                <a:pt x="2147448" y="0"/>
              </a:moveTo>
              <a:lnTo>
                <a:pt x="2147448" y="284940"/>
              </a:lnTo>
              <a:lnTo>
                <a:pt x="0" y="284940"/>
              </a:lnTo>
              <a:lnTo>
                <a:pt x="0" y="4228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34511" y="140343"/>
          <a:ext cx="2149176" cy="757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</a:t>
          </a:r>
          <a:r>
            <a:rPr lang="es-MX" altLang="es-MX" sz="1200" kern="1200" dirty="0" smtClean="0">
              <a:latin typeface="Calibri" panose="020F0502020204030204" pitchFamily="34" charset="0"/>
            </a:rPr>
            <a:t>Tecnología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934511" y="140343"/>
        <a:ext cx="2149176" cy="757692"/>
      </dsp:txXfrm>
    </dsp:sp>
    <dsp:sp modelId="{19FBE8A8-D4BA-45D1-97CD-FF1210CD856F}">
      <dsp:nvSpPr>
        <dsp:cNvPr id="0" name=""/>
        <dsp:cNvSpPr/>
      </dsp:nvSpPr>
      <dsp:spPr>
        <a:xfrm>
          <a:off x="1135506" y="1320913"/>
          <a:ext cx="1452288" cy="726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Soporte Técnico y </a:t>
          </a:r>
          <a:r>
            <a:rPr lang="es-MX" altLang="es-MX" sz="1200" kern="1200" dirty="0" smtClean="0">
              <a:latin typeface="Calibri" panose="020F0502020204030204" pitchFamily="34" charset="0"/>
            </a:rPr>
            <a:t>Comunicaciones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135506" y="1320913"/>
        <a:ext cx="1452288" cy="726144"/>
      </dsp:txXfrm>
    </dsp:sp>
    <dsp:sp modelId="{9EF5B1E7-4642-446F-802A-010E77A6D315}">
      <dsp:nvSpPr>
        <dsp:cNvPr id="0" name=""/>
        <dsp:cNvSpPr/>
      </dsp:nvSpPr>
      <dsp:spPr>
        <a:xfrm>
          <a:off x="6203" y="2322933"/>
          <a:ext cx="1772908" cy="1483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de </a:t>
          </a:r>
          <a:r>
            <a:rPr lang="es-MX" sz="1200" kern="1200" dirty="0" smtClean="0">
              <a:latin typeface="Calibri" panose="020F0502020204030204" pitchFamily="34" charset="0"/>
            </a:rPr>
            <a:t>Soporte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</a:t>
          </a:r>
          <a:r>
            <a:rPr lang="es-MX" altLang="es-MX" sz="1200" kern="1200" dirty="0" smtClean="0">
              <a:latin typeface="Calibri" panose="020F0502020204030204" pitchFamily="34" charset="0"/>
            </a:rPr>
            <a:t>de </a:t>
          </a:r>
          <a:r>
            <a:rPr lang="es-MX" altLang="es-MX" sz="1200" kern="1200" dirty="0" smtClean="0">
              <a:latin typeface="Calibri" panose="020F0502020204030204" pitchFamily="34" charset="0"/>
            </a:rPr>
            <a:t>Sistemas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203" y="2322933"/>
        <a:ext cx="1772908" cy="1483764"/>
      </dsp:txXfrm>
    </dsp:sp>
    <dsp:sp modelId="{15C31BB4-BA5C-4286-A865-38FF49CE8519}">
      <dsp:nvSpPr>
        <dsp:cNvPr id="0" name=""/>
        <dsp:cNvSpPr/>
      </dsp:nvSpPr>
      <dsp:spPr>
        <a:xfrm>
          <a:off x="2054987" y="2322933"/>
          <a:ext cx="1662111" cy="14498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 Investigadores(as)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054987" y="2322933"/>
        <a:ext cx="1662111" cy="1449851"/>
      </dsp:txXfrm>
    </dsp:sp>
    <dsp:sp modelId="{0E4A1FB2-B936-4A45-9B17-4DC72B6EC80F}">
      <dsp:nvSpPr>
        <dsp:cNvPr id="0" name=""/>
        <dsp:cNvSpPr/>
      </dsp:nvSpPr>
      <dsp:spPr>
        <a:xfrm>
          <a:off x="5430404" y="1320913"/>
          <a:ext cx="1452288" cy="726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latin typeface="Calibri" panose="020F0502020204030204" pitchFamily="34" charset="0"/>
            </a:rPr>
            <a:t>Desarrollo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430404" y="1320913"/>
        <a:ext cx="1452288" cy="726144"/>
      </dsp:txXfrm>
    </dsp:sp>
    <dsp:sp modelId="{B651DCB6-AAF6-4973-9416-A5FBDCD184AD}">
      <dsp:nvSpPr>
        <dsp:cNvPr id="0" name=""/>
        <dsp:cNvSpPr/>
      </dsp:nvSpPr>
      <dsp:spPr>
        <a:xfrm>
          <a:off x="3992974" y="2322933"/>
          <a:ext cx="1258465" cy="6462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 </a:t>
          </a:r>
          <a:r>
            <a:rPr lang="es-MX" altLang="es-MX" sz="1200" kern="1200" dirty="0" smtClean="0">
              <a:latin typeface="Calibri" panose="020F0502020204030204" pitchFamily="34" charset="0"/>
            </a:rPr>
            <a:t>Sistemas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992974" y="2322933"/>
        <a:ext cx="1258465" cy="646251"/>
      </dsp:txXfrm>
    </dsp:sp>
    <dsp:sp modelId="{5B3A30D1-2088-4CB4-B419-092CC9C1C0A7}">
      <dsp:nvSpPr>
        <dsp:cNvPr id="0" name=""/>
        <dsp:cNvSpPr/>
      </dsp:nvSpPr>
      <dsp:spPr>
        <a:xfrm>
          <a:off x="5527315" y="2322933"/>
          <a:ext cx="1258465" cy="6462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Supervisores(as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527315" y="2322933"/>
        <a:ext cx="1258465" cy="646251"/>
      </dsp:txXfrm>
    </dsp:sp>
    <dsp:sp modelId="{04B525DE-C672-463C-A920-06B9DF3576CF}">
      <dsp:nvSpPr>
        <dsp:cNvPr id="0" name=""/>
        <dsp:cNvSpPr/>
      </dsp:nvSpPr>
      <dsp:spPr>
        <a:xfrm>
          <a:off x="7061656" y="2322933"/>
          <a:ext cx="1258465" cy="6462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Abogado(a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7061656" y="2322933"/>
        <a:ext cx="1258465" cy="646251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908859" y="1044619"/>
          <a:ext cx="214123" cy="640430"/>
        </a:xfrm>
        <a:custGeom>
          <a:avLst/>
          <a:gdLst/>
          <a:ahLst/>
          <a:cxnLst/>
          <a:rect l="0" t="0" r="0" b="0"/>
          <a:pathLst>
            <a:path>
              <a:moveTo>
                <a:pt x="214123" y="0"/>
              </a:moveTo>
              <a:lnTo>
                <a:pt x="214123" y="640430"/>
              </a:lnTo>
              <a:lnTo>
                <a:pt x="0" y="6404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122982" y="1044619"/>
          <a:ext cx="248577" cy="1578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8672"/>
              </a:lnTo>
              <a:lnTo>
                <a:pt x="248577" y="15786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895491" y="1044619"/>
          <a:ext cx="227491" cy="1575559"/>
        </a:xfrm>
        <a:custGeom>
          <a:avLst/>
          <a:gdLst/>
          <a:ahLst/>
          <a:cxnLst/>
          <a:rect l="0" t="0" r="0" b="0"/>
          <a:pathLst>
            <a:path>
              <a:moveTo>
                <a:pt x="227491" y="0"/>
              </a:moveTo>
              <a:lnTo>
                <a:pt x="227491" y="1575559"/>
              </a:lnTo>
              <a:lnTo>
                <a:pt x="0" y="15755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122982" y="1044619"/>
          <a:ext cx="3212509" cy="2542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0323"/>
              </a:lnTo>
              <a:lnTo>
                <a:pt x="3212509" y="2390323"/>
              </a:lnTo>
              <a:lnTo>
                <a:pt x="3212509" y="25423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122982" y="1044619"/>
          <a:ext cx="1073269" cy="2542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0323"/>
              </a:lnTo>
              <a:lnTo>
                <a:pt x="1073269" y="2390323"/>
              </a:lnTo>
              <a:lnTo>
                <a:pt x="1073269" y="25423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3057012" y="1044619"/>
          <a:ext cx="1065970" cy="2542389"/>
        </a:xfrm>
        <a:custGeom>
          <a:avLst/>
          <a:gdLst/>
          <a:ahLst/>
          <a:cxnLst/>
          <a:rect l="0" t="0" r="0" b="0"/>
          <a:pathLst>
            <a:path>
              <a:moveTo>
                <a:pt x="1065970" y="0"/>
              </a:moveTo>
              <a:lnTo>
                <a:pt x="1065970" y="2390323"/>
              </a:lnTo>
              <a:lnTo>
                <a:pt x="0" y="2390323"/>
              </a:lnTo>
              <a:lnTo>
                <a:pt x="0" y="25423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917772" y="1044619"/>
          <a:ext cx="3205210" cy="2542389"/>
        </a:xfrm>
        <a:custGeom>
          <a:avLst/>
          <a:gdLst/>
          <a:ahLst/>
          <a:cxnLst/>
          <a:rect l="0" t="0" r="0" b="0"/>
          <a:pathLst>
            <a:path>
              <a:moveTo>
                <a:pt x="3205210" y="0"/>
              </a:moveTo>
              <a:lnTo>
                <a:pt x="3205210" y="2390323"/>
              </a:lnTo>
              <a:lnTo>
                <a:pt x="0" y="2390323"/>
              </a:lnTo>
              <a:lnTo>
                <a:pt x="0" y="25423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99841" y="204742"/>
          <a:ext cx="2446283" cy="8398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Administrativo(a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899841" y="204742"/>
        <a:ext cx="2446283" cy="839876"/>
      </dsp:txXfrm>
    </dsp:sp>
    <dsp:sp modelId="{5F960542-94A4-4F9E-B75D-DBD5FCFB6474}">
      <dsp:nvSpPr>
        <dsp:cNvPr id="0" name=""/>
        <dsp:cNvSpPr/>
      </dsp:nvSpPr>
      <dsp:spPr>
        <a:xfrm>
          <a:off x="219" y="3587008"/>
          <a:ext cx="1835107" cy="840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Administrativa</a:t>
          </a:r>
        </a:p>
      </dsp:txBody>
      <dsp:txXfrm>
        <a:off x="219" y="3587008"/>
        <a:ext cx="1835107" cy="840608"/>
      </dsp:txXfrm>
    </dsp:sp>
    <dsp:sp modelId="{BE393EA6-436B-4E8E-98D3-7FC4A3B6FD72}">
      <dsp:nvSpPr>
        <dsp:cNvPr id="0" name=""/>
        <dsp:cNvSpPr/>
      </dsp:nvSpPr>
      <dsp:spPr>
        <a:xfrm>
          <a:off x="2139458" y="3587008"/>
          <a:ext cx="1835107" cy="840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FORTASEG</a:t>
          </a:r>
        </a:p>
      </dsp:txBody>
      <dsp:txXfrm>
        <a:off x="2139458" y="3587008"/>
        <a:ext cx="1835107" cy="840608"/>
      </dsp:txXfrm>
    </dsp:sp>
    <dsp:sp modelId="{ACF15B23-6C27-4EE0-887C-952A3E569CD0}">
      <dsp:nvSpPr>
        <dsp:cNvPr id="0" name=""/>
        <dsp:cNvSpPr/>
      </dsp:nvSpPr>
      <dsp:spPr>
        <a:xfrm>
          <a:off x="4278698" y="3587008"/>
          <a:ext cx="1835107" cy="840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4278698" y="3587008"/>
        <a:ext cx="1835107" cy="840608"/>
      </dsp:txXfrm>
    </dsp:sp>
    <dsp:sp modelId="{BABEB0FF-8874-424F-91E2-2AD3F35E73FA}">
      <dsp:nvSpPr>
        <dsp:cNvPr id="0" name=""/>
        <dsp:cNvSpPr/>
      </dsp:nvSpPr>
      <dsp:spPr>
        <a:xfrm>
          <a:off x="6417938" y="3587008"/>
          <a:ext cx="1835107" cy="8406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Financieros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6417938" y="3587008"/>
        <a:ext cx="1835107" cy="840608"/>
      </dsp:txXfrm>
    </dsp:sp>
    <dsp:sp modelId="{85053FE5-882A-4DF2-B8F8-23CCB0442804}">
      <dsp:nvSpPr>
        <dsp:cNvPr id="0" name=""/>
        <dsp:cNvSpPr/>
      </dsp:nvSpPr>
      <dsp:spPr>
        <a:xfrm>
          <a:off x="1876876" y="2253155"/>
          <a:ext cx="2018615" cy="7340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Área de Cocina</a:t>
          </a:r>
        </a:p>
      </dsp:txBody>
      <dsp:txXfrm>
        <a:off x="1876876" y="2253155"/>
        <a:ext cx="2018615" cy="734045"/>
      </dsp:txXfrm>
    </dsp:sp>
    <dsp:sp modelId="{C0572B68-CAF8-4968-85E2-50E1924B5220}">
      <dsp:nvSpPr>
        <dsp:cNvPr id="0" name=""/>
        <dsp:cNvSpPr/>
      </dsp:nvSpPr>
      <dsp:spPr>
        <a:xfrm>
          <a:off x="4371560" y="2256269"/>
          <a:ext cx="1835107" cy="7340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Jefe(a) de CISEC</a:t>
          </a:r>
        </a:p>
      </dsp:txBody>
      <dsp:txXfrm>
        <a:off x="4371560" y="2256269"/>
        <a:ext cx="1835107" cy="734045"/>
      </dsp:txXfrm>
    </dsp:sp>
    <dsp:sp modelId="{F7FA60C7-93BC-413C-832D-B1E55749BFDE}">
      <dsp:nvSpPr>
        <dsp:cNvPr id="0" name=""/>
        <dsp:cNvSpPr/>
      </dsp:nvSpPr>
      <dsp:spPr>
        <a:xfrm>
          <a:off x="1890244" y="1318027"/>
          <a:ext cx="2018615" cy="7340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Analista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1890244" y="1318027"/>
        <a:ext cx="2018615" cy="734045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617E7-BEEE-4D5E-8F75-C1588DC9AB47}">
      <dsp:nvSpPr>
        <dsp:cNvPr id="0" name=""/>
        <dsp:cNvSpPr/>
      </dsp:nvSpPr>
      <dsp:spPr>
        <a:xfrm>
          <a:off x="1114481" y="2192923"/>
          <a:ext cx="91440" cy="571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0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14481" y="811178"/>
          <a:ext cx="91440" cy="571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0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9256" y="469"/>
          <a:ext cx="2161889" cy="810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Área de Cocina</a:t>
          </a:r>
        </a:p>
      </dsp:txBody>
      <dsp:txXfrm>
        <a:off x="79256" y="469"/>
        <a:ext cx="2161889" cy="810708"/>
      </dsp:txXfrm>
    </dsp:sp>
    <dsp:sp modelId="{19FBE8A8-D4BA-45D1-97CD-FF1210CD856F}">
      <dsp:nvSpPr>
        <dsp:cNvPr id="0" name=""/>
        <dsp:cNvSpPr/>
      </dsp:nvSpPr>
      <dsp:spPr>
        <a:xfrm>
          <a:off x="79256" y="1382214"/>
          <a:ext cx="2161889" cy="810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</a:t>
          </a:r>
          <a:r>
            <a:rPr lang="es-MX" altLang="es-MX" sz="1200" kern="1200" dirty="0" smtClean="0">
              <a:latin typeface="Calibri" panose="020F0502020204030204" pitchFamily="34" charset="0"/>
            </a:rPr>
            <a:t>) 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79256" y="1382214"/>
        <a:ext cx="2161889" cy="810708"/>
      </dsp:txXfrm>
    </dsp:sp>
    <dsp:sp modelId="{02D8A9AB-F467-4DD9-BA4D-2EBE25A39280}">
      <dsp:nvSpPr>
        <dsp:cNvPr id="0" name=""/>
        <dsp:cNvSpPr/>
      </dsp:nvSpPr>
      <dsp:spPr>
        <a:xfrm>
          <a:off x="79256" y="2763959"/>
          <a:ext cx="2161889" cy="1043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Cocineros(as</a:t>
          </a:r>
          <a:r>
            <a:rPr lang="es-ES" sz="1200" kern="1200" dirty="0" smtClean="0">
              <a:latin typeface="Calibri" panose="020F0502020204030204" pitchFamily="34" charset="0"/>
            </a:rPr>
            <a:t>)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79256" y="2763959"/>
        <a:ext cx="2161889" cy="1043487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11073-985B-4B1D-ACC6-DB32508BF97E}">
      <dsp:nvSpPr>
        <dsp:cNvPr id="0" name=""/>
        <dsp:cNvSpPr/>
      </dsp:nvSpPr>
      <dsp:spPr>
        <a:xfrm>
          <a:off x="2681784" y="1467339"/>
          <a:ext cx="1439737" cy="40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084"/>
              </a:lnTo>
              <a:lnTo>
                <a:pt x="1439737" y="201084"/>
              </a:lnTo>
              <a:lnTo>
                <a:pt x="1439737" y="4021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42046" y="1467339"/>
          <a:ext cx="1439737" cy="402169"/>
        </a:xfrm>
        <a:custGeom>
          <a:avLst/>
          <a:gdLst/>
          <a:ahLst/>
          <a:cxnLst/>
          <a:rect l="0" t="0" r="0" b="0"/>
          <a:pathLst>
            <a:path>
              <a:moveTo>
                <a:pt x="1439737" y="0"/>
              </a:moveTo>
              <a:lnTo>
                <a:pt x="1439737" y="201084"/>
              </a:lnTo>
              <a:lnTo>
                <a:pt x="0" y="201084"/>
              </a:lnTo>
              <a:lnTo>
                <a:pt x="0" y="4021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20498" y="509792"/>
          <a:ext cx="2722572" cy="957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Jefe(a) de </a:t>
          </a:r>
          <a:r>
            <a:rPr lang="es-ES" sz="1200" kern="1200" dirty="0" smtClean="0">
              <a:latin typeface="Calibri" panose="020F0502020204030204" pitchFamily="34" charset="0"/>
            </a:rPr>
            <a:t>CISEC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1320498" y="509792"/>
        <a:ext cx="2722572" cy="957546"/>
      </dsp:txXfrm>
    </dsp:sp>
    <dsp:sp modelId="{19FBE8A8-D4BA-45D1-97CD-FF1210CD856F}">
      <dsp:nvSpPr>
        <dsp:cNvPr id="0" name=""/>
        <dsp:cNvSpPr/>
      </dsp:nvSpPr>
      <dsp:spPr>
        <a:xfrm>
          <a:off x="3393" y="1869508"/>
          <a:ext cx="2477306" cy="990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Auxiliar Administrativo(a</a:t>
          </a:r>
          <a:r>
            <a:rPr lang="es-ES" sz="1200" kern="1200" dirty="0" smtClean="0">
              <a:latin typeface="Calibri" panose="020F0502020204030204" pitchFamily="34" charset="0"/>
            </a:rPr>
            <a:t>)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3393" y="1869508"/>
        <a:ext cx="2477306" cy="990926"/>
      </dsp:txXfrm>
    </dsp:sp>
    <dsp:sp modelId="{DE0D60FB-24F6-4C7A-9B88-C85805C16292}">
      <dsp:nvSpPr>
        <dsp:cNvPr id="0" name=""/>
        <dsp:cNvSpPr/>
      </dsp:nvSpPr>
      <dsp:spPr>
        <a:xfrm>
          <a:off x="2882869" y="1869508"/>
          <a:ext cx="2477306" cy="9909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Analistas</a:t>
          </a:r>
          <a:endParaRPr lang="es-ES" altLang="es-MX" sz="1200" kern="1200" dirty="0" smtClean="0">
            <a:latin typeface="Calibri" panose="020F0502020204030204" pitchFamily="34" charset="0"/>
          </a:endParaRPr>
        </a:p>
      </dsp:txBody>
      <dsp:txXfrm>
        <a:off x="2882869" y="1869508"/>
        <a:ext cx="2477306" cy="990926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523772" y="1281170"/>
          <a:ext cx="91440" cy="463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4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42" y="177621"/>
          <a:ext cx="3137698" cy="11035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</a:t>
          </a:r>
          <a:r>
            <a:rPr lang="es-MX" altLang="es-MX" sz="1200" kern="1200" dirty="0" smtClean="0">
              <a:latin typeface="Calibri" panose="020F0502020204030204" pitchFamily="34" charset="0"/>
            </a:rPr>
            <a:t>FORTASEG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2" y="177621"/>
        <a:ext cx="3137698" cy="1103549"/>
      </dsp:txXfrm>
    </dsp:sp>
    <dsp:sp modelId="{19FBE8A8-D4BA-45D1-97CD-FF1210CD856F}">
      <dsp:nvSpPr>
        <dsp:cNvPr id="0" name=""/>
        <dsp:cNvSpPr/>
      </dsp:nvSpPr>
      <dsp:spPr>
        <a:xfrm>
          <a:off x="150129" y="1744661"/>
          <a:ext cx="2838725" cy="11035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50129" y="1744661"/>
        <a:ext cx="2838725" cy="11035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275861" y="1029345"/>
          <a:ext cx="215862" cy="945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682"/>
              </a:lnTo>
              <a:lnTo>
                <a:pt x="215862" y="9456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059999" y="1029345"/>
          <a:ext cx="215862" cy="945682"/>
        </a:xfrm>
        <a:custGeom>
          <a:avLst/>
          <a:gdLst/>
          <a:ahLst/>
          <a:cxnLst/>
          <a:rect l="0" t="0" r="0" b="0"/>
          <a:pathLst>
            <a:path>
              <a:moveTo>
                <a:pt x="215862" y="0"/>
              </a:moveTo>
              <a:lnTo>
                <a:pt x="215862" y="945682"/>
              </a:lnTo>
              <a:lnTo>
                <a:pt x="0" y="9456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275861" y="1029345"/>
          <a:ext cx="1243778" cy="18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03"/>
              </a:lnTo>
              <a:lnTo>
                <a:pt x="1243778" y="1675503"/>
              </a:lnTo>
              <a:lnTo>
                <a:pt x="1243778" y="18913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32083" y="1029345"/>
          <a:ext cx="1243778" cy="1891365"/>
        </a:xfrm>
        <a:custGeom>
          <a:avLst/>
          <a:gdLst/>
          <a:ahLst/>
          <a:cxnLst/>
          <a:rect l="0" t="0" r="0" b="0"/>
          <a:pathLst>
            <a:path>
              <a:moveTo>
                <a:pt x="1243778" y="0"/>
              </a:moveTo>
              <a:lnTo>
                <a:pt x="1243778" y="1675503"/>
              </a:lnTo>
              <a:lnTo>
                <a:pt x="0" y="1675503"/>
              </a:lnTo>
              <a:lnTo>
                <a:pt x="0" y="18913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49042" y="1429"/>
          <a:ext cx="2853638" cy="1027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</a:t>
          </a:r>
          <a:r>
            <a:rPr lang="es-MX" altLang="es-MX" sz="1200" kern="1200" dirty="0" smtClean="0">
              <a:cs typeface="Arial" charset="0"/>
            </a:rPr>
            <a:t>Inspección</a:t>
          </a:r>
          <a:endParaRPr lang="es-MX" altLang="es-MX" sz="1200" kern="1200" dirty="0" smtClean="0">
            <a:cs typeface="Arial" charset="0"/>
          </a:endParaRPr>
        </a:p>
      </dsp:txBody>
      <dsp:txXfrm>
        <a:off x="849042" y="1429"/>
        <a:ext cx="2853638" cy="1027915"/>
      </dsp:txXfrm>
    </dsp:sp>
    <dsp:sp modelId="{19FBE8A8-D4BA-45D1-97CD-FF1210CD856F}">
      <dsp:nvSpPr>
        <dsp:cNvPr id="0" name=""/>
        <dsp:cNvSpPr/>
      </dsp:nvSpPr>
      <dsp:spPr>
        <a:xfrm>
          <a:off x="4167" y="2920710"/>
          <a:ext cx="2055831" cy="1027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Asuntos Internos</a:t>
          </a:r>
        </a:p>
      </dsp:txBody>
      <dsp:txXfrm>
        <a:off x="4167" y="2920710"/>
        <a:ext cx="2055831" cy="1027915"/>
      </dsp:txXfrm>
    </dsp:sp>
    <dsp:sp modelId="{8A083F5A-ED43-4CA3-85E0-E3A0CBD8C9BA}">
      <dsp:nvSpPr>
        <dsp:cNvPr id="0" name=""/>
        <dsp:cNvSpPr/>
      </dsp:nvSpPr>
      <dsp:spPr>
        <a:xfrm>
          <a:off x="2491723" y="2920710"/>
          <a:ext cx="2055831" cy="1027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Comunicación Social</a:t>
          </a:r>
        </a:p>
      </dsp:txBody>
      <dsp:txXfrm>
        <a:off x="2491723" y="2920710"/>
        <a:ext cx="2055831" cy="1027915"/>
      </dsp:txXfrm>
    </dsp:sp>
    <dsp:sp modelId="{D626C255-1536-4EB0-A4A3-D107C591C8D4}">
      <dsp:nvSpPr>
        <dsp:cNvPr id="0" name=""/>
        <dsp:cNvSpPr/>
      </dsp:nvSpPr>
      <dsp:spPr>
        <a:xfrm>
          <a:off x="4167" y="1461070"/>
          <a:ext cx="2055831" cy="1027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Auxiliares</a:t>
          </a:r>
          <a:endParaRPr lang="es-MX" altLang="es-MX" sz="1200" kern="1200" dirty="0" smtClean="0">
            <a:cs typeface="Arial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Analistas</a:t>
          </a:r>
          <a:endParaRPr lang="es-MX" altLang="es-MX" sz="1200" kern="1200" dirty="0" smtClean="0">
            <a:cs typeface="Arial" charset="0"/>
          </a:endParaRPr>
        </a:p>
      </dsp:txBody>
      <dsp:txXfrm>
        <a:off x="4167" y="1461070"/>
        <a:ext cx="2055831" cy="1027915"/>
      </dsp:txXfrm>
    </dsp:sp>
    <dsp:sp modelId="{28B7969A-AD4F-4559-BE49-5614ED8DD292}">
      <dsp:nvSpPr>
        <dsp:cNvPr id="0" name=""/>
        <dsp:cNvSpPr/>
      </dsp:nvSpPr>
      <dsp:spPr>
        <a:xfrm>
          <a:off x="2491723" y="1461070"/>
          <a:ext cx="2055831" cy="1027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Asesor(a</a:t>
          </a:r>
          <a:r>
            <a:rPr lang="es-MX" altLang="es-MX" sz="1200" kern="1200" dirty="0" smtClean="0">
              <a:cs typeface="Arial" charset="0"/>
            </a:rPr>
            <a:t>)</a:t>
          </a:r>
          <a:endParaRPr lang="es-MX" altLang="es-MX" sz="1200" kern="1200" dirty="0" smtClean="0">
            <a:cs typeface="Arial" charset="0"/>
          </a:endParaRPr>
        </a:p>
      </dsp:txBody>
      <dsp:txXfrm>
        <a:off x="2491723" y="1461070"/>
        <a:ext cx="2055831" cy="1027915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DEB13-7060-4384-9381-8858AE72C460}">
      <dsp:nvSpPr>
        <dsp:cNvPr id="0" name=""/>
        <dsp:cNvSpPr/>
      </dsp:nvSpPr>
      <dsp:spPr>
        <a:xfrm>
          <a:off x="2729130" y="1124913"/>
          <a:ext cx="192741" cy="698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917"/>
              </a:lnTo>
              <a:lnTo>
                <a:pt x="192741" y="6989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D5191-6980-4D41-816C-4B4AE9D399C8}">
      <dsp:nvSpPr>
        <dsp:cNvPr id="0" name=""/>
        <dsp:cNvSpPr/>
      </dsp:nvSpPr>
      <dsp:spPr>
        <a:xfrm>
          <a:off x="2536388" y="1124913"/>
          <a:ext cx="192741" cy="698917"/>
        </a:xfrm>
        <a:custGeom>
          <a:avLst/>
          <a:gdLst/>
          <a:ahLst/>
          <a:cxnLst/>
          <a:rect l="0" t="0" r="0" b="0"/>
          <a:pathLst>
            <a:path>
              <a:moveTo>
                <a:pt x="192741" y="0"/>
              </a:moveTo>
              <a:lnTo>
                <a:pt x="192741" y="698917"/>
              </a:lnTo>
              <a:lnTo>
                <a:pt x="0" y="6989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ED720-B58C-4FA1-B7C2-279755DFFD63}">
      <dsp:nvSpPr>
        <dsp:cNvPr id="0" name=""/>
        <dsp:cNvSpPr/>
      </dsp:nvSpPr>
      <dsp:spPr>
        <a:xfrm>
          <a:off x="2683410" y="3430496"/>
          <a:ext cx="91440" cy="4778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683410" y="1124913"/>
          <a:ext cx="91440" cy="1396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6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18235" y="207096"/>
          <a:ext cx="2821790" cy="917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</a:t>
          </a:r>
          <a:r>
            <a:rPr lang="es-MX" altLang="es-MX" sz="1200" kern="1200" dirty="0" smtClean="0">
              <a:latin typeface="Calibri" panose="020F0502020204030204" pitchFamily="34" charset="0"/>
            </a:rPr>
            <a:t>Financieros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318235" y="207096"/>
        <a:ext cx="2821790" cy="917816"/>
      </dsp:txXfrm>
    </dsp:sp>
    <dsp:sp modelId="{0E4A1FB2-B936-4A45-9B17-4DC72B6EC80F}">
      <dsp:nvSpPr>
        <dsp:cNvPr id="0" name=""/>
        <dsp:cNvSpPr/>
      </dsp:nvSpPr>
      <dsp:spPr>
        <a:xfrm>
          <a:off x="1638231" y="2521142"/>
          <a:ext cx="2181797" cy="909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Presupuestal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638231" y="2521142"/>
        <a:ext cx="2181797" cy="909354"/>
      </dsp:txXfrm>
    </dsp:sp>
    <dsp:sp modelId="{D6951A66-9854-4D0D-A492-17A987FE293C}">
      <dsp:nvSpPr>
        <dsp:cNvPr id="0" name=""/>
        <dsp:cNvSpPr/>
      </dsp:nvSpPr>
      <dsp:spPr>
        <a:xfrm>
          <a:off x="1811313" y="3908303"/>
          <a:ext cx="1835633" cy="909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Analista</a:t>
          </a:r>
          <a:endParaRPr lang="es-MX" sz="1200" kern="1200" dirty="0" smtClean="0">
            <a:latin typeface="Calibri" panose="020F0502020204030204" pitchFamily="34" charset="0"/>
          </a:endParaRPr>
        </a:p>
      </dsp:txBody>
      <dsp:txXfrm>
        <a:off x="1811313" y="3908303"/>
        <a:ext cx="1835633" cy="909354"/>
      </dsp:txXfrm>
    </dsp:sp>
    <dsp:sp modelId="{C946EF74-8479-4B04-824B-3DB089660AA2}">
      <dsp:nvSpPr>
        <dsp:cNvPr id="0" name=""/>
        <dsp:cNvSpPr/>
      </dsp:nvSpPr>
      <dsp:spPr>
        <a:xfrm>
          <a:off x="700755" y="1440156"/>
          <a:ext cx="1835633" cy="767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</a:t>
          </a:r>
          <a:r>
            <a:rPr lang="es-MX" altLang="es-MX" sz="1200" kern="1200" dirty="0" smtClean="0">
              <a:latin typeface="Calibri" panose="020F0502020204030204" pitchFamily="34" charset="0"/>
            </a:rPr>
            <a:t>D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700755" y="1440156"/>
        <a:ext cx="1835633" cy="767349"/>
      </dsp:txXfrm>
    </dsp:sp>
    <dsp:sp modelId="{B6F95A33-F78E-4C81-AE5C-527D5D33D0DB}">
      <dsp:nvSpPr>
        <dsp:cNvPr id="0" name=""/>
        <dsp:cNvSpPr/>
      </dsp:nvSpPr>
      <dsp:spPr>
        <a:xfrm>
          <a:off x="2921872" y="1440156"/>
          <a:ext cx="1835633" cy="767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</a:t>
          </a:r>
          <a:r>
            <a:rPr lang="es-MX" sz="1200" kern="1200" dirty="0" smtClean="0">
              <a:latin typeface="Calibri" panose="020F0502020204030204" pitchFamily="34" charset="0"/>
            </a:rPr>
            <a:t>)</a:t>
          </a:r>
          <a:endParaRPr lang="es-MX" sz="1200" kern="1200" dirty="0" smtClean="0">
            <a:latin typeface="Calibri" panose="020F0502020204030204" pitchFamily="34" charset="0"/>
          </a:endParaRPr>
        </a:p>
      </dsp:txBody>
      <dsp:txXfrm>
        <a:off x="2921872" y="1440156"/>
        <a:ext cx="1835633" cy="767349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5603471" y="2309647"/>
          <a:ext cx="91440" cy="2602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27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44963" y="1004598"/>
          <a:ext cx="1604228" cy="386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00"/>
              </a:lnTo>
              <a:lnTo>
                <a:pt x="1604228" y="193000"/>
              </a:lnTo>
              <a:lnTo>
                <a:pt x="1604228" y="3860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8BF42-8954-49D0-9212-5131BDBFACFF}">
      <dsp:nvSpPr>
        <dsp:cNvPr id="0" name=""/>
        <dsp:cNvSpPr/>
      </dsp:nvSpPr>
      <dsp:spPr>
        <a:xfrm>
          <a:off x="2420857" y="2309647"/>
          <a:ext cx="256451" cy="647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708"/>
              </a:lnTo>
              <a:lnTo>
                <a:pt x="256451" y="6477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2183798" y="2309647"/>
          <a:ext cx="237059" cy="643453"/>
        </a:xfrm>
        <a:custGeom>
          <a:avLst/>
          <a:gdLst/>
          <a:ahLst/>
          <a:cxnLst/>
          <a:rect l="0" t="0" r="0" b="0"/>
          <a:pathLst>
            <a:path>
              <a:moveTo>
                <a:pt x="237059" y="0"/>
              </a:moveTo>
              <a:lnTo>
                <a:pt x="237059" y="643453"/>
              </a:lnTo>
              <a:lnTo>
                <a:pt x="0" y="6434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2420857" y="2309647"/>
          <a:ext cx="1214871" cy="1538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5670"/>
              </a:lnTo>
              <a:lnTo>
                <a:pt x="1214871" y="1345670"/>
              </a:lnTo>
              <a:lnTo>
                <a:pt x="1214871" y="15386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237711" y="2309647"/>
          <a:ext cx="1183146" cy="1538670"/>
        </a:xfrm>
        <a:custGeom>
          <a:avLst/>
          <a:gdLst/>
          <a:ahLst/>
          <a:cxnLst/>
          <a:rect l="0" t="0" r="0" b="0"/>
          <a:pathLst>
            <a:path>
              <a:moveTo>
                <a:pt x="1183146" y="0"/>
              </a:moveTo>
              <a:lnTo>
                <a:pt x="1183146" y="1345670"/>
              </a:lnTo>
              <a:lnTo>
                <a:pt x="0" y="1345670"/>
              </a:lnTo>
              <a:lnTo>
                <a:pt x="0" y="15386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420857" y="1004598"/>
          <a:ext cx="1624105" cy="386000"/>
        </a:xfrm>
        <a:custGeom>
          <a:avLst/>
          <a:gdLst/>
          <a:ahLst/>
          <a:cxnLst/>
          <a:rect l="0" t="0" r="0" b="0"/>
          <a:pathLst>
            <a:path>
              <a:moveTo>
                <a:pt x="1624105" y="0"/>
              </a:moveTo>
              <a:lnTo>
                <a:pt x="1624105" y="193000"/>
              </a:lnTo>
              <a:lnTo>
                <a:pt x="0" y="193000"/>
              </a:lnTo>
              <a:lnTo>
                <a:pt x="0" y="3860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91555" y="277888"/>
          <a:ext cx="2506814" cy="7267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Administrativa</a:t>
          </a:r>
        </a:p>
      </dsp:txBody>
      <dsp:txXfrm>
        <a:off x="2791555" y="277888"/>
        <a:ext cx="2506814" cy="726710"/>
      </dsp:txXfrm>
    </dsp:sp>
    <dsp:sp modelId="{19FBE8A8-D4BA-45D1-97CD-FF1210CD856F}">
      <dsp:nvSpPr>
        <dsp:cNvPr id="0" name=""/>
        <dsp:cNvSpPr/>
      </dsp:nvSpPr>
      <dsp:spPr>
        <a:xfrm>
          <a:off x="1501809" y="1390599"/>
          <a:ext cx="1838096" cy="9190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latin typeface="Calibri" panose="020F0502020204030204" pitchFamily="34" charset="0"/>
            </a:rPr>
            <a:t>Nóminas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501809" y="1390599"/>
        <a:ext cx="1838096" cy="919048"/>
      </dsp:txXfrm>
    </dsp:sp>
    <dsp:sp modelId="{20209728-DAC1-434F-A34D-4E2CFBD35B6A}">
      <dsp:nvSpPr>
        <dsp:cNvPr id="0" name=""/>
        <dsp:cNvSpPr/>
      </dsp:nvSpPr>
      <dsp:spPr>
        <a:xfrm>
          <a:off x="124651" y="3848318"/>
          <a:ext cx="2226119" cy="10118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</a:t>
          </a:r>
          <a:r>
            <a:rPr lang="es-MX" altLang="es-MX" sz="1200" kern="1200" dirty="0" smtClean="0">
              <a:latin typeface="Calibri" panose="020F0502020204030204" pitchFamily="34" charset="0"/>
            </a:rPr>
            <a:t>Administrativos(</a:t>
          </a:r>
          <a:r>
            <a:rPr lang="es-MX" sz="1200" kern="1200" dirty="0" smtClean="0">
              <a:latin typeface="Calibri" panose="020F0502020204030204" pitchFamily="34" charset="0"/>
            </a:rPr>
            <a:t>as</a:t>
          </a:r>
          <a:r>
            <a:rPr lang="es-MX" sz="1200" kern="1200" dirty="0" smtClean="0">
              <a:latin typeface="Calibri" panose="020F0502020204030204" pitchFamily="34" charset="0"/>
            </a:rPr>
            <a:t>)</a:t>
          </a:r>
          <a:endParaRPr lang="es-MX" sz="1200" kern="1200" dirty="0" smtClean="0">
            <a:latin typeface="Calibri" panose="020F0502020204030204" pitchFamily="34" charset="0"/>
          </a:endParaRPr>
        </a:p>
      </dsp:txBody>
      <dsp:txXfrm>
        <a:off x="124651" y="3848318"/>
        <a:ext cx="2226119" cy="1011872"/>
      </dsp:txXfrm>
    </dsp:sp>
    <dsp:sp modelId="{A4D4C94C-ABED-4C78-BB8A-71B08ACEA027}">
      <dsp:nvSpPr>
        <dsp:cNvPr id="0" name=""/>
        <dsp:cNvSpPr/>
      </dsp:nvSpPr>
      <dsp:spPr>
        <a:xfrm>
          <a:off x="2522669" y="3848318"/>
          <a:ext cx="2226119" cy="10118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522669" y="3848318"/>
        <a:ext cx="2226119" cy="1011872"/>
      </dsp:txXfrm>
    </dsp:sp>
    <dsp:sp modelId="{526CDFD1-CBBB-4232-A7A4-EB4548AE3178}">
      <dsp:nvSpPr>
        <dsp:cNvPr id="0" name=""/>
        <dsp:cNvSpPr/>
      </dsp:nvSpPr>
      <dsp:spPr>
        <a:xfrm>
          <a:off x="564802" y="2548352"/>
          <a:ext cx="1618995" cy="8094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64802" y="2548352"/>
        <a:ext cx="1618995" cy="809497"/>
      </dsp:txXfrm>
    </dsp:sp>
    <dsp:sp modelId="{9D88C176-9EC7-4D08-B7B6-247C4EFB03AD}">
      <dsp:nvSpPr>
        <dsp:cNvPr id="0" name=""/>
        <dsp:cNvSpPr/>
      </dsp:nvSpPr>
      <dsp:spPr>
        <a:xfrm>
          <a:off x="2677309" y="2552607"/>
          <a:ext cx="1618995" cy="8094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</a:t>
          </a:r>
          <a:r>
            <a:rPr lang="es-MX" sz="1200" kern="1200" dirty="0" smtClean="0">
              <a:latin typeface="Calibri" panose="020F0502020204030204" pitchFamily="34" charset="0"/>
            </a:rPr>
            <a:t>)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2677309" y="2552607"/>
        <a:ext cx="1618995" cy="809497"/>
      </dsp:txXfrm>
    </dsp:sp>
    <dsp:sp modelId="{029BCE83-90EC-4C40-88D3-91A90C7AECDE}">
      <dsp:nvSpPr>
        <dsp:cNvPr id="0" name=""/>
        <dsp:cNvSpPr/>
      </dsp:nvSpPr>
      <dsp:spPr>
        <a:xfrm>
          <a:off x="4730143" y="1390599"/>
          <a:ext cx="1838096" cy="9190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</a:t>
          </a:r>
          <a:r>
            <a:rPr lang="es-MX" altLang="es-MX" sz="1200" kern="1200" dirty="0" smtClean="0">
              <a:latin typeface="Calibri" panose="020F0502020204030204" pitchFamily="34" charset="0"/>
            </a:rPr>
            <a:t>Arma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4730143" y="1390599"/>
        <a:ext cx="1838096" cy="919048"/>
      </dsp:txXfrm>
    </dsp:sp>
    <dsp:sp modelId="{F005C048-10EF-4E23-96B0-22AED128F4D5}">
      <dsp:nvSpPr>
        <dsp:cNvPr id="0" name=""/>
        <dsp:cNvSpPr/>
      </dsp:nvSpPr>
      <dsp:spPr>
        <a:xfrm>
          <a:off x="4730143" y="2569922"/>
          <a:ext cx="1838096" cy="8498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Supervisor(a)</a:t>
          </a:r>
          <a:endParaRPr lang="es-MX" sz="1200" kern="1200" dirty="0" smtClean="0">
            <a:latin typeface="Calibri" panose="020F0502020204030204" pitchFamily="34" charset="0"/>
          </a:endParaRPr>
        </a:p>
      </dsp:txBody>
      <dsp:txXfrm>
        <a:off x="4730143" y="2569922"/>
        <a:ext cx="1838096" cy="849899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9D666-D346-4257-9486-EDFDA4149250}">
      <dsp:nvSpPr>
        <dsp:cNvPr id="0" name=""/>
        <dsp:cNvSpPr/>
      </dsp:nvSpPr>
      <dsp:spPr>
        <a:xfrm>
          <a:off x="3514477" y="1304709"/>
          <a:ext cx="530702" cy="573126"/>
        </a:xfrm>
        <a:custGeom>
          <a:avLst/>
          <a:gdLst/>
          <a:ahLst/>
          <a:cxnLst/>
          <a:rect l="0" t="0" r="0" b="0"/>
          <a:pathLst>
            <a:path>
              <a:moveTo>
                <a:pt x="530702" y="0"/>
              </a:moveTo>
              <a:lnTo>
                <a:pt x="530702" y="573126"/>
              </a:lnTo>
              <a:lnTo>
                <a:pt x="0" y="5731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45180" y="1304709"/>
          <a:ext cx="3097761" cy="126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779"/>
              </a:lnTo>
              <a:lnTo>
                <a:pt x="3097761" y="1181779"/>
              </a:lnTo>
              <a:lnTo>
                <a:pt x="3097761" y="1269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45180" y="1304709"/>
          <a:ext cx="1032587" cy="126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779"/>
              </a:lnTo>
              <a:lnTo>
                <a:pt x="1032587" y="1181779"/>
              </a:lnTo>
              <a:lnTo>
                <a:pt x="1032587" y="1269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012593" y="1304709"/>
          <a:ext cx="1032587" cy="1269921"/>
        </a:xfrm>
        <a:custGeom>
          <a:avLst/>
          <a:gdLst/>
          <a:ahLst/>
          <a:cxnLst/>
          <a:rect l="0" t="0" r="0" b="0"/>
          <a:pathLst>
            <a:path>
              <a:moveTo>
                <a:pt x="1032587" y="0"/>
              </a:moveTo>
              <a:lnTo>
                <a:pt x="1032587" y="1181779"/>
              </a:lnTo>
              <a:lnTo>
                <a:pt x="0" y="1181779"/>
              </a:lnTo>
              <a:lnTo>
                <a:pt x="0" y="1269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4447" y="1304709"/>
          <a:ext cx="3100733" cy="1269921"/>
        </a:xfrm>
        <a:custGeom>
          <a:avLst/>
          <a:gdLst/>
          <a:ahLst/>
          <a:cxnLst/>
          <a:rect l="0" t="0" r="0" b="0"/>
          <a:pathLst>
            <a:path>
              <a:moveTo>
                <a:pt x="3100733" y="0"/>
              </a:moveTo>
              <a:lnTo>
                <a:pt x="3100733" y="1181779"/>
              </a:lnTo>
              <a:lnTo>
                <a:pt x="0" y="1181779"/>
              </a:lnTo>
              <a:lnTo>
                <a:pt x="0" y="1269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29466" y="360264"/>
          <a:ext cx="2431428" cy="944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</a:t>
          </a:r>
          <a:r>
            <a:rPr lang="es-MX" altLang="es-MX" sz="1200" kern="1200" dirty="0" smtClean="0">
              <a:latin typeface="Calibri" panose="020F0502020204030204" pitchFamily="34" charset="0"/>
            </a:rPr>
            <a:t>Materiales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829466" y="360264"/>
        <a:ext cx="2431428" cy="944444"/>
      </dsp:txXfrm>
    </dsp:sp>
    <dsp:sp modelId="{19FBE8A8-D4BA-45D1-97CD-FF1210CD856F}">
      <dsp:nvSpPr>
        <dsp:cNvPr id="0" name=""/>
        <dsp:cNvSpPr/>
      </dsp:nvSpPr>
      <dsp:spPr>
        <a:xfrm>
          <a:off x="2" y="2574630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2" y="2574630"/>
        <a:ext cx="1888888" cy="719999"/>
      </dsp:txXfrm>
    </dsp:sp>
    <dsp:sp modelId="{0E4A1FB2-B936-4A45-9B17-4DC72B6EC80F}">
      <dsp:nvSpPr>
        <dsp:cNvPr id="0" name=""/>
        <dsp:cNvSpPr/>
      </dsp:nvSpPr>
      <dsp:spPr>
        <a:xfrm>
          <a:off x="2068148" y="2574630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Edificios</a:t>
          </a:r>
        </a:p>
      </dsp:txBody>
      <dsp:txXfrm>
        <a:off x="2068148" y="2574630"/>
        <a:ext cx="1888888" cy="719999"/>
      </dsp:txXfrm>
    </dsp:sp>
    <dsp:sp modelId="{029BCE83-90EC-4C40-88D3-91A90C7AECDE}">
      <dsp:nvSpPr>
        <dsp:cNvPr id="0" name=""/>
        <dsp:cNvSpPr/>
      </dsp:nvSpPr>
      <dsp:spPr>
        <a:xfrm>
          <a:off x="4133323" y="2574630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133323" y="2574630"/>
        <a:ext cx="1888888" cy="719999"/>
      </dsp:txXfrm>
    </dsp:sp>
    <dsp:sp modelId="{23A3990A-979C-4CD9-8392-69E509E74575}">
      <dsp:nvSpPr>
        <dsp:cNvPr id="0" name=""/>
        <dsp:cNvSpPr/>
      </dsp:nvSpPr>
      <dsp:spPr>
        <a:xfrm>
          <a:off x="6198497" y="2574630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Almacén</a:t>
          </a:r>
        </a:p>
      </dsp:txBody>
      <dsp:txXfrm>
        <a:off x="6198497" y="2574630"/>
        <a:ext cx="1888888" cy="719999"/>
      </dsp:txXfrm>
    </dsp:sp>
    <dsp:sp modelId="{0D7083E4-0649-409B-B0BB-5ABA3BF68ED6}">
      <dsp:nvSpPr>
        <dsp:cNvPr id="0" name=""/>
        <dsp:cNvSpPr/>
      </dsp:nvSpPr>
      <dsp:spPr>
        <a:xfrm>
          <a:off x="1769941" y="1500058"/>
          <a:ext cx="1744536" cy="755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Auxiliar Administrativo(a</a:t>
          </a:r>
          <a:r>
            <a:rPr lang="es-ES" sz="1200" kern="1200" dirty="0" smtClean="0">
              <a:latin typeface="Calibri" panose="020F0502020204030204" pitchFamily="34" charset="0"/>
            </a:rPr>
            <a:t>)</a:t>
          </a:r>
          <a:endParaRPr lang="es-ES" sz="1200" kern="1200" dirty="0" smtClean="0">
            <a:latin typeface="Calibri" panose="020F0502020204030204" pitchFamily="34" charset="0"/>
          </a:endParaRPr>
        </a:p>
      </dsp:txBody>
      <dsp:txXfrm>
        <a:off x="1769941" y="1500058"/>
        <a:ext cx="1744536" cy="755554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028AC-8D4D-4281-975F-52511B0E518C}">
      <dsp:nvSpPr>
        <dsp:cNvPr id="0" name=""/>
        <dsp:cNvSpPr/>
      </dsp:nvSpPr>
      <dsp:spPr>
        <a:xfrm>
          <a:off x="3037227" y="1065921"/>
          <a:ext cx="2197907" cy="388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74"/>
              </a:lnTo>
              <a:lnTo>
                <a:pt x="2197907" y="188874"/>
              </a:lnTo>
              <a:lnTo>
                <a:pt x="2197907" y="3889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65E3-0B5A-4F69-8E65-D7A2C2F8204A}">
      <dsp:nvSpPr>
        <dsp:cNvPr id="0" name=""/>
        <dsp:cNvSpPr/>
      </dsp:nvSpPr>
      <dsp:spPr>
        <a:xfrm>
          <a:off x="2988801" y="1065921"/>
          <a:ext cx="91440" cy="401751"/>
        </a:xfrm>
        <a:custGeom>
          <a:avLst/>
          <a:gdLst/>
          <a:ahLst/>
          <a:cxnLst/>
          <a:rect l="0" t="0" r="0" b="0"/>
          <a:pathLst>
            <a:path>
              <a:moveTo>
                <a:pt x="48426" y="0"/>
              </a:moveTo>
              <a:lnTo>
                <a:pt x="48426" y="201652"/>
              </a:lnTo>
              <a:lnTo>
                <a:pt x="45720" y="201652"/>
              </a:lnTo>
              <a:lnTo>
                <a:pt x="45720" y="4017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E418E-CCAF-4587-9AFE-454B675B2784}">
      <dsp:nvSpPr>
        <dsp:cNvPr id="0" name=""/>
        <dsp:cNvSpPr/>
      </dsp:nvSpPr>
      <dsp:spPr>
        <a:xfrm>
          <a:off x="887038" y="1065921"/>
          <a:ext cx="2150189" cy="387420"/>
        </a:xfrm>
        <a:custGeom>
          <a:avLst/>
          <a:gdLst/>
          <a:ahLst/>
          <a:cxnLst/>
          <a:rect l="0" t="0" r="0" b="0"/>
          <a:pathLst>
            <a:path>
              <a:moveTo>
                <a:pt x="2150189" y="0"/>
              </a:moveTo>
              <a:lnTo>
                <a:pt x="2150189" y="187321"/>
              </a:lnTo>
              <a:lnTo>
                <a:pt x="0" y="187321"/>
              </a:lnTo>
              <a:lnTo>
                <a:pt x="0" y="3874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3BA0E-F0A8-48DD-8E8D-0F52A06E80B1}">
      <dsp:nvSpPr>
        <dsp:cNvPr id="0" name=""/>
        <dsp:cNvSpPr/>
      </dsp:nvSpPr>
      <dsp:spPr>
        <a:xfrm>
          <a:off x="1917301" y="113068"/>
          <a:ext cx="2239852" cy="9528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917301" y="113068"/>
        <a:ext cx="2239852" cy="952853"/>
      </dsp:txXfrm>
    </dsp:sp>
    <dsp:sp modelId="{20209728-DAC1-434F-A34D-4E2CFBD35B6A}">
      <dsp:nvSpPr>
        <dsp:cNvPr id="0" name=""/>
        <dsp:cNvSpPr/>
      </dsp:nvSpPr>
      <dsp:spPr>
        <a:xfrm>
          <a:off x="942" y="1453341"/>
          <a:ext cx="1772192" cy="1240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942" y="1453341"/>
        <a:ext cx="1772192" cy="1240538"/>
      </dsp:txXfrm>
    </dsp:sp>
    <dsp:sp modelId="{A4D4C94C-ABED-4C78-BB8A-71B08ACEA027}">
      <dsp:nvSpPr>
        <dsp:cNvPr id="0" name=""/>
        <dsp:cNvSpPr/>
      </dsp:nvSpPr>
      <dsp:spPr>
        <a:xfrm>
          <a:off x="2148425" y="1467672"/>
          <a:ext cx="1772192" cy="12405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48425" y="1467672"/>
        <a:ext cx="1772192" cy="1240538"/>
      </dsp:txXfrm>
    </dsp:sp>
    <dsp:sp modelId="{0064E887-F5DA-4F11-99BF-0DCD1DFC9402}">
      <dsp:nvSpPr>
        <dsp:cNvPr id="0" name=""/>
        <dsp:cNvSpPr/>
      </dsp:nvSpPr>
      <dsp:spPr>
        <a:xfrm>
          <a:off x="4349039" y="1454894"/>
          <a:ext cx="1772192" cy="16105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</a:t>
          </a:r>
          <a:r>
            <a:rPr lang="es-MX" altLang="es-MX" sz="1200" kern="1200" dirty="0" smtClean="0">
              <a:latin typeface="Calibri" panose="020F0502020204030204" pitchFamily="34" charset="0"/>
            </a:rPr>
            <a:t>Auxilio </a:t>
          </a:r>
          <a:r>
            <a:rPr lang="es-MX" altLang="es-MX" sz="1200" kern="1200" dirty="0" smtClean="0">
              <a:latin typeface="Calibri" panose="020F0502020204030204" pitchFamily="34" charset="0"/>
            </a:rPr>
            <a:t>Vial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4349039" y="1454894"/>
        <a:ext cx="1772192" cy="1610521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3FAB2-DEA1-4D04-A8E2-B8F2FD8BF000}">
      <dsp:nvSpPr>
        <dsp:cNvPr id="0" name=""/>
        <dsp:cNvSpPr/>
      </dsp:nvSpPr>
      <dsp:spPr>
        <a:xfrm>
          <a:off x="4308590" y="1725900"/>
          <a:ext cx="3766650" cy="369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815"/>
              </a:lnTo>
              <a:lnTo>
                <a:pt x="3766650" y="303815"/>
              </a:lnTo>
              <a:lnTo>
                <a:pt x="3766650" y="3699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96031-2874-4802-9332-88FB304950CE}">
      <dsp:nvSpPr>
        <dsp:cNvPr id="0" name=""/>
        <dsp:cNvSpPr/>
      </dsp:nvSpPr>
      <dsp:spPr>
        <a:xfrm>
          <a:off x="4308590" y="1725900"/>
          <a:ext cx="2550991" cy="358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61"/>
              </a:lnTo>
              <a:lnTo>
                <a:pt x="2550991" y="292661"/>
              </a:lnTo>
              <a:lnTo>
                <a:pt x="2550991" y="3587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E24A1-7F69-415B-BC32-51F727A6B0B4}">
      <dsp:nvSpPr>
        <dsp:cNvPr id="0" name=""/>
        <dsp:cNvSpPr/>
      </dsp:nvSpPr>
      <dsp:spPr>
        <a:xfrm>
          <a:off x="5594536" y="2805372"/>
          <a:ext cx="91440" cy="208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918"/>
              </a:lnTo>
              <a:lnTo>
                <a:pt x="49385" y="141918"/>
              </a:lnTo>
              <a:lnTo>
                <a:pt x="49385" y="2080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90D59-63ED-4999-8F83-CFD5473E613F}">
      <dsp:nvSpPr>
        <dsp:cNvPr id="0" name=""/>
        <dsp:cNvSpPr/>
      </dsp:nvSpPr>
      <dsp:spPr>
        <a:xfrm>
          <a:off x="4308590" y="1725900"/>
          <a:ext cx="1331666" cy="359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41"/>
              </a:lnTo>
              <a:lnTo>
                <a:pt x="1331666" y="293341"/>
              </a:lnTo>
              <a:lnTo>
                <a:pt x="1331666" y="359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C7C28-54DE-4CFC-B494-2E94158CFA0D}">
      <dsp:nvSpPr>
        <dsp:cNvPr id="0" name=""/>
        <dsp:cNvSpPr/>
      </dsp:nvSpPr>
      <dsp:spPr>
        <a:xfrm>
          <a:off x="4308590" y="1725900"/>
          <a:ext cx="119673" cy="35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13"/>
              </a:lnTo>
              <a:lnTo>
                <a:pt x="119673" y="293313"/>
              </a:lnTo>
              <a:lnTo>
                <a:pt x="119673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AA47F-254D-434A-9F5A-D4E21591B1FB}">
      <dsp:nvSpPr>
        <dsp:cNvPr id="0" name=""/>
        <dsp:cNvSpPr/>
      </dsp:nvSpPr>
      <dsp:spPr>
        <a:xfrm>
          <a:off x="3212604" y="1725900"/>
          <a:ext cx="1095985" cy="359444"/>
        </a:xfrm>
        <a:custGeom>
          <a:avLst/>
          <a:gdLst/>
          <a:ahLst/>
          <a:cxnLst/>
          <a:rect l="0" t="0" r="0" b="0"/>
          <a:pathLst>
            <a:path>
              <a:moveTo>
                <a:pt x="1095985" y="0"/>
              </a:moveTo>
              <a:lnTo>
                <a:pt x="1095985" y="293313"/>
              </a:lnTo>
              <a:lnTo>
                <a:pt x="0" y="293313"/>
              </a:lnTo>
              <a:lnTo>
                <a:pt x="0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C0780-3E31-410C-B4F3-F5568AC77C6D}">
      <dsp:nvSpPr>
        <dsp:cNvPr id="0" name=""/>
        <dsp:cNvSpPr/>
      </dsp:nvSpPr>
      <dsp:spPr>
        <a:xfrm>
          <a:off x="1937108" y="1725900"/>
          <a:ext cx="2371481" cy="359444"/>
        </a:xfrm>
        <a:custGeom>
          <a:avLst/>
          <a:gdLst/>
          <a:ahLst/>
          <a:cxnLst/>
          <a:rect l="0" t="0" r="0" b="0"/>
          <a:pathLst>
            <a:path>
              <a:moveTo>
                <a:pt x="2371481" y="0"/>
              </a:moveTo>
              <a:lnTo>
                <a:pt x="2371481" y="293313"/>
              </a:lnTo>
              <a:lnTo>
                <a:pt x="0" y="293313"/>
              </a:lnTo>
              <a:lnTo>
                <a:pt x="0" y="3594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2757-76A9-4983-8980-7594C2AEBB27}">
      <dsp:nvSpPr>
        <dsp:cNvPr id="0" name=""/>
        <dsp:cNvSpPr/>
      </dsp:nvSpPr>
      <dsp:spPr>
        <a:xfrm>
          <a:off x="601534" y="1725900"/>
          <a:ext cx="3707055" cy="341157"/>
        </a:xfrm>
        <a:custGeom>
          <a:avLst/>
          <a:gdLst/>
          <a:ahLst/>
          <a:cxnLst/>
          <a:rect l="0" t="0" r="0" b="0"/>
          <a:pathLst>
            <a:path>
              <a:moveTo>
                <a:pt x="3707055" y="0"/>
              </a:moveTo>
              <a:lnTo>
                <a:pt x="3707055" y="275026"/>
              </a:lnTo>
              <a:lnTo>
                <a:pt x="0" y="275026"/>
              </a:lnTo>
              <a:lnTo>
                <a:pt x="0" y="3411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1B211-E669-42C9-B7A6-C3FDC880ED13}">
      <dsp:nvSpPr>
        <dsp:cNvPr id="0" name=""/>
        <dsp:cNvSpPr/>
      </dsp:nvSpPr>
      <dsp:spPr>
        <a:xfrm>
          <a:off x="3263831" y="1005902"/>
          <a:ext cx="2089517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Edificios</a:t>
          </a:r>
        </a:p>
      </dsp:txBody>
      <dsp:txXfrm>
        <a:off x="3263831" y="1005902"/>
        <a:ext cx="2089517" cy="719998"/>
      </dsp:txXfrm>
    </dsp:sp>
    <dsp:sp modelId="{CA22AC9C-FB9D-4189-A739-12E3BC5D1215}">
      <dsp:nvSpPr>
        <dsp:cNvPr id="0" name=""/>
        <dsp:cNvSpPr/>
      </dsp:nvSpPr>
      <dsp:spPr>
        <a:xfrm>
          <a:off x="0" y="2067058"/>
          <a:ext cx="1203068" cy="108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0" y="2067058"/>
        <a:ext cx="1203068" cy="1080000"/>
      </dsp:txXfrm>
    </dsp:sp>
    <dsp:sp modelId="{3E6DBC6E-09F9-4CFB-86BE-503A1E973AF4}">
      <dsp:nvSpPr>
        <dsp:cNvPr id="0" name=""/>
        <dsp:cNvSpPr/>
      </dsp:nvSpPr>
      <dsp:spPr>
        <a:xfrm>
          <a:off x="1335573" y="2085345"/>
          <a:ext cx="1203068" cy="108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335573" y="2085345"/>
        <a:ext cx="1203068" cy="1080000"/>
      </dsp:txXfrm>
    </dsp:sp>
    <dsp:sp modelId="{CDD94E9D-041E-415C-A663-EE63F464AC03}">
      <dsp:nvSpPr>
        <dsp:cNvPr id="0" name=""/>
        <dsp:cNvSpPr/>
      </dsp:nvSpPr>
      <dsp:spPr>
        <a:xfrm>
          <a:off x="2670906" y="2085345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  <a:endParaRPr lang="es-MX" altLang="es-MX" sz="1200" kern="1200" dirty="0" smtClean="0"/>
        </a:p>
      </dsp:txBody>
      <dsp:txXfrm>
        <a:off x="2670906" y="2085345"/>
        <a:ext cx="1083395" cy="719998"/>
      </dsp:txXfrm>
    </dsp:sp>
    <dsp:sp modelId="{0EE3BB96-C234-424F-8EB5-06B4FD1535AF}">
      <dsp:nvSpPr>
        <dsp:cNvPr id="0" name=""/>
        <dsp:cNvSpPr/>
      </dsp:nvSpPr>
      <dsp:spPr>
        <a:xfrm>
          <a:off x="3886565" y="2085345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886565" y="2085345"/>
        <a:ext cx="1083395" cy="719998"/>
      </dsp:txXfrm>
    </dsp:sp>
    <dsp:sp modelId="{A3D54F7D-A2C0-4FDB-AB4C-71F01654996D}">
      <dsp:nvSpPr>
        <dsp:cNvPr id="0" name=""/>
        <dsp:cNvSpPr/>
      </dsp:nvSpPr>
      <dsp:spPr>
        <a:xfrm>
          <a:off x="5098559" y="2085374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de </a:t>
          </a:r>
          <a:r>
            <a:rPr lang="es-MX" altLang="es-MX" sz="1200" kern="1200" dirty="0" smtClean="0">
              <a:latin typeface="Calibri" panose="020F0502020204030204" pitchFamily="34" charset="0"/>
            </a:rPr>
            <a:t>Intendencia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098559" y="2085374"/>
        <a:ext cx="1083395" cy="719998"/>
      </dsp:txXfrm>
    </dsp:sp>
    <dsp:sp modelId="{0C3F6E36-4664-421D-B7BD-2DCC434BFE45}">
      <dsp:nvSpPr>
        <dsp:cNvPr id="0" name=""/>
        <dsp:cNvSpPr/>
      </dsp:nvSpPr>
      <dsp:spPr>
        <a:xfrm>
          <a:off x="5017333" y="3013423"/>
          <a:ext cx="1253177" cy="5361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5017333" y="3013423"/>
        <a:ext cx="1253177" cy="536177"/>
      </dsp:txXfrm>
    </dsp:sp>
    <dsp:sp modelId="{1D3AA663-2735-49AF-A73E-97523BCD6A97}">
      <dsp:nvSpPr>
        <dsp:cNvPr id="0" name=""/>
        <dsp:cNvSpPr/>
      </dsp:nvSpPr>
      <dsp:spPr>
        <a:xfrm>
          <a:off x="6317883" y="2084694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317883" y="2084694"/>
        <a:ext cx="1083395" cy="719998"/>
      </dsp:txXfrm>
    </dsp:sp>
    <dsp:sp modelId="{52D1C4C5-50BF-460F-83D6-8D8730B6B675}">
      <dsp:nvSpPr>
        <dsp:cNvPr id="0" name=""/>
        <dsp:cNvSpPr/>
      </dsp:nvSpPr>
      <dsp:spPr>
        <a:xfrm>
          <a:off x="7533542" y="2095848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7533542" y="2095848"/>
        <a:ext cx="1083395" cy="719998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03BDE-D6E5-406A-BCC1-8DF383EA5C7E}">
      <dsp:nvSpPr>
        <dsp:cNvPr id="0" name=""/>
        <dsp:cNvSpPr/>
      </dsp:nvSpPr>
      <dsp:spPr>
        <a:xfrm>
          <a:off x="2438181" y="2136030"/>
          <a:ext cx="1281846" cy="589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687"/>
              </a:lnTo>
              <a:lnTo>
                <a:pt x="1281846" y="461687"/>
              </a:lnTo>
              <a:lnTo>
                <a:pt x="1281846" y="5895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1156334" y="2136030"/>
          <a:ext cx="1281846" cy="589504"/>
        </a:xfrm>
        <a:custGeom>
          <a:avLst/>
          <a:gdLst/>
          <a:ahLst/>
          <a:cxnLst/>
          <a:rect l="0" t="0" r="0" b="0"/>
          <a:pathLst>
            <a:path>
              <a:moveTo>
                <a:pt x="1281846" y="0"/>
              </a:moveTo>
              <a:lnTo>
                <a:pt x="1281846" y="461687"/>
              </a:lnTo>
              <a:lnTo>
                <a:pt x="0" y="461687"/>
              </a:lnTo>
              <a:lnTo>
                <a:pt x="0" y="5895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64534" y="1206240"/>
          <a:ext cx="2347292" cy="9297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latin typeface="Calibri" panose="020F0502020204030204" pitchFamily="34" charset="0"/>
            </a:rPr>
            <a:t>Patrimonio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1264534" y="1206240"/>
        <a:ext cx="2347292" cy="929789"/>
      </dsp:txXfrm>
    </dsp:sp>
    <dsp:sp modelId="{029BCE83-90EC-4C40-88D3-91A90C7AECDE}">
      <dsp:nvSpPr>
        <dsp:cNvPr id="0" name=""/>
        <dsp:cNvSpPr/>
      </dsp:nvSpPr>
      <dsp:spPr>
        <a:xfrm>
          <a:off x="2305" y="2725534"/>
          <a:ext cx="2308058" cy="11031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</a:t>
          </a:r>
          <a:r>
            <a:rPr lang="es-MX" altLang="es-MX" sz="1200" kern="1200" dirty="0" smtClean="0">
              <a:latin typeface="Calibri" panose="020F0502020204030204" pitchFamily="34" charset="0"/>
            </a:rPr>
            <a:t>Administrativos(as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305" y="2725534"/>
        <a:ext cx="2308058" cy="1103188"/>
      </dsp:txXfrm>
    </dsp:sp>
    <dsp:sp modelId="{23A3990A-979C-4CD9-8392-69E509E74575}">
      <dsp:nvSpPr>
        <dsp:cNvPr id="0" name=""/>
        <dsp:cNvSpPr/>
      </dsp:nvSpPr>
      <dsp:spPr>
        <a:xfrm>
          <a:off x="2565997" y="2725534"/>
          <a:ext cx="2308058" cy="11031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565997" y="2725534"/>
        <a:ext cx="2308058" cy="1103188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CA852-3A0B-4914-9CF9-F0F3CBF10A41}">
      <dsp:nvSpPr>
        <dsp:cNvPr id="0" name=""/>
        <dsp:cNvSpPr/>
      </dsp:nvSpPr>
      <dsp:spPr>
        <a:xfrm>
          <a:off x="3461437" y="1285628"/>
          <a:ext cx="2384887" cy="373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904"/>
              </a:lnTo>
              <a:lnTo>
                <a:pt x="2384887" y="254904"/>
              </a:lnTo>
              <a:lnTo>
                <a:pt x="2384887" y="3738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3415717" y="1285628"/>
          <a:ext cx="91440" cy="3738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8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1076549" y="1285628"/>
          <a:ext cx="2384887" cy="373806"/>
        </a:xfrm>
        <a:custGeom>
          <a:avLst/>
          <a:gdLst/>
          <a:ahLst/>
          <a:cxnLst/>
          <a:rect l="0" t="0" r="0" b="0"/>
          <a:pathLst>
            <a:path>
              <a:moveTo>
                <a:pt x="2384887" y="0"/>
              </a:moveTo>
              <a:lnTo>
                <a:pt x="2384887" y="254904"/>
              </a:lnTo>
              <a:lnTo>
                <a:pt x="0" y="254904"/>
              </a:lnTo>
              <a:lnTo>
                <a:pt x="0" y="3738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278743" y="420687"/>
          <a:ext cx="2365387" cy="8649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Almacén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112082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278743" y="420687"/>
        <a:ext cx="2365387" cy="864941"/>
      </dsp:txXfrm>
    </dsp:sp>
    <dsp:sp modelId="{029BCE83-90EC-4C40-88D3-91A90C7AECDE}">
      <dsp:nvSpPr>
        <dsp:cNvPr id="0" name=""/>
        <dsp:cNvSpPr/>
      </dsp:nvSpPr>
      <dsp:spPr>
        <a:xfrm>
          <a:off x="3008" y="1659435"/>
          <a:ext cx="2147083" cy="849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Supervisores(as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3008" y="1659435"/>
        <a:ext cx="2147083" cy="849104"/>
      </dsp:txXfrm>
    </dsp:sp>
    <dsp:sp modelId="{23A3990A-979C-4CD9-8392-69E509E74575}">
      <dsp:nvSpPr>
        <dsp:cNvPr id="0" name=""/>
        <dsp:cNvSpPr/>
      </dsp:nvSpPr>
      <dsp:spPr>
        <a:xfrm>
          <a:off x="2387895" y="1659435"/>
          <a:ext cx="2147083" cy="16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</a:t>
          </a:r>
          <a:r>
            <a:rPr lang="es-MX" altLang="es-MX" sz="1200" kern="1200" dirty="0" smtClean="0">
              <a:latin typeface="Calibri" panose="020F0502020204030204" pitchFamily="34" charset="0"/>
            </a:rPr>
            <a:t>de Almacén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</a:t>
          </a:r>
          <a:r>
            <a:rPr lang="es-MX" altLang="es-MX" sz="1200" kern="1200" dirty="0" smtClean="0">
              <a:latin typeface="Calibri" panose="020F0502020204030204" pitchFamily="34" charset="0"/>
            </a:rPr>
            <a:t>Administrativo(a)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</a:t>
          </a:r>
          <a:endParaRPr lang="es-MX" sz="1200" kern="1200" dirty="0" smtClean="0">
            <a:latin typeface="Calibri" panose="020F0502020204030204" pitchFamily="34" charset="0"/>
          </a:endParaRPr>
        </a:p>
      </dsp:txBody>
      <dsp:txXfrm>
        <a:off x="2387895" y="1659435"/>
        <a:ext cx="2147083" cy="1619999"/>
      </dsp:txXfrm>
    </dsp:sp>
    <dsp:sp modelId="{9DFA1436-C00E-43C6-B722-873D6181B54C}">
      <dsp:nvSpPr>
        <dsp:cNvPr id="0" name=""/>
        <dsp:cNvSpPr/>
      </dsp:nvSpPr>
      <dsp:spPr>
        <a:xfrm>
          <a:off x="4772783" y="1659435"/>
          <a:ext cx="2147083" cy="849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4772783" y="1659435"/>
        <a:ext cx="2147083" cy="8491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04012" y="886223"/>
          <a:ext cx="171340" cy="750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636"/>
              </a:lnTo>
              <a:lnTo>
                <a:pt x="171340" y="7506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832671" y="886223"/>
          <a:ext cx="171340" cy="750636"/>
        </a:xfrm>
        <a:custGeom>
          <a:avLst/>
          <a:gdLst/>
          <a:ahLst/>
          <a:cxnLst/>
          <a:rect l="0" t="0" r="0" b="0"/>
          <a:pathLst>
            <a:path>
              <a:moveTo>
                <a:pt x="171340" y="0"/>
              </a:moveTo>
              <a:lnTo>
                <a:pt x="171340" y="750636"/>
              </a:lnTo>
              <a:lnTo>
                <a:pt x="0" y="7506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8DE0C-6723-49F9-9B4D-51D8163DADB6}">
      <dsp:nvSpPr>
        <dsp:cNvPr id="0" name=""/>
        <dsp:cNvSpPr/>
      </dsp:nvSpPr>
      <dsp:spPr>
        <a:xfrm>
          <a:off x="3004012" y="3203405"/>
          <a:ext cx="2114803" cy="342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40"/>
              </a:lnTo>
              <a:lnTo>
                <a:pt x="2114803" y="171340"/>
              </a:lnTo>
              <a:lnTo>
                <a:pt x="2114803" y="3426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2958292" y="3203405"/>
          <a:ext cx="91440" cy="3426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6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889208" y="3203405"/>
          <a:ext cx="2114803" cy="342681"/>
        </a:xfrm>
        <a:custGeom>
          <a:avLst/>
          <a:gdLst/>
          <a:ahLst/>
          <a:cxnLst/>
          <a:rect l="0" t="0" r="0" b="0"/>
          <a:pathLst>
            <a:path>
              <a:moveTo>
                <a:pt x="2114803" y="0"/>
              </a:moveTo>
              <a:lnTo>
                <a:pt x="2114803" y="171340"/>
              </a:lnTo>
              <a:lnTo>
                <a:pt x="0" y="171340"/>
              </a:lnTo>
              <a:lnTo>
                <a:pt x="0" y="3426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958292" y="886223"/>
          <a:ext cx="91440" cy="15012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12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98745" y="70314"/>
          <a:ext cx="2610533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Asuntos </a:t>
          </a:r>
          <a:r>
            <a:rPr lang="es-MX" altLang="es-MX" sz="1200" kern="1200" dirty="0" smtClean="0"/>
            <a:t>Internos</a:t>
          </a:r>
          <a:endParaRPr lang="es-MX" altLang="es-MX" sz="1200" kern="1200" dirty="0" smtClean="0"/>
        </a:p>
      </dsp:txBody>
      <dsp:txXfrm>
        <a:off x="1698745" y="70314"/>
        <a:ext cx="2610533" cy="815909"/>
      </dsp:txXfrm>
    </dsp:sp>
    <dsp:sp modelId="{19FBE8A8-D4BA-45D1-97CD-FF1210CD856F}">
      <dsp:nvSpPr>
        <dsp:cNvPr id="0" name=""/>
        <dsp:cNvSpPr/>
      </dsp:nvSpPr>
      <dsp:spPr>
        <a:xfrm>
          <a:off x="2188102" y="2387496"/>
          <a:ext cx="1631818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  <a:endParaRPr lang="es-MX" altLang="es-MX" sz="1200" kern="1200" dirty="0" smtClean="0"/>
        </a:p>
      </dsp:txBody>
      <dsp:txXfrm>
        <a:off x="2188102" y="2387496"/>
        <a:ext cx="1631818" cy="815909"/>
      </dsp:txXfrm>
    </dsp:sp>
    <dsp:sp modelId="{6F525FFA-20EB-4B47-B8E9-7016B7C39B5D}">
      <dsp:nvSpPr>
        <dsp:cNvPr id="0" name=""/>
        <dsp:cNvSpPr/>
      </dsp:nvSpPr>
      <dsp:spPr>
        <a:xfrm>
          <a:off x="3147" y="3546087"/>
          <a:ext cx="1772121" cy="8989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Auditor(a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3147" y="3546087"/>
        <a:ext cx="1772121" cy="898993"/>
      </dsp:txXfrm>
    </dsp:sp>
    <dsp:sp modelId="{7E45E9B0-083B-46AD-BDBA-25D37BB93875}">
      <dsp:nvSpPr>
        <dsp:cNvPr id="0" name=""/>
        <dsp:cNvSpPr/>
      </dsp:nvSpPr>
      <dsp:spPr>
        <a:xfrm>
          <a:off x="2117951" y="3546087"/>
          <a:ext cx="1772121" cy="8989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2117951" y="3546087"/>
        <a:ext cx="1772121" cy="898993"/>
      </dsp:txXfrm>
    </dsp:sp>
    <dsp:sp modelId="{52CF8A46-A6A4-4143-9033-C104F912B17F}">
      <dsp:nvSpPr>
        <dsp:cNvPr id="0" name=""/>
        <dsp:cNvSpPr/>
      </dsp:nvSpPr>
      <dsp:spPr>
        <a:xfrm>
          <a:off x="4232754" y="3546087"/>
          <a:ext cx="1772121" cy="8989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Auxiliares</a:t>
          </a:r>
          <a:endParaRPr lang="es-MX" sz="1200" kern="1200" dirty="0" smtClean="0"/>
        </a:p>
      </dsp:txBody>
      <dsp:txXfrm>
        <a:off x="4232754" y="3546087"/>
        <a:ext cx="1772121" cy="898993"/>
      </dsp:txXfrm>
    </dsp:sp>
    <dsp:sp modelId="{D626C255-1536-4EB0-A4A3-D107C591C8D4}">
      <dsp:nvSpPr>
        <dsp:cNvPr id="0" name=""/>
        <dsp:cNvSpPr/>
      </dsp:nvSpPr>
      <dsp:spPr>
        <a:xfrm>
          <a:off x="1200853" y="1228905"/>
          <a:ext cx="1631818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1200853" y="1228905"/>
        <a:ext cx="1631818" cy="815909"/>
      </dsp:txXfrm>
    </dsp:sp>
    <dsp:sp modelId="{DEFCFE64-DCC5-403C-A7EF-97FB2EAD8743}">
      <dsp:nvSpPr>
        <dsp:cNvPr id="0" name=""/>
        <dsp:cNvSpPr/>
      </dsp:nvSpPr>
      <dsp:spPr>
        <a:xfrm>
          <a:off x="3175352" y="1228905"/>
          <a:ext cx="1631818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Notificador(a</a:t>
          </a:r>
          <a:r>
            <a:rPr lang="es-ES" sz="1200" kern="1200" dirty="0" smtClean="0"/>
            <a:t>)</a:t>
          </a:r>
          <a:endParaRPr lang="es-ES" sz="1200" kern="1200" dirty="0" smtClean="0"/>
        </a:p>
      </dsp:txBody>
      <dsp:txXfrm>
        <a:off x="3175352" y="1228905"/>
        <a:ext cx="1631818" cy="815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3653315" y="1741286"/>
          <a:ext cx="3027230" cy="460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192"/>
              </a:lnTo>
              <a:lnTo>
                <a:pt x="3027230" y="329192"/>
              </a:lnTo>
              <a:lnTo>
                <a:pt x="3027230" y="460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F5D68-A7F1-4233-ADB6-609603F85894}">
      <dsp:nvSpPr>
        <dsp:cNvPr id="0" name=""/>
        <dsp:cNvSpPr/>
      </dsp:nvSpPr>
      <dsp:spPr>
        <a:xfrm>
          <a:off x="3653315" y="2385048"/>
          <a:ext cx="1513615" cy="553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527"/>
              </a:lnTo>
              <a:lnTo>
                <a:pt x="1513615" y="422527"/>
              </a:lnTo>
              <a:lnTo>
                <a:pt x="1513615" y="5538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89FC-5942-42D4-AE13-D9C3C871F171}">
      <dsp:nvSpPr>
        <dsp:cNvPr id="0" name=""/>
        <dsp:cNvSpPr/>
      </dsp:nvSpPr>
      <dsp:spPr>
        <a:xfrm>
          <a:off x="3607595" y="2385048"/>
          <a:ext cx="91440" cy="553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38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139700" y="2385048"/>
          <a:ext cx="1513615" cy="553873"/>
        </a:xfrm>
        <a:custGeom>
          <a:avLst/>
          <a:gdLst/>
          <a:ahLst/>
          <a:cxnLst/>
          <a:rect l="0" t="0" r="0" b="0"/>
          <a:pathLst>
            <a:path>
              <a:moveTo>
                <a:pt x="1513615" y="0"/>
              </a:moveTo>
              <a:lnTo>
                <a:pt x="1513615" y="422527"/>
              </a:lnTo>
              <a:lnTo>
                <a:pt x="0" y="422527"/>
              </a:lnTo>
              <a:lnTo>
                <a:pt x="0" y="5538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3607595" y="1741286"/>
          <a:ext cx="91440" cy="4314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146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626085" y="1741286"/>
          <a:ext cx="3027230" cy="460539"/>
        </a:xfrm>
        <a:custGeom>
          <a:avLst/>
          <a:gdLst/>
          <a:ahLst/>
          <a:cxnLst/>
          <a:rect l="0" t="0" r="0" b="0"/>
          <a:pathLst>
            <a:path>
              <a:moveTo>
                <a:pt x="3027230" y="0"/>
              </a:moveTo>
              <a:lnTo>
                <a:pt x="3027230" y="329192"/>
              </a:lnTo>
              <a:lnTo>
                <a:pt x="0" y="329192"/>
              </a:lnTo>
              <a:lnTo>
                <a:pt x="0" y="460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3607595" y="740720"/>
          <a:ext cx="91440" cy="3850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0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43131" y="0"/>
          <a:ext cx="2620368" cy="7407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Comunicación </a:t>
          </a:r>
          <a:r>
            <a:rPr lang="es-MX" altLang="es-MX" sz="1200" kern="1200" dirty="0" smtClean="0">
              <a:solidFill>
                <a:schemeClr val="tx1"/>
              </a:solidFill>
            </a:rPr>
            <a:t>Social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343131" y="0"/>
        <a:ext cx="2620368" cy="740720"/>
      </dsp:txXfrm>
    </dsp:sp>
    <dsp:sp modelId="{6F525FFA-20EB-4B47-B8E9-7016B7C39B5D}">
      <dsp:nvSpPr>
        <dsp:cNvPr id="0" name=""/>
        <dsp:cNvSpPr/>
      </dsp:nvSpPr>
      <dsp:spPr>
        <a:xfrm>
          <a:off x="2730116" y="1125820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</a:t>
          </a:r>
          <a:r>
            <a:rPr lang="es-MX" altLang="es-MX" sz="1200" kern="1200" dirty="0" smtClean="0">
              <a:solidFill>
                <a:schemeClr val="tx1"/>
              </a:solidFill>
            </a:rPr>
            <a:t>Prensa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730116" y="1125820"/>
        <a:ext cx="1846398" cy="615466"/>
      </dsp:txXfrm>
    </dsp:sp>
    <dsp:sp modelId="{7E45E9B0-083B-46AD-BDBA-25D37BB93875}">
      <dsp:nvSpPr>
        <dsp:cNvPr id="0" name=""/>
        <dsp:cNvSpPr/>
      </dsp:nvSpPr>
      <dsp:spPr>
        <a:xfrm>
          <a:off x="624" y="2201825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Diseñador(a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624" y="2201825"/>
        <a:ext cx="1250921" cy="615466"/>
      </dsp:txXfrm>
    </dsp:sp>
    <dsp:sp modelId="{FB8BBABA-637F-45AC-A8AF-49C1BDB9E668}">
      <dsp:nvSpPr>
        <dsp:cNvPr id="0" name=""/>
        <dsp:cNvSpPr/>
      </dsp:nvSpPr>
      <dsp:spPr>
        <a:xfrm>
          <a:off x="3027855" y="2172754"/>
          <a:ext cx="1250921" cy="212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</a:rPr>
            <a:t>PRENSA</a:t>
          </a:r>
        </a:p>
      </dsp:txBody>
      <dsp:txXfrm>
        <a:off x="3027855" y="2172754"/>
        <a:ext cx="1250921" cy="212293"/>
      </dsp:txXfrm>
    </dsp:sp>
    <dsp:sp modelId="{F3DB6113-5609-4357-9B8D-41BD0873A075}">
      <dsp:nvSpPr>
        <dsp:cNvPr id="0" name=""/>
        <dsp:cNvSpPr/>
      </dsp:nvSpPr>
      <dsp:spPr>
        <a:xfrm>
          <a:off x="1514239" y="2938922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514239" y="2938922"/>
        <a:ext cx="1250921" cy="900000"/>
      </dsp:txXfrm>
    </dsp:sp>
    <dsp:sp modelId="{AD14D781-D871-4FBD-99BD-C64605F54047}">
      <dsp:nvSpPr>
        <dsp:cNvPr id="0" name=""/>
        <dsp:cNvSpPr/>
      </dsp:nvSpPr>
      <dsp:spPr>
        <a:xfrm>
          <a:off x="3027855" y="2938922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027855" y="2938922"/>
        <a:ext cx="1250921" cy="900000"/>
      </dsp:txXfrm>
    </dsp:sp>
    <dsp:sp modelId="{582578E4-AC54-44DD-9A0F-430F4438A732}">
      <dsp:nvSpPr>
        <dsp:cNvPr id="0" name=""/>
        <dsp:cNvSpPr/>
      </dsp:nvSpPr>
      <dsp:spPr>
        <a:xfrm>
          <a:off x="4541470" y="2938922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Abogado(a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4541470" y="2938922"/>
        <a:ext cx="1250921" cy="900000"/>
      </dsp:txXfrm>
    </dsp:sp>
    <dsp:sp modelId="{8872642F-D429-4B45-8361-425C6E61C494}">
      <dsp:nvSpPr>
        <dsp:cNvPr id="0" name=""/>
        <dsp:cNvSpPr/>
      </dsp:nvSpPr>
      <dsp:spPr>
        <a:xfrm>
          <a:off x="6055085" y="2201825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Fotógrafo(a)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6055085" y="2201825"/>
        <a:ext cx="1250921" cy="6154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43F89-EE1A-4587-8026-2DAF4F422C48}">
      <dsp:nvSpPr>
        <dsp:cNvPr id="0" name=""/>
        <dsp:cNvSpPr/>
      </dsp:nvSpPr>
      <dsp:spPr>
        <a:xfrm>
          <a:off x="4025537" y="900714"/>
          <a:ext cx="142923" cy="1746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859"/>
              </a:lnTo>
              <a:lnTo>
                <a:pt x="142923" y="17468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1937B-DD43-4E32-8BD6-BE7202C22344}">
      <dsp:nvSpPr>
        <dsp:cNvPr id="0" name=""/>
        <dsp:cNvSpPr/>
      </dsp:nvSpPr>
      <dsp:spPr>
        <a:xfrm>
          <a:off x="3882614" y="900714"/>
          <a:ext cx="142923" cy="1746859"/>
        </a:xfrm>
        <a:custGeom>
          <a:avLst/>
          <a:gdLst/>
          <a:ahLst/>
          <a:cxnLst/>
          <a:rect l="0" t="0" r="0" b="0"/>
          <a:pathLst>
            <a:path>
              <a:moveTo>
                <a:pt x="142923" y="0"/>
              </a:moveTo>
              <a:lnTo>
                <a:pt x="142923" y="1746859"/>
              </a:lnTo>
              <a:lnTo>
                <a:pt x="0" y="17468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2C7AA-A546-4203-8648-110E447EA4E9}">
      <dsp:nvSpPr>
        <dsp:cNvPr id="0" name=""/>
        <dsp:cNvSpPr/>
      </dsp:nvSpPr>
      <dsp:spPr>
        <a:xfrm>
          <a:off x="4025537" y="900714"/>
          <a:ext cx="142923" cy="626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140"/>
              </a:lnTo>
              <a:lnTo>
                <a:pt x="142923" y="6261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6E24E-BA28-4880-8318-CC6EB513027B}">
      <dsp:nvSpPr>
        <dsp:cNvPr id="0" name=""/>
        <dsp:cNvSpPr/>
      </dsp:nvSpPr>
      <dsp:spPr>
        <a:xfrm>
          <a:off x="3856806" y="900714"/>
          <a:ext cx="168731" cy="626140"/>
        </a:xfrm>
        <a:custGeom>
          <a:avLst/>
          <a:gdLst/>
          <a:ahLst/>
          <a:cxnLst/>
          <a:rect l="0" t="0" r="0" b="0"/>
          <a:pathLst>
            <a:path>
              <a:moveTo>
                <a:pt x="168731" y="0"/>
              </a:moveTo>
              <a:lnTo>
                <a:pt x="168731" y="626140"/>
              </a:lnTo>
              <a:lnTo>
                <a:pt x="0" y="6261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44784-5730-4192-ACB7-347E0143FD5C}">
      <dsp:nvSpPr>
        <dsp:cNvPr id="0" name=""/>
        <dsp:cNvSpPr/>
      </dsp:nvSpPr>
      <dsp:spPr>
        <a:xfrm>
          <a:off x="4025537" y="900714"/>
          <a:ext cx="3294041" cy="2527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362"/>
              </a:lnTo>
              <a:lnTo>
                <a:pt x="3294041" y="2384362"/>
              </a:lnTo>
              <a:lnTo>
                <a:pt x="3294041" y="25272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A6876-359B-4EC7-96A8-9E1342C6ECE9}">
      <dsp:nvSpPr>
        <dsp:cNvPr id="0" name=""/>
        <dsp:cNvSpPr/>
      </dsp:nvSpPr>
      <dsp:spPr>
        <a:xfrm>
          <a:off x="4025537" y="900714"/>
          <a:ext cx="1647020" cy="2527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362"/>
              </a:lnTo>
              <a:lnTo>
                <a:pt x="1647020" y="2384362"/>
              </a:lnTo>
              <a:lnTo>
                <a:pt x="1647020" y="25272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49C3-5C98-4521-BDC9-997C9A2D5A0E}">
      <dsp:nvSpPr>
        <dsp:cNvPr id="0" name=""/>
        <dsp:cNvSpPr/>
      </dsp:nvSpPr>
      <dsp:spPr>
        <a:xfrm>
          <a:off x="3979817" y="900714"/>
          <a:ext cx="91440" cy="25272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72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031CA-E0F5-4317-A49C-A8FFAF3514F2}">
      <dsp:nvSpPr>
        <dsp:cNvPr id="0" name=""/>
        <dsp:cNvSpPr/>
      </dsp:nvSpPr>
      <dsp:spPr>
        <a:xfrm>
          <a:off x="2378516" y="900714"/>
          <a:ext cx="1647020" cy="2527285"/>
        </a:xfrm>
        <a:custGeom>
          <a:avLst/>
          <a:gdLst/>
          <a:ahLst/>
          <a:cxnLst/>
          <a:rect l="0" t="0" r="0" b="0"/>
          <a:pathLst>
            <a:path>
              <a:moveTo>
                <a:pt x="1647020" y="0"/>
              </a:moveTo>
              <a:lnTo>
                <a:pt x="1647020" y="2384362"/>
              </a:lnTo>
              <a:lnTo>
                <a:pt x="0" y="2384362"/>
              </a:lnTo>
              <a:lnTo>
                <a:pt x="0" y="25272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C715C-FF42-43A1-A2D3-BB4585AFD9DA}">
      <dsp:nvSpPr>
        <dsp:cNvPr id="0" name=""/>
        <dsp:cNvSpPr/>
      </dsp:nvSpPr>
      <dsp:spPr>
        <a:xfrm>
          <a:off x="731495" y="900714"/>
          <a:ext cx="3294041" cy="2527285"/>
        </a:xfrm>
        <a:custGeom>
          <a:avLst/>
          <a:gdLst/>
          <a:ahLst/>
          <a:cxnLst/>
          <a:rect l="0" t="0" r="0" b="0"/>
          <a:pathLst>
            <a:path>
              <a:moveTo>
                <a:pt x="3294041" y="0"/>
              </a:moveTo>
              <a:lnTo>
                <a:pt x="3294041" y="2384362"/>
              </a:lnTo>
              <a:lnTo>
                <a:pt x="0" y="2384362"/>
              </a:lnTo>
              <a:lnTo>
                <a:pt x="0" y="25272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FF9EA-0D2E-4A01-98EB-7EAC0D3E955A}">
      <dsp:nvSpPr>
        <dsp:cNvPr id="0" name=""/>
        <dsp:cNvSpPr/>
      </dsp:nvSpPr>
      <dsp:spPr>
        <a:xfrm>
          <a:off x="2801814" y="957"/>
          <a:ext cx="2447445" cy="89975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</a:t>
          </a:r>
          <a:r>
            <a:rPr lang="es-MX" altLang="es-MX" sz="1200" kern="1200" dirty="0" smtClean="0">
              <a:cs typeface="Arial" charset="0"/>
            </a:rPr>
            <a:t>Policía</a:t>
          </a:r>
          <a:endParaRPr lang="es-MX" altLang="es-MX" sz="1200" kern="1200" dirty="0" smtClean="0">
            <a:cs typeface="Arial" charset="0"/>
          </a:endParaRPr>
        </a:p>
      </dsp:txBody>
      <dsp:txXfrm>
        <a:off x="2801814" y="957"/>
        <a:ext cx="2447445" cy="899756"/>
      </dsp:txXfrm>
    </dsp:sp>
    <dsp:sp modelId="{6112410E-4BF6-442A-8219-189ACE289C18}">
      <dsp:nvSpPr>
        <dsp:cNvPr id="0" name=""/>
        <dsp:cNvSpPr/>
      </dsp:nvSpPr>
      <dsp:spPr>
        <a:xfrm>
          <a:off x="50908" y="3427999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cs typeface="Arial" charset="0"/>
            </a:rPr>
            <a:t>GUARDIA INTERNA</a:t>
          </a:r>
          <a:endParaRPr lang="es-ES" sz="1200" kern="1200" dirty="0">
            <a:cs typeface="Arial" charset="0"/>
          </a:endParaRPr>
        </a:p>
      </dsp:txBody>
      <dsp:txXfrm>
        <a:off x="50908" y="3427999"/>
        <a:ext cx="1361174" cy="680587"/>
      </dsp:txXfrm>
    </dsp:sp>
    <dsp:sp modelId="{9107559C-6F3C-4BF3-98B1-81EB24C095B2}">
      <dsp:nvSpPr>
        <dsp:cNvPr id="0" name=""/>
        <dsp:cNvSpPr/>
      </dsp:nvSpPr>
      <dsp:spPr>
        <a:xfrm>
          <a:off x="1697929" y="3427999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Jefe(a) de Armería</a:t>
          </a:r>
        </a:p>
      </dsp:txBody>
      <dsp:txXfrm>
        <a:off x="1697929" y="3427999"/>
        <a:ext cx="1361174" cy="680587"/>
      </dsp:txXfrm>
    </dsp:sp>
    <dsp:sp modelId="{33F6523A-A225-48D5-8EA1-FD7E1E293232}">
      <dsp:nvSpPr>
        <dsp:cNvPr id="0" name=""/>
        <dsp:cNvSpPr/>
      </dsp:nvSpPr>
      <dsp:spPr>
        <a:xfrm>
          <a:off x="3344950" y="3427999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Operativa</a:t>
          </a:r>
          <a:endParaRPr lang="es-ES" sz="1200" kern="1200" dirty="0">
            <a:cs typeface="Arial" charset="0"/>
          </a:endParaRPr>
        </a:p>
      </dsp:txBody>
      <dsp:txXfrm>
        <a:off x="3344950" y="3427999"/>
        <a:ext cx="1361174" cy="680587"/>
      </dsp:txXfrm>
    </dsp:sp>
    <dsp:sp modelId="{D0BCC961-2E9D-4EC0-99B4-0CB54C76518D}">
      <dsp:nvSpPr>
        <dsp:cNvPr id="0" name=""/>
        <dsp:cNvSpPr/>
      </dsp:nvSpPr>
      <dsp:spPr>
        <a:xfrm>
          <a:off x="4991971" y="3427999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de Reclusorios</a:t>
          </a:r>
          <a:endParaRPr lang="es-ES" sz="1200" kern="1200" dirty="0">
            <a:cs typeface="Arial" charset="0"/>
          </a:endParaRPr>
        </a:p>
      </dsp:txBody>
      <dsp:txXfrm>
        <a:off x="4991971" y="3427999"/>
        <a:ext cx="1361174" cy="680587"/>
      </dsp:txXfrm>
    </dsp:sp>
    <dsp:sp modelId="{73041D19-4A60-4864-BBDB-C3B3C38227FA}">
      <dsp:nvSpPr>
        <dsp:cNvPr id="0" name=""/>
        <dsp:cNvSpPr/>
      </dsp:nvSpPr>
      <dsp:spPr>
        <a:xfrm>
          <a:off x="6638991" y="3427999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Coordinador(a) de Grupos De Apoyo</a:t>
          </a:r>
          <a:endParaRPr lang="es-ES" sz="1200" kern="1200" dirty="0">
            <a:cs typeface="Arial" charset="0"/>
          </a:endParaRPr>
        </a:p>
      </dsp:txBody>
      <dsp:txXfrm>
        <a:off x="6638991" y="3427999"/>
        <a:ext cx="1361174" cy="680587"/>
      </dsp:txXfrm>
    </dsp:sp>
    <dsp:sp modelId="{5C5FBA79-CC2B-4A79-A357-BD1482AB1481}">
      <dsp:nvSpPr>
        <dsp:cNvPr id="0" name=""/>
        <dsp:cNvSpPr/>
      </dsp:nvSpPr>
      <dsp:spPr>
        <a:xfrm>
          <a:off x="2495632" y="1186560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Supervisor(a</a:t>
          </a:r>
          <a:r>
            <a:rPr lang="es-MX" altLang="es-MX" sz="1200" kern="1200" dirty="0" smtClean="0">
              <a:cs typeface="Arial" charset="0"/>
            </a:rPr>
            <a:t>)</a:t>
          </a:r>
          <a:endParaRPr lang="es-MX" altLang="es-MX" sz="1200" kern="1200" dirty="0" smtClean="0">
            <a:cs typeface="Arial" charset="0"/>
          </a:endParaRPr>
        </a:p>
      </dsp:txBody>
      <dsp:txXfrm>
        <a:off x="2495632" y="1186560"/>
        <a:ext cx="1361174" cy="680587"/>
      </dsp:txXfrm>
    </dsp:sp>
    <dsp:sp modelId="{96D7878D-D75D-41DC-871A-C17F54F18761}">
      <dsp:nvSpPr>
        <dsp:cNvPr id="0" name=""/>
        <dsp:cNvSpPr/>
      </dsp:nvSpPr>
      <dsp:spPr>
        <a:xfrm>
          <a:off x="4168460" y="1186560"/>
          <a:ext cx="1361174" cy="680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</a:t>
          </a:r>
          <a:endParaRPr lang="es-MX" altLang="es-MX" sz="1200" kern="1200" dirty="0" smtClean="0">
            <a:cs typeface="Arial" charset="0"/>
          </a:endParaRPr>
        </a:p>
      </dsp:txBody>
      <dsp:txXfrm>
        <a:off x="4168460" y="1186560"/>
        <a:ext cx="1361174" cy="680587"/>
      </dsp:txXfrm>
    </dsp:sp>
    <dsp:sp modelId="{93F8B935-F73A-4798-BF54-4CCBC6CFBBF5}">
      <dsp:nvSpPr>
        <dsp:cNvPr id="0" name=""/>
        <dsp:cNvSpPr/>
      </dsp:nvSpPr>
      <dsp:spPr>
        <a:xfrm>
          <a:off x="2495632" y="2152994"/>
          <a:ext cx="1386982" cy="9891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  <a:endParaRPr lang="es-MX" altLang="es-MX" sz="1200" kern="1200" dirty="0" smtClean="0">
            <a:cs typeface="Arial" charset="0"/>
          </a:endParaRPr>
        </a:p>
      </dsp:txBody>
      <dsp:txXfrm>
        <a:off x="2495632" y="2152994"/>
        <a:ext cx="1386982" cy="989158"/>
      </dsp:txXfrm>
    </dsp:sp>
    <dsp:sp modelId="{3A6D2275-4509-4AB5-B7CE-AD8A71695465}">
      <dsp:nvSpPr>
        <dsp:cNvPr id="0" name=""/>
        <dsp:cNvSpPr/>
      </dsp:nvSpPr>
      <dsp:spPr>
        <a:xfrm>
          <a:off x="4168460" y="2152994"/>
          <a:ext cx="1386982" cy="9891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Auxiliares Administrativos(as</a:t>
          </a:r>
          <a:r>
            <a:rPr lang="es-MX" altLang="es-MX" sz="1200" kern="1200" dirty="0" smtClean="0">
              <a:cs typeface="Arial" charset="0"/>
            </a:rPr>
            <a:t>)</a:t>
          </a:r>
          <a:endParaRPr lang="es-MX" altLang="es-MX" sz="1200" kern="1200" dirty="0" smtClean="0">
            <a:cs typeface="Arial" charset="0"/>
          </a:endParaRPr>
        </a:p>
      </dsp:txBody>
      <dsp:txXfrm>
        <a:off x="4168460" y="2152994"/>
        <a:ext cx="1386982" cy="9891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300C5-7B71-42C8-BD0E-A89A6A5EF4DF}">
      <dsp:nvSpPr>
        <dsp:cNvPr id="0" name=""/>
        <dsp:cNvSpPr/>
      </dsp:nvSpPr>
      <dsp:spPr>
        <a:xfrm>
          <a:off x="1416216" y="1264219"/>
          <a:ext cx="91440" cy="3385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5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C4588-1A3F-4889-8B6A-44AD9991207F}">
      <dsp:nvSpPr>
        <dsp:cNvPr id="0" name=""/>
        <dsp:cNvSpPr/>
      </dsp:nvSpPr>
      <dsp:spPr>
        <a:xfrm>
          <a:off x="619774" y="626029"/>
          <a:ext cx="1684325" cy="63819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kern="1200" dirty="0"/>
        </a:p>
      </dsp:txBody>
      <dsp:txXfrm>
        <a:off x="619774" y="626029"/>
        <a:ext cx="1684325" cy="638190"/>
      </dsp:txXfrm>
    </dsp:sp>
    <dsp:sp modelId="{750238AF-6DAE-454F-9DF1-112AC698AD48}">
      <dsp:nvSpPr>
        <dsp:cNvPr id="0" name=""/>
        <dsp:cNvSpPr/>
      </dsp:nvSpPr>
      <dsp:spPr>
        <a:xfrm>
          <a:off x="1094" y="1602786"/>
          <a:ext cx="2921685" cy="18513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  <a:endParaRPr lang="es-MX" sz="1200" kern="1200" dirty="0" smtClean="0"/>
        </a:p>
      </dsp:txBody>
      <dsp:txXfrm>
        <a:off x="1094" y="1602786"/>
        <a:ext cx="2921685" cy="18513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819AC-19E4-4834-8164-29C348A4CE8C}">
      <dsp:nvSpPr>
        <dsp:cNvPr id="0" name=""/>
        <dsp:cNvSpPr/>
      </dsp:nvSpPr>
      <dsp:spPr>
        <a:xfrm>
          <a:off x="2155584" y="2206964"/>
          <a:ext cx="1223190" cy="574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341"/>
              </a:lnTo>
              <a:lnTo>
                <a:pt x="1223190" y="287341"/>
              </a:lnTo>
              <a:lnTo>
                <a:pt x="1223190" y="5746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18263-0818-4106-9C7E-A44326485744}">
      <dsp:nvSpPr>
        <dsp:cNvPr id="0" name=""/>
        <dsp:cNvSpPr/>
      </dsp:nvSpPr>
      <dsp:spPr>
        <a:xfrm>
          <a:off x="1122702" y="2206964"/>
          <a:ext cx="1032881" cy="574682"/>
        </a:xfrm>
        <a:custGeom>
          <a:avLst/>
          <a:gdLst/>
          <a:ahLst/>
          <a:cxnLst/>
          <a:rect l="0" t="0" r="0" b="0"/>
          <a:pathLst>
            <a:path>
              <a:moveTo>
                <a:pt x="1032881" y="0"/>
              </a:moveTo>
              <a:lnTo>
                <a:pt x="1032881" y="287341"/>
              </a:lnTo>
              <a:lnTo>
                <a:pt x="0" y="287341"/>
              </a:lnTo>
              <a:lnTo>
                <a:pt x="0" y="5746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727F5-6F5B-4A9D-A21D-2AD995BDC6AE}">
      <dsp:nvSpPr>
        <dsp:cNvPr id="0" name=""/>
        <dsp:cNvSpPr/>
      </dsp:nvSpPr>
      <dsp:spPr>
        <a:xfrm>
          <a:off x="932852" y="1014198"/>
          <a:ext cx="2445464" cy="11927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</a:t>
          </a:r>
          <a:r>
            <a:rPr lang="es-MX" altLang="es-MX" sz="1200" kern="1200" dirty="0" smtClean="0"/>
            <a:t>Armería</a:t>
          </a:r>
          <a:endParaRPr lang="es-MX" altLang="es-MX" sz="1200" kern="1200" dirty="0" smtClean="0"/>
        </a:p>
      </dsp:txBody>
      <dsp:txXfrm>
        <a:off x="932852" y="1014198"/>
        <a:ext cx="2445464" cy="1192766"/>
      </dsp:txXfrm>
    </dsp:sp>
    <dsp:sp modelId="{3BF69D2C-D49F-4970-934C-D5876765EB9F}">
      <dsp:nvSpPr>
        <dsp:cNvPr id="0" name=""/>
        <dsp:cNvSpPr/>
      </dsp:nvSpPr>
      <dsp:spPr>
        <a:xfrm>
          <a:off x="190308" y="2781647"/>
          <a:ext cx="1864788" cy="10168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</a:t>
          </a:r>
          <a:r>
            <a:rPr lang="es-MX" altLang="es-MX" sz="1200" kern="1200" dirty="0" smtClean="0"/>
            <a:t>Armería</a:t>
          </a:r>
          <a:endParaRPr lang="es-MX" altLang="es-MX" sz="1200" kern="1200" dirty="0" smtClean="0"/>
        </a:p>
      </dsp:txBody>
      <dsp:txXfrm>
        <a:off x="190308" y="2781647"/>
        <a:ext cx="1864788" cy="1016886"/>
      </dsp:txXfrm>
    </dsp:sp>
    <dsp:sp modelId="{A99812C4-2663-4D9F-8C32-3124AF6958E3}">
      <dsp:nvSpPr>
        <dsp:cNvPr id="0" name=""/>
        <dsp:cNvSpPr/>
      </dsp:nvSpPr>
      <dsp:spPr>
        <a:xfrm>
          <a:off x="2446380" y="2781647"/>
          <a:ext cx="1864788" cy="10168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Instructor(a</a:t>
          </a:r>
          <a:r>
            <a:rPr lang="es-ES" sz="1200" kern="1200" dirty="0" smtClean="0"/>
            <a:t>)</a:t>
          </a:r>
          <a:endParaRPr lang="es-ES" sz="1200" kern="1200" dirty="0" smtClean="0"/>
        </a:p>
      </dsp:txBody>
      <dsp:txXfrm>
        <a:off x="2446380" y="2781647"/>
        <a:ext cx="1864788" cy="1016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9778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32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20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182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528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96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131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52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69572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300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13/01/2022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portada-03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 b="75686"/>
          <a:stretch/>
        </p:blipFill>
        <p:spPr>
          <a:xfrm>
            <a:off x="2610196" y="0"/>
            <a:ext cx="6533804" cy="166743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62" y="142659"/>
            <a:ext cx="2232000" cy="103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29D6-C7B0-4B99-ADE9-FC50A65EDF59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FDEAA-D988-4E3F-A394-C3C92CAA27A4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61" y="146252"/>
            <a:ext cx="2232000" cy="103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9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691044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305953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70617551"/>
              </p:ext>
            </p:extLst>
          </p:nvPr>
        </p:nvGraphicFramePr>
        <p:xfrm>
          <a:off x="557348" y="1651181"/>
          <a:ext cx="8051075" cy="4109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 bwMode="auto">
          <a:xfrm>
            <a:off x="176008" y="144056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</p:txBody>
      </p:sp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99123765"/>
              </p:ext>
            </p:extLst>
          </p:nvPr>
        </p:nvGraphicFramePr>
        <p:xfrm>
          <a:off x="2608246" y="1451591"/>
          <a:ext cx="2923874" cy="439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 lvl="0"/>
            <a:r>
              <a:rPr lang="es-MX" altLang="es-MX" sz="2400" dirty="0" smtClean="0"/>
              <a:t>Guardia Interna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820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22918097"/>
              </p:ext>
            </p:extLst>
          </p:nvPr>
        </p:nvGraphicFramePr>
        <p:xfrm>
          <a:off x="2416415" y="1151337"/>
          <a:ext cx="4311169" cy="4812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 lvl="0"/>
            <a:r>
              <a:rPr lang="es-MX" altLang="es-MX" sz="2400" dirty="0" smtClean="0"/>
              <a:t>Jefatura de Armería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1166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9726029"/>
              </p:ext>
            </p:extLst>
          </p:nvPr>
        </p:nvGraphicFramePr>
        <p:xfrm>
          <a:off x="380007" y="1072037"/>
          <a:ext cx="8476609" cy="5485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380007" y="6536881"/>
            <a:ext cx="208823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* Personal Suspendido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5533859"/>
              </p:ext>
            </p:extLst>
          </p:nvPr>
        </p:nvGraphicFramePr>
        <p:xfrm>
          <a:off x="1367690" y="1411218"/>
          <a:ext cx="6388133" cy="473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32225047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305953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2733267"/>
              </p:ext>
            </p:extLst>
          </p:nvPr>
        </p:nvGraphicFramePr>
        <p:xfrm>
          <a:off x="1321084" y="1149537"/>
          <a:ext cx="6553478" cy="5381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</a:p>
          <a:p>
            <a:pPr>
              <a:defRPr/>
            </a:pPr>
            <a:r>
              <a:rPr lang="es-ES_tradnl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85942628"/>
              </p:ext>
            </p:extLst>
          </p:nvPr>
        </p:nvGraphicFramePr>
        <p:xfrm>
          <a:off x="3072309" y="2083785"/>
          <a:ext cx="2972606" cy="2736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8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141641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089805729"/>
              </p:ext>
            </p:extLst>
          </p:nvPr>
        </p:nvGraphicFramePr>
        <p:xfrm>
          <a:off x="1632886" y="1223875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70995273"/>
              </p:ext>
            </p:extLst>
          </p:nvPr>
        </p:nvGraphicFramePr>
        <p:xfrm>
          <a:off x="280242" y="1555845"/>
          <a:ext cx="8583516" cy="5080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250825" y="376811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</a:p>
          <a:p>
            <a:pPr>
              <a:defRPr/>
            </a:pPr>
            <a:r>
              <a:rPr lang="es-ES_tradnl" sz="2400" dirty="0" smtClean="0"/>
              <a:t>Coordinación Operativa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92283684"/>
              </p:ext>
            </p:extLst>
          </p:nvPr>
        </p:nvGraphicFramePr>
        <p:xfrm>
          <a:off x="3013170" y="1842445"/>
          <a:ext cx="3117660" cy="450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250825" y="376811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</a:p>
          <a:p>
            <a:pPr>
              <a:defRPr/>
            </a:pPr>
            <a:r>
              <a:rPr lang="es-ES_tradnl" sz="2400" dirty="0" smtClean="0"/>
              <a:t>AUXILIO VIAL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5519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80596625"/>
              </p:ext>
            </p:extLst>
          </p:nvPr>
        </p:nvGraphicFramePr>
        <p:xfrm>
          <a:off x="66500" y="1318625"/>
          <a:ext cx="9000000" cy="512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Jefatura de Licencias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06474011"/>
              </p:ext>
            </p:extLst>
          </p:nvPr>
        </p:nvGraphicFramePr>
        <p:xfrm>
          <a:off x="437801" y="1416833"/>
          <a:ext cx="8379628" cy="4879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26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84065912"/>
              </p:ext>
            </p:extLst>
          </p:nvPr>
        </p:nvGraphicFramePr>
        <p:xfrm>
          <a:off x="417427" y="1411960"/>
          <a:ext cx="8207957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273043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29794700"/>
              </p:ext>
            </p:extLst>
          </p:nvPr>
        </p:nvGraphicFramePr>
        <p:xfrm>
          <a:off x="2122228" y="1972492"/>
          <a:ext cx="4899545" cy="3800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76008" y="43111"/>
            <a:ext cx="68233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</a:t>
            </a:r>
            <a:r>
              <a:rPr lang="es-ES_tradnl" sz="3200" dirty="0" smtClean="0"/>
              <a:t>Control, Comunicaciones </a:t>
            </a:r>
            <a:r>
              <a:rPr lang="es-ES_tradnl" sz="3200" dirty="0"/>
              <a:t>y </a:t>
            </a:r>
            <a:r>
              <a:rPr lang="es-ES_tradnl" sz="3200" dirty="0" smtClean="0"/>
              <a:t>Cómputo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</a:t>
            </a:r>
            <a:r>
              <a:rPr lang="es-ES_tradnl" sz="3200" dirty="0" smtClean="0"/>
              <a:t>Control, Comunicaciones </a:t>
            </a:r>
            <a:r>
              <a:rPr lang="es-ES_tradnl" sz="3200" dirty="0"/>
              <a:t>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89368170"/>
              </p:ext>
            </p:extLst>
          </p:nvPr>
        </p:nvGraphicFramePr>
        <p:xfrm>
          <a:off x="768370" y="1616513"/>
          <a:ext cx="7628707" cy="4836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</a:t>
            </a:r>
            <a:r>
              <a:rPr lang="es-ES_tradnl" sz="3200" dirty="0" smtClean="0"/>
              <a:t>Cómputo</a:t>
            </a:r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83133033"/>
              </p:ext>
            </p:extLst>
          </p:nvPr>
        </p:nvGraphicFramePr>
        <p:xfrm>
          <a:off x="1857278" y="1464420"/>
          <a:ext cx="5429443" cy="5393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286691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636453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19919310"/>
              </p:ext>
            </p:extLst>
          </p:nvPr>
        </p:nvGraphicFramePr>
        <p:xfrm>
          <a:off x="1310185" y="1702982"/>
          <a:ext cx="6523629" cy="4288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1434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</p:txBody>
      </p:sp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14345" y="144056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  <a:p>
            <a:pPr>
              <a:defRPr/>
            </a:pPr>
            <a:r>
              <a:rPr lang="es-ES_tradnl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8571912"/>
              </p:ext>
            </p:extLst>
          </p:nvPr>
        </p:nvGraphicFramePr>
        <p:xfrm>
          <a:off x="3143621" y="2078359"/>
          <a:ext cx="2856757" cy="2834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07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29349079"/>
              </p:ext>
            </p:extLst>
          </p:nvPr>
        </p:nvGraphicFramePr>
        <p:xfrm>
          <a:off x="2626371" y="2005043"/>
          <a:ext cx="3891257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14345" y="144056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  <a:p>
            <a:pPr>
              <a:defRPr/>
            </a:pPr>
            <a:r>
              <a:rPr lang="es-ES_tradnl" sz="2400" dirty="0" smtClean="0"/>
              <a:t>Área de Servicio Profesional de Carrera Policial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0896232"/>
              </p:ext>
            </p:extLst>
          </p:nvPr>
        </p:nvGraphicFramePr>
        <p:xfrm>
          <a:off x="1917881" y="1993938"/>
          <a:ext cx="5308237" cy="42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14345" y="144056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  <a:p>
            <a:pPr>
              <a:defRPr/>
            </a:pPr>
            <a:r>
              <a:rPr lang="es-ES_tradnl" sz="2400" dirty="0" smtClean="0"/>
              <a:t>Coordinación de Formación Inicial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65755921"/>
              </p:ext>
            </p:extLst>
          </p:nvPr>
        </p:nvGraphicFramePr>
        <p:xfrm>
          <a:off x="3518553" y="2024741"/>
          <a:ext cx="2117974" cy="361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14345" y="144056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  <a:p>
            <a:pPr>
              <a:defRPr/>
            </a:pPr>
            <a:r>
              <a:rPr lang="es-ES_tradnl" sz="2400" dirty="0" smtClean="0"/>
              <a:t>Área de Formación Física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63644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4233297"/>
              </p:ext>
            </p:extLst>
          </p:nvPr>
        </p:nvGraphicFramePr>
        <p:xfrm>
          <a:off x="1124712" y="845615"/>
          <a:ext cx="6949440" cy="5811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21631" y="144051"/>
            <a:ext cx="72971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</a:t>
            </a:r>
            <a:r>
              <a:rPr lang="es-ES_tradnl" sz="3200" dirty="0" smtClean="0"/>
              <a:t>Delito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26035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51054114"/>
              </p:ext>
            </p:extLst>
          </p:nvPr>
        </p:nvGraphicFramePr>
        <p:xfrm>
          <a:off x="966849" y="1408448"/>
          <a:ext cx="7194516" cy="5250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Prevención</a:t>
            </a:r>
            <a:endParaRPr lang="es-ES" sz="2400" dirty="0"/>
          </a:p>
        </p:txBody>
      </p:sp>
      <p:grpSp>
        <p:nvGrpSpPr>
          <p:cNvPr id="8" name="Grupo 7"/>
          <p:cNvGrpSpPr/>
          <p:nvPr/>
        </p:nvGrpSpPr>
        <p:grpSpPr>
          <a:xfrm>
            <a:off x="2264572" y="2031023"/>
            <a:ext cx="4057097" cy="3701562"/>
            <a:chOff x="2774526" y="1723292"/>
            <a:chExt cx="3578511" cy="3271572"/>
          </a:xfrm>
        </p:grpSpPr>
        <p:graphicFrame>
          <p:nvGraphicFramePr>
            <p:cNvPr id="3" name="Diagrama 2"/>
            <p:cNvGraphicFramePr/>
            <p:nvPr>
              <p:extLst>
                <p:ext uri="{D42A27DB-BD31-4B8C-83A1-F6EECF244321}">
                  <p14:modId xmlns:p14="http://schemas.microsoft.com/office/powerpoint/2010/main" val="726718662"/>
                </p:ext>
              </p:extLst>
            </p:nvPr>
          </p:nvGraphicFramePr>
          <p:xfrm>
            <a:off x="2774526" y="1723292"/>
            <a:ext cx="3578511" cy="327157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5" name="Conector recto 4"/>
            <p:cNvCxnSpPr/>
            <p:nvPr/>
          </p:nvCxnSpPr>
          <p:spPr>
            <a:xfrm>
              <a:off x="4642338" y="2417885"/>
              <a:ext cx="0" cy="2461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26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Estudios e Investigación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64674518"/>
              </p:ext>
            </p:extLst>
          </p:nvPr>
        </p:nvGraphicFramePr>
        <p:xfrm>
          <a:off x="1563632" y="1887681"/>
          <a:ext cx="6021207" cy="3466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18848027"/>
              </p:ext>
            </p:extLst>
          </p:nvPr>
        </p:nvGraphicFramePr>
        <p:xfrm>
          <a:off x="1602418" y="1364776"/>
          <a:ext cx="5939164" cy="510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4"/>
          <p:cNvSpPr txBox="1"/>
          <p:nvPr/>
        </p:nvSpPr>
        <p:spPr bwMode="auto">
          <a:xfrm>
            <a:off x="217573" y="16068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</p:txBody>
      </p:sp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Programas</a:t>
            </a:r>
            <a:endParaRPr lang="es-ES" sz="2400" dirty="0"/>
          </a:p>
        </p:txBody>
      </p:sp>
      <p:grpSp>
        <p:nvGrpSpPr>
          <p:cNvPr id="19" name="Grupo 18"/>
          <p:cNvGrpSpPr/>
          <p:nvPr/>
        </p:nvGrpSpPr>
        <p:grpSpPr>
          <a:xfrm>
            <a:off x="1393307" y="2253042"/>
            <a:ext cx="5764823" cy="4011904"/>
            <a:chOff x="1393307" y="2253042"/>
            <a:chExt cx="5764823" cy="4011904"/>
          </a:xfrm>
        </p:grpSpPr>
        <p:graphicFrame>
          <p:nvGraphicFramePr>
            <p:cNvPr id="3" name="Diagrama 2"/>
            <p:cNvGraphicFramePr/>
            <p:nvPr>
              <p:extLst>
                <p:ext uri="{D42A27DB-BD31-4B8C-83A1-F6EECF244321}">
                  <p14:modId xmlns:p14="http://schemas.microsoft.com/office/powerpoint/2010/main" val="3596030671"/>
                </p:ext>
              </p:extLst>
            </p:nvPr>
          </p:nvGraphicFramePr>
          <p:xfrm>
            <a:off x="1393307" y="2253042"/>
            <a:ext cx="5764823" cy="40119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17" name="Conector recto 16"/>
            <p:cNvCxnSpPr/>
            <p:nvPr/>
          </p:nvCxnSpPr>
          <p:spPr>
            <a:xfrm>
              <a:off x="4324709" y="3186023"/>
              <a:ext cx="0" cy="2300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32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663743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24628842"/>
              </p:ext>
            </p:extLst>
          </p:nvPr>
        </p:nvGraphicFramePr>
        <p:xfrm>
          <a:off x="1476539" y="1344385"/>
          <a:ext cx="6190921" cy="458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76008" y="43111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</a:t>
            </a:r>
            <a:r>
              <a:rPr lang="es-ES_tradnl" sz="3500" dirty="0" smtClean="0"/>
              <a:t/>
            </a:r>
            <a:br>
              <a:rPr lang="es-ES_tradnl" sz="3500" dirty="0" smtClean="0"/>
            </a:br>
            <a:r>
              <a:rPr lang="es-ES_tradnl" sz="3500" dirty="0" smtClean="0"/>
              <a:t>Información </a:t>
            </a:r>
            <a:r>
              <a:rPr lang="es-ES_tradnl" sz="3500" dirty="0"/>
              <a:t>y </a:t>
            </a:r>
            <a:r>
              <a:rPr lang="es-ES_tradnl" sz="3500" dirty="0" smtClean="0"/>
              <a:t>Tecnología</a:t>
            </a:r>
            <a:endParaRPr lang="es-ES" sz="3500" dirty="0"/>
          </a:p>
        </p:txBody>
      </p:sp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</a:t>
            </a:r>
            <a:r>
              <a:rPr lang="es-ES_tradnl" sz="3500" dirty="0" smtClean="0"/>
              <a:t/>
            </a:r>
            <a:br>
              <a:rPr lang="es-ES_tradnl" sz="3500" dirty="0" smtClean="0"/>
            </a:br>
            <a:r>
              <a:rPr lang="es-ES_tradnl" sz="3500" dirty="0" smtClean="0"/>
              <a:t>Información </a:t>
            </a:r>
            <a:r>
              <a:rPr lang="es-ES_tradnl" sz="3500" dirty="0"/>
              <a:t>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Análisis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14786927"/>
              </p:ext>
            </p:extLst>
          </p:nvPr>
        </p:nvGraphicFramePr>
        <p:xfrm>
          <a:off x="2423886" y="1730142"/>
          <a:ext cx="4296228" cy="4711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</a:t>
            </a:r>
            <a:r>
              <a:rPr lang="es-ES_tradnl" sz="3500" dirty="0" smtClean="0"/>
              <a:t/>
            </a:r>
            <a:br>
              <a:rPr lang="es-ES_tradnl" sz="3500" dirty="0" smtClean="0"/>
            </a:br>
            <a:r>
              <a:rPr lang="es-ES_tradnl" sz="3500" dirty="0" smtClean="0"/>
              <a:t>Información </a:t>
            </a:r>
            <a:r>
              <a:rPr lang="es-ES_tradnl" sz="3500" dirty="0"/>
              <a:t>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67671567"/>
              </p:ext>
            </p:extLst>
          </p:nvPr>
        </p:nvGraphicFramePr>
        <p:xfrm>
          <a:off x="418573" y="1978924"/>
          <a:ext cx="8326326" cy="409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3032239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62939501"/>
              </p:ext>
            </p:extLst>
          </p:nvPr>
        </p:nvGraphicFramePr>
        <p:xfrm>
          <a:off x="459660" y="1487603"/>
          <a:ext cx="8253265" cy="4449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4"/>
          <p:cNvSpPr txBox="1"/>
          <p:nvPr/>
        </p:nvSpPr>
        <p:spPr bwMode="auto">
          <a:xfrm>
            <a:off x="176008" y="144056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</p:txBody>
      </p:sp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</a:p>
          <a:p>
            <a:pPr>
              <a:defRPr/>
            </a:pPr>
            <a:r>
              <a:rPr lang="es-MX" sz="2400" dirty="0" smtClean="0"/>
              <a:t>Área de cocina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2835055"/>
              </p:ext>
            </p:extLst>
          </p:nvPr>
        </p:nvGraphicFramePr>
        <p:xfrm>
          <a:off x="3411799" y="1667369"/>
          <a:ext cx="2320402" cy="3807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88738561"/>
              </p:ext>
            </p:extLst>
          </p:nvPr>
        </p:nvGraphicFramePr>
        <p:xfrm>
          <a:off x="1890215" y="1911454"/>
          <a:ext cx="5363569" cy="3370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36770182"/>
              </p:ext>
            </p:extLst>
          </p:nvPr>
        </p:nvGraphicFramePr>
        <p:xfrm>
          <a:off x="3002508" y="2064783"/>
          <a:ext cx="3138984" cy="3025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35396241"/>
              </p:ext>
            </p:extLst>
          </p:nvPr>
        </p:nvGraphicFramePr>
        <p:xfrm>
          <a:off x="2311716" y="1344304"/>
          <a:ext cx="4520568" cy="4870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89932570"/>
              </p:ext>
            </p:extLst>
          </p:nvPr>
        </p:nvGraphicFramePr>
        <p:xfrm>
          <a:off x="1842870" y="1392073"/>
          <a:ext cx="5458261" cy="481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63606156"/>
              </p:ext>
            </p:extLst>
          </p:nvPr>
        </p:nvGraphicFramePr>
        <p:xfrm>
          <a:off x="1195348" y="1222059"/>
          <a:ext cx="6568240" cy="5290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51479186"/>
              </p:ext>
            </p:extLst>
          </p:nvPr>
        </p:nvGraphicFramePr>
        <p:xfrm>
          <a:off x="526820" y="1705972"/>
          <a:ext cx="8090361" cy="3657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1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Jefatura de Mantenimiento Vehicular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71603495"/>
              </p:ext>
            </p:extLst>
          </p:nvPr>
        </p:nvGraphicFramePr>
        <p:xfrm>
          <a:off x="1510913" y="1881051"/>
          <a:ext cx="6122174" cy="3189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8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Mantenimiento de Edificios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30890216"/>
              </p:ext>
            </p:extLst>
          </p:nvPr>
        </p:nvGraphicFramePr>
        <p:xfrm>
          <a:off x="176008" y="1424737"/>
          <a:ext cx="8617180" cy="485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95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Jefatura de Patrimonio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26573436"/>
              </p:ext>
            </p:extLst>
          </p:nvPr>
        </p:nvGraphicFramePr>
        <p:xfrm>
          <a:off x="2133819" y="1002587"/>
          <a:ext cx="4876362" cy="5368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sz="2400" dirty="0" smtClean="0"/>
              <a:t>Jefatura de Almacén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86165698"/>
              </p:ext>
            </p:extLst>
          </p:nvPr>
        </p:nvGraphicFramePr>
        <p:xfrm>
          <a:off x="1110562" y="1890990"/>
          <a:ext cx="6922875" cy="3836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66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" y="267739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60057802"/>
              </p:ext>
            </p:extLst>
          </p:nvPr>
        </p:nvGraphicFramePr>
        <p:xfrm>
          <a:off x="2296138" y="1754708"/>
          <a:ext cx="4551723" cy="3950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08389" y="16068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</p:txBody>
      </p:sp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08389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51006549"/>
              </p:ext>
            </p:extLst>
          </p:nvPr>
        </p:nvGraphicFramePr>
        <p:xfrm>
          <a:off x="1571943" y="1505930"/>
          <a:ext cx="6008024" cy="451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51997864"/>
              </p:ext>
            </p:extLst>
          </p:nvPr>
        </p:nvGraphicFramePr>
        <p:xfrm>
          <a:off x="918684" y="1719618"/>
          <a:ext cx="7306632" cy="3838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4"/>
          <p:cNvSpPr txBox="1"/>
          <p:nvPr/>
        </p:nvSpPr>
        <p:spPr bwMode="auto">
          <a:xfrm>
            <a:off x="108389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18338</TotalTime>
  <Words>1584</Words>
  <Application>Microsoft Office PowerPoint</Application>
  <PresentationFormat>Presentación en pantalla (4:3)</PresentationFormat>
  <Paragraphs>515</Paragraphs>
  <Slides>56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56</vt:i4>
      </vt:variant>
    </vt:vector>
  </HeadingPairs>
  <TitlesOfParts>
    <vt:vector size="62" baseType="lpstr">
      <vt:lpstr>MS Gothic</vt:lpstr>
      <vt:lpstr>Arial</vt:lpstr>
      <vt:lpstr>Calibri</vt:lpstr>
      <vt:lpstr>Calibri Light</vt:lpstr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SSPVM Nominas</cp:lastModifiedBy>
  <cp:revision>943</cp:revision>
  <cp:lastPrinted>2021-12-08T17:44:39Z</cp:lastPrinted>
  <dcterms:created xsi:type="dcterms:W3CDTF">2015-12-30T00:24:58Z</dcterms:created>
  <dcterms:modified xsi:type="dcterms:W3CDTF">2022-01-13T21:35:19Z</dcterms:modified>
</cp:coreProperties>
</file>