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handoutMasterIdLst>
    <p:handoutMasterId r:id="rId67"/>
  </p:handoutMasterIdLst>
  <p:sldIdLst>
    <p:sldId id="334" r:id="rId3"/>
    <p:sldId id="332" r:id="rId4"/>
    <p:sldId id="336" r:id="rId5"/>
    <p:sldId id="335" r:id="rId6"/>
    <p:sldId id="337" r:id="rId7"/>
    <p:sldId id="349" r:id="rId8"/>
    <p:sldId id="350" r:id="rId9"/>
    <p:sldId id="351" r:id="rId10"/>
    <p:sldId id="352" r:id="rId11"/>
    <p:sldId id="353" r:id="rId12"/>
    <p:sldId id="354" r:id="rId13"/>
    <p:sldId id="409" r:id="rId14"/>
    <p:sldId id="416" r:id="rId15"/>
    <p:sldId id="355" r:id="rId16"/>
    <p:sldId id="411" r:id="rId17"/>
    <p:sldId id="357" r:id="rId18"/>
    <p:sldId id="358" r:id="rId19"/>
    <p:sldId id="412" r:id="rId20"/>
    <p:sldId id="360" r:id="rId21"/>
    <p:sldId id="361" r:id="rId22"/>
    <p:sldId id="406" r:id="rId23"/>
    <p:sldId id="362" r:id="rId24"/>
    <p:sldId id="417" r:id="rId25"/>
    <p:sldId id="363" r:id="rId26"/>
    <p:sldId id="364" r:id="rId27"/>
    <p:sldId id="365" r:id="rId28"/>
    <p:sldId id="399" r:id="rId29"/>
    <p:sldId id="366" r:id="rId30"/>
    <p:sldId id="367" r:id="rId31"/>
    <p:sldId id="410" r:id="rId32"/>
    <p:sldId id="368" r:id="rId33"/>
    <p:sldId id="376" r:id="rId34"/>
    <p:sldId id="377" r:id="rId35"/>
    <p:sldId id="387" r:id="rId36"/>
    <p:sldId id="379" r:id="rId37"/>
    <p:sldId id="369" r:id="rId38"/>
    <p:sldId id="370" r:id="rId39"/>
    <p:sldId id="414" r:id="rId40"/>
    <p:sldId id="371" r:id="rId41"/>
    <p:sldId id="372" r:id="rId42"/>
    <p:sldId id="413" r:id="rId43"/>
    <p:sldId id="374" r:id="rId44"/>
    <p:sldId id="381" r:id="rId45"/>
    <p:sldId id="419" r:id="rId46"/>
    <p:sldId id="383" r:id="rId47"/>
    <p:sldId id="407" r:id="rId48"/>
    <p:sldId id="384" r:id="rId49"/>
    <p:sldId id="408" r:id="rId50"/>
    <p:sldId id="344" r:id="rId51"/>
    <p:sldId id="345" r:id="rId52"/>
    <p:sldId id="346" r:id="rId53"/>
    <p:sldId id="348" r:id="rId54"/>
    <p:sldId id="339" r:id="rId55"/>
    <p:sldId id="397" r:id="rId56"/>
    <p:sldId id="396" r:id="rId57"/>
    <p:sldId id="398" r:id="rId58"/>
    <p:sldId id="340" r:id="rId59"/>
    <p:sldId id="341" r:id="rId60"/>
    <p:sldId id="342" r:id="rId61"/>
    <p:sldId id="402" r:id="rId62"/>
    <p:sldId id="401" r:id="rId63"/>
    <p:sldId id="404" r:id="rId64"/>
    <p:sldId id="405" r:id="rId65"/>
    <p:sldId id="415" r:id="rId66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887"/>
    <a:srgbClr val="C51A4A"/>
    <a:srgbClr val="49C3B1"/>
    <a:srgbClr val="3F5588"/>
    <a:srgbClr val="3FAE2A"/>
    <a:srgbClr val="46797B"/>
    <a:srgbClr val="006241"/>
    <a:srgbClr val="618EB5"/>
    <a:srgbClr val="D14138"/>
    <a:srgbClr val="FF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0" autoAdjust="0"/>
    <p:restoredTop sz="94660"/>
  </p:normalViewPr>
  <p:slideViewPr>
    <p:cSldViewPr snapToGrid="0" snapToObjects="1" showGuides="1">
      <p:cViewPr>
        <p:scale>
          <a:sx n="96" d="100"/>
          <a:sy n="96" d="100"/>
        </p:scale>
        <p:origin x="354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7B375-C368-4CF7-B37C-35F28E69867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39E5A63-1836-4BD9-807B-5F1439BB1339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Comisario(a) General</a:t>
          </a:r>
        </a:p>
      </dgm:t>
    </dgm:pt>
    <dgm:pt modelId="{2E21AA9E-7C93-4EAD-A802-966F9E95C54F}" type="parTrans" cxnId="{BD9824C3-60C5-48E5-9876-A32EE26889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D957C85F-128C-4014-A610-F3C678466289}" type="sibTrans" cxnId="{BD9824C3-60C5-48E5-9876-A32EE268895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2959C761-5EC7-4E24-8DAE-FC7D87DCC942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 de la Academia y Centro de Capacitación Continua</a:t>
          </a:r>
        </a:p>
      </dgm:t>
    </dgm:pt>
    <dgm:pt modelId="{DBD1355B-9B28-4A5B-907E-653A181C2375}" type="parTrans" cxnId="{86480D09-6633-4EE7-95F6-CE350CED540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2C5F84A3-3E46-4B89-80FC-660477646105}" type="sibTrans" cxnId="{86480D09-6633-4EE7-95F6-CE350CED540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FBBD309B-6074-4954-86E6-BCA1348403E4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 de Comando, Control,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Comunicaciones y Cómputo</a:t>
          </a:r>
        </a:p>
      </dgm:t>
    </dgm:pt>
    <dgm:pt modelId="{CA49EF5C-539F-462E-A0D2-BA5F001D1741}" type="parTrans" cxnId="{2959B1E3-3CF3-42FC-B6D8-7BE46F5F475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47157E1F-129C-4719-B4E9-87497E5AFB4E}" type="sibTrans" cxnId="{2959B1E3-3CF3-42FC-B6D8-7BE46F5F475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3E767EB9-A1FB-408E-8B60-7642F6313F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 de Prevención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Social del Delito</a:t>
          </a:r>
        </a:p>
      </dgm:t>
    </dgm:pt>
    <dgm:pt modelId="{AD26C526-D4AF-4694-A024-65FDF43A1D97}" type="parTrans" cxnId="{B9E0078D-38A2-4214-A09E-FC0FC5686F3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D29D74A3-5B84-432D-9DF6-7E823F5079C5}" type="sibTrans" cxnId="{B9E0078D-38A2-4214-A09E-FC0FC5686F3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1666C48A-5CE7-4245-AC41-A716874C803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 de Análisis, Información Y Tecnología</a:t>
          </a:r>
        </a:p>
      </dgm:t>
    </dgm:pt>
    <dgm:pt modelId="{7D265B2B-358A-42E6-90FD-A694CE44E360}" type="parTrans" cxnId="{39F2BC43-10AB-40B4-8295-E3A9F1FB3A2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67CFFD3A-C435-46AC-9D63-C1D08DE2C806}" type="sibTrans" cxnId="{39F2BC43-10AB-40B4-8295-E3A9F1FB3A2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E51B9DD1-2986-4C56-83D4-06A3C090549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Director(a)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Administrativo(a)</a:t>
          </a:r>
        </a:p>
      </dgm:t>
    </dgm:pt>
    <dgm:pt modelId="{84D3BF81-2FCA-4A5A-A3B1-C001EF6213DB}" type="parTrans" cxnId="{995C8178-AC77-43D4-AB5A-606353BEC17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355CB244-2BBB-4083-98C3-492B6429D781}" type="sibTrans" cxnId="{995C8178-AC77-43D4-AB5A-606353BEC17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C2D5AC55-EDAB-4529-A17B-8FA93629604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General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De Inspección</a:t>
          </a:r>
        </a:p>
      </dgm:t>
    </dgm:pt>
    <dgm:pt modelId="{F54485E4-9A44-49BF-85ED-3EBF68299C40}" type="parTrans" cxnId="{CBD861D3-9B93-4BE7-AC99-C89C0151881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2193652C-0BBC-4026-9EB0-426241996413}" type="sibTrans" cxnId="{CBD861D3-9B93-4BE7-AC99-C89C0151881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F02817E7-2E38-4A19-81DE-3640A128A9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</a:t>
          </a:r>
        </a:p>
      </dgm:t>
    </dgm:pt>
    <dgm:pt modelId="{3A0DF4B1-120A-4CD9-9C88-B0A2EE6BEBA9}" type="parTrans" cxnId="{1E5CF181-3B94-4792-BD95-A54B380950D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C70A8F80-E255-48FF-BFA6-E8A21D8252F7}" type="sibTrans" cxnId="{1E5CF181-3B94-4792-BD95-A54B380950D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0E7F2129-11FF-4752-9120-1B79F912E91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Tránsito</a:t>
          </a:r>
        </a:p>
      </dgm:t>
    </dgm:pt>
    <dgm:pt modelId="{315FE9B1-82EB-4CDD-A37B-C396CDB6263D}" type="parTrans" cxnId="{DE535658-6013-459E-95B1-EE955BFEF68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7E569EFC-2190-4C50-AAA9-6643CBF4B1F9}" type="sibTrans" cxnId="{DE535658-6013-459E-95B1-EE955BFEF68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/>
        </a:p>
      </dgm:t>
    </dgm:pt>
    <dgm:pt modelId="{EA0B8534-7042-4975-B0F6-C82297DB253A}" type="pres">
      <dgm:prSet presAssocID="{F2F7B375-C368-4CF7-B37C-35F28E6986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0EACFD8-D33E-4C1D-BF39-0716AA130BE9}" type="pres">
      <dgm:prSet presAssocID="{939E5A63-1836-4BD9-807B-5F1439BB1339}" presName="hierRoot1" presStyleCnt="0">
        <dgm:presLayoutVars>
          <dgm:hierBranch val="hang"/>
        </dgm:presLayoutVars>
      </dgm:prSet>
      <dgm:spPr/>
      <dgm:t>
        <a:bodyPr/>
        <a:lstStyle/>
        <a:p>
          <a:endParaRPr lang="es-ES"/>
        </a:p>
      </dgm:t>
    </dgm:pt>
    <dgm:pt modelId="{2C4600C7-D5FA-4C57-AE8D-F31FB2603F7C}" type="pres">
      <dgm:prSet presAssocID="{939E5A63-1836-4BD9-807B-5F1439BB1339}" presName="rootComposite1" presStyleCnt="0"/>
      <dgm:spPr/>
      <dgm:t>
        <a:bodyPr/>
        <a:lstStyle/>
        <a:p>
          <a:endParaRPr lang="es-ES"/>
        </a:p>
      </dgm:t>
    </dgm:pt>
    <dgm:pt modelId="{5BBF5B38-B01E-44B2-9779-EF00B5006E6C}" type="pres">
      <dgm:prSet presAssocID="{939E5A63-1836-4BD9-807B-5F1439BB1339}" presName="rootText1" presStyleLbl="node0" presStyleIdx="0" presStyleCnt="1" custScaleX="199637" custScaleY="117455" custLinFactNeighborY="3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0076F7-B3A1-4FA0-909D-6A552133AB8F}" type="pres">
      <dgm:prSet presAssocID="{939E5A63-1836-4BD9-807B-5F1439BB133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C0EFED7-C75D-487F-AF06-638113B95817}" type="pres">
      <dgm:prSet presAssocID="{939E5A63-1836-4BD9-807B-5F1439BB1339}" presName="hierChild2" presStyleCnt="0"/>
      <dgm:spPr/>
      <dgm:t>
        <a:bodyPr/>
        <a:lstStyle/>
        <a:p>
          <a:endParaRPr lang="es-ES"/>
        </a:p>
      </dgm:t>
    </dgm:pt>
    <dgm:pt modelId="{E57544EF-8F74-4F4E-807A-5F0DA4044F6B}" type="pres">
      <dgm:prSet presAssocID="{DBD1355B-9B28-4A5B-907E-653A181C2375}" presName="Name48" presStyleLbl="parChTrans1D2" presStyleIdx="0" presStyleCnt="6"/>
      <dgm:spPr/>
      <dgm:t>
        <a:bodyPr/>
        <a:lstStyle/>
        <a:p>
          <a:endParaRPr lang="es-ES"/>
        </a:p>
      </dgm:t>
    </dgm:pt>
    <dgm:pt modelId="{7F904D8F-5CD7-4141-B582-B33699B76C8B}" type="pres">
      <dgm:prSet presAssocID="{2959C761-5EC7-4E24-8DAE-FC7D87DCC942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D31C6F0-6A47-4DB5-A058-4A72AC2647D2}" type="pres">
      <dgm:prSet presAssocID="{2959C761-5EC7-4E24-8DAE-FC7D87DCC942}" presName="rootComposite" presStyleCnt="0"/>
      <dgm:spPr/>
      <dgm:t>
        <a:bodyPr/>
        <a:lstStyle/>
        <a:p>
          <a:endParaRPr lang="es-ES"/>
        </a:p>
      </dgm:t>
    </dgm:pt>
    <dgm:pt modelId="{16AAF0CA-6CD6-47AA-8AB6-DCBF20F41BA5}" type="pres">
      <dgm:prSet presAssocID="{2959C761-5EC7-4E24-8DAE-FC7D87DCC942}" presName="rootText" presStyleLbl="node2" presStyleIdx="0" presStyleCnt="6" custScaleX="176035" custScaleY="100591" custLinFactNeighborY="-6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13D077-2C53-4523-A3B3-D15C939BBCC3}" type="pres">
      <dgm:prSet presAssocID="{2959C761-5EC7-4E24-8DAE-FC7D87DCC942}" presName="rootConnector" presStyleLbl="node2" presStyleIdx="0" presStyleCnt="6"/>
      <dgm:spPr/>
      <dgm:t>
        <a:bodyPr/>
        <a:lstStyle/>
        <a:p>
          <a:endParaRPr lang="es-ES"/>
        </a:p>
      </dgm:t>
    </dgm:pt>
    <dgm:pt modelId="{56FAD635-5570-4965-8906-B65F3FF923AC}" type="pres">
      <dgm:prSet presAssocID="{2959C761-5EC7-4E24-8DAE-FC7D87DCC942}" presName="hierChild4" presStyleCnt="0"/>
      <dgm:spPr/>
      <dgm:t>
        <a:bodyPr/>
        <a:lstStyle/>
        <a:p>
          <a:endParaRPr lang="es-ES"/>
        </a:p>
      </dgm:t>
    </dgm:pt>
    <dgm:pt modelId="{DD325BCE-7A73-4D98-8C65-3B6F553BA18E}" type="pres">
      <dgm:prSet presAssocID="{2959C761-5EC7-4E24-8DAE-FC7D87DCC942}" presName="hierChild5" presStyleCnt="0"/>
      <dgm:spPr/>
      <dgm:t>
        <a:bodyPr/>
        <a:lstStyle/>
        <a:p>
          <a:endParaRPr lang="es-ES"/>
        </a:p>
      </dgm:t>
    </dgm:pt>
    <dgm:pt modelId="{0CEA848E-F745-48DC-BC4D-94F87A0E876C}" type="pres">
      <dgm:prSet presAssocID="{CA49EF5C-539F-462E-A0D2-BA5F001D1741}" presName="Name48" presStyleLbl="parChTrans1D2" presStyleIdx="1" presStyleCnt="6"/>
      <dgm:spPr/>
      <dgm:t>
        <a:bodyPr/>
        <a:lstStyle/>
        <a:p>
          <a:endParaRPr lang="es-ES"/>
        </a:p>
      </dgm:t>
    </dgm:pt>
    <dgm:pt modelId="{A815AC46-6658-4C9B-B858-24A5E537C331}" type="pres">
      <dgm:prSet presAssocID="{FBBD309B-6074-4954-86E6-BCA1348403E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E5D6C11-7653-4696-A3DF-A224301B118E}" type="pres">
      <dgm:prSet presAssocID="{FBBD309B-6074-4954-86E6-BCA1348403E4}" presName="rootComposite" presStyleCnt="0"/>
      <dgm:spPr/>
      <dgm:t>
        <a:bodyPr/>
        <a:lstStyle/>
        <a:p>
          <a:endParaRPr lang="es-ES"/>
        </a:p>
      </dgm:t>
    </dgm:pt>
    <dgm:pt modelId="{3AF400D8-E83E-422C-8BAD-B5DAB885243F}" type="pres">
      <dgm:prSet presAssocID="{FBBD309B-6074-4954-86E6-BCA1348403E4}" presName="rootText" presStyleLbl="node2" presStyleIdx="1" presStyleCnt="6" custScaleX="176035" custScaleY="100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39167A-2B14-4E44-852D-0255EBE87918}" type="pres">
      <dgm:prSet presAssocID="{FBBD309B-6074-4954-86E6-BCA1348403E4}" presName="rootConnector" presStyleLbl="node2" presStyleIdx="1" presStyleCnt="6"/>
      <dgm:spPr/>
      <dgm:t>
        <a:bodyPr/>
        <a:lstStyle/>
        <a:p>
          <a:endParaRPr lang="es-ES"/>
        </a:p>
      </dgm:t>
    </dgm:pt>
    <dgm:pt modelId="{E78DC8C3-40AD-420D-B4F7-C1A8AA7F4009}" type="pres">
      <dgm:prSet presAssocID="{FBBD309B-6074-4954-86E6-BCA1348403E4}" presName="hierChild4" presStyleCnt="0"/>
      <dgm:spPr/>
      <dgm:t>
        <a:bodyPr/>
        <a:lstStyle/>
        <a:p>
          <a:endParaRPr lang="es-ES"/>
        </a:p>
      </dgm:t>
    </dgm:pt>
    <dgm:pt modelId="{142E3F40-F9C8-468A-A8EA-8C7A77A407CF}" type="pres">
      <dgm:prSet presAssocID="{FBBD309B-6074-4954-86E6-BCA1348403E4}" presName="hierChild5" presStyleCnt="0"/>
      <dgm:spPr/>
      <dgm:t>
        <a:bodyPr/>
        <a:lstStyle/>
        <a:p>
          <a:endParaRPr lang="es-ES"/>
        </a:p>
      </dgm:t>
    </dgm:pt>
    <dgm:pt modelId="{2A7A0EF7-EA05-4989-8854-6871EFB1F1A9}" type="pres">
      <dgm:prSet presAssocID="{AD26C526-D4AF-4694-A024-65FDF43A1D97}" presName="Name48" presStyleLbl="parChTrans1D2" presStyleIdx="2" presStyleCnt="6"/>
      <dgm:spPr/>
      <dgm:t>
        <a:bodyPr/>
        <a:lstStyle/>
        <a:p>
          <a:endParaRPr lang="es-ES"/>
        </a:p>
      </dgm:t>
    </dgm:pt>
    <dgm:pt modelId="{DF1BBBDB-7326-4FF8-802D-531DAF073833}" type="pres">
      <dgm:prSet presAssocID="{3E767EB9-A1FB-408E-8B60-7642F6313F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5AC88EA-6A44-4A2D-A9B2-6A640CD62D87}" type="pres">
      <dgm:prSet presAssocID="{3E767EB9-A1FB-408E-8B60-7642F6313F0C}" presName="rootComposite" presStyleCnt="0"/>
      <dgm:spPr/>
      <dgm:t>
        <a:bodyPr/>
        <a:lstStyle/>
        <a:p>
          <a:endParaRPr lang="es-ES"/>
        </a:p>
      </dgm:t>
    </dgm:pt>
    <dgm:pt modelId="{990FC1FE-2F3E-4449-B0C0-644E01E26260}" type="pres">
      <dgm:prSet presAssocID="{3E767EB9-A1FB-408E-8B60-7642F6313F0C}" presName="rootText" presStyleLbl="node2" presStyleIdx="2" presStyleCnt="6" custScaleX="176035" custScaleY="100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BF970F-773E-4EA4-94E1-8249F17DFCAA}" type="pres">
      <dgm:prSet presAssocID="{3E767EB9-A1FB-408E-8B60-7642F6313F0C}" presName="rootConnector" presStyleLbl="node2" presStyleIdx="2" presStyleCnt="6"/>
      <dgm:spPr/>
      <dgm:t>
        <a:bodyPr/>
        <a:lstStyle/>
        <a:p>
          <a:endParaRPr lang="es-ES"/>
        </a:p>
      </dgm:t>
    </dgm:pt>
    <dgm:pt modelId="{8C9D046A-7752-424D-838B-04164A6DEE61}" type="pres">
      <dgm:prSet presAssocID="{3E767EB9-A1FB-408E-8B60-7642F6313F0C}" presName="hierChild4" presStyleCnt="0"/>
      <dgm:spPr/>
      <dgm:t>
        <a:bodyPr/>
        <a:lstStyle/>
        <a:p>
          <a:endParaRPr lang="es-ES"/>
        </a:p>
      </dgm:t>
    </dgm:pt>
    <dgm:pt modelId="{622D85E4-6BFA-4E38-97E2-3F6F752D81AF}" type="pres">
      <dgm:prSet presAssocID="{3E767EB9-A1FB-408E-8B60-7642F6313F0C}" presName="hierChild5" presStyleCnt="0"/>
      <dgm:spPr/>
      <dgm:t>
        <a:bodyPr/>
        <a:lstStyle/>
        <a:p>
          <a:endParaRPr lang="es-ES"/>
        </a:p>
      </dgm:t>
    </dgm:pt>
    <dgm:pt modelId="{C9D6FA65-2522-463B-816C-03F08B3589AF}" type="pres">
      <dgm:prSet presAssocID="{7D265B2B-358A-42E6-90FD-A694CE44E360}" presName="Name48" presStyleLbl="parChTrans1D2" presStyleIdx="3" presStyleCnt="6"/>
      <dgm:spPr/>
      <dgm:t>
        <a:bodyPr/>
        <a:lstStyle/>
        <a:p>
          <a:endParaRPr lang="es-ES"/>
        </a:p>
      </dgm:t>
    </dgm:pt>
    <dgm:pt modelId="{274804DE-4741-4B6B-AD97-19F21D4AA930}" type="pres">
      <dgm:prSet presAssocID="{1666C48A-5CE7-4245-AC41-A716874C803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701BD92-1B7C-4221-B7B0-008F84831DC0}" type="pres">
      <dgm:prSet presAssocID="{1666C48A-5CE7-4245-AC41-A716874C803E}" presName="rootComposite" presStyleCnt="0"/>
      <dgm:spPr/>
      <dgm:t>
        <a:bodyPr/>
        <a:lstStyle/>
        <a:p>
          <a:endParaRPr lang="es-ES"/>
        </a:p>
      </dgm:t>
    </dgm:pt>
    <dgm:pt modelId="{A2C57FEC-9BE4-4D2C-AE94-7ED30BF0747B}" type="pres">
      <dgm:prSet presAssocID="{1666C48A-5CE7-4245-AC41-A716874C803E}" presName="rootText" presStyleLbl="node2" presStyleIdx="3" presStyleCnt="6" custScaleX="176035" custScaleY="100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380635-FDBC-4025-B56F-DACFF8EA11FC}" type="pres">
      <dgm:prSet presAssocID="{1666C48A-5CE7-4245-AC41-A716874C803E}" presName="rootConnector" presStyleLbl="node2" presStyleIdx="3" presStyleCnt="6"/>
      <dgm:spPr/>
      <dgm:t>
        <a:bodyPr/>
        <a:lstStyle/>
        <a:p>
          <a:endParaRPr lang="es-ES"/>
        </a:p>
      </dgm:t>
    </dgm:pt>
    <dgm:pt modelId="{C4C27117-A6E1-4E7A-A75F-9EB4F14D82B1}" type="pres">
      <dgm:prSet presAssocID="{1666C48A-5CE7-4245-AC41-A716874C803E}" presName="hierChild4" presStyleCnt="0"/>
      <dgm:spPr/>
      <dgm:t>
        <a:bodyPr/>
        <a:lstStyle/>
        <a:p>
          <a:endParaRPr lang="es-ES"/>
        </a:p>
      </dgm:t>
    </dgm:pt>
    <dgm:pt modelId="{76559BAE-D9CF-45F3-ABF9-AF19FFED464F}" type="pres">
      <dgm:prSet presAssocID="{1666C48A-5CE7-4245-AC41-A716874C803E}" presName="hierChild5" presStyleCnt="0"/>
      <dgm:spPr/>
      <dgm:t>
        <a:bodyPr/>
        <a:lstStyle/>
        <a:p>
          <a:endParaRPr lang="es-ES"/>
        </a:p>
      </dgm:t>
    </dgm:pt>
    <dgm:pt modelId="{9B4ACA6F-76B2-4836-8D28-7C8985B6159B}" type="pres">
      <dgm:prSet presAssocID="{84D3BF81-2FCA-4A5A-A3B1-C001EF6213DB}" presName="Name48" presStyleLbl="parChTrans1D2" presStyleIdx="4" presStyleCnt="6"/>
      <dgm:spPr/>
      <dgm:t>
        <a:bodyPr/>
        <a:lstStyle/>
        <a:p>
          <a:endParaRPr lang="es-ES"/>
        </a:p>
      </dgm:t>
    </dgm:pt>
    <dgm:pt modelId="{69FE62EA-1687-43A4-AC0A-51A6383EF82A}" type="pres">
      <dgm:prSet presAssocID="{E51B9DD1-2986-4C56-83D4-06A3C090549A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41E7C514-F32C-4BA1-9F04-B51EAC3034B4}" type="pres">
      <dgm:prSet presAssocID="{E51B9DD1-2986-4C56-83D4-06A3C090549A}" presName="rootComposite" presStyleCnt="0"/>
      <dgm:spPr/>
      <dgm:t>
        <a:bodyPr/>
        <a:lstStyle/>
        <a:p>
          <a:endParaRPr lang="es-ES"/>
        </a:p>
      </dgm:t>
    </dgm:pt>
    <dgm:pt modelId="{0AF4A2FE-3782-4531-9578-5D68823CAAC2}" type="pres">
      <dgm:prSet presAssocID="{E51B9DD1-2986-4C56-83D4-06A3C090549A}" presName="rootText" presStyleLbl="node2" presStyleIdx="4" presStyleCnt="6" custScaleX="176035" custScaleY="100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4F9FBA-5FCD-4E50-9DC6-75CFF1353251}" type="pres">
      <dgm:prSet presAssocID="{E51B9DD1-2986-4C56-83D4-06A3C090549A}" presName="rootConnector" presStyleLbl="node2" presStyleIdx="4" presStyleCnt="6"/>
      <dgm:spPr/>
      <dgm:t>
        <a:bodyPr/>
        <a:lstStyle/>
        <a:p>
          <a:endParaRPr lang="es-ES"/>
        </a:p>
      </dgm:t>
    </dgm:pt>
    <dgm:pt modelId="{FC007650-C51D-428E-8744-5E46BDD14776}" type="pres">
      <dgm:prSet presAssocID="{E51B9DD1-2986-4C56-83D4-06A3C090549A}" presName="hierChild4" presStyleCnt="0"/>
      <dgm:spPr/>
      <dgm:t>
        <a:bodyPr/>
        <a:lstStyle/>
        <a:p>
          <a:endParaRPr lang="es-ES"/>
        </a:p>
      </dgm:t>
    </dgm:pt>
    <dgm:pt modelId="{7DD28343-4996-49D8-93D6-2246522BEF77}" type="pres">
      <dgm:prSet presAssocID="{E51B9DD1-2986-4C56-83D4-06A3C090549A}" presName="hierChild5" presStyleCnt="0"/>
      <dgm:spPr/>
      <dgm:t>
        <a:bodyPr/>
        <a:lstStyle/>
        <a:p>
          <a:endParaRPr lang="es-ES"/>
        </a:p>
      </dgm:t>
    </dgm:pt>
    <dgm:pt modelId="{B3A76A5E-8CD4-4043-A418-A7E8538F5411}" type="pres">
      <dgm:prSet presAssocID="{F54485E4-9A44-49BF-85ED-3EBF68299C40}" presName="Name48" presStyleLbl="parChTrans1D2" presStyleIdx="5" presStyleCnt="6"/>
      <dgm:spPr/>
      <dgm:t>
        <a:bodyPr/>
        <a:lstStyle/>
        <a:p>
          <a:endParaRPr lang="es-ES"/>
        </a:p>
      </dgm:t>
    </dgm:pt>
    <dgm:pt modelId="{485A42E3-3F5B-4169-8FFD-A3CF8424BA03}" type="pres">
      <dgm:prSet presAssocID="{C2D5AC55-EDAB-4529-A17B-8FA936296042}" presName="hierRoot2" presStyleCnt="0">
        <dgm:presLayoutVars>
          <dgm:hierBranch val="hang"/>
        </dgm:presLayoutVars>
      </dgm:prSet>
      <dgm:spPr/>
      <dgm:t>
        <a:bodyPr/>
        <a:lstStyle/>
        <a:p>
          <a:endParaRPr lang="es-ES"/>
        </a:p>
      </dgm:t>
    </dgm:pt>
    <dgm:pt modelId="{7B1FEC7D-C133-4FF6-984E-400817CAC986}" type="pres">
      <dgm:prSet presAssocID="{C2D5AC55-EDAB-4529-A17B-8FA936296042}" presName="rootComposite" presStyleCnt="0"/>
      <dgm:spPr/>
      <dgm:t>
        <a:bodyPr/>
        <a:lstStyle/>
        <a:p>
          <a:endParaRPr lang="es-ES"/>
        </a:p>
      </dgm:t>
    </dgm:pt>
    <dgm:pt modelId="{59235B3B-BC15-46C0-8CB8-24909E636BAF}" type="pres">
      <dgm:prSet presAssocID="{C2D5AC55-EDAB-4529-A17B-8FA936296042}" presName="rootText" presStyleLbl="node2" presStyleIdx="5" presStyleCnt="6" custScaleX="176035" custScaleY="100591" custLinFactNeighborX="-40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E8E717-787E-4502-9E6C-885691C8E3C7}" type="pres">
      <dgm:prSet presAssocID="{C2D5AC55-EDAB-4529-A17B-8FA936296042}" presName="rootConnector" presStyleLbl="node2" presStyleIdx="5" presStyleCnt="6"/>
      <dgm:spPr/>
      <dgm:t>
        <a:bodyPr/>
        <a:lstStyle/>
        <a:p>
          <a:endParaRPr lang="es-ES"/>
        </a:p>
      </dgm:t>
    </dgm:pt>
    <dgm:pt modelId="{1D78EAB9-0134-4B3A-AEC5-379C183CB949}" type="pres">
      <dgm:prSet presAssocID="{C2D5AC55-EDAB-4529-A17B-8FA936296042}" presName="hierChild4" presStyleCnt="0"/>
      <dgm:spPr/>
      <dgm:t>
        <a:bodyPr/>
        <a:lstStyle/>
        <a:p>
          <a:endParaRPr lang="es-ES"/>
        </a:p>
      </dgm:t>
    </dgm:pt>
    <dgm:pt modelId="{66D58C35-5756-4BCC-A575-20C7DA6B571B}" type="pres">
      <dgm:prSet presAssocID="{3A0DF4B1-120A-4CD9-9C88-B0A2EE6BEBA9}" presName="Name48" presStyleLbl="parChTrans1D3" presStyleIdx="0" presStyleCnt="2"/>
      <dgm:spPr/>
      <dgm:t>
        <a:bodyPr/>
        <a:lstStyle/>
        <a:p>
          <a:endParaRPr lang="es-ES"/>
        </a:p>
      </dgm:t>
    </dgm:pt>
    <dgm:pt modelId="{0EA7FA48-A7A8-480E-B5C6-A78ADA30636D}" type="pres">
      <dgm:prSet presAssocID="{F02817E7-2E38-4A19-81DE-3640A128A9A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72018A7-FC81-4319-B65E-15D9EC9403F9}" type="pres">
      <dgm:prSet presAssocID="{F02817E7-2E38-4A19-81DE-3640A128A9A6}" presName="rootComposite" presStyleCnt="0"/>
      <dgm:spPr/>
      <dgm:t>
        <a:bodyPr/>
        <a:lstStyle/>
        <a:p>
          <a:endParaRPr lang="es-ES"/>
        </a:p>
      </dgm:t>
    </dgm:pt>
    <dgm:pt modelId="{3935AD09-B16F-4E8E-90C3-CD8A253D6F7F}" type="pres">
      <dgm:prSet presAssocID="{F02817E7-2E38-4A19-81DE-3640A128A9A6}" presName="rootText" presStyleLbl="node3" presStyleIdx="0" presStyleCnt="2" custScaleX="128998" custScaleY="77399" custLinFactNeighborX="-40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A5F7E8-965B-4849-851E-10E4E97637CD}" type="pres">
      <dgm:prSet presAssocID="{F02817E7-2E38-4A19-81DE-3640A128A9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EE970B4D-85BE-454A-B56C-73E9D37502CA}" type="pres">
      <dgm:prSet presAssocID="{F02817E7-2E38-4A19-81DE-3640A128A9A6}" presName="hierChild4" presStyleCnt="0"/>
      <dgm:spPr/>
      <dgm:t>
        <a:bodyPr/>
        <a:lstStyle/>
        <a:p>
          <a:endParaRPr lang="es-ES"/>
        </a:p>
      </dgm:t>
    </dgm:pt>
    <dgm:pt modelId="{ED5F6159-1AE2-4D42-8CCC-98112CD4F7A5}" type="pres">
      <dgm:prSet presAssocID="{F02817E7-2E38-4A19-81DE-3640A128A9A6}" presName="hierChild5" presStyleCnt="0"/>
      <dgm:spPr/>
      <dgm:t>
        <a:bodyPr/>
        <a:lstStyle/>
        <a:p>
          <a:endParaRPr lang="es-ES"/>
        </a:p>
      </dgm:t>
    </dgm:pt>
    <dgm:pt modelId="{8EBA1CE9-2ADC-48BB-A575-E41CBE87CF00}" type="pres">
      <dgm:prSet presAssocID="{315FE9B1-82EB-4CDD-A37B-C396CDB6263D}" presName="Name48" presStyleLbl="parChTrans1D3" presStyleIdx="1" presStyleCnt="2"/>
      <dgm:spPr/>
      <dgm:t>
        <a:bodyPr/>
        <a:lstStyle/>
        <a:p>
          <a:endParaRPr lang="es-ES"/>
        </a:p>
      </dgm:t>
    </dgm:pt>
    <dgm:pt modelId="{DA4C3F7A-0EE3-4EA1-B300-6F9B916EEDAA}" type="pres">
      <dgm:prSet presAssocID="{0E7F2129-11FF-4752-9120-1B79F912E91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9EF6D20-BE54-4D2B-BD5F-6C7A111D575F}" type="pres">
      <dgm:prSet presAssocID="{0E7F2129-11FF-4752-9120-1B79F912E913}" presName="rootComposite" presStyleCnt="0"/>
      <dgm:spPr/>
      <dgm:t>
        <a:bodyPr/>
        <a:lstStyle/>
        <a:p>
          <a:endParaRPr lang="es-ES"/>
        </a:p>
      </dgm:t>
    </dgm:pt>
    <dgm:pt modelId="{D7977FD6-0A2F-46D0-8DC3-97E3529CB754}" type="pres">
      <dgm:prSet presAssocID="{0E7F2129-11FF-4752-9120-1B79F912E913}" presName="rootText" presStyleLbl="node3" presStyleIdx="1" presStyleCnt="2" custScaleX="128998" custScaleY="77399" custLinFactNeighborX="-404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02DC59-CE58-4CA2-9D1E-3BA9DFA88BEC}" type="pres">
      <dgm:prSet presAssocID="{0E7F2129-11FF-4752-9120-1B79F912E913}" presName="rootConnector" presStyleLbl="node3" presStyleIdx="1" presStyleCnt="2"/>
      <dgm:spPr/>
      <dgm:t>
        <a:bodyPr/>
        <a:lstStyle/>
        <a:p>
          <a:endParaRPr lang="es-ES"/>
        </a:p>
      </dgm:t>
    </dgm:pt>
    <dgm:pt modelId="{9B9FABF0-0B66-4149-AB1E-D808C0B3B621}" type="pres">
      <dgm:prSet presAssocID="{0E7F2129-11FF-4752-9120-1B79F912E913}" presName="hierChild4" presStyleCnt="0"/>
      <dgm:spPr/>
      <dgm:t>
        <a:bodyPr/>
        <a:lstStyle/>
        <a:p>
          <a:endParaRPr lang="es-ES"/>
        </a:p>
      </dgm:t>
    </dgm:pt>
    <dgm:pt modelId="{C3E5A316-3209-4761-B6CA-152DB76DB979}" type="pres">
      <dgm:prSet presAssocID="{0E7F2129-11FF-4752-9120-1B79F912E913}" presName="hierChild5" presStyleCnt="0"/>
      <dgm:spPr/>
      <dgm:t>
        <a:bodyPr/>
        <a:lstStyle/>
        <a:p>
          <a:endParaRPr lang="es-ES"/>
        </a:p>
      </dgm:t>
    </dgm:pt>
    <dgm:pt modelId="{E1F98CBD-554A-4649-A245-C71A8F83A99B}" type="pres">
      <dgm:prSet presAssocID="{C2D5AC55-EDAB-4529-A17B-8FA936296042}" presName="hierChild5" presStyleCnt="0"/>
      <dgm:spPr/>
      <dgm:t>
        <a:bodyPr/>
        <a:lstStyle/>
        <a:p>
          <a:endParaRPr lang="es-ES"/>
        </a:p>
      </dgm:t>
    </dgm:pt>
    <dgm:pt modelId="{C6D286CA-9E9E-48B3-8166-383EB1BFB00C}" type="pres">
      <dgm:prSet presAssocID="{939E5A63-1836-4BD9-807B-5F1439BB1339}" presName="hierChild3" presStyleCnt="0"/>
      <dgm:spPr/>
      <dgm:t>
        <a:bodyPr/>
        <a:lstStyle/>
        <a:p>
          <a:endParaRPr lang="es-ES"/>
        </a:p>
      </dgm:t>
    </dgm:pt>
  </dgm:ptLst>
  <dgm:cxnLst>
    <dgm:cxn modelId="{1E5CF181-3B94-4792-BD95-A54B380950D3}" srcId="{C2D5AC55-EDAB-4529-A17B-8FA936296042}" destId="{F02817E7-2E38-4A19-81DE-3640A128A9A6}" srcOrd="0" destOrd="0" parTransId="{3A0DF4B1-120A-4CD9-9C88-B0A2EE6BEBA9}" sibTransId="{C70A8F80-E255-48FF-BFA6-E8A21D8252F7}"/>
    <dgm:cxn modelId="{7CD73DF6-0281-4117-9782-7B8324561DD0}" type="presOf" srcId="{E51B9DD1-2986-4C56-83D4-06A3C090549A}" destId="{704F9FBA-5FCD-4E50-9DC6-75CFF1353251}" srcOrd="1" destOrd="0" presId="urn:microsoft.com/office/officeart/2005/8/layout/orgChart1"/>
    <dgm:cxn modelId="{25CB3060-6219-4558-8B83-6B3A258A55F1}" type="presOf" srcId="{AD26C526-D4AF-4694-A024-65FDF43A1D97}" destId="{2A7A0EF7-EA05-4989-8854-6871EFB1F1A9}" srcOrd="0" destOrd="0" presId="urn:microsoft.com/office/officeart/2005/8/layout/orgChart1"/>
    <dgm:cxn modelId="{32D42F1C-E279-4DD3-9BC2-BAF8F31B94CA}" type="presOf" srcId="{FBBD309B-6074-4954-86E6-BCA1348403E4}" destId="{5A39167A-2B14-4E44-852D-0255EBE87918}" srcOrd="1" destOrd="0" presId="urn:microsoft.com/office/officeart/2005/8/layout/orgChart1"/>
    <dgm:cxn modelId="{FD8C492C-1BE2-4B0A-BBBD-DE173D08D752}" type="presOf" srcId="{315FE9B1-82EB-4CDD-A37B-C396CDB6263D}" destId="{8EBA1CE9-2ADC-48BB-A575-E41CBE87CF00}" srcOrd="0" destOrd="0" presId="urn:microsoft.com/office/officeart/2005/8/layout/orgChart1"/>
    <dgm:cxn modelId="{E717CF94-E301-4715-BC94-27652DB10F4F}" type="presOf" srcId="{0E7F2129-11FF-4752-9120-1B79F912E913}" destId="{D7977FD6-0A2F-46D0-8DC3-97E3529CB754}" srcOrd="0" destOrd="0" presId="urn:microsoft.com/office/officeart/2005/8/layout/orgChart1"/>
    <dgm:cxn modelId="{BD9824C3-60C5-48E5-9876-A32EE2688958}" srcId="{F2F7B375-C368-4CF7-B37C-35F28E69867B}" destId="{939E5A63-1836-4BD9-807B-5F1439BB1339}" srcOrd="0" destOrd="0" parTransId="{2E21AA9E-7C93-4EAD-A802-966F9E95C54F}" sibTransId="{D957C85F-128C-4014-A610-F3C678466289}"/>
    <dgm:cxn modelId="{2869FF57-050A-4CB7-B88C-CB3A454AFECF}" type="presOf" srcId="{C2D5AC55-EDAB-4529-A17B-8FA936296042}" destId="{2CE8E717-787E-4502-9E6C-885691C8E3C7}" srcOrd="1" destOrd="0" presId="urn:microsoft.com/office/officeart/2005/8/layout/orgChart1"/>
    <dgm:cxn modelId="{2959B1E3-3CF3-42FC-B6D8-7BE46F5F475B}" srcId="{939E5A63-1836-4BD9-807B-5F1439BB1339}" destId="{FBBD309B-6074-4954-86E6-BCA1348403E4}" srcOrd="1" destOrd="0" parTransId="{CA49EF5C-539F-462E-A0D2-BA5F001D1741}" sibTransId="{47157E1F-129C-4719-B4E9-87497E5AFB4E}"/>
    <dgm:cxn modelId="{7200A5B4-BD6F-4D48-93AD-1507446B0DF1}" type="presOf" srcId="{F02817E7-2E38-4A19-81DE-3640A128A9A6}" destId="{3935AD09-B16F-4E8E-90C3-CD8A253D6F7F}" srcOrd="0" destOrd="0" presId="urn:microsoft.com/office/officeart/2005/8/layout/orgChart1"/>
    <dgm:cxn modelId="{7A42ED95-CD8C-485C-8349-917908602094}" type="presOf" srcId="{2959C761-5EC7-4E24-8DAE-FC7D87DCC942}" destId="{F813D077-2C53-4523-A3B3-D15C939BBCC3}" srcOrd="1" destOrd="0" presId="urn:microsoft.com/office/officeart/2005/8/layout/orgChart1"/>
    <dgm:cxn modelId="{40855AF3-68A8-44BE-A1D7-E8E94383D7F9}" type="presOf" srcId="{2959C761-5EC7-4E24-8DAE-FC7D87DCC942}" destId="{16AAF0CA-6CD6-47AA-8AB6-DCBF20F41BA5}" srcOrd="0" destOrd="0" presId="urn:microsoft.com/office/officeart/2005/8/layout/orgChart1"/>
    <dgm:cxn modelId="{0942E930-083B-414F-8D74-A82097272AF9}" type="presOf" srcId="{939E5A63-1836-4BD9-807B-5F1439BB1339}" destId="{5BBF5B38-B01E-44B2-9779-EF00B5006E6C}" srcOrd="0" destOrd="0" presId="urn:microsoft.com/office/officeart/2005/8/layout/orgChart1"/>
    <dgm:cxn modelId="{CBD861D3-9B93-4BE7-AC99-C89C01518815}" srcId="{939E5A63-1836-4BD9-807B-5F1439BB1339}" destId="{C2D5AC55-EDAB-4529-A17B-8FA936296042}" srcOrd="5" destOrd="0" parTransId="{F54485E4-9A44-49BF-85ED-3EBF68299C40}" sibTransId="{2193652C-0BBC-4026-9EB0-426241996413}"/>
    <dgm:cxn modelId="{39F2BC43-10AB-40B4-8295-E3A9F1FB3A22}" srcId="{939E5A63-1836-4BD9-807B-5F1439BB1339}" destId="{1666C48A-5CE7-4245-AC41-A716874C803E}" srcOrd="3" destOrd="0" parTransId="{7D265B2B-358A-42E6-90FD-A694CE44E360}" sibTransId="{67CFFD3A-C435-46AC-9D63-C1D08DE2C806}"/>
    <dgm:cxn modelId="{D9EA3345-C2F8-4AE8-9DFA-44712CC59144}" type="presOf" srcId="{3E767EB9-A1FB-408E-8B60-7642F6313F0C}" destId="{990FC1FE-2F3E-4449-B0C0-644E01E26260}" srcOrd="0" destOrd="0" presId="urn:microsoft.com/office/officeart/2005/8/layout/orgChart1"/>
    <dgm:cxn modelId="{AFDD28AC-E67C-4027-8913-68E93CC8332B}" type="presOf" srcId="{C2D5AC55-EDAB-4529-A17B-8FA936296042}" destId="{59235B3B-BC15-46C0-8CB8-24909E636BAF}" srcOrd="0" destOrd="0" presId="urn:microsoft.com/office/officeart/2005/8/layout/orgChart1"/>
    <dgm:cxn modelId="{E1B9BD5A-A8DA-455A-BA2D-E0E56FDC0E8D}" type="presOf" srcId="{CA49EF5C-539F-462E-A0D2-BA5F001D1741}" destId="{0CEA848E-F745-48DC-BC4D-94F87A0E876C}" srcOrd="0" destOrd="0" presId="urn:microsoft.com/office/officeart/2005/8/layout/orgChart1"/>
    <dgm:cxn modelId="{6B483A22-E742-474F-AE44-D027EA7C1E05}" type="presOf" srcId="{FBBD309B-6074-4954-86E6-BCA1348403E4}" destId="{3AF400D8-E83E-422C-8BAD-B5DAB885243F}" srcOrd="0" destOrd="0" presId="urn:microsoft.com/office/officeart/2005/8/layout/orgChart1"/>
    <dgm:cxn modelId="{A6782914-2D48-4FDD-9621-D440A87FA875}" type="presOf" srcId="{F54485E4-9A44-49BF-85ED-3EBF68299C40}" destId="{B3A76A5E-8CD4-4043-A418-A7E8538F5411}" srcOrd="0" destOrd="0" presId="urn:microsoft.com/office/officeart/2005/8/layout/orgChart1"/>
    <dgm:cxn modelId="{0385DF1A-3FD5-4222-9624-BE0F6BFC9E1B}" type="presOf" srcId="{1666C48A-5CE7-4245-AC41-A716874C803E}" destId="{A2C57FEC-9BE4-4D2C-AE94-7ED30BF0747B}" srcOrd="0" destOrd="0" presId="urn:microsoft.com/office/officeart/2005/8/layout/orgChart1"/>
    <dgm:cxn modelId="{2F3E1181-1F49-4E9F-8DCF-AB6E446A75E9}" type="presOf" srcId="{1666C48A-5CE7-4245-AC41-A716874C803E}" destId="{E8380635-FDBC-4025-B56F-DACFF8EA11FC}" srcOrd="1" destOrd="0" presId="urn:microsoft.com/office/officeart/2005/8/layout/orgChart1"/>
    <dgm:cxn modelId="{27984DD8-FE50-400B-9944-0165937589A7}" type="presOf" srcId="{84D3BF81-2FCA-4A5A-A3B1-C001EF6213DB}" destId="{9B4ACA6F-76B2-4836-8D28-7C8985B6159B}" srcOrd="0" destOrd="0" presId="urn:microsoft.com/office/officeart/2005/8/layout/orgChart1"/>
    <dgm:cxn modelId="{995C8178-AC77-43D4-AB5A-606353BEC17D}" srcId="{939E5A63-1836-4BD9-807B-5F1439BB1339}" destId="{E51B9DD1-2986-4C56-83D4-06A3C090549A}" srcOrd="4" destOrd="0" parTransId="{84D3BF81-2FCA-4A5A-A3B1-C001EF6213DB}" sibTransId="{355CB244-2BBB-4083-98C3-492B6429D781}"/>
    <dgm:cxn modelId="{4E2CF2CE-98DA-4056-A79F-E9687313DA6D}" type="presOf" srcId="{7D265B2B-358A-42E6-90FD-A694CE44E360}" destId="{C9D6FA65-2522-463B-816C-03F08B3589AF}" srcOrd="0" destOrd="0" presId="urn:microsoft.com/office/officeart/2005/8/layout/orgChart1"/>
    <dgm:cxn modelId="{86480D09-6633-4EE7-95F6-CE350CED5405}" srcId="{939E5A63-1836-4BD9-807B-5F1439BB1339}" destId="{2959C761-5EC7-4E24-8DAE-FC7D87DCC942}" srcOrd="0" destOrd="0" parTransId="{DBD1355B-9B28-4A5B-907E-653A181C2375}" sibTransId="{2C5F84A3-3E46-4B89-80FC-660477646105}"/>
    <dgm:cxn modelId="{8C995DEC-1111-4229-A1A6-60E0CC42D728}" type="presOf" srcId="{F02817E7-2E38-4A19-81DE-3640A128A9A6}" destId="{AEA5F7E8-965B-4849-851E-10E4E97637CD}" srcOrd="1" destOrd="0" presId="urn:microsoft.com/office/officeart/2005/8/layout/orgChart1"/>
    <dgm:cxn modelId="{B9E0078D-38A2-4214-A09E-FC0FC5686F30}" srcId="{939E5A63-1836-4BD9-807B-5F1439BB1339}" destId="{3E767EB9-A1FB-408E-8B60-7642F6313F0C}" srcOrd="2" destOrd="0" parTransId="{AD26C526-D4AF-4694-A024-65FDF43A1D97}" sibTransId="{D29D74A3-5B84-432D-9DF6-7E823F5079C5}"/>
    <dgm:cxn modelId="{DBF7666C-4C40-404A-8B39-46C16B4A5B46}" type="presOf" srcId="{3E767EB9-A1FB-408E-8B60-7642F6313F0C}" destId="{81BF970F-773E-4EA4-94E1-8249F17DFCAA}" srcOrd="1" destOrd="0" presId="urn:microsoft.com/office/officeart/2005/8/layout/orgChart1"/>
    <dgm:cxn modelId="{88D98E10-6BE7-4C29-B835-0E9358D7CFD7}" type="presOf" srcId="{DBD1355B-9B28-4A5B-907E-653A181C2375}" destId="{E57544EF-8F74-4F4E-807A-5F0DA4044F6B}" srcOrd="0" destOrd="0" presId="urn:microsoft.com/office/officeart/2005/8/layout/orgChart1"/>
    <dgm:cxn modelId="{DE095A6F-C817-4697-A2D2-1D3F8CB7B8BB}" type="presOf" srcId="{E51B9DD1-2986-4C56-83D4-06A3C090549A}" destId="{0AF4A2FE-3782-4531-9578-5D68823CAAC2}" srcOrd="0" destOrd="0" presId="urn:microsoft.com/office/officeart/2005/8/layout/orgChart1"/>
    <dgm:cxn modelId="{3C35132D-2C05-4FC6-9854-97E1F27BB869}" type="presOf" srcId="{3A0DF4B1-120A-4CD9-9C88-B0A2EE6BEBA9}" destId="{66D58C35-5756-4BCC-A575-20C7DA6B571B}" srcOrd="0" destOrd="0" presId="urn:microsoft.com/office/officeart/2005/8/layout/orgChart1"/>
    <dgm:cxn modelId="{BC6103F6-5707-430C-B15A-C745E80B48F0}" type="presOf" srcId="{F2F7B375-C368-4CF7-B37C-35F28E69867B}" destId="{EA0B8534-7042-4975-B0F6-C82297DB253A}" srcOrd="0" destOrd="0" presId="urn:microsoft.com/office/officeart/2005/8/layout/orgChart1"/>
    <dgm:cxn modelId="{BDA072E4-6B70-43DF-9B11-E8EF9BAEBC21}" type="presOf" srcId="{939E5A63-1836-4BD9-807B-5F1439BB1339}" destId="{C60076F7-B3A1-4FA0-909D-6A552133AB8F}" srcOrd="1" destOrd="0" presId="urn:microsoft.com/office/officeart/2005/8/layout/orgChart1"/>
    <dgm:cxn modelId="{DE535658-6013-459E-95B1-EE955BFEF68C}" srcId="{C2D5AC55-EDAB-4529-A17B-8FA936296042}" destId="{0E7F2129-11FF-4752-9120-1B79F912E913}" srcOrd="1" destOrd="0" parTransId="{315FE9B1-82EB-4CDD-A37B-C396CDB6263D}" sibTransId="{7E569EFC-2190-4C50-AAA9-6643CBF4B1F9}"/>
    <dgm:cxn modelId="{C8A20400-E852-4A64-BF82-A9876A378D99}" type="presOf" srcId="{0E7F2129-11FF-4752-9120-1B79F912E913}" destId="{FD02DC59-CE58-4CA2-9D1E-3BA9DFA88BEC}" srcOrd="1" destOrd="0" presId="urn:microsoft.com/office/officeart/2005/8/layout/orgChart1"/>
    <dgm:cxn modelId="{3F662C03-0FF6-442B-986E-342AB927E1EF}" type="presParOf" srcId="{EA0B8534-7042-4975-B0F6-C82297DB253A}" destId="{50EACFD8-D33E-4C1D-BF39-0716AA130BE9}" srcOrd="0" destOrd="0" presId="urn:microsoft.com/office/officeart/2005/8/layout/orgChart1"/>
    <dgm:cxn modelId="{7DCC98FD-5D9B-4949-966F-43AA41A2D45C}" type="presParOf" srcId="{50EACFD8-D33E-4C1D-BF39-0716AA130BE9}" destId="{2C4600C7-D5FA-4C57-AE8D-F31FB2603F7C}" srcOrd="0" destOrd="0" presId="urn:microsoft.com/office/officeart/2005/8/layout/orgChart1"/>
    <dgm:cxn modelId="{B8189C67-FC7B-4ADB-859F-B3EAADABDC58}" type="presParOf" srcId="{2C4600C7-D5FA-4C57-AE8D-F31FB2603F7C}" destId="{5BBF5B38-B01E-44B2-9779-EF00B5006E6C}" srcOrd="0" destOrd="0" presId="urn:microsoft.com/office/officeart/2005/8/layout/orgChart1"/>
    <dgm:cxn modelId="{00B7A146-C4C7-42FC-86B6-9012E82FCC9C}" type="presParOf" srcId="{2C4600C7-D5FA-4C57-AE8D-F31FB2603F7C}" destId="{C60076F7-B3A1-4FA0-909D-6A552133AB8F}" srcOrd="1" destOrd="0" presId="urn:microsoft.com/office/officeart/2005/8/layout/orgChart1"/>
    <dgm:cxn modelId="{22B5FC6D-266C-4DAD-9D57-B1FF73BA644E}" type="presParOf" srcId="{50EACFD8-D33E-4C1D-BF39-0716AA130BE9}" destId="{8C0EFED7-C75D-487F-AF06-638113B95817}" srcOrd="1" destOrd="0" presId="urn:microsoft.com/office/officeart/2005/8/layout/orgChart1"/>
    <dgm:cxn modelId="{73A61CB8-2CB2-478A-A215-DE20690DAF32}" type="presParOf" srcId="{8C0EFED7-C75D-487F-AF06-638113B95817}" destId="{E57544EF-8F74-4F4E-807A-5F0DA4044F6B}" srcOrd="0" destOrd="0" presId="urn:microsoft.com/office/officeart/2005/8/layout/orgChart1"/>
    <dgm:cxn modelId="{9A7595D9-CA6F-4031-80BD-E927D2683374}" type="presParOf" srcId="{8C0EFED7-C75D-487F-AF06-638113B95817}" destId="{7F904D8F-5CD7-4141-B582-B33699B76C8B}" srcOrd="1" destOrd="0" presId="urn:microsoft.com/office/officeart/2005/8/layout/orgChart1"/>
    <dgm:cxn modelId="{6CB5F3FB-4256-42EC-94C3-2ACB20FABE79}" type="presParOf" srcId="{7F904D8F-5CD7-4141-B582-B33699B76C8B}" destId="{DD31C6F0-6A47-4DB5-A058-4A72AC2647D2}" srcOrd="0" destOrd="0" presId="urn:microsoft.com/office/officeart/2005/8/layout/orgChart1"/>
    <dgm:cxn modelId="{F8697728-2BB2-434F-9EC1-E50CFC058A7D}" type="presParOf" srcId="{DD31C6F0-6A47-4DB5-A058-4A72AC2647D2}" destId="{16AAF0CA-6CD6-47AA-8AB6-DCBF20F41BA5}" srcOrd="0" destOrd="0" presId="urn:microsoft.com/office/officeart/2005/8/layout/orgChart1"/>
    <dgm:cxn modelId="{DB0F96FE-50B1-49F9-BFC6-B919266F4A1D}" type="presParOf" srcId="{DD31C6F0-6A47-4DB5-A058-4A72AC2647D2}" destId="{F813D077-2C53-4523-A3B3-D15C939BBCC3}" srcOrd="1" destOrd="0" presId="urn:microsoft.com/office/officeart/2005/8/layout/orgChart1"/>
    <dgm:cxn modelId="{94F507FF-1A07-43A1-9EB9-1562D0F374F0}" type="presParOf" srcId="{7F904D8F-5CD7-4141-B582-B33699B76C8B}" destId="{56FAD635-5570-4965-8906-B65F3FF923AC}" srcOrd="1" destOrd="0" presId="urn:microsoft.com/office/officeart/2005/8/layout/orgChart1"/>
    <dgm:cxn modelId="{3A97B745-CB2A-4681-A2D0-E0B09732BA33}" type="presParOf" srcId="{7F904D8F-5CD7-4141-B582-B33699B76C8B}" destId="{DD325BCE-7A73-4D98-8C65-3B6F553BA18E}" srcOrd="2" destOrd="0" presId="urn:microsoft.com/office/officeart/2005/8/layout/orgChart1"/>
    <dgm:cxn modelId="{1A2AE784-CF8E-4513-8526-5192330F181F}" type="presParOf" srcId="{8C0EFED7-C75D-487F-AF06-638113B95817}" destId="{0CEA848E-F745-48DC-BC4D-94F87A0E876C}" srcOrd="2" destOrd="0" presId="urn:microsoft.com/office/officeart/2005/8/layout/orgChart1"/>
    <dgm:cxn modelId="{453D2D64-AB49-410B-B4BB-6BC731104F5A}" type="presParOf" srcId="{8C0EFED7-C75D-487F-AF06-638113B95817}" destId="{A815AC46-6658-4C9B-B858-24A5E537C331}" srcOrd="3" destOrd="0" presId="urn:microsoft.com/office/officeart/2005/8/layout/orgChart1"/>
    <dgm:cxn modelId="{3F5297EC-5315-4F68-9F3E-27A25566A418}" type="presParOf" srcId="{A815AC46-6658-4C9B-B858-24A5E537C331}" destId="{7E5D6C11-7653-4696-A3DF-A224301B118E}" srcOrd="0" destOrd="0" presId="urn:microsoft.com/office/officeart/2005/8/layout/orgChart1"/>
    <dgm:cxn modelId="{0E9363EA-D907-4BA4-A9C0-C14B7ADDEDC1}" type="presParOf" srcId="{7E5D6C11-7653-4696-A3DF-A224301B118E}" destId="{3AF400D8-E83E-422C-8BAD-B5DAB885243F}" srcOrd="0" destOrd="0" presId="urn:microsoft.com/office/officeart/2005/8/layout/orgChart1"/>
    <dgm:cxn modelId="{54AE678D-02F1-484B-810C-6CC47A2D145C}" type="presParOf" srcId="{7E5D6C11-7653-4696-A3DF-A224301B118E}" destId="{5A39167A-2B14-4E44-852D-0255EBE87918}" srcOrd="1" destOrd="0" presId="urn:microsoft.com/office/officeart/2005/8/layout/orgChart1"/>
    <dgm:cxn modelId="{5C700DEB-4DF0-4D16-9ADE-3B31028DAB53}" type="presParOf" srcId="{A815AC46-6658-4C9B-B858-24A5E537C331}" destId="{E78DC8C3-40AD-420D-B4F7-C1A8AA7F4009}" srcOrd="1" destOrd="0" presId="urn:microsoft.com/office/officeart/2005/8/layout/orgChart1"/>
    <dgm:cxn modelId="{11B9603C-945C-4B81-AC7A-20850CB17971}" type="presParOf" srcId="{A815AC46-6658-4C9B-B858-24A5E537C331}" destId="{142E3F40-F9C8-468A-A8EA-8C7A77A407CF}" srcOrd="2" destOrd="0" presId="urn:microsoft.com/office/officeart/2005/8/layout/orgChart1"/>
    <dgm:cxn modelId="{06623FE7-3E0D-4623-B473-D2BE867F1A76}" type="presParOf" srcId="{8C0EFED7-C75D-487F-AF06-638113B95817}" destId="{2A7A0EF7-EA05-4989-8854-6871EFB1F1A9}" srcOrd="4" destOrd="0" presId="urn:microsoft.com/office/officeart/2005/8/layout/orgChart1"/>
    <dgm:cxn modelId="{9B682854-DF46-4D63-9AF0-13E1478294C6}" type="presParOf" srcId="{8C0EFED7-C75D-487F-AF06-638113B95817}" destId="{DF1BBBDB-7326-4FF8-802D-531DAF073833}" srcOrd="5" destOrd="0" presId="urn:microsoft.com/office/officeart/2005/8/layout/orgChart1"/>
    <dgm:cxn modelId="{106F1D75-D427-445E-A058-BD31BFF44F58}" type="presParOf" srcId="{DF1BBBDB-7326-4FF8-802D-531DAF073833}" destId="{75AC88EA-6A44-4A2D-A9B2-6A640CD62D87}" srcOrd="0" destOrd="0" presId="urn:microsoft.com/office/officeart/2005/8/layout/orgChart1"/>
    <dgm:cxn modelId="{62D1E6DF-A1F9-41C8-8FCA-322CFD169BEB}" type="presParOf" srcId="{75AC88EA-6A44-4A2D-A9B2-6A640CD62D87}" destId="{990FC1FE-2F3E-4449-B0C0-644E01E26260}" srcOrd="0" destOrd="0" presId="urn:microsoft.com/office/officeart/2005/8/layout/orgChart1"/>
    <dgm:cxn modelId="{B268CCFB-3E00-4334-856F-C91E976AE822}" type="presParOf" srcId="{75AC88EA-6A44-4A2D-A9B2-6A640CD62D87}" destId="{81BF970F-773E-4EA4-94E1-8249F17DFCAA}" srcOrd="1" destOrd="0" presId="urn:microsoft.com/office/officeart/2005/8/layout/orgChart1"/>
    <dgm:cxn modelId="{FC059350-167B-42BC-966E-8155C603F0FB}" type="presParOf" srcId="{DF1BBBDB-7326-4FF8-802D-531DAF073833}" destId="{8C9D046A-7752-424D-838B-04164A6DEE61}" srcOrd="1" destOrd="0" presId="urn:microsoft.com/office/officeart/2005/8/layout/orgChart1"/>
    <dgm:cxn modelId="{BD7A40B4-CF2B-4A85-B79D-D2A32948FCF7}" type="presParOf" srcId="{DF1BBBDB-7326-4FF8-802D-531DAF073833}" destId="{622D85E4-6BFA-4E38-97E2-3F6F752D81AF}" srcOrd="2" destOrd="0" presId="urn:microsoft.com/office/officeart/2005/8/layout/orgChart1"/>
    <dgm:cxn modelId="{9313FE66-1B89-49EA-86C1-815D88A278AC}" type="presParOf" srcId="{8C0EFED7-C75D-487F-AF06-638113B95817}" destId="{C9D6FA65-2522-463B-816C-03F08B3589AF}" srcOrd="6" destOrd="0" presId="urn:microsoft.com/office/officeart/2005/8/layout/orgChart1"/>
    <dgm:cxn modelId="{B8152620-140C-4A7C-BB3E-1C1E2A576F5C}" type="presParOf" srcId="{8C0EFED7-C75D-487F-AF06-638113B95817}" destId="{274804DE-4741-4B6B-AD97-19F21D4AA930}" srcOrd="7" destOrd="0" presId="urn:microsoft.com/office/officeart/2005/8/layout/orgChart1"/>
    <dgm:cxn modelId="{2B77EEA9-480A-4495-83EE-B6AA8E18C5D3}" type="presParOf" srcId="{274804DE-4741-4B6B-AD97-19F21D4AA930}" destId="{D701BD92-1B7C-4221-B7B0-008F84831DC0}" srcOrd="0" destOrd="0" presId="urn:microsoft.com/office/officeart/2005/8/layout/orgChart1"/>
    <dgm:cxn modelId="{BDFAEED1-C143-4D12-9259-8BBED96A2DC2}" type="presParOf" srcId="{D701BD92-1B7C-4221-B7B0-008F84831DC0}" destId="{A2C57FEC-9BE4-4D2C-AE94-7ED30BF0747B}" srcOrd="0" destOrd="0" presId="urn:microsoft.com/office/officeart/2005/8/layout/orgChart1"/>
    <dgm:cxn modelId="{B055C478-011F-42C2-B0DB-B74F8A119B58}" type="presParOf" srcId="{D701BD92-1B7C-4221-B7B0-008F84831DC0}" destId="{E8380635-FDBC-4025-B56F-DACFF8EA11FC}" srcOrd="1" destOrd="0" presId="urn:microsoft.com/office/officeart/2005/8/layout/orgChart1"/>
    <dgm:cxn modelId="{04182558-BF58-44FE-B2C2-FC90B4446603}" type="presParOf" srcId="{274804DE-4741-4B6B-AD97-19F21D4AA930}" destId="{C4C27117-A6E1-4E7A-A75F-9EB4F14D82B1}" srcOrd="1" destOrd="0" presId="urn:microsoft.com/office/officeart/2005/8/layout/orgChart1"/>
    <dgm:cxn modelId="{9E15A4BD-A971-400A-84F1-AFE07355C36B}" type="presParOf" srcId="{274804DE-4741-4B6B-AD97-19F21D4AA930}" destId="{76559BAE-D9CF-45F3-ABF9-AF19FFED464F}" srcOrd="2" destOrd="0" presId="urn:microsoft.com/office/officeart/2005/8/layout/orgChart1"/>
    <dgm:cxn modelId="{A5726017-E816-485C-9681-B10ACF53B9A2}" type="presParOf" srcId="{8C0EFED7-C75D-487F-AF06-638113B95817}" destId="{9B4ACA6F-76B2-4836-8D28-7C8985B6159B}" srcOrd="8" destOrd="0" presId="urn:microsoft.com/office/officeart/2005/8/layout/orgChart1"/>
    <dgm:cxn modelId="{49B4684C-6914-462F-997E-A2C6A0BE8401}" type="presParOf" srcId="{8C0EFED7-C75D-487F-AF06-638113B95817}" destId="{69FE62EA-1687-43A4-AC0A-51A6383EF82A}" srcOrd="9" destOrd="0" presId="urn:microsoft.com/office/officeart/2005/8/layout/orgChart1"/>
    <dgm:cxn modelId="{8FA7AC64-0003-4B7B-8718-DB61409393BD}" type="presParOf" srcId="{69FE62EA-1687-43A4-AC0A-51A6383EF82A}" destId="{41E7C514-F32C-4BA1-9F04-B51EAC3034B4}" srcOrd="0" destOrd="0" presId="urn:microsoft.com/office/officeart/2005/8/layout/orgChart1"/>
    <dgm:cxn modelId="{7B4E9722-EA6B-49B7-A760-F0BC26A3FC12}" type="presParOf" srcId="{41E7C514-F32C-4BA1-9F04-B51EAC3034B4}" destId="{0AF4A2FE-3782-4531-9578-5D68823CAAC2}" srcOrd="0" destOrd="0" presId="urn:microsoft.com/office/officeart/2005/8/layout/orgChart1"/>
    <dgm:cxn modelId="{F8D3571F-DBDA-4030-8C00-11E9856A595D}" type="presParOf" srcId="{41E7C514-F32C-4BA1-9F04-B51EAC3034B4}" destId="{704F9FBA-5FCD-4E50-9DC6-75CFF1353251}" srcOrd="1" destOrd="0" presId="urn:microsoft.com/office/officeart/2005/8/layout/orgChart1"/>
    <dgm:cxn modelId="{88ABB52A-03A4-4AF1-A866-5AA5ABF035FF}" type="presParOf" srcId="{69FE62EA-1687-43A4-AC0A-51A6383EF82A}" destId="{FC007650-C51D-428E-8744-5E46BDD14776}" srcOrd="1" destOrd="0" presId="urn:microsoft.com/office/officeart/2005/8/layout/orgChart1"/>
    <dgm:cxn modelId="{9D03C080-57E6-48B7-8A08-C210D8B2EFDA}" type="presParOf" srcId="{69FE62EA-1687-43A4-AC0A-51A6383EF82A}" destId="{7DD28343-4996-49D8-93D6-2246522BEF77}" srcOrd="2" destOrd="0" presId="urn:microsoft.com/office/officeart/2005/8/layout/orgChart1"/>
    <dgm:cxn modelId="{45A0BB0B-ABF7-4429-AF54-69E64294C0CE}" type="presParOf" srcId="{8C0EFED7-C75D-487F-AF06-638113B95817}" destId="{B3A76A5E-8CD4-4043-A418-A7E8538F5411}" srcOrd="10" destOrd="0" presId="urn:microsoft.com/office/officeart/2005/8/layout/orgChart1"/>
    <dgm:cxn modelId="{849D7046-8090-4A78-B7D2-509168E3B610}" type="presParOf" srcId="{8C0EFED7-C75D-487F-AF06-638113B95817}" destId="{485A42E3-3F5B-4169-8FFD-A3CF8424BA03}" srcOrd="11" destOrd="0" presId="urn:microsoft.com/office/officeart/2005/8/layout/orgChart1"/>
    <dgm:cxn modelId="{B63F9A29-F73E-4449-A416-F896740354EC}" type="presParOf" srcId="{485A42E3-3F5B-4169-8FFD-A3CF8424BA03}" destId="{7B1FEC7D-C133-4FF6-984E-400817CAC986}" srcOrd="0" destOrd="0" presId="urn:microsoft.com/office/officeart/2005/8/layout/orgChart1"/>
    <dgm:cxn modelId="{72F4EA2C-4942-4D43-A725-127CBF9AF963}" type="presParOf" srcId="{7B1FEC7D-C133-4FF6-984E-400817CAC986}" destId="{59235B3B-BC15-46C0-8CB8-24909E636BAF}" srcOrd="0" destOrd="0" presId="urn:microsoft.com/office/officeart/2005/8/layout/orgChart1"/>
    <dgm:cxn modelId="{EDAA54FD-C45E-4C92-84EC-8E461128FE0F}" type="presParOf" srcId="{7B1FEC7D-C133-4FF6-984E-400817CAC986}" destId="{2CE8E717-787E-4502-9E6C-885691C8E3C7}" srcOrd="1" destOrd="0" presId="urn:microsoft.com/office/officeart/2005/8/layout/orgChart1"/>
    <dgm:cxn modelId="{8AA444CE-CC16-47B6-9AEA-A755368F540A}" type="presParOf" srcId="{485A42E3-3F5B-4169-8FFD-A3CF8424BA03}" destId="{1D78EAB9-0134-4B3A-AEC5-379C183CB949}" srcOrd="1" destOrd="0" presId="urn:microsoft.com/office/officeart/2005/8/layout/orgChart1"/>
    <dgm:cxn modelId="{BAE5114D-A949-43FA-938F-7CF745A7F85C}" type="presParOf" srcId="{1D78EAB9-0134-4B3A-AEC5-379C183CB949}" destId="{66D58C35-5756-4BCC-A575-20C7DA6B571B}" srcOrd="0" destOrd="0" presId="urn:microsoft.com/office/officeart/2005/8/layout/orgChart1"/>
    <dgm:cxn modelId="{BBF58264-39A3-4F7E-ACE7-77ED39742AB4}" type="presParOf" srcId="{1D78EAB9-0134-4B3A-AEC5-379C183CB949}" destId="{0EA7FA48-A7A8-480E-B5C6-A78ADA30636D}" srcOrd="1" destOrd="0" presId="urn:microsoft.com/office/officeart/2005/8/layout/orgChart1"/>
    <dgm:cxn modelId="{59C7C4C7-5160-4CEB-B48C-19A913B7762F}" type="presParOf" srcId="{0EA7FA48-A7A8-480E-B5C6-A78ADA30636D}" destId="{F72018A7-FC81-4319-B65E-15D9EC9403F9}" srcOrd="0" destOrd="0" presId="urn:microsoft.com/office/officeart/2005/8/layout/orgChart1"/>
    <dgm:cxn modelId="{187A1FC1-1884-47DA-80FA-94C0E923C370}" type="presParOf" srcId="{F72018A7-FC81-4319-B65E-15D9EC9403F9}" destId="{3935AD09-B16F-4E8E-90C3-CD8A253D6F7F}" srcOrd="0" destOrd="0" presId="urn:microsoft.com/office/officeart/2005/8/layout/orgChart1"/>
    <dgm:cxn modelId="{EEFAAD2C-35C3-48DC-92D5-258031BE4208}" type="presParOf" srcId="{F72018A7-FC81-4319-B65E-15D9EC9403F9}" destId="{AEA5F7E8-965B-4849-851E-10E4E97637CD}" srcOrd="1" destOrd="0" presId="urn:microsoft.com/office/officeart/2005/8/layout/orgChart1"/>
    <dgm:cxn modelId="{9043EA65-B5C9-4EB6-BE1A-6B7EC6F73722}" type="presParOf" srcId="{0EA7FA48-A7A8-480E-B5C6-A78ADA30636D}" destId="{EE970B4D-85BE-454A-B56C-73E9D37502CA}" srcOrd="1" destOrd="0" presId="urn:microsoft.com/office/officeart/2005/8/layout/orgChart1"/>
    <dgm:cxn modelId="{1829EBAD-5E25-4D24-BD1B-431743B8E458}" type="presParOf" srcId="{0EA7FA48-A7A8-480E-B5C6-A78ADA30636D}" destId="{ED5F6159-1AE2-4D42-8CCC-98112CD4F7A5}" srcOrd="2" destOrd="0" presId="urn:microsoft.com/office/officeart/2005/8/layout/orgChart1"/>
    <dgm:cxn modelId="{96697730-7F40-4DED-9675-086EF66AB2FF}" type="presParOf" srcId="{1D78EAB9-0134-4B3A-AEC5-379C183CB949}" destId="{8EBA1CE9-2ADC-48BB-A575-E41CBE87CF00}" srcOrd="2" destOrd="0" presId="urn:microsoft.com/office/officeart/2005/8/layout/orgChart1"/>
    <dgm:cxn modelId="{B08B51F9-AD98-429C-949C-05390F5B129D}" type="presParOf" srcId="{1D78EAB9-0134-4B3A-AEC5-379C183CB949}" destId="{DA4C3F7A-0EE3-4EA1-B300-6F9B916EEDAA}" srcOrd="3" destOrd="0" presId="urn:microsoft.com/office/officeart/2005/8/layout/orgChart1"/>
    <dgm:cxn modelId="{098D422B-DA1E-4AFF-97D5-D8C1BB7AF62E}" type="presParOf" srcId="{DA4C3F7A-0EE3-4EA1-B300-6F9B916EEDAA}" destId="{E9EF6D20-BE54-4D2B-BD5F-6C7A111D575F}" srcOrd="0" destOrd="0" presId="urn:microsoft.com/office/officeart/2005/8/layout/orgChart1"/>
    <dgm:cxn modelId="{DE73FA1E-91F1-423D-96E3-698C7B2CE9F5}" type="presParOf" srcId="{E9EF6D20-BE54-4D2B-BD5F-6C7A111D575F}" destId="{D7977FD6-0A2F-46D0-8DC3-97E3529CB754}" srcOrd="0" destOrd="0" presId="urn:microsoft.com/office/officeart/2005/8/layout/orgChart1"/>
    <dgm:cxn modelId="{4B36A7C9-64A5-4E43-BE6C-F9D7B9890DB2}" type="presParOf" srcId="{E9EF6D20-BE54-4D2B-BD5F-6C7A111D575F}" destId="{FD02DC59-CE58-4CA2-9D1E-3BA9DFA88BEC}" srcOrd="1" destOrd="0" presId="urn:microsoft.com/office/officeart/2005/8/layout/orgChart1"/>
    <dgm:cxn modelId="{EDB315E4-8136-4EF8-A437-6608914EE902}" type="presParOf" srcId="{DA4C3F7A-0EE3-4EA1-B300-6F9B916EEDAA}" destId="{9B9FABF0-0B66-4149-AB1E-D808C0B3B621}" srcOrd="1" destOrd="0" presId="urn:microsoft.com/office/officeart/2005/8/layout/orgChart1"/>
    <dgm:cxn modelId="{2AF200B3-9B9E-4D6E-BEA7-1494C8B68F84}" type="presParOf" srcId="{DA4C3F7A-0EE3-4EA1-B300-6F9B916EEDAA}" destId="{C3E5A316-3209-4761-B6CA-152DB76DB979}" srcOrd="2" destOrd="0" presId="urn:microsoft.com/office/officeart/2005/8/layout/orgChart1"/>
    <dgm:cxn modelId="{060934F7-596B-449A-ADF0-DDA223CC7819}" type="presParOf" srcId="{485A42E3-3F5B-4169-8FFD-A3CF8424BA03}" destId="{E1F98CBD-554A-4649-A245-C71A8F83A99B}" srcOrd="2" destOrd="0" presId="urn:microsoft.com/office/officeart/2005/8/layout/orgChart1"/>
    <dgm:cxn modelId="{73A5EC3D-7616-4D07-9882-556FE54EBF04}" type="presParOf" srcId="{50EACFD8-D33E-4C1D-BF39-0716AA130BE9}" destId="{C6D286CA-9E9E-48B3-8166-383EB1BFB0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la Zona Poniente</a:t>
          </a:r>
        </a:p>
        <a:p>
          <a:r>
            <a:rPr lang="es-MX" altLang="es-MX" sz="1200" dirty="0" smtClean="0"/>
            <a:t>67184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Área Operativa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66563, </a:t>
          </a:r>
          <a:r>
            <a:rPr lang="es-MX" sz="1200" dirty="0" smtClean="0"/>
            <a:t>76308</a:t>
          </a:r>
          <a:endParaRPr lang="es-MX" altLang="es-MX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25034, </a:t>
          </a:r>
          <a:r>
            <a:rPr lang="es-MX" altLang="es-MX" sz="1200" dirty="0" smtClean="0"/>
            <a:t>67189, 75818, </a:t>
          </a:r>
          <a:r>
            <a:rPr lang="es-MX" sz="1200" dirty="0" smtClean="0"/>
            <a:t>101795, </a:t>
          </a:r>
          <a:r>
            <a:rPr lang="es-MX" altLang="es-MX" sz="1200" dirty="0" smtClean="0"/>
            <a:t>110617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72694, 74059, </a:t>
          </a:r>
          <a:r>
            <a:rPr lang="es-MX" altLang="es-MX" sz="1200" dirty="0" smtClean="0"/>
            <a:t>75985, 81519, 81843, 81851, </a:t>
          </a:r>
          <a:r>
            <a:rPr lang="es-MX" sz="1200" dirty="0" smtClean="0"/>
            <a:t>81856, 82032, 82040</a:t>
          </a:r>
          <a:r>
            <a:rPr lang="es-MX" altLang="es-MX" sz="1200" dirty="0" smtClean="0"/>
            <a:t>, 84067, 84330, </a:t>
          </a:r>
          <a:r>
            <a:rPr lang="es-MX" sz="1200" dirty="0" smtClean="0"/>
            <a:t>84500, </a:t>
          </a:r>
          <a:r>
            <a:rPr lang="es-MX" altLang="es-MX" sz="1200" dirty="0" smtClean="0"/>
            <a:t>84693, 85037, </a:t>
          </a:r>
          <a:r>
            <a:rPr lang="es-MX" sz="1200" dirty="0" smtClean="0"/>
            <a:t>100318, 100321, </a:t>
          </a:r>
          <a:r>
            <a:rPr lang="es-MX" altLang="es-MX" sz="1200" dirty="0" smtClean="0"/>
            <a:t>100343, 100344, </a:t>
          </a:r>
          <a:r>
            <a:rPr lang="es-MX" sz="1200" dirty="0" smtClean="0"/>
            <a:t>100411, </a:t>
          </a:r>
          <a:r>
            <a:rPr lang="es-MX" altLang="es-MX" sz="1200" dirty="0" smtClean="0"/>
            <a:t>100414*, 101810, 110615</a:t>
          </a:r>
          <a:endParaRPr lang="es-ES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41656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16731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i="0" u="none" dirty="0" smtClean="0"/>
            <a:t>25070, 100600</a:t>
          </a:r>
          <a:endParaRPr lang="es-MX" sz="1200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Policías 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23887, 25027, 82037, 100434, 100439, 100451, 100508, 100523, 100558, 100583, 100638, 100649</a:t>
          </a:r>
          <a:r>
            <a:rPr lang="es-MX" sz="1200" b="0" i="0" u="none" dirty="0" smtClean="0"/>
            <a:t>, </a:t>
          </a:r>
          <a:r>
            <a:rPr lang="es-MX" sz="1200" dirty="0" smtClean="0"/>
            <a:t>100669, 101558, 101567, 101581, 101593, 101666, 101817, 101891, 101898, 102986</a:t>
          </a:r>
          <a:r>
            <a:rPr lang="es-MX" sz="1200" b="0" i="0" u="none" dirty="0" smtClean="0"/>
            <a:t>, </a:t>
          </a:r>
          <a:r>
            <a:rPr lang="es-MX" sz="1200" dirty="0" smtClean="0"/>
            <a:t>117620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Jefe(a) de la Zona Oriente</a:t>
          </a:r>
        </a:p>
        <a:p>
          <a:r>
            <a:rPr lang="es-MX" sz="1200" dirty="0" smtClean="0"/>
            <a:t>100294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 smtClean="0"/>
            <a:t>Policías 3ro(a)</a:t>
          </a:r>
        </a:p>
        <a:p>
          <a:r>
            <a:rPr lang="es-MX" altLang="es-MX" sz="1200" dirty="0" smtClean="0"/>
            <a:t>66561, 67165, 76376, 83740, </a:t>
          </a:r>
          <a:r>
            <a:rPr lang="es-MX" sz="1200" b="0" i="0" u="none" dirty="0" smtClean="0"/>
            <a:t>101715, </a:t>
          </a:r>
          <a:r>
            <a:rPr lang="es-MX" altLang="es-MX" sz="1200" dirty="0" smtClean="0"/>
            <a:t>101952, </a:t>
          </a:r>
          <a:r>
            <a:rPr lang="es-MX" sz="1200" b="0" i="0" u="none" dirty="0" smtClean="0"/>
            <a:t>102351, 102963, 103016, </a:t>
          </a:r>
          <a:r>
            <a:rPr lang="es-MX" altLang="es-MX" sz="1200" dirty="0" smtClean="0"/>
            <a:t>103017, 103025, 103058, 103143, 103159, 103324, 103503, 103628, 103679, 103684, 103817, </a:t>
          </a:r>
          <a:r>
            <a:rPr lang="es-MX" sz="1200" b="0" i="0" u="none" dirty="0" smtClean="0"/>
            <a:t>103914, 104553, 105316, 113716</a:t>
          </a:r>
          <a:endParaRPr lang="es-MX" altLang="es-MX" sz="1200" dirty="0" smtClean="0"/>
        </a:p>
        <a:p>
          <a:r>
            <a:rPr lang="es-MX" altLang="es-MX" sz="1200" dirty="0" smtClean="0"/>
            <a:t>Policía 2do(a)</a:t>
          </a:r>
        </a:p>
        <a:p>
          <a:r>
            <a:rPr lang="es-MX" sz="1200" dirty="0" smtClean="0"/>
            <a:t>67177, </a:t>
          </a:r>
          <a:r>
            <a:rPr lang="es-MX" sz="1200" b="0" i="0" u="none" dirty="0" smtClean="0"/>
            <a:t>82170, 103154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10491" custScaleY="760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9119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520A308D-5512-4951-B79E-17D72A866BB4}" type="pres">
      <dgm:prSet presAssocID="{5979AF19-E7C8-409C-BD7E-4EF49B93CC3A}" presName="Name35" presStyleLbl="parChTrans1D4" presStyleIdx="0" presStyleCnt="3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31D0FAB-8025-4C82-81B6-7FE1C116B7F8}" type="pres">
      <dgm:prSet presAssocID="{8A3DAA1F-8AC2-4E6A-992D-DEF58EDD21F9}" presName="rootComposite" presStyleCnt="0"/>
      <dgm:spPr/>
      <dgm:t>
        <a:bodyPr/>
        <a:lstStyle/>
        <a:p>
          <a:endParaRPr lang="es-ES"/>
        </a:p>
      </dgm:t>
    </dgm:pt>
    <dgm:pt modelId="{676B065B-52F5-4142-AD91-1C77325095B5}" type="pres">
      <dgm:prSet presAssocID="{8A3DAA1F-8AC2-4E6A-992D-DEF58EDD21F9}" presName="rootText" presStyleLbl="node4" presStyleIdx="0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3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  <dgm:t>
        <a:bodyPr/>
        <a:lstStyle/>
        <a:p>
          <a:endParaRPr lang="es-ES"/>
        </a:p>
      </dgm:t>
    </dgm:pt>
    <dgm:pt modelId="{20BDDAFD-70F0-484D-A6A6-3060A7A6FF75}" type="pres">
      <dgm:prSet presAssocID="{8A3DAA1F-8AC2-4E6A-992D-DEF58EDD21F9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3" custScaleX="155142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1AD8507E-CC6A-49E8-99C2-D5E0345B6735}" type="pres">
      <dgm:prSet presAssocID="{12D09E25-6495-4F01-9CEA-A891F0BA04C9}" presName="Name35" presStyleLbl="parChTrans1D4" presStyleIdx="1" presStyleCnt="3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2BFA26-755A-46C2-B14B-0EBE69189544}" type="pres">
      <dgm:prSet presAssocID="{CEF2554B-6A02-445D-A342-75456C59790E}" presName="rootComposite" presStyleCnt="0"/>
      <dgm:spPr/>
      <dgm:t>
        <a:bodyPr/>
        <a:lstStyle/>
        <a:p>
          <a:endParaRPr lang="es-ES"/>
        </a:p>
      </dgm:t>
    </dgm:pt>
    <dgm:pt modelId="{47534EF4-1B7B-4FDF-ACD3-ECDA86C17442}" type="pres">
      <dgm:prSet presAssocID="{CEF2554B-6A02-445D-A342-75456C59790E}" presName="rootText" presStyleLbl="node4" presStyleIdx="1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3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  <dgm:t>
        <a:bodyPr/>
        <a:lstStyle/>
        <a:p>
          <a:endParaRPr lang="es-ES"/>
        </a:p>
      </dgm:t>
    </dgm:pt>
    <dgm:pt modelId="{712E0EE9-C22E-4271-929A-4F528FCF8B99}" type="pres">
      <dgm:prSet presAssocID="{CEF2554B-6A02-445D-A342-75456C59790E}" presName="hierChild5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X="139119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2" presStyleCnt="3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2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3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b="0" i="0" u="none" dirty="0" smtClean="0"/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050" b="0" i="0" u="none" dirty="0" smtClean="0"/>
            <a:t>20281, 20956, 23229, 23880, 24313, 25180, 42271, 42442, 42692, 42899, 43825, 44148, 44152, 44405, 44621, 66493, 71234, 71236, 71925, 72709, 76422, 81040, 81067, 81204, 81223, 81528, 81547, 81869, 81942, 82044, 82164, 82169, 82173, 82224, 82227, 82242, 82308, 82403, 82800, 83210, 83736, 83743, 83747, 83807, 83848, 83851, 83995, 84171, 84190, 84246, 84335, 84522, 84613, 84654, 84661, 84673, 84688, 84700, 84744, 84791, 84796, 84814, 84830, 84879, 85114, 85133, 85160, 85202, 85205, 85256, 85413, 85423, 85424, 85427, 85449, 85463, 85468, 85493, 100138, 100315, 100328, 100361, 100362, 100365, 100368, 100371, 100375, 100376, 100389, 100420, 100610, 101774, 103288, 103818, 103824, 103882, 103885, 103892, 103897, 103947, 103972, 113153, 113158, 113160, 113165, 113166, 113168, 113718, 115063, 116048, 116049, 116054, 116057, 116059, 116062, 116256, 116258, 116263, 116414, 116590, 116592, 116593, 116668, 116671, 116674, 116766, 116952, 116953, 117514, 117581, 117655, 119079, 119080, 119086, 119089, 119091, 119094, 119099, 119179, 119180, 119187, 119188, 119357, 119371, 119372, 119404, 119405, 119406, 119415, 119421, 119503, 119505, 119523, 119626, 119643, 119759, 119766.</a:t>
          </a:r>
          <a:endParaRPr lang="es-MX" altLang="es-MX" sz="1050" b="0" i="0" u="none" dirty="0" smtClean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b="0" i="0" u="none" dirty="0" smtClean="0"/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050" b="0" i="0" u="none" dirty="0" smtClean="0"/>
            <a:t>100438, 100473, 100475, 100483, 100486, 100495, 100499, 100517, 100536, 100540, 100562, 100563, 100566, 100581, 100585, 100586, 100589, 100590, 100595, 100597, 100605, 100611, 100620, 100627, 100637, 100640, 100641, 100643, 100644, 100648, 100660, 100665, 100675, 100677, 100690, 100698, 100708, 100710, 100729, 100937, 100942, 100953, 100958, 100962, 100965, 101214, 101270, 101271, 101543, 101550, 101553, 101556, 101573, 101584, 101586, 101589, 101661, 101662, 101675, 101683, 101717, 101776, 101786, 101792, 101803, 101816, 101920, 101930, 102433, 102847, 102993, 103274, 103497, 103498, 103548, 103877, 103980</a:t>
          </a:r>
          <a:r>
            <a:rPr lang="es-ES" sz="1050" b="0" i="0" u="none" dirty="0" smtClean="0"/>
            <a:t>, 103992, 104001, 104023, </a:t>
          </a:r>
          <a:r>
            <a:rPr lang="es-MX" sz="1050" b="0" i="0" u="none" dirty="0" smtClean="0"/>
            <a:t>104027, 105221, 111055, 111745, 113169, 113171, 113329, 113332, 113338, 113339, 113340, 113719, 113804, 113805, 113806, 113807, 113808, 113809, 113813, 113815, 113819, 113835, 113840, 116040, 116061, 116259</a:t>
          </a:r>
          <a:r>
            <a:rPr lang="es-ES" altLang="es-MX" sz="1050" b="0" i="0" u="none" dirty="0" smtClean="0"/>
            <a:t>, </a:t>
          </a:r>
          <a:r>
            <a:rPr lang="es-MX" sz="1050" b="0" i="0" u="none" dirty="0" smtClean="0"/>
            <a:t>116371</a:t>
          </a:r>
          <a:r>
            <a:rPr lang="es-ES" altLang="es-MX" sz="1050" b="0" i="0" u="none" dirty="0" smtClean="0"/>
            <a:t>, 116755, 116756, 116757*, 116835, 117621, </a:t>
          </a:r>
          <a:r>
            <a:rPr lang="es-MX" sz="1050" b="0" i="0" u="none" dirty="0" smtClean="0"/>
            <a:t>112712, 116938, 117012, </a:t>
          </a:r>
          <a:r>
            <a:rPr lang="es-ES" sz="1050" b="0" i="0" u="none" dirty="0" smtClean="0"/>
            <a:t>117183, </a:t>
          </a:r>
          <a:r>
            <a:rPr lang="es-MX" sz="1050" b="0" i="0" u="none" dirty="0" smtClean="0"/>
            <a:t>117221, 117228, 117334</a:t>
          </a:r>
          <a:r>
            <a:rPr lang="es-ES" sz="1050" b="0" i="0" u="none" dirty="0" smtClean="0"/>
            <a:t>, 117513</a:t>
          </a:r>
          <a:r>
            <a:rPr lang="es-MX" sz="1050" b="0" i="0" u="none" dirty="0" smtClean="0"/>
            <a:t>, 117588, 117654, 119074, 119075, 119078, 119081, 119090, 119096, 119098, 119185, 119207, 119208, 119209, 119361, 119366, 119369, 119374, 119407, 119412, 119420, 119422, 119427, 119511, 119521, 119637, 119639, 119641, 120030, 120054, 120056, 120149, 120197, 120437, 120608, 120609, 120610</a:t>
          </a:r>
          <a:endParaRPr lang="es-ES" sz="1050" b="0" i="0" u="none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50" b="0" i="0" u="none" dirty="0" smtClean="0"/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050" b="0" i="0" u="none" dirty="0" smtClean="0"/>
            <a:t>101944, 101989, 101996, 102010, 102025, 102039, 102052, 102113, 102114, 102130, 102133, 102140, 102142, 102143, 102148, 102152, 102243, 102355, 102362, 102427, 102428, 102431, 102473, 102589, 102593, 102686, 102747, 102750, 102803, 102805, 102809, 102812, 102821, 102858, 102871, 102875, 102935, 102938, 102969, 102971, 102985, 102992, 102999, 103012, 103021, 103044*, 103055, 103077, 103151, 103161, 103163, 103176, 103296, 103326, 103528, 103531, 103538, 103541, 103542, 103551, 103552, 103554, 103594, 103599, 103603, 103609, 103616, 103618, 103629, 103630, 103673, 103680, 103685, 103690, 103691, 103696, 103697, 103700, 103703, 103716, 103722, 103757, 103761, 103773, 103774, 103806, 103807, 104365, 111498, 111897, 113721, 113724, 115047, 115051, 115054, 115056, 115058, 115059, 115060, 115062, 115064, 115065, 115103, 115105, 115108, 115114, 115118, 115122, 115123, 115127, 116044, 116050, 116058, 116063, 116957, 117057, 117069, 117508, 117512, 117646, 117656, 119189, 119190, 119191, 119198, 119199, 119200, 119210, 119212, 119359, 119363, 119365, 119376, 119377, 119435, 119497, 119515, 119524, 119634, 119780, 119787, 119793, 119862, 119863, 119872, 120044, 120178, 120179, 120196, 120198</a:t>
          </a:r>
          <a:endParaRPr lang="es-MX" altLang="es-MX" sz="1050" b="0" i="0" u="none" dirty="0" smtClean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5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31827A-6B08-4F13-BD2A-FC7FD0D22727}" type="pres">
      <dgm:prSet presAssocID="{8A3DAA1F-8AC2-4E6A-992D-DEF58EDD21F9}" presName="hierRoot1" presStyleCnt="0">
        <dgm:presLayoutVars>
          <dgm:hierBranch val="init"/>
        </dgm:presLayoutVars>
      </dgm:prSet>
      <dgm:spPr/>
    </dgm:pt>
    <dgm:pt modelId="{7893AD01-7799-42B7-A312-1A2B81DD6502}" type="pres">
      <dgm:prSet presAssocID="{8A3DAA1F-8AC2-4E6A-992D-DEF58EDD21F9}" presName="rootComposite1" presStyleCnt="0"/>
      <dgm:spPr/>
    </dgm:pt>
    <dgm:pt modelId="{5B8C3D28-C8CE-47DF-835D-8B0DED95BAB0}" type="pres">
      <dgm:prSet presAssocID="{8A3DAA1F-8AC2-4E6A-992D-DEF58EDD21F9}" presName="rootText1" presStyleLbl="node0" presStyleIdx="0" presStyleCnt="3" custScaleX="255898" custScaleY="1034223" custLinFactNeighborX="-2974" custLinFactNeighborY="34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3BE47F0-7A59-40AF-ACA8-ED538B9D6B91}" type="pres">
      <dgm:prSet presAssocID="{8A3DAA1F-8AC2-4E6A-992D-DEF58EDD21F9}" presName="rootConnector1" presStyleLbl="node1" presStyleIdx="0" presStyleCnt="0"/>
      <dgm:spPr/>
      <dgm:t>
        <a:bodyPr/>
        <a:lstStyle/>
        <a:p>
          <a:endParaRPr lang="es-MX"/>
        </a:p>
      </dgm:t>
    </dgm:pt>
    <dgm:pt modelId="{CBC43398-A45F-45D6-889E-86474C137567}" type="pres">
      <dgm:prSet presAssocID="{8A3DAA1F-8AC2-4E6A-992D-DEF58EDD21F9}" presName="hierChild2" presStyleCnt="0"/>
      <dgm:spPr/>
    </dgm:pt>
    <dgm:pt modelId="{48DEBAFB-5F11-4B84-B4E3-C3A41C1688D7}" type="pres">
      <dgm:prSet presAssocID="{8A3DAA1F-8AC2-4E6A-992D-DEF58EDD21F9}" presName="hierChild3" presStyleCnt="0"/>
      <dgm:spPr/>
    </dgm:pt>
    <dgm:pt modelId="{BE3E251A-26EC-4978-A9CA-595205EB2B11}" type="pres">
      <dgm:prSet presAssocID="{CEF2554B-6A02-445D-A342-75456C59790E}" presName="hierRoot1" presStyleCnt="0">
        <dgm:presLayoutVars>
          <dgm:hierBranch val="init"/>
        </dgm:presLayoutVars>
      </dgm:prSet>
      <dgm:spPr/>
    </dgm:pt>
    <dgm:pt modelId="{34DAC241-C205-42E0-A020-A4C75CB8FBD4}" type="pres">
      <dgm:prSet presAssocID="{CEF2554B-6A02-445D-A342-75456C59790E}" presName="rootComposite1" presStyleCnt="0"/>
      <dgm:spPr/>
    </dgm:pt>
    <dgm:pt modelId="{117A2195-554C-42DC-AA46-C8B028514D19}" type="pres">
      <dgm:prSet presAssocID="{CEF2554B-6A02-445D-A342-75456C59790E}" presName="rootText1" presStyleLbl="node0" presStyleIdx="1" presStyleCnt="3" custScaleX="255898" custScaleY="1034223" custLinFactNeighborX="154" custLinFactNeighborY="-40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2E0C871-FE27-49D8-97DB-0F34E9B750BB}" type="pres">
      <dgm:prSet presAssocID="{CEF2554B-6A02-445D-A342-75456C59790E}" presName="rootConnector1" presStyleLbl="node1" presStyleIdx="0" presStyleCnt="0"/>
      <dgm:spPr/>
      <dgm:t>
        <a:bodyPr/>
        <a:lstStyle/>
        <a:p>
          <a:endParaRPr lang="es-MX"/>
        </a:p>
      </dgm:t>
    </dgm:pt>
    <dgm:pt modelId="{FEE5D2B3-6F47-4EB9-A1FD-8D6D399C808A}" type="pres">
      <dgm:prSet presAssocID="{CEF2554B-6A02-445D-A342-75456C59790E}" presName="hierChild2" presStyleCnt="0"/>
      <dgm:spPr/>
    </dgm:pt>
    <dgm:pt modelId="{797E6E0E-874E-4F88-AB92-FF9887A91535}" type="pres">
      <dgm:prSet presAssocID="{CEF2554B-6A02-445D-A342-75456C59790E}" presName="hierChild3" presStyleCnt="0"/>
      <dgm:spPr/>
    </dgm:pt>
    <dgm:pt modelId="{5501C31A-8412-4EB9-A7FA-DDCEB5FD2C7D}" type="pres">
      <dgm:prSet presAssocID="{577011CC-C1BA-4924-BBF8-34ECEEC1FD90}" presName="hierRoot1" presStyleCnt="0">
        <dgm:presLayoutVars>
          <dgm:hierBranch val="init"/>
        </dgm:presLayoutVars>
      </dgm:prSet>
      <dgm:spPr/>
    </dgm:pt>
    <dgm:pt modelId="{3F671569-6715-43B3-96B8-70070B8A4916}" type="pres">
      <dgm:prSet presAssocID="{577011CC-C1BA-4924-BBF8-34ECEEC1FD90}" presName="rootComposite1" presStyleCnt="0"/>
      <dgm:spPr/>
    </dgm:pt>
    <dgm:pt modelId="{3A567B40-7AE0-429A-BAE2-3524281D6C24}" type="pres">
      <dgm:prSet presAssocID="{577011CC-C1BA-4924-BBF8-34ECEEC1FD90}" presName="rootText1" presStyleLbl="node0" presStyleIdx="2" presStyleCnt="3" custScaleX="255898" custScaleY="1034223" custLinFactNeighborX="1752" custLinFactNeighborY="-34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7C1AF4D-1F4A-42B9-A6E1-4BA90E2FFC3A}" type="pres">
      <dgm:prSet presAssocID="{577011CC-C1BA-4924-BBF8-34ECEEC1FD90}" presName="rootConnector1" presStyleLbl="node1" presStyleIdx="0" presStyleCnt="0"/>
      <dgm:spPr/>
      <dgm:t>
        <a:bodyPr/>
        <a:lstStyle/>
        <a:p>
          <a:endParaRPr lang="es-MX"/>
        </a:p>
      </dgm:t>
    </dgm:pt>
    <dgm:pt modelId="{2CFD725A-5A95-4BD2-83AE-94784BFA3FDE}" type="pres">
      <dgm:prSet presAssocID="{577011CC-C1BA-4924-BBF8-34ECEEC1FD90}" presName="hierChild2" presStyleCnt="0"/>
      <dgm:spPr/>
    </dgm:pt>
    <dgm:pt modelId="{C3B6A011-881A-4F53-A228-0507D486E191}" type="pres">
      <dgm:prSet presAssocID="{577011CC-C1BA-4924-BBF8-34ECEEC1FD90}" presName="hierChild3" presStyleCnt="0"/>
      <dgm:spPr/>
    </dgm:pt>
  </dgm:ptLst>
  <dgm:cxnLst>
    <dgm:cxn modelId="{FC3F517A-8BE2-49B0-A1DC-952FC1A7078F}" type="presOf" srcId="{577011CC-C1BA-4924-BBF8-34ECEEC1FD90}" destId="{3A567B40-7AE0-429A-BAE2-3524281D6C24}" srcOrd="0" destOrd="0" presId="urn:microsoft.com/office/officeart/2005/8/layout/orgChart1"/>
    <dgm:cxn modelId="{9F541CDE-054D-4260-A36D-A4C21F7E2939}" type="presOf" srcId="{8A3DAA1F-8AC2-4E6A-992D-DEF58EDD21F9}" destId="{5B8C3D28-C8CE-47DF-835D-8B0DED95BAB0}" srcOrd="0" destOrd="0" presId="urn:microsoft.com/office/officeart/2005/8/layout/orgChart1"/>
    <dgm:cxn modelId="{3C11B0D7-FE1D-45CF-9D1D-F62C0C85F597}" type="presOf" srcId="{CEF2554B-6A02-445D-A342-75456C59790E}" destId="{117A2195-554C-42DC-AA46-C8B028514D19}" srcOrd="0" destOrd="0" presId="urn:microsoft.com/office/officeart/2005/8/layout/orgChart1"/>
    <dgm:cxn modelId="{BAECC85F-4EF6-4E65-9FCF-8501FD84260C}" type="presOf" srcId="{CEF2554B-6A02-445D-A342-75456C59790E}" destId="{B2E0C871-FE27-49D8-97DB-0F34E9B750BB}" srcOrd="1" destOrd="0" presId="urn:microsoft.com/office/officeart/2005/8/layout/orgChart1"/>
    <dgm:cxn modelId="{43C6DBF0-8AA5-4BF0-AB46-E526C3DD7CE7}" srcId="{BD3D72B1-EEF6-4EB4-803A-A74A6B419346}" destId="{CEF2554B-6A02-445D-A342-75456C59790E}" srcOrd="1" destOrd="0" parTransId="{12D09E25-6495-4F01-9CEA-A891F0BA04C9}" sibTransId="{06A32F39-1783-4F91-84A2-F6DCF6C64C7A}"/>
    <dgm:cxn modelId="{4601F146-D155-48E3-BC05-857DC4A4F674}" srcId="{BD3D72B1-EEF6-4EB4-803A-A74A6B419346}" destId="{8A3DAA1F-8AC2-4E6A-992D-DEF58EDD21F9}" srcOrd="0" destOrd="0" parTransId="{5979AF19-E7C8-409C-BD7E-4EF49B93CC3A}" sibTransId="{92C52F47-8004-4BDD-953B-CF01A623F563}"/>
    <dgm:cxn modelId="{1DC6A714-CE1B-4907-9C80-FC65EC4FE63B}" type="presOf" srcId="{BD3D72B1-EEF6-4EB4-803A-A74A6B419346}" destId="{B3263371-B20E-4D1C-87B0-F232DC5A756C}" srcOrd="0" destOrd="0" presId="urn:microsoft.com/office/officeart/2005/8/layout/orgChart1"/>
    <dgm:cxn modelId="{6802A7C9-0B71-4E41-95EC-1550CB192586}" type="presOf" srcId="{577011CC-C1BA-4924-BBF8-34ECEEC1FD90}" destId="{27C1AF4D-1F4A-42B9-A6E1-4BA90E2FFC3A}" srcOrd="1" destOrd="0" presId="urn:microsoft.com/office/officeart/2005/8/layout/orgChart1"/>
    <dgm:cxn modelId="{DF7AA549-9F2C-4447-9E15-2592E7191008}" type="presOf" srcId="{8A3DAA1F-8AC2-4E6A-992D-DEF58EDD21F9}" destId="{E3BE47F0-7A59-40AF-ACA8-ED538B9D6B91}" srcOrd="1" destOrd="0" presId="urn:microsoft.com/office/officeart/2005/8/layout/orgChart1"/>
    <dgm:cxn modelId="{6B33A6FB-6ED1-4130-8102-03C88F024B9F}" srcId="{BD3D72B1-EEF6-4EB4-803A-A74A6B419346}" destId="{577011CC-C1BA-4924-BBF8-34ECEEC1FD90}" srcOrd="2" destOrd="0" parTransId="{BF3E0D77-B4B1-4899-A1CE-BDD510C85116}" sibTransId="{30700B08-D908-4EDB-AB7C-ABE4C4C153F2}"/>
    <dgm:cxn modelId="{5070FB6B-AA9B-407A-862C-DE561AFB72B6}" type="presParOf" srcId="{B3263371-B20E-4D1C-87B0-F232DC5A756C}" destId="{D331827A-6B08-4F13-BD2A-FC7FD0D22727}" srcOrd="0" destOrd="0" presId="urn:microsoft.com/office/officeart/2005/8/layout/orgChart1"/>
    <dgm:cxn modelId="{6525BBE5-5F5B-47D9-99C6-CF4527519215}" type="presParOf" srcId="{D331827A-6B08-4F13-BD2A-FC7FD0D22727}" destId="{7893AD01-7799-42B7-A312-1A2B81DD6502}" srcOrd="0" destOrd="0" presId="urn:microsoft.com/office/officeart/2005/8/layout/orgChart1"/>
    <dgm:cxn modelId="{3E482197-46C1-4ED8-9DD5-7157962FB226}" type="presParOf" srcId="{7893AD01-7799-42B7-A312-1A2B81DD6502}" destId="{5B8C3D28-C8CE-47DF-835D-8B0DED95BAB0}" srcOrd="0" destOrd="0" presId="urn:microsoft.com/office/officeart/2005/8/layout/orgChart1"/>
    <dgm:cxn modelId="{F7A1BE12-694F-4519-A8F1-D3D53E171F0F}" type="presParOf" srcId="{7893AD01-7799-42B7-A312-1A2B81DD6502}" destId="{E3BE47F0-7A59-40AF-ACA8-ED538B9D6B91}" srcOrd="1" destOrd="0" presId="urn:microsoft.com/office/officeart/2005/8/layout/orgChart1"/>
    <dgm:cxn modelId="{2635D69C-B4AE-4503-81FD-9E532EBCC1C3}" type="presParOf" srcId="{D331827A-6B08-4F13-BD2A-FC7FD0D22727}" destId="{CBC43398-A45F-45D6-889E-86474C137567}" srcOrd="1" destOrd="0" presId="urn:microsoft.com/office/officeart/2005/8/layout/orgChart1"/>
    <dgm:cxn modelId="{774869D9-0DBA-405F-867E-15457843524D}" type="presParOf" srcId="{D331827A-6B08-4F13-BD2A-FC7FD0D22727}" destId="{48DEBAFB-5F11-4B84-B4E3-C3A41C1688D7}" srcOrd="2" destOrd="0" presId="urn:microsoft.com/office/officeart/2005/8/layout/orgChart1"/>
    <dgm:cxn modelId="{E7FF1774-4C76-4E5D-8E6D-CF216A873B13}" type="presParOf" srcId="{B3263371-B20E-4D1C-87B0-F232DC5A756C}" destId="{BE3E251A-26EC-4978-A9CA-595205EB2B11}" srcOrd="1" destOrd="0" presId="urn:microsoft.com/office/officeart/2005/8/layout/orgChart1"/>
    <dgm:cxn modelId="{F3869447-7229-4C7F-A007-318DCC4D3C12}" type="presParOf" srcId="{BE3E251A-26EC-4978-A9CA-595205EB2B11}" destId="{34DAC241-C205-42E0-A020-A4C75CB8FBD4}" srcOrd="0" destOrd="0" presId="urn:microsoft.com/office/officeart/2005/8/layout/orgChart1"/>
    <dgm:cxn modelId="{E77500B5-CC18-4C32-8AD6-74A02E7871C5}" type="presParOf" srcId="{34DAC241-C205-42E0-A020-A4C75CB8FBD4}" destId="{117A2195-554C-42DC-AA46-C8B028514D19}" srcOrd="0" destOrd="0" presId="urn:microsoft.com/office/officeart/2005/8/layout/orgChart1"/>
    <dgm:cxn modelId="{955663CF-45DF-45A1-B0BC-5B86C0AC8DDC}" type="presParOf" srcId="{34DAC241-C205-42E0-A020-A4C75CB8FBD4}" destId="{B2E0C871-FE27-49D8-97DB-0F34E9B750BB}" srcOrd="1" destOrd="0" presId="urn:microsoft.com/office/officeart/2005/8/layout/orgChart1"/>
    <dgm:cxn modelId="{CF6D909A-8971-42DE-B852-914610055C2A}" type="presParOf" srcId="{BE3E251A-26EC-4978-A9CA-595205EB2B11}" destId="{FEE5D2B3-6F47-4EB9-A1FD-8D6D399C808A}" srcOrd="1" destOrd="0" presId="urn:microsoft.com/office/officeart/2005/8/layout/orgChart1"/>
    <dgm:cxn modelId="{FBD090C0-339C-4BBF-9932-3E5F0EFFD7E7}" type="presParOf" srcId="{BE3E251A-26EC-4978-A9CA-595205EB2B11}" destId="{797E6E0E-874E-4F88-AB92-FF9887A91535}" srcOrd="2" destOrd="0" presId="urn:microsoft.com/office/officeart/2005/8/layout/orgChart1"/>
    <dgm:cxn modelId="{C4DE6948-D839-47FB-A0FA-9DA68B140FD2}" type="presParOf" srcId="{B3263371-B20E-4D1C-87B0-F232DC5A756C}" destId="{5501C31A-8412-4EB9-A7FA-DDCEB5FD2C7D}" srcOrd="2" destOrd="0" presId="urn:microsoft.com/office/officeart/2005/8/layout/orgChart1"/>
    <dgm:cxn modelId="{3D539701-FA76-407F-996E-DC73121C028D}" type="presParOf" srcId="{5501C31A-8412-4EB9-A7FA-DDCEB5FD2C7D}" destId="{3F671569-6715-43B3-96B8-70070B8A4916}" srcOrd="0" destOrd="0" presId="urn:microsoft.com/office/officeart/2005/8/layout/orgChart1"/>
    <dgm:cxn modelId="{167E0E5D-6E47-4ED6-A158-3A5857A7924F}" type="presParOf" srcId="{3F671569-6715-43B3-96B8-70070B8A4916}" destId="{3A567B40-7AE0-429A-BAE2-3524281D6C24}" srcOrd="0" destOrd="0" presId="urn:microsoft.com/office/officeart/2005/8/layout/orgChart1"/>
    <dgm:cxn modelId="{7D07004B-73FB-40F2-9080-C02B04E47430}" type="presParOf" srcId="{3F671569-6715-43B3-96B8-70070B8A4916}" destId="{27C1AF4D-1F4A-42B9-A6E1-4BA90E2FFC3A}" srcOrd="1" destOrd="0" presId="urn:microsoft.com/office/officeart/2005/8/layout/orgChart1"/>
    <dgm:cxn modelId="{F83FB2F1-01B7-4C15-AD1C-6D6997532061}" type="presParOf" srcId="{5501C31A-8412-4EB9-A7FA-DDCEB5FD2C7D}" destId="{2CFD725A-5A95-4BD2-83AE-94784BFA3FDE}" srcOrd="1" destOrd="0" presId="urn:microsoft.com/office/officeart/2005/8/layout/orgChart1"/>
    <dgm:cxn modelId="{045D21D2-CFD9-4B92-8D94-B2248EA5ABBC}" type="presParOf" srcId="{5501C31A-8412-4EB9-A7FA-DDCEB5FD2C7D}" destId="{C3B6A011-881A-4F53-A228-0507D486E1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120148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de Turno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40117, 73183, 102036</a:t>
          </a:r>
          <a:endParaRPr lang="es-ES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102644</a:t>
          </a:r>
          <a:endParaRPr lang="es-ES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25148, 102637, 110599, 116838, </a:t>
          </a:r>
          <a:r>
            <a:rPr lang="es-MX" sz="1200" b="0" i="0" u="none" dirty="0" smtClean="0"/>
            <a:t>120447, 210191, 210293, Vacante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16844, 20284, 60574, 60577, 74217, 76108, 76263.</a:t>
          </a: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Custodios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22455, </a:t>
          </a:r>
          <a:r>
            <a:rPr lang="es-MX" altLang="es-MX" sz="1200" b="0" dirty="0" smtClean="0">
              <a:cs typeface="Arial" charset="0"/>
            </a:rPr>
            <a:t>23004, 24576, 24744, 24745, 25061, 42042, 43643, 44569, 60467, 72333, 72349, 73839, 102709, 111449, 111710, 111715, 111781, 111783, 111784, 116597, 117072, </a:t>
          </a:r>
          <a:r>
            <a:rPr lang="es-MX" sz="1200" b="0" dirty="0" smtClean="0">
              <a:cs typeface="Arial" charset="0"/>
            </a:rPr>
            <a:t>117629, </a:t>
          </a:r>
          <a:r>
            <a:rPr lang="es-ES" sz="1200" b="0" dirty="0" smtClean="0">
              <a:cs typeface="Arial" charset="0"/>
            </a:rPr>
            <a:t>117732</a:t>
          </a:r>
          <a:r>
            <a:rPr lang="es-MX" sz="1200" b="0" dirty="0" smtClean="0">
              <a:cs typeface="Arial" charset="0"/>
            </a:rPr>
            <a:t>, </a:t>
          </a:r>
          <a:r>
            <a:rPr lang="es-MX" altLang="es-MX" sz="1200" b="0" dirty="0" smtClean="0">
              <a:cs typeface="Arial" charset="0"/>
            </a:rPr>
            <a:t>(10) Vacantes</a:t>
          </a: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Área de Reclusorios</a:t>
          </a: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86797" custScaleY="261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7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7595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E751E7DC-BF3B-4520-A02D-87962953F67B}" type="presOf" srcId="{150A40C0-AB88-41C6-9272-2677356C32E5}" destId="{C1CAADBC-7242-4F4F-959F-BAD93FBF6928}" srcOrd="0" destOrd="0" presId="urn:microsoft.com/office/officeart/2005/8/layout/orgChart1"/>
    <dgm:cxn modelId="{5718E04E-FF67-40B2-9AF5-445AE1D33651}" type="presOf" srcId="{0C91185E-A5BB-454E-8A23-88826D65B962}" destId="{D04C1450-DF60-4E32-B57A-CCB0C69C077A}" srcOrd="1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DD4F9BE4-5C33-4373-9DB2-21EAF250A810}" type="presOf" srcId="{8AC6414F-5CB9-4AD0-A620-934C5FC9CBB4}" destId="{30FFB312-E2B7-4DAF-BC4F-35A9624DCD38}" srcOrd="0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7D692ABC-26CB-4A14-99E6-F273F6D516D0}" type="presOf" srcId="{0C91185E-A5BB-454E-8A23-88826D65B962}" destId="{16B5BDFF-F3F9-455E-9A06-4FDFC9DB382B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0807FFD3-B497-4C63-AE16-4B792AECF5C4}" type="presOf" srcId="{8AC6414F-5CB9-4AD0-A620-934C5FC9CBB4}" destId="{53664F09-EBDF-41A0-A04E-7CCB793DAC3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1C7420FC-13AD-4F44-B623-6BC21B6B896E}" type="presOf" srcId="{7A55B588-BFE1-446D-8B43-5544CE9581CC}" destId="{6B2AC130-DFD5-4289-858A-2D5CBBF9140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6C063DA-9EA0-4D04-9502-CE1C368C4CA7}" type="presParOf" srcId="{DBDE0C42-B65A-4FF4-A1B6-4A7374870D94}" destId="{6B2AC130-DFD5-4289-858A-2D5CBBF9140D}" srcOrd="2" destOrd="0" presId="urn:microsoft.com/office/officeart/2005/8/layout/orgChart1"/>
    <dgm:cxn modelId="{9E890107-2C8D-47B4-9824-754A896E4779}" type="presParOf" srcId="{DBDE0C42-B65A-4FF4-A1B6-4A7374870D94}" destId="{4E4636C4-284D-423B-884A-6CA34715771F}" srcOrd="3" destOrd="0" presId="urn:microsoft.com/office/officeart/2005/8/layout/orgChart1"/>
    <dgm:cxn modelId="{63919560-16AA-46AF-9984-CB0D3323B347}" type="presParOf" srcId="{4E4636C4-284D-423B-884A-6CA34715771F}" destId="{904697D5-8968-4A83-A739-C11E2A00DFC3}" srcOrd="0" destOrd="0" presId="urn:microsoft.com/office/officeart/2005/8/layout/orgChart1"/>
    <dgm:cxn modelId="{A3CB7ED0-0B39-437F-8684-6FA4CB32DFA6}" type="presParOf" srcId="{904697D5-8968-4A83-A739-C11E2A00DFC3}" destId="{16B5BDFF-F3F9-455E-9A06-4FDFC9DB382B}" srcOrd="0" destOrd="0" presId="urn:microsoft.com/office/officeart/2005/8/layout/orgChart1"/>
    <dgm:cxn modelId="{5676F507-6232-4509-9AB8-F04D1A8C4889}" type="presParOf" srcId="{904697D5-8968-4A83-A739-C11E2A00DFC3}" destId="{D04C1450-DF60-4E32-B57A-CCB0C69C077A}" srcOrd="1" destOrd="0" presId="urn:microsoft.com/office/officeart/2005/8/layout/orgChart1"/>
    <dgm:cxn modelId="{63685DCA-14E8-4C2F-B7BE-CD29F6828FC8}" type="presParOf" srcId="{4E4636C4-284D-423B-884A-6CA34715771F}" destId="{D1646C4F-7295-4A14-A5F4-B3FB2525C319}" srcOrd="1" destOrd="0" presId="urn:microsoft.com/office/officeart/2005/8/layout/orgChart1"/>
    <dgm:cxn modelId="{1E85E2BD-5817-4AEE-A2DA-8CE63B17876D}" type="presParOf" srcId="{D1646C4F-7295-4A14-A5F4-B3FB2525C319}" destId="{C1CAADBC-7242-4F4F-959F-BAD93FBF6928}" srcOrd="0" destOrd="0" presId="urn:microsoft.com/office/officeart/2005/8/layout/orgChart1"/>
    <dgm:cxn modelId="{51C55FF3-DBF8-4E1B-B304-2B04C66A765A}" type="presParOf" srcId="{D1646C4F-7295-4A14-A5F4-B3FB2525C319}" destId="{08B2CCE8-7150-4465-9AF5-D5F96E0C79E7}" srcOrd="1" destOrd="0" presId="urn:microsoft.com/office/officeart/2005/8/layout/orgChart1"/>
    <dgm:cxn modelId="{030A8B5A-B244-45FF-9DC9-0CB5765E456D}" type="presParOf" srcId="{08B2CCE8-7150-4465-9AF5-D5F96E0C79E7}" destId="{335095C9-A8F9-4D0F-B0B6-3682BEA60AE3}" srcOrd="0" destOrd="0" presId="urn:microsoft.com/office/officeart/2005/8/layout/orgChart1"/>
    <dgm:cxn modelId="{69CC1E0D-FE5C-4A16-A050-2BD9E27EDC0A}" type="presParOf" srcId="{335095C9-A8F9-4D0F-B0B6-3682BEA60AE3}" destId="{30FFB312-E2B7-4DAF-BC4F-35A9624DCD38}" srcOrd="0" destOrd="0" presId="urn:microsoft.com/office/officeart/2005/8/layout/orgChart1"/>
    <dgm:cxn modelId="{72C7EBD1-8719-4882-9966-33C2D32D9105}" type="presParOf" srcId="{335095C9-A8F9-4D0F-B0B6-3682BEA60AE3}" destId="{53664F09-EBDF-41A0-A04E-7CCB793DAC36}" srcOrd="1" destOrd="0" presId="urn:microsoft.com/office/officeart/2005/8/layout/orgChart1"/>
    <dgm:cxn modelId="{1D225F7E-6D37-4F0A-AB8F-FEBAB4465C99}" type="presParOf" srcId="{08B2CCE8-7150-4465-9AF5-D5F96E0C79E7}" destId="{3668E568-1F5E-40A8-86B4-620C0C193A0F}" srcOrd="1" destOrd="0" presId="urn:microsoft.com/office/officeart/2005/8/layout/orgChart1"/>
    <dgm:cxn modelId="{DF8B296D-5D6B-45D9-8467-9D169C1F45DD}" type="presParOf" srcId="{08B2CCE8-7150-4465-9AF5-D5F96E0C79E7}" destId="{61B70F68-FFCC-4390-B36E-18BC9A9C6738}" srcOrd="2" destOrd="0" presId="urn:microsoft.com/office/officeart/2005/8/layout/orgChart1"/>
    <dgm:cxn modelId="{FE26ABC9-43D2-4707-9E4E-D174B621EADB}" type="presParOf" srcId="{4E4636C4-284D-423B-884A-6CA34715771F}" destId="{E867B2FD-4BDF-4F87-9C02-E4BAF6D12A9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Grupos de Reacción</a:t>
          </a:r>
        </a:p>
        <a:p>
          <a:r>
            <a:rPr lang="es-MX" altLang="es-MX" sz="1200" dirty="0" smtClean="0"/>
            <a:t>111135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Grupos de Apoyo</a:t>
          </a:r>
        </a:p>
        <a:p>
          <a:r>
            <a:rPr lang="es-MX" sz="1200" b="0" i="0" u="none" dirty="0" smtClean="0"/>
            <a:t>74029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Encargado(a) de Grupo Turístico</a:t>
          </a:r>
        </a:p>
        <a:p>
          <a:r>
            <a:rPr lang="es-MX" altLang="es-MX" sz="1200" dirty="0" smtClean="0">
              <a:solidFill>
                <a:schemeClr val="tx1"/>
              </a:solidFill>
              <a:latin typeface="+mn-lt"/>
            </a:rPr>
            <a:t>110305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Pol.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000" b="0" i="0" u="none" dirty="0" smtClean="0"/>
            <a:t>17142, 20292, 40855, 74157, 76339, 83798, 83845, 83897, 84070, 100319, 100673, 101521, 101535, 101541, 101554, 101560, 101564, 101569, 101577, 101585, 101646, 101648, 101723, 101777, 101783, 101793, 101806, 101808, 101912, 102011, 102014, 102017, 102029, 102032, 102049, 102146, 102223, 102245, 102339, 102471, 102487, 102513, 102574, 102577, 102582, 102600, 102601, 103020, 103180, 104035, 104124, 105222, 105249, 105330*, 105438, 105454, 105464, 105474, 105482, 105491, 105497, 105499, 105505, 105514, 110884, 110891, 110892, 111011, 111012, 111017, 111018, 111020, 111021, 111040, 111041, 111045, 111046, 111054, 111058, 111068, 111287, 111300, 111306, 111307, 111310, 111464, 112279, 112286, 112351, 112357, 112366, 112399, 112403, 112407, 112408, 112412, 112416, 112443, 112448, 112628, 112629, 112630, 112631, 112635, 112820, 112831, 112841, 112842, 112844, 112848, 112849, 112850, 112851, 112854, 112858, 113022, 113025, 113026, 113027, 116039, 116052, 116196, 116260, 117583, 117585, 118835, 119095, 119496, 119501, 119507, 119508, 119514, 119517, 119522, 119620, 119635, 119769, 119773, 119776, 119778</a:t>
          </a:r>
          <a:endParaRPr lang="es-MX" altLang="es-MX" sz="1000" dirty="0" smtClean="0">
            <a:solidFill>
              <a:schemeClr val="tx1"/>
            </a:solidFill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Policía 1ero(a)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000" b="0" i="0" u="none" dirty="0" smtClean="0"/>
            <a:t>71384, </a:t>
          </a: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111437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Policía 2do(a)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76251, 76252, 76331, </a:t>
          </a:r>
          <a:r>
            <a:rPr lang="es-MX" sz="1000" b="0" i="0" u="none" dirty="0" smtClean="0"/>
            <a:t>105318, </a:t>
          </a: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110618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Policía 3ero(a)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19777, 23445, 43329, 44184, 67079, 72741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73152, 73468, </a:t>
          </a:r>
          <a:r>
            <a:rPr lang="es-MX" sz="1000" dirty="0" smtClean="0">
              <a:solidFill>
                <a:schemeClr val="tx1"/>
              </a:solidFill>
              <a:latin typeface="+mn-lt"/>
            </a:rPr>
            <a:t>84011, </a:t>
          </a:r>
          <a:r>
            <a:rPr lang="es-MX" sz="1000" b="0" i="0" u="none" dirty="0" smtClean="0"/>
            <a:t>101681, </a:t>
          </a:r>
          <a:r>
            <a:rPr lang="es-MX" sz="1000" dirty="0" smtClean="0">
              <a:solidFill>
                <a:schemeClr val="tx1"/>
              </a:solidFill>
              <a:latin typeface="+mn-lt"/>
            </a:rPr>
            <a:t>102423, 103821, </a:t>
          </a:r>
          <a:r>
            <a:rPr lang="es-MX" sz="1000" b="0" i="0" u="none" dirty="0" smtClean="0"/>
            <a:t>104354, 104432, </a:t>
          </a:r>
          <a:r>
            <a:rPr lang="es-MX" sz="1000" dirty="0" smtClean="0">
              <a:solidFill>
                <a:schemeClr val="tx1"/>
              </a:solidFill>
              <a:latin typeface="+mn-lt"/>
            </a:rPr>
            <a:t>105240, 105508, </a:t>
          </a:r>
          <a:r>
            <a:rPr lang="es-MX" sz="1000" b="0" i="0" u="none" dirty="0" smtClean="0"/>
            <a:t>105510,</a:t>
          </a:r>
          <a:r>
            <a:rPr lang="es-MX" sz="1000" dirty="0" smtClean="0">
              <a:solidFill>
                <a:schemeClr val="tx1"/>
              </a:solidFill>
              <a:latin typeface="+mn-lt"/>
            </a:rPr>
            <a:t> </a:t>
          </a:r>
          <a:r>
            <a:rPr lang="es-MX" sz="1000" b="0" i="0" u="none" dirty="0" smtClean="0"/>
            <a:t>110616, 112750, 112845</a:t>
          </a: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000" b="0" i="0" u="none" dirty="0" smtClean="0"/>
            <a:t>102227, 102372, 102595, 103142, 103144, 103145, 103147, 103150, 103178, 103192, 103223, 103228, 103229, 103236, 103238, 103253, 103273, 103277, 103287, 103308, 103314, 103323, 103330, 103336, 103475, 103479, 103490, 103491, 103493, 103496, 104019, 105465, 110883, 111468, 111510, 111538, 111541, 111545, 111552, 111554, 111557, 111563, 111567, 111578, 111580, 111584, 111585, 111587, 111588, 111592, 111595, 111596, 111607, 111612, 111615, 111631, 111746, 111759, 111769, 111871, 111876, 111877, 111896, 111920, 111923, 111926, 111928, 111942, 111946, 112006, 112017, 112022, 112023, 112029, 112032, 112054, 112160, 112194, 112444, 112527, 112532, 112579, 112581, 112584, 113050, 113051, 113200, 113743, 116060, 116193, 117138, 117170, 117226, 117290, 117293, 117296, 117579, 117711, 118513, 118749, 118750, 118753, 118755, 118821, 118822, 118823, 118826, 118828, 118833, 118834, 118837, 118839, 118841, 119364, 119370, 119373, 119375, 119409, 119418, 119423, 119426, 119428, 119434, 119630, 119871, 120366</a:t>
          </a:r>
          <a:endParaRPr lang="es-MX" altLang="es-MX" sz="1000" dirty="0" smtClean="0">
            <a:solidFill>
              <a:schemeClr val="tx1"/>
            </a:solidFill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Policía 1ero(a)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23914, 111497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Policía 2do(a)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24946, 70413, 72693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Policía 3ero(a)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23910, 23923, 42694, 67208, 67212, 70261, 72533, 72567, </a:t>
          </a:r>
          <a:r>
            <a:rPr lang="es-MX" sz="1000" b="0" i="0" u="none" dirty="0" smtClean="0"/>
            <a:t>103230, 103249, </a:t>
          </a: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103319, </a:t>
          </a:r>
          <a:r>
            <a:rPr lang="es-MX" sz="1000" b="0" i="0" u="none" dirty="0" smtClean="0"/>
            <a:t>103768, </a:t>
          </a: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104008, </a:t>
          </a:r>
          <a:r>
            <a:rPr lang="es-MX" sz="1000" b="0" i="0" u="none" dirty="0" smtClean="0"/>
            <a:t>110308, </a:t>
          </a: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111348, 111349, </a:t>
          </a:r>
          <a:r>
            <a:rPr lang="es-MX" sz="1000" b="0" i="0" u="none" dirty="0" smtClean="0"/>
            <a:t>111548, 111561, </a:t>
          </a: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111628, </a:t>
          </a:r>
          <a:r>
            <a:rPr lang="es-MX" sz="1000" b="0" i="0" u="none" dirty="0" smtClean="0"/>
            <a:t>111918, 112015, 112019, 112164, 113723</a:t>
          </a: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Policías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000" b="0" i="0" u="none" dirty="0" smtClean="0"/>
            <a:t>67207, 103316, 103827, 103829, 103911, 103946, 103951, 103963, 103970, 104004, 104018, 104033, 104109, 104113, 104121, 104154, 104158, 104207, 104208, 104219, 104315, 104323, 104346, 104360, 104361, 104374, 104421, 104423, 104424, 104440, 104517, 104525, 104534, 104542, 104545, 104549, 104561, 104628, 104633, 104639, 104723, 104724, 104731, 104733, 104736, 104745, 104748, 104762, 104860, 104863, 104874, 104876, 104890, 104891, 104893, 104895, 104902, 104908, 104912, 104922, 104932, 104933, 104939, 104947, 104948, 104953, 104960, 105070, 105074, 105082, 105145, 105147, 105152, 105154, 105165, 105172, 105180, 105187, 105188, 105190, 105193, 105199, 105202, 105208, 105218, 110307, 113319, 113461, 113463, 113469, 113472, 113481, 113571, 113577, 113579, 113581, 113582, 113585, 113586, 113588, 113611, 113613, 113618, 113662, 113749, 116936, 116941, 116942, 116943, 116956, 117001, 117013, 117061, 117063, 117070, 117134, 117141, 117291, 117329, 117333, 117504, 117507, 117509, 117708, 118829, 118830, 118838, 119367, 119429, 119431, 119499, 119518, 119520, 119622, 119623, 119624, 119631, 119632, 119638, 119644</a:t>
          </a:r>
          <a:endParaRPr lang="es-MX" altLang="es-MX" sz="1000" b="0" i="0" u="none" dirty="0" smtClean="0">
            <a:solidFill>
              <a:schemeClr val="tx1"/>
            </a:solidFill>
            <a:latin typeface="+mn-lt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Policía 1ero(a)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66558, 67067, 74406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Policía 2do(a)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19678, 67201, 70669, </a:t>
          </a:r>
          <a:r>
            <a:rPr lang="es-MX" sz="1000" b="0" i="0" u="none" dirty="0" smtClean="0"/>
            <a:t>74455, </a:t>
          </a: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74623, 75381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Policía 3ero(a)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42612, 70663, 71923, 74940, 74983, 75015, 83996, </a:t>
          </a:r>
          <a:r>
            <a:rPr lang="es-MX" sz="1000" b="0" i="0" u="none" dirty="0" smtClean="0"/>
            <a:t>104313, 104344, </a:t>
          </a: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104543, 104547, </a:t>
          </a:r>
          <a:r>
            <a:rPr lang="es-MX" sz="1000" b="0" i="0" u="none" dirty="0" smtClean="0"/>
            <a:t>104727, 104738, </a:t>
          </a: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104746, 104928, 104930, 104942, 105051, </a:t>
          </a:r>
          <a:r>
            <a:rPr lang="es-MX" sz="1000" b="0" i="0" u="none" dirty="0" smtClean="0"/>
            <a:t>105058, </a:t>
          </a: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105075, 105121</a:t>
          </a:r>
          <a:r>
            <a:rPr lang="es-MX" sz="1000" b="0" i="0" u="none" dirty="0" smtClean="0"/>
            <a:t>, 105216, 110709, </a:t>
          </a:r>
          <a:r>
            <a:rPr lang="es-MX" altLang="es-MX" sz="1000" dirty="0" smtClean="0">
              <a:solidFill>
                <a:schemeClr val="tx1"/>
              </a:solidFill>
              <a:latin typeface="+mn-lt"/>
            </a:rPr>
            <a:t>110886, </a:t>
          </a:r>
          <a:r>
            <a:rPr lang="es-MX" sz="1000" b="0" i="0" u="none" dirty="0" smtClean="0"/>
            <a:t>113320, 113568, 113622</a:t>
          </a:r>
          <a:endParaRPr lang="es-MX" altLang="es-MX" sz="1000" dirty="0" smtClean="0">
            <a:solidFill>
              <a:schemeClr val="tx1"/>
            </a:solidFill>
            <a:latin typeface="+mn-lt"/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0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BFA320B-FBDE-462C-89D3-63685F252836}" type="pres">
      <dgm:prSet presAssocID="{2EC3689C-7BAA-4D8B-9BFA-26FA5F5F11A6}" presName="hierRoot1" presStyleCnt="0">
        <dgm:presLayoutVars>
          <dgm:hierBranch val="init"/>
        </dgm:presLayoutVars>
      </dgm:prSet>
      <dgm:spPr/>
    </dgm:pt>
    <dgm:pt modelId="{FB76E961-6A1C-4976-89AF-97AF94DA795E}" type="pres">
      <dgm:prSet presAssocID="{2EC3689C-7BAA-4D8B-9BFA-26FA5F5F11A6}" presName="rootComposite1" presStyleCnt="0"/>
      <dgm:spPr/>
    </dgm:pt>
    <dgm:pt modelId="{FC17C44F-094E-4E94-B085-493AD91A47A1}" type="pres">
      <dgm:prSet presAssocID="{2EC3689C-7BAA-4D8B-9BFA-26FA5F5F11A6}" presName="rootText1" presStyleLbl="node0" presStyleIdx="0" presStyleCnt="3" custScaleX="198054" custScaleY="704442" custLinFactNeighborX="10145" custLinFactNeighborY="-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DAB962B-7C22-4A7C-AEB2-C94F9D3C4209}" type="pres">
      <dgm:prSet presAssocID="{2EC3689C-7BAA-4D8B-9BFA-26FA5F5F11A6}" presName="rootConnector1" presStyleLbl="node1" presStyleIdx="0" presStyleCnt="0"/>
      <dgm:spPr/>
      <dgm:t>
        <a:bodyPr/>
        <a:lstStyle/>
        <a:p>
          <a:endParaRPr lang="es-MX"/>
        </a:p>
      </dgm:t>
    </dgm:pt>
    <dgm:pt modelId="{2A96118B-1DE6-4461-8FCE-7F09EFD7B19B}" type="pres">
      <dgm:prSet presAssocID="{2EC3689C-7BAA-4D8B-9BFA-26FA5F5F11A6}" presName="hierChild2" presStyleCnt="0"/>
      <dgm:spPr/>
    </dgm:pt>
    <dgm:pt modelId="{367D1D04-CE50-4025-995B-F22B1361CDFB}" type="pres">
      <dgm:prSet presAssocID="{2EC3689C-7BAA-4D8B-9BFA-26FA5F5F11A6}" presName="hierChild3" presStyleCnt="0"/>
      <dgm:spPr/>
    </dgm:pt>
    <dgm:pt modelId="{9173EEF5-13A7-4DE5-AF17-203D668FFAB8}" type="pres">
      <dgm:prSet presAssocID="{F54BA082-7E9A-4A57-A5BA-D3F087A433CC}" presName="hierRoot1" presStyleCnt="0">
        <dgm:presLayoutVars>
          <dgm:hierBranch val="init"/>
        </dgm:presLayoutVars>
      </dgm:prSet>
      <dgm:spPr/>
    </dgm:pt>
    <dgm:pt modelId="{8428AAA7-77C7-4A28-841E-0D9335C2AEAA}" type="pres">
      <dgm:prSet presAssocID="{F54BA082-7E9A-4A57-A5BA-D3F087A433CC}" presName="rootComposite1" presStyleCnt="0"/>
      <dgm:spPr/>
    </dgm:pt>
    <dgm:pt modelId="{901B0A3D-317C-4CBB-8376-A8E7A0D79098}" type="pres">
      <dgm:prSet presAssocID="{F54BA082-7E9A-4A57-A5BA-D3F087A433CC}" presName="rootText1" presStyleLbl="node0" presStyleIdx="1" presStyleCnt="3" custScaleX="189538" custScaleY="70444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C0AB368-8593-481A-915D-C6D720AF57EA}" type="pres">
      <dgm:prSet presAssocID="{F54BA082-7E9A-4A57-A5BA-D3F087A433CC}" presName="rootConnector1" presStyleLbl="node1" presStyleIdx="0" presStyleCnt="0"/>
      <dgm:spPr/>
      <dgm:t>
        <a:bodyPr/>
        <a:lstStyle/>
        <a:p>
          <a:endParaRPr lang="es-MX"/>
        </a:p>
      </dgm:t>
    </dgm:pt>
    <dgm:pt modelId="{3B646060-13FF-4E4E-B55A-ACF3622E09C0}" type="pres">
      <dgm:prSet presAssocID="{F54BA082-7E9A-4A57-A5BA-D3F087A433CC}" presName="hierChild2" presStyleCnt="0"/>
      <dgm:spPr/>
    </dgm:pt>
    <dgm:pt modelId="{0D7C3792-DB9E-4F5A-8829-4E59FC54C978}" type="pres">
      <dgm:prSet presAssocID="{F54BA082-7E9A-4A57-A5BA-D3F087A433CC}" presName="hierChild3" presStyleCnt="0"/>
      <dgm:spPr/>
    </dgm:pt>
    <dgm:pt modelId="{BEDDE8D5-08A4-4CE4-A324-468068DFC759}" type="pres">
      <dgm:prSet presAssocID="{513ABDC6-58B7-417A-A67E-740021A77F2B}" presName="hierRoot1" presStyleCnt="0">
        <dgm:presLayoutVars>
          <dgm:hierBranch val="init"/>
        </dgm:presLayoutVars>
      </dgm:prSet>
      <dgm:spPr/>
    </dgm:pt>
    <dgm:pt modelId="{08BC8E94-27E7-41B4-8FEB-316CE22A000C}" type="pres">
      <dgm:prSet presAssocID="{513ABDC6-58B7-417A-A67E-740021A77F2B}" presName="rootComposite1" presStyleCnt="0"/>
      <dgm:spPr/>
    </dgm:pt>
    <dgm:pt modelId="{C9DC9B59-07A1-4458-B4A1-AC793C5CA063}" type="pres">
      <dgm:prSet presAssocID="{513ABDC6-58B7-417A-A67E-740021A77F2B}" presName="rootText1" presStyleLbl="node0" presStyleIdx="2" presStyleCnt="3" custScaleX="189538" custScaleY="704442" custLinFactNeighborX="-70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96D0514-E9CA-45ED-A28D-56210643C64C}" type="pres">
      <dgm:prSet presAssocID="{513ABDC6-58B7-417A-A67E-740021A77F2B}" presName="rootConnector1" presStyleLbl="node1" presStyleIdx="0" presStyleCnt="0"/>
      <dgm:spPr/>
      <dgm:t>
        <a:bodyPr/>
        <a:lstStyle/>
        <a:p>
          <a:endParaRPr lang="es-MX"/>
        </a:p>
      </dgm:t>
    </dgm:pt>
    <dgm:pt modelId="{B1BFE940-5091-4DAB-9DF9-84DEA1FEC12D}" type="pres">
      <dgm:prSet presAssocID="{513ABDC6-58B7-417A-A67E-740021A77F2B}" presName="hierChild2" presStyleCnt="0"/>
      <dgm:spPr/>
    </dgm:pt>
    <dgm:pt modelId="{9060419C-AB1F-49F8-AF31-B227B16D2E13}" type="pres">
      <dgm:prSet presAssocID="{513ABDC6-58B7-417A-A67E-740021A77F2B}" presName="hierChild3" presStyleCnt="0"/>
      <dgm:spPr/>
    </dgm:pt>
  </dgm:ptLst>
  <dgm:cxnLst>
    <dgm:cxn modelId="{126D6CB9-A935-435B-A38D-70A042DC6F0A}" srcId="{BD3D72B1-EEF6-4EB4-803A-A74A6B419346}" destId="{513ABDC6-58B7-417A-A67E-740021A77F2B}" srcOrd="2" destOrd="0" parTransId="{1F1AD0A3-D7C4-4B4E-80A7-E2621A72994E}" sibTransId="{CD49BE48-ECA1-424A-8673-D3302FC5065E}"/>
    <dgm:cxn modelId="{0AF425DA-3D2D-4B68-8300-E3FB88AB880E}" type="presOf" srcId="{2EC3689C-7BAA-4D8B-9BFA-26FA5F5F11A6}" destId="{FC17C44F-094E-4E94-B085-493AD91A47A1}" srcOrd="0" destOrd="0" presId="urn:microsoft.com/office/officeart/2005/8/layout/orgChart1"/>
    <dgm:cxn modelId="{9A7A3A5F-B34C-4FC1-9256-F0FCD649376B}" type="presOf" srcId="{513ABDC6-58B7-417A-A67E-740021A77F2B}" destId="{C9DC9B59-07A1-4458-B4A1-AC793C5CA063}" srcOrd="0" destOrd="0" presId="urn:microsoft.com/office/officeart/2005/8/layout/orgChart1"/>
    <dgm:cxn modelId="{EC724DDC-A514-4C2F-B6CB-601D5320546A}" srcId="{BD3D72B1-EEF6-4EB4-803A-A74A6B419346}" destId="{2EC3689C-7BAA-4D8B-9BFA-26FA5F5F11A6}" srcOrd="0" destOrd="0" parTransId="{1CBA1466-9B70-40DE-ABFD-7537F7E3D45F}" sibTransId="{A3704BCA-5964-40F8-ADD4-E26642897C08}"/>
    <dgm:cxn modelId="{0C3566C7-CED4-4EAB-AF0C-0804E536F7ED}" srcId="{BD3D72B1-EEF6-4EB4-803A-A74A6B419346}" destId="{F54BA082-7E9A-4A57-A5BA-D3F087A433CC}" srcOrd="1" destOrd="0" parTransId="{4E50255E-3688-405A-9938-0EC4F736299F}" sibTransId="{52636BDE-BCBB-4A69-977A-2ED6A678EF9C}"/>
    <dgm:cxn modelId="{BECBE3CC-4DA2-47D8-8A4F-22446B0BDAE0}" type="presOf" srcId="{2EC3689C-7BAA-4D8B-9BFA-26FA5F5F11A6}" destId="{ADAB962B-7C22-4A7C-AEB2-C94F9D3C4209}" srcOrd="1" destOrd="0" presId="urn:microsoft.com/office/officeart/2005/8/layout/orgChart1"/>
    <dgm:cxn modelId="{B5D46CCB-49BC-480A-8187-40A9A5FFA1DC}" type="presOf" srcId="{513ABDC6-58B7-417A-A67E-740021A77F2B}" destId="{F96D0514-E9CA-45ED-A28D-56210643C64C}" srcOrd="1" destOrd="0" presId="urn:microsoft.com/office/officeart/2005/8/layout/orgChart1"/>
    <dgm:cxn modelId="{22944A21-2CDD-4A93-B46C-55B76970E8DB}" type="presOf" srcId="{BD3D72B1-EEF6-4EB4-803A-A74A6B419346}" destId="{B3263371-B20E-4D1C-87B0-F232DC5A756C}" srcOrd="0" destOrd="0" presId="urn:microsoft.com/office/officeart/2005/8/layout/orgChart1"/>
    <dgm:cxn modelId="{39EDE605-0710-4BD3-9C61-697422A8B29B}" type="presOf" srcId="{F54BA082-7E9A-4A57-A5BA-D3F087A433CC}" destId="{9C0AB368-8593-481A-915D-C6D720AF57EA}" srcOrd="1" destOrd="0" presId="urn:microsoft.com/office/officeart/2005/8/layout/orgChart1"/>
    <dgm:cxn modelId="{EA67EC27-0306-492D-B938-1B323DBEE6CF}" type="presOf" srcId="{F54BA082-7E9A-4A57-A5BA-D3F087A433CC}" destId="{901B0A3D-317C-4CBB-8376-A8E7A0D79098}" srcOrd="0" destOrd="0" presId="urn:microsoft.com/office/officeart/2005/8/layout/orgChart1"/>
    <dgm:cxn modelId="{5F669936-AD6A-4C1A-9580-C22578B156A6}" type="presParOf" srcId="{B3263371-B20E-4D1C-87B0-F232DC5A756C}" destId="{4BFA320B-FBDE-462C-89D3-63685F252836}" srcOrd="0" destOrd="0" presId="urn:microsoft.com/office/officeart/2005/8/layout/orgChart1"/>
    <dgm:cxn modelId="{9AD2381B-CFEB-403F-AC8C-6F69E12D1385}" type="presParOf" srcId="{4BFA320B-FBDE-462C-89D3-63685F252836}" destId="{FB76E961-6A1C-4976-89AF-97AF94DA795E}" srcOrd="0" destOrd="0" presId="urn:microsoft.com/office/officeart/2005/8/layout/orgChart1"/>
    <dgm:cxn modelId="{16BABF9D-25DE-45EF-83D7-94F9001447FF}" type="presParOf" srcId="{FB76E961-6A1C-4976-89AF-97AF94DA795E}" destId="{FC17C44F-094E-4E94-B085-493AD91A47A1}" srcOrd="0" destOrd="0" presId="urn:microsoft.com/office/officeart/2005/8/layout/orgChart1"/>
    <dgm:cxn modelId="{AFD34367-0A71-401F-8662-C7313A5475D7}" type="presParOf" srcId="{FB76E961-6A1C-4976-89AF-97AF94DA795E}" destId="{ADAB962B-7C22-4A7C-AEB2-C94F9D3C4209}" srcOrd="1" destOrd="0" presId="urn:microsoft.com/office/officeart/2005/8/layout/orgChart1"/>
    <dgm:cxn modelId="{1E6BE4B0-D22D-47E5-8020-2DBBDFAF5816}" type="presParOf" srcId="{4BFA320B-FBDE-462C-89D3-63685F252836}" destId="{2A96118B-1DE6-4461-8FCE-7F09EFD7B19B}" srcOrd="1" destOrd="0" presId="urn:microsoft.com/office/officeart/2005/8/layout/orgChart1"/>
    <dgm:cxn modelId="{BB4AA42B-0F11-4589-875B-190CDEDCBC85}" type="presParOf" srcId="{4BFA320B-FBDE-462C-89D3-63685F252836}" destId="{367D1D04-CE50-4025-995B-F22B1361CDFB}" srcOrd="2" destOrd="0" presId="urn:microsoft.com/office/officeart/2005/8/layout/orgChart1"/>
    <dgm:cxn modelId="{FC144260-5BB1-4245-A75D-38E9B42A33CA}" type="presParOf" srcId="{B3263371-B20E-4D1C-87B0-F232DC5A756C}" destId="{9173EEF5-13A7-4DE5-AF17-203D668FFAB8}" srcOrd="1" destOrd="0" presId="urn:microsoft.com/office/officeart/2005/8/layout/orgChart1"/>
    <dgm:cxn modelId="{42CBB978-01ED-44E4-B339-D9155AEF6BBE}" type="presParOf" srcId="{9173EEF5-13A7-4DE5-AF17-203D668FFAB8}" destId="{8428AAA7-77C7-4A28-841E-0D9335C2AEAA}" srcOrd="0" destOrd="0" presId="urn:microsoft.com/office/officeart/2005/8/layout/orgChart1"/>
    <dgm:cxn modelId="{0E65BC44-9CA1-4CAA-8346-D92FDA79285A}" type="presParOf" srcId="{8428AAA7-77C7-4A28-841E-0D9335C2AEAA}" destId="{901B0A3D-317C-4CBB-8376-A8E7A0D79098}" srcOrd="0" destOrd="0" presId="urn:microsoft.com/office/officeart/2005/8/layout/orgChart1"/>
    <dgm:cxn modelId="{888B7508-4CAB-49C7-8E26-73C214657FC5}" type="presParOf" srcId="{8428AAA7-77C7-4A28-841E-0D9335C2AEAA}" destId="{9C0AB368-8593-481A-915D-C6D720AF57EA}" srcOrd="1" destOrd="0" presId="urn:microsoft.com/office/officeart/2005/8/layout/orgChart1"/>
    <dgm:cxn modelId="{0454EBB0-7899-4580-97BE-FFDD406C5FF3}" type="presParOf" srcId="{9173EEF5-13A7-4DE5-AF17-203D668FFAB8}" destId="{3B646060-13FF-4E4E-B55A-ACF3622E09C0}" srcOrd="1" destOrd="0" presId="urn:microsoft.com/office/officeart/2005/8/layout/orgChart1"/>
    <dgm:cxn modelId="{AC9A9E54-B147-46E2-B7C5-1D4483FC03FA}" type="presParOf" srcId="{9173EEF5-13A7-4DE5-AF17-203D668FFAB8}" destId="{0D7C3792-DB9E-4F5A-8829-4E59FC54C978}" srcOrd="2" destOrd="0" presId="urn:microsoft.com/office/officeart/2005/8/layout/orgChart1"/>
    <dgm:cxn modelId="{3466236E-086A-47D8-ACB2-5E44985DA76F}" type="presParOf" srcId="{B3263371-B20E-4D1C-87B0-F232DC5A756C}" destId="{BEDDE8D5-08A4-4CE4-A324-468068DFC759}" srcOrd="2" destOrd="0" presId="urn:microsoft.com/office/officeart/2005/8/layout/orgChart1"/>
    <dgm:cxn modelId="{BD305F42-F571-42C6-B1BF-B86691FD6962}" type="presParOf" srcId="{BEDDE8D5-08A4-4CE4-A324-468068DFC759}" destId="{08BC8E94-27E7-41B4-8FEB-316CE22A000C}" srcOrd="0" destOrd="0" presId="urn:microsoft.com/office/officeart/2005/8/layout/orgChart1"/>
    <dgm:cxn modelId="{341F47A7-18E4-4D6D-BEAA-DF651D269B53}" type="presParOf" srcId="{08BC8E94-27E7-41B4-8FEB-316CE22A000C}" destId="{C9DC9B59-07A1-4458-B4A1-AC793C5CA063}" srcOrd="0" destOrd="0" presId="urn:microsoft.com/office/officeart/2005/8/layout/orgChart1"/>
    <dgm:cxn modelId="{14555747-E4E4-480B-A7C4-54853C729076}" type="presParOf" srcId="{08BC8E94-27E7-41B4-8FEB-316CE22A000C}" destId="{F96D0514-E9CA-45ED-A28D-56210643C64C}" srcOrd="1" destOrd="0" presId="urn:microsoft.com/office/officeart/2005/8/layout/orgChart1"/>
    <dgm:cxn modelId="{F385592D-8821-4B62-9598-0900015AFED8}" type="presParOf" srcId="{BEDDE8D5-08A4-4CE4-A324-468068DFC759}" destId="{B1BFE940-5091-4DAB-9DF9-84DEA1FEC12D}" srcOrd="1" destOrd="0" presId="urn:microsoft.com/office/officeart/2005/8/layout/orgChart1"/>
    <dgm:cxn modelId="{71E405D6-69CA-4A21-AF62-2B76E98849FB}" type="presParOf" srcId="{BEDDE8D5-08A4-4CE4-A324-468068DFC759}" destId="{9060419C-AB1F-49F8-AF31-B227B16D2E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Director(a) de Tránsito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210039</a:t>
          </a:r>
          <a:endParaRPr lang="es-ES" sz="1200" b="1" dirty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43128</a:t>
          </a:r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Accidentes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86A887-1B66-48E2-8CB4-B08BE82438D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Supervisores(as)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Vacante</a:t>
          </a:r>
        </a:p>
      </dgm:t>
    </dgm:pt>
    <dgm:pt modelId="{5DBA8B24-3749-41FC-AF40-16374CE9D046}" type="parTrans" cxnId="{F03E54E4-033F-4830-A1CC-AEEF28670A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8C1EF63-C4A9-43FD-A8D4-430C6FFAA7A1}" type="sibTrans" cxnId="{F03E54E4-033F-4830-A1CC-AEEF28670A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Asistente 210235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Asistente Administrativo(a)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15070</a:t>
          </a:r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785726-5A3C-49FC-9E2E-3A2437BEF5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Supervisores(as)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113777, Vacante</a:t>
          </a:r>
        </a:p>
      </dgm:t>
    </dgm:pt>
    <dgm:pt modelId="{F059A4B7-342E-47A7-9D9E-4133DC8D4254}" type="parTrans" cxnId="{C25F6CC9-7D23-47CF-A0DF-719A4317CBE2}">
      <dgm:prSet/>
      <dgm:spPr/>
      <dgm:t>
        <a:bodyPr/>
        <a:lstStyle/>
        <a:p>
          <a:endParaRPr lang="es-ES"/>
        </a:p>
      </dgm:t>
    </dgm:pt>
    <dgm:pt modelId="{9B2C4382-3778-49A5-89DE-8B03C67CCC9D}" type="sibTrans" cxnId="{C25F6CC9-7D23-47CF-A0DF-719A4317CBE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44930" custScaleY="109425" custLinFactNeighborX="2252" custLinFactNeighborY="-41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44930" custScaleY="109425" custLinFactNeighborX="-1738" custLinFactNeighborY="-39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114E81A2-F423-48BB-AE5D-D4644231CFD5}" type="pres">
      <dgm:prSet presAssocID="{5DBA8B24-3749-41FC-AF40-16374CE9D046}" presName="Name35" presStyleLbl="parChTrans1D3" presStyleIdx="0" presStyleCnt="1"/>
      <dgm:spPr/>
      <dgm:t>
        <a:bodyPr/>
        <a:lstStyle/>
        <a:p>
          <a:endParaRPr lang="es-MX"/>
        </a:p>
      </dgm:t>
    </dgm:pt>
    <dgm:pt modelId="{2D2FF246-41A8-4DA7-8222-574C5739F104}" type="pres">
      <dgm:prSet presAssocID="{2486A887-1B66-48E2-8CB4-B08BE82438DB}" presName="hierRoot2" presStyleCnt="0">
        <dgm:presLayoutVars>
          <dgm:hierBranch/>
        </dgm:presLayoutVars>
      </dgm:prSet>
      <dgm:spPr/>
    </dgm:pt>
    <dgm:pt modelId="{F4EA0186-EF15-462C-81F6-5F8E17F5AF25}" type="pres">
      <dgm:prSet presAssocID="{2486A887-1B66-48E2-8CB4-B08BE82438DB}" presName="rootComposite" presStyleCnt="0"/>
      <dgm:spPr/>
    </dgm:pt>
    <dgm:pt modelId="{DD04B8BE-60D5-4A74-AD7F-70C202E3C8F6}" type="pres">
      <dgm:prSet presAssocID="{2486A887-1B66-48E2-8CB4-B08BE82438DB}" presName="rootText" presStyleLbl="node3" presStyleIdx="0" presStyleCnt="1" custScaleX="144930" custScaleY="109425" custLinFactNeighborX="-1738" custLinFactNeighborY="-262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DC96B3-3BFD-447D-9A3A-99371D6BB163}" type="pres">
      <dgm:prSet presAssocID="{2486A887-1B66-48E2-8CB4-B08BE82438DB}" presName="rootConnector" presStyleLbl="node3" presStyleIdx="0" presStyleCnt="1"/>
      <dgm:spPr/>
      <dgm:t>
        <a:bodyPr/>
        <a:lstStyle/>
        <a:p>
          <a:endParaRPr lang="es-ES"/>
        </a:p>
      </dgm:t>
    </dgm:pt>
    <dgm:pt modelId="{03FD2A29-2B2F-4B94-A448-B5DE125AFA34}" type="pres">
      <dgm:prSet presAssocID="{2486A887-1B66-48E2-8CB4-B08BE82438DB}" presName="hierChild4" presStyleCnt="0"/>
      <dgm:spPr/>
    </dgm:pt>
    <dgm:pt modelId="{E4AA2E74-1E12-4C17-82AB-A099BF0D5F4A}" type="pres">
      <dgm:prSet presAssocID="{F059A4B7-342E-47A7-9D9E-4133DC8D4254}" presName="Name35" presStyleLbl="parChTrans1D4" presStyleIdx="0" presStyleCnt="1"/>
      <dgm:spPr/>
      <dgm:t>
        <a:bodyPr/>
        <a:lstStyle/>
        <a:p>
          <a:endParaRPr lang="es-ES"/>
        </a:p>
      </dgm:t>
    </dgm:pt>
    <dgm:pt modelId="{104E94BD-57DE-4262-A363-B0CD97B5EABA}" type="pres">
      <dgm:prSet presAssocID="{83785726-5A3C-49FC-9E2E-3A2437BEF58C}" presName="hierRoot2" presStyleCnt="0">
        <dgm:presLayoutVars>
          <dgm:hierBranch/>
        </dgm:presLayoutVars>
      </dgm:prSet>
      <dgm:spPr/>
    </dgm:pt>
    <dgm:pt modelId="{189829C1-7934-4A7B-8314-311B43B9488A}" type="pres">
      <dgm:prSet presAssocID="{83785726-5A3C-49FC-9E2E-3A2437BEF58C}" presName="rootComposite" presStyleCnt="0"/>
      <dgm:spPr/>
    </dgm:pt>
    <dgm:pt modelId="{4B403542-CD33-4FF9-AECD-DA493B9486C6}" type="pres">
      <dgm:prSet presAssocID="{83785726-5A3C-49FC-9E2E-3A2437BEF58C}" presName="rootText" presStyleLbl="node4" presStyleIdx="0" presStyleCnt="1" custScaleX="144930" custScaleY="109425" custLinFactNeighborX="-2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89E96-0BA2-455F-AA85-B3644BE699DD}" type="pres">
      <dgm:prSet presAssocID="{83785726-5A3C-49FC-9E2E-3A2437BEF58C}" presName="rootConnector" presStyleLbl="node4" presStyleIdx="0" presStyleCnt="1"/>
      <dgm:spPr/>
      <dgm:t>
        <a:bodyPr/>
        <a:lstStyle/>
        <a:p>
          <a:endParaRPr lang="es-ES"/>
        </a:p>
      </dgm:t>
    </dgm:pt>
    <dgm:pt modelId="{40F71CA2-2DED-44C4-9702-36D3E9BFBF8C}" type="pres">
      <dgm:prSet presAssocID="{83785726-5A3C-49FC-9E2E-3A2437BEF58C}" presName="hierChild4" presStyleCnt="0"/>
      <dgm:spPr/>
    </dgm:pt>
    <dgm:pt modelId="{DD549BE9-B1C9-4182-981C-A492D2983581}" type="pres">
      <dgm:prSet presAssocID="{83785726-5A3C-49FC-9E2E-3A2437BEF58C}" presName="hierChild5" presStyleCnt="0"/>
      <dgm:spPr/>
    </dgm:pt>
    <dgm:pt modelId="{78938D25-BA17-43D9-A183-4EB7B91CD599}" type="pres">
      <dgm:prSet presAssocID="{2486A887-1B66-48E2-8CB4-B08BE82438DB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6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 custScaleX="144930" custScaleY="109425" custLinFactNeighborX="-1180" custLinFactNeighborY="-415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44930" custScaleY="109425" custLinFactNeighborX="-11187" custLinFactNeighborY="-72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1" presStyleCnt="3" custScaleX="144930" custScaleY="109425" custLinFactY="17095" custLinFactNeighborX="904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2" presStyleCnt="3" custScaleX="144930" custScaleY="109425" custLinFactX="75220" custLinFactY="-5921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</dgm:ptLst>
  <dgm:cxnLst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86EA4DD4-2F5B-4992-8BBF-1C4EAE65DC84}" type="presOf" srcId="{FA98D9DD-35D3-4868-9C2D-ABA8A1D9F8C5}" destId="{A3AE1FFF-2779-43AE-B3E9-186655E4831E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810E9195-90E5-4C4E-99F8-AF034F09C7EB}" srcId="{9DEA55C1-E59C-4B5B-90DC-1D0B54C2B20C}" destId="{8F0CFE6E-38EB-4F0B-9ABD-7BED8E0485EC}" srcOrd="3" destOrd="0" parTransId="{FA98D9DD-35D3-4868-9C2D-ABA8A1D9F8C5}" sibTransId="{951A43E9-406D-4984-A3CC-8D3333F82815}"/>
    <dgm:cxn modelId="{0A99AE98-0A5D-4B85-A911-C59B90C8D5E2}" type="presOf" srcId="{83785726-5A3C-49FC-9E2E-3A2437BEF58C}" destId="{4B403542-CD33-4FF9-AECD-DA493B9486C6}" srcOrd="0" destOrd="0" presId="urn:microsoft.com/office/officeart/2005/8/layout/orgChart1"/>
    <dgm:cxn modelId="{C25F6CC9-7D23-47CF-A0DF-719A4317CBE2}" srcId="{2486A887-1B66-48E2-8CB4-B08BE82438DB}" destId="{83785726-5A3C-49FC-9E2E-3A2437BEF58C}" srcOrd="0" destOrd="0" parTransId="{F059A4B7-342E-47A7-9D9E-4133DC8D4254}" sibTransId="{9B2C4382-3778-49A5-89DE-8B03C67CCC9D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57B243B1-0705-4C72-A9C6-0A20F1832122}" srcId="{9DEA55C1-E59C-4B5B-90DC-1D0B54C2B20C}" destId="{D35FC229-4E45-4CB8-9D53-EA54514490EE}" srcOrd="5" destOrd="0" parTransId="{3F3C5BA4-AB28-4E3D-A8B2-505D9D785874}" sibTransId="{40D1B66B-5FC0-46D6-892C-158B7C43E7F7}"/>
    <dgm:cxn modelId="{0923619D-3DA0-439C-B478-EFD5C1AA1F4B}" type="presOf" srcId="{F059A4B7-342E-47A7-9D9E-4133DC8D4254}" destId="{E4AA2E74-1E12-4C17-82AB-A099BF0D5F4A}" srcOrd="0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7E86D8AF-67C4-4FA0-96D8-D83FC3BB2AA6}" type="presOf" srcId="{D35FC229-4E45-4CB8-9D53-EA54514490EE}" destId="{85FC35AD-47A9-488F-ABBF-D1BB2EC03F1B}" srcOrd="1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DB5527E-286F-4428-AF58-A1DEA0AB5FAF}" type="presOf" srcId="{8F0CFE6E-38EB-4F0B-9ABD-7BED8E0485EC}" destId="{C449438F-BAE6-4184-81D6-38A20A4ED50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F9F766E5-CBEB-4FA3-94C7-E166B43ABFBB}" type="presOf" srcId="{2486A887-1B66-48E2-8CB4-B08BE82438DB}" destId="{0BDC96B3-3BFD-447D-9A3A-99371D6BB163}" srcOrd="1" destOrd="0" presId="urn:microsoft.com/office/officeart/2005/8/layout/orgChart1"/>
    <dgm:cxn modelId="{2EEE71B7-DF5F-448A-975A-E7FD62D1F6B8}" type="presOf" srcId="{83785726-5A3C-49FC-9E2E-3A2437BEF58C}" destId="{77F89E96-0BA2-455F-AA85-B3644BE699DD}" srcOrd="1" destOrd="0" presId="urn:microsoft.com/office/officeart/2005/8/layout/orgChart1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2DC68692-2EF4-4510-BF56-BAB92304CD85}" type="presOf" srcId="{3F3C5BA4-AB28-4E3D-A8B2-505D9D785874}" destId="{5FE1E1A9-D3F0-437E-B2D3-0DEAB5A745E9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11EC030-9D6B-4B98-8E3D-723EF788D72B}" type="presOf" srcId="{5DBA8B24-3749-41FC-AF40-16374CE9D046}" destId="{114E81A2-F423-48BB-AE5D-D4644231CFD5}" srcOrd="0" destOrd="0" presId="urn:microsoft.com/office/officeart/2005/8/layout/orgChart1"/>
    <dgm:cxn modelId="{DA8F943D-37B4-49B9-8D09-302690A7ADF9}" type="presOf" srcId="{D35FC229-4E45-4CB8-9D53-EA54514490EE}" destId="{435477FB-F2EE-46B0-8DEB-FBFA509488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C1C9C34-E425-4960-A155-FEA0A4F5E9D7}" type="presOf" srcId="{8F0CFE6E-38EB-4F0B-9ABD-7BED8E0485EC}" destId="{AA44A51D-8C28-491A-828E-3E746FA2003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3E54E4-033F-4830-A1CC-AEEF28670A3C}" srcId="{12AE14D0-27D7-40F2-A1C2-C7F51F5026A7}" destId="{2486A887-1B66-48E2-8CB4-B08BE82438DB}" srcOrd="0" destOrd="0" parTransId="{5DBA8B24-3749-41FC-AF40-16374CE9D046}" sibTransId="{78C1EF63-C4A9-43FD-A8D4-430C6FFAA7A1}"/>
    <dgm:cxn modelId="{7044189A-3DFB-44F7-AAE0-5F4C9781B094}" type="presOf" srcId="{2486A887-1B66-48E2-8CB4-B08BE82438DB}" destId="{DD04B8BE-60D5-4A74-AD7F-70C202E3C8F6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5BF357D4-1792-4336-9E40-7C82837066FF}" type="presParOf" srcId="{17BEF8F9-B316-4B27-BDDB-31B4D251E6B3}" destId="{114E81A2-F423-48BB-AE5D-D4644231CFD5}" srcOrd="0" destOrd="0" presId="urn:microsoft.com/office/officeart/2005/8/layout/orgChart1"/>
    <dgm:cxn modelId="{751EAE13-884A-444E-9BE6-A3CEDDA4C35E}" type="presParOf" srcId="{17BEF8F9-B316-4B27-BDDB-31B4D251E6B3}" destId="{2D2FF246-41A8-4DA7-8222-574C5739F104}" srcOrd="1" destOrd="0" presId="urn:microsoft.com/office/officeart/2005/8/layout/orgChart1"/>
    <dgm:cxn modelId="{9EE99F1A-8E85-4C14-88E9-EDEAACAC24F6}" type="presParOf" srcId="{2D2FF246-41A8-4DA7-8222-574C5739F104}" destId="{F4EA0186-EF15-462C-81F6-5F8E17F5AF25}" srcOrd="0" destOrd="0" presId="urn:microsoft.com/office/officeart/2005/8/layout/orgChart1"/>
    <dgm:cxn modelId="{046EEB77-9983-41F1-9691-87B08F9D043D}" type="presParOf" srcId="{F4EA0186-EF15-462C-81F6-5F8E17F5AF25}" destId="{DD04B8BE-60D5-4A74-AD7F-70C202E3C8F6}" srcOrd="0" destOrd="0" presId="urn:microsoft.com/office/officeart/2005/8/layout/orgChart1"/>
    <dgm:cxn modelId="{83C373C7-3B4F-4A47-ABD0-130B5E0767E6}" type="presParOf" srcId="{F4EA0186-EF15-462C-81F6-5F8E17F5AF25}" destId="{0BDC96B3-3BFD-447D-9A3A-99371D6BB163}" srcOrd="1" destOrd="0" presId="urn:microsoft.com/office/officeart/2005/8/layout/orgChart1"/>
    <dgm:cxn modelId="{69B797D7-6296-441D-9FAE-44E15EC5F964}" type="presParOf" srcId="{2D2FF246-41A8-4DA7-8222-574C5739F104}" destId="{03FD2A29-2B2F-4B94-A448-B5DE125AFA34}" srcOrd="1" destOrd="0" presId="urn:microsoft.com/office/officeart/2005/8/layout/orgChart1"/>
    <dgm:cxn modelId="{BA178C4A-53D7-4D0C-805D-2E32D65D6A5E}" type="presParOf" srcId="{03FD2A29-2B2F-4B94-A448-B5DE125AFA34}" destId="{E4AA2E74-1E12-4C17-82AB-A099BF0D5F4A}" srcOrd="0" destOrd="0" presId="urn:microsoft.com/office/officeart/2005/8/layout/orgChart1"/>
    <dgm:cxn modelId="{D9B5BD8B-8B25-4FDD-A866-5B4D5F5CA5D1}" type="presParOf" srcId="{03FD2A29-2B2F-4B94-A448-B5DE125AFA34}" destId="{104E94BD-57DE-4262-A363-B0CD97B5EABA}" srcOrd="1" destOrd="0" presId="urn:microsoft.com/office/officeart/2005/8/layout/orgChart1"/>
    <dgm:cxn modelId="{2A97FEE5-8C04-4E27-9BD7-FC4C30B3BEE6}" type="presParOf" srcId="{104E94BD-57DE-4262-A363-B0CD97B5EABA}" destId="{189829C1-7934-4A7B-8314-311B43B9488A}" srcOrd="0" destOrd="0" presId="urn:microsoft.com/office/officeart/2005/8/layout/orgChart1"/>
    <dgm:cxn modelId="{866B8788-69F4-4045-A14A-51BA32299F8D}" type="presParOf" srcId="{189829C1-7934-4A7B-8314-311B43B9488A}" destId="{4B403542-CD33-4FF9-AECD-DA493B9486C6}" srcOrd="0" destOrd="0" presId="urn:microsoft.com/office/officeart/2005/8/layout/orgChart1"/>
    <dgm:cxn modelId="{E7A8B81F-82D0-4D63-88DD-7034A50EF2CF}" type="presParOf" srcId="{189829C1-7934-4A7B-8314-311B43B9488A}" destId="{77F89E96-0BA2-455F-AA85-B3644BE699DD}" srcOrd="1" destOrd="0" presId="urn:microsoft.com/office/officeart/2005/8/layout/orgChart1"/>
    <dgm:cxn modelId="{8E3BD3D7-4197-4657-BCC3-17ED64DC3C29}" type="presParOf" srcId="{104E94BD-57DE-4262-A363-B0CD97B5EABA}" destId="{40F71CA2-2DED-44C4-9702-36D3E9BFBF8C}" srcOrd="1" destOrd="0" presId="urn:microsoft.com/office/officeart/2005/8/layout/orgChart1"/>
    <dgm:cxn modelId="{EDEEF032-AC9F-4C75-8270-B48B30C6DC90}" type="presParOf" srcId="{104E94BD-57DE-4262-A363-B0CD97B5EABA}" destId="{DD549BE9-B1C9-4182-981C-A492D2983581}" srcOrd="2" destOrd="0" presId="urn:microsoft.com/office/officeart/2005/8/layout/orgChart1"/>
    <dgm:cxn modelId="{DB7008AB-6472-439A-A726-41172708B5F7}" type="presParOf" srcId="{2D2FF246-41A8-4DA7-8222-574C5739F104}" destId="{78938D25-BA17-43D9-A183-4EB7B91CD599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0590F7E1-8162-4893-B079-75851A47C539}" type="presParOf" srcId="{E6CFA08A-7145-470C-A659-6A725D85622B}" destId="{A3AE1FFF-2779-43AE-B3E9-186655E4831E}" srcOrd="2" destOrd="0" presId="urn:microsoft.com/office/officeart/2005/8/layout/orgChart1"/>
    <dgm:cxn modelId="{F1802440-2AC6-448A-9D81-142BC89EE531}" type="presParOf" srcId="{E6CFA08A-7145-470C-A659-6A725D85622B}" destId="{8C2EB159-A892-4092-9108-FCD3B326B242}" srcOrd="3" destOrd="0" presId="urn:microsoft.com/office/officeart/2005/8/layout/orgChart1"/>
    <dgm:cxn modelId="{76877EB4-DE73-4EA3-9179-97FBED48A3D1}" type="presParOf" srcId="{8C2EB159-A892-4092-9108-FCD3B326B242}" destId="{BC453CF0-7FEF-454B-8513-C37ED1ABC82B}" srcOrd="0" destOrd="0" presId="urn:microsoft.com/office/officeart/2005/8/layout/orgChart1"/>
    <dgm:cxn modelId="{6AB21A53-A815-4DE0-A955-3E570327C734}" type="presParOf" srcId="{BC453CF0-7FEF-454B-8513-C37ED1ABC82B}" destId="{C449438F-BAE6-4184-81D6-38A20A4ED509}" srcOrd="0" destOrd="0" presId="urn:microsoft.com/office/officeart/2005/8/layout/orgChart1"/>
    <dgm:cxn modelId="{D4B24523-9094-4128-8CB3-1D5A264BCE2F}" type="presParOf" srcId="{BC453CF0-7FEF-454B-8513-C37ED1ABC82B}" destId="{AA44A51D-8C28-491A-828E-3E746FA2003B}" srcOrd="1" destOrd="0" presId="urn:microsoft.com/office/officeart/2005/8/layout/orgChart1"/>
    <dgm:cxn modelId="{111E1F70-5841-41A6-9ACD-2E0B497098F4}" type="presParOf" srcId="{8C2EB159-A892-4092-9108-FCD3B326B242}" destId="{452C8D80-FE8B-41BC-9C38-D6E5AB9E3B3D}" srcOrd="1" destOrd="0" presId="urn:microsoft.com/office/officeart/2005/8/layout/orgChart1"/>
    <dgm:cxn modelId="{8B4D3295-4391-4731-BD24-2A903516D12A}" type="presParOf" srcId="{8C2EB159-A892-4092-9108-FCD3B326B242}" destId="{A0463D60-CF9E-445E-B58E-E6327CA4CC79}" srcOrd="2" destOrd="0" presId="urn:microsoft.com/office/officeart/2005/8/layout/orgChart1"/>
    <dgm:cxn modelId="{1D46F9D0-393F-4811-94A5-BCD13225D5AE}" type="presParOf" srcId="{E6CFA08A-7145-470C-A659-6A725D85622B}" destId="{5FE1E1A9-D3F0-437E-B2D3-0DEAB5A745E9}" srcOrd="4" destOrd="0" presId="urn:microsoft.com/office/officeart/2005/8/layout/orgChart1"/>
    <dgm:cxn modelId="{C0A792CE-C48C-4346-8A20-72483330FFF3}" type="presParOf" srcId="{E6CFA08A-7145-470C-A659-6A725D85622B}" destId="{C6E7727A-D1C4-4F85-92A9-05A0DC33C7B0}" srcOrd="5" destOrd="0" presId="urn:microsoft.com/office/officeart/2005/8/layout/orgChart1"/>
    <dgm:cxn modelId="{848E0DB5-D463-4C76-A7AF-B99047828D26}" type="presParOf" srcId="{C6E7727A-D1C4-4F85-92A9-05A0DC33C7B0}" destId="{263D4559-2DCC-4EFF-B810-E34E356CE553}" srcOrd="0" destOrd="0" presId="urn:microsoft.com/office/officeart/2005/8/layout/orgChart1"/>
    <dgm:cxn modelId="{BA8AC6BB-7934-4055-92DF-DF4D861E2EEB}" type="presParOf" srcId="{263D4559-2DCC-4EFF-B810-E34E356CE553}" destId="{435477FB-F2EE-46B0-8DEB-FBFA50948880}" srcOrd="0" destOrd="0" presId="urn:microsoft.com/office/officeart/2005/8/layout/orgChart1"/>
    <dgm:cxn modelId="{B0E8E0AA-E3DB-41ED-B30E-26C7DE808100}" type="presParOf" srcId="{263D4559-2DCC-4EFF-B810-E34E356CE553}" destId="{85FC35AD-47A9-488F-ABBF-D1BB2EC03F1B}" srcOrd="1" destOrd="0" presId="urn:microsoft.com/office/officeart/2005/8/layout/orgChart1"/>
    <dgm:cxn modelId="{DAB66A40-E6E3-4976-91C9-0E36DB1DB8A5}" type="presParOf" srcId="{C6E7727A-D1C4-4F85-92A9-05A0DC33C7B0}" destId="{3208A051-2C14-4371-8797-F4E44696D14F}" srcOrd="1" destOrd="0" presId="urn:microsoft.com/office/officeart/2005/8/layout/orgChart1"/>
    <dgm:cxn modelId="{E415EA3A-4044-47A0-AD8F-E246EED4B96F}" type="presParOf" srcId="{C6E7727A-D1C4-4F85-92A9-05A0DC33C7B0}" destId="{E570E6E9-66B2-466D-B09A-516DC2968E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112297</a:t>
          </a:r>
          <a:endParaRPr lang="es-ES" sz="1200" dirty="0">
            <a:solidFill>
              <a:schemeClr val="tx1"/>
            </a:solidFill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Auxiliar</a:t>
          </a:r>
        </a:p>
        <a:p>
          <a:r>
            <a:rPr lang="es-MX" sz="1200" b="0" i="0" u="none" dirty="0" smtClean="0"/>
            <a:t>210454</a:t>
          </a:r>
        </a:p>
        <a:p>
          <a:r>
            <a:rPr lang="es-MX" altLang="es-MX" sz="1200" dirty="0" smtClean="0">
              <a:solidFill>
                <a:schemeClr val="tx1"/>
              </a:solidFill>
            </a:rPr>
            <a:t>Auxiliares Administrativos(as)</a:t>
          </a:r>
        </a:p>
        <a:p>
          <a:r>
            <a:rPr lang="es-MX" altLang="es-MX" sz="1200" dirty="0" smtClean="0">
              <a:solidFill>
                <a:schemeClr val="tx1"/>
              </a:solidFill>
            </a:rPr>
            <a:t>42927, 65401</a:t>
          </a: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Vehicular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210203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Operativo(a)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210229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60418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83961, Vacante</a:t>
          </a:r>
          <a:endParaRPr lang="es-MX" altLang="es-MX" sz="1200" b="1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Ayudantes Generales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210313, 210314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Despliegue Operativo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Infracciones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210316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Turno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66168</a:t>
          </a:r>
          <a:endParaRPr lang="es-ES" sz="1200" dirty="0">
            <a:solidFill>
              <a:schemeClr val="tx1"/>
            </a:solidFill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82851, 112689, 112776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40786, 62029, 63859, 75517, Vacante</a:t>
          </a:r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AD577F9-D7BC-4567-A16A-D227A0190E4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AUXILIO VIAL</a:t>
          </a:r>
          <a:endParaRPr lang="es-ES" sz="1200" dirty="0">
            <a:solidFill>
              <a:schemeClr val="tx1"/>
            </a:solidFill>
          </a:endParaRPr>
        </a:p>
      </dgm:t>
    </dgm:pt>
    <dgm:pt modelId="{E98C93DE-C978-4C08-935C-9F57375AD3FD}" type="par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38BA72B-AA44-4ED0-BA11-35F7FFDEB92F}" type="sib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84095</a:t>
          </a:r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1446DD-FDB4-4BF1-AE64-F3DEC6135A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Telefonista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75524</a:t>
          </a:r>
          <a:endParaRPr lang="es-ES" sz="1200" dirty="0">
            <a:solidFill>
              <a:schemeClr val="tx1"/>
            </a:solidFill>
          </a:endParaRPr>
        </a:p>
      </dgm:t>
    </dgm:pt>
    <dgm:pt modelId="{FA577C5B-54CF-4218-9B8E-37A499A021AC}" type="parTrans" cxnId="{E3B19641-3974-49EF-9909-19D48B2EE5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C27901-F337-407C-A9A2-6E23FDE23CCC}" type="sibTrans" cxnId="{E3B19641-3974-49EF-9909-19D48B2EE5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883" custScaleY="117841" custLinFactNeighborY="-8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571D0808-8BA9-4B1A-BF10-4B812D7B5CBF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98891" custScaleY="187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EA605C2D-3F84-4315-930B-3BEA073D3444}" type="pres">
      <dgm:prSet presAssocID="{A67E1B39-4E13-4249-8EE5-FC79DB6828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3" presStyleIdx="1" presStyleCnt="3" custScaleY="12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3" presStyleIdx="1" presStyleCnt="3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0" presStyleCnt="2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0" presStyleCnt="2" custScaleX="108526" custScaleY="162490" custLinFactNeighborX="-5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0" presStyleCnt="2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C8D9C977-4C61-45E6-8B8B-FD2656EEC8A1}" type="pres">
      <dgm:prSet presAssocID="{FA577C5B-54CF-4218-9B8E-37A499A021A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82508428-64AD-4FF1-A070-237C3D74755C}" type="pres">
      <dgm:prSet presAssocID="{0F1446DD-FDB4-4BF1-AE64-F3DEC6135AD9}" presName="hierRoot2" presStyleCnt="0">
        <dgm:presLayoutVars>
          <dgm:hierBranch val="init"/>
        </dgm:presLayoutVars>
      </dgm:prSet>
      <dgm:spPr/>
    </dgm:pt>
    <dgm:pt modelId="{BB5BE1E7-8A04-44F2-B3F3-259CC448BABE}" type="pres">
      <dgm:prSet presAssocID="{0F1446DD-FDB4-4BF1-AE64-F3DEC6135AD9}" presName="rootComposite" presStyleCnt="0"/>
      <dgm:spPr/>
    </dgm:pt>
    <dgm:pt modelId="{83C8473F-7947-469A-8BD8-E08ABA2CC636}" type="pres">
      <dgm:prSet presAssocID="{0F1446DD-FDB4-4BF1-AE64-F3DEC6135AD9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2F41A4-C5AD-4F8D-9F75-853F6613EDCF}" type="pres">
      <dgm:prSet presAssocID="{0F1446DD-FDB4-4BF1-AE64-F3DEC6135AD9}" presName="rootConnector" presStyleLbl="node4" presStyleIdx="1" presStyleCnt="2"/>
      <dgm:spPr/>
      <dgm:t>
        <a:bodyPr/>
        <a:lstStyle/>
        <a:p>
          <a:endParaRPr lang="es-ES"/>
        </a:p>
      </dgm:t>
    </dgm:pt>
    <dgm:pt modelId="{91B1100E-ED19-43D6-B845-4404757A8CA6}" type="pres">
      <dgm:prSet presAssocID="{0F1446DD-FDB4-4BF1-AE64-F3DEC6135AD9}" presName="hierChild4" presStyleCnt="0"/>
      <dgm:spPr/>
    </dgm:pt>
    <dgm:pt modelId="{DC285841-4DB2-4629-ABD2-D24614D13E5D}" type="pres">
      <dgm:prSet presAssocID="{0F1446DD-FDB4-4BF1-AE64-F3DEC6135AD9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DDDE86BD-616E-48B5-9358-B516D1250E27}" type="pres">
      <dgm:prSet presAssocID="{E98C93DE-C978-4C08-935C-9F57375AD3FD}" presName="Name37" presStyleLbl="parChTrans1D2" presStyleIdx="3" presStyleCnt="4"/>
      <dgm:spPr/>
      <dgm:t>
        <a:bodyPr/>
        <a:lstStyle/>
        <a:p>
          <a:endParaRPr lang="es-MX"/>
        </a:p>
      </dgm:t>
    </dgm:pt>
    <dgm:pt modelId="{0E41E4A8-ECF0-4788-892E-1713FC655800}" type="pres">
      <dgm:prSet presAssocID="{AAD577F9-D7BC-4567-A16A-D227A0190E4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7F18F2D-0EDE-4D94-A499-17FEBE98D77B}" type="pres">
      <dgm:prSet presAssocID="{AAD577F9-D7BC-4567-A16A-D227A0190E42}" presName="rootComposite" presStyleCnt="0"/>
      <dgm:spPr/>
      <dgm:t>
        <a:bodyPr/>
        <a:lstStyle/>
        <a:p>
          <a:endParaRPr lang="es-ES"/>
        </a:p>
      </dgm:t>
    </dgm:pt>
    <dgm:pt modelId="{AFB692BE-9D0D-4F9A-8D36-D70DF0DFE559}" type="pres">
      <dgm:prSet presAssocID="{AAD577F9-D7BC-4567-A16A-D227A0190E42}" presName="rootText" presStyleLbl="node2" presStyleIdx="3" presStyleCnt="4" custScaleX="110174" custScaleY="8014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D2184D-8E43-4631-A111-A10B3192D7E0}" type="pres">
      <dgm:prSet presAssocID="{AAD577F9-D7BC-4567-A16A-D227A0190E42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F26A36-1042-4678-BB6F-FA0C9F97C79A}" type="pres">
      <dgm:prSet presAssocID="{AAD577F9-D7BC-4567-A16A-D227A0190E42}" presName="hierChild4" presStyleCnt="0"/>
      <dgm:spPr/>
      <dgm:t>
        <a:bodyPr/>
        <a:lstStyle/>
        <a:p>
          <a:endParaRPr lang="es-ES"/>
        </a:p>
      </dgm:t>
    </dgm:pt>
    <dgm:pt modelId="{0190BCE6-AB83-47B9-BEEF-96D7726C0121}" type="pres">
      <dgm:prSet presAssocID="{AAD577F9-D7BC-4567-A16A-D227A0190E42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2296BCD-17C0-41DC-8793-CF2AD1709DEB}" type="presOf" srcId="{A67E1B39-4E13-4249-8EE5-FC79DB6828E2}" destId="{EA605C2D-3F84-4315-930B-3BEA073D344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3CDDF44-A936-4797-AFB0-7BDA79A6C27A}" type="presOf" srcId="{0F1446DD-FDB4-4BF1-AE64-F3DEC6135AD9}" destId="{9A2F41A4-C5AD-4F8D-9F75-853F6613EDCF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AA0511A-B493-479E-AA2C-EB2F5A8D38DF}" srcId="{9DEA55C1-E59C-4B5B-90DC-1D0B54C2B20C}" destId="{AAD577F9-D7BC-4567-A16A-D227A0190E42}" srcOrd="3" destOrd="0" parTransId="{E98C93DE-C978-4C08-935C-9F57375AD3FD}" sibTransId="{838BA72B-AA44-4ED0-BA11-35F7FFDEB92F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C199302-452B-450D-B9A5-5D53661DDDEB}" type="presOf" srcId="{0F1446DD-FDB4-4BF1-AE64-F3DEC6135AD9}" destId="{83C8473F-7947-469A-8BD8-E08ABA2CC636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22D61C96-15B8-4E88-8F98-D1A578B16FE2}" type="presOf" srcId="{68E554B6-1C10-4BDD-A9A8-F1C4AB0FB788}" destId="{64A0A79D-6428-46F7-8612-283E09E77783}" srcOrd="0" destOrd="0" presId="urn:microsoft.com/office/officeart/2005/8/layout/orgChart1"/>
    <dgm:cxn modelId="{AC68911A-3655-4B34-A077-1DCCCBB6A15B}" type="presOf" srcId="{FA577C5B-54CF-4218-9B8E-37A499A021AC}" destId="{C8D9C977-4C61-45E6-8B8B-FD2656EEC8A1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1B34B24-9878-4822-8A7D-ADC56C1899FC}" type="presOf" srcId="{1CBA1466-9B70-40DE-ABFD-7537F7E3D45F}" destId="{571D0808-8BA9-4B1A-BF10-4B812D7B5CB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E5B33F12-A7EE-4DE0-8EE1-29AC3CDF50C8}" type="presOf" srcId="{E98C93DE-C978-4C08-935C-9F57375AD3FD}" destId="{DDDE86BD-616E-48B5-9358-B516D1250E27}" srcOrd="0" destOrd="0" presId="urn:microsoft.com/office/officeart/2005/8/layout/orgChart1"/>
    <dgm:cxn modelId="{E3B19641-3974-49EF-9909-19D48B2EE555}" srcId="{513ABDC6-58B7-417A-A67E-740021A77F2B}" destId="{0F1446DD-FDB4-4BF1-AE64-F3DEC6135AD9}" srcOrd="1" destOrd="0" parTransId="{FA577C5B-54CF-4218-9B8E-37A499A021AC}" sibTransId="{25C27901-F337-407C-A9A2-6E23FDE23CC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8866726-BEF5-4F23-8FF5-37FDA40312DA}" type="presOf" srcId="{AAD577F9-D7BC-4567-A16A-D227A0190E42}" destId="{96D2184D-8E43-4631-A111-A10B3192D7E0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45A69196-5389-45FA-9762-9B19B6D773E2}" type="presOf" srcId="{68E554B6-1C10-4BDD-A9A8-F1C4AB0FB788}" destId="{B6B26B8C-C9F0-4C76-94CB-706A7DC38403}" srcOrd="1" destOrd="0" presId="urn:microsoft.com/office/officeart/2005/8/layout/orgChart1"/>
    <dgm:cxn modelId="{FDA8D0C0-D48A-4B6A-9FEA-6C800AE9FF2D}" type="presOf" srcId="{AAD577F9-D7BC-4567-A16A-D227A0190E42}" destId="{AFB692BE-9D0D-4F9A-8D36-D70DF0DFE55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034B80D-1387-4193-9B64-13A89F70258B}" type="presParOf" srcId="{DBDE0C42-B65A-4FF4-A1B6-4A7374870D94}" destId="{571D0808-8BA9-4B1A-BF10-4B812D7B5CBF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256F8C77-4785-4C4F-AAFD-4FC583DB0D77}" type="presParOf" srcId="{DBDE0C42-B65A-4FF4-A1B6-4A7374870D94}" destId="{EA605C2D-3F84-4315-930B-3BEA073D3444}" srcOrd="2" destOrd="0" presId="urn:microsoft.com/office/officeart/2005/8/layout/orgChart1"/>
    <dgm:cxn modelId="{2B775C50-0612-495E-9525-DDEA7252D2A1}" type="presParOf" srcId="{DBDE0C42-B65A-4FF4-A1B6-4A7374870D94}" destId="{6A626028-8DA5-4C7B-BFD9-78B9AA5FAD62}" srcOrd="3" destOrd="0" presId="urn:microsoft.com/office/officeart/2005/8/layout/orgChart1"/>
    <dgm:cxn modelId="{D982E422-0490-40DC-A814-6115E2E1D377}" type="presParOf" srcId="{6A626028-8DA5-4C7B-BFD9-78B9AA5FAD62}" destId="{EE880BE5-CC96-4BD0-90A6-6CBD5D232C3D}" srcOrd="0" destOrd="0" presId="urn:microsoft.com/office/officeart/2005/8/layout/orgChart1"/>
    <dgm:cxn modelId="{A4CC2150-898A-4BAE-88DD-DA213E6A0779}" type="presParOf" srcId="{EE880BE5-CC96-4BD0-90A6-6CBD5D232C3D}" destId="{64A0A79D-6428-46F7-8612-283E09E77783}" srcOrd="0" destOrd="0" presId="urn:microsoft.com/office/officeart/2005/8/layout/orgChart1"/>
    <dgm:cxn modelId="{52D97628-3BEB-4B32-B346-9F3C4E033FE3}" type="presParOf" srcId="{EE880BE5-CC96-4BD0-90A6-6CBD5D232C3D}" destId="{B6B26B8C-C9F0-4C76-94CB-706A7DC38403}" srcOrd="1" destOrd="0" presId="urn:microsoft.com/office/officeart/2005/8/layout/orgChart1"/>
    <dgm:cxn modelId="{968D833D-1767-435B-89EC-735571A86E41}" type="presParOf" srcId="{6A626028-8DA5-4C7B-BFD9-78B9AA5FAD62}" destId="{DD8F23D6-84E5-4A0E-BCB6-C155EB3161AD}" srcOrd="1" destOrd="0" presId="urn:microsoft.com/office/officeart/2005/8/layout/orgChart1"/>
    <dgm:cxn modelId="{1AB4DAF1-B182-4684-931C-6687198099DB}" type="presParOf" srcId="{6A626028-8DA5-4C7B-BFD9-78B9AA5FAD62}" destId="{67423D68-C312-46F3-B648-0C23FE230BF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B9CFB9E-6A77-421F-AC32-FFC9555C928F}" type="presParOf" srcId="{27771CD2-2E56-4B03-A7B5-367C062ACBC1}" destId="{C8D9C977-4C61-45E6-8B8B-FD2656EEC8A1}" srcOrd="2" destOrd="0" presId="urn:microsoft.com/office/officeart/2005/8/layout/orgChart1"/>
    <dgm:cxn modelId="{6BF7AA05-0E7E-46B3-8CE7-A082D96A9C88}" type="presParOf" srcId="{27771CD2-2E56-4B03-A7B5-367C062ACBC1}" destId="{82508428-64AD-4FF1-A070-237C3D74755C}" srcOrd="3" destOrd="0" presId="urn:microsoft.com/office/officeart/2005/8/layout/orgChart1"/>
    <dgm:cxn modelId="{9E4A444D-D9B4-4654-94C0-FD42DF3D2ADC}" type="presParOf" srcId="{82508428-64AD-4FF1-A070-237C3D74755C}" destId="{BB5BE1E7-8A04-44F2-B3F3-259CC448BABE}" srcOrd="0" destOrd="0" presId="urn:microsoft.com/office/officeart/2005/8/layout/orgChart1"/>
    <dgm:cxn modelId="{9FE5C8B7-042A-4F5C-86B5-D1A76875BAA3}" type="presParOf" srcId="{BB5BE1E7-8A04-44F2-B3F3-259CC448BABE}" destId="{83C8473F-7947-469A-8BD8-E08ABA2CC636}" srcOrd="0" destOrd="0" presId="urn:microsoft.com/office/officeart/2005/8/layout/orgChart1"/>
    <dgm:cxn modelId="{A5D8C2C5-6323-4F13-925B-CDF86E683C58}" type="presParOf" srcId="{BB5BE1E7-8A04-44F2-B3F3-259CC448BABE}" destId="{9A2F41A4-C5AD-4F8D-9F75-853F6613EDCF}" srcOrd="1" destOrd="0" presId="urn:microsoft.com/office/officeart/2005/8/layout/orgChart1"/>
    <dgm:cxn modelId="{12DA10B8-4EBA-403B-8CFC-EE2ACEFA3114}" type="presParOf" srcId="{82508428-64AD-4FF1-A070-237C3D74755C}" destId="{91B1100E-ED19-43D6-B845-4404757A8CA6}" srcOrd="1" destOrd="0" presId="urn:microsoft.com/office/officeart/2005/8/layout/orgChart1"/>
    <dgm:cxn modelId="{5AFE26A6-1ED1-4C43-97A8-424DED1E8217}" type="presParOf" srcId="{82508428-64AD-4FF1-A070-237C3D74755C}" destId="{DC285841-4DB2-4629-ABD2-D24614D13E5D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2D58C2A3-876E-48BE-8E45-8CA87B72A505}" type="presParOf" srcId="{05E8A0F8-8F4A-4D16-B455-9B21EE5D83FA}" destId="{DDDE86BD-616E-48B5-9358-B516D1250E27}" srcOrd="6" destOrd="0" presId="urn:microsoft.com/office/officeart/2005/8/layout/orgChart1"/>
    <dgm:cxn modelId="{C54C84DC-7AF0-430D-8404-04657F6E58DB}" type="presParOf" srcId="{05E8A0F8-8F4A-4D16-B455-9B21EE5D83FA}" destId="{0E41E4A8-ECF0-4788-892E-1713FC655800}" srcOrd="7" destOrd="0" presId="urn:microsoft.com/office/officeart/2005/8/layout/orgChart1"/>
    <dgm:cxn modelId="{5E6DEB75-97B6-4413-8B3E-E6FD2C68601B}" type="presParOf" srcId="{0E41E4A8-ECF0-4788-892E-1713FC655800}" destId="{F7F18F2D-0EDE-4D94-A499-17FEBE98D77B}" srcOrd="0" destOrd="0" presId="urn:microsoft.com/office/officeart/2005/8/layout/orgChart1"/>
    <dgm:cxn modelId="{88CF815C-6DF6-435C-AC1F-E0CAEC8F49E0}" type="presParOf" srcId="{F7F18F2D-0EDE-4D94-A499-17FEBE98D77B}" destId="{AFB692BE-9D0D-4F9A-8D36-D70DF0DFE559}" srcOrd="0" destOrd="0" presId="urn:microsoft.com/office/officeart/2005/8/layout/orgChart1"/>
    <dgm:cxn modelId="{8EB9B495-77BC-4813-ABAD-DFF36631CF1B}" type="presParOf" srcId="{F7F18F2D-0EDE-4D94-A499-17FEBE98D77B}" destId="{96D2184D-8E43-4631-A111-A10B3192D7E0}" srcOrd="1" destOrd="0" presId="urn:microsoft.com/office/officeart/2005/8/layout/orgChart1"/>
    <dgm:cxn modelId="{ACD395AC-A8D4-4A3D-A5C1-90B0841DB680}" type="presParOf" srcId="{0E41E4A8-ECF0-4788-892E-1713FC655800}" destId="{81F26A36-1042-4678-BB6F-FA0C9F97C79A}" srcOrd="1" destOrd="0" presId="urn:microsoft.com/office/officeart/2005/8/layout/orgChart1"/>
    <dgm:cxn modelId="{A76C3F1C-9461-402B-805E-522A1ADA407D}" type="presParOf" srcId="{0E41E4A8-ECF0-4788-892E-1713FC655800}" destId="{0190BCE6-AB83-47B9-BEEF-96D7726C012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AUXILIO VIAL</a:t>
          </a:r>
          <a:endParaRPr 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Área 15853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80464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 24016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 42860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 de Auxilio Vial 43328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Operador(a) Conmutador 44246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22550, 41216, 44439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23029, </a:t>
          </a:r>
          <a:r>
            <a:rPr lang="es-MX" sz="1200" dirty="0" smtClean="0">
              <a:solidFill>
                <a:schemeClr val="tx1"/>
              </a:solidFill>
            </a:rPr>
            <a:t>60402, </a:t>
          </a:r>
          <a:r>
            <a:rPr lang="es-MX" sz="1200" b="0" i="0" u="none" dirty="0" smtClean="0"/>
            <a:t>210403, </a:t>
          </a:r>
          <a:r>
            <a:rPr lang="es-MX" sz="1200" dirty="0" smtClean="0">
              <a:solidFill>
                <a:schemeClr val="tx1"/>
              </a:solidFill>
            </a:rPr>
            <a:t>Vacante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Mecánicos(as)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113649, 113734, 113795, 117036, (3) Vacantes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 Viales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111747, 111754, 112271, 112272, 112711, 112717, 112720, 112721, 112939, 116601, 117631, 117685, 117688, 117729, 118783, 118785, 119022, 119023, 119032, </a:t>
          </a:r>
          <a:r>
            <a:rPr lang="es-MX" sz="1200" dirty="0" smtClean="0">
              <a:solidFill>
                <a:schemeClr val="tx1"/>
              </a:solidFill>
            </a:rPr>
            <a:t>119219, </a:t>
          </a:r>
          <a:r>
            <a:rPr lang="es-MX" sz="1200" b="0" dirty="0" smtClean="0">
              <a:solidFill>
                <a:schemeClr val="tx1"/>
              </a:solidFill>
            </a:rPr>
            <a:t>(11) Vacantes</a:t>
          </a:r>
          <a:endParaRPr lang="es-MX" sz="1200" b="1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98319" custScaleY="61856" custLinFactNeighborY="-8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0" presStyleCnt="1" custScaleX="128111" custScaleY="260976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Zona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14763, </a:t>
          </a:r>
          <a:r>
            <a:rPr lang="es-MX" sz="1200" b="0" i="0" u="none" dirty="0" smtClean="0"/>
            <a:t>15778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Despliegue Operativo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Vacante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23092</a:t>
          </a:r>
          <a:endParaRPr lang="es-ES" sz="1200" dirty="0">
            <a:solidFill>
              <a:schemeClr val="tx1"/>
            </a:solidFill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Zona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15826, 61557</a:t>
          </a:r>
          <a:endParaRPr lang="es-ES" sz="1200" dirty="0">
            <a:solidFill>
              <a:schemeClr val="tx1"/>
            </a:solidFill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74786</a:t>
          </a:r>
          <a:endParaRPr lang="es-ES" sz="1200" dirty="0">
            <a:solidFill>
              <a:schemeClr val="tx1"/>
            </a:solidFill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0B5019D-5364-4C97-B78A-408F633C144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Administrativos(</a:t>
          </a:r>
          <a:r>
            <a:rPr lang="es-MX" sz="1200" dirty="0" smtClean="0">
              <a:solidFill>
                <a:schemeClr val="tx1"/>
              </a:solidFill>
            </a:rPr>
            <a:t>as) 22312, 41109</a:t>
          </a:r>
          <a:endParaRPr lang="es-ES" sz="1200" dirty="0">
            <a:solidFill>
              <a:schemeClr val="tx1"/>
            </a:solidFill>
          </a:endParaRPr>
        </a:p>
      </dgm:t>
    </dgm:pt>
    <dgm:pt modelId="{FF9FA8B0-CAF3-419F-9905-7F3D616FCC8F}" type="par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D26366B-3BED-4AA8-84B9-ACE749A6A53F}" type="sib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Zona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14995, 61603</a:t>
          </a:r>
          <a:endParaRPr lang="es-ES" sz="1200" dirty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66185</a:t>
          </a:r>
          <a:endParaRPr lang="es-ES" sz="1200" dirty="0">
            <a:solidFill>
              <a:schemeClr val="tx1"/>
            </a:solidFill>
          </a:endParaRP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Grupo 2</a:t>
          </a:r>
          <a:endParaRPr lang="es-ES" sz="1200" dirty="0">
            <a:solidFill>
              <a:schemeClr val="tx1"/>
            </a:solidFill>
          </a:endParaRPr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motociclista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73727</a:t>
          </a:r>
          <a:endParaRPr lang="es-ES" sz="1200" dirty="0">
            <a:solidFill>
              <a:schemeClr val="tx1"/>
            </a:solidFill>
          </a:endParaRPr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Grupos de Apoyo</a:t>
          </a:r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Grupo 1</a:t>
          </a:r>
          <a:endParaRPr lang="es-ES" sz="1200" dirty="0">
            <a:solidFill>
              <a:schemeClr val="tx1"/>
            </a:solidFill>
          </a:endParaRPr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Patrullero(a)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15785</a:t>
          </a:r>
          <a:endParaRPr lang="es-ES" sz="1200" dirty="0">
            <a:solidFill>
              <a:schemeClr val="tx1"/>
            </a:solidFill>
          </a:endParaRPr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Patrullero(a)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61612</a:t>
          </a:r>
          <a:endParaRPr lang="es-ES" sz="1200" dirty="0">
            <a:solidFill>
              <a:schemeClr val="tx1"/>
            </a:solidFill>
          </a:endParaRPr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74628</a:t>
          </a:r>
          <a:endParaRPr lang="es-ES" sz="1200" dirty="0">
            <a:solidFill>
              <a:schemeClr val="tx1"/>
            </a:solidFill>
          </a:endParaRPr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 smtClean="0">
              <a:solidFill>
                <a:schemeClr val="tx1"/>
              </a:solidFill>
            </a:rPr>
            <a:t>Oficial Motociclista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fr-FR" sz="1200" dirty="0" smtClean="0">
              <a:solidFill>
                <a:schemeClr val="tx1"/>
              </a:solidFill>
            </a:rPr>
            <a:t>75409</a:t>
          </a:r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5CC80CCA-93D4-4ACF-B64F-DA961D8CBCF1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83069</a:t>
          </a:r>
          <a:endParaRPr lang="fr-FR" sz="1200" dirty="0" smtClean="0">
            <a:solidFill>
              <a:schemeClr val="tx1"/>
            </a:solidFill>
          </a:endParaRPr>
        </a:p>
      </dgm:t>
    </dgm:pt>
    <dgm:pt modelId="{665F5B8F-89E3-4374-8FCE-3C9CD0428949}" type="parTrans" cxnId="{CE354B67-AC58-4CE2-85B3-A79834575DFB}">
      <dgm:prSet/>
      <dgm:spPr/>
      <dgm:t>
        <a:bodyPr/>
        <a:lstStyle/>
        <a:p>
          <a:endParaRPr lang="es-ES" sz="1200"/>
        </a:p>
      </dgm:t>
    </dgm:pt>
    <dgm:pt modelId="{814E0394-50B0-40DA-AAE1-5B5E83841FAB}" type="sibTrans" cxnId="{CE354B67-AC58-4CE2-85B3-A79834575D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8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MX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MX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8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MX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MX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8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263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8"/>
      <dgm:spPr/>
      <dgm:t>
        <a:bodyPr/>
        <a:lstStyle/>
        <a:p>
          <a:endParaRPr lang="es-MX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MX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MX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MX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MX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8"/>
      <dgm:spPr/>
      <dgm:t>
        <a:bodyPr/>
        <a:lstStyle/>
        <a:p>
          <a:endParaRPr lang="es-MX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MX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MX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MX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MX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625149F-7D37-4084-B609-C3E87F852DCC}" type="pres">
      <dgm:prSet presAssocID="{FF9FA8B0-CAF3-419F-9905-7F3D616FCC8F}" presName="Name111" presStyleLbl="parChTrans1D2" presStyleIdx="5" presStyleCnt="8"/>
      <dgm:spPr/>
      <dgm:t>
        <a:bodyPr/>
        <a:lstStyle/>
        <a:p>
          <a:endParaRPr lang="es-MX"/>
        </a:p>
      </dgm:t>
    </dgm:pt>
    <dgm:pt modelId="{851F9BB5-D466-450B-898F-C83F6220ABBF}" type="pres">
      <dgm:prSet presAssocID="{90B5019D-5364-4C97-B78A-408F633C144E}" presName="hierRoot3" presStyleCnt="0">
        <dgm:presLayoutVars>
          <dgm:hierBranch val="init"/>
        </dgm:presLayoutVars>
      </dgm:prSet>
      <dgm:spPr/>
    </dgm:pt>
    <dgm:pt modelId="{6708C068-D3E7-4C96-9410-5571B346ABD0}" type="pres">
      <dgm:prSet presAssocID="{90B5019D-5364-4C97-B78A-408F633C144E}" presName="rootComposite3" presStyleCnt="0"/>
      <dgm:spPr/>
    </dgm:pt>
    <dgm:pt modelId="{109B8FAB-5038-408D-9752-CC81977397BE}" type="pres">
      <dgm:prSet presAssocID="{90B5019D-5364-4C97-B78A-408F633C144E}" presName="rootText3" presStyleLbl="asst1" presStyleIdx="0" presStyleCnt="3" custScaleX="146801" custScaleY="109052" custLinFactNeighborX="-13631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99F65-D264-4ECC-8C62-8AA8F3D5A766}" type="pres">
      <dgm:prSet presAssocID="{90B5019D-5364-4C97-B78A-408F633C144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7AE8383-5B75-4425-9D2F-D64DF5A2A6E2}" type="pres">
      <dgm:prSet presAssocID="{90B5019D-5364-4C97-B78A-408F633C144E}" presName="hierChild6" presStyleCnt="0"/>
      <dgm:spPr/>
    </dgm:pt>
    <dgm:pt modelId="{DBF8067B-D5C2-4A3F-BF60-13BE93A454FB}" type="pres">
      <dgm:prSet presAssocID="{90B5019D-5364-4C97-B78A-408F633C144E}" presName="hierChild7" presStyleCnt="0"/>
      <dgm:spPr/>
    </dgm:pt>
    <dgm:pt modelId="{09443022-3FBE-4AB6-B42B-2CDBC286AB36}" type="pres">
      <dgm:prSet presAssocID="{E267A9EB-085C-46B5-A157-777EB2EE7CBD}" presName="Name111" presStyleLbl="parChTrans1D2" presStyleIdx="6" presStyleCnt="8"/>
      <dgm:spPr/>
      <dgm:t>
        <a:bodyPr/>
        <a:lstStyle/>
        <a:p>
          <a:endParaRPr lang="es-MX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1" presStyleCnt="3" custScaleX="167772" custScaleY="109052" custLinFactNeighborX="761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  <dgm:pt modelId="{F4E24130-B5F4-4146-AC22-BA2B9859ABA5}" type="pres">
      <dgm:prSet presAssocID="{665F5B8F-89E3-4374-8FCE-3C9CD0428949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AFC1BB1-70E6-4E1A-8771-B3A41F01BA77}" type="pres">
      <dgm:prSet presAssocID="{5CC80CCA-93D4-4ACF-B64F-DA961D8CBCF1}" presName="hierRoot3" presStyleCnt="0">
        <dgm:presLayoutVars>
          <dgm:hierBranch val="init"/>
        </dgm:presLayoutVars>
      </dgm:prSet>
      <dgm:spPr/>
    </dgm:pt>
    <dgm:pt modelId="{C2770AC6-D908-4331-B492-F7D49C4D4183}" type="pres">
      <dgm:prSet presAssocID="{5CC80CCA-93D4-4ACF-B64F-DA961D8CBCF1}" presName="rootComposite3" presStyleCnt="0"/>
      <dgm:spPr/>
    </dgm:pt>
    <dgm:pt modelId="{DF619DDE-E8E9-4DB4-8473-68B0DA9346C9}" type="pres">
      <dgm:prSet presAssocID="{5CC80CCA-93D4-4ACF-B64F-DA961D8CBCF1}" presName="rootText3" presStyleLbl="asst1" presStyleIdx="2" presStyleCnt="3" custScaleX="146801" custScaleY="109052" custLinFactNeighborX="-13698" custLinFactNeighborY="-6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43D418-A04F-4D27-9D6D-B048E1F39834}" type="pres">
      <dgm:prSet presAssocID="{5CC80CCA-93D4-4ACF-B64F-DA961D8CBCF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84750425-B04E-4633-8745-E89552EAEB24}" type="pres">
      <dgm:prSet presAssocID="{5CC80CCA-93D4-4ACF-B64F-DA961D8CBCF1}" presName="hierChild6" presStyleCnt="0"/>
      <dgm:spPr/>
    </dgm:pt>
    <dgm:pt modelId="{F81335F0-39F4-4F20-AD58-C142F0D83F3D}" type="pres">
      <dgm:prSet presAssocID="{5CC80CCA-93D4-4ACF-B64F-DA961D8CBCF1}" presName="hierChild7" presStyleCnt="0"/>
      <dgm:spPr/>
    </dgm:pt>
  </dgm:ptLst>
  <dgm:cxnLst>
    <dgm:cxn modelId="{A4BFC748-F3C3-415E-BB09-1DFC2E774E55}" srcId="{9DEA55C1-E59C-4B5B-90DC-1D0B54C2B20C}" destId="{16F45068-8FB3-4142-8CF0-10CC755F1213}" srcOrd="5" destOrd="0" parTransId="{FE40CF90-1693-415C-8D86-33ECB8AA7563}" sibTransId="{06591F1C-8362-4370-BF0B-715A0E11A59A}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799A91B9-FF3D-4E86-94A6-C98C18728C98}" type="presOf" srcId="{90B5019D-5364-4C97-B78A-408F633C144E}" destId="{A3899F65-D264-4ECC-8C62-8AA8F3D5A766}" srcOrd="1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616532C7-45FE-4268-BC05-3CD1926FA8BB}" srcId="{9DEA55C1-E59C-4B5B-90DC-1D0B54C2B20C}" destId="{8F9B962E-1A76-4DB3-8E18-81A971FBB424}" srcOrd="3" destOrd="0" parTransId="{8D68EF15-F857-4A2D-BC0F-9D2136394EF6}" sibTransId="{2F2677F8-7A2F-4F4A-AC82-91F77AD94898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186D8D72-D71C-4EE9-BB88-6F40749E415E}" type="presOf" srcId="{665F5B8F-89E3-4374-8FCE-3C9CD0428949}" destId="{F4E24130-B5F4-4146-AC22-BA2B9859ABA5}" srcOrd="0" destOrd="0" presId="urn:microsoft.com/office/officeart/2005/8/layout/orgChart1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7D47BC05-B3BE-4B87-9F16-6D83A9A73F0D}" type="presOf" srcId="{FF9FA8B0-CAF3-419F-9905-7F3D616FCC8F}" destId="{8625149F-7D37-4084-B609-C3E87F852DCC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74536451-AE83-4DD6-853F-52F976BBC2FE}" type="presOf" srcId="{5CC80CCA-93D4-4ACF-B64F-DA961D8CBCF1}" destId="{2643D418-A04F-4D27-9D6D-B048E1F39834}" srcOrd="1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85DCC830-BAB9-4480-A843-B5743E97D010}" srcId="{9DEA55C1-E59C-4B5B-90DC-1D0B54C2B20C}" destId="{E8A3F985-896D-4623-9A40-838538556A2A}" srcOrd="4" destOrd="0" parTransId="{CF6A87E3-E40E-44D4-A3E5-0133C3E7149C}" sibTransId="{604E47B6-8A21-4E9F-83C7-BCC636CC4BB9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A65D490-16E3-4B11-846E-4436B5415C4C}" type="presOf" srcId="{90B5019D-5364-4C97-B78A-408F633C144E}" destId="{109B8FAB-5038-408D-9752-CC81977397BE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CE354B67-AC58-4CE2-85B3-A79834575DFB}" srcId="{9DEA55C1-E59C-4B5B-90DC-1D0B54C2B20C}" destId="{5CC80CCA-93D4-4ACF-B64F-DA961D8CBCF1}" srcOrd="7" destOrd="0" parTransId="{665F5B8F-89E3-4374-8FCE-3C9CD0428949}" sibTransId="{814E0394-50B0-40DA-AAE1-5B5E83841FAB}"/>
    <dgm:cxn modelId="{88001C70-68CB-4782-A8E5-28F87F152A3D}" srcId="{9DEA55C1-E59C-4B5B-90DC-1D0B54C2B20C}" destId="{FFFCFD11-45F1-4588-9E06-CEA7B1B4895A}" srcOrd="6" destOrd="0" parTransId="{E267A9EB-085C-46B5-A157-777EB2EE7CBD}" sibTransId="{4013CC0D-7523-4E67-835F-CF546FF85C4F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03F92AE-E375-4970-833A-F62BE6087ED1}" type="presOf" srcId="{5CC80CCA-93D4-4ACF-B64F-DA961D8CBCF1}" destId="{DF619DDE-E8E9-4DB4-8473-68B0DA9346C9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313941DB-8942-4B2A-840B-B876FC9FD2E7}" srcId="{9DEA55C1-E59C-4B5B-90DC-1D0B54C2B20C}" destId="{90B5019D-5364-4C97-B78A-408F633C144E}" srcOrd="2" destOrd="0" parTransId="{FF9FA8B0-CAF3-419F-9905-7F3D616FCC8F}" sibTransId="{4D26366B-3BED-4AA8-84B9-ACE749A6A53F}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C098E71-3989-40D7-B024-202C5AF7816F}" type="presParOf" srcId="{E6CFA08A-7145-470C-A659-6A725D85622B}" destId="{8625149F-7D37-4084-B609-C3E87F852DCC}" srcOrd="0" destOrd="0" presId="urn:microsoft.com/office/officeart/2005/8/layout/orgChart1"/>
    <dgm:cxn modelId="{2E241F83-345B-4452-A22A-C65B059D275A}" type="presParOf" srcId="{E6CFA08A-7145-470C-A659-6A725D85622B}" destId="{851F9BB5-D466-450B-898F-C83F6220ABBF}" srcOrd="1" destOrd="0" presId="urn:microsoft.com/office/officeart/2005/8/layout/orgChart1"/>
    <dgm:cxn modelId="{0EB491BA-9971-4EB6-8B18-351350F03CB8}" type="presParOf" srcId="{851F9BB5-D466-450B-898F-C83F6220ABBF}" destId="{6708C068-D3E7-4C96-9410-5571B346ABD0}" srcOrd="0" destOrd="0" presId="urn:microsoft.com/office/officeart/2005/8/layout/orgChart1"/>
    <dgm:cxn modelId="{D9DE0158-C6BC-4A58-AD5B-56A737A56D87}" type="presParOf" srcId="{6708C068-D3E7-4C96-9410-5571B346ABD0}" destId="{109B8FAB-5038-408D-9752-CC81977397BE}" srcOrd="0" destOrd="0" presId="urn:microsoft.com/office/officeart/2005/8/layout/orgChart1"/>
    <dgm:cxn modelId="{FB03964E-5C51-4D27-8AF5-35FB88A627A0}" type="presParOf" srcId="{6708C068-D3E7-4C96-9410-5571B346ABD0}" destId="{A3899F65-D264-4ECC-8C62-8AA8F3D5A766}" srcOrd="1" destOrd="0" presId="urn:microsoft.com/office/officeart/2005/8/layout/orgChart1"/>
    <dgm:cxn modelId="{94DE61BA-C425-4B58-8500-86232D54DD5C}" type="presParOf" srcId="{851F9BB5-D466-450B-898F-C83F6220ABBF}" destId="{47AE8383-5B75-4425-9D2F-D64DF5A2A6E2}" srcOrd="1" destOrd="0" presId="urn:microsoft.com/office/officeart/2005/8/layout/orgChart1"/>
    <dgm:cxn modelId="{8E3D5C08-F0FA-487B-978C-BDA81F8796EF}" type="presParOf" srcId="{851F9BB5-D466-450B-898F-C83F6220ABBF}" destId="{DBF8067B-D5C2-4A3F-BF60-13BE93A454FB}" srcOrd="2" destOrd="0" presId="urn:microsoft.com/office/officeart/2005/8/layout/orgChart1"/>
    <dgm:cxn modelId="{A1901434-E9B5-4BA8-8CBD-7A82389EBA87}" type="presParOf" srcId="{E6CFA08A-7145-470C-A659-6A725D85622B}" destId="{09443022-3FBE-4AB6-B42B-2CDBC286AB36}" srcOrd="2" destOrd="0" presId="urn:microsoft.com/office/officeart/2005/8/layout/orgChart1"/>
    <dgm:cxn modelId="{0712CF7E-2B85-435F-918A-087520F43FBF}" type="presParOf" srcId="{E6CFA08A-7145-470C-A659-6A725D85622B}" destId="{BDB82DB5-7A58-49D1-ACE2-CA37890642A6}" srcOrd="3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  <dgm:cxn modelId="{98E03AFD-6474-4D2D-B7A6-B12CD48185B1}" type="presParOf" srcId="{E6CFA08A-7145-470C-A659-6A725D85622B}" destId="{F4E24130-B5F4-4146-AC22-BA2B9859ABA5}" srcOrd="4" destOrd="0" presId="urn:microsoft.com/office/officeart/2005/8/layout/orgChart1"/>
    <dgm:cxn modelId="{EA80F978-E554-46F7-93FD-3F8B7C824E7C}" type="presParOf" srcId="{E6CFA08A-7145-470C-A659-6A725D85622B}" destId="{4AFC1BB1-70E6-4E1A-8771-B3A41F01BA77}" srcOrd="5" destOrd="0" presId="urn:microsoft.com/office/officeart/2005/8/layout/orgChart1"/>
    <dgm:cxn modelId="{4212A97F-F55D-4DC4-AFC8-8ACB0AD2598F}" type="presParOf" srcId="{4AFC1BB1-70E6-4E1A-8771-B3A41F01BA77}" destId="{C2770AC6-D908-4331-B492-F7D49C4D4183}" srcOrd="0" destOrd="0" presId="urn:microsoft.com/office/officeart/2005/8/layout/orgChart1"/>
    <dgm:cxn modelId="{33163144-2701-4EC3-A6F4-B7F5D2ADAD8C}" type="presParOf" srcId="{C2770AC6-D908-4331-B492-F7D49C4D4183}" destId="{DF619DDE-E8E9-4DB4-8473-68B0DA9346C9}" srcOrd="0" destOrd="0" presId="urn:microsoft.com/office/officeart/2005/8/layout/orgChart1"/>
    <dgm:cxn modelId="{5EBE5949-B253-45F6-8D2A-EF4949D48838}" type="presParOf" srcId="{C2770AC6-D908-4331-B492-F7D49C4D4183}" destId="{2643D418-A04F-4D27-9D6D-B048E1F39834}" srcOrd="1" destOrd="0" presId="urn:microsoft.com/office/officeart/2005/8/layout/orgChart1"/>
    <dgm:cxn modelId="{B3FA4661-17DB-44ED-96FB-39E9EF9BD367}" type="presParOf" srcId="{4AFC1BB1-70E6-4E1A-8771-B3A41F01BA77}" destId="{84750425-B04E-4633-8745-E89552EAEB24}" srcOrd="1" destOrd="0" presId="urn:microsoft.com/office/officeart/2005/8/layout/orgChart1"/>
    <dgm:cxn modelId="{124EC615-0C09-4BF6-BD00-B76297BC90F7}" type="presParOf" srcId="{4AFC1BB1-70E6-4E1A-8771-B3A41F01BA77}" destId="{F81335F0-39F4-4F20-AD58-C142F0D83F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Comisario(a)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210040</a:t>
          </a:r>
          <a:endParaRPr lang="es-ES" sz="1200" dirty="0"/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Jefe(a) de Oficina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cs typeface="Arial" panose="020B0604020202020204" pitchFamily="34" charset="0"/>
            </a:rPr>
            <a:t>210073</a:t>
          </a:r>
          <a:endParaRPr lang="es-ES" sz="120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Mensajeros(as)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cs typeface="Arial" panose="020B0604020202020204" pitchFamily="34" charset="0"/>
            </a:rPr>
            <a:t>70153, </a:t>
          </a:r>
          <a:r>
            <a:rPr lang="es-MX" sz="1200" b="0" i="0" u="none" dirty="0" smtClean="0"/>
            <a:t>210300</a:t>
          </a:r>
          <a:endParaRPr lang="es-ES" sz="120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Auxiliar 72233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Auxiliar Administrativo(a) 110543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Asesor(a)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210292</a:t>
          </a:r>
          <a:endParaRPr lang="es-ES" sz="1200" b="1" dirty="0">
            <a:cs typeface="Arial" panose="020B0604020202020204" pitchFamily="34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endParaRPr lang="es-ES" sz="1200" dirty="0"/>
        </a:p>
      </dgm:t>
    </dgm:pt>
    <dgm:pt modelId="{A416FDDB-075B-4108-B775-501BD37E53A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cs typeface="Arial" panose="020B0604020202020204" pitchFamily="34" charset="0"/>
            </a:rPr>
            <a:t>210195</a:t>
          </a:r>
        </a:p>
      </dgm:t>
    </dgm:pt>
    <dgm:pt modelId="{8960D3B1-7781-46D0-B9C1-6726EB5D4829}" type="parTrans" cxnId="{4964E6C2-F107-412A-A215-1B118126F2C5}">
      <dgm:prSet/>
      <dgm:spPr/>
      <dgm:t>
        <a:bodyPr/>
        <a:lstStyle/>
        <a:p>
          <a:endParaRPr lang="es-ES" sz="1200" dirty="0"/>
        </a:p>
      </dgm:t>
    </dgm:pt>
    <dgm:pt modelId="{AD216BC0-E869-4D8E-93C3-E2D8B5DE453F}" type="sibTrans" cxnId="{4964E6C2-F107-412A-A215-1B118126F2C5}">
      <dgm:prSet/>
      <dgm:spPr/>
      <dgm:t>
        <a:bodyPr/>
        <a:lstStyle/>
        <a:p>
          <a:endParaRPr lang="es-ES" sz="120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Jefe(a)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118999</a:t>
          </a:r>
          <a:endParaRPr lang="es-MX" altLang="es-MX" sz="1200" dirty="0" smtClean="0">
            <a:cs typeface="Arial" panose="020B0604020202020204" pitchFamily="34" charset="0"/>
          </a:endParaRP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/>
        </a:p>
      </dgm:t>
    </dgm:pt>
    <dgm:pt modelId="{2326ED9A-742C-459E-AFA6-3FE59E59F2E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cs typeface="Arial" panose="020B0604020202020204" pitchFamily="34" charset="0"/>
            </a:rPr>
            <a:t>Asesor(a)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cs typeface="Arial" panose="020B0604020202020204" pitchFamily="34" charset="0"/>
            </a:rPr>
            <a:t>Vacante</a:t>
          </a:r>
        </a:p>
      </dgm:t>
    </dgm:pt>
    <dgm:pt modelId="{74411902-A428-487D-BDF3-80A5090238A0}" type="parTrans" cxnId="{3A08AEF6-5263-40AC-9F12-0B215C23C34D}">
      <dgm:prSet/>
      <dgm:spPr/>
      <dgm:t>
        <a:bodyPr/>
        <a:lstStyle/>
        <a:p>
          <a:endParaRPr lang="es-ES" sz="1200"/>
        </a:p>
      </dgm:t>
    </dgm:pt>
    <dgm:pt modelId="{619E07A4-0A8D-4372-8899-62C9C10F71DB}" type="sibTrans" cxnId="{3A08AEF6-5263-40AC-9F12-0B215C23C34D}">
      <dgm:prSet/>
      <dgm:spPr/>
      <dgm:t>
        <a:bodyPr/>
        <a:lstStyle/>
        <a:p>
          <a:endParaRPr lang="es-ES" sz="1200"/>
        </a:p>
      </dgm:t>
    </dgm:pt>
    <dgm:pt modelId="{CE8E931F-FA52-49DB-8E10-99DD10EE799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Analistas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dirty="0" smtClean="0">
              <a:cs typeface="Arial" panose="020B0604020202020204" pitchFamily="34" charset="0"/>
            </a:rPr>
            <a:t>117460</a:t>
          </a:r>
          <a:r>
            <a:rPr lang="es-MX" sz="1200" dirty="0" smtClean="0">
              <a:cs typeface="Arial" panose="020B0604020202020204" pitchFamily="34" charset="0"/>
            </a:rPr>
            <a:t>, </a:t>
          </a:r>
          <a:r>
            <a:rPr lang="es-ES" sz="1200" dirty="0" smtClean="0">
              <a:cs typeface="Arial" panose="020B0604020202020204" pitchFamily="34" charset="0"/>
            </a:rPr>
            <a:t>Vacante</a:t>
          </a:r>
          <a:endParaRPr lang="es-ES" sz="1200" dirty="0">
            <a:cs typeface="Arial" panose="020B0604020202020204" pitchFamily="34" charset="0"/>
          </a:endParaRPr>
        </a:p>
      </dgm:t>
    </dgm:pt>
    <dgm:pt modelId="{04758279-0C2C-4619-B6B2-FAD1E2A4B2C3}" type="parTrans" cxnId="{7F008537-7A9F-4ADD-8AC6-1630D2248F6F}">
      <dgm:prSet/>
      <dgm:spPr/>
      <dgm:t>
        <a:bodyPr/>
        <a:lstStyle/>
        <a:p>
          <a:endParaRPr lang="es-ES" sz="1200"/>
        </a:p>
      </dgm:t>
    </dgm:pt>
    <dgm:pt modelId="{61D7E433-CF43-42F9-97E6-EAF50D2FB0FD}" type="sibTrans" cxnId="{7F008537-7A9F-4ADD-8AC6-1630D2248F6F}">
      <dgm:prSet/>
      <dgm:spPr/>
      <dgm:t>
        <a:bodyPr/>
        <a:lstStyle/>
        <a:p>
          <a:endParaRPr lang="es-ES" sz="120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panose="020B0604020202020204" pitchFamily="34" charset="0"/>
            </a:rPr>
            <a:t>Jurídico(a)</a:t>
          </a:r>
          <a:endParaRPr lang="es-ES" sz="120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52278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5BA0AF2C-2DB2-4918-9495-6AD2EDFF053F}" type="pres">
      <dgm:prSet presAssocID="{1FE9B0C6-8EA9-46B5-B79F-B71EFE4EA82E}" presName="Name37" presStyleLbl="parChTrans1D2" presStyleIdx="0" presStyleCnt="4"/>
      <dgm:spPr/>
      <dgm:t>
        <a:bodyPr/>
        <a:lstStyle/>
        <a:p>
          <a:endParaRPr lang="es-MX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5B5366E-65E9-4C66-A0C1-54662C24FBE3}" type="pres">
      <dgm:prSet presAssocID="{2FAC7B00-AA1E-46C6-AD3D-CD78309B3A38}" presName="rootConnector" presStyleLbl="node2" presStyleIdx="0" presStyleCnt="2"/>
      <dgm:spPr/>
      <dgm:t>
        <a:bodyPr/>
        <a:lstStyle/>
        <a:p>
          <a:endParaRPr lang="es-MX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1" presStyleCnt="2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FB62C0DC-A125-4D22-8168-682A35A82690}" type="pres">
      <dgm:prSet presAssocID="{ED044282-9709-409C-A329-2B868569F6BC}" presName="Name35" presStyleLbl="parChTrans1D3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3" custScaleX="116066" custScaleY="100992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F592684-CBFE-4BDF-8EA0-3BD4D79BBE2C}" type="pres">
      <dgm:prSet presAssocID="{15D8348C-41C2-4A70-BC44-BE6B7E3AC350}" presName="Name35" presStyleLbl="parChTrans1D3" presStyleIdx="1" presStyleCnt="5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3" presStyleIdx="1" presStyleCnt="3" custScaleX="116066" custScaleY="100992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3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1127C134-B195-429B-BAB2-3E67C6087AE6}" type="pres">
      <dgm:prSet presAssocID="{04758279-0C2C-4619-B6B2-FAD1E2A4B2C3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20ACF42-22CC-42C6-A79F-1024F199C72A}" type="pres">
      <dgm:prSet presAssocID="{CE8E931F-FA52-49DB-8E10-99DD10EE799B}" presName="hierRoot2" presStyleCnt="0">
        <dgm:presLayoutVars>
          <dgm:hierBranch val="init"/>
        </dgm:presLayoutVars>
      </dgm:prSet>
      <dgm:spPr/>
    </dgm:pt>
    <dgm:pt modelId="{D9816D37-EB71-4ECC-A1FC-3CF7D2E5D554}" type="pres">
      <dgm:prSet presAssocID="{CE8E931F-FA52-49DB-8E10-99DD10EE799B}" presName="rootComposite" presStyleCnt="0"/>
      <dgm:spPr/>
    </dgm:pt>
    <dgm:pt modelId="{C16F961E-B6DA-4CB9-A868-1F8B08334610}" type="pres">
      <dgm:prSet presAssocID="{CE8E931F-FA52-49DB-8E10-99DD10EE799B}" presName="rootText" presStyleLbl="node3" presStyleIdx="2" presStyleCnt="3" custScaleX="116066" custScaleY="100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EA1C00-4927-43A9-A778-B3A4F0386F32}" type="pres">
      <dgm:prSet presAssocID="{CE8E931F-FA52-49DB-8E10-99DD10EE799B}" presName="rootConnector" presStyleLbl="node3" presStyleIdx="2" presStyleCnt="3"/>
      <dgm:spPr/>
      <dgm:t>
        <a:bodyPr/>
        <a:lstStyle/>
        <a:p>
          <a:endParaRPr lang="es-ES"/>
        </a:p>
      </dgm:t>
    </dgm:pt>
    <dgm:pt modelId="{1CC73017-F125-42DE-86E9-F82AD122E6C0}" type="pres">
      <dgm:prSet presAssocID="{CE8E931F-FA52-49DB-8E10-99DD10EE799B}" presName="hierChild4" presStyleCnt="0"/>
      <dgm:spPr/>
    </dgm:pt>
    <dgm:pt modelId="{3FF62B75-DCAE-4A16-997D-6F04EA28C5B6}" type="pres">
      <dgm:prSet presAssocID="{CE8E931F-FA52-49DB-8E10-99DD10EE799B}" presName="hierChild5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84DF7A88-09E1-4F4F-80D0-2433B2C21A86}" type="pres">
      <dgm:prSet presAssocID="{8AE406FF-1ED1-4934-A5B6-7874694C824A}" presName="Name111" presStyleLbl="parChTrans1D3" presStyleIdx="3" presStyleCnt="5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2" presStyleIdx="0" presStyleCnt="2" custScaleX="117717" custScaleY="96779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2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D16472CA-23D0-4B3C-9877-BD7DB5F7EEE5}" type="pres">
      <dgm:prSet presAssocID="{8960D3B1-7781-46D0-B9C1-6726EB5D4829}" presName="Name111" presStyleLbl="parChTrans1D3" presStyleIdx="4" presStyleCnt="5"/>
      <dgm:spPr/>
      <dgm:t>
        <a:bodyPr/>
        <a:lstStyle/>
        <a:p>
          <a:endParaRPr lang="es-MX"/>
        </a:p>
      </dgm:t>
    </dgm:pt>
    <dgm:pt modelId="{F9531A70-215A-4747-B7B3-5ADBB974BF7C}" type="pres">
      <dgm:prSet presAssocID="{A416FDDB-075B-4108-B775-501BD37E53A0}" presName="hierRoot3" presStyleCnt="0">
        <dgm:presLayoutVars>
          <dgm:hierBranch val="init"/>
        </dgm:presLayoutVars>
      </dgm:prSet>
      <dgm:spPr/>
    </dgm:pt>
    <dgm:pt modelId="{9CCAC150-871A-4578-92C6-2F919A45DB19}" type="pres">
      <dgm:prSet presAssocID="{A416FDDB-075B-4108-B775-501BD37E53A0}" presName="rootComposite3" presStyleCnt="0"/>
      <dgm:spPr/>
    </dgm:pt>
    <dgm:pt modelId="{6FBA17E7-79A6-40BF-A0D1-17400AA784F9}" type="pres">
      <dgm:prSet presAssocID="{A416FDDB-075B-4108-B775-501BD37E53A0}" presName="rootText3" presStyleLbl="asst2" presStyleIdx="1" presStyleCnt="2" custScaleX="117717" custScaleY="96779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8AC0E-368B-4DEA-9194-03ABB763E05C}" type="pres">
      <dgm:prSet presAssocID="{A416FDDB-075B-4108-B775-501BD37E53A0}" presName="rootConnector3" presStyleLbl="asst2" presStyleIdx="1" presStyleCnt="2"/>
      <dgm:spPr/>
      <dgm:t>
        <a:bodyPr/>
        <a:lstStyle/>
        <a:p>
          <a:endParaRPr lang="es-ES"/>
        </a:p>
      </dgm:t>
    </dgm:pt>
    <dgm:pt modelId="{D2B2890E-BC69-46BB-8CC7-B7C9705AF492}" type="pres">
      <dgm:prSet presAssocID="{A416FDDB-075B-4108-B775-501BD37E53A0}" presName="hierChild6" presStyleCnt="0"/>
      <dgm:spPr/>
    </dgm:pt>
    <dgm:pt modelId="{82978B27-AA14-4033-ACDF-D80BFAECC814}" type="pres">
      <dgm:prSet presAssocID="{A416FDDB-075B-4108-B775-501BD37E53A0}" presName="hierChild7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FE810424-3ABB-41B3-9536-6CFEEB2523A6}" type="pres">
      <dgm:prSet presAssocID="{74411902-A428-487D-BDF3-80A5090238A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5A7AC24-F911-45EB-896F-B8EEAC4B14A7}" type="pres">
      <dgm:prSet presAssocID="{2326ED9A-742C-459E-AFA6-3FE59E59F2EA}" presName="hierRoot3" presStyleCnt="0">
        <dgm:presLayoutVars>
          <dgm:hierBranch val="init"/>
        </dgm:presLayoutVars>
      </dgm:prSet>
      <dgm:spPr/>
    </dgm:pt>
    <dgm:pt modelId="{DE94C74D-8150-4AF1-AE84-D165D0F00FFF}" type="pres">
      <dgm:prSet presAssocID="{2326ED9A-742C-459E-AFA6-3FE59E59F2EA}" presName="rootComposite3" presStyleCnt="0"/>
      <dgm:spPr/>
    </dgm:pt>
    <dgm:pt modelId="{DEB690D0-E02D-4025-B1AD-E790302CE9C7}" type="pres">
      <dgm:prSet presAssocID="{2326ED9A-742C-459E-AFA6-3FE59E59F2EA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C637E-D7E6-43FA-B8C9-3593220ED22D}" type="pres">
      <dgm:prSet presAssocID="{2326ED9A-742C-459E-AFA6-3FE59E59F2E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AD3CF227-6BCC-4111-8CE5-301EBD2287C4}" type="pres">
      <dgm:prSet presAssocID="{2326ED9A-742C-459E-AFA6-3FE59E59F2EA}" presName="hierChild6" presStyleCnt="0"/>
      <dgm:spPr/>
    </dgm:pt>
    <dgm:pt modelId="{8F868885-D3E2-4489-82D0-ACEB2E5B7E43}" type="pres">
      <dgm:prSet presAssocID="{2326ED9A-742C-459E-AFA6-3FE59E59F2EA}" presName="hierChild7" presStyleCnt="0"/>
      <dgm:spPr/>
    </dgm:pt>
    <dgm:pt modelId="{7E47224E-A64A-429A-91FC-71E3B1651CC7}" type="pres">
      <dgm:prSet presAssocID="{EA4DF198-4946-4E6C-A6C6-58F5C379612C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1" presStyleCnt="2" custLinFactNeighborX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</dgm:ptLst>
  <dgm:cxnLst>
    <dgm:cxn modelId="{4964E6C2-F107-412A-A215-1B118126F2C5}" srcId="{9DEA55C1-E59C-4B5B-90DC-1D0B54C2B20C}" destId="{A416FDDB-075B-4108-B775-501BD37E53A0}" srcOrd="4" destOrd="0" parTransId="{8960D3B1-7781-46D0-B9C1-6726EB5D4829}" sibTransId="{AD216BC0-E869-4D8E-93C3-E2D8B5DE453F}"/>
    <dgm:cxn modelId="{DA07964B-01C5-4031-BE4B-1070C12F955D}" type="presOf" srcId="{A416FDDB-075B-4108-B775-501BD37E53A0}" destId="{6FBA17E7-79A6-40BF-A0D1-17400AA784F9}" srcOrd="0" destOrd="0" presId="urn:microsoft.com/office/officeart/2005/8/layout/orgChart1"/>
    <dgm:cxn modelId="{C24DC65F-8BD8-4007-A170-F36B70577F6F}" srcId="{7D1C1E13-9232-4557-BF18-4BBE514AB07E}" destId="{000BBA9F-79FE-4CA1-B290-445A0B05CE7A}" srcOrd="3" destOrd="0" parTransId="{EA4DF198-4946-4E6C-A6C6-58F5C379612C}" sibTransId="{673ACA1B-1AC8-44CA-825E-4A2B8D1A8CAE}"/>
    <dgm:cxn modelId="{BC45B58C-0D3C-4FBB-BF93-FFE2D441CB91}" type="presOf" srcId="{2FAC7B00-AA1E-46C6-AD3D-CD78309B3A38}" destId="{9AB9A094-906C-4743-8046-C8CDC622642B}" srcOrd="0" destOrd="0" presId="urn:microsoft.com/office/officeart/2005/8/layout/orgChart1"/>
    <dgm:cxn modelId="{490D566D-B672-43A4-B9D6-BE9BD4793AF8}" type="presOf" srcId="{000BBA9F-79FE-4CA1-B290-445A0B05CE7A}" destId="{7A347B25-0258-473D-9FDB-927E0803C243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B9F51C29-7C20-4E7F-866A-BED952BB4D2A}" type="presOf" srcId="{EA4DF198-4946-4E6C-A6C6-58F5C379612C}" destId="{7E47224E-A64A-429A-91FC-71E3B1651CC7}" srcOrd="0" destOrd="0" presId="urn:microsoft.com/office/officeart/2005/8/layout/orgChart1"/>
    <dgm:cxn modelId="{4C8C1776-097B-45C9-8459-0C095E0FAFED}" type="presOf" srcId="{12AE14D0-27D7-40F2-A1C2-C7F51F5026A7}" destId="{7C576A7F-97E5-41B2-A453-F3F548F4D3EA}" srcOrd="0" destOrd="0" presId="urn:microsoft.com/office/officeart/2005/8/layout/orgChart1"/>
    <dgm:cxn modelId="{A86B2E2D-44E7-4721-AE77-FF4A7444A1CE}" type="presOf" srcId="{41568039-9809-4B2B-BA51-64E0E23C2BBE}" destId="{D87ADB57-9DB4-476E-8E99-32492AEF6743}" srcOrd="1" destOrd="0" presId="urn:microsoft.com/office/officeart/2005/8/layout/orgChart1"/>
    <dgm:cxn modelId="{04F2596E-D83F-466D-8A6A-B43E852CD31C}" type="presOf" srcId="{41568039-9809-4B2B-BA51-64E0E23C2BBE}" destId="{19FBE8A8-D4BA-45D1-97CD-FF1210CD856F}" srcOrd="0" destOrd="0" presId="urn:microsoft.com/office/officeart/2005/8/layout/orgChart1"/>
    <dgm:cxn modelId="{3A08AEF6-5263-40AC-9F12-0B215C23C34D}" srcId="{7D1C1E13-9232-4557-BF18-4BBE514AB07E}" destId="{2326ED9A-742C-459E-AFA6-3FE59E59F2EA}" srcOrd="2" destOrd="0" parTransId="{74411902-A428-487D-BDF3-80A5090238A0}" sibTransId="{619E07A4-0A8D-4372-8899-62C9C10F71DB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14261DA-A08C-4E11-A1C0-6F49CCFB8498}" type="presOf" srcId="{74411902-A428-487D-BDF3-80A5090238A0}" destId="{FE810424-3ABB-41B3-9536-6CFEEB2523A6}" srcOrd="0" destOrd="0" presId="urn:microsoft.com/office/officeart/2005/8/layout/orgChart1"/>
    <dgm:cxn modelId="{496D1E5C-02B3-4628-843B-E153EC565619}" type="presOf" srcId="{9DEA55C1-E59C-4B5B-90DC-1D0B54C2B20C}" destId="{74A3495A-9760-4B07-9B0A-DE4CCF551DEE}" srcOrd="0" destOrd="0" presId="urn:microsoft.com/office/officeart/2005/8/layout/orgChart1"/>
    <dgm:cxn modelId="{FFC6AD86-2511-4F34-8773-93547D339E56}" type="presOf" srcId="{2326ED9A-742C-459E-AFA6-3FE59E59F2EA}" destId="{142C637E-D7E6-43FA-B8C9-3593220ED22D}" srcOrd="1" destOrd="0" presId="urn:microsoft.com/office/officeart/2005/8/layout/orgChart1"/>
    <dgm:cxn modelId="{7F008537-7A9F-4ADD-8AC6-1630D2248F6F}" srcId="{9DEA55C1-E59C-4B5B-90DC-1D0B54C2B20C}" destId="{CE8E931F-FA52-49DB-8E10-99DD10EE799B}" srcOrd="2" destOrd="0" parTransId="{04758279-0C2C-4619-B6B2-FAD1E2A4B2C3}" sibTransId="{61D7E433-CF43-42F9-97E6-EAF50D2FB0FD}"/>
    <dgm:cxn modelId="{8AA8506F-FF50-4A23-850D-E3C6F9991860}" type="presOf" srcId="{2FAC7B00-AA1E-46C6-AD3D-CD78309B3A38}" destId="{E5B5366E-65E9-4C66-A0C1-54662C24FBE3}" srcOrd="1" destOrd="0" presId="urn:microsoft.com/office/officeart/2005/8/layout/orgChart1"/>
    <dgm:cxn modelId="{CB154754-D04B-46B8-8817-E52762004858}" type="presOf" srcId="{04758279-0C2C-4619-B6B2-FAD1E2A4B2C3}" destId="{1127C134-B195-429B-BAB2-3E67C6087AE6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F1C8B3BF-651C-4D32-93F1-621648A5E070}" type="presOf" srcId="{A416FDDB-075B-4108-B775-501BD37E53A0}" destId="{EC68AC0E-368B-4DEA-9194-03ABB763E05C}" srcOrd="1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F2EB64D3-A1E8-483E-8001-DC144269122E}" type="presOf" srcId="{2326ED9A-742C-459E-AFA6-3FE59E59F2EA}" destId="{DEB690D0-E02D-4025-B1AD-E790302CE9C7}" srcOrd="0" destOrd="0" presId="urn:microsoft.com/office/officeart/2005/8/layout/orgChart1"/>
    <dgm:cxn modelId="{B89ABE57-5542-42F1-851F-C274401E80BF}" type="presOf" srcId="{000BBA9F-79FE-4CA1-B290-445A0B05CE7A}" destId="{F7919E5D-2322-43A1-9A2A-15D4C63CC7E7}" srcOrd="1" destOrd="0" presId="urn:microsoft.com/office/officeart/2005/8/layout/orgChart1"/>
    <dgm:cxn modelId="{249329A8-F917-44DE-879B-81493D40AFAF}" srcId="{7D1C1E13-9232-4557-BF18-4BBE514AB07E}" destId="{9DEA55C1-E59C-4B5B-90DC-1D0B54C2B20C}" srcOrd="1" destOrd="0" parTransId="{DC431621-F922-42D7-987E-BC6EADD572A1}" sibTransId="{1C0576D0-2BD9-4D61-BC42-6FFE9C63440E}"/>
    <dgm:cxn modelId="{C20C992D-BF75-404B-9601-5A2485DBF79F}" type="presOf" srcId="{9DEA55C1-E59C-4B5B-90DC-1D0B54C2B20C}" destId="{C67B82BB-FA8A-47F4-9245-C21A6CE4A02E}" srcOrd="1" destOrd="0" presId="urn:microsoft.com/office/officeart/2005/8/layout/orgChart1"/>
    <dgm:cxn modelId="{F432B284-A78F-4D0C-939B-F0106E90747A}" srcId="{7D1C1E13-9232-4557-BF18-4BBE514AB07E}" destId="{2FAC7B00-AA1E-46C6-AD3D-CD78309B3A38}" srcOrd="0" destOrd="0" parTransId="{1FE9B0C6-8EA9-46B5-B79F-B71EFE4EA82E}" sibTransId="{37C5DCED-D0E1-4538-BF1A-E48108ED2E39}"/>
    <dgm:cxn modelId="{133FA858-BCF3-476D-8781-812D6AC290E7}" type="presOf" srcId="{8960D3B1-7781-46D0-B9C1-6726EB5D4829}" destId="{D16472CA-23D0-4B3C-9877-BD7DB5F7EEE5}" srcOrd="0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8109CC33-EDE0-4242-8619-85FDE103AC8C}" type="presOf" srcId="{15D8348C-41C2-4A70-BC44-BE6B7E3AC350}" destId="{BF592684-CBFE-4BDF-8EA0-3BD4D79BBE2C}" srcOrd="0" destOrd="0" presId="urn:microsoft.com/office/officeart/2005/8/layout/orgChart1"/>
    <dgm:cxn modelId="{CAC0E04C-6AF1-4754-B53A-9C3C2A71EA93}" type="presOf" srcId="{1FE9B0C6-8EA9-46B5-B79F-B71EFE4EA82E}" destId="{5BA0AF2C-2DB2-4918-9495-6AD2EDFF053F}" srcOrd="0" destOrd="0" presId="urn:microsoft.com/office/officeart/2005/8/layout/orgChart1"/>
    <dgm:cxn modelId="{E09CCA68-8C17-4034-BD8A-606C258DC4A1}" type="presOf" srcId="{CE8E931F-FA52-49DB-8E10-99DD10EE799B}" destId="{C16F961E-B6DA-4CB9-A868-1F8B08334610}" srcOrd="0" destOrd="0" presId="urn:microsoft.com/office/officeart/2005/8/layout/orgChart1"/>
    <dgm:cxn modelId="{FD42B93C-4A3F-4636-9AA4-9A2943896294}" type="presOf" srcId="{249E77FC-7B70-4B62-8A63-35C970666788}" destId="{2A54EBA9-5ADF-4115-A1E6-A8CF925559FD}" srcOrd="1" destOrd="0" presId="urn:microsoft.com/office/officeart/2005/8/layout/orgChart1"/>
    <dgm:cxn modelId="{606B40CA-CDAA-4CC0-9E9B-C65DC136E0F7}" type="presOf" srcId="{249E77FC-7B70-4B62-8A63-35C970666788}" destId="{D626C255-1536-4EB0-A4A3-D107C591C8D4}" srcOrd="0" destOrd="0" presId="urn:microsoft.com/office/officeart/2005/8/layout/orgChart1"/>
    <dgm:cxn modelId="{4865DC31-80AB-4678-98BA-7A14EE13016F}" type="presOf" srcId="{ED044282-9709-409C-A329-2B868569F6BC}" destId="{FB62C0DC-A125-4D22-8168-682A35A82690}" srcOrd="0" destOrd="0" presId="urn:microsoft.com/office/officeart/2005/8/layout/orgChart1"/>
    <dgm:cxn modelId="{8EF6BF26-E7C2-46BA-B44E-499178DC71DC}" srcId="{9DEA55C1-E59C-4B5B-90DC-1D0B54C2B20C}" destId="{249E77FC-7B70-4B62-8A63-35C970666788}" srcOrd="3" destOrd="0" parTransId="{8AE406FF-1ED1-4934-A5B6-7874694C824A}" sibTransId="{7DEB9F7D-2884-440C-9AAA-8C430E8966A0}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EF66C6D8-2289-4F39-9C85-04CFD0C8BD25}" type="presOf" srcId="{12AE14D0-27D7-40F2-A1C2-C7F51F5026A7}" destId="{453053D7-D80D-4229-A709-DBF0F5DE8E49}" srcOrd="1" destOrd="0" presId="urn:microsoft.com/office/officeart/2005/8/layout/orgChart1"/>
    <dgm:cxn modelId="{F646C9A4-940C-4595-8ABC-CB0EFA2999E8}" type="presOf" srcId="{8AE406FF-1ED1-4934-A5B6-7874694C824A}" destId="{84DF7A88-09E1-4F4F-80D0-2433B2C21A86}" srcOrd="0" destOrd="0" presId="urn:microsoft.com/office/officeart/2005/8/layout/orgChart1"/>
    <dgm:cxn modelId="{EFCCA76A-400B-45D5-BBA5-AA1A350BBEAA}" type="presOf" srcId="{DC431621-F922-42D7-987E-BC6EADD572A1}" destId="{B3A1694A-E24F-4F56-A21C-DE3116BD31A3}" srcOrd="0" destOrd="0" presId="urn:microsoft.com/office/officeart/2005/8/layout/orgChart1"/>
    <dgm:cxn modelId="{13475BC5-5E0F-4CF2-AA90-9FD7A9EF44FE}" type="presOf" srcId="{CE8E931F-FA52-49DB-8E10-99DD10EE799B}" destId="{4AEA1C00-4927-43A9-A778-B3A4F0386F32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B6583DAF-5B02-417A-B542-F074642A410B}" type="presParOf" srcId="{02174221-57C7-4228-9B24-3FBA0B9EBD52}" destId="{5BA0AF2C-2DB2-4918-9495-6AD2EDFF053F}" srcOrd="0" destOrd="0" presId="urn:microsoft.com/office/officeart/2005/8/layout/orgChart1"/>
    <dgm:cxn modelId="{5B811F3F-4E1A-45B3-A3B4-FB1CE6A80FFF}" type="presParOf" srcId="{02174221-57C7-4228-9B24-3FBA0B9EBD52}" destId="{604B1F77-9B1C-4D88-B436-30077D751F8E}" srcOrd="1" destOrd="0" presId="urn:microsoft.com/office/officeart/2005/8/layout/orgChart1"/>
    <dgm:cxn modelId="{DA32114E-6B93-4C86-B18F-AF3E88C3A4E3}" type="presParOf" srcId="{604B1F77-9B1C-4D88-B436-30077D751F8E}" destId="{C2660C97-692D-4C11-A133-F11769FBB6A0}" srcOrd="0" destOrd="0" presId="urn:microsoft.com/office/officeart/2005/8/layout/orgChart1"/>
    <dgm:cxn modelId="{78824D4D-1425-4870-BC8D-C787894F77A9}" type="presParOf" srcId="{C2660C97-692D-4C11-A133-F11769FBB6A0}" destId="{9AB9A094-906C-4743-8046-C8CDC622642B}" srcOrd="0" destOrd="0" presId="urn:microsoft.com/office/officeart/2005/8/layout/orgChart1"/>
    <dgm:cxn modelId="{B272C7DE-6A2B-433B-99AF-CEF95FD32E1C}" type="presParOf" srcId="{C2660C97-692D-4C11-A133-F11769FBB6A0}" destId="{E5B5366E-65E9-4C66-A0C1-54662C24FBE3}" srcOrd="1" destOrd="0" presId="urn:microsoft.com/office/officeart/2005/8/layout/orgChart1"/>
    <dgm:cxn modelId="{12D13114-F72D-4A5D-9E5F-67E3C31CCA62}" type="presParOf" srcId="{604B1F77-9B1C-4D88-B436-30077D751F8E}" destId="{ADB094F2-300B-49A4-8413-F2BAAD664D00}" srcOrd="1" destOrd="0" presId="urn:microsoft.com/office/officeart/2005/8/layout/orgChart1"/>
    <dgm:cxn modelId="{FBE8B317-9987-40D6-B40A-B08A04063DD5}" type="presParOf" srcId="{604B1F77-9B1C-4D88-B436-30077D751F8E}" destId="{C7E77BC1-AEBC-4B5F-B811-50C8C51CCBF3}" srcOrd="2" destOrd="0" presId="urn:microsoft.com/office/officeart/2005/8/layout/orgChart1"/>
    <dgm:cxn modelId="{4420CD59-4993-47FF-A029-5491737556F6}" type="presParOf" srcId="{02174221-57C7-4228-9B24-3FBA0B9EBD52}" destId="{B3A1694A-E24F-4F56-A21C-DE3116BD31A3}" srcOrd="2" destOrd="0" presId="urn:microsoft.com/office/officeart/2005/8/layout/orgChart1"/>
    <dgm:cxn modelId="{CC09EC8B-1454-41B3-9B34-8AF1101231B8}" type="presParOf" srcId="{02174221-57C7-4228-9B24-3FBA0B9EBD52}" destId="{B429856D-3DA0-4FEF-BDF2-2B75790A24EF}" srcOrd="3" destOrd="0" presId="urn:microsoft.com/office/officeart/2005/8/layout/orgChart1"/>
    <dgm:cxn modelId="{B19ED596-EF94-49B3-92F8-5DB6ACD44F94}" type="presParOf" srcId="{B429856D-3DA0-4FEF-BDF2-2B75790A24EF}" destId="{D195F7B3-ACE9-414B-93E6-C968FD9C4A22}" srcOrd="0" destOrd="0" presId="urn:microsoft.com/office/officeart/2005/8/layout/orgChart1"/>
    <dgm:cxn modelId="{A46C75B6-9847-48F8-9CC5-FA9601AFC769}" type="presParOf" srcId="{D195F7B3-ACE9-414B-93E6-C968FD9C4A22}" destId="{74A3495A-9760-4B07-9B0A-DE4CCF551DEE}" srcOrd="0" destOrd="0" presId="urn:microsoft.com/office/officeart/2005/8/layout/orgChart1"/>
    <dgm:cxn modelId="{609F18BD-7FE6-4128-94D0-7C381CF6688C}" type="presParOf" srcId="{D195F7B3-ACE9-414B-93E6-C968FD9C4A22}" destId="{C67B82BB-FA8A-47F4-9245-C21A6CE4A02E}" srcOrd="1" destOrd="0" presId="urn:microsoft.com/office/officeart/2005/8/layout/orgChart1"/>
    <dgm:cxn modelId="{FBA8D987-B696-4A03-B26C-63C2B8728F1D}" type="presParOf" srcId="{B429856D-3DA0-4FEF-BDF2-2B75790A24EF}" destId="{9B8AA9CD-31F3-485E-8D67-2BD6D2EB29E9}" srcOrd="1" destOrd="0" presId="urn:microsoft.com/office/officeart/2005/8/layout/orgChart1"/>
    <dgm:cxn modelId="{F8F5DD14-1A19-44AB-B539-5CD1D4CAE5CF}" type="presParOf" srcId="{9B8AA9CD-31F3-485E-8D67-2BD6D2EB29E9}" destId="{FB62C0DC-A125-4D22-8168-682A35A82690}" srcOrd="0" destOrd="0" presId="urn:microsoft.com/office/officeart/2005/8/layout/orgChart1"/>
    <dgm:cxn modelId="{1B78A1A3-EC38-4817-8F2E-4590934FC711}" type="presParOf" srcId="{9B8AA9CD-31F3-485E-8D67-2BD6D2EB29E9}" destId="{1294F536-9FA0-46F5-98BA-18EE92504E46}" srcOrd="1" destOrd="0" presId="urn:microsoft.com/office/officeart/2005/8/layout/orgChart1"/>
    <dgm:cxn modelId="{A788A46D-1131-4F79-A874-9D438C41E132}" type="presParOf" srcId="{1294F536-9FA0-46F5-98BA-18EE92504E46}" destId="{914CB05A-8D64-4CEB-98C4-DA11CADF5EF5}" srcOrd="0" destOrd="0" presId="urn:microsoft.com/office/officeart/2005/8/layout/orgChart1"/>
    <dgm:cxn modelId="{29F65E5A-E9DD-4E7A-B8B7-89F8EC2E2721}" type="presParOf" srcId="{914CB05A-8D64-4CEB-98C4-DA11CADF5EF5}" destId="{19FBE8A8-D4BA-45D1-97CD-FF1210CD856F}" srcOrd="0" destOrd="0" presId="urn:microsoft.com/office/officeart/2005/8/layout/orgChart1"/>
    <dgm:cxn modelId="{580AA389-9A30-445C-AB0F-F52D2AB9E578}" type="presParOf" srcId="{914CB05A-8D64-4CEB-98C4-DA11CADF5EF5}" destId="{D87ADB57-9DB4-476E-8E99-32492AEF6743}" srcOrd="1" destOrd="0" presId="urn:microsoft.com/office/officeart/2005/8/layout/orgChart1"/>
    <dgm:cxn modelId="{0CD555DD-ABA4-4531-9590-3469FEF6A27C}" type="presParOf" srcId="{1294F536-9FA0-46F5-98BA-18EE92504E46}" destId="{DBDE0C42-B65A-4FF4-A1B6-4A7374870D94}" srcOrd="1" destOrd="0" presId="urn:microsoft.com/office/officeart/2005/8/layout/orgChart1"/>
    <dgm:cxn modelId="{EF67BABC-1A83-4897-B40F-7655A5CB4F78}" type="presParOf" srcId="{1294F536-9FA0-46F5-98BA-18EE92504E46}" destId="{05F5590B-53D8-4D19-A747-694F7E5C5F12}" srcOrd="2" destOrd="0" presId="urn:microsoft.com/office/officeart/2005/8/layout/orgChart1"/>
    <dgm:cxn modelId="{85426616-5BA9-4E5C-96F3-DF6EC808206C}" type="presParOf" srcId="{9B8AA9CD-31F3-485E-8D67-2BD6D2EB29E9}" destId="{BF592684-CBFE-4BDF-8EA0-3BD4D79BBE2C}" srcOrd="2" destOrd="0" presId="urn:microsoft.com/office/officeart/2005/8/layout/orgChart1"/>
    <dgm:cxn modelId="{D51A02DB-BFB4-4157-8229-A96809EC4B3C}" type="presParOf" srcId="{9B8AA9CD-31F3-485E-8D67-2BD6D2EB29E9}" destId="{C8500CB5-83C0-450B-AAE1-C892DE8C0FC1}" srcOrd="3" destOrd="0" presId="urn:microsoft.com/office/officeart/2005/8/layout/orgChart1"/>
    <dgm:cxn modelId="{7CD71A1B-2414-4824-B1EA-F42E7CBC6954}" type="presParOf" srcId="{C8500CB5-83C0-450B-AAE1-C892DE8C0FC1}" destId="{BA438CBC-95FD-4B6F-89FB-D1DBC09D14CB}" srcOrd="0" destOrd="0" presId="urn:microsoft.com/office/officeart/2005/8/layout/orgChart1"/>
    <dgm:cxn modelId="{5B258FC8-4828-4EDD-8051-96876E639934}" type="presParOf" srcId="{BA438CBC-95FD-4B6F-89FB-D1DBC09D14CB}" destId="{7C576A7F-97E5-41B2-A453-F3F548F4D3EA}" srcOrd="0" destOrd="0" presId="urn:microsoft.com/office/officeart/2005/8/layout/orgChart1"/>
    <dgm:cxn modelId="{1948BFB2-DAE7-4E76-B0B2-1A87FBFBB0E8}" type="presParOf" srcId="{BA438CBC-95FD-4B6F-89FB-D1DBC09D14CB}" destId="{453053D7-D80D-4229-A709-DBF0F5DE8E49}" srcOrd="1" destOrd="0" presId="urn:microsoft.com/office/officeart/2005/8/layout/orgChart1"/>
    <dgm:cxn modelId="{176D205B-3073-46F1-93D9-935EDB28DFCB}" type="presParOf" srcId="{C8500CB5-83C0-450B-AAE1-C892DE8C0FC1}" destId="{17BEF8F9-B316-4B27-BDDB-31B4D251E6B3}" srcOrd="1" destOrd="0" presId="urn:microsoft.com/office/officeart/2005/8/layout/orgChart1"/>
    <dgm:cxn modelId="{FA155BD6-E23E-4E01-9571-3A1323D9CB40}" type="presParOf" srcId="{C8500CB5-83C0-450B-AAE1-C892DE8C0FC1}" destId="{8C2D9F3F-AEE3-4DCD-9754-B40EEBBFF7B1}" srcOrd="2" destOrd="0" presId="urn:microsoft.com/office/officeart/2005/8/layout/orgChart1"/>
    <dgm:cxn modelId="{0795727E-EA01-4856-9C22-0A1FA91BA64E}" type="presParOf" srcId="{9B8AA9CD-31F3-485E-8D67-2BD6D2EB29E9}" destId="{1127C134-B195-429B-BAB2-3E67C6087AE6}" srcOrd="4" destOrd="0" presId="urn:microsoft.com/office/officeart/2005/8/layout/orgChart1"/>
    <dgm:cxn modelId="{5074E26F-4D0A-43AB-8A5F-A980D58D6577}" type="presParOf" srcId="{9B8AA9CD-31F3-485E-8D67-2BD6D2EB29E9}" destId="{620ACF42-22CC-42C6-A79F-1024F199C72A}" srcOrd="5" destOrd="0" presId="urn:microsoft.com/office/officeart/2005/8/layout/orgChart1"/>
    <dgm:cxn modelId="{1FD35484-08D9-4633-95F7-BA2DC600BF8F}" type="presParOf" srcId="{620ACF42-22CC-42C6-A79F-1024F199C72A}" destId="{D9816D37-EB71-4ECC-A1FC-3CF7D2E5D554}" srcOrd="0" destOrd="0" presId="urn:microsoft.com/office/officeart/2005/8/layout/orgChart1"/>
    <dgm:cxn modelId="{B46A72BC-83DB-4411-8419-CF56D2762094}" type="presParOf" srcId="{D9816D37-EB71-4ECC-A1FC-3CF7D2E5D554}" destId="{C16F961E-B6DA-4CB9-A868-1F8B08334610}" srcOrd="0" destOrd="0" presId="urn:microsoft.com/office/officeart/2005/8/layout/orgChart1"/>
    <dgm:cxn modelId="{ED64DAF7-E018-46FE-A1EA-5C30146F1EE9}" type="presParOf" srcId="{D9816D37-EB71-4ECC-A1FC-3CF7D2E5D554}" destId="{4AEA1C00-4927-43A9-A778-B3A4F0386F32}" srcOrd="1" destOrd="0" presId="urn:microsoft.com/office/officeart/2005/8/layout/orgChart1"/>
    <dgm:cxn modelId="{3683085A-5DF2-4557-A8F6-7B7E0275022B}" type="presParOf" srcId="{620ACF42-22CC-42C6-A79F-1024F199C72A}" destId="{1CC73017-F125-42DE-86E9-F82AD122E6C0}" srcOrd="1" destOrd="0" presId="urn:microsoft.com/office/officeart/2005/8/layout/orgChart1"/>
    <dgm:cxn modelId="{B76B617D-4B99-426A-95DB-5C502A4686B5}" type="presParOf" srcId="{620ACF42-22CC-42C6-A79F-1024F199C72A}" destId="{3FF62B75-DCAE-4A16-997D-6F04EA28C5B6}" srcOrd="2" destOrd="0" presId="urn:microsoft.com/office/officeart/2005/8/layout/orgChart1"/>
    <dgm:cxn modelId="{763DEA97-6D43-4868-91F4-83CDA5254726}" type="presParOf" srcId="{B429856D-3DA0-4FEF-BDF2-2B75790A24EF}" destId="{95739960-98A8-416E-8260-1CD70AAEBC9C}" srcOrd="2" destOrd="0" presId="urn:microsoft.com/office/officeart/2005/8/layout/orgChart1"/>
    <dgm:cxn modelId="{29874717-5860-4F0F-B85A-D4BFF736B2E0}" type="presParOf" srcId="{95739960-98A8-416E-8260-1CD70AAEBC9C}" destId="{84DF7A88-09E1-4F4F-80D0-2433B2C21A86}" srcOrd="0" destOrd="0" presId="urn:microsoft.com/office/officeart/2005/8/layout/orgChart1"/>
    <dgm:cxn modelId="{4DBD8330-D2CB-4491-B61F-0DFE29B344DB}" type="presParOf" srcId="{95739960-98A8-416E-8260-1CD70AAEBC9C}" destId="{A0A65379-BDF0-4104-A7F0-643E77F9388B}" srcOrd="1" destOrd="0" presId="urn:microsoft.com/office/officeart/2005/8/layout/orgChart1"/>
    <dgm:cxn modelId="{4E22B6E2-0202-4755-84FF-5F61AAF3D828}" type="presParOf" srcId="{A0A65379-BDF0-4104-A7F0-643E77F9388B}" destId="{3784CFC3-F2D9-488A-AE9C-C3568DA512EE}" srcOrd="0" destOrd="0" presId="urn:microsoft.com/office/officeart/2005/8/layout/orgChart1"/>
    <dgm:cxn modelId="{8E2DEB5A-B879-4B0A-8A92-0ED0ED7D9592}" type="presParOf" srcId="{3784CFC3-F2D9-488A-AE9C-C3568DA512EE}" destId="{D626C255-1536-4EB0-A4A3-D107C591C8D4}" srcOrd="0" destOrd="0" presId="urn:microsoft.com/office/officeart/2005/8/layout/orgChart1"/>
    <dgm:cxn modelId="{E9C426FE-0477-42F9-9A54-EA50377D3C25}" type="presParOf" srcId="{3784CFC3-F2D9-488A-AE9C-C3568DA512EE}" destId="{2A54EBA9-5ADF-4115-A1E6-A8CF925559FD}" srcOrd="1" destOrd="0" presId="urn:microsoft.com/office/officeart/2005/8/layout/orgChart1"/>
    <dgm:cxn modelId="{18BC56FB-F721-4941-9E63-1D49472E6DB5}" type="presParOf" srcId="{A0A65379-BDF0-4104-A7F0-643E77F9388B}" destId="{86C08062-08DC-4E99-8089-B9A6DB7B0CC3}" srcOrd="1" destOrd="0" presId="urn:microsoft.com/office/officeart/2005/8/layout/orgChart1"/>
    <dgm:cxn modelId="{83E890EE-B682-4F13-BE5D-09718391EBDB}" type="presParOf" srcId="{A0A65379-BDF0-4104-A7F0-643E77F9388B}" destId="{1D30BE1A-1909-4D61-8B81-19B28E740DFA}" srcOrd="2" destOrd="0" presId="urn:microsoft.com/office/officeart/2005/8/layout/orgChart1"/>
    <dgm:cxn modelId="{72B7F7CF-A39C-43CB-9BC7-02930013EE12}" type="presParOf" srcId="{95739960-98A8-416E-8260-1CD70AAEBC9C}" destId="{D16472CA-23D0-4B3C-9877-BD7DB5F7EEE5}" srcOrd="2" destOrd="0" presId="urn:microsoft.com/office/officeart/2005/8/layout/orgChart1"/>
    <dgm:cxn modelId="{E1F6B5E0-7F07-4A30-913B-11C602156F6D}" type="presParOf" srcId="{95739960-98A8-416E-8260-1CD70AAEBC9C}" destId="{F9531A70-215A-4747-B7B3-5ADBB974BF7C}" srcOrd="3" destOrd="0" presId="urn:microsoft.com/office/officeart/2005/8/layout/orgChart1"/>
    <dgm:cxn modelId="{B484BE13-FC14-4BC3-BEDC-E2AA1EADCD77}" type="presParOf" srcId="{F9531A70-215A-4747-B7B3-5ADBB974BF7C}" destId="{9CCAC150-871A-4578-92C6-2F919A45DB19}" srcOrd="0" destOrd="0" presId="urn:microsoft.com/office/officeart/2005/8/layout/orgChart1"/>
    <dgm:cxn modelId="{88E86DB3-82C0-47BC-A6A8-0A950F7B0A4F}" type="presParOf" srcId="{9CCAC150-871A-4578-92C6-2F919A45DB19}" destId="{6FBA17E7-79A6-40BF-A0D1-17400AA784F9}" srcOrd="0" destOrd="0" presId="urn:microsoft.com/office/officeart/2005/8/layout/orgChart1"/>
    <dgm:cxn modelId="{79EC1378-9948-4474-87C1-EA5606FE7FF8}" type="presParOf" srcId="{9CCAC150-871A-4578-92C6-2F919A45DB19}" destId="{EC68AC0E-368B-4DEA-9194-03ABB763E05C}" srcOrd="1" destOrd="0" presId="urn:microsoft.com/office/officeart/2005/8/layout/orgChart1"/>
    <dgm:cxn modelId="{6E07D556-2F06-48A5-B062-93689B6C3589}" type="presParOf" srcId="{F9531A70-215A-4747-B7B3-5ADBB974BF7C}" destId="{D2B2890E-BC69-46BB-8CC7-B7C9705AF492}" srcOrd="1" destOrd="0" presId="urn:microsoft.com/office/officeart/2005/8/layout/orgChart1"/>
    <dgm:cxn modelId="{2E266F90-A00E-45A1-A019-3AEEB69749E5}" type="presParOf" srcId="{F9531A70-215A-4747-B7B3-5ADBB974BF7C}" destId="{82978B27-AA14-4033-ACDF-D80BFAECC814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8C345929-FA29-49AA-B50F-399087ABB225}" type="presParOf" srcId="{D541720C-0861-4C6E-9215-E5768383CAD5}" destId="{FE810424-3ABB-41B3-9536-6CFEEB2523A6}" srcOrd="0" destOrd="0" presId="urn:microsoft.com/office/officeart/2005/8/layout/orgChart1"/>
    <dgm:cxn modelId="{0CAC4BFB-8F28-453A-807A-FF868BF9880A}" type="presParOf" srcId="{D541720C-0861-4C6E-9215-E5768383CAD5}" destId="{C5A7AC24-F911-45EB-896F-B8EEAC4B14A7}" srcOrd="1" destOrd="0" presId="urn:microsoft.com/office/officeart/2005/8/layout/orgChart1"/>
    <dgm:cxn modelId="{A390BE45-3903-437B-A3C3-0549B3D2C90D}" type="presParOf" srcId="{C5A7AC24-F911-45EB-896F-B8EEAC4B14A7}" destId="{DE94C74D-8150-4AF1-AE84-D165D0F00FFF}" srcOrd="0" destOrd="0" presId="urn:microsoft.com/office/officeart/2005/8/layout/orgChart1"/>
    <dgm:cxn modelId="{D7D11A2A-FE19-4264-87A5-FF1C4C5F2B20}" type="presParOf" srcId="{DE94C74D-8150-4AF1-AE84-D165D0F00FFF}" destId="{DEB690D0-E02D-4025-B1AD-E790302CE9C7}" srcOrd="0" destOrd="0" presId="urn:microsoft.com/office/officeart/2005/8/layout/orgChart1"/>
    <dgm:cxn modelId="{89F4EC58-6644-485F-A310-89DC8BF8D963}" type="presParOf" srcId="{DE94C74D-8150-4AF1-AE84-D165D0F00FFF}" destId="{142C637E-D7E6-43FA-B8C9-3593220ED22D}" srcOrd="1" destOrd="0" presId="urn:microsoft.com/office/officeart/2005/8/layout/orgChart1"/>
    <dgm:cxn modelId="{AC825097-A2B3-4E16-9380-932F6FE066CB}" type="presParOf" srcId="{C5A7AC24-F911-45EB-896F-B8EEAC4B14A7}" destId="{AD3CF227-6BCC-4111-8CE5-301EBD2287C4}" srcOrd="1" destOrd="0" presId="urn:microsoft.com/office/officeart/2005/8/layout/orgChart1"/>
    <dgm:cxn modelId="{7A2476A5-DA7D-49F5-9402-E4A37A628AB6}" type="presParOf" srcId="{C5A7AC24-F911-45EB-896F-B8EEAC4B14A7}" destId="{8F868885-D3E2-4489-82D0-ACEB2E5B7E43}" srcOrd="2" destOrd="0" presId="urn:microsoft.com/office/officeart/2005/8/layout/orgChart1"/>
    <dgm:cxn modelId="{F0F91580-7AB9-4EFA-ADEA-5D68B27A6084}" type="presParOf" srcId="{D541720C-0861-4C6E-9215-E5768383CAD5}" destId="{7E47224E-A64A-429A-91FC-71E3B1651CC7}" srcOrd="2" destOrd="0" presId="urn:microsoft.com/office/officeart/2005/8/layout/orgChart1"/>
    <dgm:cxn modelId="{ACB4D064-0944-4B78-A544-7BE19CD33B44}" type="presParOf" srcId="{D541720C-0861-4C6E-9215-E5768383CAD5}" destId="{81633D50-9A59-4059-B9F1-49FBD07A5126}" srcOrd="3" destOrd="0" presId="urn:microsoft.com/office/officeart/2005/8/layout/orgChart1"/>
    <dgm:cxn modelId="{B039FBBF-E4F4-4BBB-9D14-24CDFF62BBDB}" type="presParOf" srcId="{81633D50-9A59-4059-B9F1-49FBD07A5126}" destId="{3D74AA1C-6D23-4A61-910B-87FC84CF701D}" srcOrd="0" destOrd="0" presId="urn:microsoft.com/office/officeart/2005/8/layout/orgChart1"/>
    <dgm:cxn modelId="{79D74056-76F9-4481-8EF9-27D8F78FA8E5}" type="presParOf" srcId="{3D74AA1C-6D23-4A61-910B-87FC84CF701D}" destId="{7A347B25-0258-473D-9FDB-927E0803C243}" srcOrd="0" destOrd="0" presId="urn:microsoft.com/office/officeart/2005/8/layout/orgChart1"/>
    <dgm:cxn modelId="{304F4F59-D888-4A01-B99B-EE3C806D0CF3}" type="presParOf" srcId="{3D74AA1C-6D23-4A61-910B-87FC84CF701D}" destId="{F7919E5D-2322-43A1-9A2A-15D4C63CC7E7}" srcOrd="1" destOrd="0" presId="urn:microsoft.com/office/officeart/2005/8/layout/orgChart1"/>
    <dgm:cxn modelId="{F4FC1139-EF34-48BD-8D32-863ABADEDB4E}" type="presParOf" srcId="{81633D50-9A59-4059-B9F1-49FBD07A5126}" destId="{BE12DAF8-E859-4F89-BE7C-1F05751894DD}" srcOrd="1" destOrd="0" presId="urn:microsoft.com/office/officeart/2005/8/layout/orgChart1"/>
    <dgm:cxn modelId="{D5C8FAEF-CAD5-46A2-A95A-C0572BF2CD87}" type="presParOf" srcId="{81633D50-9A59-4059-B9F1-49FBD07A5126}" destId="{B3D87993-626F-4AFA-8945-AE57B87CBE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Zona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14763, </a:t>
          </a:r>
          <a:r>
            <a:rPr lang="es-MX" sz="1200" b="0" i="0" u="none" dirty="0" smtClean="0"/>
            <a:t>15778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23092</a:t>
          </a:r>
          <a:endParaRPr lang="es-ES" sz="1200" dirty="0">
            <a:solidFill>
              <a:schemeClr val="tx1"/>
            </a:solidFill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23016*, 23648*, 44786, 66188, 73272, 74634, 74641, 74647, 74653*, 74655, 74664, 74673, 83078, 83084, 83975*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61570, 61573, 61582, 61620, 61631, 73033, 75491, 83091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15481</a:t>
          </a: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 Motociclista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66185</a:t>
          </a:r>
          <a:endParaRPr lang="es-ES" sz="1200" dirty="0">
            <a:solidFill>
              <a:schemeClr val="tx1"/>
            </a:solidFill>
          </a:endParaRP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75412, 75443, 75444, 75445, 75463, 75465, 75492, 75538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18613, 61581, 61583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Patrulleros(as)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15484, 15588, 15595, 63592</a:t>
          </a:r>
          <a:endParaRPr lang="es-ES" sz="1200" dirty="0">
            <a:solidFill>
              <a:schemeClr val="tx1"/>
            </a:solidFill>
          </a:endParaRPr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5379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MX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9976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079" custScaleY="185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MX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9976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MX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9079" custScaleY="185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96B6A423-88F6-47C1-ADE8-57EEB5AF10E5}" type="presOf" srcId="{2EC3689C-7BAA-4D8B-9BFA-26FA5F5F11A6}" destId="{F20D4592-4086-4910-B30C-72EC00D6CBE6}" srcOrd="1" destOrd="0" presId="urn:microsoft.com/office/officeart/2005/8/layout/orgChart1"/>
    <dgm:cxn modelId="{9A7AC91A-59B0-4254-81D0-094CB2D42002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5912A1-33BD-40CB-929B-DCE37BC468DF}" type="presOf" srcId="{2EC3689C-7BAA-4D8B-9BFA-26FA5F5F11A6}" destId="{9EF5B1E7-4642-446F-802A-010E77A6D315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F7631C22-28CE-4E42-883A-555782F43A4F}" type="presOf" srcId="{1CBA1466-9B70-40DE-ABFD-7537F7E3D45F}" destId="{F1D811E1-54FB-43DC-9221-BBD1AF59461E}" srcOrd="0" destOrd="0" presId="urn:microsoft.com/office/officeart/2005/8/layout/orgChart1"/>
    <dgm:cxn modelId="{66F16CF8-D1DD-4E28-9FB0-5A8E97D7734D}" type="presOf" srcId="{B79B2DAA-EC25-48D1-8299-62D98CAAC6CC}" destId="{4732691B-2685-48B7-93AE-7D54347A31AB}" srcOrd="0" destOrd="0" presId="urn:microsoft.com/office/officeart/2005/8/layout/orgChart1"/>
    <dgm:cxn modelId="{951DDB3E-C3A7-4C74-8506-D36F2F1E172A}" type="presOf" srcId="{9F7016AB-14D9-4B39-B1B8-7C3AF3B30ABC}" destId="{C0E84288-EA31-49E9-8E88-83BF465087E7}" srcOrd="0" destOrd="0" presId="urn:microsoft.com/office/officeart/2005/8/layout/orgChart1"/>
    <dgm:cxn modelId="{8DF6AC38-F516-491F-BCAD-D3A1DC570CAF}" type="presOf" srcId="{41568039-9809-4B2B-BA51-64E0E23C2BBE}" destId="{94494E59-063F-4A87-990F-109EBEC5202A}" srcOrd="1" destOrd="0" presId="urn:microsoft.com/office/officeart/2005/8/layout/orgChart1"/>
    <dgm:cxn modelId="{D31148CE-A0EC-4E90-ADB2-9C5A8BB56148}" type="presOf" srcId="{8A3DAA1F-8AC2-4E6A-992D-DEF58EDD21F9}" destId="{887E46D8-0152-4CB9-A869-6D4A54368B77}" srcOrd="1" destOrd="0" presId="urn:microsoft.com/office/officeart/2005/8/layout/orgChart1"/>
    <dgm:cxn modelId="{E6207C14-39E6-4F3B-9046-5845652F098F}" type="presOf" srcId="{776BC89A-627B-47D7-946A-A50E8E7067F5}" destId="{9DA04FFE-B402-4664-9168-28B00899F571}" srcOrd="0" destOrd="0" presId="urn:microsoft.com/office/officeart/2005/8/layout/orgChart1"/>
    <dgm:cxn modelId="{24C07C91-EA13-4309-9E94-4FB9B3ADA485}" type="presOf" srcId="{7947D59B-D031-4F53-A5F4-0E645ADB6C53}" destId="{62C8CCD5-5EED-407B-AD49-15F3C1014C46}" srcOrd="0" destOrd="0" presId="urn:microsoft.com/office/officeart/2005/8/layout/orgChart1"/>
    <dgm:cxn modelId="{12EF55AC-B7D0-4812-AB40-0323532E3F54}" type="presOf" srcId="{9F7016AB-14D9-4B39-B1B8-7C3AF3B30ABC}" destId="{6714FFE7-459A-48C8-A7E9-61D371DEB854}" srcOrd="1" destOrd="0" presId="urn:microsoft.com/office/officeart/2005/8/layout/orgChart1"/>
    <dgm:cxn modelId="{A1FCC866-CA34-4F54-B845-2308EB67A6DF}" type="presOf" srcId="{7947D59B-D031-4F53-A5F4-0E645ADB6C53}" destId="{BF955BE9-0EEF-416C-9B3A-3ED09AD4E1F1}" srcOrd="1" destOrd="0" presId="urn:microsoft.com/office/officeart/2005/8/layout/orgChart1"/>
    <dgm:cxn modelId="{7E6BC240-2261-4280-835F-0174F291B442}" type="presOf" srcId="{41568039-9809-4B2B-BA51-64E0E23C2BBE}" destId="{108E2753-5269-4ACC-962F-745855C4CCF4}" srcOrd="0" destOrd="0" presId="urn:microsoft.com/office/officeart/2005/8/layout/orgChart1"/>
    <dgm:cxn modelId="{65E355A6-7641-43F3-99F2-585903B95D6D}" type="presOf" srcId="{8A3DAA1F-8AC2-4E6A-992D-DEF58EDD21F9}" destId="{676B065B-52F5-4142-AD91-1C77325095B5}" srcOrd="0" destOrd="0" presId="urn:microsoft.com/office/officeart/2005/8/layout/orgChart1"/>
    <dgm:cxn modelId="{C634C64F-F430-4EEB-BB9E-26B1C19FC49F}" type="presOf" srcId="{5979AF19-E7C8-409C-BD7E-4EF49B93CC3A}" destId="{520A308D-5512-4951-B79E-17D72A866BB4}" srcOrd="0" destOrd="0" presId="urn:microsoft.com/office/officeart/2005/8/layout/orgChart1"/>
    <dgm:cxn modelId="{1FBFB81C-9CD3-4052-A702-1E4AD1A52D9F}" type="presParOf" srcId="{B3263371-B20E-4D1C-87B0-F232DC5A756C}" destId="{82BC17B1-BE98-4FCD-A00A-F17435074A12}" srcOrd="0" destOrd="0" presId="urn:microsoft.com/office/officeart/2005/8/layout/orgChart1"/>
    <dgm:cxn modelId="{1AB4D307-698E-4FC3-A537-8576B3089B48}" type="presParOf" srcId="{82BC17B1-BE98-4FCD-A00A-F17435074A12}" destId="{BE89607D-8D88-4DEA-AB61-582F038D2B81}" srcOrd="0" destOrd="0" presId="urn:microsoft.com/office/officeart/2005/8/layout/orgChart1"/>
    <dgm:cxn modelId="{42CD090A-2E43-4193-BD71-E5CCC6D12F0D}" type="presParOf" srcId="{BE89607D-8D88-4DEA-AB61-582F038D2B81}" destId="{108E2753-5269-4ACC-962F-745855C4CCF4}" srcOrd="0" destOrd="0" presId="urn:microsoft.com/office/officeart/2005/8/layout/orgChart1"/>
    <dgm:cxn modelId="{75DAC250-7054-45DE-9638-1FF29E6A3031}" type="presParOf" srcId="{BE89607D-8D88-4DEA-AB61-582F038D2B81}" destId="{94494E59-063F-4A87-990F-109EBEC5202A}" srcOrd="1" destOrd="0" presId="urn:microsoft.com/office/officeart/2005/8/layout/orgChart1"/>
    <dgm:cxn modelId="{5BFE697A-3172-47E8-BCAB-12FB90A470CC}" type="presParOf" srcId="{82BC17B1-BE98-4FCD-A00A-F17435074A12}" destId="{0B52AD5C-ACA0-406B-B7F1-5EC3CE69C909}" srcOrd="1" destOrd="0" presId="urn:microsoft.com/office/officeart/2005/8/layout/orgChart1"/>
    <dgm:cxn modelId="{3520D4B3-9CCE-4138-8A70-799E625D71E9}" type="presParOf" srcId="{0B52AD5C-ACA0-406B-B7F1-5EC3CE69C909}" destId="{F1D811E1-54FB-43DC-9221-BBD1AF59461E}" srcOrd="0" destOrd="0" presId="urn:microsoft.com/office/officeart/2005/8/layout/orgChart1"/>
    <dgm:cxn modelId="{761A6669-3CF7-460B-9B2D-34C013E178F7}" type="presParOf" srcId="{0B52AD5C-ACA0-406B-B7F1-5EC3CE69C909}" destId="{3AD56842-B5D0-4B28-9ECD-75B4A9D0F3F8}" srcOrd="1" destOrd="0" presId="urn:microsoft.com/office/officeart/2005/8/layout/orgChart1"/>
    <dgm:cxn modelId="{5CEA29D7-D90B-4AE7-9011-FEAC6BE33509}" type="presParOf" srcId="{3AD56842-B5D0-4B28-9ECD-75B4A9D0F3F8}" destId="{B7121B46-A2BE-4117-A06F-C35EC7E44BD5}" srcOrd="0" destOrd="0" presId="urn:microsoft.com/office/officeart/2005/8/layout/orgChart1"/>
    <dgm:cxn modelId="{65D54FB8-CCBE-4DF1-BE72-6E83602CE56F}" type="presParOf" srcId="{B7121B46-A2BE-4117-A06F-C35EC7E44BD5}" destId="{9EF5B1E7-4642-446F-802A-010E77A6D315}" srcOrd="0" destOrd="0" presId="urn:microsoft.com/office/officeart/2005/8/layout/orgChart1"/>
    <dgm:cxn modelId="{F70F22EF-1024-437A-B2FF-B4C7EDA442D7}" type="presParOf" srcId="{B7121B46-A2BE-4117-A06F-C35EC7E44BD5}" destId="{F20D4592-4086-4910-B30C-72EC00D6CBE6}" srcOrd="1" destOrd="0" presId="urn:microsoft.com/office/officeart/2005/8/layout/orgChart1"/>
    <dgm:cxn modelId="{2C8F907D-341C-48CF-A861-31D227F49575}" type="presParOf" srcId="{3AD56842-B5D0-4B28-9ECD-75B4A9D0F3F8}" destId="{6C8B4CA9-8A6B-4839-9B95-F2F66954329E}" srcOrd="1" destOrd="0" presId="urn:microsoft.com/office/officeart/2005/8/layout/orgChart1"/>
    <dgm:cxn modelId="{656CC086-B2AB-4661-91B3-5EDE93B55C94}" type="presParOf" srcId="{6C8B4CA9-8A6B-4839-9B95-F2F66954329E}" destId="{520A308D-5512-4951-B79E-17D72A866BB4}" srcOrd="0" destOrd="0" presId="urn:microsoft.com/office/officeart/2005/8/layout/orgChart1"/>
    <dgm:cxn modelId="{49D30BAD-4032-4788-99E7-50A062D2D30A}" type="presParOf" srcId="{6C8B4CA9-8A6B-4839-9B95-F2F66954329E}" destId="{F8C48E6E-612E-48DE-BB88-5057B5F2CB7D}" srcOrd="1" destOrd="0" presId="urn:microsoft.com/office/officeart/2005/8/layout/orgChart1"/>
    <dgm:cxn modelId="{EB2F44D4-791D-4688-96DE-8BF8BA9F34BB}" type="presParOf" srcId="{F8C48E6E-612E-48DE-BB88-5057B5F2CB7D}" destId="{631D0FAB-8025-4C82-81B6-7FE1C116B7F8}" srcOrd="0" destOrd="0" presId="urn:microsoft.com/office/officeart/2005/8/layout/orgChart1"/>
    <dgm:cxn modelId="{2A11E9CE-1032-4E00-BF83-6F12224F3346}" type="presParOf" srcId="{631D0FAB-8025-4C82-81B6-7FE1C116B7F8}" destId="{676B065B-52F5-4142-AD91-1C77325095B5}" srcOrd="0" destOrd="0" presId="urn:microsoft.com/office/officeart/2005/8/layout/orgChart1"/>
    <dgm:cxn modelId="{EAB51EBC-D4DA-4F78-81F4-27136FD6C84B}" type="presParOf" srcId="{631D0FAB-8025-4C82-81B6-7FE1C116B7F8}" destId="{887E46D8-0152-4CB9-A869-6D4A54368B77}" srcOrd="1" destOrd="0" presId="urn:microsoft.com/office/officeart/2005/8/layout/orgChart1"/>
    <dgm:cxn modelId="{1CE2D57A-AAE4-49B5-818B-DFD7D32E42DB}" type="presParOf" srcId="{F8C48E6E-612E-48DE-BB88-5057B5F2CB7D}" destId="{39CC2905-99FB-410A-A7C1-BD5294C8156E}" srcOrd="1" destOrd="0" presId="urn:microsoft.com/office/officeart/2005/8/layout/orgChart1"/>
    <dgm:cxn modelId="{86B8B758-0F44-4C3A-99A2-546A0831418C}" type="presParOf" srcId="{F8C48E6E-612E-48DE-BB88-5057B5F2CB7D}" destId="{20BDDAFD-70F0-484D-A6A6-3060A7A6FF75}" srcOrd="2" destOrd="0" presId="urn:microsoft.com/office/officeart/2005/8/layout/orgChart1"/>
    <dgm:cxn modelId="{9A7A2F9F-2B2F-4E31-8894-8947FD88F5F5}" type="presParOf" srcId="{3AD56842-B5D0-4B28-9ECD-75B4A9D0F3F8}" destId="{D3CC1EF0-B066-49DF-9149-C52533FB5920}" srcOrd="2" destOrd="0" presId="urn:microsoft.com/office/officeart/2005/8/layout/orgChart1"/>
    <dgm:cxn modelId="{66191343-57AF-4C51-8551-CD0AC3914E6C}" type="presParOf" srcId="{0B52AD5C-ACA0-406B-B7F1-5EC3CE69C909}" destId="{9DA04FFE-B402-4664-9168-28B00899F571}" srcOrd="2" destOrd="0" presId="urn:microsoft.com/office/officeart/2005/8/layout/orgChart1"/>
    <dgm:cxn modelId="{3960D13F-7CFC-4156-91CD-F2F393E7C43A}" type="presParOf" srcId="{0B52AD5C-ACA0-406B-B7F1-5EC3CE69C909}" destId="{C84C7917-2A40-41EE-BC6D-EEC453845CA6}" srcOrd="3" destOrd="0" presId="urn:microsoft.com/office/officeart/2005/8/layout/orgChart1"/>
    <dgm:cxn modelId="{C50030B6-5F71-49CE-A652-C01F00AD74AC}" type="presParOf" srcId="{C84C7917-2A40-41EE-BC6D-EEC453845CA6}" destId="{D3A6A97D-54B4-4228-B625-D0292930E70B}" srcOrd="0" destOrd="0" presId="urn:microsoft.com/office/officeart/2005/8/layout/orgChart1"/>
    <dgm:cxn modelId="{24168C22-B0EF-4427-A1A4-80CB96C273FE}" type="presParOf" srcId="{D3A6A97D-54B4-4228-B625-D0292930E70B}" destId="{C0E84288-EA31-49E9-8E88-83BF465087E7}" srcOrd="0" destOrd="0" presId="urn:microsoft.com/office/officeart/2005/8/layout/orgChart1"/>
    <dgm:cxn modelId="{3A975B4B-844A-43BB-B3D9-013F4DEFFAA3}" type="presParOf" srcId="{D3A6A97D-54B4-4228-B625-D0292930E70B}" destId="{6714FFE7-459A-48C8-A7E9-61D371DEB854}" srcOrd="1" destOrd="0" presId="urn:microsoft.com/office/officeart/2005/8/layout/orgChart1"/>
    <dgm:cxn modelId="{EBAE5C0D-02E5-4668-BCC3-1AEB1A2B5546}" type="presParOf" srcId="{C84C7917-2A40-41EE-BC6D-EEC453845CA6}" destId="{8ED09B9A-54CE-4069-B11E-B32691694FF2}" srcOrd="1" destOrd="0" presId="urn:microsoft.com/office/officeart/2005/8/layout/orgChart1"/>
    <dgm:cxn modelId="{AEB487A6-CD68-4B45-9E15-31B5BB16BD5B}" type="presParOf" srcId="{8ED09B9A-54CE-4069-B11E-B32691694FF2}" destId="{4732691B-2685-48B7-93AE-7D54347A31AB}" srcOrd="0" destOrd="0" presId="urn:microsoft.com/office/officeart/2005/8/layout/orgChart1"/>
    <dgm:cxn modelId="{0429324A-506D-4D47-91E8-579A4F0353E4}" type="presParOf" srcId="{8ED09B9A-54CE-4069-B11E-B32691694FF2}" destId="{473F1AE2-649E-43E2-BA63-40BEF72BF93E}" srcOrd="1" destOrd="0" presId="urn:microsoft.com/office/officeart/2005/8/layout/orgChart1"/>
    <dgm:cxn modelId="{533DC7A3-BAA8-46A9-876F-E7399C10C101}" type="presParOf" srcId="{473F1AE2-649E-43E2-BA63-40BEF72BF93E}" destId="{D11BCB35-1F9E-42CC-9FD0-68CF5805BE7B}" srcOrd="0" destOrd="0" presId="urn:microsoft.com/office/officeart/2005/8/layout/orgChart1"/>
    <dgm:cxn modelId="{C48EDDE9-A2C9-45F4-A995-BA2347E97330}" type="presParOf" srcId="{D11BCB35-1F9E-42CC-9FD0-68CF5805BE7B}" destId="{62C8CCD5-5EED-407B-AD49-15F3C1014C46}" srcOrd="0" destOrd="0" presId="urn:microsoft.com/office/officeart/2005/8/layout/orgChart1"/>
    <dgm:cxn modelId="{544761DD-A11B-4099-B07A-45B5DDD3B360}" type="presParOf" srcId="{D11BCB35-1F9E-42CC-9FD0-68CF5805BE7B}" destId="{BF955BE9-0EEF-416C-9B3A-3ED09AD4E1F1}" srcOrd="1" destOrd="0" presId="urn:microsoft.com/office/officeart/2005/8/layout/orgChart1"/>
    <dgm:cxn modelId="{0D1E1696-C4E5-4996-AFF2-26F149E59322}" type="presParOf" srcId="{473F1AE2-649E-43E2-BA63-40BEF72BF93E}" destId="{8EC4717E-628C-480A-90D6-3A50F2A3BAB1}" srcOrd="1" destOrd="0" presId="urn:microsoft.com/office/officeart/2005/8/layout/orgChart1"/>
    <dgm:cxn modelId="{81A66FF7-8233-433C-91D3-D398B16C9278}" type="presParOf" srcId="{473F1AE2-649E-43E2-BA63-40BEF72BF93E}" destId="{FC97B6D8-9DE7-4941-BA58-FD72E224256E}" srcOrd="2" destOrd="0" presId="urn:microsoft.com/office/officeart/2005/8/layout/orgChart1"/>
    <dgm:cxn modelId="{94205FAB-0D0E-4A6B-967D-783F60F59466}" type="presParOf" srcId="{C84C7917-2A40-41EE-BC6D-EEC453845CA6}" destId="{088AABA2-E63A-4E33-9EDB-476F1C238365}" srcOrd="2" destOrd="0" presId="urn:microsoft.com/office/officeart/2005/8/layout/orgChart1"/>
    <dgm:cxn modelId="{4DC3D76B-2D26-478E-AE38-C0EFDDEC23BA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Zona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15826, </a:t>
          </a:r>
          <a:r>
            <a:rPr lang="es-MX" altLang="es-MX" sz="1200" dirty="0" smtClean="0">
              <a:solidFill>
                <a:schemeClr val="tx1"/>
              </a:solidFill>
            </a:rPr>
            <a:t>61557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74786</a:t>
          </a:r>
          <a:endParaRPr lang="es-ES" sz="1200" dirty="0">
            <a:solidFill>
              <a:schemeClr val="tx1"/>
            </a:solidFill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19096, 19459, 19463, 20863, 21185, 21800, 21929, 22096, 73341, 76022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16979, 17285, 23531, 66128, 66203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Patrulleros(as)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15593, 15599, 21260</a:t>
          </a: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Grupo 2</a:t>
          </a:r>
          <a:endParaRPr lang="es-ES" sz="1200" dirty="0">
            <a:solidFill>
              <a:schemeClr val="tx1"/>
            </a:solidFill>
          </a:endParaRP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83067, 83072, 83073, 83075, 83076, 83088, 83094, 83095, 83096, 83099, 83102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66136, 66144, 66187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66190*, 72162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15819</a:t>
          </a:r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5379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MX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5066" custScaleY="47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105066" custScaleY="1993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MX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105066" custScaleY="486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MX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105066" custScaleY="199385" custLinFactNeighborY="-1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3933488D-4C8F-4CB0-A26C-1F0A28E872F8}" type="presOf" srcId="{1CBA1466-9B70-40DE-ABFD-7537F7E3D45F}" destId="{F1D811E1-54FB-43DC-9221-BBD1AF59461E}" srcOrd="0" destOrd="0" presId="urn:microsoft.com/office/officeart/2005/8/layout/orgChart1"/>
    <dgm:cxn modelId="{E48464B0-E5C5-4DCF-87A9-1B45B938D1EC}" type="presOf" srcId="{7947D59B-D031-4F53-A5F4-0E645ADB6C53}" destId="{BF955BE9-0EEF-416C-9B3A-3ED09AD4E1F1}" srcOrd="1" destOrd="0" presId="urn:microsoft.com/office/officeart/2005/8/layout/orgChart1"/>
    <dgm:cxn modelId="{3B9DACDF-F408-463C-95E0-9397682CFE4D}" type="presOf" srcId="{5979AF19-E7C8-409C-BD7E-4EF49B93CC3A}" destId="{520A308D-5512-4951-B79E-17D72A866BB4}" srcOrd="0" destOrd="0" presId="urn:microsoft.com/office/officeart/2005/8/layout/orgChart1"/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3C29A366-D821-4657-ADC4-FD2036C20B34}" type="presOf" srcId="{776BC89A-627B-47D7-946A-A50E8E7067F5}" destId="{9DA04FFE-B402-4664-9168-28B00899F571}" srcOrd="0" destOrd="0" presId="urn:microsoft.com/office/officeart/2005/8/layout/orgChart1"/>
    <dgm:cxn modelId="{CD842615-7E5A-46C5-8B8B-A94633EE2FE0}" type="presOf" srcId="{7947D59B-D031-4F53-A5F4-0E645ADB6C53}" destId="{62C8CCD5-5EED-407B-AD49-15F3C1014C46}" srcOrd="0" destOrd="0" presId="urn:microsoft.com/office/officeart/2005/8/layout/orgChart1"/>
    <dgm:cxn modelId="{4B9120B6-62E1-4F7A-A1DD-C1DCA297B6D0}" type="presOf" srcId="{B79B2DAA-EC25-48D1-8299-62D98CAAC6CC}" destId="{4732691B-2685-48B7-93AE-7D54347A31AB}" srcOrd="0" destOrd="0" presId="urn:microsoft.com/office/officeart/2005/8/layout/orgChart1"/>
    <dgm:cxn modelId="{F1E9B6CA-48B4-4EDA-A6CD-DA58C7286E11}" type="presOf" srcId="{9F7016AB-14D9-4B39-B1B8-7C3AF3B30ABC}" destId="{6714FFE7-459A-48C8-A7E9-61D371DEB85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D60ECF33-21D6-4C8F-8E4B-EB9513273C56}" type="presOf" srcId="{9F7016AB-14D9-4B39-B1B8-7C3AF3B30ABC}" destId="{C0E84288-EA31-49E9-8E88-83BF465087E7}" srcOrd="0" destOrd="0" presId="urn:microsoft.com/office/officeart/2005/8/layout/orgChart1"/>
    <dgm:cxn modelId="{449F5D30-44C9-4EF3-8253-7AE1C8C2B5C2}" type="presOf" srcId="{8A3DAA1F-8AC2-4E6A-992D-DEF58EDD21F9}" destId="{887E46D8-0152-4CB9-A869-6D4A54368B77}" srcOrd="1" destOrd="0" presId="urn:microsoft.com/office/officeart/2005/8/layout/orgChart1"/>
    <dgm:cxn modelId="{6802BF98-E9B0-4BD6-A2A3-E9CA1DDDF5A3}" type="presOf" srcId="{2EC3689C-7BAA-4D8B-9BFA-26FA5F5F11A6}" destId="{F20D4592-4086-4910-B30C-72EC00D6CBE6}" srcOrd="1" destOrd="0" presId="urn:microsoft.com/office/officeart/2005/8/layout/orgChart1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2B70CAA4-DA05-47C2-B7D5-45F2E1DA0B3C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86CAA68A-2EEE-476F-A216-D8951F917904}" type="presOf" srcId="{8A3DAA1F-8AC2-4E6A-992D-DEF58EDD21F9}" destId="{676B065B-52F5-4142-AD91-1C77325095B5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61721FDF-29BC-41D9-BF9B-A527C81E3A51}" type="presParOf" srcId="{0B52AD5C-ACA0-406B-B7F1-5EC3CE69C909}" destId="{F1D811E1-54FB-43DC-9221-BBD1AF59461E}" srcOrd="0" destOrd="0" presId="urn:microsoft.com/office/officeart/2005/8/layout/orgChart1"/>
    <dgm:cxn modelId="{F738E856-9227-45D3-BB83-53728160B7ED}" type="presParOf" srcId="{0B52AD5C-ACA0-406B-B7F1-5EC3CE69C909}" destId="{3AD56842-B5D0-4B28-9ECD-75B4A9D0F3F8}" srcOrd="1" destOrd="0" presId="urn:microsoft.com/office/officeart/2005/8/layout/orgChart1"/>
    <dgm:cxn modelId="{D3D1C862-4E17-412D-BDE0-969127F6B153}" type="presParOf" srcId="{3AD56842-B5D0-4B28-9ECD-75B4A9D0F3F8}" destId="{B7121B46-A2BE-4117-A06F-C35EC7E44BD5}" srcOrd="0" destOrd="0" presId="urn:microsoft.com/office/officeart/2005/8/layout/orgChart1"/>
    <dgm:cxn modelId="{4F6F0C24-741E-477D-AD3A-B7833FB49DE0}" type="presParOf" srcId="{B7121B46-A2BE-4117-A06F-C35EC7E44BD5}" destId="{9EF5B1E7-4642-446F-802A-010E77A6D315}" srcOrd="0" destOrd="0" presId="urn:microsoft.com/office/officeart/2005/8/layout/orgChart1"/>
    <dgm:cxn modelId="{CFDE55A0-E743-4F3D-A150-D83C3E978977}" type="presParOf" srcId="{B7121B46-A2BE-4117-A06F-C35EC7E44BD5}" destId="{F20D4592-4086-4910-B30C-72EC00D6CBE6}" srcOrd="1" destOrd="0" presId="urn:microsoft.com/office/officeart/2005/8/layout/orgChart1"/>
    <dgm:cxn modelId="{88C1014F-5379-41B0-B54B-50189925C9E0}" type="presParOf" srcId="{3AD56842-B5D0-4B28-9ECD-75B4A9D0F3F8}" destId="{6C8B4CA9-8A6B-4839-9B95-F2F66954329E}" srcOrd="1" destOrd="0" presId="urn:microsoft.com/office/officeart/2005/8/layout/orgChart1"/>
    <dgm:cxn modelId="{856877E3-DD19-48D1-A9A4-94D1989FF1C0}" type="presParOf" srcId="{6C8B4CA9-8A6B-4839-9B95-F2F66954329E}" destId="{520A308D-5512-4951-B79E-17D72A866BB4}" srcOrd="0" destOrd="0" presId="urn:microsoft.com/office/officeart/2005/8/layout/orgChart1"/>
    <dgm:cxn modelId="{B7EEAF82-0233-4B5D-8DB7-8E48D0C5E346}" type="presParOf" srcId="{6C8B4CA9-8A6B-4839-9B95-F2F66954329E}" destId="{F8C48E6E-612E-48DE-BB88-5057B5F2CB7D}" srcOrd="1" destOrd="0" presId="urn:microsoft.com/office/officeart/2005/8/layout/orgChart1"/>
    <dgm:cxn modelId="{ACA2F187-7DF6-43CA-8FCD-C54F33EF4689}" type="presParOf" srcId="{F8C48E6E-612E-48DE-BB88-5057B5F2CB7D}" destId="{631D0FAB-8025-4C82-81B6-7FE1C116B7F8}" srcOrd="0" destOrd="0" presId="urn:microsoft.com/office/officeart/2005/8/layout/orgChart1"/>
    <dgm:cxn modelId="{E3536ECB-66BF-4ADA-A2A6-C77FC864A4A1}" type="presParOf" srcId="{631D0FAB-8025-4C82-81B6-7FE1C116B7F8}" destId="{676B065B-52F5-4142-AD91-1C77325095B5}" srcOrd="0" destOrd="0" presId="urn:microsoft.com/office/officeart/2005/8/layout/orgChart1"/>
    <dgm:cxn modelId="{A302D156-F19C-472C-83A8-14C00C73A240}" type="presParOf" srcId="{631D0FAB-8025-4C82-81B6-7FE1C116B7F8}" destId="{887E46D8-0152-4CB9-A869-6D4A54368B77}" srcOrd="1" destOrd="0" presId="urn:microsoft.com/office/officeart/2005/8/layout/orgChart1"/>
    <dgm:cxn modelId="{2130066E-C21B-4A22-8543-4093A5FF1B30}" type="presParOf" srcId="{F8C48E6E-612E-48DE-BB88-5057B5F2CB7D}" destId="{39CC2905-99FB-410A-A7C1-BD5294C8156E}" srcOrd="1" destOrd="0" presId="urn:microsoft.com/office/officeart/2005/8/layout/orgChart1"/>
    <dgm:cxn modelId="{B2BF2B7D-A761-42DC-A604-A9894F5E1EBA}" type="presParOf" srcId="{F8C48E6E-612E-48DE-BB88-5057B5F2CB7D}" destId="{20BDDAFD-70F0-484D-A6A6-3060A7A6FF75}" srcOrd="2" destOrd="0" presId="urn:microsoft.com/office/officeart/2005/8/layout/orgChart1"/>
    <dgm:cxn modelId="{759B5CC9-FB25-4001-A834-49CCB87BB1AB}" type="presParOf" srcId="{3AD56842-B5D0-4B28-9ECD-75B4A9D0F3F8}" destId="{D3CC1EF0-B066-49DF-9149-C52533FB5920}" srcOrd="2" destOrd="0" presId="urn:microsoft.com/office/officeart/2005/8/layout/orgChart1"/>
    <dgm:cxn modelId="{33F46C0B-4928-4053-8375-92E1AE42CAB8}" type="presParOf" srcId="{0B52AD5C-ACA0-406B-B7F1-5EC3CE69C909}" destId="{9DA04FFE-B402-4664-9168-28B00899F571}" srcOrd="2" destOrd="0" presId="urn:microsoft.com/office/officeart/2005/8/layout/orgChart1"/>
    <dgm:cxn modelId="{AE18AFB7-41F6-4E01-B8F1-DAC578547419}" type="presParOf" srcId="{0B52AD5C-ACA0-406B-B7F1-5EC3CE69C909}" destId="{C84C7917-2A40-41EE-BC6D-EEC453845CA6}" srcOrd="3" destOrd="0" presId="urn:microsoft.com/office/officeart/2005/8/layout/orgChart1"/>
    <dgm:cxn modelId="{D52E2981-B018-410E-9FEE-844AFEE72151}" type="presParOf" srcId="{C84C7917-2A40-41EE-BC6D-EEC453845CA6}" destId="{D3A6A97D-54B4-4228-B625-D0292930E70B}" srcOrd="0" destOrd="0" presId="urn:microsoft.com/office/officeart/2005/8/layout/orgChart1"/>
    <dgm:cxn modelId="{1408AEA4-A784-4854-9DF7-CB724201CCE0}" type="presParOf" srcId="{D3A6A97D-54B4-4228-B625-D0292930E70B}" destId="{C0E84288-EA31-49E9-8E88-83BF465087E7}" srcOrd="0" destOrd="0" presId="urn:microsoft.com/office/officeart/2005/8/layout/orgChart1"/>
    <dgm:cxn modelId="{7C00B377-4048-4FEC-B3A8-73E0B5D8E716}" type="presParOf" srcId="{D3A6A97D-54B4-4228-B625-D0292930E70B}" destId="{6714FFE7-459A-48C8-A7E9-61D371DEB854}" srcOrd="1" destOrd="0" presId="urn:microsoft.com/office/officeart/2005/8/layout/orgChart1"/>
    <dgm:cxn modelId="{F9FF994D-8745-4DF9-AAC4-A13D0E8F52A4}" type="presParOf" srcId="{C84C7917-2A40-41EE-BC6D-EEC453845CA6}" destId="{8ED09B9A-54CE-4069-B11E-B32691694FF2}" srcOrd="1" destOrd="0" presId="urn:microsoft.com/office/officeart/2005/8/layout/orgChart1"/>
    <dgm:cxn modelId="{FAE2DA37-EB06-4529-89CC-4400AA3D951A}" type="presParOf" srcId="{8ED09B9A-54CE-4069-B11E-B32691694FF2}" destId="{4732691B-2685-48B7-93AE-7D54347A31AB}" srcOrd="0" destOrd="0" presId="urn:microsoft.com/office/officeart/2005/8/layout/orgChart1"/>
    <dgm:cxn modelId="{BBA7865B-D533-43DD-9794-803679E555A6}" type="presParOf" srcId="{8ED09B9A-54CE-4069-B11E-B32691694FF2}" destId="{473F1AE2-649E-43E2-BA63-40BEF72BF93E}" srcOrd="1" destOrd="0" presId="urn:microsoft.com/office/officeart/2005/8/layout/orgChart1"/>
    <dgm:cxn modelId="{B4B07627-0406-4155-9A79-E4159ABDB855}" type="presParOf" srcId="{473F1AE2-649E-43E2-BA63-40BEF72BF93E}" destId="{D11BCB35-1F9E-42CC-9FD0-68CF5805BE7B}" srcOrd="0" destOrd="0" presId="urn:microsoft.com/office/officeart/2005/8/layout/orgChart1"/>
    <dgm:cxn modelId="{5A13A572-64BA-43CE-945C-81B74D084547}" type="presParOf" srcId="{D11BCB35-1F9E-42CC-9FD0-68CF5805BE7B}" destId="{62C8CCD5-5EED-407B-AD49-15F3C1014C46}" srcOrd="0" destOrd="0" presId="urn:microsoft.com/office/officeart/2005/8/layout/orgChart1"/>
    <dgm:cxn modelId="{B45C20B4-F3AA-40EE-9F43-3CBB22E74D83}" type="presParOf" srcId="{D11BCB35-1F9E-42CC-9FD0-68CF5805BE7B}" destId="{BF955BE9-0EEF-416C-9B3A-3ED09AD4E1F1}" srcOrd="1" destOrd="0" presId="urn:microsoft.com/office/officeart/2005/8/layout/orgChart1"/>
    <dgm:cxn modelId="{05273BC2-5034-4D40-8E03-0C32153A91C1}" type="presParOf" srcId="{473F1AE2-649E-43E2-BA63-40BEF72BF93E}" destId="{8EC4717E-628C-480A-90D6-3A50F2A3BAB1}" srcOrd="1" destOrd="0" presId="urn:microsoft.com/office/officeart/2005/8/layout/orgChart1"/>
    <dgm:cxn modelId="{91A33492-B2C7-40A7-8D50-2972442550AD}" type="presParOf" srcId="{473F1AE2-649E-43E2-BA63-40BEF72BF93E}" destId="{FC97B6D8-9DE7-4941-BA58-FD72E224256E}" srcOrd="2" destOrd="0" presId="urn:microsoft.com/office/officeart/2005/8/layout/orgChart1"/>
    <dgm:cxn modelId="{630DCD50-D077-4035-874A-53D4FAF64ED8}" type="presParOf" srcId="{C84C7917-2A40-41EE-BC6D-EEC453845CA6}" destId="{088AABA2-E63A-4E33-9EDB-476F1C23836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Zona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14995, 61603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Crucero</a:t>
          </a:r>
        </a:p>
        <a:p>
          <a:pPr>
            <a:spcBef>
              <a:spcPts val="0"/>
            </a:spcBef>
            <a:spcAft>
              <a:spcPts val="504"/>
            </a:spcAft>
          </a:pPr>
          <a:r>
            <a:rPr lang="es-MX" sz="1200" dirty="0" smtClean="0">
              <a:solidFill>
                <a:schemeClr val="tx1"/>
              </a:solidFill>
            </a:rPr>
            <a:t>23096, 75456, 84478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Oficiales Motociclistas</a:t>
          </a:r>
        </a:p>
        <a:p>
          <a:pPr>
            <a:spcBef>
              <a:spcPts val="0"/>
            </a:spcBef>
            <a:spcAft>
              <a:spcPts val="504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60955, 66205, </a:t>
          </a:r>
          <a:r>
            <a:rPr lang="es-MX" sz="1200" dirty="0" smtClean="0">
              <a:solidFill>
                <a:schemeClr val="tx1"/>
              </a:solidFill>
            </a:rPr>
            <a:t>83101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</a:p>
        <a:p>
          <a:pPr>
            <a:spcBef>
              <a:spcPts val="0"/>
            </a:spcBef>
            <a:spcAft>
              <a:spcPts val="504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74787</a:t>
          </a: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79293" custScaleY="5379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MX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132477AD-956B-4792-9EAF-223ADB296E7F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69978" custScaleY="1135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48F1262D-7A10-42A9-A101-45225E27F434}" type="presOf" srcId="{8A3DAA1F-8AC2-4E6A-992D-DEF58EDD21F9}" destId="{676B065B-52F5-4142-AD91-1C77325095B5}" srcOrd="0" destOrd="0" presId="urn:microsoft.com/office/officeart/2005/8/layout/orgChart1"/>
    <dgm:cxn modelId="{C2C23B7C-5A4D-413E-941C-5C9E03780976}" type="presOf" srcId="{8A3DAA1F-8AC2-4E6A-992D-DEF58EDD21F9}" destId="{887E46D8-0152-4CB9-A869-6D4A54368B77}" srcOrd="1" destOrd="0" presId="urn:microsoft.com/office/officeart/2005/8/layout/orgChart1"/>
    <dgm:cxn modelId="{5C66B9E8-8E14-4501-935B-5774DF08E7D1}" type="presOf" srcId="{5979AF19-E7C8-409C-BD7E-4EF49B93CC3A}" destId="{132477AD-956B-4792-9EAF-223ADB296E7F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0BC1F50B-2456-4BF0-8D87-DFD6777F6312}" type="presParOf" srcId="{0B52AD5C-ACA0-406B-B7F1-5EC3CE69C909}" destId="{132477AD-956B-4792-9EAF-223ADB296E7F}" srcOrd="0" destOrd="0" presId="urn:microsoft.com/office/officeart/2005/8/layout/orgChart1"/>
    <dgm:cxn modelId="{EB15ED2D-E1FF-4F5F-A536-5446FADCEFF7}" type="presParOf" srcId="{0B52AD5C-ACA0-406B-B7F1-5EC3CE69C909}" destId="{F8C48E6E-612E-48DE-BB88-5057B5F2CB7D}" srcOrd="1" destOrd="0" presId="urn:microsoft.com/office/officeart/2005/8/layout/orgChart1"/>
    <dgm:cxn modelId="{1754F9AB-3632-4B1C-8E0D-69C435FAF952}" type="presParOf" srcId="{F8C48E6E-612E-48DE-BB88-5057B5F2CB7D}" destId="{631D0FAB-8025-4C82-81B6-7FE1C116B7F8}" srcOrd="0" destOrd="0" presId="urn:microsoft.com/office/officeart/2005/8/layout/orgChart1"/>
    <dgm:cxn modelId="{07748A82-F793-4B20-BED4-790A650B9567}" type="presParOf" srcId="{631D0FAB-8025-4C82-81B6-7FE1C116B7F8}" destId="{676B065B-52F5-4142-AD91-1C77325095B5}" srcOrd="0" destOrd="0" presId="urn:microsoft.com/office/officeart/2005/8/layout/orgChart1"/>
    <dgm:cxn modelId="{C10DEC51-A7AD-4EC4-B7CE-419471B683A9}" type="presParOf" srcId="{631D0FAB-8025-4C82-81B6-7FE1C116B7F8}" destId="{887E46D8-0152-4CB9-A869-6D4A54368B77}" srcOrd="1" destOrd="0" presId="urn:microsoft.com/office/officeart/2005/8/layout/orgChart1"/>
    <dgm:cxn modelId="{80E94E89-6688-47AE-864E-49462E18377A}" type="presParOf" srcId="{F8C48E6E-612E-48DE-BB88-5057B5F2CB7D}" destId="{39CC2905-99FB-410A-A7C1-BD5294C8156E}" srcOrd="1" destOrd="0" presId="urn:microsoft.com/office/officeart/2005/8/layout/orgChart1"/>
    <dgm:cxn modelId="{D2D5F5D1-A0BF-453C-BF7C-1D9E1496CD23}" type="presParOf" srcId="{F8C48E6E-612E-48DE-BB88-5057B5F2CB7D}" destId="{20BDDAFD-70F0-484D-A6A6-3060A7A6FF7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Motociclista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73727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Grupo 1</a:t>
          </a:r>
          <a:endParaRPr lang="es-ES" sz="1200" dirty="0">
            <a:solidFill>
              <a:schemeClr val="tx1"/>
            </a:solidFill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23646, 23824*, 24231, 24360, 44780, 44781, 44783*, 44785, 44790, 44792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24591, 72169, 72175*, 72177*, 72186*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Patrulleros(as)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15829, 60384, 60951</a:t>
          </a: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15785</a:t>
          </a:r>
          <a:endParaRPr lang="es-ES" sz="1200" dirty="0">
            <a:solidFill>
              <a:schemeClr val="tx1"/>
            </a:solidFill>
          </a:endParaRP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84492, 102360, 103100, 113055, 113056, 113234, 113235, 113236, 113237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72199*, 73014, 73037, 73040, 73045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Patrulleros(as)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60952, 60970</a:t>
          </a:r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5379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MX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16657" custScaleY="47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116722" custScaleY="2032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MX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113800" custScaleY="486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MX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113847" custScaleY="202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76BC2F10-0280-488B-930C-9929159DB0AC}" type="presOf" srcId="{776BC89A-627B-47D7-946A-A50E8E7067F5}" destId="{9DA04FFE-B402-4664-9168-28B00899F571}" srcOrd="0" destOrd="0" presId="urn:microsoft.com/office/officeart/2005/8/layout/orgChart1"/>
    <dgm:cxn modelId="{9E9B4766-C60C-46C6-931C-F12BCF11EB11}" type="presOf" srcId="{B79B2DAA-EC25-48D1-8299-62D98CAAC6CC}" destId="{4732691B-2685-48B7-93AE-7D54347A31AB}" srcOrd="0" destOrd="0" presId="urn:microsoft.com/office/officeart/2005/8/layout/orgChart1"/>
    <dgm:cxn modelId="{D1C1F420-7781-4527-A1EB-6CAFE40D220E}" type="presOf" srcId="{9F7016AB-14D9-4B39-B1B8-7C3AF3B30ABC}" destId="{C0E84288-EA31-49E9-8E88-83BF465087E7}" srcOrd="0" destOrd="0" presId="urn:microsoft.com/office/officeart/2005/8/layout/orgChart1"/>
    <dgm:cxn modelId="{EFC0536B-2DF4-40B1-B0C4-E0F563926F12}" type="presOf" srcId="{2EC3689C-7BAA-4D8B-9BFA-26FA5F5F11A6}" destId="{F20D4592-4086-4910-B30C-72EC00D6CBE6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724CB059-BC34-405D-86BD-54A14AC5A650}" type="presOf" srcId="{8A3DAA1F-8AC2-4E6A-992D-DEF58EDD21F9}" destId="{676B065B-52F5-4142-AD91-1C77325095B5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C88A8214-40E6-46E5-B99C-BEF958C337E5}" type="presOf" srcId="{8A3DAA1F-8AC2-4E6A-992D-DEF58EDD21F9}" destId="{887E46D8-0152-4CB9-A869-6D4A54368B77}" srcOrd="1" destOrd="0" presId="urn:microsoft.com/office/officeart/2005/8/layout/orgChart1"/>
    <dgm:cxn modelId="{EAD10D1B-6902-4FE8-BD13-4B1876378784}" type="presOf" srcId="{9F7016AB-14D9-4B39-B1B8-7C3AF3B30ABC}" destId="{6714FFE7-459A-48C8-A7E9-61D371DEB85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ADD1F9AD-AE53-4ACA-B90F-F67E79738278}" type="presOf" srcId="{7947D59B-D031-4F53-A5F4-0E645ADB6C53}" destId="{62C8CCD5-5EED-407B-AD49-15F3C1014C46}" srcOrd="0" destOrd="0" presId="urn:microsoft.com/office/officeart/2005/8/layout/orgChart1"/>
    <dgm:cxn modelId="{44C7BD93-0184-434E-86E6-33D25D05B5BA}" type="presOf" srcId="{41568039-9809-4B2B-BA51-64E0E23C2BBE}" destId="{94494E59-063F-4A87-990F-109EBEC5202A}" srcOrd="1" destOrd="0" presId="urn:microsoft.com/office/officeart/2005/8/layout/orgChart1"/>
    <dgm:cxn modelId="{091D0D95-595A-471E-8C95-FFBAFA50A7EB}" type="presOf" srcId="{5979AF19-E7C8-409C-BD7E-4EF49B93CC3A}" destId="{520A308D-5512-4951-B79E-17D72A866BB4}" srcOrd="0" destOrd="0" presId="urn:microsoft.com/office/officeart/2005/8/layout/orgChart1"/>
    <dgm:cxn modelId="{3934529B-CA48-456B-AEF8-FBBF45B77A17}" type="presOf" srcId="{41568039-9809-4B2B-BA51-64E0E23C2BBE}" destId="{108E2753-5269-4ACC-962F-745855C4CCF4}" srcOrd="0" destOrd="0" presId="urn:microsoft.com/office/officeart/2005/8/layout/orgChart1"/>
    <dgm:cxn modelId="{8ACBDF5E-3242-483C-85F2-CD74EB7CD5BE}" type="presOf" srcId="{BD3D72B1-EEF6-4EB4-803A-A74A6B419346}" destId="{B3263371-B20E-4D1C-87B0-F232DC5A756C}" srcOrd="0" destOrd="0" presId="urn:microsoft.com/office/officeart/2005/8/layout/orgChart1"/>
    <dgm:cxn modelId="{A608BE7D-E83A-4ADB-A5BF-7A27991D2D80}" type="presOf" srcId="{7947D59B-D031-4F53-A5F4-0E645ADB6C53}" destId="{BF955BE9-0EEF-416C-9B3A-3ED09AD4E1F1}" srcOrd="1" destOrd="0" presId="urn:microsoft.com/office/officeart/2005/8/layout/orgChart1"/>
    <dgm:cxn modelId="{1804BAF1-13BD-4C18-BC6B-2842C41FC49B}" type="presOf" srcId="{2EC3689C-7BAA-4D8B-9BFA-26FA5F5F11A6}" destId="{9EF5B1E7-4642-446F-802A-010E77A6D315}" srcOrd="0" destOrd="0" presId="urn:microsoft.com/office/officeart/2005/8/layout/orgChart1"/>
    <dgm:cxn modelId="{C08D1F60-9306-4ADB-A5DB-598CAC298FBC}" type="presOf" srcId="{1CBA1466-9B70-40DE-ABFD-7537F7E3D45F}" destId="{F1D811E1-54FB-43DC-9221-BBD1AF59461E}" srcOrd="0" destOrd="0" presId="urn:microsoft.com/office/officeart/2005/8/layout/orgChart1"/>
    <dgm:cxn modelId="{73701826-FDCE-42B3-87A7-DA565BFFCED2}" type="presParOf" srcId="{B3263371-B20E-4D1C-87B0-F232DC5A756C}" destId="{82BC17B1-BE98-4FCD-A00A-F17435074A12}" srcOrd="0" destOrd="0" presId="urn:microsoft.com/office/officeart/2005/8/layout/orgChart1"/>
    <dgm:cxn modelId="{4FAF60A4-12DA-45BB-A526-0683552E2A7F}" type="presParOf" srcId="{82BC17B1-BE98-4FCD-A00A-F17435074A12}" destId="{BE89607D-8D88-4DEA-AB61-582F038D2B81}" srcOrd="0" destOrd="0" presId="urn:microsoft.com/office/officeart/2005/8/layout/orgChart1"/>
    <dgm:cxn modelId="{2634A3C2-374C-48B0-AE2B-B79A3106AEBE}" type="presParOf" srcId="{BE89607D-8D88-4DEA-AB61-582F038D2B81}" destId="{108E2753-5269-4ACC-962F-745855C4CCF4}" srcOrd="0" destOrd="0" presId="urn:microsoft.com/office/officeart/2005/8/layout/orgChart1"/>
    <dgm:cxn modelId="{3802E6EF-D477-4335-95C4-2E8E569CCB7E}" type="presParOf" srcId="{BE89607D-8D88-4DEA-AB61-582F038D2B81}" destId="{94494E59-063F-4A87-990F-109EBEC5202A}" srcOrd="1" destOrd="0" presId="urn:microsoft.com/office/officeart/2005/8/layout/orgChart1"/>
    <dgm:cxn modelId="{85379025-BFB7-4244-978B-2DE7D8D546F4}" type="presParOf" srcId="{82BC17B1-BE98-4FCD-A00A-F17435074A12}" destId="{0B52AD5C-ACA0-406B-B7F1-5EC3CE69C909}" srcOrd="1" destOrd="0" presId="urn:microsoft.com/office/officeart/2005/8/layout/orgChart1"/>
    <dgm:cxn modelId="{B15BC492-80FD-462C-80C3-B2076EE2238B}" type="presParOf" srcId="{0B52AD5C-ACA0-406B-B7F1-5EC3CE69C909}" destId="{F1D811E1-54FB-43DC-9221-BBD1AF59461E}" srcOrd="0" destOrd="0" presId="urn:microsoft.com/office/officeart/2005/8/layout/orgChart1"/>
    <dgm:cxn modelId="{D5545DD9-9DE2-4A91-A5A8-D850DCBE565B}" type="presParOf" srcId="{0B52AD5C-ACA0-406B-B7F1-5EC3CE69C909}" destId="{3AD56842-B5D0-4B28-9ECD-75B4A9D0F3F8}" srcOrd="1" destOrd="0" presId="urn:microsoft.com/office/officeart/2005/8/layout/orgChart1"/>
    <dgm:cxn modelId="{9A63464E-D7A7-421B-B8FA-F4D0AAA7697A}" type="presParOf" srcId="{3AD56842-B5D0-4B28-9ECD-75B4A9D0F3F8}" destId="{B7121B46-A2BE-4117-A06F-C35EC7E44BD5}" srcOrd="0" destOrd="0" presId="urn:microsoft.com/office/officeart/2005/8/layout/orgChart1"/>
    <dgm:cxn modelId="{3BC9CC3E-32DE-4B52-BB43-BFE940367D9D}" type="presParOf" srcId="{B7121B46-A2BE-4117-A06F-C35EC7E44BD5}" destId="{9EF5B1E7-4642-446F-802A-010E77A6D315}" srcOrd="0" destOrd="0" presId="urn:microsoft.com/office/officeart/2005/8/layout/orgChart1"/>
    <dgm:cxn modelId="{40D9443D-30BD-4F32-81C9-3F70E0899D54}" type="presParOf" srcId="{B7121B46-A2BE-4117-A06F-C35EC7E44BD5}" destId="{F20D4592-4086-4910-B30C-72EC00D6CBE6}" srcOrd="1" destOrd="0" presId="urn:microsoft.com/office/officeart/2005/8/layout/orgChart1"/>
    <dgm:cxn modelId="{40653F79-10C4-401B-B211-A9EEA3F560DC}" type="presParOf" srcId="{3AD56842-B5D0-4B28-9ECD-75B4A9D0F3F8}" destId="{6C8B4CA9-8A6B-4839-9B95-F2F66954329E}" srcOrd="1" destOrd="0" presId="urn:microsoft.com/office/officeart/2005/8/layout/orgChart1"/>
    <dgm:cxn modelId="{02B4DA62-6D1A-442A-9A32-E152D6B76D09}" type="presParOf" srcId="{6C8B4CA9-8A6B-4839-9B95-F2F66954329E}" destId="{520A308D-5512-4951-B79E-17D72A866BB4}" srcOrd="0" destOrd="0" presId="urn:microsoft.com/office/officeart/2005/8/layout/orgChart1"/>
    <dgm:cxn modelId="{CFAF8BD7-1C1B-4A01-8E00-BD54E0F89923}" type="presParOf" srcId="{6C8B4CA9-8A6B-4839-9B95-F2F66954329E}" destId="{F8C48E6E-612E-48DE-BB88-5057B5F2CB7D}" srcOrd="1" destOrd="0" presId="urn:microsoft.com/office/officeart/2005/8/layout/orgChart1"/>
    <dgm:cxn modelId="{8EAE54DC-8EEC-43AF-97CA-FE9311B8BBE4}" type="presParOf" srcId="{F8C48E6E-612E-48DE-BB88-5057B5F2CB7D}" destId="{631D0FAB-8025-4C82-81B6-7FE1C116B7F8}" srcOrd="0" destOrd="0" presId="urn:microsoft.com/office/officeart/2005/8/layout/orgChart1"/>
    <dgm:cxn modelId="{C290F4AB-6D9B-4BDC-8B85-69C2DEA7AE29}" type="presParOf" srcId="{631D0FAB-8025-4C82-81B6-7FE1C116B7F8}" destId="{676B065B-52F5-4142-AD91-1C77325095B5}" srcOrd="0" destOrd="0" presId="urn:microsoft.com/office/officeart/2005/8/layout/orgChart1"/>
    <dgm:cxn modelId="{250A16A1-B7D0-48ED-96D4-F6DF70F89E25}" type="presParOf" srcId="{631D0FAB-8025-4C82-81B6-7FE1C116B7F8}" destId="{887E46D8-0152-4CB9-A869-6D4A54368B77}" srcOrd="1" destOrd="0" presId="urn:microsoft.com/office/officeart/2005/8/layout/orgChart1"/>
    <dgm:cxn modelId="{B58E7CCF-85EF-4600-98DE-4BCB71438C18}" type="presParOf" srcId="{F8C48E6E-612E-48DE-BB88-5057B5F2CB7D}" destId="{39CC2905-99FB-410A-A7C1-BD5294C8156E}" srcOrd="1" destOrd="0" presId="urn:microsoft.com/office/officeart/2005/8/layout/orgChart1"/>
    <dgm:cxn modelId="{1EDC1D41-960B-4EAD-9A61-EEB977445AC7}" type="presParOf" srcId="{F8C48E6E-612E-48DE-BB88-5057B5F2CB7D}" destId="{20BDDAFD-70F0-484D-A6A6-3060A7A6FF75}" srcOrd="2" destOrd="0" presId="urn:microsoft.com/office/officeart/2005/8/layout/orgChart1"/>
    <dgm:cxn modelId="{50CD6917-014A-4886-AA32-9A136B944888}" type="presParOf" srcId="{3AD56842-B5D0-4B28-9ECD-75B4A9D0F3F8}" destId="{D3CC1EF0-B066-49DF-9149-C52533FB5920}" srcOrd="2" destOrd="0" presId="urn:microsoft.com/office/officeart/2005/8/layout/orgChart1"/>
    <dgm:cxn modelId="{322CB8AD-8D75-48CA-991E-7DAF506FAB54}" type="presParOf" srcId="{0B52AD5C-ACA0-406B-B7F1-5EC3CE69C909}" destId="{9DA04FFE-B402-4664-9168-28B00899F571}" srcOrd="2" destOrd="0" presId="urn:microsoft.com/office/officeart/2005/8/layout/orgChart1"/>
    <dgm:cxn modelId="{5CF91ECC-3475-4C9A-8148-BB36AAC8D4A8}" type="presParOf" srcId="{0B52AD5C-ACA0-406B-B7F1-5EC3CE69C909}" destId="{C84C7917-2A40-41EE-BC6D-EEC453845CA6}" srcOrd="3" destOrd="0" presId="urn:microsoft.com/office/officeart/2005/8/layout/orgChart1"/>
    <dgm:cxn modelId="{80F98F67-CB70-4900-95D7-7F68FFB977AA}" type="presParOf" srcId="{C84C7917-2A40-41EE-BC6D-EEC453845CA6}" destId="{D3A6A97D-54B4-4228-B625-D0292930E70B}" srcOrd="0" destOrd="0" presId="urn:microsoft.com/office/officeart/2005/8/layout/orgChart1"/>
    <dgm:cxn modelId="{6C997141-8B9E-41EF-828A-7895DB190D49}" type="presParOf" srcId="{D3A6A97D-54B4-4228-B625-D0292930E70B}" destId="{C0E84288-EA31-49E9-8E88-83BF465087E7}" srcOrd="0" destOrd="0" presId="urn:microsoft.com/office/officeart/2005/8/layout/orgChart1"/>
    <dgm:cxn modelId="{53623F7B-0905-416A-9609-F7F9234F911A}" type="presParOf" srcId="{D3A6A97D-54B4-4228-B625-D0292930E70B}" destId="{6714FFE7-459A-48C8-A7E9-61D371DEB854}" srcOrd="1" destOrd="0" presId="urn:microsoft.com/office/officeart/2005/8/layout/orgChart1"/>
    <dgm:cxn modelId="{F4AC9785-8C8A-4218-9595-1694F3888729}" type="presParOf" srcId="{C84C7917-2A40-41EE-BC6D-EEC453845CA6}" destId="{8ED09B9A-54CE-4069-B11E-B32691694FF2}" srcOrd="1" destOrd="0" presId="urn:microsoft.com/office/officeart/2005/8/layout/orgChart1"/>
    <dgm:cxn modelId="{56BB39CE-E5E5-494B-BEE0-7C563F283726}" type="presParOf" srcId="{8ED09B9A-54CE-4069-B11E-B32691694FF2}" destId="{4732691B-2685-48B7-93AE-7D54347A31AB}" srcOrd="0" destOrd="0" presId="urn:microsoft.com/office/officeart/2005/8/layout/orgChart1"/>
    <dgm:cxn modelId="{EF84C9C3-07FB-435A-84CE-BFD98A659976}" type="presParOf" srcId="{8ED09B9A-54CE-4069-B11E-B32691694FF2}" destId="{473F1AE2-649E-43E2-BA63-40BEF72BF93E}" srcOrd="1" destOrd="0" presId="urn:microsoft.com/office/officeart/2005/8/layout/orgChart1"/>
    <dgm:cxn modelId="{737A3BF4-007B-4A32-B0BB-B77A19F9CA58}" type="presParOf" srcId="{473F1AE2-649E-43E2-BA63-40BEF72BF93E}" destId="{D11BCB35-1F9E-42CC-9FD0-68CF5805BE7B}" srcOrd="0" destOrd="0" presId="urn:microsoft.com/office/officeart/2005/8/layout/orgChart1"/>
    <dgm:cxn modelId="{545430A5-690A-482F-B606-C19487C3BA4F}" type="presParOf" srcId="{D11BCB35-1F9E-42CC-9FD0-68CF5805BE7B}" destId="{62C8CCD5-5EED-407B-AD49-15F3C1014C46}" srcOrd="0" destOrd="0" presId="urn:microsoft.com/office/officeart/2005/8/layout/orgChart1"/>
    <dgm:cxn modelId="{1627DE09-BCF8-44C8-92A1-371F0689CF91}" type="presParOf" srcId="{D11BCB35-1F9E-42CC-9FD0-68CF5805BE7B}" destId="{BF955BE9-0EEF-416C-9B3A-3ED09AD4E1F1}" srcOrd="1" destOrd="0" presId="urn:microsoft.com/office/officeart/2005/8/layout/orgChart1"/>
    <dgm:cxn modelId="{3946DF8B-A5F7-4396-B5D7-106C9944BDCD}" type="presParOf" srcId="{473F1AE2-649E-43E2-BA63-40BEF72BF93E}" destId="{8EC4717E-628C-480A-90D6-3A50F2A3BAB1}" srcOrd="1" destOrd="0" presId="urn:microsoft.com/office/officeart/2005/8/layout/orgChart1"/>
    <dgm:cxn modelId="{2ED62AD4-4C9E-433D-8AF3-F1282D0F5A5A}" type="presParOf" srcId="{473F1AE2-649E-43E2-BA63-40BEF72BF93E}" destId="{FC97B6D8-9DE7-4941-BA58-FD72E224256E}" srcOrd="2" destOrd="0" presId="urn:microsoft.com/office/officeart/2005/8/layout/orgChart1"/>
    <dgm:cxn modelId="{B4ECA7ED-FA99-4F18-A841-E1C259D962A1}" type="presParOf" srcId="{C84C7917-2A40-41EE-BC6D-EEC453845CA6}" destId="{088AABA2-E63A-4E33-9EDB-476F1C238365}" srcOrd="2" destOrd="0" presId="urn:microsoft.com/office/officeart/2005/8/layout/orgChart1"/>
    <dgm:cxn modelId="{455DD52C-3E7D-4E59-9E1C-9850BDB92E72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Área de Grupos de Apoyo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61612</a:t>
          </a:r>
          <a:endParaRPr lang="es-ES" sz="1200" dirty="0">
            <a:solidFill>
              <a:schemeClr val="tx1"/>
            </a:solidFill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83104, 83108, 84476, 84481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73728, 73744*, 75400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Patrulleros(as)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15561, </a:t>
          </a:r>
          <a:r>
            <a:rPr lang="es-MX" altLang="es-MX" sz="1200" dirty="0" smtClean="0">
              <a:solidFill>
                <a:schemeClr val="tx1"/>
              </a:solidFill>
            </a:rPr>
            <a:t>61580, 61600, 73762</a:t>
          </a: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Oficial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74628</a:t>
          </a:r>
          <a:endParaRPr lang="es-ES" sz="1200" dirty="0">
            <a:solidFill>
              <a:schemeClr val="tx1"/>
            </a:solidFill>
          </a:endParaRP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84485, 84487, 113239, 113460*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72154*, 73052, 75442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Oficiales Patrulleros(as)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64811*, 72147, 74790, 84768</a:t>
          </a:r>
          <a:endParaRPr lang="es-ES" sz="1200" dirty="0">
            <a:solidFill>
              <a:schemeClr val="tx1"/>
            </a:solidFill>
          </a:endParaRPr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5379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MX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16746" custScaleY="595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116722" custScaleY="196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MX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113795" custScaleY="59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MX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113847" custScaleY="195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D7B877B4-02D3-4409-B7E7-0342EF44F72C}" type="presOf" srcId="{2EC3689C-7BAA-4D8B-9BFA-26FA5F5F11A6}" destId="{9EF5B1E7-4642-446F-802A-010E77A6D315}" srcOrd="0" destOrd="0" presId="urn:microsoft.com/office/officeart/2005/8/layout/orgChart1"/>
    <dgm:cxn modelId="{17837DD7-8140-4CCD-8F0C-C52E34FE1761}" type="presOf" srcId="{1CBA1466-9B70-40DE-ABFD-7537F7E3D45F}" destId="{F1D811E1-54FB-43DC-9221-BBD1AF59461E}" srcOrd="0" destOrd="0" presId="urn:microsoft.com/office/officeart/2005/8/layout/orgChart1"/>
    <dgm:cxn modelId="{A796EFFF-D220-4090-BB05-396E6C1C6FE2}" type="presOf" srcId="{9F7016AB-14D9-4B39-B1B8-7C3AF3B30ABC}" destId="{6714FFE7-459A-48C8-A7E9-61D371DEB854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08B43897-7D5F-4EE9-934D-604A6B0D8F10}" type="presOf" srcId="{8A3DAA1F-8AC2-4E6A-992D-DEF58EDD21F9}" destId="{676B065B-52F5-4142-AD91-1C77325095B5}" srcOrd="0" destOrd="0" presId="urn:microsoft.com/office/officeart/2005/8/layout/orgChart1"/>
    <dgm:cxn modelId="{A23AE3CF-9108-43CD-975F-7082397D17D6}" type="presOf" srcId="{7947D59B-D031-4F53-A5F4-0E645ADB6C53}" destId="{62C8CCD5-5EED-407B-AD49-15F3C1014C46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583D0AA-F214-4A69-A311-8392A7677EEC}" type="presOf" srcId="{41568039-9809-4B2B-BA51-64E0E23C2BBE}" destId="{94494E59-063F-4A87-990F-109EBEC5202A}" srcOrd="1" destOrd="0" presId="urn:microsoft.com/office/officeart/2005/8/layout/orgChart1"/>
    <dgm:cxn modelId="{25EB24ED-EFB0-4426-91F3-E79E16C50B49}" type="presOf" srcId="{B79B2DAA-EC25-48D1-8299-62D98CAAC6CC}" destId="{4732691B-2685-48B7-93AE-7D54347A31A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D321E778-ECE5-4A75-AAB3-D43F20F60F45}" type="presOf" srcId="{7947D59B-D031-4F53-A5F4-0E645ADB6C53}" destId="{BF955BE9-0EEF-416C-9B3A-3ED09AD4E1F1}" srcOrd="1" destOrd="0" presId="urn:microsoft.com/office/officeart/2005/8/layout/orgChart1"/>
    <dgm:cxn modelId="{0B643BF3-7229-45DB-8EFD-31CE7DE671B9}" type="presOf" srcId="{5979AF19-E7C8-409C-BD7E-4EF49B93CC3A}" destId="{520A308D-5512-4951-B79E-17D72A866BB4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49619829-CCB6-4472-B555-FF4293E92C65}" type="presOf" srcId="{BD3D72B1-EEF6-4EB4-803A-A74A6B419346}" destId="{B3263371-B20E-4D1C-87B0-F232DC5A756C}" srcOrd="0" destOrd="0" presId="urn:microsoft.com/office/officeart/2005/8/layout/orgChart1"/>
    <dgm:cxn modelId="{E6983A05-C8E7-4555-9F42-B94E71CE664C}" type="presOf" srcId="{2EC3689C-7BAA-4D8B-9BFA-26FA5F5F11A6}" destId="{F20D4592-4086-4910-B30C-72EC00D6CBE6}" srcOrd="1" destOrd="0" presId="urn:microsoft.com/office/officeart/2005/8/layout/orgChart1"/>
    <dgm:cxn modelId="{F80856C1-36A9-4D7A-8F63-E03AAB9C271F}" type="presOf" srcId="{8A3DAA1F-8AC2-4E6A-992D-DEF58EDD21F9}" destId="{887E46D8-0152-4CB9-A869-6D4A54368B77}" srcOrd="1" destOrd="0" presId="urn:microsoft.com/office/officeart/2005/8/layout/orgChart1"/>
    <dgm:cxn modelId="{693C2FE0-B897-4826-90A0-B2E57E943E83}" type="presOf" srcId="{776BC89A-627B-47D7-946A-A50E8E7067F5}" destId="{9DA04FFE-B402-4664-9168-28B00899F571}" srcOrd="0" destOrd="0" presId="urn:microsoft.com/office/officeart/2005/8/layout/orgChart1"/>
    <dgm:cxn modelId="{46B268A2-FADE-4B5F-A161-FF331E331648}" type="presOf" srcId="{41568039-9809-4B2B-BA51-64E0E23C2BBE}" destId="{108E2753-5269-4ACC-962F-745855C4CCF4}" srcOrd="0" destOrd="0" presId="urn:microsoft.com/office/officeart/2005/8/layout/orgChart1"/>
    <dgm:cxn modelId="{8867BB5B-66BE-4C88-9096-2E3C7B2CC10A}" type="presOf" srcId="{9F7016AB-14D9-4B39-B1B8-7C3AF3B30ABC}" destId="{C0E84288-EA31-49E9-8E88-83BF465087E7}" srcOrd="0" destOrd="0" presId="urn:microsoft.com/office/officeart/2005/8/layout/orgChart1"/>
    <dgm:cxn modelId="{7EE14A19-B7A9-48D1-89B1-90CC7AC4E233}" type="presParOf" srcId="{B3263371-B20E-4D1C-87B0-F232DC5A756C}" destId="{82BC17B1-BE98-4FCD-A00A-F17435074A12}" srcOrd="0" destOrd="0" presId="urn:microsoft.com/office/officeart/2005/8/layout/orgChart1"/>
    <dgm:cxn modelId="{4C2E4E08-EF26-4084-A0B8-30DDFBFC4B12}" type="presParOf" srcId="{82BC17B1-BE98-4FCD-A00A-F17435074A12}" destId="{BE89607D-8D88-4DEA-AB61-582F038D2B81}" srcOrd="0" destOrd="0" presId="urn:microsoft.com/office/officeart/2005/8/layout/orgChart1"/>
    <dgm:cxn modelId="{A32CAA0D-C9AF-4F0E-AD3D-1FECF6297BD4}" type="presParOf" srcId="{BE89607D-8D88-4DEA-AB61-582F038D2B81}" destId="{108E2753-5269-4ACC-962F-745855C4CCF4}" srcOrd="0" destOrd="0" presId="urn:microsoft.com/office/officeart/2005/8/layout/orgChart1"/>
    <dgm:cxn modelId="{48908A56-5528-492A-ABF2-E2010BCE0C03}" type="presParOf" srcId="{BE89607D-8D88-4DEA-AB61-582F038D2B81}" destId="{94494E59-063F-4A87-990F-109EBEC5202A}" srcOrd="1" destOrd="0" presId="urn:microsoft.com/office/officeart/2005/8/layout/orgChart1"/>
    <dgm:cxn modelId="{65DEEA3C-A45B-4F05-9CA6-6B74AFDB419C}" type="presParOf" srcId="{82BC17B1-BE98-4FCD-A00A-F17435074A12}" destId="{0B52AD5C-ACA0-406B-B7F1-5EC3CE69C909}" srcOrd="1" destOrd="0" presId="urn:microsoft.com/office/officeart/2005/8/layout/orgChart1"/>
    <dgm:cxn modelId="{EEBAED0F-FDFF-467E-9147-A5A01E63BD99}" type="presParOf" srcId="{0B52AD5C-ACA0-406B-B7F1-5EC3CE69C909}" destId="{F1D811E1-54FB-43DC-9221-BBD1AF59461E}" srcOrd="0" destOrd="0" presId="urn:microsoft.com/office/officeart/2005/8/layout/orgChart1"/>
    <dgm:cxn modelId="{8FA9B759-607F-41BC-96E8-964EBA8A416D}" type="presParOf" srcId="{0B52AD5C-ACA0-406B-B7F1-5EC3CE69C909}" destId="{3AD56842-B5D0-4B28-9ECD-75B4A9D0F3F8}" srcOrd="1" destOrd="0" presId="urn:microsoft.com/office/officeart/2005/8/layout/orgChart1"/>
    <dgm:cxn modelId="{CC2C9353-AB2B-4E88-979D-1872EFB1AC3B}" type="presParOf" srcId="{3AD56842-B5D0-4B28-9ECD-75B4A9D0F3F8}" destId="{B7121B46-A2BE-4117-A06F-C35EC7E44BD5}" srcOrd="0" destOrd="0" presId="urn:microsoft.com/office/officeart/2005/8/layout/orgChart1"/>
    <dgm:cxn modelId="{880561DF-9FF6-46EA-9885-251FC39BBAFC}" type="presParOf" srcId="{B7121B46-A2BE-4117-A06F-C35EC7E44BD5}" destId="{9EF5B1E7-4642-446F-802A-010E77A6D315}" srcOrd="0" destOrd="0" presId="urn:microsoft.com/office/officeart/2005/8/layout/orgChart1"/>
    <dgm:cxn modelId="{10690A2B-1B61-40AE-B3A9-B4981C9A23BF}" type="presParOf" srcId="{B7121B46-A2BE-4117-A06F-C35EC7E44BD5}" destId="{F20D4592-4086-4910-B30C-72EC00D6CBE6}" srcOrd="1" destOrd="0" presId="urn:microsoft.com/office/officeart/2005/8/layout/orgChart1"/>
    <dgm:cxn modelId="{AA6DDD10-70C0-489D-8247-5A8B1FA5CF32}" type="presParOf" srcId="{3AD56842-B5D0-4B28-9ECD-75B4A9D0F3F8}" destId="{6C8B4CA9-8A6B-4839-9B95-F2F66954329E}" srcOrd="1" destOrd="0" presId="urn:microsoft.com/office/officeart/2005/8/layout/orgChart1"/>
    <dgm:cxn modelId="{0A540B86-B533-4270-AB6A-D4F2A68D97E5}" type="presParOf" srcId="{6C8B4CA9-8A6B-4839-9B95-F2F66954329E}" destId="{520A308D-5512-4951-B79E-17D72A866BB4}" srcOrd="0" destOrd="0" presId="urn:microsoft.com/office/officeart/2005/8/layout/orgChart1"/>
    <dgm:cxn modelId="{0E0EE1AB-668C-4DF3-AF7A-77EB2B22FED5}" type="presParOf" srcId="{6C8B4CA9-8A6B-4839-9B95-F2F66954329E}" destId="{F8C48E6E-612E-48DE-BB88-5057B5F2CB7D}" srcOrd="1" destOrd="0" presId="urn:microsoft.com/office/officeart/2005/8/layout/orgChart1"/>
    <dgm:cxn modelId="{0C92DC3E-4CB2-4E13-B4AB-186723F21B42}" type="presParOf" srcId="{F8C48E6E-612E-48DE-BB88-5057B5F2CB7D}" destId="{631D0FAB-8025-4C82-81B6-7FE1C116B7F8}" srcOrd="0" destOrd="0" presId="urn:microsoft.com/office/officeart/2005/8/layout/orgChart1"/>
    <dgm:cxn modelId="{11E09E5A-8446-4FE3-84DA-B64A94C59EBB}" type="presParOf" srcId="{631D0FAB-8025-4C82-81B6-7FE1C116B7F8}" destId="{676B065B-52F5-4142-AD91-1C77325095B5}" srcOrd="0" destOrd="0" presId="urn:microsoft.com/office/officeart/2005/8/layout/orgChart1"/>
    <dgm:cxn modelId="{BAB3EB5D-F1EA-474C-A48C-4D36F9D39AED}" type="presParOf" srcId="{631D0FAB-8025-4C82-81B6-7FE1C116B7F8}" destId="{887E46D8-0152-4CB9-A869-6D4A54368B77}" srcOrd="1" destOrd="0" presId="urn:microsoft.com/office/officeart/2005/8/layout/orgChart1"/>
    <dgm:cxn modelId="{3CF3D54F-2A8D-4D9E-903C-7CBAD943A1EE}" type="presParOf" srcId="{F8C48E6E-612E-48DE-BB88-5057B5F2CB7D}" destId="{39CC2905-99FB-410A-A7C1-BD5294C8156E}" srcOrd="1" destOrd="0" presId="urn:microsoft.com/office/officeart/2005/8/layout/orgChart1"/>
    <dgm:cxn modelId="{42EE1AB5-DF67-491B-AE02-3064543B9413}" type="presParOf" srcId="{F8C48E6E-612E-48DE-BB88-5057B5F2CB7D}" destId="{20BDDAFD-70F0-484D-A6A6-3060A7A6FF75}" srcOrd="2" destOrd="0" presId="urn:microsoft.com/office/officeart/2005/8/layout/orgChart1"/>
    <dgm:cxn modelId="{3B23AEB2-9F19-4AE3-A481-4F7A7486AE6B}" type="presParOf" srcId="{3AD56842-B5D0-4B28-9ECD-75B4A9D0F3F8}" destId="{D3CC1EF0-B066-49DF-9149-C52533FB5920}" srcOrd="2" destOrd="0" presId="urn:microsoft.com/office/officeart/2005/8/layout/orgChart1"/>
    <dgm:cxn modelId="{C62F68F8-9A98-4356-AA6C-C864E050056B}" type="presParOf" srcId="{0B52AD5C-ACA0-406B-B7F1-5EC3CE69C909}" destId="{9DA04FFE-B402-4664-9168-28B00899F571}" srcOrd="2" destOrd="0" presId="urn:microsoft.com/office/officeart/2005/8/layout/orgChart1"/>
    <dgm:cxn modelId="{3D6DEB09-DE17-47F7-B79D-424F9C00CB5B}" type="presParOf" srcId="{0B52AD5C-ACA0-406B-B7F1-5EC3CE69C909}" destId="{C84C7917-2A40-41EE-BC6D-EEC453845CA6}" srcOrd="3" destOrd="0" presId="urn:microsoft.com/office/officeart/2005/8/layout/orgChart1"/>
    <dgm:cxn modelId="{2AB42AB1-782D-41F7-89C1-9548608124EA}" type="presParOf" srcId="{C84C7917-2A40-41EE-BC6D-EEC453845CA6}" destId="{D3A6A97D-54B4-4228-B625-D0292930E70B}" srcOrd="0" destOrd="0" presId="urn:microsoft.com/office/officeart/2005/8/layout/orgChart1"/>
    <dgm:cxn modelId="{C419228D-1280-4FB7-BA98-4A0E60AC016E}" type="presParOf" srcId="{D3A6A97D-54B4-4228-B625-D0292930E70B}" destId="{C0E84288-EA31-49E9-8E88-83BF465087E7}" srcOrd="0" destOrd="0" presId="urn:microsoft.com/office/officeart/2005/8/layout/orgChart1"/>
    <dgm:cxn modelId="{047B852D-B08B-4AD8-B962-36404516B47F}" type="presParOf" srcId="{D3A6A97D-54B4-4228-B625-D0292930E70B}" destId="{6714FFE7-459A-48C8-A7E9-61D371DEB854}" srcOrd="1" destOrd="0" presId="urn:microsoft.com/office/officeart/2005/8/layout/orgChart1"/>
    <dgm:cxn modelId="{086AC19A-17D9-4906-A6F7-724F3AD240AF}" type="presParOf" srcId="{C84C7917-2A40-41EE-BC6D-EEC453845CA6}" destId="{8ED09B9A-54CE-4069-B11E-B32691694FF2}" srcOrd="1" destOrd="0" presId="urn:microsoft.com/office/officeart/2005/8/layout/orgChart1"/>
    <dgm:cxn modelId="{1D6DE0E5-FBB0-46B8-89AC-51C1F330EC95}" type="presParOf" srcId="{8ED09B9A-54CE-4069-B11E-B32691694FF2}" destId="{4732691B-2685-48B7-93AE-7D54347A31AB}" srcOrd="0" destOrd="0" presId="urn:microsoft.com/office/officeart/2005/8/layout/orgChart1"/>
    <dgm:cxn modelId="{5942ED89-D88F-4A51-9A1F-ABA0F564C295}" type="presParOf" srcId="{8ED09B9A-54CE-4069-B11E-B32691694FF2}" destId="{473F1AE2-649E-43E2-BA63-40BEF72BF93E}" srcOrd="1" destOrd="0" presId="urn:microsoft.com/office/officeart/2005/8/layout/orgChart1"/>
    <dgm:cxn modelId="{72F55A9F-82B4-4324-89E4-FE99FE251958}" type="presParOf" srcId="{473F1AE2-649E-43E2-BA63-40BEF72BF93E}" destId="{D11BCB35-1F9E-42CC-9FD0-68CF5805BE7B}" srcOrd="0" destOrd="0" presId="urn:microsoft.com/office/officeart/2005/8/layout/orgChart1"/>
    <dgm:cxn modelId="{3E1D9C2B-F3C0-4DDA-B49C-A231919A7A9B}" type="presParOf" srcId="{D11BCB35-1F9E-42CC-9FD0-68CF5805BE7B}" destId="{62C8CCD5-5EED-407B-AD49-15F3C1014C46}" srcOrd="0" destOrd="0" presId="urn:microsoft.com/office/officeart/2005/8/layout/orgChart1"/>
    <dgm:cxn modelId="{432CA93C-AB79-4A12-AA8E-706D7EFEF38E}" type="presParOf" srcId="{D11BCB35-1F9E-42CC-9FD0-68CF5805BE7B}" destId="{BF955BE9-0EEF-416C-9B3A-3ED09AD4E1F1}" srcOrd="1" destOrd="0" presId="urn:microsoft.com/office/officeart/2005/8/layout/orgChart1"/>
    <dgm:cxn modelId="{6CB7C78F-D17E-4688-B144-BFE27A219E28}" type="presParOf" srcId="{473F1AE2-649E-43E2-BA63-40BEF72BF93E}" destId="{8EC4717E-628C-480A-90D6-3A50F2A3BAB1}" srcOrd="1" destOrd="0" presId="urn:microsoft.com/office/officeart/2005/8/layout/orgChart1"/>
    <dgm:cxn modelId="{C433CA89-DEAF-4354-BD6D-3FC68B63B5D4}" type="presParOf" srcId="{473F1AE2-649E-43E2-BA63-40BEF72BF93E}" destId="{FC97B6D8-9DE7-4941-BA58-FD72E224256E}" srcOrd="2" destOrd="0" presId="urn:microsoft.com/office/officeart/2005/8/layout/orgChart1"/>
    <dgm:cxn modelId="{C1CC8E33-CB3C-47BE-80D3-7B9E91CF4E25}" type="presParOf" srcId="{C84C7917-2A40-41EE-BC6D-EEC453845CA6}" destId="{088AABA2-E63A-4E33-9EDB-476F1C238365}" srcOrd="2" destOrd="0" presId="urn:microsoft.com/office/officeart/2005/8/layout/orgChart1"/>
    <dgm:cxn modelId="{8DC05F88-C0B1-41E0-B6FC-97D5D90357A5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Licencias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103920</a:t>
          </a:r>
          <a:endParaRPr lang="es-ES" sz="1200" dirty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18359, 41403, 83205, 84178, 84511, 84576, 85281, 102557, 104583, 105982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 104825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Médicos(as)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116773, </a:t>
          </a:r>
          <a:r>
            <a:rPr lang="es-MX" sz="1200" b="0" i="0" u="none" dirty="0" smtClean="0"/>
            <a:t>210575,</a:t>
          </a:r>
          <a:r>
            <a:rPr lang="es-MX" sz="1200" dirty="0" smtClean="0">
              <a:solidFill>
                <a:schemeClr val="tx1"/>
              </a:solidFill>
            </a:rPr>
            <a:t> Vacante</a:t>
          </a:r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81E1E16-1C4F-4904-B841-8A0C38F08330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Vacante</a:t>
          </a:r>
        </a:p>
      </dgm:t>
    </dgm:pt>
    <dgm:pt modelId="{2ACA0B49-447C-49D5-96A8-8E9024329F08}" type="parTrans" cxnId="{8E243233-F933-41D0-96F9-CA42AA7B1EF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B45D4F3-EECC-4944-87B8-7DB7CABA051C}" type="sibTrans" cxnId="{8E243233-F933-41D0-96F9-CA42AA7B1EF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6003E90-5AEF-4CA8-A9F9-CA405092D367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Módulo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16274</a:t>
          </a:r>
        </a:p>
      </dgm:t>
    </dgm:pt>
    <dgm:pt modelId="{C573BFFB-7C51-4A46-99CE-0C59D9D7F6CC}" type="parTrans" cxnId="{A9B61B81-FA8D-46BF-936E-D742E07E385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BF16D86-44A6-403D-B232-29D7FAF2F3E1}" type="sibTrans" cxnId="{A9B61B81-FA8D-46BF-936E-D742E07E385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BD0C678-26C1-4B96-9B0D-28DB1A91451B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16278</a:t>
          </a:r>
        </a:p>
      </dgm:t>
    </dgm:pt>
    <dgm:pt modelId="{AB03D1AF-4955-4952-907A-E8BF80BF81E4}" type="parTrans" cxnId="{C0BFA081-0BD0-4463-836A-2E490416867E}">
      <dgm:prSet/>
      <dgm:spPr/>
      <dgm:t>
        <a:bodyPr/>
        <a:lstStyle/>
        <a:p>
          <a:endParaRPr lang="es-ES" sz="1200"/>
        </a:p>
      </dgm:t>
    </dgm:pt>
    <dgm:pt modelId="{574AB64C-9CFD-4BF0-B590-25DB6987407E}" type="sibTrans" cxnId="{C0BFA081-0BD0-4463-836A-2E490416867E}">
      <dgm:prSet/>
      <dgm:spPr/>
      <dgm:t>
        <a:bodyPr/>
        <a:lstStyle/>
        <a:p>
          <a:endParaRPr lang="es-ES" sz="1200"/>
        </a:p>
      </dgm:t>
    </dgm:pt>
    <dgm:pt modelId="{DB8AFEEA-C3EB-45AE-BD0C-31331637A7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Atención y Orientación a el(la) Ciudadano(a)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18220</a:t>
          </a:r>
        </a:p>
      </dgm:t>
    </dgm:pt>
    <dgm:pt modelId="{4F8038B1-AE38-4E99-9229-BA885FFCA52F}" type="parTrans" cxnId="{485AD929-6518-4648-8948-C1FADFB37393}">
      <dgm:prSet/>
      <dgm:spPr/>
      <dgm:t>
        <a:bodyPr/>
        <a:lstStyle/>
        <a:p>
          <a:endParaRPr lang="es-ES" sz="1200"/>
        </a:p>
      </dgm:t>
    </dgm:pt>
    <dgm:pt modelId="{B027E4D7-22B6-4ECF-869A-6BD62EFED294}" type="sibTrans" cxnId="{485AD929-6518-4648-8948-C1FADFB37393}">
      <dgm:prSet/>
      <dgm:spPr/>
      <dgm:t>
        <a:bodyPr/>
        <a:lstStyle/>
        <a:p>
          <a:endParaRPr lang="es-ES" sz="1200"/>
        </a:p>
      </dgm:t>
    </dgm:pt>
    <dgm:pt modelId="{54B20555-646E-4D7E-AF93-B61230ECE6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Secretaria(o) D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18988</a:t>
          </a:r>
        </a:p>
      </dgm:t>
    </dgm:pt>
    <dgm:pt modelId="{D84792F7-5EDE-41CB-B5B8-672E2E473242}" type="parTrans" cxnId="{1DF2FD49-5FF5-4168-AD01-797DDCDFE200}">
      <dgm:prSet/>
      <dgm:spPr/>
      <dgm:t>
        <a:bodyPr/>
        <a:lstStyle/>
        <a:p>
          <a:endParaRPr lang="es-ES" sz="1200"/>
        </a:p>
      </dgm:t>
    </dgm:pt>
    <dgm:pt modelId="{52FE0A20-74B3-4B04-B062-F2848A06A18F}" type="sibTrans" cxnId="{1DF2FD49-5FF5-4168-AD01-797DDCDFE200}">
      <dgm:prSet/>
      <dgm:spPr/>
      <dgm:t>
        <a:bodyPr/>
        <a:lstStyle/>
        <a:p>
          <a:endParaRPr lang="es-ES" sz="1200"/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Licencias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210299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162184" custScaleY="122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1" custScaleX="162184" custScaleY="122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7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4" custScaleX="153518" custScaleY="205655" custLinFactNeighborX="-17204" custLinFactNeighborY="-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14A97B53-8E42-4D5A-8CF1-B45A8267C8E1}" type="pres">
      <dgm:prSet presAssocID="{4F8038B1-AE38-4E99-9229-BA885FFCA52F}" presName="Name35" presStyleLbl="parChTrans1D3" presStyleIdx="1" presStyleCnt="7"/>
      <dgm:spPr/>
      <dgm:t>
        <a:bodyPr/>
        <a:lstStyle/>
        <a:p>
          <a:endParaRPr lang="es-ES"/>
        </a:p>
      </dgm:t>
    </dgm:pt>
    <dgm:pt modelId="{2F65E00A-763F-4E0D-A57B-9FD233220AE9}" type="pres">
      <dgm:prSet presAssocID="{DB8AFEEA-C3EB-45AE-BD0C-31331637A7CC}" presName="hierRoot2" presStyleCnt="0">
        <dgm:presLayoutVars>
          <dgm:hierBranch/>
        </dgm:presLayoutVars>
      </dgm:prSet>
      <dgm:spPr/>
    </dgm:pt>
    <dgm:pt modelId="{7641797E-E474-438A-BE18-69F77C597075}" type="pres">
      <dgm:prSet presAssocID="{DB8AFEEA-C3EB-45AE-BD0C-31331637A7CC}" presName="rootComposite" presStyleCnt="0"/>
      <dgm:spPr/>
    </dgm:pt>
    <dgm:pt modelId="{1DADDD1F-95E5-4B7D-BC71-5A164E7B8E01}" type="pres">
      <dgm:prSet presAssocID="{DB8AFEEA-C3EB-45AE-BD0C-31331637A7CC}" presName="rootText" presStyleLbl="node3" presStyleIdx="1" presStyleCnt="4" custScaleX="117649" custScaleY="127613" custLinFactNeighborX="-47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5BAA25-18E9-42DB-A440-C2D23F3353C4}" type="pres">
      <dgm:prSet presAssocID="{DB8AFEEA-C3EB-45AE-BD0C-31331637A7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D5E39680-1011-435E-93A7-7C042BA6B432}" type="pres">
      <dgm:prSet presAssocID="{DB8AFEEA-C3EB-45AE-BD0C-31331637A7CC}" presName="hierChild4" presStyleCnt="0"/>
      <dgm:spPr/>
    </dgm:pt>
    <dgm:pt modelId="{170BB971-240B-4EA0-B83E-68AF7EF45CF4}" type="pres">
      <dgm:prSet presAssocID="{DB8AFEEA-C3EB-45AE-BD0C-31331637A7CC}" presName="hierChild5" presStyleCnt="0"/>
      <dgm:spPr/>
    </dgm:pt>
    <dgm:pt modelId="{2B50E6D1-09F4-45FA-AFCE-55DAE9B84D5A}" type="pres">
      <dgm:prSet presAssocID="{D84792F7-5EDE-41CB-B5B8-672E2E473242}" presName="Name35" presStyleLbl="parChTrans1D3" presStyleIdx="2" presStyleCnt="7"/>
      <dgm:spPr/>
      <dgm:t>
        <a:bodyPr/>
        <a:lstStyle/>
        <a:p>
          <a:endParaRPr lang="es-ES"/>
        </a:p>
      </dgm:t>
    </dgm:pt>
    <dgm:pt modelId="{629DA9DC-C1E1-423E-A171-021A0BDC00A9}" type="pres">
      <dgm:prSet presAssocID="{54B20555-646E-4D7E-AF93-B61230ECE6A1}" presName="hierRoot2" presStyleCnt="0">
        <dgm:presLayoutVars>
          <dgm:hierBranch/>
        </dgm:presLayoutVars>
      </dgm:prSet>
      <dgm:spPr/>
    </dgm:pt>
    <dgm:pt modelId="{7146E829-2957-4712-900C-0941B6FAB701}" type="pres">
      <dgm:prSet presAssocID="{54B20555-646E-4D7E-AF93-B61230ECE6A1}" presName="rootComposite" presStyleCnt="0"/>
      <dgm:spPr/>
    </dgm:pt>
    <dgm:pt modelId="{51617A31-7A0A-4520-95CB-6B68FD38B7B5}" type="pres">
      <dgm:prSet presAssocID="{54B20555-646E-4D7E-AF93-B61230ECE6A1}" presName="rootText" presStyleLbl="node3" presStyleIdx="2" presStyleCnt="4" custScaleX="117649" custScaleY="127613" custLinFactNeighborX="8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8A2E11-7EBB-4CC1-894C-44826D0952C7}" type="pres">
      <dgm:prSet presAssocID="{54B20555-646E-4D7E-AF93-B61230ECE6A1}" presName="rootConnector" presStyleLbl="node3" presStyleIdx="2" presStyleCnt="4"/>
      <dgm:spPr/>
      <dgm:t>
        <a:bodyPr/>
        <a:lstStyle/>
        <a:p>
          <a:endParaRPr lang="es-ES"/>
        </a:p>
      </dgm:t>
    </dgm:pt>
    <dgm:pt modelId="{E7DC3843-ABD1-4C39-A033-749A0B2D4C8A}" type="pres">
      <dgm:prSet presAssocID="{54B20555-646E-4D7E-AF93-B61230ECE6A1}" presName="hierChild4" presStyleCnt="0"/>
      <dgm:spPr/>
    </dgm:pt>
    <dgm:pt modelId="{23200E3C-11F0-41EC-AC6C-EEE604AB8168}" type="pres">
      <dgm:prSet presAssocID="{54B20555-646E-4D7E-AF93-B61230ECE6A1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3" presStyleCnt="7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3" presStyleCnt="4" custScaleX="117649" custScaleY="127613" custLinFactNeighborX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3" presStyleCnt="4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09D1D8EB-E8C3-43CD-B56C-6B695D717341}" type="pres">
      <dgm:prSet presAssocID="{2ACA0B49-447C-49D5-96A8-8E9024329F08}" presName="Name111" presStyleLbl="parChTrans1D3" presStyleIdx="4" presStyleCnt="7"/>
      <dgm:spPr/>
      <dgm:t>
        <a:bodyPr/>
        <a:lstStyle/>
        <a:p>
          <a:endParaRPr lang="es-MX"/>
        </a:p>
      </dgm:t>
    </dgm:pt>
    <dgm:pt modelId="{47AD2F17-F5B4-4788-9EAC-C5BA55D616DD}" type="pres">
      <dgm:prSet presAssocID="{481E1E16-1C4F-4904-B841-8A0C38F08330}" presName="hierRoot3" presStyleCnt="0">
        <dgm:presLayoutVars>
          <dgm:hierBranch val="init"/>
        </dgm:presLayoutVars>
      </dgm:prSet>
      <dgm:spPr/>
    </dgm:pt>
    <dgm:pt modelId="{1BFD2293-F6D0-44CF-AC90-DD029F178693}" type="pres">
      <dgm:prSet presAssocID="{481E1E16-1C4F-4904-B841-8A0C38F08330}" presName="rootComposite3" presStyleCnt="0"/>
      <dgm:spPr/>
    </dgm:pt>
    <dgm:pt modelId="{83056999-E25B-4749-B388-6700BE043AE2}" type="pres">
      <dgm:prSet presAssocID="{481E1E16-1C4F-4904-B841-8A0C38F08330}" presName="rootText3" presStyleLbl="asst2" presStyleIdx="0" presStyleCnt="3" custScaleX="127613" custScaleY="120324" custLinFactNeighborX="-23597" custLinFactNeighborY="-8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D91416-32FE-47F0-81B0-73D225F1A345}" type="pres">
      <dgm:prSet presAssocID="{481E1E16-1C4F-4904-B841-8A0C38F08330}" presName="rootConnector3" presStyleLbl="asst2" presStyleIdx="0" presStyleCnt="3"/>
      <dgm:spPr/>
      <dgm:t>
        <a:bodyPr/>
        <a:lstStyle/>
        <a:p>
          <a:endParaRPr lang="es-ES"/>
        </a:p>
      </dgm:t>
    </dgm:pt>
    <dgm:pt modelId="{B32D12FD-C967-4AAE-9F6B-700307C9EDE2}" type="pres">
      <dgm:prSet presAssocID="{481E1E16-1C4F-4904-B841-8A0C38F08330}" presName="hierChild6" presStyleCnt="0"/>
      <dgm:spPr/>
    </dgm:pt>
    <dgm:pt modelId="{8FE6FA7B-3D61-43E0-933B-FA46145EC177}" type="pres">
      <dgm:prSet presAssocID="{481E1E16-1C4F-4904-B841-8A0C38F08330}" presName="hierChild7" presStyleCnt="0"/>
      <dgm:spPr/>
    </dgm:pt>
    <dgm:pt modelId="{CB68EB79-D495-41F6-960A-6EFE324F574B}" type="pres">
      <dgm:prSet presAssocID="{AB03D1AF-4955-4952-907A-E8BF80BF81E4}" presName="Name111" presStyleLbl="parChTrans1D3" presStyleIdx="5" presStyleCnt="7"/>
      <dgm:spPr/>
      <dgm:t>
        <a:bodyPr/>
        <a:lstStyle/>
        <a:p>
          <a:endParaRPr lang="es-ES"/>
        </a:p>
      </dgm:t>
    </dgm:pt>
    <dgm:pt modelId="{E2C99853-A755-4FB6-9B2E-A29E2DAB7B9F}" type="pres">
      <dgm:prSet presAssocID="{5BD0C678-26C1-4B96-9B0D-28DB1A91451B}" presName="hierRoot3" presStyleCnt="0">
        <dgm:presLayoutVars>
          <dgm:hierBranch val="init"/>
        </dgm:presLayoutVars>
      </dgm:prSet>
      <dgm:spPr/>
    </dgm:pt>
    <dgm:pt modelId="{4289D1CA-2F26-4FB3-B37F-58756885638B}" type="pres">
      <dgm:prSet presAssocID="{5BD0C678-26C1-4B96-9B0D-28DB1A91451B}" presName="rootComposite3" presStyleCnt="0"/>
      <dgm:spPr/>
    </dgm:pt>
    <dgm:pt modelId="{2F3E4E81-D817-4889-B317-10EF0B5BE4F5}" type="pres">
      <dgm:prSet presAssocID="{5BD0C678-26C1-4B96-9B0D-28DB1A91451B}" presName="rootText3" presStyleLbl="asst2" presStyleIdx="1" presStyleCnt="3" custScaleX="127613" custScaleY="120324" custLinFactNeighborX="33143" custLinFactNeighborY="-81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81377E-878A-4450-AF7F-6F5908C0B49B}" type="pres">
      <dgm:prSet presAssocID="{5BD0C678-26C1-4B96-9B0D-28DB1A91451B}" presName="rootConnector3" presStyleLbl="asst2" presStyleIdx="1" presStyleCnt="3"/>
      <dgm:spPr/>
      <dgm:t>
        <a:bodyPr/>
        <a:lstStyle/>
        <a:p>
          <a:endParaRPr lang="es-ES"/>
        </a:p>
      </dgm:t>
    </dgm:pt>
    <dgm:pt modelId="{0FD0FC16-66A4-496A-935B-C3010E28AC9F}" type="pres">
      <dgm:prSet presAssocID="{5BD0C678-26C1-4B96-9B0D-28DB1A91451B}" presName="hierChild6" presStyleCnt="0"/>
      <dgm:spPr/>
    </dgm:pt>
    <dgm:pt modelId="{4326D875-D1EE-4A16-9589-EA1440105969}" type="pres">
      <dgm:prSet presAssocID="{5BD0C678-26C1-4B96-9B0D-28DB1A91451B}" presName="hierChild7" presStyleCnt="0"/>
      <dgm:spPr/>
    </dgm:pt>
    <dgm:pt modelId="{C71F5589-0A9A-4619-A7CF-3CEE5DC591E8}" type="pres">
      <dgm:prSet presAssocID="{C573BFFB-7C51-4A46-99CE-0C59D9D7F6CC}" presName="Name111" presStyleLbl="parChTrans1D3" presStyleIdx="6" presStyleCnt="7"/>
      <dgm:spPr/>
      <dgm:t>
        <a:bodyPr/>
        <a:lstStyle/>
        <a:p>
          <a:endParaRPr lang="es-MX"/>
        </a:p>
      </dgm:t>
    </dgm:pt>
    <dgm:pt modelId="{799C3427-0FC4-4F0C-9CDF-234594A82DD3}" type="pres">
      <dgm:prSet presAssocID="{D6003E90-5AEF-4CA8-A9F9-CA405092D367}" presName="hierRoot3" presStyleCnt="0">
        <dgm:presLayoutVars>
          <dgm:hierBranch val="init"/>
        </dgm:presLayoutVars>
      </dgm:prSet>
      <dgm:spPr/>
    </dgm:pt>
    <dgm:pt modelId="{53368BBA-8960-4A80-9E8C-095763C23969}" type="pres">
      <dgm:prSet presAssocID="{D6003E90-5AEF-4CA8-A9F9-CA405092D367}" presName="rootComposite3" presStyleCnt="0"/>
      <dgm:spPr/>
    </dgm:pt>
    <dgm:pt modelId="{7BC7ED9A-9A2F-415A-A43C-C9EE7B088D3D}" type="pres">
      <dgm:prSet presAssocID="{D6003E90-5AEF-4CA8-A9F9-CA405092D367}" presName="rootText3" presStyleLbl="asst2" presStyleIdx="2" presStyleCnt="3" custScaleX="127613" custScaleY="120324" custLinFactNeighborX="-24511" custLinFactNeighborY="-20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4558E8-961F-43E0-8494-B904BFF2165B}" type="pres">
      <dgm:prSet presAssocID="{D6003E90-5AEF-4CA8-A9F9-CA405092D367}" presName="rootConnector3" presStyleLbl="asst2" presStyleIdx="2" presStyleCnt="3"/>
      <dgm:spPr/>
      <dgm:t>
        <a:bodyPr/>
        <a:lstStyle/>
        <a:p>
          <a:endParaRPr lang="es-ES"/>
        </a:p>
      </dgm:t>
    </dgm:pt>
    <dgm:pt modelId="{F9F9697C-0104-4ACA-9D48-448C274AEC77}" type="pres">
      <dgm:prSet presAssocID="{D6003E90-5AEF-4CA8-A9F9-CA405092D367}" presName="hierChild6" presStyleCnt="0"/>
      <dgm:spPr/>
    </dgm:pt>
    <dgm:pt modelId="{CFCF3957-E09E-47A3-8CC3-4D170AEB6127}" type="pres">
      <dgm:prSet presAssocID="{D6003E90-5AEF-4CA8-A9F9-CA405092D367}" presName="hierChild7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E770802D-98D6-4015-8CAC-B5DE8F13FA74}" type="presOf" srcId="{DB8AFEEA-C3EB-45AE-BD0C-31331637A7CC}" destId="{1DADDD1F-95E5-4B7D-BC71-5A164E7B8E01}" srcOrd="0" destOrd="0" presId="urn:microsoft.com/office/officeart/2005/8/layout/orgChart1"/>
    <dgm:cxn modelId="{0213D59A-F98A-4753-95E5-5F5301322004}" type="presOf" srcId="{54B20555-646E-4D7E-AF93-B61230ECE6A1}" destId="{5E8A2E11-7EBB-4CC1-894C-44826D0952C7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4F7C0976-DD70-49CF-91A3-08900FB92E19}" type="presOf" srcId="{EBF28800-DFF4-4DF1-98EF-348D577D4AE1}" destId="{C5B522BE-75A2-41D8-8A81-6F22CD8850AF}" srcOrd="0" destOrd="0" presId="urn:microsoft.com/office/officeart/2005/8/layout/orgChart1"/>
    <dgm:cxn modelId="{78355812-EF3D-4681-A120-8712D33E3FB8}" type="presOf" srcId="{5BD0C678-26C1-4B96-9B0D-28DB1A91451B}" destId="{9E81377E-878A-4450-AF7F-6F5908C0B49B}" srcOrd="1" destOrd="0" presId="urn:microsoft.com/office/officeart/2005/8/layout/orgChart1"/>
    <dgm:cxn modelId="{2647F73D-3E76-4BED-98CE-0B466B3107DA}" type="presOf" srcId="{D84792F7-5EDE-41CB-B5B8-672E2E473242}" destId="{2B50E6D1-09F4-45FA-AFCE-55DAE9B84D5A}" srcOrd="0" destOrd="0" presId="urn:microsoft.com/office/officeart/2005/8/layout/orgChart1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485AD929-6518-4648-8948-C1FADFB37393}" srcId="{8F9B962E-1A76-4DB3-8E18-81A971FBB424}" destId="{DB8AFEEA-C3EB-45AE-BD0C-31331637A7CC}" srcOrd="1" destOrd="0" parTransId="{4F8038B1-AE38-4E99-9229-BA885FFCA52F}" sibTransId="{B027E4D7-22B6-4ECF-869A-6BD62EFED294}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A9B61B81-FA8D-46BF-936E-D742E07E3852}" srcId="{8F9B962E-1A76-4DB3-8E18-81A971FBB424}" destId="{D6003E90-5AEF-4CA8-A9F9-CA405092D367}" srcOrd="6" destOrd="0" parTransId="{C573BFFB-7C51-4A46-99CE-0C59D9D7F6CC}" sibTransId="{2BF16D86-44A6-403D-B232-29D7FAF2F3E1}"/>
    <dgm:cxn modelId="{97C3A39D-EDA4-4C06-9950-5EDB1AC524CA}" type="presOf" srcId="{D6003E90-5AEF-4CA8-A9F9-CA405092D367}" destId="{7BC7ED9A-9A2F-415A-A43C-C9EE7B088D3D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1DF2FD49-5FF5-4168-AD01-797DDCDFE200}" srcId="{8F9B962E-1A76-4DB3-8E18-81A971FBB424}" destId="{54B20555-646E-4D7E-AF93-B61230ECE6A1}" srcOrd="2" destOrd="0" parTransId="{D84792F7-5EDE-41CB-B5B8-672E2E473242}" sibTransId="{52FE0A20-74B3-4B04-B062-F2848A06A18F}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067FEE8D-563F-45D8-A9C2-06D49C40C88C}" type="presOf" srcId="{481E1E16-1C4F-4904-B841-8A0C38F08330}" destId="{83056999-E25B-4749-B388-6700BE043AE2}" srcOrd="0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F623E209-7693-41AA-AAC8-AF932F3B3938}" type="presOf" srcId="{C573BFFB-7C51-4A46-99CE-0C59D9D7F6CC}" destId="{C71F5589-0A9A-4619-A7CF-3CEE5DC591E8}" srcOrd="0" destOrd="0" presId="urn:microsoft.com/office/officeart/2005/8/layout/orgChart1"/>
    <dgm:cxn modelId="{4F6EB211-2769-4188-AE01-735FAF3B0B54}" type="presOf" srcId="{4F8038B1-AE38-4E99-9229-BA885FFCA52F}" destId="{14A97B53-8E42-4D5A-8CF1-B45A8267C8E1}" srcOrd="0" destOrd="0" presId="urn:microsoft.com/office/officeart/2005/8/layout/orgChart1"/>
    <dgm:cxn modelId="{5595C47F-F9D9-4854-B5E0-0B554E2B2C3E}" type="presOf" srcId="{DB8AFEEA-C3EB-45AE-BD0C-31331637A7CC}" destId="{DA5BAA25-18E9-42DB-A440-C2D23F3353C4}" srcOrd="1" destOrd="0" presId="urn:microsoft.com/office/officeart/2005/8/layout/orgChart1"/>
    <dgm:cxn modelId="{8E243233-F933-41D0-96F9-CA42AA7B1EF0}" srcId="{8F9B962E-1A76-4DB3-8E18-81A971FBB424}" destId="{481E1E16-1C4F-4904-B841-8A0C38F08330}" srcOrd="4" destOrd="0" parTransId="{2ACA0B49-447C-49D5-96A8-8E9024329F08}" sibTransId="{DB45D4F3-EECC-4944-87B8-7DB7CABA051C}"/>
    <dgm:cxn modelId="{F8EFF1AB-A17D-4FD6-A782-5F1838E63F49}" srcId="{8F9B962E-1A76-4DB3-8E18-81A971FBB424}" destId="{B5ACDE88-EA94-4A71-ACC1-903A1277A77B}" srcOrd="3" destOrd="0" parTransId="{EBF28800-DFF4-4DF1-98EF-348D577D4AE1}" sibTransId="{86543FA6-6C4A-4F76-A93D-03B082BDF8C9}"/>
    <dgm:cxn modelId="{ABFBAB5F-6142-47CD-8FDD-A4DE94D8270A}" type="presOf" srcId="{D6003E90-5AEF-4CA8-A9F9-CA405092D367}" destId="{AE4558E8-961F-43E0-8494-B904BFF2165B}" srcOrd="1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868B4A99-FF06-4AE2-9E52-54E27AD63CC3}" type="presOf" srcId="{481E1E16-1C4F-4904-B841-8A0C38F08330}" destId="{BCD91416-32FE-47F0-81B0-73D225F1A345}" srcOrd="1" destOrd="0" presId="urn:microsoft.com/office/officeart/2005/8/layout/orgChart1"/>
    <dgm:cxn modelId="{CEA381E9-3D4D-4E29-9B44-DFC46BF787AE}" type="presOf" srcId="{5BD0C678-26C1-4B96-9B0D-28DB1A91451B}" destId="{2F3E4E81-D817-4889-B317-10EF0B5BE4F5}" srcOrd="0" destOrd="0" presId="urn:microsoft.com/office/officeart/2005/8/layout/orgChart1"/>
    <dgm:cxn modelId="{114FC27F-5049-4E1C-808A-62EC79060083}" type="presOf" srcId="{2ACA0B49-447C-49D5-96A8-8E9024329F08}" destId="{09D1D8EB-E8C3-43CD-B56C-6B695D717341}" srcOrd="0" destOrd="0" presId="urn:microsoft.com/office/officeart/2005/8/layout/orgChart1"/>
    <dgm:cxn modelId="{D1A6D507-EEF5-4A4B-8549-BC31334E84CE}" type="presOf" srcId="{1F1AD0A3-D7C4-4B4E-80A7-E2621A72994E}" destId="{E3FA594D-1926-4458-8DA2-ABE278C20571}" srcOrd="0" destOrd="0" presId="urn:microsoft.com/office/officeart/2005/8/layout/orgChart1"/>
    <dgm:cxn modelId="{A829687A-48E3-4C01-86D8-3C1F4AB9593E}" type="presOf" srcId="{54B20555-646E-4D7E-AF93-B61230ECE6A1}" destId="{51617A31-7A0A-4520-95CB-6B68FD38B7B5}" srcOrd="0" destOrd="0" presId="urn:microsoft.com/office/officeart/2005/8/layout/orgChart1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756F5AF4-097E-4798-9EC5-C688B05E5534}" type="presOf" srcId="{AB03D1AF-4955-4952-907A-E8BF80BF81E4}" destId="{CB68EB79-D495-41F6-960A-6EFE324F574B}" srcOrd="0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C0BFA081-0BD0-4463-836A-2E490416867E}" srcId="{8F9B962E-1A76-4DB3-8E18-81A971FBB424}" destId="{5BD0C678-26C1-4B96-9B0D-28DB1A91451B}" srcOrd="5" destOrd="0" parTransId="{AB03D1AF-4955-4952-907A-E8BF80BF81E4}" sibTransId="{574AB64C-9CFD-4BF0-B590-25DB6987407E}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41B82BCF-E9DE-4703-B6F4-582A66ABF54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417E804F-EBBD-4E4E-A90B-91799679118A}" type="presParOf" srcId="{D70E8416-8634-45E9-A718-F442A9218CA9}" destId="{14A97B53-8E42-4D5A-8CF1-B45A8267C8E1}" srcOrd="2" destOrd="0" presId="urn:microsoft.com/office/officeart/2005/8/layout/orgChart1"/>
    <dgm:cxn modelId="{8D372669-7073-435D-82EE-E6EEAA0E260E}" type="presParOf" srcId="{D70E8416-8634-45E9-A718-F442A9218CA9}" destId="{2F65E00A-763F-4E0D-A57B-9FD233220AE9}" srcOrd="3" destOrd="0" presId="urn:microsoft.com/office/officeart/2005/8/layout/orgChart1"/>
    <dgm:cxn modelId="{0C0D5066-41F9-4259-AB81-3E308EF31378}" type="presParOf" srcId="{2F65E00A-763F-4E0D-A57B-9FD233220AE9}" destId="{7641797E-E474-438A-BE18-69F77C597075}" srcOrd="0" destOrd="0" presId="urn:microsoft.com/office/officeart/2005/8/layout/orgChart1"/>
    <dgm:cxn modelId="{257A2B69-EC5F-40B4-A339-9B8B6CC1CE4B}" type="presParOf" srcId="{7641797E-E474-438A-BE18-69F77C597075}" destId="{1DADDD1F-95E5-4B7D-BC71-5A164E7B8E01}" srcOrd="0" destOrd="0" presId="urn:microsoft.com/office/officeart/2005/8/layout/orgChart1"/>
    <dgm:cxn modelId="{A4AF59AF-8955-4D31-98A0-8CF160BACC5B}" type="presParOf" srcId="{7641797E-E474-438A-BE18-69F77C597075}" destId="{DA5BAA25-18E9-42DB-A440-C2D23F3353C4}" srcOrd="1" destOrd="0" presId="urn:microsoft.com/office/officeart/2005/8/layout/orgChart1"/>
    <dgm:cxn modelId="{24D75D44-13C3-4861-A21C-0DDA727B8F19}" type="presParOf" srcId="{2F65E00A-763F-4E0D-A57B-9FD233220AE9}" destId="{D5E39680-1011-435E-93A7-7C042BA6B432}" srcOrd="1" destOrd="0" presId="urn:microsoft.com/office/officeart/2005/8/layout/orgChart1"/>
    <dgm:cxn modelId="{E773AD6F-935A-4455-98D9-4A09B4C1E159}" type="presParOf" srcId="{2F65E00A-763F-4E0D-A57B-9FD233220AE9}" destId="{170BB971-240B-4EA0-B83E-68AF7EF45CF4}" srcOrd="2" destOrd="0" presId="urn:microsoft.com/office/officeart/2005/8/layout/orgChart1"/>
    <dgm:cxn modelId="{0E3EF101-48E4-4DED-9CE8-10DCAB06BBEA}" type="presParOf" srcId="{D70E8416-8634-45E9-A718-F442A9218CA9}" destId="{2B50E6D1-09F4-45FA-AFCE-55DAE9B84D5A}" srcOrd="4" destOrd="0" presId="urn:microsoft.com/office/officeart/2005/8/layout/orgChart1"/>
    <dgm:cxn modelId="{D26F9C6F-0DA0-445F-A3EC-344E39EAF47E}" type="presParOf" srcId="{D70E8416-8634-45E9-A718-F442A9218CA9}" destId="{629DA9DC-C1E1-423E-A171-021A0BDC00A9}" srcOrd="5" destOrd="0" presId="urn:microsoft.com/office/officeart/2005/8/layout/orgChart1"/>
    <dgm:cxn modelId="{207ED531-4B2C-4AE2-A43E-D5906585D9A2}" type="presParOf" srcId="{629DA9DC-C1E1-423E-A171-021A0BDC00A9}" destId="{7146E829-2957-4712-900C-0941B6FAB701}" srcOrd="0" destOrd="0" presId="urn:microsoft.com/office/officeart/2005/8/layout/orgChart1"/>
    <dgm:cxn modelId="{8634B074-0045-4AF1-BEEE-2DF37EF8566D}" type="presParOf" srcId="{7146E829-2957-4712-900C-0941B6FAB701}" destId="{51617A31-7A0A-4520-95CB-6B68FD38B7B5}" srcOrd="0" destOrd="0" presId="urn:microsoft.com/office/officeart/2005/8/layout/orgChart1"/>
    <dgm:cxn modelId="{FABCF55C-17A5-4A24-9A24-CF616EF6F881}" type="presParOf" srcId="{7146E829-2957-4712-900C-0941B6FAB701}" destId="{5E8A2E11-7EBB-4CC1-894C-44826D0952C7}" srcOrd="1" destOrd="0" presId="urn:microsoft.com/office/officeart/2005/8/layout/orgChart1"/>
    <dgm:cxn modelId="{61FA08F7-0C58-4963-97C4-3C49AC4563E9}" type="presParOf" srcId="{629DA9DC-C1E1-423E-A171-021A0BDC00A9}" destId="{E7DC3843-ABD1-4C39-A033-749A0B2D4C8A}" srcOrd="1" destOrd="0" presId="urn:microsoft.com/office/officeart/2005/8/layout/orgChart1"/>
    <dgm:cxn modelId="{9E5569AE-1E3B-4E52-9097-16D49E392F7D}" type="presParOf" srcId="{629DA9DC-C1E1-423E-A171-021A0BDC00A9}" destId="{23200E3C-11F0-41EC-AC6C-EEE604AB8168}" srcOrd="2" destOrd="0" presId="urn:microsoft.com/office/officeart/2005/8/layout/orgChart1"/>
    <dgm:cxn modelId="{AC17D0C2-ED91-44F8-958B-448025291D87}" type="presParOf" srcId="{D70E8416-8634-45E9-A718-F442A9218CA9}" destId="{C5B522BE-75A2-41D8-8A81-6F22CD8850AF}" srcOrd="6" destOrd="0" presId="urn:microsoft.com/office/officeart/2005/8/layout/orgChart1"/>
    <dgm:cxn modelId="{E08161C6-C427-4509-B946-A99D9F719D5B}" type="presParOf" srcId="{D70E8416-8634-45E9-A718-F442A9218CA9}" destId="{F84FB4AC-1442-403B-BB7D-8DE38F46ECD8}" srcOrd="7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737A2EEC-BE72-437D-AE25-405C09192E31}" type="presParOf" srcId="{0566D923-EB57-4818-8545-859FCB79545B}" destId="{09D1D8EB-E8C3-43CD-B56C-6B695D717341}" srcOrd="0" destOrd="0" presId="urn:microsoft.com/office/officeart/2005/8/layout/orgChart1"/>
    <dgm:cxn modelId="{3379761D-6375-4416-A890-D64BC72BA93D}" type="presParOf" srcId="{0566D923-EB57-4818-8545-859FCB79545B}" destId="{47AD2F17-F5B4-4788-9EAC-C5BA55D616DD}" srcOrd="1" destOrd="0" presId="urn:microsoft.com/office/officeart/2005/8/layout/orgChart1"/>
    <dgm:cxn modelId="{8CE8CB35-8473-48CF-BA53-487B6092E62C}" type="presParOf" srcId="{47AD2F17-F5B4-4788-9EAC-C5BA55D616DD}" destId="{1BFD2293-F6D0-44CF-AC90-DD029F178693}" srcOrd="0" destOrd="0" presId="urn:microsoft.com/office/officeart/2005/8/layout/orgChart1"/>
    <dgm:cxn modelId="{4EB27A4C-E840-4CFB-ABFA-62984A3340CA}" type="presParOf" srcId="{1BFD2293-F6D0-44CF-AC90-DD029F178693}" destId="{83056999-E25B-4749-B388-6700BE043AE2}" srcOrd="0" destOrd="0" presId="urn:microsoft.com/office/officeart/2005/8/layout/orgChart1"/>
    <dgm:cxn modelId="{F619EC26-624D-42D0-A307-650B26085129}" type="presParOf" srcId="{1BFD2293-F6D0-44CF-AC90-DD029F178693}" destId="{BCD91416-32FE-47F0-81B0-73D225F1A345}" srcOrd="1" destOrd="0" presId="urn:microsoft.com/office/officeart/2005/8/layout/orgChart1"/>
    <dgm:cxn modelId="{C6E9FE4D-8627-4638-9870-83F7BFB6B17A}" type="presParOf" srcId="{47AD2F17-F5B4-4788-9EAC-C5BA55D616DD}" destId="{B32D12FD-C967-4AAE-9F6B-700307C9EDE2}" srcOrd="1" destOrd="0" presId="urn:microsoft.com/office/officeart/2005/8/layout/orgChart1"/>
    <dgm:cxn modelId="{EB8114DF-3DBB-4A89-ADA5-C4F18C696825}" type="presParOf" srcId="{47AD2F17-F5B4-4788-9EAC-C5BA55D616DD}" destId="{8FE6FA7B-3D61-43E0-933B-FA46145EC177}" srcOrd="2" destOrd="0" presId="urn:microsoft.com/office/officeart/2005/8/layout/orgChart1"/>
    <dgm:cxn modelId="{DE43D559-37FE-47A6-8959-7ED8A320CF63}" type="presParOf" srcId="{0566D923-EB57-4818-8545-859FCB79545B}" destId="{CB68EB79-D495-41F6-960A-6EFE324F574B}" srcOrd="2" destOrd="0" presId="urn:microsoft.com/office/officeart/2005/8/layout/orgChart1"/>
    <dgm:cxn modelId="{B8CFA37F-08BE-48C5-B66F-9B0AC953BC2D}" type="presParOf" srcId="{0566D923-EB57-4818-8545-859FCB79545B}" destId="{E2C99853-A755-4FB6-9B2E-A29E2DAB7B9F}" srcOrd="3" destOrd="0" presId="urn:microsoft.com/office/officeart/2005/8/layout/orgChart1"/>
    <dgm:cxn modelId="{8DEF1E40-704C-4E18-9F9F-A410B305171F}" type="presParOf" srcId="{E2C99853-A755-4FB6-9B2E-A29E2DAB7B9F}" destId="{4289D1CA-2F26-4FB3-B37F-58756885638B}" srcOrd="0" destOrd="0" presId="urn:microsoft.com/office/officeart/2005/8/layout/orgChart1"/>
    <dgm:cxn modelId="{A65E8C8A-79F1-4683-88CB-F54730211A1F}" type="presParOf" srcId="{4289D1CA-2F26-4FB3-B37F-58756885638B}" destId="{2F3E4E81-D817-4889-B317-10EF0B5BE4F5}" srcOrd="0" destOrd="0" presId="urn:microsoft.com/office/officeart/2005/8/layout/orgChart1"/>
    <dgm:cxn modelId="{892AFD3E-A2F7-47C6-B5A7-22AAC1D635E1}" type="presParOf" srcId="{4289D1CA-2F26-4FB3-B37F-58756885638B}" destId="{9E81377E-878A-4450-AF7F-6F5908C0B49B}" srcOrd="1" destOrd="0" presId="urn:microsoft.com/office/officeart/2005/8/layout/orgChart1"/>
    <dgm:cxn modelId="{427D6E41-137C-4506-8392-BBE9A8E58C8F}" type="presParOf" srcId="{E2C99853-A755-4FB6-9B2E-A29E2DAB7B9F}" destId="{0FD0FC16-66A4-496A-935B-C3010E28AC9F}" srcOrd="1" destOrd="0" presId="urn:microsoft.com/office/officeart/2005/8/layout/orgChart1"/>
    <dgm:cxn modelId="{C54F4875-2525-4E03-861A-B770BA07A4BA}" type="presParOf" srcId="{E2C99853-A755-4FB6-9B2E-A29E2DAB7B9F}" destId="{4326D875-D1EE-4A16-9589-EA1440105969}" srcOrd="2" destOrd="0" presId="urn:microsoft.com/office/officeart/2005/8/layout/orgChart1"/>
    <dgm:cxn modelId="{064B25E8-0D0E-4F73-BF74-00366859C69F}" type="presParOf" srcId="{0566D923-EB57-4818-8545-859FCB79545B}" destId="{C71F5589-0A9A-4619-A7CF-3CEE5DC591E8}" srcOrd="4" destOrd="0" presId="urn:microsoft.com/office/officeart/2005/8/layout/orgChart1"/>
    <dgm:cxn modelId="{C23D2F7A-BE44-4FA1-9B2A-3544E402B928}" type="presParOf" srcId="{0566D923-EB57-4818-8545-859FCB79545B}" destId="{799C3427-0FC4-4F0C-9CDF-234594A82DD3}" srcOrd="5" destOrd="0" presId="urn:microsoft.com/office/officeart/2005/8/layout/orgChart1"/>
    <dgm:cxn modelId="{E5704FA9-365D-41CB-854D-8F7E5F9DCB58}" type="presParOf" srcId="{799C3427-0FC4-4F0C-9CDF-234594A82DD3}" destId="{53368BBA-8960-4A80-9E8C-095763C23969}" srcOrd="0" destOrd="0" presId="urn:microsoft.com/office/officeart/2005/8/layout/orgChart1"/>
    <dgm:cxn modelId="{DA2D05EB-B334-4BA9-8F0B-15BFD20ADE9D}" type="presParOf" srcId="{53368BBA-8960-4A80-9E8C-095763C23969}" destId="{7BC7ED9A-9A2F-415A-A43C-C9EE7B088D3D}" srcOrd="0" destOrd="0" presId="urn:microsoft.com/office/officeart/2005/8/layout/orgChart1"/>
    <dgm:cxn modelId="{F5063439-CFBA-4134-A242-4187F7C08BDB}" type="presParOf" srcId="{53368BBA-8960-4A80-9E8C-095763C23969}" destId="{AE4558E8-961F-43E0-8494-B904BFF2165B}" srcOrd="1" destOrd="0" presId="urn:microsoft.com/office/officeart/2005/8/layout/orgChart1"/>
    <dgm:cxn modelId="{BCFCFF84-552A-4712-99EC-08B0E93A579E}" type="presParOf" srcId="{799C3427-0FC4-4F0C-9CDF-234594A82DD3}" destId="{F9F9697C-0104-4ACA-9D48-448C274AEC77}" srcOrd="1" destOrd="0" presId="urn:microsoft.com/office/officeart/2005/8/layout/orgChart1"/>
    <dgm:cxn modelId="{FFF3B59F-7EE6-4A4C-8426-4F5DB6E23D8E}" type="presParOf" srcId="{799C3427-0FC4-4F0C-9CDF-234594A82DD3}" destId="{CFCF3957-E09E-47A3-8CC3-4D170AEB612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Peritajes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210246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Accidentes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210204</a:t>
          </a:r>
          <a:endParaRPr lang="es-ES" sz="1200" dirty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del Área de Investigaciones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84218, 84653</a:t>
          </a:r>
          <a:endParaRPr lang="es-ES" sz="1200" dirty="0">
            <a:solidFill>
              <a:schemeClr val="tx1"/>
            </a:solidFill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Supervisor(a)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40365</a:t>
          </a: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80309, 84844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44245, 85282</a:t>
          </a:r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22217, 84049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  <a:br>
            <a:rPr lang="es-MX" altLang="es-MX" sz="1200" dirty="0" smtClean="0">
              <a:solidFill>
                <a:schemeClr val="tx1"/>
              </a:solidFill>
            </a:rPr>
          </a:br>
          <a:r>
            <a:rPr lang="es-MX" altLang="es-MX" sz="1200" dirty="0" smtClean="0">
              <a:solidFill>
                <a:schemeClr val="tx1"/>
              </a:solidFill>
            </a:rPr>
            <a:t>116998</a:t>
          </a:r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42873</a:t>
          </a:r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40710</a:t>
          </a:r>
          <a:endParaRPr lang="es-ES" sz="1200" dirty="0">
            <a:solidFill>
              <a:schemeClr val="tx1"/>
            </a:solidFill>
          </a:endParaRPr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7197" custScaleY="111102" custLinFactNeighborX="-106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99376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376" custLinFactNeighborX="-785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4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4" presStyleIdx="0" presStyleCnt="3" custScaleX="90103" custScaleY="90667" custLinFactNeighborX="-345" custLinFactNeighborY="-1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4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4" presStyleIdx="1" presStyleCnt="3" custScaleX="90103" custScaleY="90667" custLinFactNeighborX="-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4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4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4" presStyleIdx="2" presStyleCnt="3" custScaleX="90103" custScaleY="90667" custLinFactNeighborX="-15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4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6344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B425B0BC-F356-4276-98EC-F2E83844E155}" type="pres">
      <dgm:prSet presAssocID="{C5C42207-F00C-4C06-B92E-C5883834FF66}" presName="Name35" presStyleLbl="parChTrans1D3" presStyleIdx="1" presStyleCnt="2"/>
      <dgm:spPr/>
      <dgm:t>
        <a:bodyPr/>
        <a:lstStyle/>
        <a:p>
          <a:endParaRPr lang="es-MX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3" presStyleIdx="1" presStyleCnt="2" custScaleX="106344" custScaleY="97998" custLinFactNeighborX="-7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3" presStyleIdx="1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1F7F7BE-064C-4E9D-BBAB-833836CCF38D}" type="presOf" srcId="{D9FE2805-9CF8-45B4-9E9D-94DFBE434A68}" destId="{F7769E6F-DDC0-49F9-8DFF-A8EB6D61E216}" srcOrd="0" destOrd="0" presId="urn:microsoft.com/office/officeart/2005/8/layout/orgChart1"/>
    <dgm:cxn modelId="{CC4E5E2A-F54F-4229-AE3B-5D238B466DAE}" type="presOf" srcId="{16B79D4D-6D11-4EBF-B806-FE6CF917CB8D}" destId="{CFEFFD6C-721C-4CB5-9AE4-49F8AEC6E651}" srcOrd="0" destOrd="0" presId="urn:microsoft.com/office/officeart/2005/8/layout/orgChart1"/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390EBBA3-13DF-4BC0-BB3E-5E054E2A2000}" type="presOf" srcId="{8A3DAA1F-8AC2-4E6A-992D-DEF58EDD21F9}" destId="{676B065B-52F5-4142-AD91-1C77325095B5}" srcOrd="0" destOrd="0" presId="urn:microsoft.com/office/officeart/2005/8/layout/orgChart1"/>
    <dgm:cxn modelId="{4633F02D-EFD3-4ABB-9F54-8F6A455B6289}" type="presOf" srcId="{D573B694-CAA8-4A9E-B5A9-A6FD14382D1D}" destId="{E4A82229-7835-40E4-A10D-3AC5C5C65ED0}" srcOrd="1" destOrd="0" presId="urn:microsoft.com/office/officeart/2005/8/layout/orgChart1"/>
    <dgm:cxn modelId="{ED7C0751-A5F5-4C12-A0D0-C187647E3662}" type="presOf" srcId="{16B79D4D-6D11-4EBF-B806-FE6CF917CB8D}" destId="{37B9AB24-C9CB-4D36-911E-B20D30DC9C39}" srcOrd="1" destOrd="0" presId="urn:microsoft.com/office/officeart/2005/8/layout/orgChart1"/>
    <dgm:cxn modelId="{809396FB-2AAC-4A72-BE2A-7D747590B362}" type="presOf" srcId="{8A3DAA1F-8AC2-4E6A-992D-DEF58EDD21F9}" destId="{887E46D8-0152-4CB9-A869-6D4A54368B77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3A53EA94-7C9D-441E-BB57-01231A2F8734}" type="presOf" srcId="{33A4077E-56DE-430E-8944-F89D4964016A}" destId="{F347D248-52EB-4953-98DB-6F58FF9E873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70B33D5-EB23-438E-BA2C-BD2992973266}" type="presOf" srcId="{C5C42207-F00C-4C06-B92E-C5883834FF66}" destId="{B425B0BC-F356-4276-98EC-F2E83844E155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0FD10001-BF9F-487C-9A3C-C0F56907BE85}" type="presOf" srcId="{C750BE99-15C4-413C-9584-DBE07F7CBBAA}" destId="{E25DB664-AC94-421F-8DCC-1884A7558CF7}" srcOrd="0" destOrd="0" presId="urn:microsoft.com/office/officeart/2005/8/layout/orgChart1"/>
    <dgm:cxn modelId="{9325F513-F002-4E16-9C9B-7E84D598E20E}" type="presOf" srcId="{33A4077E-56DE-430E-8944-F89D4964016A}" destId="{18EB5B25-B9D9-4CE0-8D61-77213695C374}" srcOrd="1" destOrd="0" presId="urn:microsoft.com/office/officeart/2005/8/layout/orgChart1"/>
    <dgm:cxn modelId="{57A7B2D3-3D5A-48D9-AAB6-662ED8E7F3B7}" type="presOf" srcId="{0DDA31B2-9E57-4FF5-B947-D35C7B85958E}" destId="{B9D0E430-7741-4B9E-991E-E850DAEB4A3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DAC8142-5201-4D71-8904-37F138B63A86}" type="presOf" srcId="{D573B694-CAA8-4A9E-B5A9-A6FD14382D1D}" destId="{051E4DF2-B884-4F4A-8077-C7DFDEC7D3D9}" srcOrd="0" destOrd="0" presId="urn:microsoft.com/office/officeart/2005/8/layout/orgChart1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CC0FE9B-C614-4A80-B576-E25A8A341A9A}" type="presOf" srcId="{14B5E31D-3C90-4C16-98F1-7F7704548D4F}" destId="{A913208E-DE13-4A48-AA3E-81819AA0BFD5}" srcOrd="0" destOrd="0" presId="urn:microsoft.com/office/officeart/2005/8/layout/orgChart1"/>
    <dgm:cxn modelId="{396B9EA0-1D4D-4AF3-BE3F-F39F21DCA9BD}" type="presOf" srcId="{5979AF19-E7C8-409C-BD7E-4EF49B93CC3A}" destId="{520A308D-5512-4951-B79E-17D72A866BB4}" srcOrd="0" destOrd="0" presId="urn:microsoft.com/office/officeart/2005/8/layout/orgChart1"/>
    <dgm:cxn modelId="{8FD550F2-8AB6-461A-A635-808C60263708}" type="presOf" srcId="{14B5E31D-3C90-4C16-98F1-7F7704548D4F}" destId="{13452601-D8FB-4002-B111-551E19279167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CD420394-C4B0-4099-B120-C807CD3CC4FA}" type="presParOf" srcId="{DBDE0C42-B65A-4FF4-A1B6-4A7374870D94}" destId="{520A308D-5512-4951-B79E-17D72A866BB4}" srcOrd="0" destOrd="0" presId="urn:microsoft.com/office/officeart/2005/8/layout/orgChart1"/>
    <dgm:cxn modelId="{DA15FDA4-6CB4-4525-98BC-5A673C50D112}" type="presParOf" srcId="{DBDE0C42-B65A-4FF4-A1B6-4A7374870D94}" destId="{F8C48E6E-612E-48DE-BB88-5057B5F2CB7D}" srcOrd="1" destOrd="0" presId="urn:microsoft.com/office/officeart/2005/8/layout/orgChart1"/>
    <dgm:cxn modelId="{C88D6A33-6FEA-4526-B8D8-BDAA1A7F04F4}" type="presParOf" srcId="{F8C48E6E-612E-48DE-BB88-5057B5F2CB7D}" destId="{631D0FAB-8025-4C82-81B6-7FE1C116B7F8}" srcOrd="0" destOrd="0" presId="urn:microsoft.com/office/officeart/2005/8/layout/orgChart1"/>
    <dgm:cxn modelId="{2EAFFAE4-3288-4D5B-BE74-729B9CEACC76}" type="presParOf" srcId="{631D0FAB-8025-4C82-81B6-7FE1C116B7F8}" destId="{676B065B-52F5-4142-AD91-1C77325095B5}" srcOrd="0" destOrd="0" presId="urn:microsoft.com/office/officeart/2005/8/layout/orgChart1"/>
    <dgm:cxn modelId="{2C2864DA-CB46-4545-95E4-3C96495E840E}" type="presParOf" srcId="{631D0FAB-8025-4C82-81B6-7FE1C116B7F8}" destId="{887E46D8-0152-4CB9-A869-6D4A54368B77}" srcOrd="1" destOrd="0" presId="urn:microsoft.com/office/officeart/2005/8/layout/orgChart1"/>
    <dgm:cxn modelId="{5184331F-71A3-44CF-98E9-30930ED31AFE}" type="presParOf" srcId="{F8C48E6E-612E-48DE-BB88-5057B5F2CB7D}" destId="{39CC2905-99FB-410A-A7C1-BD5294C8156E}" srcOrd="1" destOrd="0" presId="urn:microsoft.com/office/officeart/2005/8/layout/orgChart1"/>
    <dgm:cxn modelId="{47168A02-BD14-4A69-87E1-09EA80FC7DF2}" type="presParOf" srcId="{39CC2905-99FB-410A-A7C1-BD5294C8156E}" destId="{B9D0E430-7741-4B9E-991E-E850DAEB4A39}" srcOrd="0" destOrd="0" presId="urn:microsoft.com/office/officeart/2005/8/layout/orgChart1"/>
    <dgm:cxn modelId="{D05F5BDC-A8D2-4CE3-B846-A3549203908E}" type="presParOf" srcId="{39CC2905-99FB-410A-A7C1-BD5294C8156E}" destId="{1C506D3A-C129-4ED8-AA20-5ED5C497DD73}" srcOrd="1" destOrd="0" presId="urn:microsoft.com/office/officeart/2005/8/layout/orgChart1"/>
    <dgm:cxn modelId="{5C86CEAD-74E3-4380-9AE2-213D94DB3341}" type="presParOf" srcId="{1C506D3A-C129-4ED8-AA20-5ED5C497DD73}" destId="{FEF2F214-9A1A-4A40-B6CD-4930A3311625}" srcOrd="0" destOrd="0" presId="urn:microsoft.com/office/officeart/2005/8/layout/orgChart1"/>
    <dgm:cxn modelId="{922BF208-5218-4109-9780-96682B1B9485}" type="presParOf" srcId="{FEF2F214-9A1A-4A40-B6CD-4930A3311625}" destId="{A913208E-DE13-4A48-AA3E-81819AA0BFD5}" srcOrd="0" destOrd="0" presId="urn:microsoft.com/office/officeart/2005/8/layout/orgChart1"/>
    <dgm:cxn modelId="{44BB9F64-B879-4D99-B9C1-E5B63E3F3660}" type="presParOf" srcId="{FEF2F214-9A1A-4A40-B6CD-4930A3311625}" destId="{13452601-D8FB-4002-B111-551E19279167}" srcOrd="1" destOrd="0" presId="urn:microsoft.com/office/officeart/2005/8/layout/orgChart1"/>
    <dgm:cxn modelId="{8080511B-C50E-49C7-9724-327DEE794B1E}" type="presParOf" srcId="{1C506D3A-C129-4ED8-AA20-5ED5C497DD73}" destId="{8ADDA041-39B6-4A56-B49E-1FA8D7F5A4BE}" srcOrd="1" destOrd="0" presId="urn:microsoft.com/office/officeart/2005/8/layout/orgChart1"/>
    <dgm:cxn modelId="{60BAD0E5-E7E4-448E-BC4D-BCA3E9F6872C}" type="presParOf" srcId="{1C506D3A-C129-4ED8-AA20-5ED5C497DD73}" destId="{FAF7F738-CC89-4741-8AC4-556EFA473F81}" srcOrd="2" destOrd="0" presId="urn:microsoft.com/office/officeart/2005/8/layout/orgChart1"/>
    <dgm:cxn modelId="{65B5E65A-C851-4D30-BCF3-C357485879B1}" type="presParOf" srcId="{39CC2905-99FB-410A-A7C1-BD5294C8156E}" destId="{F7769E6F-DDC0-49F9-8DFF-A8EB6D61E216}" srcOrd="2" destOrd="0" presId="urn:microsoft.com/office/officeart/2005/8/layout/orgChart1"/>
    <dgm:cxn modelId="{A4118CEF-02BB-4EF8-A6E8-10E1D4483004}" type="presParOf" srcId="{39CC2905-99FB-410A-A7C1-BD5294C8156E}" destId="{4984257A-2D17-4C92-9976-7481664F9819}" srcOrd="3" destOrd="0" presId="urn:microsoft.com/office/officeart/2005/8/layout/orgChart1"/>
    <dgm:cxn modelId="{3C8FE30A-F51D-4A75-829E-160F4E4EFA5E}" type="presParOf" srcId="{4984257A-2D17-4C92-9976-7481664F9819}" destId="{58104AB8-0615-4C77-B0D5-6A15CFC2A7BA}" srcOrd="0" destOrd="0" presId="urn:microsoft.com/office/officeart/2005/8/layout/orgChart1"/>
    <dgm:cxn modelId="{1214D96F-5958-49D7-9EA3-571F72D7A992}" type="presParOf" srcId="{58104AB8-0615-4C77-B0D5-6A15CFC2A7BA}" destId="{CFEFFD6C-721C-4CB5-9AE4-49F8AEC6E651}" srcOrd="0" destOrd="0" presId="urn:microsoft.com/office/officeart/2005/8/layout/orgChart1"/>
    <dgm:cxn modelId="{2E31694A-E444-4F55-85AD-0966F8CBC012}" type="presParOf" srcId="{58104AB8-0615-4C77-B0D5-6A15CFC2A7BA}" destId="{37B9AB24-C9CB-4D36-911E-B20D30DC9C39}" srcOrd="1" destOrd="0" presId="urn:microsoft.com/office/officeart/2005/8/layout/orgChart1"/>
    <dgm:cxn modelId="{6C3844D2-0053-4191-A7F4-C80F91D4373E}" type="presParOf" srcId="{4984257A-2D17-4C92-9976-7481664F9819}" destId="{4AB033D2-1BDA-4354-9340-5BE9ED942CAB}" srcOrd="1" destOrd="0" presId="urn:microsoft.com/office/officeart/2005/8/layout/orgChart1"/>
    <dgm:cxn modelId="{9A507AD2-F107-4B78-9DB4-32F3ADCD03B9}" type="presParOf" srcId="{4984257A-2D17-4C92-9976-7481664F9819}" destId="{D550C922-1A4B-4A32-92CE-1EF260FEC443}" srcOrd="2" destOrd="0" presId="urn:microsoft.com/office/officeart/2005/8/layout/orgChart1"/>
    <dgm:cxn modelId="{AC34C46D-3472-4D2F-BB91-E23FBE273DCF}" type="presParOf" srcId="{39CC2905-99FB-410A-A7C1-BD5294C8156E}" destId="{E25DB664-AC94-421F-8DCC-1884A7558CF7}" srcOrd="4" destOrd="0" presId="urn:microsoft.com/office/officeart/2005/8/layout/orgChart1"/>
    <dgm:cxn modelId="{0A527D82-2DB6-4192-96B5-B3743BD73E87}" type="presParOf" srcId="{39CC2905-99FB-410A-A7C1-BD5294C8156E}" destId="{2A8666D3-0E06-4A29-9FEE-80529A33BA9D}" srcOrd="5" destOrd="0" presId="urn:microsoft.com/office/officeart/2005/8/layout/orgChart1"/>
    <dgm:cxn modelId="{3A455045-98AF-427E-B860-A1F9CCAD2FAC}" type="presParOf" srcId="{2A8666D3-0E06-4A29-9FEE-80529A33BA9D}" destId="{2E4F4C8F-0175-4B74-8BA5-7413DADB2595}" srcOrd="0" destOrd="0" presId="urn:microsoft.com/office/officeart/2005/8/layout/orgChart1"/>
    <dgm:cxn modelId="{4FEEFCCB-F698-4507-BB21-30D64522E822}" type="presParOf" srcId="{2E4F4C8F-0175-4B74-8BA5-7413DADB2595}" destId="{051E4DF2-B884-4F4A-8077-C7DFDEC7D3D9}" srcOrd="0" destOrd="0" presId="urn:microsoft.com/office/officeart/2005/8/layout/orgChart1"/>
    <dgm:cxn modelId="{37FBB6B9-14D9-48C4-AFB0-0E6073826688}" type="presParOf" srcId="{2E4F4C8F-0175-4B74-8BA5-7413DADB2595}" destId="{E4A82229-7835-40E4-A10D-3AC5C5C65ED0}" srcOrd="1" destOrd="0" presId="urn:microsoft.com/office/officeart/2005/8/layout/orgChart1"/>
    <dgm:cxn modelId="{3A32D3B2-56EA-4732-8AAB-73F832403A8F}" type="presParOf" srcId="{2A8666D3-0E06-4A29-9FEE-80529A33BA9D}" destId="{64522CE7-2596-4A11-BEA5-E82A32814C4C}" srcOrd="1" destOrd="0" presId="urn:microsoft.com/office/officeart/2005/8/layout/orgChart1"/>
    <dgm:cxn modelId="{C5D8FEB3-C956-4566-B165-B25924EAE2DD}" type="presParOf" srcId="{2A8666D3-0E06-4A29-9FEE-80529A33BA9D}" destId="{49282BCE-D2FD-433E-9205-5503545FF4D3}" srcOrd="2" destOrd="0" presId="urn:microsoft.com/office/officeart/2005/8/layout/orgChart1"/>
    <dgm:cxn modelId="{0D3831F7-C6DD-47BA-AB29-9572386BF8F5}" type="presParOf" srcId="{F8C48E6E-612E-48DE-BB88-5057B5F2CB7D}" destId="{20BDDAFD-70F0-484D-A6A6-3060A7A6FF7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0F60B65-9C5D-4188-8C24-ED85D05DF674}" type="presParOf" srcId="{0DCE5A2E-AABD-41D8-AB45-73FC6E777742}" destId="{B425B0BC-F356-4276-98EC-F2E83844E155}" srcOrd="0" destOrd="0" presId="urn:microsoft.com/office/officeart/2005/8/layout/orgChart1"/>
    <dgm:cxn modelId="{B388F5A4-1894-4DAB-9EB6-BBFB838FE044}" type="presParOf" srcId="{0DCE5A2E-AABD-41D8-AB45-73FC6E777742}" destId="{B26FDB21-675E-44B4-A667-06D6412CE350}" srcOrd="1" destOrd="0" presId="urn:microsoft.com/office/officeart/2005/8/layout/orgChart1"/>
    <dgm:cxn modelId="{A4818F63-D4E5-49E9-928D-29A612CDF4FB}" type="presParOf" srcId="{B26FDB21-675E-44B4-A667-06D6412CE350}" destId="{8A7474CE-4FCC-41EF-97A5-EE35FBB7579D}" srcOrd="0" destOrd="0" presId="urn:microsoft.com/office/officeart/2005/8/layout/orgChart1"/>
    <dgm:cxn modelId="{8AD44EB5-52AC-4467-94AA-5C557E1ED807}" type="presParOf" srcId="{8A7474CE-4FCC-41EF-97A5-EE35FBB7579D}" destId="{F347D248-52EB-4953-98DB-6F58FF9E8735}" srcOrd="0" destOrd="0" presId="urn:microsoft.com/office/officeart/2005/8/layout/orgChart1"/>
    <dgm:cxn modelId="{D710DD4E-43FF-4CC4-9FB0-6CD4DDC13ECC}" type="presParOf" srcId="{8A7474CE-4FCC-41EF-97A5-EE35FBB7579D}" destId="{18EB5B25-B9D9-4CE0-8D61-77213695C374}" srcOrd="1" destOrd="0" presId="urn:microsoft.com/office/officeart/2005/8/layout/orgChart1"/>
    <dgm:cxn modelId="{3CB6DE4E-25E8-4278-9D21-5C2F6CE55F92}" type="presParOf" srcId="{B26FDB21-675E-44B4-A667-06D6412CE350}" destId="{AD1056BB-3A49-41F9-AE7F-E8BD96DA6212}" srcOrd="1" destOrd="0" presId="urn:microsoft.com/office/officeart/2005/8/layout/orgChart1"/>
    <dgm:cxn modelId="{239740F0-9D00-4EC9-BC15-DABBAD0D757A}" type="presParOf" srcId="{B26FDB21-675E-44B4-A667-06D6412CE350}" destId="{EEDE48EA-1C0E-465B-BFC4-D546D3563A24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de Radiocomunicación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Monitoreo</a:t>
          </a:r>
          <a:endParaRPr lang="es-ES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Cómputo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210107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05D9FCC-1004-4030-AC6C-68FC0DF2ACD1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Vacante</a:t>
          </a:r>
        </a:p>
      </dgm:t>
    </dgm:pt>
    <dgm:pt modelId="{CF02649C-7CD4-4907-81DD-61110142C9E4}" type="parTrans" cxnId="{E7D368D8-7279-4717-B24F-05C36D9E0A21}">
      <dgm:prSet/>
      <dgm:spPr/>
      <dgm:t>
        <a:bodyPr/>
        <a:lstStyle/>
        <a:p>
          <a:endParaRPr lang="es-MX" sz="1200"/>
        </a:p>
      </dgm:t>
    </dgm:pt>
    <dgm:pt modelId="{2A0DACDA-CA7F-4996-9D2A-CD0F75319C7B}" type="sibTrans" cxnId="{E7D368D8-7279-4717-B24F-05C36D9E0A21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3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A659B9A1-4425-4354-B444-658867A91A8F}" type="pres">
      <dgm:prSet presAssocID="{CF02649C-7CD4-4907-81DD-61110142C9E4}" presName="Name111" presStyleLbl="parChTrans1D2" presStyleIdx="2" presStyleCnt="3"/>
      <dgm:spPr/>
      <dgm:t>
        <a:bodyPr/>
        <a:lstStyle/>
        <a:p>
          <a:endParaRPr lang="es-MX"/>
        </a:p>
      </dgm:t>
    </dgm:pt>
    <dgm:pt modelId="{0DCE85DF-7EE6-4801-A924-646EC3EAAB34}" type="pres">
      <dgm:prSet presAssocID="{A05D9FCC-1004-4030-AC6C-68FC0DF2ACD1}" presName="hierRoot3" presStyleCnt="0">
        <dgm:presLayoutVars>
          <dgm:hierBranch val="init"/>
        </dgm:presLayoutVars>
      </dgm:prSet>
      <dgm:spPr/>
    </dgm:pt>
    <dgm:pt modelId="{D1EC2554-9490-4B48-A898-7999F4D029F9}" type="pres">
      <dgm:prSet presAssocID="{A05D9FCC-1004-4030-AC6C-68FC0DF2ACD1}" presName="rootComposite3" presStyleCnt="0"/>
      <dgm:spPr/>
    </dgm:pt>
    <dgm:pt modelId="{689D2A6B-DC63-4240-8D00-9FB48D9ACD6F}" type="pres">
      <dgm:prSet presAssocID="{A05D9FCC-1004-4030-AC6C-68FC0DF2ACD1}" presName="rootText3" presStyleLbl="asst1" presStyleIdx="0" presStyleCnt="1" custScaleX="80271" custScaleY="69480" custLinFactNeighborY="-966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5BA147E-B0C4-4C2F-A4D5-F2592A8DD63F}" type="pres">
      <dgm:prSet presAssocID="{A05D9FCC-1004-4030-AC6C-68FC0DF2ACD1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0835981-4CE9-45DF-8033-B67BF98ED1E4}" type="pres">
      <dgm:prSet presAssocID="{A05D9FCC-1004-4030-AC6C-68FC0DF2ACD1}" presName="hierChild6" presStyleCnt="0"/>
      <dgm:spPr/>
    </dgm:pt>
    <dgm:pt modelId="{690DFEE5-1295-4C16-9C42-9A284A5AFFC1}" type="pres">
      <dgm:prSet presAssocID="{A05D9FCC-1004-4030-AC6C-68FC0DF2ACD1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BF8763FC-45D0-4A5F-AAF4-53C68C1666C7}" type="presOf" srcId="{A05D9FCC-1004-4030-AC6C-68FC0DF2ACD1}" destId="{75BA147E-B0C4-4C2F-A4D5-F2592A8DD63F}" srcOrd="1" destOrd="0" presId="urn:microsoft.com/office/officeart/2005/8/layout/orgChart1"/>
    <dgm:cxn modelId="{A22BB459-4F65-419C-8F20-516B056BF025}" type="presOf" srcId="{A05D9FCC-1004-4030-AC6C-68FC0DF2ACD1}" destId="{689D2A6B-DC63-4240-8D00-9FB48D9ACD6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54B77DF1-E3BD-4DE1-AF8C-D33422F4D155}" type="presOf" srcId="{CF02649C-7CD4-4907-81DD-61110142C9E4}" destId="{A659B9A1-4425-4354-B444-658867A91A8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E7D368D8-7279-4717-B24F-05C36D9E0A21}" srcId="{9DEA55C1-E59C-4B5B-90DC-1D0B54C2B20C}" destId="{A05D9FCC-1004-4030-AC6C-68FC0DF2ACD1}" srcOrd="2" destOrd="0" parTransId="{CF02649C-7CD4-4907-81DD-61110142C9E4}" sibTransId="{2A0DACDA-CA7F-4996-9D2A-CD0F75319C7B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1155B886-1EE9-473F-ADFF-B6C21D3BB83D}" type="presParOf" srcId="{E6CFA08A-7145-470C-A659-6A725D85622B}" destId="{A659B9A1-4425-4354-B444-658867A91A8F}" srcOrd="0" destOrd="0" presId="urn:microsoft.com/office/officeart/2005/8/layout/orgChart1"/>
    <dgm:cxn modelId="{D8111244-7E56-469A-9F73-BD617A2BA7E6}" type="presParOf" srcId="{E6CFA08A-7145-470C-A659-6A725D85622B}" destId="{0DCE85DF-7EE6-4801-A924-646EC3EAAB34}" srcOrd="1" destOrd="0" presId="urn:microsoft.com/office/officeart/2005/8/layout/orgChart1"/>
    <dgm:cxn modelId="{DD660E0C-AAEE-4869-B878-77819E3E1A72}" type="presParOf" srcId="{0DCE85DF-7EE6-4801-A924-646EC3EAAB34}" destId="{D1EC2554-9490-4B48-A898-7999F4D029F9}" srcOrd="0" destOrd="0" presId="urn:microsoft.com/office/officeart/2005/8/layout/orgChart1"/>
    <dgm:cxn modelId="{E2063097-D8C6-4C49-975D-123C4FEF5E61}" type="presParOf" srcId="{D1EC2554-9490-4B48-A898-7999F4D029F9}" destId="{689D2A6B-DC63-4240-8D00-9FB48D9ACD6F}" srcOrd="0" destOrd="0" presId="urn:microsoft.com/office/officeart/2005/8/layout/orgChart1"/>
    <dgm:cxn modelId="{68B35009-8DC4-4B5D-A1EC-A21E7F456BEA}" type="presParOf" srcId="{D1EC2554-9490-4B48-A898-7999F4D029F9}" destId="{75BA147E-B0C4-4C2F-A4D5-F2592A8DD63F}" srcOrd="1" destOrd="0" presId="urn:microsoft.com/office/officeart/2005/8/layout/orgChart1"/>
    <dgm:cxn modelId="{FE7548D2-F812-48C3-95C9-1D3BCEF225DF}" type="presParOf" srcId="{0DCE85DF-7EE6-4801-A924-646EC3EAAB34}" destId="{20835981-4CE9-45DF-8033-B67BF98ED1E4}" srcOrd="1" destOrd="0" presId="urn:microsoft.com/office/officeart/2005/8/layout/orgChart1"/>
    <dgm:cxn modelId="{9A8650E8-D882-473D-8C10-1D1BC61C4EA8}" type="presParOf" srcId="{0DCE85DF-7EE6-4801-A924-646EC3EAAB34}" destId="{690DFEE5-1295-4C16-9C42-9A284A5AFF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Coordinador(a)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de Radiocomunicación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40116</a:t>
          </a:r>
          <a:endParaRPr lang="es-ES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Supervisor(a) de Radio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76435</a:t>
          </a:r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24F9CFA-5594-4A25-A288-F9DA7D82EE1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Plataforma México</a:t>
          </a:r>
        </a:p>
      </dgm:t>
    </dgm:pt>
    <dgm:pt modelId="{55FD1DB6-3627-42EA-BBD4-ECABA52BBDBB}" type="parTrans" cxnId="{B20A8568-F06E-4E87-8A67-89B833524B2D}">
      <dgm:prSet/>
      <dgm:spPr/>
      <dgm:t>
        <a:bodyPr/>
        <a:lstStyle/>
        <a:p>
          <a:endParaRPr lang="es-ES" sz="1200"/>
        </a:p>
      </dgm:t>
    </dgm:pt>
    <dgm:pt modelId="{0DCF5768-F6BD-4D3D-A39F-D55353DFED26}" type="sibTrans" cxnId="{B20A8568-F06E-4E87-8A67-89B833524B2D}">
      <dgm:prSet/>
      <dgm:spPr/>
      <dgm:t>
        <a:bodyPr/>
        <a:lstStyle/>
        <a:p>
          <a:endParaRPr lang="es-ES" sz="1200"/>
        </a:p>
      </dgm:t>
    </dgm:pt>
    <dgm:pt modelId="{C16F4C90-0964-4D38-982A-8817E042ED39}">
      <dgm:prSet custT="1"/>
      <dgm:spPr/>
      <dgm:t>
        <a:bodyPr/>
        <a:lstStyle/>
        <a:p>
          <a:r>
            <a:rPr lang="es-MX" altLang="es-MX" sz="1200" b="0" i="0" u="none" dirty="0" smtClean="0"/>
            <a:t>Auxiliar Administrativo(a)</a:t>
          </a:r>
        </a:p>
        <a:p>
          <a:r>
            <a:rPr lang="es-ES" sz="1200" b="0" i="0" u="none" dirty="0" smtClean="0"/>
            <a:t>Vacante</a:t>
          </a:r>
        </a:p>
      </dgm:t>
    </dgm:pt>
    <dgm:pt modelId="{655346BF-0D93-410B-A186-2BA2D4B00109}" type="parTrans" cxnId="{BCCBE7C6-7E50-4E83-A8FE-D075CFCC092D}">
      <dgm:prSet/>
      <dgm:spPr/>
      <dgm:t>
        <a:bodyPr/>
        <a:lstStyle/>
        <a:p>
          <a:endParaRPr lang="es-ES" sz="1200"/>
        </a:p>
      </dgm:t>
    </dgm:pt>
    <dgm:pt modelId="{592326C0-C932-4115-A02B-B1EC9B130F70}" type="sibTrans" cxnId="{BCCBE7C6-7E50-4E83-A8FE-D075CFCC092D}">
      <dgm:prSet/>
      <dgm:spPr/>
      <dgm:t>
        <a:bodyPr/>
        <a:lstStyle/>
        <a:p>
          <a:endParaRPr lang="es-ES" sz="1200"/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 smtClean="0"/>
            <a:t>Operadores(as) de Radio Central</a:t>
          </a:r>
        </a:p>
        <a:p>
          <a:r>
            <a:rPr lang="es-MX" sz="1200" b="0" i="0" u="none" dirty="0" smtClean="0"/>
            <a:t>15307, 41660, 43250, 84018, 102124, 102647, 102648, 102781, 102796, 102797, 102799, 102800, 102855, 103035, 103756, 111500, 112433, 117216, 117217, 117218, 117338, 117340, 117344, 117456, 117459, 117462, 117466, 117467, 117468, 117515, 117517, 117555, 117577</a:t>
          </a:r>
          <a:r>
            <a:rPr lang="es-ES" sz="1200" b="0" i="0" u="none" dirty="0" smtClean="0"/>
            <a:t>,</a:t>
          </a:r>
          <a:r>
            <a:rPr lang="es-MX" sz="1200" b="0" i="0" u="none" dirty="0" smtClean="0"/>
            <a:t> 118997, 120458, 120459, 120460, 120461, 120463, 120464, 120465, 120466, 120606, 120607, 210577, (4) Vacantes</a:t>
          </a:r>
          <a:endParaRPr lang="es-ES" sz="1200" b="1" i="0" u="none" dirty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 smtClean="0"/>
            <a:t>Auxiliares</a:t>
          </a:r>
        </a:p>
        <a:p>
          <a:r>
            <a:rPr lang="es-MX" altLang="es-MX" sz="1200" b="0" i="0" u="none" dirty="0" smtClean="0"/>
            <a:t>71543, 84534</a:t>
          </a:r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302" custScaleY="59661" custLinFactNeighborX="17639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77516" custScaleY="59661" custLinFactNeighborX="18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3" custScaleX="109111" custScaleY="182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3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3" custScaleX="62193" custScaleY="83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6A473AC-5C82-4AFC-9795-A99D5A4E3C9C}" type="pres">
      <dgm:prSet presAssocID="{55FD1DB6-3627-42EA-BBD4-ECABA52BBDB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1797785-1A80-44A2-B51A-1845F4C761B3}" type="pres">
      <dgm:prSet presAssocID="{224F9CFA-5594-4A25-A288-F9DA7D82EE17}" presName="hierRoot2" presStyleCnt="0">
        <dgm:presLayoutVars>
          <dgm:hierBranch/>
        </dgm:presLayoutVars>
      </dgm:prSet>
      <dgm:spPr/>
    </dgm:pt>
    <dgm:pt modelId="{B650119F-B2C2-4624-ADC6-A54A03193DC3}" type="pres">
      <dgm:prSet presAssocID="{224F9CFA-5594-4A25-A288-F9DA7D82EE17}" presName="rootComposite" presStyleCnt="0"/>
      <dgm:spPr/>
    </dgm:pt>
    <dgm:pt modelId="{F5F11782-C374-4E63-BEEC-4150BD150C04}" type="pres">
      <dgm:prSet presAssocID="{224F9CFA-5594-4A25-A288-F9DA7D82EE17}" presName="rootText" presStyleLbl="node2" presStyleIdx="1" presStyleCnt="2" custScaleX="77516" custScaleY="59661" custLinFactNeighborX="-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905DD-EF8D-4595-840B-BF7E2D01939E}" type="pres">
      <dgm:prSet presAssocID="{224F9CFA-5594-4A25-A288-F9DA7D82EE1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EC0EB8E-EF54-46A8-96CE-B98F01B47E10}" type="pres">
      <dgm:prSet presAssocID="{224F9CFA-5594-4A25-A288-F9DA7D82EE17}" presName="hierChild4" presStyleCnt="0"/>
      <dgm:spPr/>
    </dgm:pt>
    <dgm:pt modelId="{7F09B3B0-18CD-43AE-9166-C90F7C62B063}" type="pres">
      <dgm:prSet presAssocID="{655346BF-0D93-410B-A186-2BA2D4B00109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D424BE8-3304-4D8F-8805-3C653D749563}" type="pres">
      <dgm:prSet presAssocID="{C16F4C90-0964-4D38-982A-8817E042ED39}" presName="hierRoot2" presStyleCnt="0">
        <dgm:presLayoutVars>
          <dgm:hierBranch/>
        </dgm:presLayoutVars>
      </dgm:prSet>
      <dgm:spPr/>
    </dgm:pt>
    <dgm:pt modelId="{542DCBDF-45C7-4CEB-947B-A54D4F423CA8}" type="pres">
      <dgm:prSet presAssocID="{C16F4C90-0964-4D38-982A-8817E042ED39}" presName="rootComposite" presStyleCnt="0"/>
      <dgm:spPr/>
    </dgm:pt>
    <dgm:pt modelId="{2CD2C907-3BCB-4F39-BD5F-E606597A447B}" type="pres">
      <dgm:prSet presAssocID="{C16F4C90-0964-4D38-982A-8817E042ED39}" presName="rootText" presStyleLbl="node3" presStyleIdx="2" presStyleCnt="3" custScaleX="55599" custScaleY="77516" custLinFactNeighborX="-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145B8-5F70-475D-8B41-B34E91FC5BDF}" type="pres">
      <dgm:prSet presAssocID="{C16F4C90-0964-4D38-982A-8817E042ED39}" presName="rootConnector" presStyleLbl="node3" presStyleIdx="2" presStyleCnt="3"/>
      <dgm:spPr/>
      <dgm:t>
        <a:bodyPr/>
        <a:lstStyle/>
        <a:p>
          <a:endParaRPr lang="es-ES"/>
        </a:p>
      </dgm:t>
    </dgm:pt>
    <dgm:pt modelId="{55F230EC-C3DA-4310-AD94-3C3D7356698E}" type="pres">
      <dgm:prSet presAssocID="{C16F4C90-0964-4D38-982A-8817E042ED39}" presName="hierChild4" presStyleCnt="0"/>
      <dgm:spPr/>
    </dgm:pt>
    <dgm:pt modelId="{69E72078-E2F6-4493-A269-0CB5024A537B}" type="pres">
      <dgm:prSet presAssocID="{C16F4C90-0964-4D38-982A-8817E042ED39}" presName="hierChild5" presStyleCnt="0"/>
      <dgm:spPr/>
    </dgm:pt>
    <dgm:pt modelId="{505CB545-1E71-49A8-A3F9-08C15DE82B7F}" type="pres">
      <dgm:prSet presAssocID="{224F9CFA-5594-4A25-A288-F9DA7D82EE1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CE059F9-9ACB-4E56-B6D7-38F55EC46CB8}" type="presOf" srcId="{655346BF-0D93-410B-A186-2BA2D4B00109}" destId="{7F09B3B0-18CD-43AE-9166-C90F7C62B063}" srcOrd="0" destOrd="0" presId="urn:microsoft.com/office/officeart/2005/8/layout/orgChart1"/>
    <dgm:cxn modelId="{8FBB80EA-9E03-4EE2-96B7-B4E06F6E6D77}" type="presOf" srcId="{C16F4C90-0964-4D38-982A-8817E042ED39}" destId="{F6A145B8-5F70-475D-8B41-B34E91FC5BDF}" srcOrd="1" destOrd="0" presId="urn:microsoft.com/office/officeart/2005/8/layout/orgChart1"/>
    <dgm:cxn modelId="{9CF69AD7-F717-4E12-AE5D-7461CD738952}" type="presOf" srcId="{224F9CFA-5594-4A25-A288-F9DA7D82EE17}" destId="{F5F11782-C374-4E63-BEEC-4150BD150C04}" srcOrd="0" destOrd="0" presId="urn:microsoft.com/office/officeart/2005/8/layout/orgChart1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B20A8568-F06E-4E87-8A67-89B833524B2D}" srcId="{9DEA55C1-E59C-4B5B-90DC-1D0B54C2B20C}" destId="{224F9CFA-5594-4A25-A288-F9DA7D82EE17}" srcOrd="1" destOrd="0" parTransId="{55FD1DB6-3627-42EA-BBD4-ECABA52BBDBB}" sibTransId="{0DCF5768-F6BD-4D3D-A39F-D55353DFED26}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1976BF48-7D64-4995-837F-50F4453D827D}" type="presOf" srcId="{C16F4C90-0964-4D38-982A-8817E042ED39}" destId="{2CD2C907-3BCB-4F39-BD5F-E606597A447B}" srcOrd="0" destOrd="0" presId="urn:microsoft.com/office/officeart/2005/8/layout/orgChart1"/>
    <dgm:cxn modelId="{9BECDA8D-D46D-4AC3-A712-F74CC5E3CDE2}" type="presOf" srcId="{224F9CFA-5594-4A25-A288-F9DA7D82EE17}" destId="{3C0905DD-EF8D-4595-840B-BF7E2D01939E}" srcOrd="1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BCCBE7C6-7E50-4E83-A8FE-D075CFCC092D}" srcId="{224F9CFA-5594-4A25-A288-F9DA7D82EE17}" destId="{C16F4C90-0964-4D38-982A-8817E042ED39}" srcOrd="0" destOrd="0" parTransId="{655346BF-0D93-410B-A186-2BA2D4B00109}" sibTransId="{592326C0-C932-4115-A02B-B1EC9B130F70}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91511-39EB-4E72-BA72-B40BB0084372}" type="presOf" srcId="{55FD1DB6-3627-42EA-BBD4-ECABA52BBDBB}" destId="{06A473AC-5C82-4AFC-9795-A99D5A4E3C9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C6A7A614-1EA9-4F1E-9500-C8128C70C1D8}" type="presParOf" srcId="{05E8A0F8-8F4A-4D16-B455-9B21EE5D83FA}" destId="{06A473AC-5C82-4AFC-9795-A99D5A4E3C9C}" srcOrd="2" destOrd="0" presId="urn:microsoft.com/office/officeart/2005/8/layout/orgChart1"/>
    <dgm:cxn modelId="{C9C9943B-3E2F-4576-B4E9-83929F137127}" type="presParOf" srcId="{05E8A0F8-8F4A-4D16-B455-9B21EE5D83FA}" destId="{11797785-1A80-44A2-B51A-1845F4C761B3}" srcOrd="3" destOrd="0" presId="urn:microsoft.com/office/officeart/2005/8/layout/orgChart1"/>
    <dgm:cxn modelId="{465FEC31-2B09-40BF-9CB4-2AB4B37C28AB}" type="presParOf" srcId="{11797785-1A80-44A2-B51A-1845F4C761B3}" destId="{B650119F-B2C2-4624-ADC6-A54A03193DC3}" srcOrd="0" destOrd="0" presId="urn:microsoft.com/office/officeart/2005/8/layout/orgChart1"/>
    <dgm:cxn modelId="{A15B77A4-2C29-4060-B366-D62ED5923ADE}" type="presParOf" srcId="{B650119F-B2C2-4624-ADC6-A54A03193DC3}" destId="{F5F11782-C374-4E63-BEEC-4150BD150C04}" srcOrd="0" destOrd="0" presId="urn:microsoft.com/office/officeart/2005/8/layout/orgChart1"/>
    <dgm:cxn modelId="{87AF8C88-55FD-480C-96C3-53CFE4D36C8D}" type="presParOf" srcId="{B650119F-B2C2-4624-ADC6-A54A03193DC3}" destId="{3C0905DD-EF8D-4595-840B-BF7E2D01939E}" srcOrd="1" destOrd="0" presId="urn:microsoft.com/office/officeart/2005/8/layout/orgChart1"/>
    <dgm:cxn modelId="{2452C44E-7A6D-4E4C-9890-A6E587ADEAAD}" type="presParOf" srcId="{11797785-1A80-44A2-B51A-1845F4C761B3}" destId="{2EC0EB8E-EF54-46A8-96CE-B98F01B47E10}" srcOrd="1" destOrd="0" presId="urn:microsoft.com/office/officeart/2005/8/layout/orgChart1"/>
    <dgm:cxn modelId="{464E11D7-02E4-4777-B1C1-B40132C6D6CA}" type="presParOf" srcId="{2EC0EB8E-EF54-46A8-96CE-B98F01B47E10}" destId="{7F09B3B0-18CD-43AE-9166-C90F7C62B063}" srcOrd="0" destOrd="0" presId="urn:microsoft.com/office/officeart/2005/8/layout/orgChart1"/>
    <dgm:cxn modelId="{8023EB24-FD45-42D1-A0A9-764CC90F81CA}" type="presParOf" srcId="{2EC0EB8E-EF54-46A8-96CE-B98F01B47E10}" destId="{5D424BE8-3304-4D8F-8805-3C653D749563}" srcOrd="1" destOrd="0" presId="urn:microsoft.com/office/officeart/2005/8/layout/orgChart1"/>
    <dgm:cxn modelId="{63080C5F-3FC8-419B-89EB-BE6D51E1139A}" type="presParOf" srcId="{5D424BE8-3304-4D8F-8805-3C653D749563}" destId="{542DCBDF-45C7-4CEB-947B-A54D4F423CA8}" srcOrd="0" destOrd="0" presId="urn:microsoft.com/office/officeart/2005/8/layout/orgChart1"/>
    <dgm:cxn modelId="{DC035A62-DDAF-4685-9B42-6249FF13743A}" type="presParOf" srcId="{542DCBDF-45C7-4CEB-947B-A54D4F423CA8}" destId="{2CD2C907-3BCB-4F39-BD5F-E606597A447B}" srcOrd="0" destOrd="0" presId="urn:microsoft.com/office/officeart/2005/8/layout/orgChart1"/>
    <dgm:cxn modelId="{5102F47E-99D3-4A8F-A767-04291475EB49}" type="presParOf" srcId="{542DCBDF-45C7-4CEB-947B-A54D4F423CA8}" destId="{F6A145B8-5F70-475D-8B41-B34E91FC5BDF}" srcOrd="1" destOrd="0" presId="urn:microsoft.com/office/officeart/2005/8/layout/orgChart1"/>
    <dgm:cxn modelId="{FA2628F6-917D-4F2E-9129-2077E58BBD81}" type="presParOf" srcId="{5D424BE8-3304-4D8F-8805-3C653D749563}" destId="{55F230EC-C3DA-4310-AD94-3C3D7356698E}" srcOrd="1" destOrd="0" presId="urn:microsoft.com/office/officeart/2005/8/layout/orgChart1"/>
    <dgm:cxn modelId="{ADC932F8-4EA5-464B-BC40-06D703D75F7C}" type="presParOf" srcId="{5D424BE8-3304-4D8F-8805-3C653D749563}" destId="{69E72078-E2F6-4493-A269-0CB5024A537B}" srcOrd="2" destOrd="0" presId="urn:microsoft.com/office/officeart/2005/8/layout/orgChart1"/>
    <dgm:cxn modelId="{96BDFFBB-03C0-4E5A-B879-B657E7BFAD49}" type="presParOf" srcId="{11797785-1A80-44A2-B51A-1845F4C761B3}" destId="{505CB545-1E71-49A8-A3F9-08C15DE82B7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Supervisores(as)</a:t>
          </a:r>
        </a:p>
        <a:p>
          <a:r>
            <a:rPr lang="es-MX" sz="1200" dirty="0" smtClean="0"/>
            <a:t>113507, 116677, 116678, 116679, 116680, </a:t>
          </a:r>
        </a:p>
        <a:p>
          <a:r>
            <a:rPr lang="es-MX" sz="1200" dirty="0" smtClean="0"/>
            <a:t>(2) Vacantes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Área de Monitoreo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Analistas de Audio y Video</a:t>
          </a:r>
        </a:p>
        <a:p>
          <a:r>
            <a:rPr lang="es-MX" altLang="es-MX" sz="1200" dirty="0" smtClean="0"/>
            <a:t>113518, 113519, 113522, 113523, 116620, 116622, 116623, 116653, 116681, (5) Vacantes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altLang="es-MX" sz="1200" dirty="0" smtClean="0"/>
            <a:t>Operadores(as) de Monitoreo</a:t>
          </a:r>
        </a:p>
        <a:p>
          <a:r>
            <a:rPr lang="es-MX" altLang="es-MX" sz="1200" dirty="0" smtClean="0"/>
            <a:t>113500, 113503, 113504, 113505, 113510, 113513, 113514, 113515, 113516, 113562, 113641, 113642, 113643, 116214, 116612, 116613, 116614, 116615, 116616, 116617, 116655, 116656, 116657, 116658, 116660, 116661, 116662, 116663, 116664, 116665, 116688, 116733, 116734, 116735, 116736, 116737, 116740, 116741, 116742, 116743, 116744, 116745, 116746, 116822, 116826, 116990, 116991, 116993, 116994, 116995, 116996, 117045, 117047, 117080, 117346, 117347, 117349</a:t>
          </a:r>
          <a:r>
            <a:rPr lang="es-MX" sz="1200" b="0" i="0" u="none" dirty="0" smtClean="0"/>
            <a:t>, 117630, </a:t>
          </a:r>
          <a:r>
            <a:rPr lang="es-ES" sz="1200" b="0" i="0" u="none" dirty="0" smtClean="0"/>
            <a:t>117677, </a:t>
          </a:r>
          <a:r>
            <a:rPr lang="es-MX" sz="1200" b="0" i="0" u="none" dirty="0" smtClean="0"/>
            <a:t>120788, 120789, 120790, 120791, 120792, 120793, 120794, 120795, 120796, 120798, 120799, 120800, 120801, 120802, 210578, 210579, (2) Vacantes</a:t>
          </a: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5326" custScaleY="70505" custLinFactNeighborY="14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223820" custScaleY="121146" custLinFactNeighborY="34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1" custScaleX="223820" custScaleY="144276" custLinFactNeighborY="-9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303376F4-38A9-4FB0-AAEB-BEF606352241}" type="pres">
      <dgm:prSet presAssocID="{56B6F5BC-8B2C-4825-AAED-C8646154D67C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5A3FD11-B2DC-40D0-8CD7-563EE415F158}" type="pres">
      <dgm:prSet presAssocID="{7F9E90B3-E3BF-4AFD-BA63-3DA06268C35F}" presName="rootComposite" presStyleCnt="0"/>
      <dgm:spPr/>
      <dgm:t>
        <a:bodyPr/>
        <a:lstStyle/>
        <a:p>
          <a:endParaRPr lang="es-ES"/>
        </a:p>
      </dgm:t>
    </dgm:pt>
    <dgm:pt modelId="{A72CDAEB-77F3-4602-8D7C-ED4C7274390F}" type="pres">
      <dgm:prSet presAssocID="{7F9E90B3-E3BF-4AFD-BA63-3DA06268C35F}" presName="rootText" presStyleLbl="node4" presStyleIdx="0" presStyleCnt="1" custScaleX="327541" custScaleY="355183" custLinFactNeighborY="-2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4" presStyleIdx="0" presStyleCnt="1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  <dgm:t>
        <a:bodyPr/>
        <a:lstStyle/>
        <a:p>
          <a:endParaRPr lang="es-ES"/>
        </a:p>
      </dgm:t>
    </dgm:pt>
    <dgm:pt modelId="{77E41FCD-7301-4CAD-899D-7C5520BBE1C0}" type="pres">
      <dgm:prSet presAssocID="{7F9E90B3-E3BF-4AFD-BA63-3DA06268C35F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FABC7933-D457-4B4D-8852-86C44886A678}" type="presOf" srcId="{7F9E90B3-E3BF-4AFD-BA63-3DA06268C35F}" destId="{C141F865-9D98-4198-BA74-B9BA30075993}" srcOrd="1" destOrd="0" presId="urn:microsoft.com/office/officeart/2005/8/layout/orgChart1"/>
    <dgm:cxn modelId="{0848D3FD-A4C6-4593-9B9D-EE2FFB5B3A20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2A7C6CF-2B5F-4271-BC30-6DEE83415E41}" srcId="{2EC3689C-7BAA-4D8B-9BFA-26FA5F5F11A6}" destId="{7F9E90B3-E3BF-4AFD-BA63-3DA06268C35F}" srcOrd="0" destOrd="0" parTransId="{56B6F5BC-8B2C-4825-AAED-C8646154D67C}" sibTransId="{67EA6364-6261-4216-9D02-5482E96991F9}"/>
    <dgm:cxn modelId="{C5C82E30-C281-4E44-A81E-CE23D5A74AA3}" type="presOf" srcId="{56B6F5BC-8B2C-4825-AAED-C8646154D67C}" destId="{303376F4-38A9-4FB0-AAEB-BEF606352241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30E02DB-9988-4609-97C6-1660ABBC6F30}" type="presParOf" srcId="{6C8B4CA9-8A6B-4839-9B95-F2F66954329E}" destId="{303376F4-38A9-4FB0-AAEB-BEF606352241}" srcOrd="0" destOrd="0" presId="urn:microsoft.com/office/officeart/2005/8/layout/orgChart1"/>
    <dgm:cxn modelId="{15375B7C-9090-47B9-A36B-BD2E91784A1B}" type="presParOf" srcId="{6C8B4CA9-8A6B-4839-9B95-F2F66954329E}" destId="{002145EF-C9E7-49D1-A70B-70E0775B1397}" srcOrd="1" destOrd="0" presId="urn:microsoft.com/office/officeart/2005/8/layout/orgChart1"/>
    <dgm:cxn modelId="{D3DDE386-E71F-4BD1-A370-0984A6862149}" type="presParOf" srcId="{002145EF-C9E7-49D1-A70B-70E0775B1397}" destId="{95A3FD11-B2DC-40D0-8CD7-563EE415F158}" srcOrd="0" destOrd="0" presId="urn:microsoft.com/office/officeart/2005/8/layout/orgChart1"/>
    <dgm:cxn modelId="{2B77FBE9-9ADA-4A73-A65D-1D6761950731}" type="presParOf" srcId="{95A3FD11-B2DC-40D0-8CD7-563EE415F158}" destId="{A72CDAEB-77F3-4602-8D7C-ED4C7274390F}" srcOrd="0" destOrd="0" presId="urn:microsoft.com/office/officeart/2005/8/layout/orgChart1"/>
    <dgm:cxn modelId="{0BE4E10E-661F-4CAE-B786-E7963FC4BA3A}" type="presParOf" srcId="{95A3FD11-B2DC-40D0-8CD7-563EE415F158}" destId="{C141F865-9D98-4198-BA74-B9BA30075993}" srcOrd="1" destOrd="0" presId="urn:microsoft.com/office/officeart/2005/8/layout/orgChart1"/>
    <dgm:cxn modelId="{D7C378A7-697E-452C-B812-0944AF31D0C3}" type="presParOf" srcId="{002145EF-C9E7-49D1-A70B-70E0775B1397}" destId="{CBE6C6D9-4FC0-4BA2-BFAB-4DE7F3371A7E}" srcOrd="1" destOrd="0" presId="urn:microsoft.com/office/officeart/2005/8/layout/orgChart1"/>
    <dgm:cxn modelId="{18072A45-EB4D-47A0-8D99-75EFD5D3A1CE}" type="presParOf" srcId="{002145EF-C9E7-49D1-A70B-70E0775B1397}" destId="{77E41FCD-7301-4CAD-899D-7C5520BBE1C0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81790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113736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Derechos Humanos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66522</a:t>
          </a:r>
          <a:endParaRPr lang="es-ES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Encargado(a) de Área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Vacante</a:t>
          </a: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Asuntos Jurídicos</a:t>
          </a:r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16352, </a:t>
          </a:r>
          <a:r>
            <a:rPr lang="es-MX" sz="1200" b="0" i="0" u="none" dirty="0" smtClean="0"/>
            <a:t>120611, Vacante</a:t>
          </a:r>
          <a:endParaRPr lang="es-ES" sz="1200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83387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 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111499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113850</a:t>
          </a:r>
          <a:endParaRPr lang="es-ES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43795</a:t>
          </a:r>
          <a:endParaRPr lang="es-MX" sz="1200" dirty="0" smtClean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92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009DAAC9-CED8-4987-B70B-3665FF4F2061}" type="pres">
      <dgm:prSet presAssocID="{1B72593C-4913-43EA-B599-3DF0D50ACEC5}" presName="Name37" presStyleLbl="parChTrans1D2" presStyleIdx="0" presStyleCnt="5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9FBAB4A-12A0-49D7-88E2-4B16A4B1914A}" type="pres">
      <dgm:prSet presAssocID="{D356E864-2404-463D-A64C-A155F0DAE4F2}" presName="rootComposite" presStyleCnt="0"/>
      <dgm:spPr/>
      <dgm:t>
        <a:bodyPr/>
        <a:lstStyle/>
        <a:p>
          <a:endParaRPr lang="es-ES"/>
        </a:p>
      </dgm:t>
    </dgm:pt>
    <dgm:pt modelId="{6F525FFA-20EB-4B47-B8E9-7016B7C39B5D}" type="pres">
      <dgm:prSet presAssocID="{D356E864-2404-463D-A64C-A155F0DAE4F2}" presName="rootText" presStyleLbl="node2" presStyleIdx="0" presStyleCnt="2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  <dgm:t>
        <a:bodyPr/>
        <a:lstStyle/>
        <a:p>
          <a:endParaRPr lang="es-ES"/>
        </a:p>
      </dgm:t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B0FCD43-5F0A-46D1-B8FA-3F6AFFC5378C}" type="pres">
      <dgm:prSet presAssocID="{7F47D3DC-65A3-4826-B841-512C663F77CD}" presName="rootComposite" presStyleCnt="0"/>
      <dgm:spPr/>
      <dgm:t>
        <a:bodyPr/>
        <a:lstStyle/>
        <a:p>
          <a:endParaRPr lang="es-ES"/>
        </a:p>
      </dgm:t>
    </dgm:pt>
    <dgm:pt modelId="{7E45E9B0-083B-46AD-BDBA-25D37BB93875}" type="pres">
      <dgm:prSet presAssocID="{7F47D3DC-65A3-4826-B841-512C663F77CD}" presName="rootText" presStyleLbl="node3" presStyleIdx="0" presStyleCnt="2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  <dgm:t>
        <a:bodyPr/>
        <a:lstStyle/>
        <a:p>
          <a:endParaRPr lang="es-ES"/>
        </a:p>
      </dgm:t>
    </dgm:pt>
    <dgm:pt modelId="{A2410690-C37B-414B-A8F7-D02D6A7C3A14}" type="pres">
      <dgm:prSet presAssocID="{7F47D3DC-65A3-4826-B841-512C663F77CD}" presName="hierChild5" presStyleCnt="0"/>
      <dgm:spPr/>
      <dgm:t>
        <a:bodyPr/>
        <a:lstStyle/>
        <a:p>
          <a:endParaRPr lang="es-ES"/>
        </a:p>
      </dgm:t>
    </dgm:pt>
    <dgm:pt modelId="{B0EF0FA9-DEDF-48C1-AB93-BBE116E8C177}" type="pres">
      <dgm:prSet presAssocID="{D356E864-2404-463D-A64C-A155F0DAE4F2}" presName="hierChild5" presStyleCnt="0"/>
      <dgm:spPr/>
      <dgm:t>
        <a:bodyPr/>
        <a:lstStyle/>
        <a:p>
          <a:endParaRPr lang="es-ES"/>
        </a:p>
      </dgm:t>
    </dgm:pt>
    <dgm:pt modelId="{E0523BF5-460E-4E58-945C-A394EFA794D5}" type="pres">
      <dgm:prSet presAssocID="{95297325-87FE-4329-B242-7AA1BD276089}" presName="Name37" presStyleLbl="parChTrans1D2" presStyleIdx="1" presStyleCnt="5"/>
      <dgm:spPr/>
      <dgm:t>
        <a:bodyPr/>
        <a:lstStyle/>
        <a:p>
          <a:endParaRPr lang="es-MX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CF5ECCE-C47B-4A36-8610-F49713CE297B}" type="pres">
      <dgm:prSet presAssocID="{2F28A66A-1B4E-417A-BD5C-B53903172839}" presName="rootComposite" presStyleCnt="0"/>
      <dgm:spPr/>
      <dgm:t>
        <a:bodyPr/>
        <a:lstStyle/>
        <a:p>
          <a:endParaRPr lang="es-ES"/>
        </a:p>
      </dgm:t>
    </dgm:pt>
    <dgm:pt modelId="{5A164562-B0D8-419C-8708-92B853F8FA7E}" type="pres">
      <dgm:prSet presAssocID="{2F28A66A-1B4E-417A-BD5C-B53903172839}" presName="rootText" presStyleLbl="node2" presStyleIdx="1" presStyleCnt="2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  <dgm:t>
        <a:bodyPr/>
        <a:lstStyle/>
        <a:p>
          <a:endParaRPr lang="es-ES"/>
        </a:p>
      </dgm:t>
    </dgm:pt>
    <dgm:pt modelId="{5AE81B15-FB06-430C-B948-588EC5DAFFCF}" type="pres">
      <dgm:prSet presAssocID="{C4E323BC-0A44-4033-AAB1-260D3FCEFBC8}" presName="Name35" presStyleLbl="parChTrans1D3" presStyleIdx="1" presStyleCnt="2"/>
      <dgm:spPr/>
      <dgm:t>
        <a:bodyPr/>
        <a:lstStyle/>
        <a:p>
          <a:endParaRPr lang="es-MX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613B6C3-B7C4-44B3-A8FF-5BAB3B822B2F}" type="pres">
      <dgm:prSet presAssocID="{8CF8CF26-67C3-4625-8429-02B451F8830C}" presName="rootComposite" presStyleCnt="0"/>
      <dgm:spPr/>
      <dgm:t>
        <a:bodyPr/>
        <a:lstStyle/>
        <a:p>
          <a:endParaRPr lang="es-ES"/>
        </a:p>
      </dgm:t>
    </dgm:pt>
    <dgm:pt modelId="{9F102510-E52A-4A25-AFBB-297C8DE1CD64}" type="pres">
      <dgm:prSet presAssocID="{8CF8CF26-67C3-4625-8429-02B451F8830C}" presName="rootText" presStyleLbl="node3" presStyleIdx="1" presStyleCnt="2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  <dgm:t>
        <a:bodyPr/>
        <a:lstStyle/>
        <a:p>
          <a:endParaRPr lang="es-ES"/>
        </a:p>
      </dgm:t>
    </dgm:pt>
    <dgm:pt modelId="{B6824F6D-A3D1-4510-8E7C-05761C47544F}" type="pres">
      <dgm:prSet presAssocID="{8CF8CF26-67C3-4625-8429-02B451F8830C}" presName="hierChild5" presStyleCnt="0"/>
      <dgm:spPr/>
      <dgm:t>
        <a:bodyPr/>
        <a:lstStyle/>
        <a:p>
          <a:endParaRPr lang="es-ES"/>
        </a:p>
      </dgm:t>
    </dgm:pt>
    <dgm:pt modelId="{465AA013-F5CF-46E1-B1C4-E3BFE7B0DBAC}" type="pres">
      <dgm:prSet presAssocID="{2F28A66A-1B4E-417A-BD5C-B53903172839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2" presStyleCnt="5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3" custScaleX="119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5455C562-828F-4D62-BCB9-7DDE4F3ACAD5}" type="pres">
      <dgm:prSet presAssocID="{162DB4AD-B76D-4346-A499-3E0D6EB8BD96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19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4" presStyleCnt="5"/>
      <dgm:spPr/>
      <dgm:t>
        <a:bodyPr/>
        <a:lstStyle/>
        <a:p>
          <a:endParaRPr lang="es-MX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E19140E-F8FF-47E9-B35D-C3640F236492}" type="pres">
      <dgm:prSet presAssocID="{0E8A5CC1-72C5-4BC3-9EBA-073F3F6047FE}" presName="rootComposite3" presStyleCnt="0"/>
      <dgm:spPr/>
      <dgm:t>
        <a:bodyPr/>
        <a:lstStyle/>
        <a:p>
          <a:endParaRPr lang="es-ES"/>
        </a:p>
      </dgm:t>
    </dgm:pt>
    <dgm:pt modelId="{A3397913-9049-41EA-B6CD-CBAD9CBC9243}" type="pres">
      <dgm:prSet presAssocID="{0E8A5CC1-72C5-4BC3-9EBA-073F3F6047FE}" presName="rootText3" presStyleLbl="asst1" presStyleIdx="2" presStyleCnt="3" custScaleX="119410" custScaleY="149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  <dgm:t>
        <a:bodyPr/>
        <a:lstStyle/>
        <a:p>
          <a:endParaRPr lang="es-ES"/>
        </a:p>
      </dgm:t>
    </dgm:pt>
    <dgm:pt modelId="{D456E699-E05E-4E07-852A-57F15EB45C0F}" type="pres">
      <dgm:prSet presAssocID="{0E8A5CC1-72C5-4BC3-9EBA-073F3F6047FE}" presName="hierChild7" presStyleCnt="0"/>
      <dgm:spPr/>
      <dgm:t>
        <a:bodyPr/>
        <a:lstStyle/>
        <a:p>
          <a:endParaRPr lang="es-ES"/>
        </a:p>
      </dgm:t>
    </dgm:pt>
  </dgm:ptLst>
  <dgm:cxnLst>
    <dgm:cxn modelId="{38E341EC-1031-4AE5-9E3A-72E3B87F8F92}" type="presOf" srcId="{AA32DA60-2931-4C07-8A37-CDD83B04F392}" destId="{C58D231B-CCB9-4256-BDA6-97280EE9438D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1970DC74-ED99-4022-96FA-38F1394A46C9}" type="presOf" srcId="{AA32DA60-2931-4C07-8A37-CDD83B04F392}" destId="{D118DD0B-075B-4046-89F7-FE8137496E27}" srcOrd="1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18DC7FA8-59B1-4505-B1C9-23CB72FF7299}" type="presOf" srcId="{8CF8CF26-67C3-4625-8429-02B451F8830C}" destId="{FDA258E6-CBBB-4016-9EC5-BC8EA126222E}" srcOrd="1" destOrd="0" presId="urn:microsoft.com/office/officeart/2005/8/layout/orgChart1"/>
    <dgm:cxn modelId="{63484242-325D-42E6-BFD5-078C850897C7}" type="presOf" srcId="{0E8A5CC1-72C5-4BC3-9EBA-073F3F6047FE}" destId="{F0DF0B32-059A-4714-B420-272559A848DA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C3A8364-08DC-4D7B-9550-7A5285EF3D7F}" type="presOf" srcId="{95297325-87FE-4329-B242-7AA1BD276089}" destId="{E0523BF5-460E-4E58-945C-A394EFA794D5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84D2F70C-24D9-43D0-A330-452596B3594C}" type="presOf" srcId="{8CF8CF26-67C3-4625-8429-02B451F8830C}" destId="{9F102510-E52A-4A25-AFBB-297C8DE1CD64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BC865188-B439-49FE-B4FE-34A8F2BA0998}" type="presOf" srcId="{0E8A5CC1-72C5-4BC3-9EBA-073F3F6047FE}" destId="{A3397913-9049-41EA-B6CD-CBAD9CBC924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CD38FC7-05A1-4E05-9AE4-62A909EC139A}" srcId="{9DEA55C1-E59C-4B5B-90DC-1D0B54C2B20C}" destId="{0E8A5CC1-72C5-4BC3-9EBA-073F3F6047FE}" srcOrd="4" destOrd="0" parTransId="{83ACB8C7-4AC3-4C96-9D4E-867BDAEC46F4}" sibTransId="{45F6303C-D94F-461E-9889-BC38B8E24C28}"/>
    <dgm:cxn modelId="{ADAE2F9A-BD9D-49C5-B36F-FA61F5D4E533}" type="presOf" srcId="{162DB4AD-B76D-4346-A499-3E0D6EB8BD96}" destId="{5455C562-828F-4D62-BCB9-7DDE4F3ACAD5}" srcOrd="0" destOrd="0" presId="urn:microsoft.com/office/officeart/2005/8/layout/orgChart1"/>
    <dgm:cxn modelId="{06E16E47-C290-41C2-B094-7FB3756D0CE3}" type="presOf" srcId="{2F28A66A-1B4E-417A-BD5C-B53903172839}" destId="{5A164562-B0D8-419C-8708-92B853F8FA7E}" srcOrd="0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2AC7485-6A21-4D27-B53C-69FC9D33289C}" type="presOf" srcId="{2F28A66A-1B4E-417A-BD5C-B53903172839}" destId="{BC39783B-651F-4CCE-A54B-089B6D256F41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55136BB7-FEB4-48AE-9973-CA72A46D1B67}" srcId="{9DEA55C1-E59C-4B5B-90DC-1D0B54C2B20C}" destId="{AA32DA60-2931-4C07-8A37-CDD83B04F392}" srcOrd="2" destOrd="0" parTransId="{162DB4AD-B76D-4346-A499-3E0D6EB8BD96}" sibTransId="{F3040AD6-139C-428E-A28D-6EFDA4D33544}"/>
    <dgm:cxn modelId="{91D70055-8E49-4CEA-8DB5-EC6CCAF227A9}" type="presOf" srcId="{83ACB8C7-4AC3-4C96-9D4E-867BDAEC46F4}" destId="{386CFCB4-E090-461B-893D-4B30D4A8AF5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B1518DA-6A09-4E4A-81C8-39DACA21BF57}" type="presOf" srcId="{C4E323BC-0A44-4033-AAB1-260D3FCEFBC8}" destId="{5AE81B15-FB06-430C-B948-588EC5DAFFCF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BC502BDE-E5C5-48EE-900B-86F369BB90C3}" type="presParOf" srcId="{05E8A0F8-8F4A-4D16-B455-9B21EE5D83FA}" destId="{E0523BF5-460E-4E58-945C-A394EFA794D5}" srcOrd="2" destOrd="0" presId="urn:microsoft.com/office/officeart/2005/8/layout/orgChart1"/>
    <dgm:cxn modelId="{DDA58575-ED47-4985-A4C0-AF8A3EA05EB7}" type="presParOf" srcId="{05E8A0F8-8F4A-4D16-B455-9B21EE5D83FA}" destId="{8FB36CB5-833F-4AAF-8E96-FC6A7DA47809}" srcOrd="3" destOrd="0" presId="urn:microsoft.com/office/officeart/2005/8/layout/orgChart1"/>
    <dgm:cxn modelId="{79254DE6-8F4E-4F9E-95D0-8BB865D08E21}" type="presParOf" srcId="{8FB36CB5-833F-4AAF-8E96-FC6A7DA47809}" destId="{1CF5ECCE-C47B-4A36-8610-F49713CE297B}" srcOrd="0" destOrd="0" presId="urn:microsoft.com/office/officeart/2005/8/layout/orgChart1"/>
    <dgm:cxn modelId="{1C54A4EA-6E02-4842-8A15-B7F83F647243}" type="presParOf" srcId="{1CF5ECCE-C47B-4A36-8610-F49713CE297B}" destId="{5A164562-B0D8-419C-8708-92B853F8FA7E}" srcOrd="0" destOrd="0" presId="urn:microsoft.com/office/officeart/2005/8/layout/orgChart1"/>
    <dgm:cxn modelId="{9AB01D41-2BD4-4435-B8EB-162C8535BCB5}" type="presParOf" srcId="{1CF5ECCE-C47B-4A36-8610-F49713CE297B}" destId="{BC39783B-651F-4CCE-A54B-089B6D256F41}" srcOrd="1" destOrd="0" presId="urn:microsoft.com/office/officeart/2005/8/layout/orgChart1"/>
    <dgm:cxn modelId="{D8DAE09E-EAB0-4B60-8892-5155BB4448E4}" type="presParOf" srcId="{8FB36CB5-833F-4AAF-8E96-FC6A7DA47809}" destId="{17724EC2-D7C7-4706-881C-646DA77EF3A2}" srcOrd="1" destOrd="0" presId="urn:microsoft.com/office/officeart/2005/8/layout/orgChart1"/>
    <dgm:cxn modelId="{692BEF15-4963-4477-970F-F7DADC3CF414}" type="presParOf" srcId="{17724EC2-D7C7-4706-881C-646DA77EF3A2}" destId="{5AE81B15-FB06-430C-B948-588EC5DAFFCF}" srcOrd="0" destOrd="0" presId="urn:microsoft.com/office/officeart/2005/8/layout/orgChart1"/>
    <dgm:cxn modelId="{E50FD1C6-16D2-4762-BC6C-00D181FF7627}" type="presParOf" srcId="{17724EC2-D7C7-4706-881C-646DA77EF3A2}" destId="{09DAE37F-98C7-4215-867E-CBCA495B31E6}" srcOrd="1" destOrd="0" presId="urn:microsoft.com/office/officeart/2005/8/layout/orgChart1"/>
    <dgm:cxn modelId="{C22909FE-3BFA-475C-A572-0CC23AEF274F}" type="presParOf" srcId="{09DAE37F-98C7-4215-867E-CBCA495B31E6}" destId="{5613B6C3-B7C4-44B3-A8FF-5BAB3B822B2F}" srcOrd="0" destOrd="0" presId="urn:microsoft.com/office/officeart/2005/8/layout/orgChart1"/>
    <dgm:cxn modelId="{5F82FA87-A3CD-4CAA-B319-0884E76E7F8B}" type="presParOf" srcId="{5613B6C3-B7C4-44B3-A8FF-5BAB3B822B2F}" destId="{9F102510-E52A-4A25-AFBB-297C8DE1CD64}" srcOrd="0" destOrd="0" presId="urn:microsoft.com/office/officeart/2005/8/layout/orgChart1"/>
    <dgm:cxn modelId="{5D24916D-4272-4AB2-B933-09578966B10D}" type="presParOf" srcId="{5613B6C3-B7C4-44B3-A8FF-5BAB3B822B2F}" destId="{FDA258E6-CBBB-4016-9EC5-BC8EA126222E}" srcOrd="1" destOrd="0" presId="urn:microsoft.com/office/officeart/2005/8/layout/orgChart1"/>
    <dgm:cxn modelId="{48B356B0-87D8-472B-88CC-581CD089605A}" type="presParOf" srcId="{09DAE37F-98C7-4215-867E-CBCA495B31E6}" destId="{0DE57AA9-01F7-43A3-85E3-AA4223168735}" srcOrd="1" destOrd="0" presId="urn:microsoft.com/office/officeart/2005/8/layout/orgChart1"/>
    <dgm:cxn modelId="{CF72F770-0EB8-4C7A-9E8F-EB9AB4DEA462}" type="presParOf" srcId="{09DAE37F-98C7-4215-867E-CBCA495B31E6}" destId="{B6824F6D-A3D1-4510-8E7C-05761C47544F}" srcOrd="2" destOrd="0" presId="urn:microsoft.com/office/officeart/2005/8/layout/orgChart1"/>
    <dgm:cxn modelId="{9ABED298-2AC8-46FD-BFCC-8EB64BC7A435}" type="presParOf" srcId="{8FB36CB5-833F-4AAF-8E96-FC6A7DA47809}" destId="{465AA013-F5CF-46E1-B1C4-E3BFE7B0DBA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F05E8C50-BCC0-4FA8-8C1F-94A6FA79ED5F}" type="presParOf" srcId="{E6CFA08A-7145-470C-A659-6A725D85622B}" destId="{5455C562-828F-4D62-BCB9-7DDE4F3ACAD5}" srcOrd="2" destOrd="0" presId="urn:microsoft.com/office/officeart/2005/8/layout/orgChart1"/>
    <dgm:cxn modelId="{24607898-5CB0-4129-B645-90DD6E95D300}" type="presParOf" srcId="{E6CFA08A-7145-470C-A659-6A725D85622B}" destId="{C6FFAB63-8603-41DF-97E7-3F00393361B2}" srcOrd="3" destOrd="0" presId="urn:microsoft.com/office/officeart/2005/8/layout/orgChart1"/>
    <dgm:cxn modelId="{061D856E-D4B0-45D4-92AA-E7E99FDEF427}" type="presParOf" srcId="{C6FFAB63-8603-41DF-97E7-3F00393361B2}" destId="{CE1CA1F7-9EC8-4B00-9232-B2F0D1770036}" srcOrd="0" destOrd="0" presId="urn:microsoft.com/office/officeart/2005/8/layout/orgChart1"/>
    <dgm:cxn modelId="{84FDDC25-4381-4FDD-A411-E98A1B9BE765}" type="presParOf" srcId="{CE1CA1F7-9EC8-4B00-9232-B2F0D1770036}" destId="{C58D231B-CCB9-4256-BDA6-97280EE9438D}" srcOrd="0" destOrd="0" presId="urn:microsoft.com/office/officeart/2005/8/layout/orgChart1"/>
    <dgm:cxn modelId="{921A2B6C-82BA-4C69-98A8-D89AB8B83C18}" type="presParOf" srcId="{CE1CA1F7-9EC8-4B00-9232-B2F0D1770036}" destId="{D118DD0B-075B-4046-89F7-FE8137496E27}" srcOrd="1" destOrd="0" presId="urn:microsoft.com/office/officeart/2005/8/layout/orgChart1"/>
    <dgm:cxn modelId="{BB316AAF-A929-4074-95DC-E53758DAAD0D}" type="presParOf" srcId="{C6FFAB63-8603-41DF-97E7-3F00393361B2}" destId="{253F7FEE-6DEF-48BA-9310-C90767B8B858}" srcOrd="1" destOrd="0" presId="urn:microsoft.com/office/officeart/2005/8/layout/orgChart1"/>
    <dgm:cxn modelId="{2AF3BC47-2529-4215-8E76-199366440A02}" type="presParOf" srcId="{C6FFAB63-8603-41DF-97E7-3F00393361B2}" destId="{F3F35153-7989-412E-8E54-8A8623105786}" srcOrd="2" destOrd="0" presId="urn:microsoft.com/office/officeart/2005/8/layout/orgChart1"/>
    <dgm:cxn modelId="{09C495BC-D68D-4916-BC33-E0D7F2DC1A3F}" type="presParOf" srcId="{E6CFA08A-7145-470C-A659-6A725D85622B}" destId="{386CFCB4-E090-461B-893D-4B30D4A8AF56}" srcOrd="4" destOrd="0" presId="urn:microsoft.com/office/officeart/2005/8/layout/orgChart1"/>
    <dgm:cxn modelId="{5300FE16-B26C-4C25-AE0D-1253EC409E47}" type="presParOf" srcId="{E6CFA08A-7145-470C-A659-6A725D85622B}" destId="{D67A4398-6C98-4755-B148-5C0E3EDC2ADF}" srcOrd="5" destOrd="0" presId="urn:microsoft.com/office/officeart/2005/8/layout/orgChart1"/>
    <dgm:cxn modelId="{9A012CC2-9E92-45B7-AEBC-85E41C83D655}" type="presParOf" srcId="{D67A4398-6C98-4755-B148-5C0E3EDC2ADF}" destId="{7E19140E-F8FF-47E9-B35D-C3640F236492}" srcOrd="0" destOrd="0" presId="urn:microsoft.com/office/officeart/2005/8/layout/orgChart1"/>
    <dgm:cxn modelId="{D3461A3D-2C42-4454-802F-29B9BAFF5241}" type="presParOf" srcId="{7E19140E-F8FF-47E9-B35D-C3640F236492}" destId="{A3397913-9049-41EA-B6CD-CBAD9CBC9243}" srcOrd="0" destOrd="0" presId="urn:microsoft.com/office/officeart/2005/8/layout/orgChart1"/>
    <dgm:cxn modelId="{E747A749-3782-4EAC-8913-BE60654EC1F6}" type="presParOf" srcId="{7E19140E-F8FF-47E9-B35D-C3640F236492}" destId="{F0DF0B32-059A-4714-B420-272559A848DA}" srcOrd="1" destOrd="0" presId="urn:microsoft.com/office/officeart/2005/8/layout/orgChart1"/>
    <dgm:cxn modelId="{EC22AF54-AE85-41E4-9A9F-2A1CB18A2888}" type="presParOf" srcId="{D67A4398-6C98-4755-B148-5C0E3EDC2ADF}" destId="{73AC5E39-0308-403F-914E-B0A1D90C4E59}" srcOrd="1" destOrd="0" presId="urn:microsoft.com/office/officeart/2005/8/layout/orgChart1"/>
    <dgm:cxn modelId="{EA544345-44CC-4C9D-B068-81B9F54301C0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Formación Inicial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de la Academia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y Centro de Capacitación Continua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210182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Formación Física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Jefe(a) Administrativo(a)</a:t>
          </a: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0B4D6952-914C-4B6B-BEED-0ADEDCEECE7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</a:t>
          </a:r>
        </a:p>
        <a:p>
          <a:r>
            <a:rPr lang="es-ES" sz="1200" dirty="0" smtClean="0"/>
            <a:t>Vacante</a:t>
          </a:r>
        </a:p>
      </dgm:t>
    </dgm:pt>
    <dgm:pt modelId="{C0C0D01A-8579-43A7-A46E-FF63C8A9746F}" type="parTrans" cxnId="{654DEB0E-8DA2-4AA4-8959-6BF7BA6132FB}">
      <dgm:prSet/>
      <dgm:spPr/>
      <dgm:t>
        <a:bodyPr/>
        <a:lstStyle/>
        <a:p>
          <a:endParaRPr lang="es-ES"/>
        </a:p>
      </dgm:t>
    </dgm:pt>
    <dgm:pt modelId="{40882ED2-CB1A-4835-92AD-C3677D2D9A1B}" type="sibTrans" cxnId="{654DEB0E-8DA2-4AA4-8959-6BF7BA6132F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5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5"/>
      <dgm:spPr/>
      <dgm:t>
        <a:bodyPr/>
        <a:lstStyle/>
        <a:p>
          <a:endParaRPr lang="es-MX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2" custScaleX="85041" custScaleY="85041" custLinFactNeighborX="-4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645CD988-8605-4021-A78D-0FC9BE055A79}" type="pres">
      <dgm:prSet presAssocID="{C0C0D01A-8579-43A7-A46E-FF63C8A9746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3375C41-58B4-4637-8CCB-F9F981B9A8CF}" type="pres">
      <dgm:prSet presAssocID="{0B4D6952-914C-4B6B-BEED-0ADEDCEECE77}" presName="hierRoot3" presStyleCnt="0">
        <dgm:presLayoutVars>
          <dgm:hierBranch val="init"/>
        </dgm:presLayoutVars>
      </dgm:prSet>
      <dgm:spPr/>
    </dgm:pt>
    <dgm:pt modelId="{6A434AE2-FC91-4DB3-BC53-97C50C1F25E5}" type="pres">
      <dgm:prSet presAssocID="{0B4D6952-914C-4B6B-BEED-0ADEDCEECE77}" presName="rootComposite3" presStyleCnt="0"/>
      <dgm:spPr/>
    </dgm:pt>
    <dgm:pt modelId="{1B3CEB4D-3CA3-4DA3-9B8A-AA2417006306}" type="pres">
      <dgm:prSet presAssocID="{0B4D6952-914C-4B6B-BEED-0ADEDCEECE77}" presName="rootText3" presStyleLbl="asst1" presStyleIdx="1" presStyleCnt="2" custScaleX="85041" custScaleY="850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AF19BC-5FFD-4F52-96DD-239BDCDD71A9}" type="pres">
      <dgm:prSet presAssocID="{0B4D6952-914C-4B6B-BEED-0ADEDCEECE7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F9D1EB0-0D7B-4E55-92E5-CB6E7B6A0837}" type="pres">
      <dgm:prSet presAssocID="{0B4D6952-914C-4B6B-BEED-0ADEDCEECE77}" presName="hierChild6" presStyleCnt="0"/>
      <dgm:spPr/>
    </dgm:pt>
    <dgm:pt modelId="{D1E25FA1-6FE1-4E95-9D0D-DE64FE937965}" type="pres">
      <dgm:prSet presAssocID="{0B4D6952-914C-4B6B-BEED-0ADEDCEECE77}" presName="hierChild7" presStyleCnt="0"/>
      <dgm:spPr/>
    </dgm:pt>
  </dgm:ptLst>
  <dgm:cxnLst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ABAA59F1-DD56-4095-816E-ED80398E5F99}" type="presOf" srcId="{C0C0D01A-8579-43A7-A46E-FF63C8A9746F}" destId="{645CD988-8605-4021-A78D-0FC9BE055A7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89D7B57-2E3B-4464-8AA7-2FA086A55C92}" type="presOf" srcId="{0B4D6952-914C-4B6B-BEED-0ADEDCEECE77}" destId="{AAAF19BC-5FFD-4F52-96DD-239BDCDD71A9}" srcOrd="1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654DEB0E-8DA2-4AA4-8959-6BF7BA6132FB}" srcId="{9DEA55C1-E59C-4B5B-90DC-1D0B54C2B20C}" destId="{0B4D6952-914C-4B6B-BEED-0ADEDCEECE77}" srcOrd="4" destOrd="0" parTransId="{C0C0D01A-8579-43A7-A46E-FF63C8A9746F}" sibTransId="{40882ED2-CB1A-4835-92AD-C3677D2D9A1B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BF74A75F-90D1-4DE5-AF88-3CC6E81AC69D}" type="presOf" srcId="{0B4D6952-914C-4B6B-BEED-0ADEDCEECE77}" destId="{1B3CEB4D-3CA3-4DA3-9B8A-AA241700630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F816E852-12DD-4947-9EBF-F246A093DDC8}" type="presParOf" srcId="{E6CFA08A-7145-470C-A659-6A725D85622B}" destId="{645CD988-8605-4021-A78D-0FC9BE055A79}" srcOrd="2" destOrd="0" presId="urn:microsoft.com/office/officeart/2005/8/layout/orgChart1"/>
    <dgm:cxn modelId="{0CBA64CB-25A7-42BA-8E80-8D0A0132FD08}" type="presParOf" srcId="{E6CFA08A-7145-470C-A659-6A725D85622B}" destId="{D3375C41-58B4-4637-8CCB-F9F981B9A8CF}" srcOrd="3" destOrd="0" presId="urn:microsoft.com/office/officeart/2005/8/layout/orgChart1"/>
    <dgm:cxn modelId="{7E694AC7-2DF1-4D5A-A5EA-BA0188ECA4F3}" type="presParOf" srcId="{D3375C41-58B4-4637-8CCB-F9F981B9A8CF}" destId="{6A434AE2-FC91-4DB3-BC53-97C50C1F25E5}" srcOrd="0" destOrd="0" presId="urn:microsoft.com/office/officeart/2005/8/layout/orgChart1"/>
    <dgm:cxn modelId="{33722155-772B-4726-A13D-D02A28625075}" type="presParOf" srcId="{6A434AE2-FC91-4DB3-BC53-97C50C1F25E5}" destId="{1B3CEB4D-3CA3-4DA3-9B8A-AA2417006306}" srcOrd="0" destOrd="0" presId="urn:microsoft.com/office/officeart/2005/8/layout/orgChart1"/>
    <dgm:cxn modelId="{2D9DE9EC-48C6-456A-9C55-854008766E68}" type="presParOf" srcId="{6A434AE2-FC91-4DB3-BC53-97C50C1F25E5}" destId="{AAAF19BC-5FFD-4F52-96DD-239BDCDD71A9}" srcOrd="1" destOrd="0" presId="urn:microsoft.com/office/officeart/2005/8/layout/orgChart1"/>
    <dgm:cxn modelId="{F63747F4-F3CC-42CE-8692-5B34414E460E}" type="presParOf" srcId="{D3375C41-58B4-4637-8CCB-F9F981B9A8CF}" destId="{2F9D1EB0-0D7B-4E55-92E5-CB6E7B6A0837}" srcOrd="1" destOrd="0" presId="urn:microsoft.com/office/officeart/2005/8/layout/orgChart1"/>
    <dgm:cxn modelId="{FE713352-CC7D-431D-A809-353B56116663}" type="presParOf" srcId="{D3375C41-58B4-4637-8CCB-F9F981B9A8CF}" destId="{D1E25FA1-6FE1-4E95-9D0D-DE64FE9379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Recepcionista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42971</a:t>
          </a:r>
          <a:endParaRPr lang="es-MX" altLang="es-MX" sz="1200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Jefe(a)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120757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19306</a:t>
          </a:r>
          <a:endParaRPr lang="es-ES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Nutriólogo(a)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111992</a:t>
          </a:r>
          <a:endParaRPr lang="es-ES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98883E9-0DDD-412E-A83C-4E59D5E5218C}">
      <dgm:prSet custT="1"/>
      <dgm:spPr/>
      <dgm:t>
        <a:bodyPr/>
        <a:lstStyle/>
        <a:p>
          <a:r>
            <a:rPr lang="es-MX" altLang="es-MX" sz="1200" b="0" i="0" u="none" dirty="0" smtClean="0"/>
            <a:t>Psicólogo(a)</a:t>
          </a:r>
        </a:p>
        <a:p>
          <a:r>
            <a:rPr lang="es-MX" sz="1200" b="0" i="0" u="none" dirty="0" smtClean="0"/>
            <a:t>120762</a:t>
          </a:r>
          <a:endParaRPr lang="es-ES" sz="1200" b="0" i="0" u="none" dirty="0"/>
        </a:p>
      </dgm:t>
    </dgm:pt>
    <dgm:pt modelId="{2FED2A82-E2CA-41ED-A309-5237129F0EFD}" type="parTrans" cxnId="{ECF28D09-A288-4AC9-8C48-D1364FEFB093}">
      <dgm:prSet/>
      <dgm:spPr/>
      <dgm:t>
        <a:bodyPr/>
        <a:lstStyle/>
        <a:p>
          <a:endParaRPr lang="es-ES" sz="1200"/>
        </a:p>
      </dgm:t>
    </dgm:pt>
    <dgm:pt modelId="{1F035036-68D4-4310-A4B5-76DE8CD799C1}" type="sibTrans" cxnId="{ECF28D09-A288-4AC9-8C48-D1364FEFB09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DF39CBD-FBBE-4F2D-B41F-1FA46F7E27C9}" type="pres">
      <dgm:prSet presAssocID="{2FED2A82-E2CA-41ED-A309-5237129F0EF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7B4EC3A-9097-45A5-A680-548D900C6ED6}" type="pres">
      <dgm:prSet presAssocID="{098883E9-0DDD-412E-A83C-4E59D5E5218C}" presName="hierRoot2" presStyleCnt="0">
        <dgm:presLayoutVars>
          <dgm:hierBranch val="init"/>
        </dgm:presLayoutVars>
      </dgm:prSet>
      <dgm:spPr/>
    </dgm:pt>
    <dgm:pt modelId="{59B09D6D-25AD-4EE4-B4BF-294C9F77F008}" type="pres">
      <dgm:prSet presAssocID="{098883E9-0DDD-412E-A83C-4E59D5E5218C}" presName="rootComposite" presStyleCnt="0"/>
      <dgm:spPr/>
    </dgm:pt>
    <dgm:pt modelId="{1A1FDEE1-B650-4D16-AF7A-061128FA17D7}" type="pres">
      <dgm:prSet presAssocID="{098883E9-0DDD-412E-A83C-4E59D5E5218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B9949E-2F55-4262-A225-75B3A8DF417F}" type="pres">
      <dgm:prSet presAssocID="{098883E9-0DDD-412E-A83C-4E59D5E5218C}" presName="rootConnector" presStyleLbl="node3" presStyleIdx="1" presStyleCnt="2"/>
      <dgm:spPr/>
      <dgm:t>
        <a:bodyPr/>
        <a:lstStyle/>
        <a:p>
          <a:endParaRPr lang="es-ES"/>
        </a:p>
      </dgm:t>
    </dgm:pt>
    <dgm:pt modelId="{6EA4C1DA-2421-4C48-99BA-A4B5245A8DA1}" type="pres">
      <dgm:prSet presAssocID="{098883E9-0DDD-412E-A83C-4E59D5E5218C}" presName="hierChild4" presStyleCnt="0"/>
      <dgm:spPr/>
    </dgm:pt>
    <dgm:pt modelId="{7BCC8928-6BD6-4DC4-9B0C-402515C6BC99}" type="pres">
      <dgm:prSet presAssocID="{098883E9-0DDD-412E-A83C-4E59D5E5218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CF28D09-A288-4AC9-8C48-D1364FEFB093}" srcId="{41568039-9809-4B2B-BA51-64E0E23C2BBE}" destId="{098883E9-0DDD-412E-A83C-4E59D5E5218C}" srcOrd="1" destOrd="0" parTransId="{2FED2A82-E2CA-41ED-A309-5237129F0EFD}" sibTransId="{1F035036-68D4-4310-A4B5-76DE8CD799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00F9AAE-723E-4C77-AA0A-B7B1078F29CC}" type="presOf" srcId="{2FED2A82-E2CA-41ED-A309-5237129F0EFD}" destId="{6DF39CBD-FBBE-4F2D-B41F-1FA46F7E27C9}" srcOrd="0" destOrd="0" presId="urn:microsoft.com/office/officeart/2005/8/layout/orgChart1"/>
    <dgm:cxn modelId="{C03AEE7C-814C-4CFD-89CE-841BBDCC53AC}" type="presOf" srcId="{098883E9-0DDD-412E-A83C-4E59D5E5218C}" destId="{CDB9949E-2F55-4262-A225-75B3A8DF417F}" srcOrd="1" destOrd="0" presId="urn:microsoft.com/office/officeart/2005/8/layout/orgChart1"/>
    <dgm:cxn modelId="{1805D3C6-91CA-4215-B07E-144EAC4642CB}" type="presOf" srcId="{098883E9-0DDD-412E-A83C-4E59D5E5218C}" destId="{1A1FDEE1-B650-4D16-AF7A-061128FA17D7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DC44431D-1F13-46A3-B6E1-BA3EF3874209}" type="presParOf" srcId="{DBDE0C42-B65A-4FF4-A1B6-4A7374870D94}" destId="{6DF39CBD-FBBE-4F2D-B41F-1FA46F7E27C9}" srcOrd="2" destOrd="0" presId="urn:microsoft.com/office/officeart/2005/8/layout/orgChart1"/>
    <dgm:cxn modelId="{528AC284-1C62-4C48-96E1-F8EF0CF30A0C}" type="presParOf" srcId="{DBDE0C42-B65A-4FF4-A1B6-4A7374870D94}" destId="{87B4EC3A-9097-45A5-A680-548D900C6ED6}" srcOrd="3" destOrd="0" presId="urn:microsoft.com/office/officeart/2005/8/layout/orgChart1"/>
    <dgm:cxn modelId="{461DC8F7-E020-478B-A6AF-070582010673}" type="presParOf" srcId="{87B4EC3A-9097-45A5-A680-548D900C6ED6}" destId="{59B09D6D-25AD-4EE4-B4BF-294C9F77F008}" srcOrd="0" destOrd="0" presId="urn:microsoft.com/office/officeart/2005/8/layout/orgChart1"/>
    <dgm:cxn modelId="{6C7C34A4-9EC3-44CD-AC3A-1793795B73A3}" type="presParOf" srcId="{59B09D6D-25AD-4EE4-B4BF-294C9F77F008}" destId="{1A1FDEE1-B650-4D16-AF7A-061128FA17D7}" srcOrd="0" destOrd="0" presId="urn:microsoft.com/office/officeart/2005/8/layout/orgChart1"/>
    <dgm:cxn modelId="{FC191AEC-AA73-4B82-970F-B94BCA60AA64}" type="presParOf" srcId="{59B09D6D-25AD-4EE4-B4BF-294C9F77F008}" destId="{CDB9949E-2F55-4262-A225-75B3A8DF417F}" srcOrd="1" destOrd="0" presId="urn:microsoft.com/office/officeart/2005/8/layout/orgChart1"/>
    <dgm:cxn modelId="{F0931D86-1E2A-4726-85B0-B1DE38261201}" type="presParOf" srcId="{87B4EC3A-9097-45A5-A680-548D900C6ED6}" destId="{6EA4C1DA-2421-4C48-99BA-A4B5245A8DA1}" srcOrd="1" destOrd="0" presId="urn:microsoft.com/office/officeart/2005/8/layout/orgChart1"/>
    <dgm:cxn modelId="{A951140E-E09B-428D-9152-C5C2A9281EB2}" type="presParOf" srcId="{87B4EC3A-9097-45A5-A680-548D900C6ED6}" destId="{7BCC8928-6BD6-4DC4-9B0C-402515C6BC9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Coordinador(a) de Formación Inicial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111993</a:t>
          </a:r>
          <a:endParaRPr lang="es-MX" altLang="es-MX" sz="1200" b="0" i="0" u="none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117207</a:t>
          </a:r>
          <a:r>
            <a:rPr lang="es-MX" sz="1200" b="0" i="0" u="none" dirty="0" smtClean="0"/>
            <a:t>, 120631, 120758,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(2) Vacantes</a:t>
          </a:r>
          <a:endParaRPr lang="es-MX" altLang="es-MX" sz="1200" b="1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Instructor(a) de Educación Física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120150</a:t>
          </a:r>
          <a:endParaRPr lang="es-MX" altLang="es-MX" sz="1200" b="0" i="0" u="none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Cadetes de Policía y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Tránsito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54B4E6-0160-4C54-9C73-9A150034845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Abogado(a)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120756</a:t>
          </a:r>
          <a:endParaRPr lang="es-MX" altLang="es-MX" sz="1200" b="0" i="0" u="none" dirty="0" smtClean="0"/>
        </a:p>
      </dgm:t>
    </dgm:pt>
    <dgm:pt modelId="{068F78BF-09C2-45A5-B983-DB5E6CD7C47B}" type="parTrans" cxnId="{D8A32E10-A252-461C-8E62-E3671F0AB4CD}">
      <dgm:prSet/>
      <dgm:spPr/>
      <dgm:t>
        <a:bodyPr/>
        <a:lstStyle/>
        <a:p>
          <a:endParaRPr lang="es-ES"/>
        </a:p>
      </dgm:t>
    </dgm:pt>
    <dgm:pt modelId="{B2490C8B-D7F8-429D-94FA-7F875D1B0BB7}" type="sibTrans" cxnId="{D8A32E10-A252-461C-8E62-E3671F0AB4C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6387" custScaleY="90799" custLinFactNeighborY="-3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2026" custScaleY="90799" custLinFactNeighborX="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108958" custScaleY="204382" custLinFactNeighborX="-15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AEDAC072-0D7B-4FE9-9F26-B54D4C5170FB}" type="pres">
      <dgm:prSet presAssocID="{068F78BF-09C2-45A5-B983-DB5E6CD7C4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A8A31AF-DB3B-4614-97F3-F5476DD0DC44}" type="pres">
      <dgm:prSet presAssocID="{7954B4E6-0160-4C54-9C73-9A1500348454}" presName="hierRoot2" presStyleCnt="0">
        <dgm:presLayoutVars>
          <dgm:hierBranch val="init"/>
        </dgm:presLayoutVars>
      </dgm:prSet>
      <dgm:spPr/>
    </dgm:pt>
    <dgm:pt modelId="{1CAA32B3-E699-4E55-A14E-F72300A21F35}" type="pres">
      <dgm:prSet presAssocID="{7954B4E6-0160-4C54-9C73-9A1500348454}" presName="rootComposite" presStyleCnt="0"/>
      <dgm:spPr/>
    </dgm:pt>
    <dgm:pt modelId="{DEBA9294-663F-41E7-BEDD-0EFBD8595966}" type="pres">
      <dgm:prSet presAssocID="{7954B4E6-0160-4C54-9C73-9A1500348454}" presName="rootText" presStyleLbl="node3" presStyleIdx="1" presStyleCnt="2" custScaleX="108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29DC17-B587-4368-9FA6-7C4B5FAAD223}" type="pres">
      <dgm:prSet presAssocID="{7954B4E6-0160-4C54-9C73-9A1500348454}" presName="rootConnector" presStyleLbl="node3" presStyleIdx="1" presStyleCnt="2"/>
      <dgm:spPr/>
      <dgm:t>
        <a:bodyPr/>
        <a:lstStyle/>
        <a:p>
          <a:endParaRPr lang="es-ES"/>
        </a:p>
      </dgm:t>
    </dgm:pt>
    <dgm:pt modelId="{CA10DC68-9D1C-4AF5-A5DC-8C59F79650D0}" type="pres">
      <dgm:prSet presAssocID="{7954B4E6-0160-4C54-9C73-9A1500348454}" presName="hierChild4" presStyleCnt="0"/>
      <dgm:spPr/>
    </dgm:pt>
    <dgm:pt modelId="{7DE42FD6-0032-436B-83EA-0254CA2C61C9}" type="pres">
      <dgm:prSet presAssocID="{7954B4E6-0160-4C54-9C73-9A1500348454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132026" custScaleY="90799" custLinFactNeighborX="1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89E6F06-E758-4875-A7FD-C9EF67AFFDBA}" type="presOf" srcId="{5E40DAF7-6325-4F0B-A198-035E8F918F13}" destId="{816388C1-1829-4AF6-AA93-01C2F3750ED9}" srcOrd="1" destOrd="0" presId="urn:microsoft.com/office/officeart/2005/8/layout/orgChart1"/>
    <dgm:cxn modelId="{AD2EC55A-1ACE-4983-A8A9-4A95CE029956}" type="presOf" srcId="{7954B4E6-0160-4C54-9C73-9A1500348454}" destId="{9929DC17-B587-4368-9FA6-7C4B5FAAD22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F51FFA3-7767-4CA3-BCC3-AC248420B63E}" type="presOf" srcId="{7954B4E6-0160-4C54-9C73-9A1500348454}" destId="{DEBA9294-663F-41E7-BEDD-0EFBD8595966}" srcOrd="0" destOrd="0" presId="urn:microsoft.com/office/officeart/2005/8/layout/orgChart1"/>
    <dgm:cxn modelId="{7010F6E9-A9F9-4C67-9F5C-9BDE68CF69BC}" type="presOf" srcId="{068F78BF-09C2-45A5-B983-DB5E6CD7C47B}" destId="{AEDAC072-0D7B-4FE9-9F26-B54D4C5170F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7D1B0AC-3458-486A-AF5D-25CA3BDBF5CF}" type="presOf" srcId="{5E40DAF7-6325-4F0B-A198-035E8F918F13}" destId="{5665A267-FAE5-4C14-87F5-A7C47436A339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580F5CB-0B7F-4912-9829-919728F969A9}" type="presOf" srcId="{614F9FE7-3451-432A-9C09-5151D91A810C}" destId="{CB0402E7-75C2-4253-A0F6-F9CC8897A98F}" srcOrd="0" destOrd="0" presId="urn:microsoft.com/office/officeart/2005/8/layout/orgChart1"/>
    <dgm:cxn modelId="{D8A32E10-A252-461C-8E62-E3671F0AB4CD}" srcId="{41568039-9809-4B2B-BA51-64E0E23C2BBE}" destId="{7954B4E6-0160-4C54-9C73-9A1500348454}" srcOrd="1" destOrd="0" parTransId="{068F78BF-09C2-45A5-B983-DB5E6CD7C47B}" sibTransId="{B2490C8B-D7F8-429D-94FA-7F875D1B0BB7}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64110B5A-D721-456B-9684-F959C8AFC07F}" type="presParOf" srcId="{DBDE0C42-B65A-4FF4-A1B6-4A7374870D94}" destId="{AEDAC072-0D7B-4FE9-9F26-B54D4C5170FB}" srcOrd="2" destOrd="0" presId="urn:microsoft.com/office/officeart/2005/8/layout/orgChart1"/>
    <dgm:cxn modelId="{2388052E-2166-443B-BC16-B44B07B1ED20}" type="presParOf" srcId="{DBDE0C42-B65A-4FF4-A1B6-4A7374870D94}" destId="{6A8A31AF-DB3B-4614-97F3-F5476DD0DC44}" srcOrd="3" destOrd="0" presId="urn:microsoft.com/office/officeart/2005/8/layout/orgChart1"/>
    <dgm:cxn modelId="{8CCC22B3-238C-477E-A65A-A232DDCACD72}" type="presParOf" srcId="{6A8A31AF-DB3B-4614-97F3-F5476DD0DC44}" destId="{1CAA32B3-E699-4E55-A14E-F72300A21F35}" srcOrd="0" destOrd="0" presId="urn:microsoft.com/office/officeart/2005/8/layout/orgChart1"/>
    <dgm:cxn modelId="{71D6BB16-D0A6-414A-AF02-5146EC228E40}" type="presParOf" srcId="{1CAA32B3-E699-4E55-A14E-F72300A21F35}" destId="{DEBA9294-663F-41E7-BEDD-0EFBD8595966}" srcOrd="0" destOrd="0" presId="urn:microsoft.com/office/officeart/2005/8/layout/orgChart1"/>
    <dgm:cxn modelId="{AE3B180E-6643-403A-A857-97DBFEEE8E8C}" type="presParOf" srcId="{1CAA32B3-E699-4E55-A14E-F72300A21F35}" destId="{9929DC17-B587-4368-9FA6-7C4B5FAAD223}" srcOrd="1" destOrd="0" presId="urn:microsoft.com/office/officeart/2005/8/layout/orgChart1"/>
    <dgm:cxn modelId="{43D02FE1-871E-4ED8-B248-51C53A0FD1BB}" type="presParOf" srcId="{6A8A31AF-DB3B-4614-97F3-F5476DD0DC44}" destId="{CA10DC68-9D1C-4AF5-A5DC-8C59F79650D0}" srcOrd="1" destOrd="0" presId="urn:microsoft.com/office/officeart/2005/8/layout/orgChart1"/>
    <dgm:cxn modelId="{F0BE6DD4-3168-46D0-B090-498E1EA81742}" type="presParOf" srcId="{6A8A31AF-DB3B-4614-97F3-F5476DD0DC44}" destId="{7DE42FD6-0032-436B-83EA-0254CA2C61C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56F02E7-FDBE-49A0-B047-23E9E925ACC4}" type="presParOf" srcId="{05E8A0F8-8F4A-4D16-B455-9B21EE5D83FA}" destId="{CB0402E7-75C2-4253-A0F6-F9CC8897A98F}" srcOrd="2" destOrd="0" presId="urn:microsoft.com/office/officeart/2005/8/layout/orgChart1"/>
    <dgm:cxn modelId="{94D383E1-B98E-4C45-AD8F-B7851F911D9B}" type="presParOf" srcId="{05E8A0F8-8F4A-4D16-B455-9B21EE5D83FA}" destId="{7F936C53-131E-4EE8-A0A7-4B32A8608187}" srcOrd="3" destOrd="0" presId="urn:microsoft.com/office/officeart/2005/8/layout/orgChart1"/>
    <dgm:cxn modelId="{FB76AC99-0956-4C06-921C-11D8F620E297}" type="presParOf" srcId="{7F936C53-131E-4EE8-A0A7-4B32A8608187}" destId="{C01A81A3-AA94-445E-AB52-F145FE3F976D}" srcOrd="0" destOrd="0" presId="urn:microsoft.com/office/officeart/2005/8/layout/orgChart1"/>
    <dgm:cxn modelId="{1474DBF5-FE85-4BB5-9E05-E4D53C5598E8}" type="presParOf" srcId="{C01A81A3-AA94-445E-AB52-F145FE3F976D}" destId="{5665A267-FAE5-4C14-87F5-A7C47436A339}" srcOrd="0" destOrd="0" presId="urn:microsoft.com/office/officeart/2005/8/layout/orgChart1"/>
    <dgm:cxn modelId="{E9EFA186-ACFF-4749-B5C6-D9D2CB83F75B}" type="presParOf" srcId="{C01A81A3-AA94-445E-AB52-F145FE3F976D}" destId="{816388C1-1829-4AF6-AA93-01C2F3750ED9}" srcOrd="1" destOrd="0" presId="urn:microsoft.com/office/officeart/2005/8/layout/orgChart1"/>
    <dgm:cxn modelId="{A218AEEA-06A0-49E8-BD73-EE5B4ED4D03A}" type="presParOf" srcId="{7F936C53-131E-4EE8-A0A7-4B32A8608187}" destId="{17B78950-BF8A-46A2-A575-8BA86A042E5E}" srcOrd="1" destOrd="0" presId="urn:microsoft.com/office/officeart/2005/8/layout/orgChart1"/>
    <dgm:cxn modelId="{4BD5AE43-16B5-4B34-86AC-011B6F473389}" type="presParOf" srcId="{7F936C53-131E-4EE8-A0A7-4B32A8608187}" destId="{A43F7B20-F528-47FB-A500-AB99921879F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Cadetes de Policía y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Tránsito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119416, 120038, 120040, 120048, 120176, 120301, 120302, 120312, 120317, 120323, 120325, 120327, 120410, 120412, 120413, 120414, 120416, 120418, 120419, 120421, 120423, 120425, 120428, 120470, 120471, 120472, 120473, 120474, 120475, 120476, 120478, 120479, 120480, 120482, 120483, 120484, 120486, 120489, 120490, 120491, 120492, 120493, 120494, 120495, 120701, 120702, 120703, 120704, 120706, 120707, 120708, 120709, 120710, 120711, 120712, 120713, 120714, 120715, 120716, 120718, 120820, 120822, 120824, 120825, 120826, 120827, 120828, 120829, 120830, 120831, 120832, 120833, 120835, 120836, 120837, 120838, 120840, 120870, 120871, 120872, 120873, 120874, 120875, 120876, 120877, 120878, 120879, 120880, 120881, 120882, 120883, 120884, 120886</a:t>
          </a:r>
          <a:endParaRPr lang="es-ES" sz="1200" dirty="0">
            <a:latin typeface="+mn-lt"/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MX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54180" custScaleY="34389" custLinFactNeighborY="2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MX"/>
        </a:p>
      </dgm:t>
    </dgm:pt>
    <dgm:pt modelId="{0849840C-6363-4D90-9C8D-2F3330547122}" type="pres">
      <dgm:prSet presAssocID="{614F9FE7-3451-432A-9C09-5151D91A81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MX"/>
        </a:p>
      </dgm:t>
    </dgm:pt>
    <dgm:pt modelId="{C01A81A3-AA94-445E-AB52-F145FE3F976D}" type="pres">
      <dgm:prSet presAssocID="{5E40DAF7-6325-4F0B-A198-035E8F918F13}" presName="rootComposite" presStyleCnt="0"/>
      <dgm:spPr/>
      <dgm:t>
        <a:bodyPr/>
        <a:lstStyle/>
        <a:p>
          <a:endParaRPr lang="es-MX"/>
        </a:p>
      </dgm:t>
    </dgm:pt>
    <dgm:pt modelId="{5665A267-FAE5-4C14-87F5-A7C47436A339}" type="pres">
      <dgm:prSet presAssocID="{5E40DAF7-6325-4F0B-A198-035E8F918F13}" presName="rootText" presStyleLbl="node2" presStyleIdx="0" presStyleCnt="1" custScaleX="142586" custScaleY="145128" custLinFactNeighborY="-16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  <dgm:t>
        <a:bodyPr/>
        <a:lstStyle/>
        <a:p>
          <a:endParaRPr lang="es-MX"/>
        </a:p>
      </dgm:t>
    </dgm:pt>
    <dgm:pt modelId="{A43F7B20-F528-47FB-A500-AB99921879F7}" type="pres">
      <dgm:prSet presAssocID="{5E40DAF7-6325-4F0B-A198-035E8F918F13}" presName="hierChild5" presStyleCnt="0"/>
      <dgm:spPr/>
      <dgm:t>
        <a:bodyPr/>
        <a:lstStyle/>
        <a:p>
          <a:endParaRPr lang="es-MX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MX"/>
        </a:p>
      </dgm:t>
    </dgm:pt>
  </dgm:ptLst>
  <dgm:cxnLst>
    <dgm:cxn modelId="{63466D06-8950-4715-848C-BCF53456E772}" type="presOf" srcId="{BD3D72B1-EEF6-4EB4-803A-A74A6B419346}" destId="{B3263371-B20E-4D1C-87B0-F232DC5A756C}" srcOrd="0" destOrd="0" presId="urn:microsoft.com/office/officeart/2005/8/layout/orgChart1"/>
    <dgm:cxn modelId="{DAD518DD-85A8-473D-BD57-5F9BE455660D}" type="presOf" srcId="{9DEA55C1-E59C-4B5B-90DC-1D0B54C2B20C}" destId="{86D99192-4F64-487A-BE9B-B4D3790AE7BC}" srcOrd="0" destOrd="0" presId="urn:microsoft.com/office/officeart/2005/8/layout/orgChart1"/>
    <dgm:cxn modelId="{F9C4AE95-CAB5-4BE7-BE4A-376CEB22E295}" type="presOf" srcId="{5E40DAF7-6325-4F0B-A198-035E8F918F13}" destId="{816388C1-1829-4AF6-AA93-01C2F3750ED9}" srcOrd="1" destOrd="0" presId="urn:microsoft.com/office/officeart/2005/8/layout/orgChart1"/>
    <dgm:cxn modelId="{B72634BA-1DD1-404F-8D4A-B12B1C08CBA8}" type="presOf" srcId="{5E40DAF7-6325-4F0B-A198-035E8F918F13}" destId="{5665A267-FAE5-4C14-87F5-A7C47436A339}" srcOrd="0" destOrd="0" presId="urn:microsoft.com/office/officeart/2005/8/layout/orgChart1"/>
    <dgm:cxn modelId="{7580E687-0654-4192-8AB9-DA8529D0AF1D}" type="presOf" srcId="{614F9FE7-3451-432A-9C09-5151D91A810C}" destId="{0849840C-6363-4D90-9C8D-2F3330547122}" srcOrd="0" destOrd="0" presId="urn:microsoft.com/office/officeart/2005/8/layout/orgChart1"/>
    <dgm:cxn modelId="{3BB741C9-7625-4EBC-9FA1-8476F7C17243}" type="presOf" srcId="{9DEA55C1-E59C-4B5B-90DC-1D0B54C2B20C}" destId="{B2A4EFCD-7609-4E18-A214-10BA88B362DC}" srcOrd="1" destOrd="0" presId="urn:microsoft.com/office/officeart/2005/8/layout/orgChart1"/>
    <dgm:cxn modelId="{A7213B73-9DBD-49ED-A9F4-7370C438B0E3}" srcId="{9DEA55C1-E59C-4B5B-90DC-1D0B54C2B20C}" destId="{5E40DAF7-6325-4F0B-A198-035E8F918F13}" srcOrd="0" destOrd="0" parTransId="{614F9FE7-3451-432A-9C09-5151D91A810C}" sibTransId="{179799B9-8362-49F2-BFFE-C8EF1B1E22E2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6695D01-8820-4C7C-BEF5-32F4B137916F}" type="presParOf" srcId="{B3263371-B20E-4D1C-87B0-F232DC5A756C}" destId="{8CDE9839-8DE1-472C-9904-C93FC90AA559}" srcOrd="0" destOrd="0" presId="urn:microsoft.com/office/officeart/2005/8/layout/orgChart1"/>
    <dgm:cxn modelId="{7C702CB1-5FD8-4ACA-8CD3-51DAEED42480}" type="presParOf" srcId="{8CDE9839-8DE1-472C-9904-C93FC90AA559}" destId="{A15FBA2B-7AAA-4593-A287-168E70F88188}" srcOrd="0" destOrd="0" presId="urn:microsoft.com/office/officeart/2005/8/layout/orgChart1"/>
    <dgm:cxn modelId="{94B89330-3CF2-411D-A11F-9CB3F59F306A}" type="presParOf" srcId="{A15FBA2B-7AAA-4593-A287-168E70F88188}" destId="{86D99192-4F64-487A-BE9B-B4D3790AE7BC}" srcOrd="0" destOrd="0" presId="urn:microsoft.com/office/officeart/2005/8/layout/orgChart1"/>
    <dgm:cxn modelId="{9F260CF5-BB8A-4D61-A22E-B332605881D9}" type="presParOf" srcId="{A15FBA2B-7AAA-4593-A287-168E70F88188}" destId="{B2A4EFCD-7609-4E18-A214-10BA88B362DC}" srcOrd="1" destOrd="0" presId="urn:microsoft.com/office/officeart/2005/8/layout/orgChart1"/>
    <dgm:cxn modelId="{3952FDC1-22BD-4784-8BB1-6887DB05F443}" type="presParOf" srcId="{8CDE9839-8DE1-472C-9904-C93FC90AA559}" destId="{05E8A0F8-8F4A-4D16-B455-9B21EE5D83FA}" srcOrd="1" destOrd="0" presId="urn:microsoft.com/office/officeart/2005/8/layout/orgChart1"/>
    <dgm:cxn modelId="{CA227D29-59A8-47AC-8640-B87B88831A04}" type="presParOf" srcId="{05E8A0F8-8F4A-4D16-B455-9B21EE5D83FA}" destId="{0849840C-6363-4D90-9C8D-2F3330547122}" srcOrd="0" destOrd="0" presId="urn:microsoft.com/office/officeart/2005/8/layout/orgChart1"/>
    <dgm:cxn modelId="{37D9E849-6D35-4A33-8C1B-F858D09A42B7}" type="presParOf" srcId="{05E8A0F8-8F4A-4D16-B455-9B21EE5D83FA}" destId="{7F936C53-131E-4EE8-A0A7-4B32A8608187}" srcOrd="1" destOrd="0" presId="urn:microsoft.com/office/officeart/2005/8/layout/orgChart1"/>
    <dgm:cxn modelId="{34846D0D-A0EA-4A54-A7A6-C4BB61F51CC9}" type="presParOf" srcId="{7F936C53-131E-4EE8-A0A7-4B32A8608187}" destId="{C01A81A3-AA94-445E-AB52-F145FE3F976D}" srcOrd="0" destOrd="0" presId="urn:microsoft.com/office/officeart/2005/8/layout/orgChart1"/>
    <dgm:cxn modelId="{D06389B6-2228-494F-B210-37977C75BD58}" type="presParOf" srcId="{C01A81A3-AA94-445E-AB52-F145FE3F976D}" destId="{5665A267-FAE5-4C14-87F5-A7C47436A339}" srcOrd="0" destOrd="0" presId="urn:microsoft.com/office/officeart/2005/8/layout/orgChart1"/>
    <dgm:cxn modelId="{44947F60-90F4-42A2-A7E9-8EF6FC223444}" type="presParOf" srcId="{C01A81A3-AA94-445E-AB52-F145FE3F976D}" destId="{816388C1-1829-4AF6-AA93-01C2F3750ED9}" srcOrd="1" destOrd="0" presId="urn:microsoft.com/office/officeart/2005/8/layout/orgChart1"/>
    <dgm:cxn modelId="{AAEE2EC3-93E4-4EF6-B3C5-5634322E33EA}" type="presParOf" srcId="{7F936C53-131E-4EE8-A0A7-4B32A8608187}" destId="{17B78950-BF8A-46A2-A575-8BA86A042E5E}" srcOrd="1" destOrd="0" presId="urn:microsoft.com/office/officeart/2005/8/layout/orgChart1"/>
    <dgm:cxn modelId="{E8E196AC-215E-472D-A46D-12AD13A24278}" type="presParOf" srcId="{7F936C53-131E-4EE8-A0A7-4B32A8608187}" destId="{A43F7B20-F528-47FB-A500-AB99921879F7}" srcOrd="2" destOrd="0" presId="urn:microsoft.com/office/officeart/2005/8/layout/orgChart1"/>
    <dgm:cxn modelId="{03BBF72D-FE12-4119-9248-B43D0A5772FD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 smtClean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Formación Física</a:t>
          </a:r>
          <a:endParaRPr lang="es-ES" sz="1200" dirty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Peluquero(a)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60446</a:t>
          </a:r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MX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Programas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dirty="0" smtClean="0">
              <a:solidFill>
                <a:schemeClr val="tx1"/>
              </a:solidFill>
            </a:rPr>
            <a:t>Prevención</a:t>
          </a:r>
          <a:endParaRPr lang="es-ES" sz="1200" dirty="0">
            <a:solidFill>
              <a:schemeClr val="tx1"/>
            </a:solidFill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Promotor(a)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111502</a:t>
          </a:r>
          <a:endParaRPr lang="es-ES" sz="1200" dirty="0">
            <a:solidFill>
              <a:schemeClr val="tx1"/>
            </a:solidFill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Director(a) de Prevención Social del Delito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210183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96D789-7792-425E-8D38-EABD81E7A7F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Atención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E169649-0E26-4A9C-B2FC-238AA7E8E91F}" type="parTrans" cxnId="{B722EF44-E414-4879-98A4-A6C61746D63F}">
      <dgm:prSet/>
      <dgm:spPr/>
      <dgm:t>
        <a:bodyPr/>
        <a:lstStyle/>
        <a:p>
          <a:endParaRPr lang="es-ES"/>
        </a:p>
      </dgm:t>
    </dgm:pt>
    <dgm:pt modelId="{D1131DB2-523A-41E1-97C7-C71441504BE1}" type="sibTrans" cxnId="{B722EF44-E414-4879-98A4-A6C61746D63F}">
      <dgm:prSet/>
      <dgm:spPr/>
      <dgm:t>
        <a:bodyPr/>
        <a:lstStyle/>
        <a:p>
          <a:endParaRPr lang="es-ES"/>
        </a:p>
      </dgm:t>
    </dgm:pt>
    <dgm:pt modelId="{9EC7174B-6CDD-41C4-9ABB-9996E49D04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Prevención</a:t>
          </a:r>
          <a:endParaRPr lang="es-ES" sz="1200" dirty="0">
            <a:solidFill>
              <a:schemeClr val="tx1"/>
            </a:solidFill>
          </a:endParaRPr>
        </a:p>
      </dgm:t>
    </dgm:pt>
    <dgm:pt modelId="{ACFE7473-7951-402C-A3B7-CDC0B340ABCD}" type="sibTrans" cxnId="{B92C55B6-5764-4AAA-8F23-9D63E7BE8388}">
      <dgm:prSet/>
      <dgm:spPr/>
      <dgm:t>
        <a:bodyPr/>
        <a:lstStyle/>
        <a:p>
          <a:endParaRPr lang="es-ES"/>
        </a:p>
      </dgm:t>
    </dgm:pt>
    <dgm:pt modelId="{C76F0BF0-0220-4FF2-9395-29BB490ECB05}" type="parTrans" cxnId="{B92C55B6-5764-4AAA-8F23-9D63E7BE8388}">
      <dgm:prSet/>
      <dgm:spPr/>
      <dgm:t>
        <a:bodyPr/>
        <a:lstStyle/>
        <a:p>
          <a:endParaRPr lang="es-ES"/>
        </a:p>
      </dgm:t>
    </dgm:pt>
    <dgm:pt modelId="{22F736DB-67E5-4733-AFFA-7497B9DC741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Estudios 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Investigación</a:t>
          </a:r>
          <a:endParaRPr lang="es-ES" sz="1200" dirty="0">
            <a:solidFill>
              <a:schemeClr val="tx1"/>
            </a:solidFill>
          </a:endParaRPr>
        </a:p>
      </dgm:t>
    </dgm:pt>
    <dgm:pt modelId="{3664B1A5-6E4B-4668-A0DF-32828A259ADD}" type="parTrans" cxnId="{CFEF601F-8E5F-4489-9F22-94BD6670929A}">
      <dgm:prSet/>
      <dgm:spPr/>
      <dgm:t>
        <a:bodyPr/>
        <a:lstStyle/>
        <a:p>
          <a:endParaRPr lang="es-ES"/>
        </a:p>
      </dgm:t>
    </dgm:pt>
    <dgm:pt modelId="{9F12EF50-2548-4DF5-8C36-0D210F2B83D3}" type="sibTrans" cxnId="{CFEF601F-8E5F-4489-9F22-94BD6670929A}">
      <dgm:prSet/>
      <dgm:spPr/>
      <dgm:t>
        <a:bodyPr/>
        <a:lstStyle/>
        <a:p>
          <a:endParaRPr lang="es-ES"/>
        </a:p>
      </dgm:t>
    </dgm:pt>
    <dgm:pt modelId="{D36F1A8A-C22E-4B92-B7AD-ED2DB2AD77D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smtClean="0">
              <a:latin typeface="Calibri" panose="020F0502020204030204" pitchFamily="34" charset="0"/>
            </a:rPr>
            <a:t>Jefe(a) de Proyectos 210312</a:t>
          </a:r>
          <a:endParaRPr lang="es-ES" sz="1200" dirty="0">
            <a:solidFill>
              <a:schemeClr val="tx1"/>
            </a:solidFill>
          </a:endParaRPr>
        </a:p>
      </dgm:t>
    </dgm:pt>
    <dgm:pt modelId="{FAD8EA6C-47B6-4CCE-A4E4-1D6FF1D1FA12}" type="parTrans" cxnId="{2F7CA2B9-6411-4E99-9D3A-1DBD45427A7A}">
      <dgm:prSet/>
      <dgm:spPr/>
      <dgm:t>
        <a:bodyPr/>
        <a:lstStyle/>
        <a:p>
          <a:endParaRPr lang="es-ES"/>
        </a:p>
      </dgm:t>
    </dgm:pt>
    <dgm:pt modelId="{F323F133-4AC8-4E3A-8426-2ACF3A7AE950}" type="sibTrans" cxnId="{2F7CA2B9-6411-4E99-9D3A-1DBD45427A7A}">
      <dgm:prSet/>
      <dgm:spPr/>
      <dgm:t>
        <a:bodyPr/>
        <a:lstStyle/>
        <a:p>
          <a:endParaRPr lang="es-ES"/>
        </a:p>
      </dgm:t>
    </dgm:pt>
    <dgm:pt modelId="{8AA0F240-1099-43D1-9642-7C2EC802B2F3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Jefe(a) de Programas</a:t>
          </a:r>
          <a:endParaRPr lang="es-ES" sz="1200" dirty="0"/>
        </a:p>
      </dgm:t>
    </dgm:pt>
    <dgm:pt modelId="{D303FF02-0E20-4324-B4FA-7AE6E3D58E00}" type="parTrans" cxnId="{994B1E71-9C38-4ADA-936E-F33FBCB2721F}">
      <dgm:prSet/>
      <dgm:spPr/>
      <dgm:t>
        <a:bodyPr/>
        <a:lstStyle/>
        <a:p>
          <a:endParaRPr lang="es-ES"/>
        </a:p>
      </dgm:t>
    </dgm:pt>
    <dgm:pt modelId="{A5D1E20B-3C52-4C5E-86D6-869DE2287C20}" type="sibTrans" cxnId="{994B1E71-9C38-4ADA-936E-F33FBCB2721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3404" custLinFactNeighborX="8697" custLinFactNeighborY="60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3E788E71-DE38-462A-A9B3-E4C1989F4CA8}" type="pres">
      <dgm:prSet presAssocID="{2E169649-0E26-4A9C-B2FC-238AA7E8E91F}" presName="Name37" presStyleLbl="parChTrans1D2" presStyleIdx="0" presStyleCnt="4"/>
      <dgm:spPr/>
    </dgm:pt>
    <dgm:pt modelId="{AC25F458-294E-41AB-A96C-7BC828311E3F}" type="pres">
      <dgm:prSet presAssocID="{3D96D789-7792-425E-8D38-EABD81E7A7FE}" presName="hierRoot2" presStyleCnt="0">
        <dgm:presLayoutVars>
          <dgm:hierBranch val="init"/>
        </dgm:presLayoutVars>
      </dgm:prSet>
      <dgm:spPr/>
    </dgm:pt>
    <dgm:pt modelId="{331F22C4-C247-4663-B1CE-E5435F6DD6E6}" type="pres">
      <dgm:prSet presAssocID="{3D96D789-7792-425E-8D38-EABD81E7A7FE}" presName="rootComposite" presStyleCnt="0"/>
      <dgm:spPr/>
    </dgm:pt>
    <dgm:pt modelId="{757C99DB-9289-4717-A098-2BE614941EF9}" type="pres">
      <dgm:prSet presAssocID="{3D96D789-7792-425E-8D38-EABD81E7A7FE}" presName="rootText" presStyleLbl="node2" presStyleIdx="0" presStyleCnt="3" custScaleX="97938" custScaleY="78350" custLinFactNeighborX="932" custLinFactNeighborY="19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D422F0-A453-49BF-846A-62760197C6A6}" type="pres">
      <dgm:prSet presAssocID="{3D96D789-7792-425E-8D38-EABD81E7A7FE}" presName="rootConnector" presStyleLbl="node2" presStyleIdx="0" presStyleCnt="3"/>
      <dgm:spPr/>
      <dgm:t>
        <a:bodyPr/>
        <a:lstStyle/>
        <a:p>
          <a:endParaRPr lang="es-ES"/>
        </a:p>
      </dgm:t>
    </dgm:pt>
    <dgm:pt modelId="{39A0193F-9110-433C-ACA4-85B9A460859F}" type="pres">
      <dgm:prSet presAssocID="{3D96D789-7792-425E-8D38-EABD81E7A7FE}" presName="hierChild4" presStyleCnt="0"/>
      <dgm:spPr/>
    </dgm:pt>
    <dgm:pt modelId="{490CC4B0-2780-49B2-85A4-0E62BF791C0E}" type="pres">
      <dgm:prSet presAssocID="{3D96D789-7792-425E-8D38-EABD81E7A7FE}" presName="hierChild5" presStyleCnt="0"/>
      <dgm:spPr/>
    </dgm:pt>
    <dgm:pt modelId="{26748039-6874-42B3-9C6B-2A687CAEDF97}" type="pres">
      <dgm:prSet presAssocID="{ED044282-9709-409C-A329-2B868569F6BC}" presName="Name37" presStyleLbl="parChTrans1D2" presStyleIdx="1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1" presStyleCnt="3" custScaleX="97938" custScaleY="78350" custLinFactX="81987" custLinFactNeighborX="100000" custLinFactNeighborY="19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1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0739B8-047E-4F47-9C65-91D9B2D690EC}" type="pres">
      <dgm:prSet presAssocID="{D303FF02-0E20-4324-B4FA-7AE6E3D58E00}" presName="Name35" presStyleLbl="parChTrans1D3" presStyleIdx="0" presStyleCnt="4"/>
      <dgm:spPr/>
    </dgm:pt>
    <dgm:pt modelId="{D2409AAB-D5DD-4A85-9296-16522C80128C}" type="pres">
      <dgm:prSet presAssocID="{8AA0F240-1099-43D1-9642-7C2EC802B2F3}" presName="hierRoot2" presStyleCnt="0">
        <dgm:presLayoutVars>
          <dgm:hierBranch val="init"/>
        </dgm:presLayoutVars>
      </dgm:prSet>
      <dgm:spPr/>
    </dgm:pt>
    <dgm:pt modelId="{8A3BD7FA-6DF8-4A00-8972-C933DA9DB424}" type="pres">
      <dgm:prSet presAssocID="{8AA0F240-1099-43D1-9642-7C2EC802B2F3}" presName="rootComposite" presStyleCnt="0"/>
      <dgm:spPr/>
    </dgm:pt>
    <dgm:pt modelId="{7BA4AF6D-2B94-416C-AD66-74A6884A1684}" type="pres">
      <dgm:prSet presAssocID="{8AA0F240-1099-43D1-9642-7C2EC802B2F3}" presName="rootText" presStyleLbl="node3" presStyleIdx="0" presStyleCnt="4" custScaleX="75742" custScaleY="78353" custLinFactX="82062" custLinFactNeighborX="100000" custLinFactNeighborY="25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34D5BD-653F-443E-AA50-A1920C5734DA}" type="pres">
      <dgm:prSet presAssocID="{8AA0F240-1099-43D1-9642-7C2EC802B2F3}" presName="rootConnector" presStyleLbl="node3" presStyleIdx="0" presStyleCnt="4"/>
      <dgm:spPr/>
      <dgm:t>
        <a:bodyPr/>
        <a:lstStyle/>
        <a:p>
          <a:endParaRPr lang="es-ES"/>
        </a:p>
      </dgm:t>
    </dgm:pt>
    <dgm:pt modelId="{F8422384-4FE5-4A16-A842-294A460F90E9}" type="pres">
      <dgm:prSet presAssocID="{8AA0F240-1099-43D1-9642-7C2EC802B2F3}" presName="hierChild4" presStyleCnt="0"/>
      <dgm:spPr/>
    </dgm:pt>
    <dgm:pt modelId="{4A8AC39C-C3F3-4F80-87CB-5EE338A5FCA3}" type="pres">
      <dgm:prSet presAssocID="{8AA0F240-1099-43D1-9642-7C2EC802B2F3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2" presStyleCnt="4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2" presStyleCnt="3" custScaleX="97938" custScaleY="78350" custLinFactX="-23100" custLinFactNeighborX="-100000" custLinFactNeighborY="195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58845D9B-9387-4362-9041-84F68C6589B8}" type="pres">
      <dgm:prSet presAssocID="{C76F0BF0-0220-4FF2-9395-29BB490ECB05}" presName="Name48" presStyleLbl="parChTrans1D3" presStyleIdx="1" presStyleCnt="4"/>
      <dgm:spPr/>
    </dgm:pt>
    <dgm:pt modelId="{0F930919-FB4A-4362-BA8F-03B20BA121DC}" type="pres">
      <dgm:prSet presAssocID="{9EC7174B-6CDD-41C4-9ABB-9996E49D0478}" presName="hierRoot2" presStyleCnt="0">
        <dgm:presLayoutVars>
          <dgm:hierBranch/>
        </dgm:presLayoutVars>
      </dgm:prSet>
      <dgm:spPr/>
    </dgm:pt>
    <dgm:pt modelId="{73B70130-1F7F-4F4E-AE1B-5FA3DA898EE3}" type="pres">
      <dgm:prSet presAssocID="{9EC7174B-6CDD-41C4-9ABB-9996E49D0478}" presName="rootComposite" presStyleCnt="0"/>
      <dgm:spPr/>
    </dgm:pt>
    <dgm:pt modelId="{BA357AE7-467B-46F6-8D8A-D51B764E7B49}" type="pres">
      <dgm:prSet presAssocID="{9EC7174B-6CDD-41C4-9ABB-9996E49D0478}" presName="rootText" presStyleLbl="node3" presStyleIdx="1" presStyleCnt="4" custScaleX="75797" custScaleY="78433" custLinFactX="-24385" custLinFactNeighborX="-100000" custLinFactNeighborY="5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A9B5E8-22BA-46EE-81D6-EE8215C1E0B2}" type="pres">
      <dgm:prSet presAssocID="{9EC7174B-6CDD-41C4-9ABB-9996E49D0478}" presName="rootConnector" presStyleLbl="node3" presStyleIdx="1" presStyleCnt="4"/>
      <dgm:spPr/>
      <dgm:t>
        <a:bodyPr/>
        <a:lstStyle/>
        <a:p>
          <a:endParaRPr lang="es-ES"/>
        </a:p>
      </dgm:t>
    </dgm:pt>
    <dgm:pt modelId="{1BD35692-3663-414E-9730-7F39ECC667B3}" type="pres">
      <dgm:prSet presAssocID="{9EC7174B-6CDD-41C4-9ABB-9996E49D0478}" presName="hierChild4" presStyleCnt="0"/>
      <dgm:spPr/>
    </dgm:pt>
    <dgm:pt modelId="{3BE3B604-43AD-430D-BEFD-30984D4DCBA8}" type="pres">
      <dgm:prSet presAssocID="{9EC7174B-6CDD-41C4-9ABB-9996E49D0478}" presName="hierChild5" presStyleCnt="0"/>
      <dgm:spPr/>
    </dgm:pt>
    <dgm:pt modelId="{BA4C6D5A-92E4-4CFD-B4C8-CE47F921E5A9}" type="pres">
      <dgm:prSet presAssocID="{3664B1A5-6E4B-4668-A0DF-32828A259ADD}" presName="Name48" presStyleLbl="parChTrans1D3" presStyleIdx="2" presStyleCnt="4"/>
      <dgm:spPr/>
    </dgm:pt>
    <dgm:pt modelId="{59FE0E0C-A8BF-4BB4-AA1C-A4EF94ACBD91}" type="pres">
      <dgm:prSet presAssocID="{22F736DB-67E5-4733-AFFA-7497B9DC741A}" presName="hierRoot2" presStyleCnt="0">
        <dgm:presLayoutVars>
          <dgm:hierBranch val="init"/>
        </dgm:presLayoutVars>
      </dgm:prSet>
      <dgm:spPr/>
    </dgm:pt>
    <dgm:pt modelId="{49C241AA-8005-43EF-9642-630862B4E73D}" type="pres">
      <dgm:prSet presAssocID="{22F736DB-67E5-4733-AFFA-7497B9DC741A}" presName="rootComposite" presStyleCnt="0"/>
      <dgm:spPr/>
    </dgm:pt>
    <dgm:pt modelId="{323D5ACE-F8D5-4F74-B922-FDA92CD4FA7F}" type="pres">
      <dgm:prSet presAssocID="{22F736DB-67E5-4733-AFFA-7497B9DC741A}" presName="rootText" presStyleLbl="node3" presStyleIdx="2" presStyleCnt="4" custScaleX="75797" custScaleY="78433" custLinFactX="-19188" custLinFactNeighborX="-100000" custLinFactNeighborY="6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E33ECD-08DF-497C-A396-FE928B76E95F}" type="pres">
      <dgm:prSet presAssocID="{22F736DB-67E5-4733-AFFA-7497B9DC741A}" presName="rootConnector" presStyleLbl="node3" presStyleIdx="2" presStyleCnt="4"/>
      <dgm:spPr/>
      <dgm:t>
        <a:bodyPr/>
        <a:lstStyle/>
        <a:p>
          <a:endParaRPr lang="es-ES"/>
        </a:p>
      </dgm:t>
    </dgm:pt>
    <dgm:pt modelId="{0644DEB8-57E3-45EC-B7CF-D51D5ADA74FD}" type="pres">
      <dgm:prSet presAssocID="{22F736DB-67E5-4733-AFFA-7497B9DC741A}" presName="hierChild4" presStyleCnt="0"/>
      <dgm:spPr/>
    </dgm:pt>
    <dgm:pt modelId="{DB5C46FE-A99F-4162-B215-6C2010AF7842}" type="pres">
      <dgm:prSet presAssocID="{22F736DB-67E5-4733-AFFA-7497B9DC741A}" presName="hierChild5" presStyleCnt="0"/>
      <dgm:spPr/>
    </dgm:pt>
    <dgm:pt modelId="{C3DEC08B-0A8C-4FF5-BCD4-BEAD4C65CDF7}" type="pres">
      <dgm:prSet presAssocID="{FAD8EA6C-47B6-4CCE-A4E4-1D6FF1D1FA12}" presName="Name48" presStyleLbl="parChTrans1D3" presStyleIdx="3" presStyleCnt="4"/>
      <dgm:spPr/>
    </dgm:pt>
    <dgm:pt modelId="{86B0FEB3-9DDE-4E15-8771-3781F799A4C5}" type="pres">
      <dgm:prSet presAssocID="{D36F1A8A-C22E-4B92-B7AD-ED2DB2AD77DD}" presName="hierRoot2" presStyleCnt="0">
        <dgm:presLayoutVars>
          <dgm:hierBranch val="init"/>
        </dgm:presLayoutVars>
      </dgm:prSet>
      <dgm:spPr/>
    </dgm:pt>
    <dgm:pt modelId="{8414004B-3FC0-4628-9058-5F0B2BF225D5}" type="pres">
      <dgm:prSet presAssocID="{D36F1A8A-C22E-4B92-B7AD-ED2DB2AD77DD}" presName="rootComposite" presStyleCnt="0"/>
      <dgm:spPr/>
    </dgm:pt>
    <dgm:pt modelId="{02ED6057-4CB5-4E9B-9A51-C4170A717FB8}" type="pres">
      <dgm:prSet presAssocID="{D36F1A8A-C22E-4B92-B7AD-ED2DB2AD77DD}" presName="rootText" presStyleLbl="node3" presStyleIdx="3" presStyleCnt="4" custScaleX="75797" custScaleY="78433" custLinFactNeighborX="-21424" custLinFactNeighborY="-153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57CB81-77A3-45FB-98E5-A7FEDFF9FF02}" type="pres">
      <dgm:prSet presAssocID="{D36F1A8A-C22E-4B92-B7AD-ED2DB2AD77DD}" presName="rootConnector" presStyleLbl="node3" presStyleIdx="3" presStyleCnt="4"/>
      <dgm:spPr/>
      <dgm:t>
        <a:bodyPr/>
        <a:lstStyle/>
        <a:p>
          <a:endParaRPr lang="es-ES"/>
        </a:p>
      </dgm:t>
    </dgm:pt>
    <dgm:pt modelId="{E184ED4F-5C3D-46E5-9753-1D9C19D0E379}" type="pres">
      <dgm:prSet presAssocID="{D36F1A8A-C22E-4B92-B7AD-ED2DB2AD77DD}" presName="hierChild4" presStyleCnt="0"/>
      <dgm:spPr/>
    </dgm:pt>
    <dgm:pt modelId="{F55516BA-6F28-461C-A956-B3FD98308517}" type="pres">
      <dgm:prSet presAssocID="{D36F1A8A-C22E-4B92-B7AD-ED2DB2AD77DD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73946" custScaleY="62271" custLinFactNeighborX="-1264" custLinFactNeighborY="30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D3418C4A-14C5-4506-ADFE-99DD9016D5C0}" type="presOf" srcId="{3D96D789-7792-425E-8D38-EABD81E7A7FE}" destId="{98D422F0-A453-49BF-846A-62760197C6A6}" srcOrd="1" destOrd="0" presId="urn:microsoft.com/office/officeart/2005/8/layout/orgChart1"/>
    <dgm:cxn modelId="{270FE8B1-2912-4574-A280-A7BD73193778}" type="presOf" srcId="{9EC7174B-6CDD-41C4-9ABB-9996E49D0478}" destId="{66A9B5E8-22BA-46EE-81D6-EE8215C1E0B2}" srcOrd="1" destOrd="0" presId="urn:microsoft.com/office/officeart/2005/8/layout/orgChart1"/>
    <dgm:cxn modelId="{47BE0B80-B372-4693-912D-EEB246E23C4C}" type="presOf" srcId="{C76F0BF0-0220-4FF2-9395-29BB490ECB05}" destId="{58845D9B-9387-4362-9041-84F68C6589B8}" srcOrd="0" destOrd="0" presId="urn:microsoft.com/office/officeart/2005/8/layout/orgChart1"/>
    <dgm:cxn modelId="{AADBCB0E-4EF4-42F5-9977-CAF085E7DED2}" type="presOf" srcId="{15D8348C-41C2-4A70-BC44-BE6B7E3AC350}" destId="{D7468021-52D5-4C70-8CC0-6578BEF4DABC}" srcOrd="0" destOrd="0" presId="urn:microsoft.com/office/officeart/2005/8/layout/orgChart1"/>
    <dgm:cxn modelId="{994B1E71-9C38-4ADA-936E-F33FBCB2721F}" srcId="{41568039-9809-4B2B-BA51-64E0E23C2BBE}" destId="{8AA0F240-1099-43D1-9642-7C2EC802B2F3}" srcOrd="0" destOrd="0" parTransId="{D303FF02-0E20-4324-B4FA-7AE6E3D58E00}" sibTransId="{A5D1E20B-3C52-4C5E-86D6-869DE2287C20}"/>
    <dgm:cxn modelId="{B722EF44-E414-4879-98A4-A6C61746D63F}" srcId="{9DEA55C1-E59C-4B5B-90DC-1D0B54C2B20C}" destId="{3D96D789-7792-425E-8D38-EABD81E7A7FE}" srcOrd="0" destOrd="0" parTransId="{2E169649-0E26-4A9C-B2FC-238AA7E8E91F}" sibTransId="{D1131DB2-523A-41E1-97C7-C71441504BE1}"/>
    <dgm:cxn modelId="{7EEE2946-7E22-4E3C-AD06-F68F882CB3A6}" type="presOf" srcId="{22F736DB-67E5-4733-AFFA-7497B9DC741A}" destId="{323D5ACE-F8D5-4F74-B922-FDA92CD4FA7F}" srcOrd="0" destOrd="0" presId="urn:microsoft.com/office/officeart/2005/8/layout/orgChart1"/>
    <dgm:cxn modelId="{CFEF601F-8E5F-4489-9F22-94BD6670929A}" srcId="{12AE14D0-27D7-40F2-A1C2-C7F51F5026A7}" destId="{22F736DB-67E5-4733-AFFA-7497B9DC741A}" srcOrd="1" destOrd="0" parTransId="{3664B1A5-6E4B-4668-A0DF-32828A259ADD}" sibTransId="{9F12EF50-2548-4DF5-8C36-0D210F2B83D3}"/>
    <dgm:cxn modelId="{7718293B-47C2-4CC3-BFA4-9EB3741F7BE0}" type="presOf" srcId="{D36F1A8A-C22E-4B92-B7AD-ED2DB2AD77DD}" destId="{4D57CB81-77A3-45FB-98E5-A7FEDFF9FF02}" srcOrd="1" destOrd="0" presId="urn:microsoft.com/office/officeart/2005/8/layout/orgChart1"/>
    <dgm:cxn modelId="{8EF6BF26-E7C2-46BA-B44E-499178DC71DC}" srcId="{9DEA55C1-E59C-4B5B-90DC-1D0B54C2B20C}" destId="{249E77FC-7B70-4B62-8A63-35C970666788}" srcOrd="3" destOrd="0" parTransId="{8AE406FF-1ED1-4934-A5B6-7874694C824A}" sibTransId="{7DEB9F7D-2884-440C-9AAA-8C430E8966A0}"/>
    <dgm:cxn modelId="{B6B506E2-97B6-4F12-AC1D-6024C8EDAEAA}" type="presOf" srcId="{ED044282-9709-409C-A329-2B868569F6BC}" destId="{26748039-6874-42B3-9C6B-2A687CAEDF97}" srcOrd="0" destOrd="0" presId="urn:microsoft.com/office/officeart/2005/8/layout/orgChart1"/>
    <dgm:cxn modelId="{4D00F31B-06F1-4E5B-8456-84199678774B}" type="presOf" srcId="{2E169649-0E26-4A9C-B2FC-238AA7E8E91F}" destId="{3E788E71-DE38-462A-A9B3-E4C1989F4CA8}" srcOrd="0" destOrd="0" presId="urn:microsoft.com/office/officeart/2005/8/layout/orgChart1"/>
    <dgm:cxn modelId="{6C0671B2-E94B-4883-BB39-1D8AFB4E5FCD}" type="presOf" srcId="{41568039-9809-4B2B-BA51-64E0E23C2BBE}" destId="{D87ADB57-9DB4-476E-8E99-32492AEF6743}" srcOrd="1" destOrd="0" presId="urn:microsoft.com/office/officeart/2005/8/layout/orgChart1"/>
    <dgm:cxn modelId="{677F2193-F36C-4A76-8CBC-4605625300A6}" type="presOf" srcId="{8AA0F240-1099-43D1-9642-7C2EC802B2F3}" destId="{BB34D5BD-653F-443E-AA50-A1920C5734DA}" srcOrd="1" destOrd="0" presId="urn:microsoft.com/office/officeart/2005/8/layout/orgChart1"/>
    <dgm:cxn modelId="{6840AB98-87E4-4C9C-BBB2-2467A4F95AD9}" type="presOf" srcId="{D36F1A8A-C22E-4B92-B7AD-ED2DB2AD77DD}" destId="{02ED6057-4CB5-4E9B-9A51-C4170A717FB8}" srcOrd="0" destOrd="0" presId="urn:microsoft.com/office/officeart/2005/8/layout/orgChart1"/>
    <dgm:cxn modelId="{C59F54ED-F6D0-4310-B0AB-F6AFF217A584}" type="presOf" srcId="{41568039-9809-4B2B-BA51-64E0E23C2BBE}" destId="{19FBE8A8-D4BA-45D1-97CD-FF1210CD856F}" srcOrd="0" destOrd="0" presId="urn:microsoft.com/office/officeart/2005/8/layout/orgChart1"/>
    <dgm:cxn modelId="{A41381E9-271F-4735-AB26-87B255513F46}" type="presOf" srcId="{3D96D789-7792-425E-8D38-EABD81E7A7FE}" destId="{757C99DB-9289-4717-A098-2BE614941EF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92C55B6-5764-4AAA-8F23-9D63E7BE8388}" srcId="{12AE14D0-27D7-40F2-A1C2-C7F51F5026A7}" destId="{9EC7174B-6CDD-41C4-9ABB-9996E49D0478}" srcOrd="0" destOrd="0" parTransId="{C76F0BF0-0220-4FF2-9395-29BB490ECB05}" sibTransId="{ACFE7473-7951-402C-A3B7-CDC0B340ABCD}"/>
    <dgm:cxn modelId="{3B1E62EE-7F02-492A-8623-BE9E34C4533D}" type="presOf" srcId="{8AE406FF-1ED1-4934-A5B6-7874694C824A}" destId="{84DF7A88-09E1-4F4F-80D0-2433B2C21A86}" srcOrd="0" destOrd="0" presId="urn:microsoft.com/office/officeart/2005/8/layout/orgChart1"/>
    <dgm:cxn modelId="{91BC9A14-100A-41C8-8EF9-46A6F810A8AB}" type="presOf" srcId="{249E77FC-7B70-4B62-8A63-35C970666788}" destId="{2A54EBA9-5ADF-4115-A1E6-A8CF925559FD}" srcOrd="1" destOrd="0" presId="urn:microsoft.com/office/officeart/2005/8/layout/orgChart1"/>
    <dgm:cxn modelId="{EF365CD5-9BE0-4E5C-B2B9-CE4CFC452B0B}" type="presOf" srcId="{12AE14D0-27D7-40F2-A1C2-C7F51F5026A7}" destId="{7C576A7F-97E5-41B2-A453-F3F548F4D3EA}" srcOrd="0" destOrd="0" presId="urn:microsoft.com/office/officeart/2005/8/layout/orgChart1"/>
    <dgm:cxn modelId="{7B2DD6EB-41AD-47CF-A7C0-48EB1DE2E816}" type="presOf" srcId="{3664B1A5-6E4B-4668-A0DF-32828A259ADD}" destId="{BA4C6D5A-92E4-4CFD-B4C8-CE47F921E5A9}" srcOrd="0" destOrd="0" presId="urn:microsoft.com/office/officeart/2005/8/layout/orgChart1"/>
    <dgm:cxn modelId="{8002F3BA-B4EB-4597-AC3F-C7F111F6DE8E}" srcId="{9DEA55C1-E59C-4B5B-90DC-1D0B54C2B20C}" destId="{12AE14D0-27D7-40F2-A1C2-C7F51F5026A7}" srcOrd="2" destOrd="0" parTransId="{15D8348C-41C2-4A70-BC44-BE6B7E3AC350}" sibTransId="{CDE285BF-DED7-4FC3-943E-D275BE5960D3}"/>
    <dgm:cxn modelId="{73DFA665-01CC-47A5-9272-DBDD2D6B8CE3}" type="presOf" srcId="{12AE14D0-27D7-40F2-A1C2-C7F51F5026A7}" destId="{453053D7-D80D-4229-A709-DBF0F5DE8E49}" srcOrd="1" destOrd="0" presId="urn:microsoft.com/office/officeart/2005/8/layout/orgChart1"/>
    <dgm:cxn modelId="{0529BAC0-41C1-43B0-A1C4-BFC95AA1E778}" type="presOf" srcId="{22F736DB-67E5-4733-AFFA-7497B9DC741A}" destId="{4AE33ECD-08DF-497C-A396-FE928B76E95F}" srcOrd="1" destOrd="0" presId="urn:microsoft.com/office/officeart/2005/8/layout/orgChart1"/>
    <dgm:cxn modelId="{45404443-0413-47B7-A4F4-7FD9C8ECBA10}" srcId="{9DEA55C1-E59C-4B5B-90DC-1D0B54C2B20C}" destId="{41568039-9809-4B2B-BA51-64E0E23C2BBE}" srcOrd="1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936F9BD-4DFC-4EF4-9DC5-07087C4FD114}" type="presOf" srcId="{FAD8EA6C-47B6-4CCE-A4E4-1D6FF1D1FA12}" destId="{C3DEC08B-0A8C-4FF5-BCD4-BEAD4C65CDF7}" srcOrd="0" destOrd="0" presId="urn:microsoft.com/office/officeart/2005/8/layout/orgChart1"/>
    <dgm:cxn modelId="{88F6AD2F-7084-4375-92A4-7C601775BB97}" type="presOf" srcId="{9EC7174B-6CDD-41C4-9ABB-9996E49D0478}" destId="{BA357AE7-467B-46F6-8D8A-D51B764E7B49}" srcOrd="0" destOrd="0" presId="urn:microsoft.com/office/officeart/2005/8/layout/orgChart1"/>
    <dgm:cxn modelId="{40B0D957-1D5B-4A1E-BBF8-3D16F17641E8}" type="presOf" srcId="{D303FF02-0E20-4324-B4FA-7AE6E3D58E00}" destId="{FA0739B8-047E-4F47-9C65-91D9B2D690EC}" srcOrd="0" destOrd="0" presId="urn:microsoft.com/office/officeart/2005/8/layout/orgChart1"/>
    <dgm:cxn modelId="{799513F0-B11A-4A14-81DD-E805439C0160}" type="presOf" srcId="{249E77FC-7B70-4B62-8A63-35C970666788}" destId="{D626C255-1536-4EB0-A4A3-D107C591C8D4}" srcOrd="0" destOrd="0" presId="urn:microsoft.com/office/officeart/2005/8/layout/orgChart1"/>
    <dgm:cxn modelId="{2F7CA2B9-6411-4E99-9D3A-1DBD45427A7A}" srcId="{12AE14D0-27D7-40F2-A1C2-C7F51F5026A7}" destId="{D36F1A8A-C22E-4B92-B7AD-ED2DB2AD77DD}" srcOrd="2" destOrd="0" parTransId="{FAD8EA6C-47B6-4CCE-A4E4-1D6FF1D1FA12}" sibTransId="{F323F133-4AC8-4E3A-8426-2ACF3A7AE950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112249-3879-4983-BCDE-031BBD72F627}" type="presOf" srcId="{8AA0F240-1099-43D1-9642-7C2EC802B2F3}" destId="{7BA4AF6D-2B94-416C-AD66-74A6884A1684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E2B8DDDE-BBEA-4359-A9D5-1148669D85FB}" type="presParOf" srcId="{05E8A0F8-8F4A-4D16-B455-9B21EE5D83FA}" destId="{3E788E71-DE38-462A-A9B3-E4C1989F4CA8}" srcOrd="0" destOrd="0" presId="urn:microsoft.com/office/officeart/2005/8/layout/orgChart1"/>
    <dgm:cxn modelId="{0A935611-8214-4E2F-9D36-B5B77B8D367F}" type="presParOf" srcId="{05E8A0F8-8F4A-4D16-B455-9B21EE5D83FA}" destId="{AC25F458-294E-41AB-A96C-7BC828311E3F}" srcOrd="1" destOrd="0" presId="urn:microsoft.com/office/officeart/2005/8/layout/orgChart1"/>
    <dgm:cxn modelId="{E83D203F-CE69-4522-A492-02D25989ACD2}" type="presParOf" srcId="{AC25F458-294E-41AB-A96C-7BC828311E3F}" destId="{331F22C4-C247-4663-B1CE-E5435F6DD6E6}" srcOrd="0" destOrd="0" presId="urn:microsoft.com/office/officeart/2005/8/layout/orgChart1"/>
    <dgm:cxn modelId="{6BF5C316-3E7B-4AA5-9E5D-C837FB927A2D}" type="presParOf" srcId="{331F22C4-C247-4663-B1CE-E5435F6DD6E6}" destId="{757C99DB-9289-4717-A098-2BE614941EF9}" srcOrd="0" destOrd="0" presId="urn:microsoft.com/office/officeart/2005/8/layout/orgChart1"/>
    <dgm:cxn modelId="{FDC0D959-FF3B-466B-A4BA-5A2A8A61D813}" type="presParOf" srcId="{331F22C4-C247-4663-B1CE-E5435F6DD6E6}" destId="{98D422F0-A453-49BF-846A-62760197C6A6}" srcOrd="1" destOrd="0" presId="urn:microsoft.com/office/officeart/2005/8/layout/orgChart1"/>
    <dgm:cxn modelId="{CEC66918-F960-4899-AB64-4FF9374C1133}" type="presParOf" srcId="{AC25F458-294E-41AB-A96C-7BC828311E3F}" destId="{39A0193F-9110-433C-ACA4-85B9A460859F}" srcOrd="1" destOrd="0" presId="urn:microsoft.com/office/officeart/2005/8/layout/orgChart1"/>
    <dgm:cxn modelId="{BCA8D70E-8347-4762-A8B7-DFB7DF847C54}" type="presParOf" srcId="{AC25F458-294E-41AB-A96C-7BC828311E3F}" destId="{490CC4B0-2780-49B2-85A4-0E62BF791C0E}" srcOrd="2" destOrd="0" presId="urn:microsoft.com/office/officeart/2005/8/layout/orgChart1"/>
    <dgm:cxn modelId="{0938D24F-A217-4EFA-B03C-25BFE7890C20}" type="presParOf" srcId="{05E8A0F8-8F4A-4D16-B455-9B21EE5D83FA}" destId="{26748039-6874-42B3-9C6B-2A687CAEDF97}" srcOrd="2" destOrd="0" presId="urn:microsoft.com/office/officeart/2005/8/layout/orgChart1"/>
    <dgm:cxn modelId="{C2ED6087-0355-42F8-86CC-5415C51914E4}" type="presParOf" srcId="{05E8A0F8-8F4A-4D16-B455-9B21EE5D83FA}" destId="{1294F536-9FA0-46F5-98BA-18EE92504E46}" srcOrd="3" destOrd="0" presId="urn:microsoft.com/office/officeart/2005/8/layout/orgChart1"/>
    <dgm:cxn modelId="{A1F87395-6AFA-4C31-B44F-991D2215DDE5}" type="presParOf" srcId="{1294F536-9FA0-46F5-98BA-18EE92504E46}" destId="{914CB05A-8D64-4CEB-98C4-DA11CADF5EF5}" srcOrd="0" destOrd="0" presId="urn:microsoft.com/office/officeart/2005/8/layout/orgChart1"/>
    <dgm:cxn modelId="{3A4697AA-292A-4335-B5E0-F8C1B262857D}" type="presParOf" srcId="{914CB05A-8D64-4CEB-98C4-DA11CADF5EF5}" destId="{19FBE8A8-D4BA-45D1-97CD-FF1210CD856F}" srcOrd="0" destOrd="0" presId="urn:microsoft.com/office/officeart/2005/8/layout/orgChart1"/>
    <dgm:cxn modelId="{D25D19A1-7E08-4B05-A25C-D8FF324C4091}" type="presParOf" srcId="{914CB05A-8D64-4CEB-98C4-DA11CADF5EF5}" destId="{D87ADB57-9DB4-476E-8E99-32492AEF6743}" srcOrd="1" destOrd="0" presId="urn:microsoft.com/office/officeart/2005/8/layout/orgChart1"/>
    <dgm:cxn modelId="{AC45F76B-1E56-431E-9F38-F0674B3AB8E9}" type="presParOf" srcId="{1294F536-9FA0-46F5-98BA-18EE92504E46}" destId="{DBDE0C42-B65A-4FF4-A1B6-4A7374870D94}" srcOrd="1" destOrd="0" presId="urn:microsoft.com/office/officeart/2005/8/layout/orgChart1"/>
    <dgm:cxn modelId="{460CE016-0830-4D12-BE40-4113F12748E1}" type="presParOf" srcId="{DBDE0C42-B65A-4FF4-A1B6-4A7374870D94}" destId="{FA0739B8-047E-4F47-9C65-91D9B2D690EC}" srcOrd="0" destOrd="0" presId="urn:microsoft.com/office/officeart/2005/8/layout/orgChart1"/>
    <dgm:cxn modelId="{05AC1B3B-53A5-4D77-8032-9B68449E1A5B}" type="presParOf" srcId="{DBDE0C42-B65A-4FF4-A1B6-4A7374870D94}" destId="{D2409AAB-D5DD-4A85-9296-16522C80128C}" srcOrd="1" destOrd="0" presId="urn:microsoft.com/office/officeart/2005/8/layout/orgChart1"/>
    <dgm:cxn modelId="{39B02B1C-48FF-4B6B-A892-ADBA52A5C4D1}" type="presParOf" srcId="{D2409AAB-D5DD-4A85-9296-16522C80128C}" destId="{8A3BD7FA-6DF8-4A00-8972-C933DA9DB424}" srcOrd="0" destOrd="0" presId="urn:microsoft.com/office/officeart/2005/8/layout/orgChart1"/>
    <dgm:cxn modelId="{DD3F0F22-F071-45DB-B9E8-FC6FB4B06F63}" type="presParOf" srcId="{8A3BD7FA-6DF8-4A00-8972-C933DA9DB424}" destId="{7BA4AF6D-2B94-416C-AD66-74A6884A1684}" srcOrd="0" destOrd="0" presId="urn:microsoft.com/office/officeart/2005/8/layout/orgChart1"/>
    <dgm:cxn modelId="{92683E8E-3781-4CEF-9B78-8AED9CF3CF23}" type="presParOf" srcId="{8A3BD7FA-6DF8-4A00-8972-C933DA9DB424}" destId="{BB34D5BD-653F-443E-AA50-A1920C5734DA}" srcOrd="1" destOrd="0" presId="urn:microsoft.com/office/officeart/2005/8/layout/orgChart1"/>
    <dgm:cxn modelId="{8E4324BB-B320-4154-BCDC-8A8E0BAF6229}" type="presParOf" srcId="{D2409AAB-D5DD-4A85-9296-16522C80128C}" destId="{F8422384-4FE5-4A16-A842-294A460F90E9}" srcOrd="1" destOrd="0" presId="urn:microsoft.com/office/officeart/2005/8/layout/orgChart1"/>
    <dgm:cxn modelId="{337AEF2B-4E5D-41DE-9DF6-A39EBC58A67E}" type="presParOf" srcId="{D2409AAB-D5DD-4A85-9296-16522C80128C}" destId="{4A8AC39C-C3F3-4F80-87CB-5EE338A5FCA3}" srcOrd="2" destOrd="0" presId="urn:microsoft.com/office/officeart/2005/8/layout/orgChart1"/>
    <dgm:cxn modelId="{2160DCDF-E7C7-4070-88A0-BA2FC588F2AC}" type="presParOf" srcId="{1294F536-9FA0-46F5-98BA-18EE92504E46}" destId="{05F5590B-53D8-4D19-A747-694F7E5C5F12}" srcOrd="2" destOrd="0" presId="urn:microsoft.com/office/officeart/2005/8/layout/orgChart1"/>
    <dgm:cxn modelId="{9DE76B41-CACA-473B-8646-7AABE0EE0E57}" type="presParOf" srcId="{05E8A0F8-8F4A-4D16-B455-9B21EE5D83FA}" destId="{D7468021-52D5-4C70-8CC0-6578BEF4DABC}" srcOrd="4" destOrd="0" presId="urn:microsoft.com/office/officeart/2005/8/layout/orgChart1"/>
    <dgm:cxn modelId="{4463DC53-F7E0-455D-8B8D-978ACC085C42}" type="presParOf" srcId="{05E8A0F8-8F4A-4D16-B455-9B21EE5D83FA}" destId="{C8500CB5-83C0-450B-AAE1-C892DE8C0FC1}" srcOrd="5" destOrd="0" presId="urn:microsoft.com/office/officeart/2005/8/layout/orgChart1"/>
    <dgm:cxn modelId="{69AB11DD-ACF7-4B47-9088-0D23B4E846B4}" type="presParOf" srcId="{C8500CB5-83C0-450B-AAE1-C892DE8C0FC1}" destId="{BA438CBC-95FD-4B6F-89FB-D1DBC09D14CB}" srcOrd="0" destOrd="0" presId="urn:microsoft.com/office/officeart/2005/8/layout/orgChart1"/>
    <dgm:cxn modelId="{4FE79E6E-99DB-4EC8-9EFE-C384019E4C2B}" type="presParOf" srcId="{BA438CBC-95FD-4B6F-89FB-D1DBC09D14CB}" destId="{7C576A7F-97E5-41B2-A453-F3F548F4D3EA}" srcOrd="0" destOrd="0" presId="urn:microsoft.com/office/officeart/2005/8/layout/orgChart1"/>
    <dgm:cxn modelId="{CCB8839C-2AF7-4BCC-AF50-930AA21BF7B9}" type="presParOf" srcId="{BA438CBC-95FD-4B6F-89FB-D1DBC09D14CB}" destId="{453053D7-D80D-4229-A709-DBF0F5DE8E49}" srcOrd="1" destOrd="0" presId="urn:microsoft.com/office/officeart/2005/8/layout/orgChart1"/>
    <dgm:cxn modelId="{3785221E-144A-4A6C-A991-4D096F7985A1}" type="presParOf" srcId="{C8500CB5-83C0-450B-AAE1-C892DE8C0FC1}" destId="{17BEF8F9-B316-4B27-BDDB-31B4D251E6B3}" srcOrd="1" destOrd="0" presId="urn:microsoft.com/office/officeart/2005/8/layout/orgChart1"/>
    <dgm:cxn modelId="{A699903E-A871-4957-BB2C-09EBEAAE9DFE}" type="presParOf" srcId="{17BEF8F9-B316-4B27-BDDB-31B4D251E6B3}" destId="{58845D9B-9387-4362-9041-84F68C6589B8}" srcOrd="0" destOrd="0" presId="urn:microsoft.com/office/officeart/2005/8/layout/orgChart1"/>
    <dgm:cxn modelId="{540EE34A-6FAF-4420-9FCD-DB2C0FA69ABD}" type="presParOf" srcId="{17BEF8F9-B316-4B27-BDDB-31B4D251E6B3}" destId="{0F930919-FB4A-4362-BA8F-03B20BA121DC}" srcOrd="1" destOrd="0" presId="urn:microsoft.com/office/officeart/2005/8/layout/orgChart1"/>
    <dgm:cxn modelId="{60BA2ED8-FC80-4B46-94CE-6B66F81DD1C4}" type="presParOf" srcId="{0F930919-FB4A-4362-BA8F-03B20BA121DC}" destId="{73B70130-1F7F-4F4E-AE1B-5FA3DA898EE3}" srcOrd="0" destOrd="0" presId="urn:microsoft.com/office/officeart/2005/8/layout/orgChart1"/>
    <dgm:cxn modelId="{3E7D9313-A9E3-453B-9156-477981458C4F}" type="presParOf" srcId="{73B70130-1F7F-4F4E-AE1B-5FA3DA898EE3}" destId="{BA357AE7-467B-46F6-8D8A-D51B764E7B49}" srcOrd="0" destOrd="0" presId="urn:microsoft.com/office/officeart/2005/8/layout/orgChart1"/>
    <dgm:cxn modelId="{FAEAC835-340A-47E2-97F2-B1AE2156BCC5}" type="presParOf" srcId="{73B70130-1F7F-4F4E-AE1B-5FA3DA898EE3}" destId="{66A9B5E8-22BA-46EE-81D6-EE8215C1E0B2}" srcOrd="1" destOrd="0" presId="urn:microsoft.com/office/officeart/2005/8/layout/orgChart1"/>
    <dgm:cxn modelId="{16CBFF2C-50FD-4C8A-80A2-513082F52927}" type="presParOf" srcId="{0F930919-FB4A-4362-BA8F-03B20BA121DC}" destId="{1BD35692-3663-414E-9730-7F39ECC667B3}" srcOrd="1" destOrd="0" presId="urn:microsoft.com/office/officeart/2005/8/layout/orgChart1"/>
    <dgm:cxn modelId="{47F7C598-8BB9-45A2-A08E-89C66C3B69FB}" type="presParOf" srcId="{0F930919-FB4A-4362-BA8F-03B20BA121DC}" destId="{3BE3B604-43AD-430D-BEFD-30984D4DCBA8}" srcOrd="2" destOrd="0" presId="urn:microsoft.com/office/officeart/2005/8/layout/orgChart1"/>
    <dgm:cxn modelId="{8938A2E8-26F2-408F-9700-6402FDD828A9}" type="presParOf" srcId="{17BEF8F9-B316-4B27-BDDB-31B4D251E6B3}" destId="{BA4C6D5A-92E4-4CFD-B4C8-CE47F921E5A9}" srcOrd="2" destOrd="0" presId="urn:microsoft.com/office/officeart/2005/8/layout/orgChart1"/>
    <dgm:cxn modelId="{65ACB7FA-761D-4E03-B775-364D0BA758D4}" type="presParOf" srcId="{17BEF8F9-B316-4B27-BDDB-31B4D251E6B3}" destId="{59FE0E0C-A8BF-4BB4-AA1C-A4EF94ACBD91}" srcOrd="3" destOrd="0" presId="urn:microsoft.com/office/officeart/2005/8/layout/orgChart1"/>
    <dgm:cxn modelId="{2B4B0990-8C6F-42BB-A937-D5E4EC40EB58}" type="presParOf" srcId="{59FE0E0C-A8BF-4BB4-AA1C-A4EF94ACBD91}" destId="{49C241AA-8005-43EF-9642-630862B4E73D}" srcOrd="0" destOrd="0" presId="urn:microsoft.com/office/officeart/2005/8/layout/orgChart1"/>
    <dgm:cxn modelId="{B204ADCD-CAA9-4E22-B684-6E2BDBA03314}" type="presParOf" srcId="{49C241AA-8005-43EF-9642-630862B4E73D}" destId="{323D5ACE-F8D5-4F74-B922-FDA92CD4FA7F}" srcOrd="0" destOrd="0" presId="urn:microsoft.com/office/officeart/2005/8/layout/orgChart1"/>
    <dgm:cxn modelId="{6CCA312D-CEF4-489B-B0DA-061FCF4C44BF}" type="presParOf" srcId="{49C241AA-8005-43EF-9642-630862B4E73D}" destId="{4AE33ECD-08DF-497C-A396-FE928B76E95F}" srcOrd="1" destOrd="0" presId="urn:microsoft.com/office/officeart/2005/8/layout/orgChart1"/>
    <dgm:cxn modelId="{306E1BF3-3734-4E8B-9DE3-7CB040374C8D}" type="presParOf" srcId="{59FE0E0C-A8BF-4BB4-AA1C-A4EF94ACBD91}" destId="{0644DEB8-57E3-45EC-B7CF-D51D5ADA74FD}" srcOrd="1" destOrd="0" presId="urn:microsoft.com/office/officeart/2005/8/layout/orgChart1"/>
    <dgm:cxn modelId="{1518D5A2-1E17-425B-B373-6006AEDAEC91}" type="presParOf" srcId="{59FE0E0C-A8BF-4BB4-AA1C-A4EF94ACBD91}" destId="{DB5C46FE-A99F-4162-B215-6C2010AF7842}" srcOrd="2" destOrd="0" presId="urn:microsoft.com/office/officeart/2005/8/layout/orgChart1"/>
    <dgm:cxn modelId="{3387DEEF-7FF6-49F5-A331-1C58FA9A368F}" type="presParOf" srcId="{17BEF8F9-B316-4B27-BDDB-31B4D251E6B3}" destId="{C3DEC08B-0A8C-4FF5-BCD4-BEAD4C65CDF7}" srcOrd="4" destOrd="0" presId="urn:microsoft.com/office/officeart/2005/8/layout/orgChart1"/>
    <dgm:cxn modelId="{61EEB038-A9E6-408C-8BDE-050CC177D3FF}" type="presParOf" srcId="{17BEF8F9-B316-4B27-BDDB-31B4D251E6B3}" destId="{86B0FEB3-9DDE-4E15-8771-3781F799A4C5}" srcOrd="5" destOrd="0" presId="urn:microsoft.com/office/officeart/2005/8/layout/orgChart1"/>
    <dgm:cxn modelId="{A938B65F-8BBD-48DE-A865-9CAA3F893C14}" type="presParOf" srcId="{86B0FEB3-9DDE-4E15-8771-3781F799A4C5}" destId="{8414004B-3FC0-4628-9058-5F0B2BF225D5}" srcOrd="0" destOrd="0" presId="urn:microsoft.com/office/officeart/2005/8/layout/orgChart1"/>
    <dgm:cxn modelId="{1EE501F3-79AE-4C53-B2EE-FAC4D94F3EF8}" type="presParOf" srcId="{8414004B-3FC0-4628-9058-5F0B2BF225D5}" destId="{02ED6057-4CB5-4E9B-9A51-C4170A717FB8}" srcOrd="0" destOrd="0" presId="urn:microsoft.com/office/officeart/2005/8/layout/orgChart1"/>
    <dgm:cxn modelId="{4A93E343-B21A-45C7-A0FB-B6E233E3B744}" type="presParOf" srcId="{8414004B-3FC0-4628-9058-5F0B2BF225D5}" destId="{4D57CB81-77A3-45FB-98E5-A7FEDFF9FF02}" srcOrd="1" destOrd="0" presId="urn:microsoft.com/office/officeart/2005/8/layout/orgChart1"/>
    <dgm:cxn modelId="{8083D4CA-1163-4779-9AE4-9F21BB8379C3}" type="presParOf" srcId="{86B0FEB3-9DDE-4E15-8771-3781F799A4C5}" destId="{E184ED4F-5C3D-46E5-9753-1D9C19D0E379}" srcOrd="1" destOrd="0" presId="urn:microsoft.com/office/officeart/2005/8/layout/orgChart1"/>
    <dgm:cxn modelId="{571C2C40-E724-406E-8253-D8D728DB1A41}" type="presParOf" srcId="{86B0FEB3-9DDE-4E15-8771-3781F799A4C5}" destId="{F55516BA-6F28-461C-A956-B3FD98308517}" srcOrd="2" destOrd="0" presId="urn:microsoft.com/office/officeart/2005/8/layout/orgChart1"/>
    <dgm:cxn modelId="{A226696A-9E49-49E0-8D0F-51F56A419776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0632A9D-6338-41BE-960C-6B5BBA4574EA}" type="presParOf" srcId="{E6CFA08A-7145-470C-A659-6A725D85622B}" destId="{84DF7A88-09E1-4F4F-80D0-2433B2C21A86}" srcOrd="0" destOrd="0" presId="urn:microsoft.com/office/officeart/2005/8/layout/orgChart1"/>
    <dgm:cxn modelId="{7D49744F-8CD8-467E-9A28-12D7258E8241}" type="presParOf" srcId="{E6CFA08A-7145-470C-A659-6A725D85622B}" destId="{A0A65379-BDF0-4104-A7F0-643E77F9388B}" srcOrd="1" destOrd="0" presId="urn:microsoft.com/office/officeart/2005/8/layout/orgChart1"/>
    <dgm:cxn modelId="{81EEE1B2-A5E9-4654-AB5C-3A3BB9D70832}" type="presParOf" srcId="{A0A65379-BDF0-4104-A7F0-643E77F9388B}" destId="{3784CFC3-F2D9-488A-AE9C-C3568DA512EE}" srcOrd="0" destOrd="0" presId="urn:microsoft.com/office/officeart/2005/8/layout/orgChart1"/>
    <dgm:cxn modelId="{20DF4FA5-9E56-4837-8218-50F771665CAD}" type="presParOf" srcId="{3784CFC3-F2D9-488A-AE9C-C3568DA512EE}" destId="{D626C255-1536-4EB0-A4A3-D107C591C8D4}" srcOrd="0" destOrd="0" presId="urn:microsoft.com/office/officeart/2005/8/layout/orgChart1"/>
    <dgm:cxn modelId="{6C44A1F9-389F-418F-9848-F31D4B069804}" type="presParOf" srcId="{3784CFC3-F2D9-488A-AE9C-C3568DA512EE}" destId="{2A54EBA9-5ADF-4115-A1E6-A8CF925559FD}" srcOrd="1" destOrd="0" presId="urn:microsoft.com/office/officeart/2005/8/layout/orgChart1"/>
    <dgm:cxn modelId="{09EF35DC-09A8-4C6C-BA52-BDA346B37267}" type="presParOf" srcId="{A0A65379-BDF0-4104-A7F0-643E77F9388B}" destId="{86C08062-08DC-4E99-8089-B9A6DB7B0CC3}" srcOrd="1" destOrd="0" presId="urn:microsoft.com/office/officeart/2005/8/layout/orgChart1"/>
    <dgm:cxn modelId="{C4F35162-B769-42C4-B8BF-B03055272225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Unidad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de Atención 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Víctimas de Violencia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112540</a:t>
          </a:r>
          <a:endParaRPr lang="es-ES" sz="1200" dirty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Atención Ciudadana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210583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56FC65-8899-437F-89B8-C801AA83FC5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 de el(la) Ciudadano(a)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103746</a:t>
          </a:r>
          <a:endParaRPr lang="es-ES" sz="1200" dirty="0">
            <a:latin typeface="Calibri" panose="020F0502020204030204" pitchFamily="34" charset="0"/>
          </a:endParaRPr>
        </a:p>
      </dgm:t>
    </dgm:pt>
    <dgm:pt modelId="{70E379A4-CFE4-4798-BE29-A405B5DB48CC}" type="parTrans" cxnId="{411A2841-0A1B-4181-8A02-DE686D65D7D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7A44C38-162F-4D2E-9A0C-2D15E00226A0}" type="sibTrans" cxnId="{411A2841-0A1B-4181-8A02-DE686D65D7D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FB8E727-6B69-44D2-9FF3-6092BD6F883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Criminólogo(a)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19288</a:t>
          </a:r>
        </a:p>
      </dgm:t>
    </dgm:pt>
    <dgm:pt modelId="{A781A6E4-E842-4470-8E29-3A80937EFC28}" type="parTrans" cxnId="{B492E68A-A33D-48B6-B56E-4FA211F37B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A24B8E-EBF0-4187-A464-A78C7B7E63F1}" type="sibTrans" cxnId="{B492E68A-A33D-48B6-B56E-4FA211F37B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Policía Digno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210055</a:t>
          </a:r>
          <a:endParaRPr lang="es-ES" sz="1200" b="1" dirty="0">
            <a:latin typeface="Calibri" panose="020F0502020204030204" pitchFamily="34" charset="0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92038C3-33CA-43AE-BAC4-46247B41503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Abogado(a)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117356</a:t>
          </a:r>
        </a:p>
      </dgm:t>
    </dgm:pt>
    <dgm:pt modelId="{A0FD0FB1-9DD6-44E3-9EA5-E9FD9A72147A}" type="par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00478F2-579D-42E1-A511-8F2C75AB0E47}" type="sib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97937B6-F36F-427E-B63D-9EA4C85EF83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(2) Vacantes</a:t>
          </a:r>
        </a:p>
      </dgm:t>
    </dgm:pt>
    <dgm:pt modelId="{0AC5E3FD-60C1-4EA5-8B03-394CC98D0B19}" type="parTrans" cxnId="{FC9C85F4-A7F6-4832-A66A-2F236437304E}">
      <dgm:prSet/>
      <dgm:spPr/>
      <dgm:t>
        <a:bodyPr/>
        <a:lstStyle/>
        <a:p>
          <a:endParaRPr lang="es-ES" sz="1200"/>
        </a:p>
      </dgm:t>
    </dgm:pt>
    <dgm:pt modelId="{D3CD4CD7-5A9A-44BD-A20D-BC09E7BEF101}" type="sibTrans" cxnId="{FC9C85F4-A7F6-4832-A66A-2F236437304E}">
      <dgm:prSet/>
      <dgm:spPr/>
      <dgm:t>
        <a:bodyPr/>
        <a:lstStyle/>
        <a:p>
          <a:endParaRPr lang="es-ES" sz="1200"/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Jefe(a) de Trabajo Comunitario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210258</a:t>
          </a:r>
          <a:endParaRPr lang="es-ES" sz="1200" dirty="0">
            <a:latin typeface="Calibri" panose="020F0502020204030204" pitchFamily="34" charset="0"/>
          </a:endParaRP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/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/>
        </a:p>
      </dgm:t>
    </dgm:pt>
    <dgm:pt modelId="{59ED8CBC-E4BF-4BE2-AF57-2C090A61CC2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Psicólogos(as)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117358, </a:t>
          </a:r>
          <a:r>
            <a:rPr lang="es-MX" sz="1200" dirty="0" smtClean="0">
              <a:latin typeface="Calibri" panose="020F0502020204030204" pitchFamily="34" charset="0"/>
            </a:rPr>
            <a:t>117359</a:t>
          </a:r>
          <a:endParaRPr lang="es-ES" sz="1200" dirty="0">
            <a:latin typeface="Calibri" panose="020F0502020204030204" pitchFamily="34" charset="0"/>
          </a:endParaRPr>
        </a:p>
      </dgm:t>
    </dgm:pt>
    <dgm:pt modelId="{D24B0785-067A-4BDD-836D-DD9ADF9A22DE}" type="parTrans" cxnId="{582D43D2-F9E4-4795-B9AA-06F1DBB895CA}">
      <dgm:prSet/>
      <dgm:spPr/>
      <dgm:t>
        <a:bodyPr/>
        <a:lstStyle/>
        <a:p>
          <a:endParaRPr lang="es-ES" sz="1200"/>
        </a:p>
      </dgm:t>
    </dgm:pt>
    <dgm:pt modelId="{AEDDA8AA-9264-421F-90FE-62F93B84865D}" type="sibTrans" cxnId="{582D43D2-F9E4-4795-B9AA-06F1DBB895CA}">
      <dgm:prSet/>
      <dgm:spPr/>
      <dgm:t>
        <a:bodyPr/>
        <a:lstStyle/>
        <a:p>
          <a:endParaRPr lang="es-ES" sz="1200"/>
        </a:p>
      </dgm:t>
    </dgm:pt>
    <dgm:pt modelId="{85A031E7-5ADB-46F5-B172-4A25D534811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102444</a:t>
          </a:r>
          <a:endParaRPr lang="es-ES" sz="1200" dirty="0">
            <a:latin typeface="Calibri" panose="020F0502020204030204" pitchFamily="34" charset="0"/>
          </a:endParaRPr>
        </a:p>
      </dgm:t>
    </dgm:pt>
    <dgm:pt modelId="{8A98E26F-B733-4826-B15A-F65F7B6C0EC8}" type="parTrans" cxnId="{205B8737-0C07-443F-9643-4416BCD0EC25}">
      <dgm:prSet/>
      <dgm:spPr/>
      <dgm:t>
        <a:bodyPr/>
        <a:lstStyle/>
        <a:p>
          <a:endParaRPr lang="es-ES" sz="1200"/>
        </a:p>
      </dgm:t>
    </dgm:pt>
    <dgm:pt modelId="{27C9F51B-22C7-4D61-8F52-DAF68211ACFE}" type="sibTrans" cxnId="{205B8737-0C07-443F-9643-4416BCD0EC25}">
      <dgm:prSet/>
      <dgm:spPr/>
      <dgm:t>
        <a:bodyPr/>
        <a:lstStyle/>
        <a:p>
          <a:endParaRPr lang="es-ES" sz="1200"/>
        </a:p>
      </dgm:t>
    </dgm:pt>
    <dgm:pt modelId="{55F3A26E-6D4A-4FC3-8A6C-F23C193A8CB6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Secretaria(o)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40838</a:t>
          </a:r>
        </a:p>
      </dgm:t>
    </dgm:pt>
    <dgm:pt modelId="{DD899F18-8A14-48B8-8736-DA3F05023F5E}" type="parTrans" cxnId="{834EDC3C-8186-4F03-B532-3AAED3242BFB}">
      <dgm:prSet/>
      <dgm:spPr/>
      <dgm:t>
        <a:bodyPr/>
        <a:lstStyle/>
        <a:p>
          <a:endParaRPr lang="es-ES" sz="1200"/>
        </a:p>
      </dgm:t>
    </dgm:pt>
    <dgm:pt modelId="{E542A485-FDCD-4E30-9B45-0F3F28D7DDA8}" type="sibTrans" cxnId="{834EDC3C-8186-4F03-B532-3AAED3242B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985" custScaleY="102126" custLinFactNeighborX="-38328" custLinFactNeighborY="435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93133" custScaleY="89150" custLinFactNeighborX="-35332" custLinFactNeighborY="2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C79C28-7DDB-4785-8904-0DCF80353FF9}" type="pres">
      <dgm:prSet presAssocID="{A0FD0FB1-9DD6-44E3-9EA5-E9FD9A72147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CB57CDB5-0B82-48EE-8315-63977B63BCFA}" type="pres">
      <dgm:prSet presAssocID="{F92038C3-33CA-43AE-BAC4-46247B415031}" presName="hierRoot2" presStyleCnt="0">
        <dgm:presLayoutVars>
          <dgm:hierBranch/>
        </dgm:presLayoutVars>
      </dgm:prSet>
      <dgm:spPr/>
    </dgm:pt>
    <dgm:pt modelId="{DF72F0A9-7940-4723-ABB1-A1B44932BE32}" type="pres">
      <dgm:prSet presAssocID="{F92038C3-33CA-43AE-BAC4-46247B415031}" presName="rootComposite" presStyleCnt="0"/>
      <dgm:spPr/>
    </dgm:pt>
    <dgm:pt modelId="{A66FDFA0-1D17-48C3-9FC9-45D448D0F6C6}" type="pres">
      <dgm:prSet presAssocID="{F92038C3-33CA-43AE-BAC4-46247B415031}" presName="rootText" presStyleLbl="node3" presStyleIdx="0" presStyleCnt="4" custScaleX="76823" custScaleY="97773" custLinFactNeighborX="-20686" custLinFactNeighborY="-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88D823-60F1-436A-A51A-EC90D5E410DD}" type="pres">
      <dgm:prSet presAssocID="{F92038C3-33CA-43AE-BAC4-46247B415031}" presName="rootConnector" presStyleLbl="node3" presStyleIdx="0" presStyleCnt="4"/>
      <dgm:spPr/>
      <dgm:t>
        <a:bodyPr/>
        <a:lstStyle/>
        <a:p>
          <a:endParaRPr lang="es-ES"/>
        </a:p>
      </dgm:t>
    </dgm:pt>
    <dgm:pt modelId="{40719BC2-2490-4B29-B701-6CC3DBBE2E9C}" type="pres">
      <dgm:prSet presAssocID="{F92038C3-33CA-43AE-BAC4-46247B415031}" presName="hierChild4" presStyleCnt="0"/>
      <dgm:spPr/>
    </dgm:pt>
    <dgm:pt modelId="{CAB8DAF2-234B-4768-AA4E-A00C9EEF7EEB}" type="pres">
      <dgm:prSet presAssocID="{F92038C3-33CA-43AE-BAC4-46247B415031}" presName="hierChild5" presStyleCnt="0"/>
      <dgm:spPr/>
    </dgm:pt>
    <dgm:pt modelId="{8C838454-94DA-48FF-959F-3E02D895D1DE}" type="pres">
      <dgm:prSet presAssocID="{8A98E26F-B733-4826-B15A-F65F7B6C0EC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C0EAA4A-D937-4822-BEBF-09DFA14C3EF5}" type="pres">
      <dgm:prSet presAssocID="{85A031E7-5ADB-46F5-B172-4A25D534811A}" presName="hierRoot2" presStyleCnt="0">
        <dgm:presLayoutVars>
          <dgm:hierBranch/>
        </dgm:presLayoutVars>
      </dgm:prSet>
      <dgm:spPr/>
    </dgm:pt>
    <dgm:pt modelId="{E69DF1DE-830A-401E-B7AF-DF935035CA09}" type="pres">
      <dgm:prSet presAssocID="{85A031E7-5ADB-46F5-B172-4A25D534811A}" presName="rootComposite" presStyleCnt="0"/>
      <dgm:spPr/>
    </dgm:pt>
    <dgm:pt modelId="{F4F27B9B-334F-4518-9257-364857E2F497}" type="pres">
      <dgm:prSet presAssocID="{85A031E7-5ADB-46F5-B172-4A25D534811A}" presName="rootText" presStyleLbl="node3" presStyleIdx="1" presStyleCnt="4" custScaleX="76823" custScaleY="97773" custLinFactNeighborX="-34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3A040E-07EA-498A-9D50-CACA4ED4D792}" type="pres">
      <dgm:prSet presAssocID="{85A031E7-5ADB-46F5-B172-4A25D534811A}" presName="rootConnector" presStyleLbl="node3" presStyleIdx="1" presStyleCnt="4"/>
      <dgm:spPr/>
      <dgm:t>
        <a:bodyPr/>
        <a:lstStyle/>
        <a:p>
          <a:endParaRPr lang="es-ES"/>
        </a:p>
      </dgm:t>
    </dgm:pt>
    <dgm:pt modelId="{CE77F407-A573-4E07-BEDF-78D8418F55F9}" type="pres">
      <dgm:prSet presAssocID="{85A031E7-5ADB-46F5-B172-4A25D534811A}" presName="hierChild4" presStyleCnt="0"/>
      <dgm:spPr/>
    </dgm:pt>
    <dgm:pt modelId="{DDAA4ECD-75E6-4D38-ABF3-780704EC26AB}" type="pres">
      <dgm:prSet presAssocID="{85A031E7-5ADB-46F5-B172-4A25D534811A}" presName="hierChild5" presStyleCnt="0"/>
      <dgm:spPr/>
    </dgm:pt>
    <dgm:pt modelId="{AC377D5A-8A79-481B-AC9E-ACB650D73FF0}" type="pres">
      <dgm:prSet presAssocID="{0AC5E3FD-60C1-4EA5-8B03-394CC98D0B19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FD5237A-1820-426E-A64D-754638545FE7}" type="pres">
      <dgm:prSet presAssocID="{D97937B6-F36F-427E-B63D-9EA4C85EF83A}" presName="hierRoot2" presStyleCnt="0">
        <dgm:presLayoutVars>
          <dgm:hierBranch/>
        </dgm:presLayoutVars>
      </dgm:prSet>
      <dgm:spPr/>
    </dgm:pt>
    <dgm:pt modelId="{4C6A9BE4-5CF3-41F4-8E53-680D12C3BD7A}" type="pres">
      <dgm:prSet presAssocID="{D97937B6-F36F-427E-B63D-9EA4C85EF83A}" presName="rootComposite" presStyleCnt="0"/>
      <dgm:spPr/>
    </dgm:pt>
    <dgm:pt modelId="{E9ADBD5B-0C16-4917-9FB6-6E903558F00E}" type="pres">
      <dgm:prSet presAssocID="{D97937B6-F36F-427E-B63D-9EA4C85EF83A}" presName="rootText" presStyleLbl="node3" presStyleIdx="2" presStyleCnt="4" custScaleX="76823" custScaleY="97773" custLinFactNeighborX="-45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15208-0920-4259-B051-7AD162EC9FC2}" type="pres">
      <dgm:prSet presAssocID="{D97937B6-F36F-427E-B63D-9EA4C85EF83A}" presName="rootConnector" presStyleLbl="node3" presStyleIdx="2" presStyleCnt="4"/>
      <dgm:spPr/>
      <dgm:t>
        <a:bodyPr/>
        <a:lstStyle/>
        <a:p>
          <a:endParaRPr lang="es-ES"/>
        </a:p>
      </dgm:t>
    </dgm:pt>
    <dgm:pt modelId="{E46C9CC7-787F-4C39-9C7A-2C00061B41D2}" type="pres">
      <dgm:prSet presAssocID="{D97937B6-F36F-427E-B63D-9EA4C85EF83A}" presName="hierChild4" presStyleCnt="0"/>
      <dgm:spPr/>
    </dgm:pt>
    <dgm:pt modelId="{ADB74F73-A3A3-40FB-A334-9143562DF6EF}" type="pres">
      <dgm:prSet presAssocID="{D97937B6-F36F-427E-B63D-9EA4C85EF83A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9E6BDAB-7A9E-49D1-AF60-C264B7B1FFB8}" type="pres">
      <dgm:prSet presAssocID="{257319B7-AED6-45A0-A661-C861CC1642F6}" presName="Name35" presStyleLbl="parChTrans1D2" presStyleIdx="1" presStyleCnt="6"/>
      <dgm:spPr/>
      <dgm:t>
        <a:bodyPr/>
        <a:lstStyle/>
        <a:p>
          <a:endParaRPr lang="es-MX"/>
        </a:p>
      </dgm:t>
    </dgm:pt>
    <dgm:pt modelId="{0482BC42-0FBD-43E2-9E51-D1381A9798AE}" type="pres">
      <dgm:prSet presAssocID="{D6CFC760-038A-415E-8FD4-61A62CF01B43}" presName="hierRoot2" presStyleCnt="0">
        <dgm:presLayoutVars>
          <dgm:hierBranch/>
        </dgm:presLayoutVars>
      </dgm:prSet>
      <dgm:spPr/>
    </dgm:pt>
    <dgm:pt modelId="{118D848C-D59A-4EF3-B652-B0C1FC7F5354}" type="pres">
      <dgm:prSet presAssocID="{D6CFC760-038A-415E-8FD4-61A62CF01B43}" presName="rootComposite" presStyleCnt="0"/>
      <dgm:spPr/>
    </dgm:pt>
    <dgm:pt modelId="{2BFA1D44-4D20-4DA5-9A95-28EFF1F2BB1B}" type="pres">
      <dgm:prSet presAssocID="{D6CFC760-038A-415E-8FD4-61A62CF01B43}" presName="rootText" presStyleLbl="node2" presStyleIdx="1" presStyleCnt="3" custScaleX="93133" custScaleY="89150" custLinFactX="33617" custLinFactNeighborX="100000" custLinFactNeighborY="24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0CE138-0195-4B4A-AE47-C58CDB85E43B}" type="pres">
      <dgm:prSet presAssocID="{D6CFC760-038A-415E-8FD4-61A62CF01B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B8A05E57-50E6-43A5-BB6A-518CA3BED887}" type="pres">
      <dgm:prSet presAssocID="{D6CFC760-038A-415E-8FD4-61A62CF01B43}" presName="hierChild4" presStyleCnt="0"/>
      <dgm:spPr/>
    </dgm:pt>
    <dgm:pt modelId="{2C1E11CC-7B64-4396-A9BF-34EDA5060ED8}" type="pres">
      <dgm:prSet presAssocID="{D6CFC760-038A-415E-8FD4-61A62CF01B43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2" presStyleCnt="6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2" presStyleCnt="3" custScaleX="93133" custScaleY="89150" custLinFactNeighborX="-86814" custLinFactNeighborY="2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86DB0693-A33E-4A16-9639-DB2C50C1B1A4}" type="pres">
      <dgm:prSet presAssocID="{D24B0785-067A-4BDD-836D-DD9ADF9A22DE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69CEFC0-D510-4D6F-8058-D89651F34E94}" type="pres">
      <dgm:prSet presAssocID="{59ED8CBC-E4BF-4BE2-AF57-2C090A61CC22}" presName="hierRoot2" presStyleCnt="0">
        <dgm:presLayoutVars>
          <dgm:hierBranch val="init"/>
        </dgm:presLayoutVars>
      </dgm:prSet>
      <dgm:spPr/>
    </dgm:pt>
    <dgm:pt modelId="{7E23561F-B617-4BCD-917B-8C2D12439323}" type="pres">
      <dgm:prSet presAssocID="{59ED8CBC-E4BF-4BE2-AF57-2C090A61CC22}" presName="rootComposite" presStyleCnt="0"/>
      <dgm:spPr/>
    </dgm:pt>
    <dgm:pt modelId="{9DC2669D-0238-487E-95C9-3C2883DC03BC}" type="pres">
      <dgm:prSet presAssocID="{59ED8CBC-E4BF-4BE2-AF57-2C090A61CC22}" presName="rootText" presStyleLbl="node3" presStyleIdx="3" presStyleCnt="4" custScaleX="74712" custScaleY="76372" custLinFactNeighborX="-86597" custLinFactNeighborY="-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268C68-56C6-44C8-90AB-FBA00B907FF7}" type="pres">
      <dgm:prSet presAssocID="{59ED8CBC-E4BF-4BE2-AF57-2C090A61CC22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DF4CE4-356D-47F8-B3F0-ED7AAAB8F4DD}" type="pres">
      <dgm:prSet presAssocID="{59ED8CBC-E4BF-4BE2-AF57-2C090A61CC22}" presName="hierChild4" presStyleCnt="0"/>
      <dgm:spPr/>
    </dgm:pt>
    <dgm:pt modelId="{C46B7E8F-37EC-4023-86DC-451314F79803}" type="pres">
      <dgm:prSet presAssocID="{59ED8CBC-E4BF-4BE2-AF57-2C090A61CC22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B2DA430C-8F42-44E8-9828-F289A96DC5E7}" type="pres">
      <dgm:prSet presAssocID="{70E379A4-CFE4-4798-BE29-A405B5DB48CC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1F1D2C16-30BA-4B6D-BC40-272068F633E5}" type="pres">
      <dgm:prSet presAssocID="{1456FC65-8899-437F-89B8-C801AA83FC50}" presName="hierRoot3" presStyleCnt="0">
        <dgm:presLayoutVars>
          <dgm:hierBranch val="init"/>
        </dgm:presLayoutVars>
      </dgm:prSet>
      <dgm:spPr/>
    </dgm:pt>
    <dgm:pt modelId="{29691141-4113-460F-B273-334D18080C08}" type="pres">
      <dgm:prSet presAssocID="{1456FC65-8899-437F-89B8-C801AA83FC50}" presName="rootComposite3" presStyleCnt="0"/>
      <dgm:spPr/>
    </dgm:pt>
    <dgm:pt modelId="{0D5CCE0A-512E-4404-AA5C-0300E0C9B7AE}" type="pres">
      <dgm:prSet presAssocID="{1456FC65-8899-437F-89B8-C801AA83FC50}" presName="rootText3" presStyleLbl="asst1" presStyleIdx="0" presStyleCnt="3" custScaleX="96030" custScaleY="96030" custLinFactNeighborX="-44569" custLinFactNeighborY="30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927602-D7B7-49DF-9E53-63906C82E8B7}" type="pres">
      <dgm:prSet presAssocID="{1456FC65-8899-437F-89B8-C801AA83FC5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A87CB9-62C3-40A3-BD44-EBBA79F20607}" type="pres">
      <dgm:prSet presAssocID="{1456FC65-8899-437F-89B8-C801AA83FC50}" presName="hierChild6" presStyleCnt="0"/>
      <dgm:spPr/>
    </dgm:pt>
    <dgm:pt modelId="{D40666A0-2333-4F5B-BD10-7E3F2AE07007}" type="pres">
      <dgm:prSet presAssocID="{1456FC65-8899-437F-89B8-C801AA83FC50}" presName="hierChild7" presStyleCnt="0"/>
      <dgm:spPr/>
    </dgm:pt>
    <dgm:pt modelId="{3B97BB0E-0128-41C9-9417-C15E302CE7E0}" type="pres">
      <dgm:prSet presAssocID="{A781A6E4-E842-4470-8E29-3A80937EFC28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4BF1B03F-897B-4D91-822D-B36903B2CDED}" type="pres">
      <dgm:prSet presAssocID="{5FB8E727-6B69-44D2-9FF3-6092BD6F8830}" presName="hierRoot3" presStyleCnt="0">
        <dgm:presLayoutVars>
          <dgm:hierBranch val="init"/>
        </dgm:presLayoutVars>
      </dgm:prSet>
      <dgm:spPr/>
    </dgm:pt>
    <dgm:pt modelId="{8230B53E-3A5F-4449-B200-2A80F34C6077}" type="pres">
      <dgm:prSet presAssocID="{5FB8E727-6B69-44D2-9FF3-6092BD6F8830}" presName="rootComposite3" presStyleCnt="0"/>
      <dgm:spPr/>
    </dgm:pt>
    <dgm:pt modelId="{E0480EB0-4548-4786-8C6A-9D93B8C6D4FC}" type="pres">
      <dgm:prSet presAssocID="{5FB8E727-6B69-44D2-9FF3-6092BD6F8830}" presName="rootText3" presStyleLbl="asst1" presStyleIdx="1" presStyleCnt="3" custScaleX="96030" custScaleY="96030" custLinFactNeighborX="-33490" custLinFactNeighborY="30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FCB6B-5C50-4986-A325-877EE3A4D7B0}" type="pres">
      <dgm:prSet presAssocID="{5FB8E727-6B69-44D2-9FF3-6092BD6F883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F430729-AAC9-444A-8774-DF1E63CD4F68}" type="pres">
      <dgm:prSet presAssocID="{5FB8E727-6B69-44D2-9FF3-6092BD6F8830}" presName="hierChild6" presStyleCnt="0"/>
      <dgm:spPr/>
    </dgm:pt>
    <dgm:pt modelId="{BF2FE934-8137-4E1A-BE43-0CAC9AE1CBDE}" type="pres">
      <dgm:prSet presAssocID="{5FB8E727-6B69-44D2-9FF3-6092BD6F8830}" presName="hierChild7" presStyleCnt="0"/>
      <dgm:spPr/>
    </dgm:pt>
    <dgm:pt modelId="{6D94BD02-177B-4C12-AA77-49B8EB17FB24}" type="pres">
      <dgm:prSet presAssocID="{DD899F18-8A14-48B8-8736-DA3F05023F5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66D0721-D27D-4381-B059-F143700003BA}" type="pres">
      <dgm:prSet presAssocID="{55F3A26E-6D4A-4FC3-8A6C-F23C193A8CB6}" presName="hierRoot3" presStyleCnt="0">
        <dgm:presLayoutVars>
          <dgm:hierBranch val="init"/>
        </dgm:presLayoutVars>
      </dgm:prSet>
      <dgm:spPr/>
    </dgm:pt>
    <dgm:pt modelId="{F1DA728B-D8B3-4153-B878-5A7F2D0BC1A4}" type="pres">
      <dgm:prSet presAssocID="{55F3A26E-6D4A-4FC3-8A6C-F23C193A8CB6}" presName="rootComposite3" presStyleCnt="0"/>
      <dgm:spPr/>
    </dgm:pt>
    <dgm:pt modelId="{D3AA7F9B-8D59-4040-8569-49AA11E3692B}" type="pres">
      <dgm:prSet presAssocID="{55F3A26E-6D4A-4FC3-8A6C-F23C193A8CB6}" presName="rootText3" presStyleLbl="asst1" presStyleIdx="2" presStyleCnt="3" custScaleX="96030" custScaleY="85330" custLinFactNeighborX="-44721" custLinFactNeighborY="6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96848-FB54-4AC7-84C0-7F9B51094920}" type="pres">
      <dgm:prSet presAssocID="{55F3A26E-6D4A-4FC3-8A6C-F23C193A8CB6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936D57A-F442-41E5-A969-42A81507F1A2}" type="pres">
      <dgm:prSet presAssocID="{55F3A26E-6D4A-4FC3-8A6C-F23C193A8CB6}" presName="hierChild6" presStyleCnt="0"/>
      <dgm:spPr/>
    </dgm:pt>
    <dgm:pt modelId="{7937A6CE-1EBF-4C9C-BECA-330AF98FCA28}" type="pres">
      <dgm:prSet presAssocID="{55F3A26E-6D4A-4FC3-8A6C-F23C193A8CB6}" presName="hierChild7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FC3DCD4-E4AE-4F91-9D4E-76494D15CD02}" type="presOf" srcId="{1456FC65-8899-437F-89B8-C801AA83FC50}" destId="{A4927602-D7B7-49DF-9E53-63906C82E8B7}" srcOrd="1" destOrd="0" presId="urn:microsoft.com/office/officeart/2005/8/layout/orgChart1"/>
    <dgm:cxn modelId="{7E3C1B2B-228E-4F77-8907-48DC2935C1F2}" type="presOf" srcId="{D6CFC760-038A-415E-8FD4-61A62CF01B43}" destId="{7C0CE138-0195-4B4A-AE47-C58CDB85E43B}" srcOrd="1" destOrd="0" presId="urn:microsoft.com/office/officeart/2005/8/layout/orgChart1"/>
    <dgm:cxn modelId="{B492E68A-A33D-48B6-B56E-4FA211F37BFF}" srcId="{9DEA55C1-E59C-4B5B-90DC-1D0B54C2B20C}" destId="{5FB8E727-6B69-44D2-9FF3-6092BD6F8830}" srcOrd="2" destOrd="0" parTransId="{A781A6E4-E842-4470-8E29-3A80937EFC28}" sibTransId="{F6A24B8E-EBF0-4187-A464-A78C7B7E63F1}"/>
    <dgm:cxn modelId="{D2E7EBF2-FD22-464E-A688-89810FABEA12}" type="presOf" srcId="{A0FD0FB1-9DD6-44E3-9EA5-E9FD9A72147A}" destId="{30C79C28-7DDB-4785-8904-0DCF80353FF9}" srcOrd="0" destOrd="0" presId="urn:microsoft.com/office/officeart/2005/8/layout/orgChart1"/>
    <dgm:cxn modelId="{05D1371A-6915-4969-8760-1DA7619BD0E7}" type="presOf" srcId="{D97937B6-F36F-427E-B63D-9EA4C85EF83A}" destId="{E9ADBD5B-0C16-4917-9FB6-6E903558F00E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21B4493-B87F-4F2A-AD1F-8FC49525C2DD}" type="presOf" srcId="{85A031E7-5ADB-46F5-B172-4A25D534811A}" destId="{A23A040E-07EA-498A-9D50-CACA4ED4D792}" srcOrd="1" destOrd="0" presId="urn:microsoft.com/office/officeart/2005/8/layout/orgChart1"/>
    <dgm:cxn modelId="{09CFB181-2EED-463E-9911-B1D7EF8B8D7C}" type="presOf" srcId="{59ED8CBC-E4BF-4BE2-AF57-2C090A61CC22}" destId="{82268C68-56C6-44C8-90AB-FBA00B907FF7}" srcOrd="1" destOrd="0" presId="urn:microsoft.com/office/officeart/2005/8/layout/orgChart1"/>
    <dgm:cxn modelId="{71BF3ED6-F9F7-4D6D-8B40-A3D7F572D77C}" type="presOf" srcId="{5FB8E727-6B69-44D2-9FF3-6092BD6F8830}" destId="{AB2FCB6B-5C50-4986-A325-877EE3A4D7B0}" srcOrd="1" destOrd="0" presId="urn:microsoft.com/office/officeart/2005/8/layout/orgChart1"/>
    <dgm:cxn modelId="{09B5FF9D-A41A-48E7-AD4D-5AAE8F845CDA}" type="presOf" srcId="{1456FC65-8899-437F-89B8-C801AA83FC50}" destId="{0D5CCE0A-512E-4404-AA5C-0300E0C9B7AE}" srcOrd="0" destOrd="0" presId="urn:microsoft.com/office/officeart/2005/8/layout/orgChart1"/>
    <dgm:cxn modelId="{BBD4C5D7-84E4-42C8-9FB7-0E27D393498F}" srcId="{9DEA55C1-E59C-4B5B-90DC-1D0B54C2B20C}" destId="{D6CFC760-038A-415E-8FD4-61A62CF01B43}" srcOrd="4" destOrd="0" parTransId="{257319B7-AED6-45A0-A661-C861CC1642F6}" sibTransId="{C5079DB9-DC48-419C-85A2-B006ADA54EC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5" destOrd="0" parTransId="{EC62C9BF-3045-414F-BC55-31DF030549B6}" sibTransId="{C47AD650-7917-4403-87BF-BEAC22D2DAB6}"/>
    <dgm:cxn modelId="{C71D49DB-3424-4BAA-88D8-B7F4CFD0C446}" type="presOf" srcId="{0AC5E3FD-60C1-4EA5-8B03-394CC98D0B19}" destId="{AC377D5A-8A79-481B-AC9E-ACB650D73FF0}" srcOrd="0" destOrd="0" presId="urn:microsoft.com/office/officeart/2005/8/layout/orgChart1"/>
    <dgm:cxn modelId="{D486D5FD-2F31-4CB6-9830-0CB63622D889}" type="presOf" srcId="{59ED8CBC-E4BF-4BE2-AF57-2C090A61CC22}" destId="{9DC2669D-0238-487E-95C9-3C2883DC03BC}" srcOrd="0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83C61D-18CF-47D4-B867-590571C89602}" type="presOf" srcId="{D6CFC760-038A-415E-8FD4-61A62CF01B43}" destId="{2BFA1D44-4D20-4DA5-9A95-28EFF1F2BB1B}" srcOrd="0" destOrd="0" presId="urn:microsoft.com/office/officeart/2005/8/layout/orgChart1"/>
    <dgm:cxn modelId="{86448F75-922A-4245-A4FC-0113320F63D6}" type="presOf" srcId="{257319B7-AED6-45A0-A661-C861CC1642F6}" destId="{19E6BDAB-7A9E-49D1-AF60-C264B7B1FFB8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4AE917E6-885D-4ADE-BD9D-D6AED6643332}" srcId="{41568039-9809-4B2B-BA51-64E0E23C2BBE}" destId="{F92038C3-33CA-43AE-BAC4-46247B415031}" srcOrd="0" destOrd="0" parTransId="{A0FD0FB1-9DD6-44E3-9EA5-E9FD9A72147A}" sibTransId="{E00478F2-579D-42E1-A511-8F2C75AB0E47}"/>
    <dgm:cxn modelId="{E8DE3053-8615-42EC-9CEE-BDDEB1DB1F92}" type="presOf" srcId="{F92038C3-33CA-43AE-BAC4-46247B415031}" destId="{0788D823-60F1-436A-A51A-EC90D5E410D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236BB7B7-27B6-4442-8D8B-4F32BB36BA4E}" type="presOf" srcId="{70E379A4-CFE4-4798-BE29-A405B5DB48CC}" destId="{B2DA430C-8F42-44E8-9828-F289A96DC5E7}" srcOrd="0" destOrd="0" presId="urn:microsoft.com/office/officeart/2005/8/layout/orgChart1"/>
    <dgm:cxn modelId="{56825FB4-A209-437D-B68B-B484F17FFCA8}" type="presOf" srcId="{8A98E26F-B733-4826-B15A-F65F7B6C0EC8}" destId="{8C838454-94DA-48FF-959F-3E02D895D1DE}" srcOrd="0" destOrd="0" presId="urn:microsoft.com/office/officeart/2005/8/layout/orgChart1"/>
    <dgm:cxn modelId="{47A3E2E7-8DA1-4F18-8EEE-24E5DC8BCB59}" type="presOf" srcId="{55F3A26E-6D4A-4FC3-8A6C-F23C193A8CB6}" destId="{1D596848-FB54-4AC7-84C0-7F9B51094920}" srcOrd="1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834EDC3C-8186-4F03-B532-3AAED3242BFB}" srcId="{9DEA55C1-E59C-4B5B-90DC-1D0B54C2B20C}" destId="{55F3A26E-6D4A-4FC3-8A6C-F23C193A8CB6}" srcOrd="3" destOrd="0" parTransId="{DD899F18-8A14-48B8-8736-DA3F05023F5E}" sibTransId="{E542A485-FDCD-4E30-9B45-0F3F28D7DDA8}"/>
    <dgm:cxn modelId="{FC9C85F4-A7F6-4832-A66A-2F236437304E}" srcId="{41568039-9809-4B2B-BA51-64E0E23C2BBE}" destId="{D97937B6-F36F-427E-B63D-9EA4C85EF83A}" srcOrd="2" destOrd="0" parTransId="{0AC5E3FD-60C1-4EA5-8B03-394CC98D0B19}" sibTransId="{D3CD4CD7-5A9A-44BD-A20D-BC09E7BEF10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BF16CAA-9A00-4B16-B5E3-EB6FB524F76B}" type="presOf" srcId="{5FB8E727-6B69-44D2-9FF3-6092BD6F8830}" destId="{E0480EB0-4548-4786-8C6A-9D93B8C6D4FC}" srcOrd="0" destOrd="0" presId="urn:microsoft.com/office/officeart/2005/8/layout/orgChart1"/>
    <dgm:cxn modelId="{D4182581-9C0A-4D3E-B8AE-2E9F8DB4F21E}" type="presOf" srcId="{F92038C3-33CA-43AE-BAC4-46247B415031}" destId="{A66FDFA0-1D17-48C3-9FC9-45D448D0F6C6}" srcOrd="0" destOrd="0" presId="urn:microsoft.com/office/officeart/2005/8/layout/orgChart1"/>
    <dgm:cxn modelId="{415442CD-A578-427F-9A73-56FB9E79E0E2}" type="presOf" srcId="{85A031E7-5ADB-46F5-B172-4A25D534811A}" destId="{F4F27B9B-334F-4518-9257-364857E2F497}" srcOrd="0" destOrd="0" presId="urn:microsoft.com/office/officeart/2005/8/layout/orgChart1"/>
    <dgm:cxn modelId="{0647DBB5-795B-476F-B47C-6F3DCFBF8F39}" type="presOf" srcId="{A781A6E4-E842-4470-8E29-3A80937EFC28}" destId="{3B97BB0E-0128-41C9-9417-C15E302CE7E0}" srcOrd="0" destOrd="0" presId="urn:microsoft.com/office/officeart/2005/8/layout/orgChart1"/>
    <dgm:cxn modelId="{045C826A-A85A-4107-A91B-C33CF6857240}" type="presOf" srcId="{55F3A26E-6D4A-4FC3-8A6C-F23C193A8CB6}" destId="{D3AA7F9B-8D59-4040-8569-49AA11E3692B}" srcOrd="0" destOrd="0" presId="urn:microsoft.com/office/officeart/2005/8/layout/orgChart1"/>
    <dgm:cxn modelId="{A0D15E28-92B1-429D-9828-C0A21F5C9CB0}" type="presOf" srcId="{DD899F18-8A14-48B8-8736-DA3F05023F5E}" destId="{6D94BD02-177B-4C12-AA77-49B8EB17FB24}" srcOrd="0" destOrd="0" presId="urn:microsoft.com/office/officeart/2005/8/layout/orgChart1"/>
    <dgm:cxn modelId="{205B8737-0C07-443F-9643-4416BCD0EC25}" srcId="{41568039-9809-4B2B-BA51-64E0E23C2BBE}" destId="{85A031E7-5ADB-46F5-B172-4A25D534811A}" srcOrd="1" destOrd="0" parTransId="{8A98E26F-B733-4826-B15A-F65F7B6C0EC8}" sibTransId="{27C9F51B-22C7-4D61-8F52-DAF68211ACFE}"/>
    <dgm:cxn modelId="{582D43D2-F9E4-4795-B9AA-06F1DBB895CA}" srcId="{DFB2B979-46A5-44F3-A390-2BD1002F9F12}" destId="{59ED8CBC-E4BF-4BE2-AF57-2C090A61CC22}" srcOrd="0" destOrd="0" parTransId="{D24B0785-067A-4BDD-836D-DD9ADF9A22DE}" sibTransId="{AEDDA8AA-9264-421F-90FE-62F93B84865D}"/>
    <dgm:cxn modelId="{FDDC4A72-EF30-467C-819C-487FF08DCE68}" type="presOf" srcId="{D24B0785-067A-4BDD-836D-DD9ADF9A22DE}" destId="{86DB0693-A33E-4A16-9639-DB2C50C1B1A4}" srcOrd="0" destOrd="0" presId="urn:microsoft.com/office/officeart/2005/8/layout/orgChart1"/>
    <dgm:cxn modelId="{25F54BAB-5858-4153-ACD7-907BF1DDAE08}" type="presOf" srcId="{D97937B6-F36F-427E-B63D-9EA4C85EF83A}" destId="{06215208-0920-4259-B051-7AD162EC9FC2}" srcOrd="1" destOrd="0" presId="urn:microsoft.com/office/officeart/2005/8/layout/orgChart1"/>
    <dgm:cxn modelId="{411A2841-0A1B-4181-8A02-DE686D65D7D3}" srcId="{9DEA55C1-E59C-4B5B-90DC-1D0B54C2B20C}" destId="{1456FC65-8899-437F-89B8-C801AA83FC50}" srcOrd="1" destOrd="0" parTransId="{70E379A4-CFE4-4798-BE29-A405B5DB48CC}" sibTransId="{D7A44C38-162F-4D2E-9A0C-2D15E00226A0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FEA1071-C073-4D7D-9236-D1FBA85A093D}" type="presParOf" srcId="{DBDE0C42-B65A-4FF4-A1B6-4A7374870D94}" destId="{30C79C28-7DDB-4785-8904-0DCF80353FF9}" srcOrd="0" destOrd="0" presId="urn:microsoft.com/office/officeart/2005/8/layout/orgChart1"/>
    <dgm:cxn modelId="{76DF2EB1-DABC-42B5-A19A-8618BF0BCB01}" type="presParOf" srcId="{DBDE0C42-B65A-4FF4-A1B6-4A7374870D94}" destId="{CB57CDB5-0B82-48EE-8315-63977B63BCFA}" srcOrd="1" destOrd="0" presId="urn:microsoft.com/office/officeart/2005/8/layout/orgChart1"/>
    <dgm:cxn modelId="{16B1392B-ED43-46F6-BFD2-8B5CC5C9FA9A}" type="presParOf" srcId="{CB57CDB5-0B82-48EE-8315-63977B63BCFA}" destId="{DF72F0A9-7940-4723-ABB1-A1B44932BE32}" srcOrd="0" destOrd="0" presId="urn:microsoft.com/office/officeart/2005/8/layout/orgChart1"/>
    <dgm:cxn modelId="{2810F816-6C6F-47E2-BE39-2685BEEC4526}" type="presParOf" srcId="{DF72F0A9-7940-4723-ABB1-A1B44932BE32}" destId="{A66FDFA0-1D17-48C3-9FC9-45D448D0F6C6}" srcOrd="0" destOrd="0" presId="urn:microsoft.com/office/officeart/2005/8/layout/orgChart1"/>
    <dgm:cxn modelId="{FEB90742-4528-4FD5-8DDC-E42465CE9C8A}" type="presParOf" srcId="{DF72F0A9-7940-4723-ABB1-A1B44932BE32}" destId="{0788D823-60F1-436A-A51A-EC90D5E410DD}" srcOrd="1" destOrd="0" presId="urn:microsoft.com/office/officeart/2005/8/layout/orgChart1"/>
    <dgm:cxn modelId="{7B0292A4-E430-46D7-A1A8-E00035035C43}" type="presParOf" srcId="{CB57CDB5-0B82-48EE-8315-63977B63BCFA}" destId="{40719BC2-2490-4B29-B701-6CC3DBBE2E9C}" srcOrd="1" destOrd="0" presId="urn:microsoft.com/office/officeart/2005/8/layout/orgChart1"/>
    <dgm:cxn modelId="{DE5CC763-BD3A-4139-BF88-5D8059086F6D}" type="presParOf" srcId="{CB57CDB5-0B82-48EE-8315-63977B63BCFA}" destId="{CAB8DAF2-234B-4768-AA4E-A00C9EEF7EEB}" srcOrd="2" destOrd="0" presId="urn:microsoft.com/office/officeart/2005/8/layout/orgChart1"/>
    <dgm:cxn modelId="{BE04F4C3-E1F8-48EF-83F8-CF73D69443AE}" type="presParOf" srcId="{DBDE0C42-B65A-4FF4-A1B6-4A7374870D94}" destId="{8C838454-94DA-48FF-959F-3E02D895D1DE}" srcOrd="2" destOrd="0" presId="urn:microsoft.com/office/officeart/2005/8/layout/orgChart1"/>
    <dgm:cxn modelId="{C5854204-9E6D-4373-9B94-434F4CE6C0E7}" type="presParOf" srcId="{DBDE0C42-B65A-4FF4-A1B6-4A7374870D94}" destId="{AC0EAA4A-D937-4822-BEBF-09DFA14C3EF5}" srcOrd="3" destOrd="0" presId="urn:microsoft.com/office/officeart/2005/8/layout/orgChart1"/>
    <dgm:cxn modelId="{2D491BA8-2CBA-497E-9DAA-2FF3A3569FC0}" type="presParOf" srcId="{AC0EAA4A-D937-4822-BEBF-09DFA14C3EF5}" destId="{E69DF1DE-830A-401E-B7AF-DF935035CA09}" srcOrd="0" destOrd="0" presId="urn:microsoft.com/office/officeart/2005/8/layout/orgChart1"/>
    <dgm:cxn modelId="{FE7CD2DC-E648-42B0-81C0-2D05663B8B8B}" type="presParOf" srcId="{E69DF1DE-830A-401E-B7AF-DF935035CA09}" destId="{F4F27B9B-334F-4518-9257-364857E2F497}" srcOrd="0" destOrd="0" presId="urn:microsoft.com/office/officeart/2005/8/layout/orgChart1"/>
    <dgm:cxn modelId="{B7D6AE67-3397-45F5-81D7-843D0FAF93EE}" type="presParOf" srcId="{E69DF1DE-830A-401E-B7AF-DF935035CA09}" destId="{A23A040E-07EA-498A-9D50-CACA4ED4D792}" srcOrd="1" destOrd="0" presId="urn:microsoft.com/office/officeart/2005/8/layout/orgChart1"/>
    <dgm:cxn modelId="{7993D514-8578-4F04-BDF9-14769E307F48}" type="presParOf" srcId="{AC0EAA4A-D937-4822-BEBF-09DFA14C3EF5}" destId="{CE77F407-A573-4E07-BEDF-78D8418F55F9}" srcOrd="1" destOrd="0" presId="urn:microsoft.com/office/officeart/2005/8/layout/orgChart1"/>
    <dgm:cxn modelId="{C3FDAFE6-097F-48A1-AA83-400C68FB29F7}" type="presParOf" srcId="{AC0EAA4A-D937-4822-BEBF-09DFA14C3EF5}" destId="{DDAA4ECD-75E6-4D38-ABF3-780704EC26AB}" srcOrd="2" destOrd="0" presId="urn:microsoft.com/office/officeart/2005/8/layout/orgChart1"/>
    <dgm:cxn modelId="{F499D4AC-2A99-49AE-A773-FC5EA8B0836B}" type="presParOf" srcId="{DBDE0C42-B65A-4FF4-A1B6-4A7374870D94}" destId="{AC377D5A-8A79-481B-AC9E-ACB650D73FF0}" srcOrd="4" destOrd="0" presId="urn:microsoft.com/office/officeart/2005/8/layout/orgChart1"/>
    <dgm:cxn modelId="{5A651564-759D-4BC7-B5EE-4DFB97A70D92}" type="presParOf" srcId="{DBDE0C42-B65A-4FF4-A1B6-4A7374870D94}" destId="{4FD5237A-1820-426E-A64D-754638545FE7}" srcOrd="5" destOrd="0" presId="urn:microsoft.com/office/officeart/2005/8/layout/orgChart1"/>
    <dgm:cxn modelId="{1033E6F6-B63F-4475-B6A8-95F3782C58A4}" type="presParOf" srcId="{4FD5237A-1820-426E-A64D-754638545FE7}" destId="{4C6A9BE4-5CF3-41F4-8E53-680D12C3BD7A}" srcOrd="0" destOrd="0" presId="urn:microsoft.com/office/officeart/2005/8/layout/orgChart1"/>
    <dgm:cxn modelId="{7B245658-BA37-4436-8E75-BC80367538F6}" type="presParOf" srcId="{4C6A9BE4-5CF3-41F4-8E53-680D12C3BD7A}" destId="{E9ADBD5B-0C16-4917-9FB6-6E903558F00E}" srcOrd="0" destOrd="0" presId="urn:microsoft.com/office/officeart/2005/8/layout/orgChart1"/>
    <dgm:cxn modelId="{BDEA9510-7FC3-49CE-9D1E-63E12449E793}" type="presParOf" srcId="{4C6A9BE4-5CF3-41F4-8E53-680D12C3BD7A}" destId="{06215208-0920-4259-B051-7AD162EC9FC2}" srcOrd="1" destOrd="0" presId="urn:microsoft.com/office/officeart/2005/8/layout/orgChart1"/>
    <dgm:cxn modelId="{05840026-C84E-4F6C-9462-AEEBE08B6FF9}" type="presParOf" srcId="{4FD5237A-1820-426E-A64D-754638545FE7}" destId="{E46C9CC7-787F-4C39-9C7A-2C00061B41D2}" srcOrd="1" destOrd="0" presId="urn:microsoft.com/office/officeart/2005/8/layout/orgChart1"/>
    <dgm:cxn modelId="{F1C0452C-85D4-4669-BCEE-8A39EE8BC5FA}" type="presParOf" srcId="{4FD5237A-1820-426E-A64D-754638545FE7}" destId="{ADB74F73-A3A3-40FB-A334-9143562DF6E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E93D51CA-C198-4FAC-8005-03E390B77A38}" type="presParOf" srcId="{05E8A0F8-8F4A-4D16-B455-9B21EE5D83FA}" destId="{19E6BDAB-7A9E-49D1-AF60-C264B7B1FFB8}" srcOrd="2" destOrd="0" presId="urn:microsoft.com/office/officeart/2005/8/layout/orgChart1"/>
    <dgm:cxn modelId="{82432FB4-6583-4459-B0F7-0E00244C6BDF}" type="presParOf" srcId="{05E8A0F8-8F4A-4D16-B455-9B21EE5D83FA}" destId="{0482BC42-0FBD-43E2-9E51-D1381A9798AE}" srcOrd="3" destOrd="0" presId="urn:microsoft.com/office/officeart/2005/8/layout/orgChart1"/>
    <dgm:cxn modelId="{90C132F4-7509-450E-B1FF-3CD5D3096020}" type="presParOf" srcId="{0482BC42-0FBD-43E2-9E51-D1381A9798AE}" destId="{118D848C-D59A-4EF3-B652-B0C1FC7F5354}" srcOrd="0" destOrd="0" presId="urn:microsoft.com/office/officeart/2005/8/layout/orgChart1"/>
    <dgm:cxn modelId="{F3CDDE18-5E2C-469E-A16B-799E04CB7F7B}" type="presParOf" srcId="{118D848C-D59A-4EF3-B652-B0C1FC7F5354}" destId="{2BFA1D44-4D20-4DA5-9A95-28EFF1F2BB1B}" srcOrd="0" destOrd="0" presId="urn:microsoft.com/office/officeart/2005/8/layout/orgChart1"/>
    <dgm:cxn modelId="{0F95911B-093C-4B25-AE48-F811A712FCB4}" type="presParOf" srcId="{118D848C-D59A-4EF3-B652-B0C1FC7F5354}" destId="{7C0CE138-0195-4B4A-AE47-C58CDB85E43B}" srcOrd="1" destOrd="0" presId="urn:microsoft.com/office/officeart/2005/8/layout/orgChart1"/>
    <dgm:cxn modelId="{471FE1D6-C253-4113-9B8E-0914E1052289}" type="presParOf" srcId="{0482BC42-0FBD-43E2-9E51-D1381A9798AE}" destId="{B8A05E57-50E6-43A5-BB6A-518CA3BED887}" srcOrd="1" destOrd="0" presId="urn:microsoft.com/office/officeart/2005/8/layout/orgChart1"/>
    <dgm:cxn modelId="{4BFCA2D9-61B8-4B72-B386-4C07FFAF6A22}" type="presParOf" srcId="{0482BC42-0FBD-43E2-9E51-D1381A9798AE}" destId="{2C1E11CC-7B64-4396-A9BF-34EDA5060ED8}" srcOrd="2" destOrd="0" presId="urn:microsoft.com/office/officeart/2005/8/layout/orgChart1"/>
    <dgm:cxn modelId="{A69A36A2-13AA-462E-90BF-7925271E3FA6}" type="presParOf" srcId="{05E8A0F8-8F4A-4D16-B455-9B21EE5D83FA}" destId="{C762EA61-40A6-405F-B15E-AC5A999A976A}" srcOrd="4" destOrd="0" presId="urn:microsoft.com/office/officeart/2005/8/layout/orgChart1"/>
    <dgm:cxn modelId="{67B74B43-17A7-418E-9C94-C23C679D5949}" type="presParOf" srcId="{05E8A0F8-8F4A-4D16-B455-9B21EE5D83FA}" destId="{40E7F874-DAC2-457C-8EDA-A8743FD69E8A}" srcOrd="5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CE6B2D84-1B5A-449D-9783-5B201BF017B1}" type="presParOf" srcId="{5231FADC-2860-492F-9D83-314D1CA465A3}" destId="{86DB0693-A33E-4A16-9639-DB2C50C1B1A4}" srcOrd="0" destOrd="0" presId="urn:microsoft.com/office/officeart/2005/8/layout/orgChart1"/>
    <dgm:cxn modelId="{A1122937-8D43-4321-AAEE-8AD117210D8B}" type="presParOf" srcId="{5231FADC-2860-492F-9D83-314D1CA465A3}" destId="{069CEFC0-D510-4D6F-8058-D89651F34E94}" srcOrd="1" destOrd="0" presId="urn:microsoft.com/office/officeart/2005/8/layout/orgChart1"/>
    <dgm:cxn modelId="{E263ED10-7587-4AB6-B502-A8F449D4D0E8}" type="presParOf" srcId="{069CEFC0-D510-4D6F-8058-D89651F34E94}" destId="{7E23561F-B617-4BCD-917B-8C2D12439323}" srcOrd="0" destOrd="0" presId="urn:microsoft.com/office/officeart/2005/8/layout/orgChart1"/>
    <dgm:cxn modelId="{EC51C8E3-FB16-4828-81A6-6C8F44920869}" type="presParOf" srcId="{7E23561F-B617-4BCD-917B-8C2D12439323}" destId="{9DC2669D-0238-487E-95C9-3C2883DC03BC}" srcOrd="0" destOrd="0" presId="urn:microsoft.com/office/officeart/2005/8/layout/orgChart1"/>
    <dgm:cxn modelId="{0B4606F5-BF64-496A-A431-5C1063CB3F1D}" type="presParOf" srcId="{7E23561F-B617-4BCD-917B-8C2D12439323}" destId="{82268C68-56C6-44C8-90AB-FBA00B907FF7}" srcOrd="1" destOrd="0" presId="urn:microsoft.com/office/officeart/2005/8/layout/orgChart1"/>
    <dgm:cxn modelId="{9540A143-2351-44B7-AD80-FA3C1C039D2B}" type="presParOf" srcId="{069CEFC0-D510-4D6F-8058-D89651F34E94}" destId="{59DF4CE4-356D-47F8-B3F0-ED7AAAB8F4DD}" srcOrd="1" destOrd="0" presId="urn:microsoft.com/office/officeart/2005/8/layout/orgChart1"/>
    <dgm:cxn modelId="{EE97D6E2-DEDD-47A7-B519-6C37B031BB2F}" type="presParOf" srcId="{069CEFC0-D510-4D6F-8058-D89651F34E94}" destId="{C46B7E8F-37EC-4023-86DC-451314F79803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C610F969-2990-4966-A80A-47E8A27F7349}" type="presParOf" srcId="{E6CFA08A-7145-470C-A659-6A725D85622B}" destId="{B2DA430C-8F42-44E8-9828-F289A96DC5E7}" srcOrd="0" destOrd="0" presId="urn:microsoft.com/office/officeart/2005/8/layout/orgChart1"/>
    <dgm:cxn modelId="{549D27D3-66AB-420C-916A-3EFED4C8AE33}" type="presParOf" srcId="{E6CFA08A-7145-470C-A659-6A725D85622B}" destId="{1F1D2C16-30BA-4B6D-BC40-272068F633E5}" srcOrd="1" destOrd="0" presId="urn:microsoft.com/office/officeart/2005/8/layout/orgChart1"/>
    <dgm:cxn modelId="{158AFEA0-10B2-4554-AA18-989C2EF48393}" type="presParOf" srcId="{1F1D2C16-30BA-4B6D-BC40-272068F633E5}" destId="{29691141-4113-460F-B273-334D18080C08}" srcOrd="0" destOrd="0" presId="urn:microsoft.com/office/officeart/2005/8/layout/orgChart1"/>
    <dgm:cxn modelId="{C7FF2158-40B0-40B0-ABFD-5FC81341916E}" type="presParOf" srcId="{29691141-4113-460F-B273-334D18080C08}" destId="{0D5CCE0A-512E-4404-AA5C-0300E0C9B7AE}" srcOrd="0" destOrd="0" presId="urn:microsoft.com/office/officeart/2005/8/layout/orgChart1"/>
    <dgm:cxn modelId="{134DCCFD-B76E-4772-8462-8F2EBA9E1FE8}" type="presParOf" srcId="{29691141-4113-460F-B273-334D18080C08}" destId="{A4927602-D7B7-49DF-9E53-63906C82E8B7}" srcOrd="1" destOrd="0" presId="urn:microsoft.com/office/officeart/2005/8/layout/orgChart1"/>
    <dgm:cxn modelId="{0E486E60-6930-45F3-9A28-AF28F32FD4FA}" type="presParOf" srcId="{1F1D2C16-30BA-4B6D-BC40-272068F633E5}" destId="{27A87CB9-62C3-40A3-BD44-EBBA79F20607}" srcOrd="1" destOrd="0" presId="urn:microsoft.com/office/officeart/2005/8/layout/orgChart1"/>
    <dgm:cxn modelId="{3F6723F8-5941-4A96-BC0C-DD5B9A0B593A}" type="presParOf" srcId="{1F1D2C16-30BA-4B6D-BC40-272068F633E5}" destId="{D40666A0-2333-4F5B-BD10-7E3F2AE07007}" srcOrd="2" destOrd="0" presId="urn:microsoft.com/office/officeart/2005/8/layout/orgChart1"/>
    <dgm:cxn modelId="{525EF296-F244-436C-A3FE-7A99CFA890C9}" type="presParOf" srcId="{E6CFA08A-7145-470C-A659-6A725D85622B}" destId="{3B97BB0E-0128-41C9-9417-C15E302CE7E0}" srcOrd="2" destOrd="0" presId="urn:microsoft.com/office/officeart/2005/8/layout/orgChart1"/>
    <dgm:cxn modelId="{31AD6CEC-921B-4728-8DCB-B13F14C95CC6}" type="presParOf" srcId="{E6CFA08A-7145-470C-A659-6A725D85622B}" destId="{4BF1B03F-897B-4D91-822D-B36903B2CDED}" srcOrd="3" destOrd="0" presId="urn:microsoft.com/office/officeart/2005/8/layout/orgChart1"/>
    <dgm:cxn modelId="{4E96CB27-6C9A-4D6A-8AC8-640082D0277F}" type="presParOf" srcId="{4BF1B03F-897B-4D91-822D-B36903B2CDED}" destId="{8230B53E-3A5F-4449-B200-2A80F34C6077}" srcOrd="0" destOrd="0" presId="urn:microsoft.com/office/officeart/2005/8/layout/orgChart1"/>
    <dgm:cxn modelId="{F3124F3E-7299-49E9-94E7-93F532AE5B8A}" type="presParOf" srcId="{8230B53E-3A5F-4449-B200-2A80F34C6077}" destId="{E0480EB0-4548-4786-8C6A-9D93B8C6D4FC}" srcOrd="0" destOrd="0" presId="urn:microsoft.com/office/officeart/2005/8/layout/orgChart1"/>
    <dgm:cxn modelId="{D54FD5A8-C24C-4001-B321-12AC9165CC8F}" type="presParOf" srcId="{8230B53E-3A5F-4449-B200-2A80F34C6077}" destId="{AB2FCB6B-5C50-4986-A325-877EE3A4D7B0}" srcOrd="1" destOrd="0" presId="urn:microsoft.com/office/officeart/2005/8/layout/orgChart1"/>
    <dgm:cxn modelId="{0D4402D4-3A0D-48FD-A042-13E3E13025E0}" type="presParOf" srcId="{4BF1B03F-897B-4D91-822D-B36903B2CDED}" destId="{2F430729-AAC9-444A-8774-DF1E63CD4F68}" srcOrd="1" destOrd="0" presId="urn:microsoft.com/office/officeart/2005/8/layout/orgChart1"/>
    <dgm:cxn modelId="{993B0D6D-C13F-4F84-8C63-FD165A3E36FC}" type="presParOf" srcId="{4BF1B03F-897B-4D91-822D-B36903B2CDED}" destId="{BF2FE934-8137-4E1A-BE43-0CAC9AE1CBDE}" srcOrd="2" destOrd="0" presId="urn:microsoft.com/office/officeart/2005/8/layout/orgChart1"/>
    <dgm:cxn modelId="{59C0C4C9-47DE-4434-8D9C-DA7F4E7B28C6}" type="presParOf" srcId="{E6CFA08A-7145-470C-A659-6A725D85622B}" destId="{6D94BD02-177B-4C12-AA77-49B8EB17FB24}" srcOrd="4" destOrd="0" presId="urn:microsoft.com/office/officeart/2005/8/layout/orgChart1"/>
    <dgm:cxn modelId="{3BCB1787-FB26-4CC2-9502-57C567F08B61}" type="presParOf" srcId="{E6CFA08A-7145-470C-A659-6A725D85622B}" destId="{666D0721-D27D-4381-B059-F143700003BA}" srcOrd="5" destOrd="0" presId="urn:microsoft.com/office/officeart/2005/8/layout/orgChart1"/>
    <dgm:cxn modelId="{7993185F-5332-4751-895E-CA649629AA87}" type="presParOf" srcId="{666D0721-D27D-4381-B059-F143700003BA}" destId="{F1DA728B-D8B3-4153-B878-5A7F2D0BC1A4}" srcOrd="0" destOrd="0" presId="urn:microsoft.com/office/officeart/2005/8/layout/orgChart1"/>
    <dgm:cxn modelId="{CFDD3BF0-0B0C-46B3-8825-520EE8662E30}" type="presParOf" srcId="{F1DA728B-D8B3-4153-B878-5A7F2D0BC1A4}" destId="{D3AA7F9B-8D59-4040-8569-49AA11E3692B}" srcOrd="0" destOrd="0" presId="urn:microsoft.com/office/officeart/2005/8/layout/orgChart1"/>
    <dgm:cxn modelId="{8D804CB6-A6A2-467F-9BEE-2DA86CFD557A}" type="presParOf" srcId="{F1DA728B-D8B3-4153-B878-5A7F2D0BC1A4}" destId="{1D596848-FB54-4AC7-84C0-7F9B51094920}" srcOrd="1" destOrd="0" presId="urn:microsoft.com/office/officeart/2005/8/layout/orgChart1"/>
    <dgm:cxn modelId="{19585BC2-CE5C-4A12-80F1-B7DC05380937}" type="presParOf" srcId="{666D0721-D27D-4381-B059-F143700003BA}" destId="{7936D57A-F442-41E5-A969-42A81507F1A2}" srcOrd="1" destOrd="0" presId="urn:microsoft.com/office/officeart/2005/8/layout/orgChart1"/>
    <dgm:cxn modelId="{308F7C6E-6467-4EA5-87A2-1DDBAA2B3FE5}" type="presParOf" srcId="{666D0721-D27D-4381-B059-F143700003BA}" destId="{7937A6CE-1EBF-4C9C-BECA-330AF98FCA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83FD3AF-8EAC-4A69-94F8-14D8FD643E4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Prevención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111241</a:t>
          </a:r>
          <a:endParaRPr lang="es-ES" sz="1200" dirty="0">
            <a:latin typeface="Calibri" panose="020F0502020204030204" pitchFamily="34" charset="0"/>
          </a:endParaRPr>
        </a:p>
      </dgm:t>
    </dgm:pt>
    <dgm:pt modelId="{9BC9B818-78EE-4157-BAEB-337631D59F67}" type="parTrans" cxnId="{A763FD44-1D96-4E34-B7A3-9E5DC07AD804}">
      <dgm:prSet/>
      <dgm:spPr/>
      <dgm:t>
        <a:bodyPr/>
        <a:lstStyle/>
        <a:p>
          <a:endParaRPr lang="es-ES" sz="1200"/>
        </a:p>
      </dgm:t>
    </dgm:pt>
    <dgm:pt modelId="{0313E9EE-827C-49C0-9E0D-84B2DC1597E2}" type="sibTrans" cxnId="{A763FD44-1D96-4E34-B7A3-9E5DC07AD804}">
      <dgm:prSet/>
      <dgm:spPr/>
      <dgm:t>
        <a:bodyPr/>
        <a:lstStyle/>
        <a:p>
          <a:endParaRPr lang="es-ES" sz="1200"/>
        </a:p>
      </dgm:t>
    </dgm:pt>
    <dgm:pt modelId="{31EF9BC7-57E0-4F8B-8A33-9B01676721B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Trabajadores(as) Sociales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110559, 117360, </a:t>
          </a:r>
          <a:r>
            <a:rPr lang="es-MX" sz="1200" dirty="0" smtClean="0">
              <a:latin typeface="Calibri" panose="020F0502020204030204" pitchFamily="34" charset="0"/>
            </a:rPr>
            <a:t>120659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9C8D6AE-0EA1-4565-ACE9-7D24176F4B31}" type="sibTrans" cxnId="{CC71383F-8FC3-4E04-9DB0-723ED5EF67EE}">
      <dgm:prSet/>
      <dgm:spPr/>
      <dgm:t>
        <a:bodyPr/>
        <a:lstStyle/>
        <a:p>
          <a:endParaRPr lang="es-ES"/>
        </a:p>
      </dgm:t>
    </dgm:pt>
    <dgm:pt modelId="{99466D38-6A6C-47A1-AD03-2A4AE3630E36}" type="parTrans" cxnId="{CC71383F-8FC3-4E04-9DB0-723ED5EF67EE}">
      <dgm:prSet/>
      <dgm:spPr/>
      <dgm:t>
        <a:bodyPr/>
        <a:lstStyle/>
        <a:p>
          <a:endParaRPr lang="es-ES"/>
        </a:p>
      </dgm:t>
    </dgm:pt>
    <dgm:pt modelId="{F79156EF-8ABF-4B83-BFFD-67C8B09FDF9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Coordinador(a) de Prevención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210193</a:t>
          </a:r>
          <a:endParaRPr lang="es-ES" sz="1200" dirty="0">
            <a:latin typeface="Calibri" panose="020F0502020204030204" pitchFamily="34" charset="0"/>
          </a:endParaRPr>
        </a:p>
      </dgm:t>
    </dgm:pt>
    <dgm:pt modelId="{7C2DDC1A-36D5-4FEE-AAB5-022F75CB1F50}" type="parTrans" cxnId="{D05E04F4-A897-4244-8EA6-BA00FDF4493C}">
      <dgm:prSet/>
      <dgm:spPr/>
      <dgm:t>
        <a:bodyPr/>
        <a:lstStyle/>
        <a:p>
          <a:endParaRPr lang="es-ES"/>
        </a:p>
      </dgm:t>
    </dgm:pt>
    <dgm:pt modelId="{DB7EBC29-B3EA-4EF0-A24E-B9727496E349}" type="sibTrans" cxnId="{D05E04F4-A897-4244-8EA6-BA00FDF4493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B5C7A90-C71D-4E66-909B-803174750A95}" type="pres">
      <dgm:prSet presAssocID="{F79156EF-8ABF-4B83-BFFD-67C8B09FDF9C}" presName="hierRoot1" presStyleCnt="0">
        <dgm:presLayoutVars>
          <dgm:hierBranch val="init"/>
        </dgm:presLayoutVars>
      </dgm:prSet>
      <dgm:spPr/>
    </dgm:pt>
    <dgm:pt modelId="{43CA748A-23D7-4EA6-BE5A-DDD244438562}" type="pres">
      <dgm:prSet presAssocID="{F79156EF-8ABF-4B83-BFFD-67C8B09FDF9C}" presName="rootComposite1" presStyleCnt="0"/>
      <dgm:spPr/>
    </dgm:pt>
    <dgm:pt modelId="{27D8F7F5-2C94-47E3-93DE-D4AB4DA1E2AF}" type="pres">
      <dgm:prSet presAssocID="{F79156EF-8ABF-4B83-BFFD-67C8B09FDF9C}" presName="rootText1" presStyleLbl="node0" presStyleIdx="0" presStyleCnt="2" custScaleX="119504" custScaleY="99812" custLinFactY="-16895" custLinFactNeighborX="7600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34AD61-772C-4F22-8982-A2125EE3363E}" type="pres">
      <dgm:prSet presAssocID="{F79156EF-8ABF-4B83-BFFD-67C8B09FDF9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D909E16-33CE-420E-B670-DFD0E9F486C0}" type="pres">
      <dgm:prSet presAssocID="{F79156EF-8ABF-4B83-BFFD-67C8B09FDF9C}" presName="hierChild2" presStyleCnt="0"/>
      <dgm:spPr/>
    </dgm:pt>
    <dgm:pt modelId="{E0E1F65F-CA76-49B4-9610-4F719C77249E}" type="pres">
      <dgm:prSet presAssocID="{F79156EF-8ABF-4B83-BFFD-67C8B09FDF9C}" presName="hierChild3" presStyleCnt="0"/>
      <dgm:spPr/>
    </dgm:pt>
    <dgm:pt modelId="{0B686DC8-9CEA-4425-9A48-18C11DADBDD3}" type="pres">
      <dgm:prSet presAssocID="{B83FD3AF-8EAC-4A69-94F8-14D8FD643E4D}" presName="hierRoot1" presStyleCnt="0">
        <dgm:presLayoutVars>
          <dgm:hierBranch val="init"/>
        </dgm:presLayoutVars>
      </dgm:prSet>
      <dgm:spPr/>
    </dgm:pt>
    <dgm:pt modelId="{C4322D12-6111-4FE1-B3E2-B9BE66FF5DB8}" type="pres">
      <dgm:prSet presAssocID="{B83FD3AF-8EAC-4A69-94F8-14D8FD643E4D}" presName="rootComposite1" presStyleCnt="0"/>
      <dgm:spPr/>
    </dgm:pt>
    <dgm:pt modelId="{54FAA6D4-7629-4ABD-9DC8-A2785F1506AC}" type="pres">
      <dgm:prSet presAssocID="{B83FD3AF-8EAC-4A69-94F8-14D8FD643E4D}" presName="rootText1" presStyleLbl="node0" presStyleIdx="1" presStyleCnt="2" custScaleX="119596" custLinFactNeighborX="-64640" custLinFactNeighborY="205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07E692-C2D9-48E8-ADF7-F09C528093A7}" type="pres">
      <dgm:prSet presAssocID="{B83FD3AF-8EAC-4A69-94F8-14D8FD643E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E0E8F4-938C-43D3-BF20-ADF8D9A6AB2A}" type="pres">
      <dgm:prSet presAssocID="{B83FD3AF-8EAC-4A69-94F8-14D8FD643E4D}" presName="hierChild2" presStyleCnt="0"/>
      <dgm:spPr/>
    </dgm:pt>
    <dgm:pt modelId="{C0F602A2-3EC3-4DB5-8BA9-78EE8EF91E48}" type="pres">
      <dgm:prSet presAssocID="{99466D38-6A6C-47A1-AD03-2A4AE3630E3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C6F3BCEB-ADD5-4593-AD7B-6126F0BD9128}" type="pres">
      <dgm:prSet presAssocID="{31EF9BC7-57E0-4F8B-8A33-9B01676721B4}" presName="hierRoot2" presStyleCnt="0">
        <dgm:presLayoutVars>
          <dgm:hierBranch val="init"/>
        </dgm:presLayoutVars>
      </dgm:prSet>
      <dgm:spPr/>
    </dgm:pt>
    <dgm:pt modelId="{B624A971-784A-47A8-BB73-B122B0CC64A5}" type="pres">
      <dgm:prSet presAssocID="{31EF9BC7-57E0-4F8B-8A33-9B01676721B4}" presName="rootComposite" presStyleCnt="0"/>
      <dgm:spPr/>
    </dgm:pt>
    <dgm:pt modelId="{2012F01B-E07F-4BC7-88E9-54C08888834E}" type="pres">
      <dgm:prSet presAssocID="{31EF9BC7-57E0-4F8B-8A33-9B01676721B4}" presName="rootText" presStyleLbl="node2" presStyleIdx="0" presStyleCnt="1" custScaleX="114904" custScaleY="102496" custLinFactNeighborX="-64640" custLinFactNeighborY="29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6AA3F-7BA1-4DC7-BC10-55FEE682673F}" type="pres">
      <dgm:prSet presAssocID="{31EF9BC7-57E0-4F8B-8A33-9B01676721B4}" presName="rootConnector" presStyleLbl="node2" presStyleIdx="0" presStyleCnt="1"/>
      <dgm:spPr/>
      <dgm:t>
        <a:bodyPr/>
        <a:lstStyle/>
        <a:p>
          <a:endParaRPr lang="es-ES"/>
        </a:p>
      </dgm:t>
    </dgm:pt>
    <dgm:pt modelId="{E286A297-226A-4AAC-85D7-50986DD8F48A}" type="pres">
      <dgm:prSet presAssocID="{31EF9BC7-57E0-4F8B-8A33-9B01676721B4}" presName="hierChild4" presStyleCnt="0"/>
      <dgm:spPr/>
    </dgm:pt>
    <dgm:pt modelId="{FB4B4B7E-D58A-4468-8A18-055FEDC66078}" type="pres">
      <dgm:prSet presAssocID="{31EF9BC7-57E0-4F8B-8A33-9B01676721B4}" presName="hierChild5" presStyleCnt="0"/>
      <dgm:spPr/>
    </dgm:pt>
    <dgm:pt modelId="{8A40CB90-B697-481E-BC3C-202C0E5D9138}" type="pres">
      <dgm:prSet presAssocID="{B83FD3AF-8EAC-4A69-94F8-14D8FD643E4D}" presName="hierChild3" presStyleCnt="0"/>
      <dgm:spPr/>
    </dgm:pt>
  </dgm:ptLst>
  <dgm:cxnLst>
    <dgm:cxn modelId="{C57F8EEF-DB7D-49D5-AEAC-BCB4788E2580}" type="presOf" srcId="{B83FD3AF-8EAC-4A69-94F8-14D8FD643E4D}" destId="{54FAA6D4-7629-4ABD-9DC8-A2785F1506AC}" srcOrd="0" destOrd="0" presId="urn:microsoft.com/office/officeart/2005/8/layout/orgChart1"/>
    <dgm:cxn modelId="{A0808A67-1B26-4AF2-831E-76A88BAE4804}" type="presOf" srcId="{99466D38-6A6C-47A1-AD03-2A4AE3630E36}" destId="{C0F602A2-3EC3-4DB5-8BA9-78EE8EF91E48}" srcOrd="0" destOrd="0" presId="urn:microsoft.com/office/officeart/2005/8/layout/orgChart1"/>
    <dgm:cxn modelId="{668F2E59-E989-4F46-9642-969DB248E975}" type="presOf" srcId="{F79156EF-8ABF-4B83-BFFD-67C8B09FDF9C}" destId="{E634AD61-772C-4F22-8982-A2125EE3363E}" srcOrd="1" destOrd="0" presId="urn:microsoft.com/office/officeart/2005/8/layout/orgChart1"/>
    <dgm:cxn modelId="{41FFB6DD-4B0C-4302-8B23-8A597A1C2627}" type="presOf" srcId="{F79156EF-8ABF-4B83-BFFD-67C8B09FDF9C}" destId="{27D8F7F5-2C94-47E3-93DE-D4AB4DA1E2AF}" srcOrd="0" destOrd="0" presId="urn:microsoft.com/office/officeart/2005/8/layout/orgChart1"/>
    <dgm:cxn modelId="{A2CDA632-D2B1-4098-8E05-8632092E96DE}" type="presOf" srcId="{31EF9BC7-57E0-4F8B-8A33-9B01676721B4}" destId="{CC56AA3F-7BA1-4DC7-BC10-55FEE682673F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C71383F-8FC3-4E04-9DB0-723ED5EF67EE}" srcId="{B83FD3AF-8EAC-4A69-94F8-14D8FD643E4D}" destId="{31EF9BC7-57E0-4F8B-8A33-9B01676721B4}" srcOrd="0" destOrd="0" parTransId="{99466D38-6A6C-47A1-AD03-2A4AE3630E36}" sibTransId="{49C8D6AE-0EA1-4565-ACE9-7D24176F4B31}"/>
    <dgm:cxn modelId="{D05E04F4-A897-4244-8EA6-BA00FDF4493C}" srcId="{BD3D72B1-EEF6-4EB4-803A-A74A6B419346}" destId="{F79156EF-8ABF-4B83-BFFD-67C8B09FDF9C}" srcOrd="0" destOrd="0" parTransId="{7C2DDC1A-36D5-4FEE-AAB5-022F75CB1F50}" sibTransId="{DB7EBC29-B3EA-4EF0-A24E-B9727496E349}"/>
    <dgm:cxn modelId="{3E5AE9C5-581A-4C1D-A47F-0110641CA986}" type="presOf" srcId="{B83FD3AF-8EAC-4A69-94F8-14D8FD643E4D}" destId="{2E07E692-C2D9-48E8-ADF7-F09C528093A7}" srcOrd="1" destOrd="0" presId="urn:microsoft.com/office/officeart/2005/8/layout/orgChart1"/>
    <dgm:cxn modelId="{5216DF8C-8AEF-44B6-8180-0FBF2AE58D93}" type="presOf" srcId="{31EF9BC7-57E0-4F8B-8A33-9B01676721B4}" destId="{2012F01B-E07F-4BC7-88E9-54C08888834E}" srcOrd="0" destOrd="0" presId="urn:microsoft.com/office/officeart/2005/8/layout/orgChart1"/>
    <dgm:cxn modelId="{A763FD44-1D96-4E34-B7A3-9E5DC07AD804}" srcId="{BD3D72B1-EEF6-4EB4-803A-A74A6B419346}" destId="{B83FD3AF-8EAC-4A69-94F8-14D8FD643E4D}" srcOrd="1" destOrd="0" parTransId="{9BC9B818-78EE-4157-BAEB-337631D59F67}" sibTransId="{0313E9EE-827C-49C0-9E0D-84B2DC1597E2}"/>
    <dgm:cxn modelId="{77216118-FA03-4D15-B061-F46E0976E60D}" type="presParOf" srcId="{B3263371-B20E-4D1C-87B0-F232DC5A756C}" destId="{3B5C7A90-C71D-4E66-909B-803174750A95}" srcOrd="0" destOrd="0" presId="urn:microsoft.com/office/officeart/2005/8/layout/orgChart1"/>
    <dgm:cxn modelId="{2FF3E254-21FE-4CEC-98B4-5B3C23B246C0}" type="presParOf" srcId="{3B5C7A90-C71D-4E66-909B-803174750A95}" destId="{43CA748A-23D7-4EA6-BE5A-DDD244438562}" srcOrd="0" destOrd="0" presId="urn:microsoft.com/office/officeart/2005/8/layout/orgChart1"/>
    <dgm:cxn modelId="{A5F4DCB0-C4E6-4650-AD3C-C69DA243E908}" type="presParOf" srcId="{43CA748A-23D7-4EA6-BE5A-DDD244438562}" destId="{27D8F7F5-2C94-47E3-93DE-D4AB4DA1E2AF}" srcOrd="0" destOrd="0" presId="urn:microsoft.com/office/officeart/2005/8/layout/orgChart1"/>
    <dgm:cxn modelId="{054E2800-843C-4074-B514-BD2AC19F129E}" type="presParOf" srcId="{43CA748A-23D7-4EA6-BE5A-DDD244438562}" destId="{E634AD61-772C-4F22-8982-A2125EE3363E}" srcOrd="1" destOrd="0" presId="urn:microsoft.com/office/officeart/2005/8/layout/orgChart1"/>
    <dgm:cxn modelId="{B81349C0-A428-411D-8AE3-4FC65268C6D9}" type="presParOf" srcId="{3B5C7A90-C71D-4E66-909B-803174750A95}" destId="{8D909E16-33CE-420E-B670-DFD0E9F486C0}" srcOrd="1" destOrd="0" presId="urn:microsoft.com/office/officeart/2005/8/layout/orgChart1"/>
    <dgm:cxn modelId="{476F9A30-9616-4A17-82B1-5DEBE2247E46}" type="presParOf" srcId="{3B5C7A90-C71D-4E66-909B-803174750A95}" destId="{E0E1F65F-CA76-49B4-9610-4F719C77249E}" srcOrd="2" destOrd="0" presId="urn:microsoft.com/office/officeart/2005/8/layout/orgChart1"/>
    <dgm:cxn modelId="{BAC7B725-08ED-40EE-958F-57046F4B976B}" type="presParOf" srcId="{B3263371-B20E-4D1C-87B0-F232DC5A756C}" destId="{0B686DC8-9CEA-4425-9A48-18C11DADBDD3}" srcOrd="1" destOrd="0" presId="urn:microsoft.com/office/officeart/2005/8/layout/orgChart1"/>
    <dgm:cxn modelId="{CB87F984-F4FC-4243-B81E-A70D47718EE0}" type="presParOf" srcId="{0B686DC8-9CEA-4425-9A48-18C11DADBDD3}" destId="{C4322D12-6111-4FE1-B3E2-B9BE66FF5DB8}" srcOrd="0" destOrd="0" presId="urn:microsoft.com/office/officeart/2005/8/layout/orgChart1"/>
    <dgm:cxn modelId="{D62D8234-AE8A-460B-8638-D9D0BC47231B}" type="presParOf" srcId="{C4322D12-6111-4FE1-B3E2-B9BE66FF5DB8}" destId="{54FAA6D4-7629-4ABD-9DC8-A2785F1506AC}" srcOrd="0" destOrd="0" presId="urn:microsoft.com/office/officeart/2005/8/layout/orgChart1"/>
    <dgm:cxn modelId="{E2715CE3-B641-478D-98B1-A8B10749A617}" type="presParOf" srcId="{C4322D12-6111-4FE1-B3E2-B9BE66FF5DB8}" destId="{2E07E692-C2D9-48E8-ADF7-F09C528093A7}" srcOrd="1" destOrd="0" presId="urn:microsoft.com/office/officeart/2005/8/layout/orgChart1"/>
    <dgm:cxn modelId="{865710D8-DA3C-41AF-BD25-6D1216690C8A}" type="presParOf" srcId="{0B686DC8-9CEA-4425-9A48-18C11DADBDD3}" destId="{DCE0E8F4-938C-43D3-BF20-ADF8D9A6AB2A}" srcOrd="1" destOrd="0" presId="urn:microsoft.com/office/officeart/2005/8/layout/orgChart1"/>
    <dgm:cxn modelId="{78133453-C462-4931-9389-0E79C73F8C8A}" type="presParOf" srcId="{DCE0E8F4-938C-43D3-BF20-ADF8D9A6AB2A}" destId="{C0F602A2-3EC3-4DB5-8BA9-78EE8EF91E48}" srcOrd="0" destOrd="0" presId="urn:microsoft.com/office/officeart/2005/8/layout/orgChart1"/>
    <dgm:cxn modelId="{025F38AF-8EE9-4B96-9AC4-5359FEB532A5}" type="presParOf" srcId="{DCE0E8F4-938C-43D3-BF20-ADF8D9A6AB2A}" destId="{C6F3BCEB-ADD5-4593-AD7B-6126F0BD9128}" srcOrd="1" destOrd="0" presId="urn:microsoft.com/office/officeart/2005/8/layout/orgChart1"/>
    <dgm:cxn modelId="{3D27ADE2-6570-4F97-8BE1-497519BADFF6}" type="presParOf" srcId="{C6F3BCEB-ADD5-4593-AD7B-6126F0BD9128}" destId="{B624A971-784A-47A8-BB73-B122B0CC64A5}" srcOrd="0" destOrd="0" presId="urn:microsoft.com/office/officeart/2005/8/layout/orgChart1"/>
    <dgm:cxn modelId="{87B68836-96E6-4E61-93C9-8634C991969D}" type="presParOf" srcId="{B624A971-784A-47A8-BB73-B122B0CC64A5}" destId="{2012F01B-E07F-4BC7-88E9-54C08888834E}" srcOrd="0" destOrd="0" presId="urn:microsoft.com/office/officeart/2005/8/layout/orgChart1"/>
    <dgm:cxn modelId="{C44D8812-EBA3-4626-A364-B94CC7C32635}" type="presParOf" srcId="{B624A971-784A-47A8-BB73-B122B0CC64A5}" destId="{CC56AA3F-7BA1-4DC7-BC10-55FEE682673F}" srcOrd="1" destOrd="0" presId="urn:microsoft.com/office/officeart/2005/8/layout/orgChart1"/>
    <dgm:cxn modelId="{239D6AF1-E69D-4A57-B789-BED636464C81}" type="presParOf" srcId="{C6F3BCEB-ADD5-4593-AD7B-6126F0BD9128}" destId="{E286A297-226A-4AAC-85D7-50986DD8F48A}" srcOrd="1" destOrd="0" presId="urn:microsoft.com/office/officeart/2005/8/layout/orgChart1"/>
    <dgm:cxn modelId="{43743932-6848-45FE-8107-8CCBAF9EE29E}" type="presParOf" srcId="{C6F3BCEB-ADD5-4593-AD7B-6126F0BD9128}" destId="{FB4B4B7E-D58A-4468-8A18-055FEDC66078}" srcOrd="2" destOrd="0" presId="urn:microsoft.com/office/officeart/2005/8/layout/orgChart1"/>
    <dgm:cxn modelId="{932E23F2-E3B9-4F80-A747-AC941A71F86D}" type="presParOf" srcId="{0B686DC8-9CEA-4425-9A48-18C11DADBDD3}" destId="{8A40CB90-B697-481E-BC3C-202C0E5D913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D6B0F25-8BF1-4F33-91CA-EEFC419A0F9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Estudios 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Investigación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210241</a:t>
          </a:r>
        </a:p>
      </dgm:t>
    </dgm:pt>
    <dgm:pt modelId="{DFC30926-6767-45AE-A439-1C9BA57D328B}" type="parTrans" cxnId="{4D2A3E31-58F0-47E4-92E9-F54F5FC70A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E1326B-A8E9-4CCB-9F63-7A2E58186433}" type="sibTrans" cxnId="{4D2A3E31-58F0-47E4-92E9-F54F5FC70A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D809F12-4625-4F3F-B83E-8A6C566FE47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Recepcionista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41652</a:t>
          </a:r>
        </a:p>
      </dgm:t>
    </dgm:pt>
    <dgm:pt modelId="{7C1730ED-185A-45D1-8887-4F19BBD0542E}" type="parTrans" cxnId="{4FEB543A-9415-4DBC-89B6-4F79842FCC0B}">
      <dgm:prSet/>
      <dgm:spPr/>
      <dgm:t>
        <a:bodyPr/>
        <a:lstStyle/>
        <a:p>
          <a:endParaRPr lang="es-ES" sz="1200"/>
        </a:p>
      </dgm:t>
    </dgm:pt>
    <dgm:pt modelId="{577BED3E-5E05-4B94-AA3A-7D2D183937C3}" type="sibTrans" cxnId="{4FEB543A-9415-4DBC-89B6-4F79842FCC0B}">
      <dgm:prSet/>
      <dgm:spPr/>
      <dgm:t>
        <a:bodyPr/>
        <a:lstStyle/>
        <a:p>
          <a:endParaRPr lang="es-ES" sz="1200"/>
        </a:p>
      </dgm:t>
    </dgm:pt>
    <dgm:pt modelId="{6B70BF9C-5D71-4019-AD08-939CC5CAD56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110463, 110464, 110466, 111213</a:t>
          </a:r>
          <a:endParaRPr lang="es-ES" sz="1200" dirty="0">
            <a:latin typeface="Calibri" panose="020F0502020204030204" pitchFamily="34" charset="0"/>
          </a:endParaRPr>
        </a:p>
      </dgm:t>
    </dgm:pt>
    <dgm:pt modelId="{48942FEA-3625-4B0C-A791-1C9CE737D41C}" type="parTrans" cxnId="{7C5C11B0-D0AC-48E4-ADCA-E5A61DEA9DF3}">
      <dgm:prSet/>
      <dgm:spPr/>
      <dgm:t>
        <a:bodyPr/>
        <a:lstStyle/>
        <a:p>
          <a:endParaRPr lang="es-ES" sz="1200"/>
        </a:p>
      </dgm:t>
    </dgm:pt>
    <dgm:pt modelId="{023BE3ED-7F04-46A3-B58E-26762ED2DC14}" type="sibTrans" cxnId="{7C5C11B0-D0AC-48E4-ADCA-E5A61DEA9DF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54178-2206-494F-A031-CD0536BA4AA7}" type="pres">
      <dgm:prSet presAssocID="{BD6B0F25-8BF1-4F33-91CA-EEFC419A0F90}" presName="hierRoot1" presStyleCnt="0">
        <dgm:presLayoutVars>
          <dgm:hierBranch val="init"/>
        </dgm:presLayoutVars>
      </dgm:prSet>
      <dgm:spPr/>
    </dgm:pt>
    <dgm:pt modelId="{DEEFA29D-53D6-4BFA-914C-A2F050F9DCCB}" type="pres">
      <dgm:prSet presAssocID="{BD6B0F25-8BF1-4F33-91CA-EEFC419A0F90}" presName="rootComposite1" presStyleCnt="0"/>
      <dgm:spPr/>
    </dgm:pt>
    <dgm:pt modelId="{C59C05D7-06E8-4CEA-A047-F263581D47A1}" type="pres">
      <dgm:prSet presAssocID="{BD6B0F25-8BF1-4F33-91CA-EEFC419A0F90}" presName="rootText1" presStyleLbl="node0" presStyleIdx="0" presStyleCnt="1" custScaleX="128951" custLinFactNeighborY="-20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1C227-3507-4667-894C-17A1BAF040A5}" type="pres">
      <dgm:prSet presAssocID="{BD6B0F25-8BF1-4F33-91CA-EEFC419A0F9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11E8C6-E833-4D68-B079-D10D692AEC13}" type="pres">
      <dgm:prSet presAssocID="{BD6B0F25-8BF1-4F33-91CA-EEFC419A0F90}" presName="hierChild2" presStyleCnt="0"/>
      <dgm:spPr/>
    </dgm:pt>
    <dgm:pt modelId="{8734AD50-E2D1-4F53-BFFE-FE2090CC5EB3}" type="pres">
      <dgm:prSet presAssocID="{7C1730ED-185A-45D1-8887-4F19BBD0542E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D142ECD-5980-4D5C-80AD-8D1921BCF109}" type="pres">
      <dgm:prSet presAssocID="{ED809F12-4625-4F3F-B83E-8A6C566FE479}" presName="hierRoot2" presStyleCnt="0">
        <dgm:presLayoutVars>
          <dgm:hierBranch val="init"/>
        </dgm:presLayoutVars>
      </dgm:prSet>
      <dgm:spPr/>
    </dgm:pt>
    <dgm:pt modelId="{6EEA726F-22AF-4FDE-B89D-82CE9B960ADF}" type="pres">
      <dgm:prSet presAssocID="{ED809F12-4625-4F3F-B83E-8A6C566FE479}" presName="rootComposite" presStyleCnt="0"/>
      <dgm:spPr/>
    </dgm:pt>
    <dgm:pt modelId="{5B550160-E3AF-41BD-A001-583FA9CFE1EB}" type="pres">
      <dgm:prSet presAssocID="{ED809F12-4625-4F3F-B83E-8A6C566FE479}" presName="rootText" presStyleLbl="node2" presStyleIdx="0" presStyleCnt="2" custScaleY="8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8EDED4-579C-4ED0-8056-0EBF9AC3D8CD}" type="pres">
      <dgm:prSet presAssocID="{ED809F12-4625-4F3F-B83E-8A6C566FE479}" presName="rootConnector" presStyleLbl="node2" presStyleIdx="0" presStyleCnt="2"/>
      <dgm:spPr/>
      <dgm:t>
        <a:bodyPr/>
        <a:lstStyle/>
        <a:p>
          <a:endParaRPr lang="es-ES"/>
        </a:p>
      </dgm:t>
    </dgm:pt>
    <dgm:pt modelId="{56CCA6E0-54AC-4280-8851-9D99F018A148}" type="pres">
      <dgm:prSet presAssocID="{ED809F12-4625-4F3F-B83E-8A6C566FE479}" presName="hierChild4" presStyleCnt="0"/>
      <dgm:spPr/>
    </dgm:pt>
    <dgm:pt modelId="{93722E53-BFEF-4981-87C1-2EC20F8BD184}" type="pres">
      <dgm:prSet presAssocID="{ED809F12-4625-4F3F-B83E-8A6C566FE479}" presName="hierChild5" presStyleCnt="0"/>
      <dgm:spPr/>
    </dgm:pt>
    <dgm:pt modelId="{C8B6D8E9-9014-473B-B118-3209D0FDC353}" type="pres">
      <dgm:prSet presAssocID="{48942FEA-3625-4B0C-A791-1C9CE737D41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2CBC614-71FB-42A9-BF60-DFF92E1A04F4}" type="pres">
      <dgm:prSet presAssocID="{6B70BF9C-5D71-4019-AD08-939CC5CAD562}" presName="hierRoot2" presStyleCnt="0">
        <dgm:presLayoutVars>
          <dgm:hierBranch val="init"/>
        </dgm:presLayoutVars>
      </dgm:prSet>
      <dgm:spPr/>
    </dgm:pt>
    <dgm:pt modelId="{EFD4D7E2-A59C-4930-9B1E-5F40A6F92C9B}" type="pres">
      <dgm:prSet presAssocID="{6B70BF9C-5D71-4019-AD08-939CC5CAD562}" presName="rootComposite" presStyleCnt="0"/>
      <dgm:spPr/>
    </dgm:pt>
    <dgm:pt modelId="{1C04FBFD-DA7E-428B-8398-32E2AA6699E1}" type="pres">
      <dgm:prSet presAssocID="{6B70BF9C-5D71-4019-AD08-939CC5CAD562}" presName="rootText" presStyleLbl="node2" presStyleIdx="1" presStyleCnt="2" custScaleY="818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753E49-509B-4E40-BB1C-33B8FC8698CB}" type="pres">
      <dgm:prSet presAssocID="{6B70BF9C-5D71-4019-AD08-939CC5CAD562}" presName="rootConnector" presStyleLbl="node2" presStyleIdx="1" presStyleCnt="2"/>
      <dgm:spPr/>
      <dgm:t>
        <a:bodyPr/>
        <a:lstStyle/>
        <a:p>
          <a:endParaRPr lang="es-ES"/>
        </a:p>
      </dgm:t>
    </dgm:pt>
    <dgm:pt modelId="{93F34D2E-8562-4176-AFAE-395AFF9C01AA}" type="pres">
      <dgm:prSet presAssocID="{6B70BF9C-5D71-4019-AD08-939CC5CAD562}" presName="hierChild4" presStyleCnt="0"/>
      <dgm:spPr/>
    </dgm:pt>
    <dgm:pt modelId="{1BB2605D-C4A6-49B7-B06E-EEEE63619A74}" type="pres">
      <dgm:prSet presAssocID="{6B70BF9C-5D71-4019-AD08-939CC5CAD562}" presName="hierChild5" presStyleCnt="0"/>
      <dgm:spPr/>
    </dgm:pt>
    <dgm:pt modelId="{A4A6F205-6353-4C56-9F88-D959B517F0BC}" type="pres">
      <dgm:prSet presAssocID="{BD6B0F25-8BF1-4F33-91CA-EEFC419A0F90}" presName="hierChild3" presStyleCnt="0"/>
      <dgm:spPr/>
    </dgm:pt>
  </dgm:ptLst>
  <dgm:cxnLst>
    <dgm:cxn modelId="{BB41FD6D-0BF7-4A1E-B838-35921FA8196C}" type="presOf" srcId="{BD6B0F25-8BF1-4F33-91CA-EEFC419A0F90}" destId="{1571C227-3507-4667-894C-17A1BAF040A5}" srcOrd="1" destOrd="0" presId="urn:microsoft.com/office/officeart/2005/8/layout/orgChart1"/>
    <dgm:cxn modelId="{7A23C0BE-D291-4043-BDCE-8D5C2BC4290F}" type="presOf" srcId="{ED809F12-4625-4F3F-B83E-8A6C566FE479}" destId="{5B550160-E3AF-41BD-A001-583FA9CFE1EB}" srcOrd="0" destOrd="0" presId="urn:microsoft.com/office/officeart/2005/8/layout/orgChart1"/>
    <dgm:cxn modelId="{4677B873-C9B5-4B4C-8B63-1112B3D5B32A}" type="presOf" srcId="{48942FEA-3625-4B0C-A791-1C9CE737D41C}" destId="{C8B6D8E9-9014-473B-B118-3209D0FDC353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5623644-6EE0-4D10-B585-D8D70735E9CD}" type="presOf" srcId="{6B70BF9C-5D71-4019-AD08-939CC5CAD562}" destId="{1C04FBFD-DA7E-428B-8398-32E2AA6699E1}" srcOrd="0" destOrd="0" presId="urn:microsoft.com/office/officeart/2005/8/layout/orgChart1"/>
    <dgm:cxn modelId="{4FEB543A-9415-4DBC-89B6-4F79842FCC0B}" srcId="{BD6B0F25-8BF1-4F33-91CA-EEFC419A0F90}" destId="{ED809F12-4625-4F3F-B83E-8A6C566FE479}" srcOrd="0" destOrd="0" parTransId="{7C1730ED-185A-45D1-8887-4F19BBD0542E}" sibTransId="{577BED3E-5E05-4B94-AA3A-7D2D183937C3}"/>
    <dgm:cxn modelId="{E8A3D56D-9BDA-4EC8-8384-0FFE7ABC5385}" type="presOf" srcId="{BD6B0F25-8BF1-4F33-91CA-EEFC419A0F90}" destId="{C59C05D7-06E8-4CEA-A047-F263581D47A1}" srcOrd="0" destOrd="0" presId="urn:microsoft.com/office/officeart/2005/8/layout/orgChart1"/>
    <dgm:cxn modelId="{28881872-CA5F-4481-86DA-5AF372A13990}" type="presOf" srcId="{7C1730ED-185A-45D1-8887-4F19BBD0542E}" destId="{8734AD50-E2D1-4F53-BFFE-FE2090CC5EB3}" srcOrd="0" destOrd="0" presId="urn:microsoft.com/office/officeart/2005/8/layout/orgChart1"/>
    <dgm:cxn modelId="{726B3DFD-AEDC-4489-A03A-5E5C9E09E38C}" type="presOf" srcId="{6B70BF9C-5D71-4019-AD08-939CC5CAD562}" destId="{38753E49-509B-4E40-BB1C-33B8FC8698CB}" srcOrd="1" destOrd="0" presId="urn:microsoft.com/office/officeart/2005/8/layout/orgChart1"/>
    <dgm:cxn modelId="{7C5C11B0-D0AC-48E4-ADCA-E5A61DEA9DF3}" srcId="{BD6B0F25-8BF1-4F33-91CA-EEFC419A0F90}" destId="{6B70BF9C-5D71-4019-AD08-939CC5CAD562}" srcOrd="1" destOrd="0" parTransId="{48942FEA-3625-4B0C-A791-1C9CE737D41C}" sibTransId="{023BE3ED-7F04-46A3-B58E-26762ED2DC14}"/>
    <dgm:cxn modelId="{4D2A3E31-58F0-47E4-92E9-F54F5FC70A9F}" srcId="{BD3D72B1-EEF6-4EB4-803A-A74A6B419346}" destId="{BD6B0F25-8BF1-4F33-91CA-EEFC419A0F90}" srcOrd="0" destOrd="0" parTransId="{DFC30926-6767-45AE-A439-1C9BA57D328B}" sibTransId="{77E1326B-A8E9-4CCB-9F63-7A2E58186433}"/>
    <dgm:cxn modelId="{DB9E738F-98BA-41D4-A433-7BCFE56485C4}" type="presOf" srcId="{ED809F12-4625-4F3F-B83E-8A6C566FE479}" destId="{7B8EDED4-579C-4ED0-8056-0EBF9AC3D8CD}" srcOrd="1" destOrd="0" presId="urn:microsoft.com/office/officeart/2005/8/layout/orgChart1"/>
    <dgm:cxn modelId="{D6A417FD-FFEA-4A71-8F23-C19BDDE28F48}" type="presParOf" srcId="{B3263371-B20E-4D1C-87B0-F232DC5A756C}" destId="{F5C54178-2206-494F-A031-CD0536BA4AA7}" srcOrd="0" destOrd="0" presId="urn:microsoft.com/office/officeart/2005/8/layout/orgChart1"/>
    <dgm:cxn modelId="{C6AFEB61-287E-4197-860B-8C1F633FF3D4}" type="presParOf" srcId="{F5C54178-2206-494F-A031-CD0536BA4AA7}" destId="{DEEFA29D-53D6-4BFA-914C-A2F050F9DCCB}" srcOrd="0" destOrd="0" presId="urn:microsoft.com/office/officeart/2005/8/layout/orgChart1"/>
    <dgm:cxn modelId="{FCB0DC0A-33D4-44D8-B61C-0CF1BE1533C4}" type="presParOf" srcId="{DEEFA29D-53D6-4BFA-914C-A2F050F9DCCB}" destId="{C59C05D7-06E8-4CEA-A047-F263581D47A1}" srcOrd="0" destOrd="0" presId="urn:microsoft.com/office/officeart/2005/8/layout/orgChart1"/>
    <dgm:cxn modelId="{81DB0329-7707-4530-B6AC-95F168D5A843}" type="presParOf" srcId="{DEEFA29D-53D6-4BFA-914C-A2F050F9DCCB}" destId="{1571C227-3507-4667-894C-17A1BAF040A5}" srcOrd="1" destOrd="0" presId="urn:microsoft.com/office/officeart/2005/8/layout/orgChart1"/>
    <dgm:cxn modelId="{80CAA1A9-5381-4CBB-91EF-DBE4D6D3DE4C}" type="presParOf" srcId="{F5C54178-2206-494F-A031-CD0536BA4AA7}" destId="{F811E8C6-E833-4D68-B079-D10D692AEC13}" srcOrd="1" destOrd="0" presId="urn:microsoft.com/office/officeart/2005/8/layout/orgChart1"/>
    <dgm:cxn modelId="{D00EA9B2-A3AD-4647-8C37-12E38F38F09B}" type="presParOf" srcId="{F811E8C6-E833-4D68-B079-D10D692AEC13}" destId="{8734AD50-E2D1-4F53-BFFE-FE2090CC5EB3}" srcOrd="0" destOrd="0" presId="urn:microsoft.com/office/officeart/2005/8/layout/orgChart1"/>
    <dgm:cxn modelId="{04636C12-FCC0-4628-AFF7-059A532C8EC0}" type="presParOf" srcId="{F811E8C6-E833-4D68-B079-D10D692AEC13}" destId="{0D142ECD-5980-4D5C-80AD-8D1921BCF109}" srcOrd="1" destOrd="0" presId="urn:microsoft.com/office/officeart/2005/8/layout/orgChart1"/>
    <dgm:cxn modelId="{5D57684D-2D34-498F-A459-CA36B6FC2D04}" type="presParOf" srcId="{0D142ECD-5980-4D5C-80AD-8D1921BCF109}" destId="{6EEA726F-22AF-4FDE-B89D-82CE9B960ADF}" srcOrd="0" destOrd="0" presId="urn:microsoft.com/office/officeart/2005/8/layout/orgChart1"/>
    <dgm:cxn modelId="{1B01B8B5-D567-458E-A0E0-1BFC6EC28195}" type="presParOf" srcId="{6EEA726F-22AF-4FDE-B89D-82CE9B960ADF}" destId="{5B550160-E3AF-41BD-A001-583FA9CFE1EB}" srcOrd="0" destOrd="0" presId="urn:microsoft.com/office/officeart/2005/8/layout/orgChart1"/>
    <dgm:cxn modelId="{6787658F-5632-49E0-8568-F6A833464579}" type="presParOf" srcId="{6EEA726F-22AF-4FDE-B89D-82CE9B960ADF}" destId="{7B8EDED4-579C-4ED0-8056-0EBF9AC3D8CD}" srcOrd="1" destOrd="0" presId="urn:microsoft.com/office/officeart/2005/8/layout/orgChart1"/>
    <dgm:cxn modelId="{CEAC482C-29DD-4604-B7F3-D97B85C37BD5}" type="presParOf" srcId="{0D142ECD-5980-4D5C-80AD-8D1921BCF109}" destId="{56CCA6E0-54AC-4280-8851-9D99F018A148}" srcOrd="1" destOrd="0" presId="urn:microsoft.com/office/officeart/2005/8/layout/orgChart1"/>
    <dgm:cxn modelId="{9313FDC4-E9A9-4B02-ADB7-F0963F2DB596}" type="presParOf" srcId="{0D142ECD-5980-4D5C-80AD-8D1921BCF109}" destId="{93722E53-BFEF-4981-87C1-2EC20F8BD184}" srcOrd="2" destOrd="0" presId="urn:microsoft.com/office/officeart/2005/8/layout/orgChart1"/>
    <dgm:cxn modelId="{1631F60E-E047-4DCC-AB59-CDBD09EE1F51}" type="presParOf" srcId="{F811E8C6-E833-4D68-B079-D10D692AEC13}" destId="{C8B6D8E9-9014-473B-B118-3209D0FDC353}" srcOrd="2" destOrd="0" presId="urn:microsoft.com/office/officeart/2005/8/layout/orgChart1"/>
    <dgm:cxn modelId="{914FBCAB-2301-4BE9-A9DD-A5E7C55B9440}" type="presParOf" srcId="{F811E8C6-E833-4D68-B079-D10D692AEC13}" destId="{C2CBC614-71FB-42A9-BF60-DFF92E1A04F4}" srcOrd="3" destOrd="0" presId="urn:microsoft.com/office/officeart/2005/8/layout/orgChart1"/>
    <dgm:cxn modelId="{920B9218-F14B-41D2-89A7-2F5E84DF588E}" type="presParOf" srcId="{C2CBC614-71FB-42A9-BF60-DFF92E1A04F4}" destId="{EFD4D7E2-A59C-4930-9B1E-5F40A6F92C9B}" srcOrd="0" destOrd="0" presId="urn:microsoft.com/office/officeart/2005/8/layout/orgChart1"/>
    <dgm:cxn modelId="{3BF6F2DA-D1E3-498F-8C22-CCD88F995E80}" type="presParOf" srcId="{EFD4D7E2-A59C-4930-9B1E-5F40A6F92C9B}" destId="{1C04FBFD-DA7E-428B-8398-32E2AA6699E1}" srcOrd="0" destOrd="0" presId="urn:microsoft.com/office/officeart/2005/8/layout/orgChart1"/>
    <dgm:cxn modelId="{1F19B2CC-8872-48ED-9E6A-E24F59F7767E}" type="presParOf" srcId="{EFD4D7E2-A59C-4930-9B1E-5F40A6F92C9B}" destId="{38753E49-509B-4E40-BB1C-33B8FC8698CB}" srcOrd="1" destOrd="0" presId="urn:microsoft.com/office/officeart/2005/8/layout/orgChart1"/>
    <dgm:cxn modelId="{B19A9A37-9CF9-4479-A725-E3FC6D5BA866}" type="presParOf" srcId="{C2CBC614-71FB-42A9-BF60-DFF92E1A04F4}" destId="{93F34D2E-8562-4176-AFAE-395AFF9C01AA}" srcOrd="1" destOrd="0" presId="urn:microsoft.com/office/officeart/2005/8/layout/orgChart1"/>
    <dgm:cxn modelId="{5B8E80F3-4DA7-47D3-ABB3-B7EB96598A30}" type="presParOf" srcId="{C2CBC614-71FB-42A9-BF60-DFF92E1A04F4}" destId="{1BB2605D-C4A6-49B7-B06E-EEEE63619A74}" srcOrd="2" destOrd="0" presId="urn:microsoft.com/office/officeart/2005/8/layout/orgChart1"/>
    <dgm:cxn modelId="{D6FFFC83-698E-4C4C-A218-90C9A15A80AD}" type="presParOf" srcId="{F5C54178-2206-494F-A031-CD0536BA4AA7}" destId="{A4A6F205-6353-4C56-9F88-D959B517F0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Asuntos Internos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16704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210236, </a:t>
          </a:r>
          <a:r>
            <a:rPr lang="es-MX" sz="1200" b="0" i="0" u="none" dirty="0" smtClean="0"/>
            <a:t>210400</a:t>
          </a:r>
          <a:endParaRPr lang="es-MX" altLang="es-MX" sz="1200" dirty="0" smtClean="0">
            <a:cs typeface="Arial" charset="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Analistas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cs typeface="Arial" charset="0"/>
            </a:rPr>
            <a:t>80233, </a:t>
          </a:r>
          <a:r>
            <a:rPr lang="es-ES" sz="1200" dirty="0" smtClean="0">
              <a:cs typeface="Arial" charset="0"/>
            </a:rPr>
            <a:t>210315</a:t>
          </a:r>
          <a:endParaRPr lang="es-MX" altLang="es-MX" sz="1200" dirty="0" smtClean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General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de Inspección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210106</a:t>
          </a:r>
          <a:endParaRPr lang="es-ES" sz="1200" b="1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Comunicación Social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Asesor(a)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Vacante</a:t>
          </a:r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1" presStyleCnt="4"/>
      <dgm:spPr/>
      <dgm:t>
        <a:bodyPr/>
        <a:lstStyle/>
        <a:p>
          <a:endParaRPr lang="es-MX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1" presStyleCnt="2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</dgm:ptLst>
  <dgm:cxnLst>
    <dgm:cxn modelId="{7617484C-664A-4AF0-9A04-72262C2E65EB}" type="presOf" srcId="{938D2E46-8E4A-4B33-913C-B7BAEC928DBF}" destId="{311221EF-281F-45E0-B29F-8FA0C097C95B}" srcOrd="0" destOrd="0" presId="urn:microsoft.com/office/officeart/2005/8/layout/orgChart1"/>
    <dgm:cxn modelId="{742D37DD-12A1-43CB-9043-50E14369379D}" srcId="{9DEA55C1-E59C-4B5B-90DC-1D0B54C2B20C}" destId="{28191113-42DB-4890-A092-157D582761A1}" srcOrd="3" destOrd="0" parTransId="{173AD5D1-7C51-44E0-9895-7186223082A5}" sibTransId="{08CE91F2-D3DD-4ECD-9A4B-0C8E2511002C}"/>
    <dgm:cxn modelId="{185080B7-42E1-4548-9726-52564D728B84}" type="presOf" srcId="{5759EBC8-BA3F-4BEC-BFBA-E1EF6444F35C}" destId="{785F4A92-9028-416E-8C10-44C6D452CD70}" srcOrd="1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E8BECFB1-307D-4872-A659-8088B6AE1BAB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25F39F0-4838-4DF4-98E3-D72E91468E29}" type="presParOf" srcId="{05E8A0F8-8F4A-4D16-B455-9B21EE5D83FA}" destId="{A7D480B0-4C73-431C-876E-C025808B2CAE}" srcOrd="2" destOrd="0" presId="urn:microsoft.com/office/officeart/2005/8/layout/orgChart1"/>
    <dgm:cxn modelId="{E34F42A1-46CE-48CC-88E7-B198C0CEA7DD}" type="presParOf" srcId="{05E8A0F8-8F4A-4D16-B455-9B21EE5D83FA}" destId="{206D9773-916D-4CEC-A8A0-ED6F1EE506AC}" srcOrd="3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0C51576A-62EF-4F43-A34B-D007A80AE985}" type="presParOf" srcId="{E6CFA08A-7145-470C-A659-6A725D85622B}" destId="{311221EF-281F-45E0-B29F-8FA0C097C95B}" srcOrd="2" destOrd="0" presId="urn:microsoft.com/office/officeart/2005/8/layout/orgChart1"/>
    <dgm:cxn modelId="{5FA0C14C-30D4-4071-9F86-47680E4B46EE}" type="presParOf" srcId="{E6CFA08A-7145-470C-A659-6A725D85622B}" destId="{ECE595D0-09AB-4E57-BBCC-6D24CFBC3629}" srcOrd="3" destOrd="0" presId="urn:microsoft.com/office/officeart/2005/8/layout/orgChart1"/>
    <dgm:cxn modelId="{CD8BD9D9-63DD-4003-9241-6144AEE67D38}" type="presParOf" srcId="{ECE595D0-09AB-4E57-BBCC-6D24CFBC3629}" destId="{4F60EE43-4B0B-490C-A0CB-809D9B846E62}" srcOrd="0" destOrd="0" presId="urn:microsoft.com/office/officeart/2005/8/layout/orgChart1"/>
    <dgm:cxn modelId="{9D1BCC41-BAB9-479F-8AB4-8569049D42AF}" type="presParOf" srcId="{4F60EE43-4B0B-490C-A0CB-809D9B846E62}" destId="{28B7969A-AD4F-4559-BE49-5614ED8DD292}" srcOrd="0" destOrd="0" presId="urn:microsoft.com/office/officeart/2005/8/layout/orgChart1"/>
    <dgm:cxn modelId="{0D05801E-849B-45BB-A178-8382133C91DE}" type="presParOf" srcId="{4F60EE43-4B0B-490C-A0CB-809D9B846E62}" destId="{785F4A92-9028-416E-8C10-44C6D452CD70}" srcOrd="1" destOrd="0" presId="urn:microsoft.com/office/officeart/2005/8/layout/orgChart1"/>
    <dgm:cxn modelId="{311C4DA5-DE9D-42A1-86E4-773AD210D268}" type="presParOf" srcId="{ECE595D0-09AB-4E57-BBCC-6D24CFBC3629}" destId="{F7F2756C-57A5-4480-A5D7-5938561366F0}" srcOrd="1" destOrd="0" presId="urn:microsoft.com/office/officeart/2005/8/layout/orgChart1"/>
    <dgm:cxn modelId="{A57974A1-1AB6-4A87-884B-1362DFFB5B2E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Programas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113560, 210582</a:t>
          </a:r>
          <a:endParaRPr lang="es-ES" sz="1200" dirty="0">
            <a:latin typeface="Calibri" panose="020F0502020204030204" pitchFamily="34" charset="0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57C798-E0E7-4D4F-9325-52F0C88631F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61523, 101160, 110465, 111243</a:t>
          </a:r>
        </a:p>
      </dgm:t>
    </dgm:pt>
    <dgm:pt modelId="{9B988F0A-63BB-4908-B389-99B9EF3E2F29}" type="parTrans" cxnId="{CAC33F05-7C50-4871-847B-4DF4137A05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96FBDB5-A79C-4613-90B3-037B7B33DC99}" type="sibTrans" cxnId="{CAC33F05-7C50-4871-847B-4DF4137A05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16984, Vacante</a:t>
          </a: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113479, 210197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 de Vinculación Estratégica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101159</a:t>
          </a:r>
          <a:endParaRPr lang="es-ES" sz="1200" dirty="0">
            <a:latin typeface="Calibri" panose="020F0502020204030204" pitchFamily="34" charset="0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08155E-5C93-4FDF-93A2-9991E1E797F0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Coordinador(a) de Programas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210581</a:t>
          </a:r>
          <a:endParaRPr lang="es-ES" sz="1200" dirty="0">
            <a:latin typeface="Calibri" panose="020F0502020204030204" pitchFamily="34" charset="0"/>
          </a:endParaRPr>
        </a:p>
      </dgm:t>
    </dgm:pt>
    <dgm:pt modelId="{E06676F0-06AD-470B-8F5A-65CA41535FAC}" type="parTrans" cxnId="{5436DA5A-47CB-4F1F-93D3-FAE6C4E54762}">
      <dgm:prSet/>
      <dgm:spPr/>
      <dgm:t>
        <a:bodyPr/>
        <a:lstStyle/>
        <a:p>
          <a:endParaRPr lang="es-ES"/>
        </a:p>
      </dgm:t>
    </dgm:pt>
    <dgm:pt modelId="{569032FB-2B48-4477-9356-2CF884D5A72F}" type="sibTrans" cxnId="{5436DA5A-47CB-4F1F-93D3-FAE6C4E5476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58F41C8-B49D-4E1F-A998-5231CCFEE26D}" type="pres">
      <dgm:prSet presAssocID="{7408155E-5C93-4FDF-93A2-9991E1E797F0}" presName="hierRoot1" presStyleCnt="0">
        <dgm:presLayoutVars>
          <dgm:hierBranch val="init"/>
        </dgm:presLayoutVars>
      </dgm:prSet>
      <dgm:spPr/>
    </dgm:pt>
    <dgm:pt modelId="{90E2BB94-8BFC-4699-B6FC-BC670B29B242}" type="pres">
      <dgm:prSet presAssocID="{7408155E-5C93-4FDF-93A2-9991E1E797F0}" presName="rootComposite1" presStyleCnt="0"/>
      <dgm:spPr/>
    </dgm:pt>
    <dgm:pt modelId="{AC926AB7-89FB-46D0-98DB-79F996FF0995}" type="pres">
      <dgm:prSet presAssocID="{7408155E-5C93-4FDF-93A2-9991E1E797F0}" presName="rootText1" presStyleLbl="node0" presStyleIdx="0" presStyleCnt="2" custLinFactX="7752" custLinFactNeighborX="100000" custLinFactNeighborY="-917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55960B-9548-4115-A49E-5BE19D3DA51F}" type="pres">
      <dgm:prSet presAssocID="{7408155E-5C93-4FDF-93A2-9991E1E797F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33F409-D3B8-4C3E-B2AC-ED3817179A71}" type="pres">
      <dgm:prSet presAssocID="{7408155E-5C93-4FDF-93A2-9991E1E797F0}" presName="hierChild2" presStyleCnt="0"/>
      <dgm:spPr/>
    </dgm:pt>
    <dgm:pt modelId="{188DDC75-6E3B-4A80-93AF-16779120B2BD}" type="pres">
      <dgm:prSet presAssocID="{7408155E-5C93-4FDF-93A2-9991E1E797F0}" presName="hierChild3" presStyleCnt="0"/>
      <dgm:spPr/>
    </dgm:pt>
    <dgm:pt modelId="{40C85A0E-2823-4AB7-9A79-3B2DC666D6A1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4E4453DC-0B5D-48F2-B0BC-47AC3E2B349F}" type="pres">
      <dgm:prSet presAssocID="{D6CFC760-038A-415E-8FD4-61A62CF01B43}" presName="rootComposite1" presStyleCnt="0"/>
      <dgm:spPr/>
    </dgm:pt>
    <dgm:pt modelId="{F0165C24-9991-4EA6-90B8-4AEE1928EC3C}" type="pres">
      <dgm:prSet presAssocID="{D6CFC760-038A-415E-8FD4-61A62CF01B43}" presName="rootText1" presStyleLbl="node0" presStyleIdx="1" presStyleCnt="2" custLinFactNeighborX="-13335" custLinFactNeighborY="3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C1B183-AAEB-4E22-8592-1EE9F05CEE9F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4A9C1AD-CC11-48A9-B15F-C71D149005F5}" type="pres">
      <dgm:prSet presAssocID="{D6CFC760-038A-415E-8FD4-61A62CF01B43}" presName="hierChild2" presStyleCnt="0"/>
      <dgm:spPr/>
    </dgm:pt>
    <dgm:pt modelId="{69420A4A-7068-4D74-A38E-F00C741B3DA2}" type="pres">
      <dgm:prSet presAssocID="{9B988F0A-63BB-4908-B389-99B9EF3E2F2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F32577A-9CD0-4E9E-867C-16053A3D8E61}" type="pres">
      <dgm:prSet presAssocID="{4E57C798-E0E7-4D4F-9325-52F0C88631F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AD6083-FBA4-4C40-9C3C-7CA7166760AF}" type="pres">
      <dgm:prSet presAssocID="{4E57C798-E0E7-4D4F-9325-52F0C88631FC}" presName="rootComposite" presStyleCnt="0"/>
      <dgm:spPr/>
      <dgm:t>
        <a:bodyPr/>
        <a:lstStyle/>
        <a:p>
          <a:endParaRPr lang="es-ES"/>
        </a:p>
      </dgm:t>
    </dgm:pt>
    <dgm:pt modelId="{C1E120B7-ABD0-452A-9034-AAC7AB8752E6}" type="pres">
      <dgm:prSet presAssocID="{4E57C798-E0E7-4D4F-9325-52F0C88631FC}" presName="rootText" presStyleLbl="node2" presStyleIdx="0" presStyleCnt="3" custScaleX="76884" custScaleY="102314" custLinFactNeighborX="-14665" custLinFactNeighborY="380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C63-3F1E-4D80-9B3E-EB36986525FD}" type="pres">
      <dgm:prSet presAssocID="{4E57C798-E0E7-4D4F-9325-52F0C88631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04AE6C5-B1F4-4262-9BF7-EEA9FE8C4555}" type="pres">
      <dgm:prSet presAssocID="{4E57C798-E0E7-4D4F-9325-52F0C88631FC}" presName="hierChild4" presStyleCnt="0"/>
      <dgm:spPr/>
      <dgm:t>
        <a:bodyPr/>
        <a:lstStyle/>
        <a:p>
          <a:endParaRPr lang="es-ES"/>
        </a:p>
      </dgm:t>
    </dgm:pt>
    <dgm:pt modelId="{C355FF03-A2C5-40A4-AD9F-72D5D2E9928C}" type="pres">
      <dgm:prSet presAssocID="{4E57C798-E0E7-4D4F-9325-52F0C88631FC}" presName="hierChild5" presStyleCnt="0"/>
      <dgm:spPr/>
      <dgm:t>
        <a:bodyPr/>
        <a:lstStyle/>
        <a:p>
          <a:endParaRPr lang="es-ES"/>
        </a:p>
      </dgm:t>
    </dgm:pt>
    <dgm:pt modelId="{FDD96BF0-BBB1-4719-ADED-757AAAF596C7}" type="pres">
      <dgm:prSet presAssocID="{01D63B24-331E-43AD-9D51-2DA3E96B9D73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77A179C-B83C-4BEE-A896-FFF65F606AFC}" type="pres">
      <dgm:prSet presAssocID="{4C1FDA08-8025-44D0-A1E0-0F140ED7F28C}" presName="rootComposite" presStyleCnt="0"/>
      <dgm:spPr/>
      <dgm:t>
        <a:bodyPr/>
        <a:lstStyle/>
        <a:p>
          <a:endParaRPr lang="es-ES"/>
        </a:p>
      </dgm:t>
    </dgm:pt>
    <dgm:pt modelId="{3532192F-1A19-43A1-8FD9-6F817771F58C}" type="pres">
      <dgm:prSet presAssocID="{4C1FDA08-8025-44D0-A1E0-0F140ED7F28C}" presName="rootText" presStyleLbl="node2" presStyleIdx="1" presStyleCnt="3" custScaleX="76884" custScaleY="102314" custLinFactNeighborX="-13257" custLinFactNeighborY="380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1" presStyleCnt="3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  <dgm:t>
        <a:bodyPr/>
        <a:lstStyle/>
        <a:p>
          <a:endParaRPr lang="es-ES"/>
        </a:p>
      </dgm:t>
    </dgm:pt>
    <dgm:pt modelId="{FDAF1928-CD3C-4981-BA37-B2D5F99A799A}" type="pres">
      <dgm:prSet presAssocID="{4C1FDA08-8025-44D0-A1E0-0F140ED7F28C}" presName="hierChild5" presStyleCnt="0"/>
      <dgm:spPr/>
      <dgm:t>
        <a:bodyPr/>
        <a:lstStyle/>
        <a:p>
          <a:endParaRPr lang="es-ES"/>
        </a:p>
      </dgm:t>
    </dgm:pt>
    <dgm:pt modelId="{671B755C-9E8F-4752-8D43-82D1379DA276}" type="pres">
      <dgm:prSet presAssocID="{6CB3CBAB-1EA7-4768-B362-46E633E823C8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 val="init"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2" presStyleCnt="3" custScaleX="76884" custScaleY="102314" custLinFactNeighborX="-14627" custLinFactNeighborY="380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99E3F337-491B-4320-B7CD-AD518CAE0C52}" type="pres">
      <dgm:prSet presAssocID="{D6CFC760-038A-415E-8FD4-61A62CF01B43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B91006A-8B42-4ABD-BBF5-9A4269C7C61A}" type="presOf" srcId="{9B988F0A-63BB-4908-B389-99B9EF3E2F29}" destId="{69420A4A-7068-4D74-A38E-F00C741B3DA2}" srcOrd="0" destOrd="0" presId="urn:microsoft.com/office/officeart/2005/8/layout/orgChart1"/>
    <dgm:cxn modelId="{95B167ED-ACD2-4B41-896D-4AF2F15F7AAE}" type="presOf" srcId="{4C1FDA08-8025-44D0-A1E0-0F140ED7F28C}" destId="{3532192F-1A19-43A1-8FD9-6F817771F58C}" srcOrd="0" destOrd="0" presId="urn:microsoft.com/office/officeart/2005/8/layout/orgChart1"/>
    <dgm:cxn modelId="{D3F93504-551C-481E-B8A6-45033DD3538B}" type="presOf" srcId="{4E57C798-E0E7-4D4F-9325-52F0C88631FC}" destId="{19A81C63-3F1E-4D80-9B3E-EB36986525FD}" srcOrd="1" destOrd="0" presId="urn:microsoft.com/office/officeart/2005/8/layout/orgChart1"/>
    <dgm:cxn modelId="{15ECDB93-DD57-47E2-964A-A07F7C36E2BA}" type="presOf" srcId="{D6CFC760-038A-415E-8FD4-61A62CF01B43}" destId="{63C1B183-AAEB-4E22-8592-1EE9F05CEE9F}" srcOrd="1" destOrd="0" presId="urn:microsoft.com/office/officeart/2005/8/layout/orgChart1"/>
    <dgm:cxn modelId="{EE52D841-8FD6-4F19-BF0B-C48219A9D975}" type="presOf" srcId="{01D63B24-331E-43AD-9D51-2DA3E96B9D73}" destId="{FDD96BF0-BBB1-4719-ADED-757AAAF596C7}" srcOrd="0" destOrd="0" presId="urn:microsoft.com/office/officeart/2005/8/layout/orgChart1"/>
    <dgm:cxn modelId="{A0CAF49A-CB7C-4CC0-8A32-A96DF98F4872}" type="presOf" srcId="{7408155E-5C93-4FDF-93A2-9991E1E797F0}" destId="{AC926AB7-89FB-46D0-98DB-79F996FF0995}" srcOrd="0" destOrd="0" presId="urn:microsoft.com/office/officeart/2005/8/layout/orgChart1"/>
    <dgm:cxn modelId="{5A765043-47CF-436E-8347-40222FAE1757}" type="presOf" srcId="{4E57C798-E0E7-4D4F-9325-52F0C88631FC}" destId="{C1E120B7-ABD0-452A-9034-AAC7AB8752E6}" srcOrd="0" destOrd="0" presId="urn:microsoft.com/office/officeart/2005/8/layout/orgChart1"/>
    <dgm:cxn modelId="{98C8A2BE-1533-4363-AF3C-E384F1BD8F1B}" type="presOf" srcId="{7408155E-5C93-4FDF-93A2-9991E1E797F0}" destId="{9955960B-9548-4115-A49E-5BE19D3DA51F}" srcOrd="1" destOrd="0" presId="urn:microsoft.com/office/officeart/2005/8/layout/orgChart1"/>
    <dgm:cxn modelId="{5436DA5A-47CB-4F1F-93D3-FAE6C4E54762}" srcId="{BD3D72B1-EEF6-4EB4-803A-A74A6B419346}" destId="{7408155E-5C93-4FDF-93A2-9991E1E797F0}" srcOrd="0" destOrd="0" parTransId="{E06676F0-06AD-470B-8F5A-65CA41535FAC}" sibTransId="{569032FB-2B48-4477-9356-2CF884D5A72F}"/>
    <dgm:cxn modelId="{CAC33F05-7C50-4871-847B-4DF4137A0518}" srcId="{D6CFC760-038A-415E-8FD4-61A62CF01B43}" destId="{4E57C798-E0E7-4D4F-9325-52F0C88631FC}" srcOrd="0" destOrd="0" parTransId="{9B988F0A-63BB-4908-B389-99B9EF3E2F29}" sibTransId="{396FBDB5-A79C-4613-90B3-037B7B33DC99}"/>
    <dgm:cxn modelId="{9E75D445-5B76-45C7-8D59-859868422D80}" type="presOf" srcId="{E2DBCB48-A1D0-40FF-8341-46B8ACEBBCA7}" destId="{AC545DF1-F87B-4D79-BFE4-302F8FC996EB}" srcOrd="0" destOrd="0" presId="urn:microsoft.com/office/officeart/2005/8/layout/orgChart1"/>
    <dgm:cxn modelId="{ED46052F-B591-4ECC-827B-BE86C8CC0799}" type="presOf" srcId="{D6CFC760-038A-415E-8FD4-61A62CF01B43}" destId="{F0165C24-9991-4EA6-90B8-4AEE1928EC3C}" srcOrd="0" destOrd="0" presId="urn:microsoft.com/office/officeart/2005/8/layout/orgChart1"/>
    <dgm:cxn modelId="{89B7529F-71FC-43C8-A7C0-B44E7A8D1273}" type="presOf" srcId="{6CB3CBAB-1EA7-4768-B362-46E633E823C8}" destId="{671B755C-9E8F-4752-8D43-82D1379DA276}" srcOrd="0" destOrd="0" presId="urn:microsoft.com/office/officeart/2005/8/layout/orgChart1"/>
    <dgm:cxn modelId="{BBD4C5D7-84E4-42C8-9FB7-0E27D393498F}" srcId="{BD3D72B1-EEF6-4EB4-803A-A74A6B419346}" destId="{D6CFC760-038A-415E-8FD4-61A62CF01B43}" srcOrd="1" destOrd="0" parTransId="{257319B7-AED6-45A0-A661-C861CC1642F6}" sibTransId="{C5079DB9-DC48-419C-85A2-B006ADA54EC8}"/>
    <dgm:cxn modelId="{FDC8E3F7-36A4-4B73-AED1-9C4A695D5C79}" type="presOf" srcId="{4C1FDA08-8025-44D0-A1E0-0F140ED7F28C}" destId="{1A34051E-A331-40E2-AB55-171AFA3B237E}" srcOrd="1" destOrd="0" presId="urn:microsoft.com/office/officeart/2005/8/layout/orgChart1"/>
    <dgm:cxn modelId="{7CF735BC-D733-49D5-A30D-38B35B225E7E}" srcId="{D6CFC760-038A-415E-8FD4-61A62CF01B43}" destId="{E2DBCB48-A1D0-40FF-8341-46B8ACEBBCA7}" srcOrd="2" destOrd="0" parTransId="{6CB3CBAB-1EA7-4768-B362-46E633E823C8}" sibTransId="{7BADC7B1-DA39-4941-85CC-A93362235BFC}"/>
    <dgm:cxn modelId="{69559F43-77B5-4233-9A06-6CA1DAB23619}" srcId="{D6CFC760-038A-415E-8FD4-61A62CF01B43}" destId="{4C1FDA08-8025-44D0-A1E0-0F140ED7F28C}" srcOrd="1" destOrd="0" parTransId="{01D63B24-331E-43AD-9D51-2DA3E96B9D73}" sibTransId="{0B178CB8-6C26-44EF-BBCE-0985F233FB4F}"/>
    <dgm:cxn modelId="{30A8FD95-5BDF-4867-B86E-A3C1422D3AEF}" type="presOf" srcId="{E2DBCB48-A1D0-40FF-8341-46B8ACEBBCA7}" destId="{73CD4571-0F45-494F-A18E-D48386677B5A}" srcOrd="1" destOrd="0" presId="urn:microsoft.com/office/officeart/2005/8/layout/orgChart1"/>
    <dgm:cxn modelId="{8BD2522E-01EB-4721-BC93-FB1F25A02458}" type="presParOf" srcId="{B3263371-B20E-4D1C-87B0-F232DC5A756C}" destId="{658F41C8-B49D-4E1F-A998-5231CCFEE26D}" srcOrd="0" destOrd="0" presId="urn:microsoft.com/office/officeart/2005/8/layout/orgChart1"/>
    <dgm:cxn modelId="{73273E33-C2F7-4C91-8A3F-4261ADB8679C}" type="presParOf" srcId="{658F41C8-B49D-4E1F-A998-5231CCFEE26D}" destId="{90E2BB94-8BFC-4699-B6FC-BC670B29B242}" srcOrd="0" destOrd="0" presId="urn:microsoft.com/office/officeart/2005/8/layout/orgChart1"/>
    <dgm:cxn modelId="{22E56119-BEA6-480C-A614-9E2AA608C515}" type="presParOf" srcId="{90E2BB94-8BFC-4699-B6FC-BC670B29B242}" destId="{AC926AB7-89FB-46D0-98DB-79F996FF0995}" srcOrd="0" destOrd="0" presId="urn:microsoft.com/office/officeart/2005/8/layout/orgChart1"/>
    <dgm:cxn modelId="{F8DA0E24-DE40-46E7-8266-F36C7B9F7C57}" type="presParOf" srcId="{90E2BB94-8BFC-4699-B6FC-BC670B29B242}" destId="{9955960B-9548-4115-A49E-5BE19D3DA51F}" srcOrd="1" destOrd="0" presId="urn:microsoft.com/office/officeart/2005/8/layout/orgChart1"/>
    <dgm:cxn modelId="{8A223094-5F66-4C5A-95A7-6E4E6B430989}" type="presParOf" srcId="{658F41C8-B49D-4E1F-A998-5231CCFEE26D}" destId="{1933F409-D3B8-4C3E-B2AC-ED3817179A71}" srcOrd="1" destOrd="0" presId="urn:microsoft.com/office/officeart/2005/8/layout/orgChart1"/>
    <dgm:cxn modelId="{EE44A197-37E6-4E65-A6F6-3A477AAAF84F}" type="presParOf" srcId="{658F41C8-B49D-4E1F-A998-5231CCFEE26D}" destId="{188DDC75-6E3B-4A80-93AF-16779120B2BD}" srcOrd="2" destOrd="0" presId="urn:microsoft.com/office/officeart/2005/8/layout/orgChart1"/>
    <dgm:cxn modelId="{5A51CD5B-8381-4CBD-A4C0-34D7BFB36C6F}" type="presParOf" srcId="{B3263371-B20E-4D1C-87B0-F232DC5A756C}" destId="{40C85A0E-2823-4AB7-9A79-3B2DC666D6A1}" srcOrd="1" destOrd="0" presId="urn:microsoft.com/office/officeart/2005/8/layout/orgChart1"/>
    <dgm:cxn modelId="{2BA8CA00-5AA6-4512-89A6-BED621561282}" type="presParOf" srcId="{40C85A0E-2823-4AB7-9A79-3B2DC666D6A1}" destId="{4E4453DC-0B5D-48F2-B0BC-47AC3E2B349F}" srcOrd="0" destOrd="0" presId="urn:microsoft.com/office/officeart/2005/8/layout/orgChart1"/>
    <dgm:cxn modelId="{1C1EC802-8F45-4C29-9F27-04B597AF135B}" type="presParOf" srcId="{4E4453DC-0B5D-48F2-B0BC-47AC3E2B349F}" destId="{F0165C24-9991-4EA6-90B8-4AEE1928EC3C}" srcOrd="0" destOrd="0" presId="urn:microsoft.com/office/officeart/2005/8/layout/orgChart1"/>
    <dgm:cxn modelId="{31F4B78E-E15D-4DB4-8F11-E4BAC7493B9B}" type="presParOf" srcId="{4E4453DC-0B5D-48F2-B0BC-47AC3E2B349F}" destId="{63C1B183-AAEB-4E22-8592-1EE9F05CEE9F}" srcOrd="1" destOrd="0" presId="urn:microsoft.com/office/officeart/2005/8/layout/orgChart1"/>
    <dgm:cxn modelId="{F2F1561B-CA9A-4892-B509-1D29B0F47519}" type="presParOf" srcId="{40C85A0E-2823-4AB7-9A79-3B2DC666D6A1}" destId="{64A9C1AD-CC11-48A9-B15F-C71D149005F5}" srcOrd="1" destOrd="0" presId="urn:microsoft.com/office/officeart/2005/8/layout/orgChart1"/>
    <dgm:cxn modelId="{04A07FD6-FCFB-4AA1-A5BD-05E97D3FBD17}" type="presParOf" srcId="{64A9C1AD-CC11-48A9-B15F-C71D149005F5}" destId="{69420A4A-7068-4D74-A38E-F00C741B3DA2}" srcOrd="0" destOrd="0" presId="urn:microsoft.com/office/officeart/2005/8/layout/orgChart1"/>
    <dgm:cxn modelId="{2460FCC2-E87B-48C1-9F2B-BD4279AA19BC}" type="presParOf" srcId="{64A9C1AD-CC11-48A9-B15F-C71D149005F5}" destId="{FF32577A-9CD0-4E9E-867C-16053A3D8E61}" srcOrd="1" destOrd="0" presId="urn:microsoft.com/office/officeart/2005/8/layout/orgChart1"/>
    <dgm:cxn modelId="{3ABEA803-4851-44E4-B21C-322EDF8A45C6}" type="presParOf" srcId="{FF32577A-9CD0-4E9E-867C-16053A3D8E61}" destId="{D4AD6083-FBA4-4C40-9C3C-7CA7166760AF}" srcOrd="0" destOrd="0" presId="urn:microsoft.com/office/officeart/2005/8/layout/orgChart1"/>
    <dgm:cxn modelId="{699D8E73-84C9-4DCE-BFDC-3703C634A2F0}" type="presParOf" srcId="{D4AD6083-FBA4-4C40-9C3C-7CA7166760AF}" destId="{C1E120B7-ABD0-452A-9034-AAC7AB8752E6}" srcOrd="0" destOrd="0" presId="urn:microsoft.com/office/officeart/2005/8/layout/orgChart1"/>
    <dgm:cxn modelId="{31C2949B-21EF-4835-B27C-250F491228CD}" type="presParOf" srcId="{D4AD6083-FBA4-4C40-9C3C-7CA7166760AF}" destId="{19A81C63-3F1E-4D80-9B3E-EB36986525FD}" srcOrd="1" destOrd="0" presId="urn:microsoft.com/office/officeart/2005/8/layout/orgChart1"/>
    <dgm:cxn modelId="{D564F817-4EE9-4BF6-B9D3-2E4AD27C0553}" type="presParOf" srcId="{FF32577A-9CD0-4E9E-867C-16053A3D8E61}" destId="{804AE6C5-B1F4-4262-9BF7-EEA9FE8C4555}" srcOrd="1" destOrd="0" presId="urn:microsoft.com/office/officeart/2005/8/layout/orgChart1"/>
    <dgm:cxn modelId="{7021FF18-8756-44DC-847A-3B6DE03F3B68}" type="presParOf" srcId="{FF32577A-9CD0-4E9E-867C-16053A3D8E61}" destId="{C355FF03-A2C5-40A4-AD9F-72D5D2E9928C}" srcOrd="2" destOrd="0" presId="urn:microsoft.com/office/officeart/2005/8/layout/orgChart1"/>
    <dgm:cxn modelId="{E1F39FD0-7521-495F-A07B-842F3E1263F0}" type="presParOf" srcId="{64A9C1AD-CC11-48A9-B15F-C71D149005F5}" destId="{FDD96BF0-BBB1-4719-ADED-757AAAF596C7}" srcOrd="2" destOrd="0" presId="urn:microsoft.com/office/officeart/2005/8/layout/orgChart1"/>
    <dgm:cxn modelId="{6F6EC619-F655-45EA-959B-55138620DB6C}" type="presParOf" srcId="{64A9C1AD-CC11-48A9-B15F-C71D149005F5}" destId="{701490B7-A7A1-4D11-AF5A-70FCF6D4334C}" srcOrd="3" destOrd="0" presId="urn:microsoft.com/office/officeart/2005/8/layout/orgChart1"/>
    <dgm:cxn modelId="{BF1D54E0-5625-4353-A485-B747F0B3D5A7}" type="presParOf" srcId="{701490B7-A7A1-4D11-AF5A-70FCF6D4334C}" destId="{977A179C-B83C-4BEE-A896-FFF65F606AFC}" srcOrd="0" destOrd="0" presId="urn:microsoft.com/office/officeart/2005/8/layout/orgChart1"/>
    <dgm:cxn modelId="{E9D4985A-2BFD-4FDA-8910-A1F09EA8AF69}" type="presParOf" srcId="{977A179C-B83C-4BEE-A896-FFF65F606AFC}" destId="{3532192F-1A19-43A1-8FD9-6F817771F58C}" srcOrd="0" destOrd="0" presId="urn:microsoft.com/office/officeart/2005/8/layout/orgChart1"/>
    <dgm:cxn modelId="{220315B5-F1B5-4A3A-B331-4AFC7DE1B330}" type="presParOf" srcId="{977A179C-B83C-4BEE-A896-FFF65F606AFC}" destId="{1A34051E-A331-40E2-AB55-171AFA3B237E}" srcOrd="1" destOrd="0" presId="urn:microsoft.com/office/officeart/2005/8/layout/orgChart1"/>
    <dgm:cxn modelId="{7C2DE0E0-6854-4D80-992F-938442D0F458}" type="presParOf" srcId="{701490B7-A7A1-4D11-AF5A-70FCF6D4334C}" destId="{9A7D6AE5-352E-4F86-BD79-A5B00D560C73}" srcOrd="1" destOrd="0" presId="urn:microsoft.com/office/officeart/2005/8/layout/orgChart1"/>
    <dgm:cxn modelId="{E6577AAD-1F21-43F4-B2DD-5DCEE01B24A4}" type="presParOf" srcId="{701490B7-A7A1-4D11-AF5A-70FCF6D4334C}" destId="{FDAF1928-CD3C-4981-BA37-B2D5F99A799A}" srcOrd="2" destOrd="0" presId="urn:microsoft.com/office/officeart/2005/8/layout/orgChart1"/>
    <dgm:cxn modelId="{91A41639-78B7-40E4-8A24-4E88AC85C08F}" type="presParOf" srcId="{64A9C1AD-CC11-48A9-B15F-C71D149005F5}" destId="{671B755C-9E8F-4752-8D43-82D1379DA276}" srcOrd="4" destOrd="0" presId="urn:microsoft.com/office/officeart/2005/8/layout/orgChart1"/>
    <dgm:cxn modelId="{0A5A143C-5EB5-4C84-98A9-0A7B29DFAE6E}" type="presParOf" srcId="{64A9C1AD-CC11-48A9-B15F-C71D149005F5}" destId="{5814F706-C048-49A3-9F65-8EB546B59354}" srcOrd="5" destOrd="0" presId="urn:microsoft.com/office/officeart/2005/8/layout/orgChart1"/>
    <dgm:cxn modelId="{78194DCD-566B-4C87-AD34-581F1B996556}" type="presParOf" srcId="{5814F706-C048-49A3-9F65-8EB546B59354}" destId="{1857103F-94B7-4F64-AE2D-2AD6EAE30DFA}" srcOrd="0" destOrd="0" presId="urn:microsoft.com/office/officeart/2005/8/layout/orgChart1"/>
    <dgm:cxn modelId="{2E0B76B9-3978-481E-A8D2-BBA764F42A1D}" type="presParOf" srcId="{1857103F-94B7-4F64-AE2D-2AD6EAE30DFA}" destId="{AC545DF1-F87B-4D79-BFE4-302F8FC996EB}" srcOrd="0" destOrd="0" presId="urn:microsoft.com/office/officeart/2005/8/layout/orgChart1"/>
    <dgm:cxn modelId="{6BAE84EF-DAFC-4477-A3A0-4DDDD498D24B}" type="presParOf" srcId="{1857103F-94B7-4F64-AE2D-2AD6EAE30DFA}" destId="{73CD4571-0F45-494F-A18E-D48386677B5A}" srcOrd="1" destOrd="0" presId="urn:microsoft.com/office/officeart/2005/8/layout/orgChart1"/>
    <dgm:cxn modelId="{62E384EF-A02B-4982-8286-17A84B4EE138}" type="presParOf" srcId="{5814F706-C048-49A3-9F65-8EB546B59354}" destId="{F8A0B249-9C24-4DAD-BDA3-B389F49B0730}" srcOrd="1" destOrd="0" presId="urn:microsoft.com/office/officeart/2005/8/layout/orgChart1"/>
    <dgm:cxn modelId="{99E3A8C2-6611-44D2-BAD6-7CA193743306}" type="presParOf" srcId="{5814F706-C048-49A3-9F65-8EB546B59354}" destId="{A1484501-B2C6-4340-BA17-E25BC9B7EFCD}" srcOrd="2" destOrd="0" presId="urn:microsoft.com/office/officeart/2005/8/layout/orgChart1"/>
    <dgm:cxn modelId="{427A7B00-7B3D-4430-BB2C-3AAC3D16CEA1}" type="presParOf" srcId="{40C85A0E-2823-4AB7-9A79-3B2DC666D6A1}" destId="{99E3F337-491B-4320-B7CD-AD518CAE0C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Investigación de Campo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210056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21678</a:t>
          </a:r>
          <a:endParaRPr lang="es-ES" sz="1200" dirty="0">
            <a:latin typeface="Calibri" panose="020F0502020204030204" pitchFamily="34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 de Análisis, Información Y Tecnología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210177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0CFE6E-38EB-4F0B-9ABD-7BED8E0485E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Asistente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Vacante</a:t>
          </a:r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43969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</a:t>
          </a:r>
          <a:r>
            <a:rPr lang="es-MX" sz="1200" dirty="0" smtClean="0">
              <a:latin typeface="Calibri" panose="020F0502020204030204" pitchFamily="34" charset="0"/>
            </a:rPr>
            <a:t>104582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/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Y="14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6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03342" custScaleY="82674" custLinFactNeighborX="-75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1" presStyleCnt="3" custScaleX="103342" custScaleY="82674" custLinFactNeighborX="-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2" presStyleCnt="3" custScaleX="103342" custScaleY="82674" custLinFactX="23556" custLinFactNeighborX="100000" custLinFactNeighborY="-12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3BA2CE7D-AE4C-49FE-8F7B-4FABC244FA81}" srcId="{9DEA55C1-E59C-4B5B-90DC-1D0B54C2B20C}" destId="{3D5B3173-7352-45B8-87C7-8C299502E7B5}" srcOrd="5" destOrd="0" parTransId="{2DCCA69F-3CEC-4602-B992-0C6B626AEB59}" sibTransId="{45B7A08E-6292-4727-A1D5-4A891B390815}"/>
    <dgm:cxn modelId="{86EA4DD4-2F5B-4992-8BBF-1C4EAE65DC84}" type="presOf" srcId="{FA98D9DD-35D3-4868-9C2D-ABA8A1D9F8C5}" destId="{A3AE1FFF-2779-43AE-B3E9-186655E4831E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810E9195-90E5-4C4E-99F8-AF034F09C7EB}" srcId="{9DEA55C1-E59C-4B5B-90DC-1D0B54C2B20C}" destId="{8F0CFE6E-38EB-4F0B-9ABD-7BED8E0485EC}" srcOrd="3" destOrd="0" parTransId="{FA98D9DD-35D3-4868-9C2D-ABA8A1D9F8C5}" sibTransId="{951A43E9-406D-4984-A3CC-8D3333F82815}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0F9C05FD-B479-467B-8607-21A5E265B0AA}" srcId="{9DEA55C1-E59C-4B5B-90DC-1D0B54C2B20C}" destId="{A308F3C3-D4BC-4A94-ACB0-D35B4B64A38C}" srcOrd="4" destOrd="0" parTransId="{1B0BB091-C7D8-46FC-80A4-1ED3BD58AEC0}" sibTransId="{46FC2909-BB05-49BA-BE6E-87D9A9E00980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DB5527E-286F-4428-AF58-A1DEA0AB5FAF}" type="presOf" srcId="{8F0CFE6E-38EB-4F0B-9ABD-7BED8E0485EC}" destId="{C449438F-BAE6-4184-81D6-38A20A4ED50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C1C9C34-E425-4960-A155-FEA0A4F5E9D7}" type="presOf" srcId="{8F0CFE6E-38EB-4F0B-9ABD-7BED8E0485EC}" destId="{AA44A51D-8C28-491A-828E-3E746FA2003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0590F7E1-8162-4893-B079-75851A47C539}" type="presParOf" srcId="{E6CFA08A-7145-470C-A659-6A725D85622B}" destId="{A3AE1FFF-2779-43AE-B3E9-186655E4831E}" srcOrd="2" destOrd="0" presId="urn:microsoft.com/office/officeart/2005/8/layout/orgChart1"/>
    <dgm:cxn modelId="{F1802440-2AC6-448A-9D81-142BC89EE531}" type="presParOf" srcId="{E6CFA08A-7145-470C-A659-6A725D85622B}" destId="{8C2EB159-A892-4092-9108-FCD3B326B242}" srcOrd="3" destOrd="0" presId="urn:microsoft.com/office/officeart/2005/8/layout/orgChart1"/>
    <dgm:cxn modelId="{76877EB4-DE73-4EA3-9179-97FBED48A3D1}" type="presParOf" srcId="{8C2EB159-A892-4092-9108-FCD3B326B242}" destId="{BC453CF0-7FEF-454B-8513-C37ED1ABC82B}" srcOrd="0" destOrd="0" presId="urn:microsoft.com/office/officeart/2005/8/layout/orgChart1"/>
    <dgm:cxn modelId="{6AB21A53-A815-4DE0-A955-3E570327C734}" type="presParOf" srcId="{BC453CF0-7FEF-454B-8513-C37ED1ABC82B}" destId="{C449438F-BAE6-4184-81D6-38A20A4ED509}" srcOrd="0" destOrd="0" presId="urn:microsoft.com/office/officeart/2005/8/layout/orgChart1"/>
    <dgm:cxn modelId="{D4B24523-9094-4128-8CB3-1D5A264BCE2F}" type="presParOf" srcId="{BC453CF0-7FEF-454B-8513-C37ED1ABC82B}" destId="{AA44A51D-8C28-491A-828E-3E746FA2003B}" srcOrd="1" destOrd="0" presId="urn:microsoft.com/office/officeart/2005/8/layout/orgChart1"/>
    <dgm:cxn modelId="{111E1F70-5841-41A6-9ACD-2E0B497098F4}" type="presParOf" srcId="{8C2EB159-A892-4092-9108-FCD3B326B242}" destId="{452C8D80-FE8B-41BC-9C38-D6E5AB9E3B3D}" srcOrd="1" destOrd="0" presId="urn:microsoft.com/office/officeart/2005/8/layout/orgChart1"/>
    <dgm:cxn modelId="{8B4D3295-4391-4731-BD24-2A903516D12A}" type="presParOf" srcId="{8C2EB159-A892-4092-9108-FCD3B326B242}" destId="{A0463D60-CF9E-445E-B58E-E6327CA4CC79}" srcOrd="2" destOrd="0" presId="urn:microsoft.com/office/officeart/2005/8/layout/orgChart1"/>
    <dgm:cxn modelId="{9B01F78F-98D5-46A0-B7BD-C5987F91AE82}" type="presParOf" srcId="{E6CFA08A-7145-470C-A659-6A725D85622B}" destId="{73AB6690-B97A-4399-9C46-4FDFB693A439}" srcOrd="4" destOrd="0" presId="urn:microsoft.com/office/officeart/2005/8/layout/orgChart1"/>
    <dgm:cxn modelId="{F31A1D98-6C36-40B2-8515-75CF53BFC06E}" type="presParOf" srcId="{E6CFA08A-7145-470C-A659-6A725D85622B}" destId="{411A6869-2D84-453F-8D9E-F22437009BBD}" srcOrd="5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Análisis y Estadística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210311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 Investigadores(as)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110893, 111216, 111217, 112685, 113395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Estadística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20523, </a:t>
          </a:r>
          <a:r>
            <a:rPr lang="es-MX" sz="1200" b="0" i="0" u="none" dirty="0" smtClean="0"/>
            <a:t>210308, 210317, 210402</a:t>
          </a:r>
          <a:endParaRPr lang="es-MX" altLang="es-MX" sz="1200" dirty="0" smtClean="0">
            <a:latin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</a:t>
          </a:r>
          <a:r>
            <a:rPr lang="es-MX" sz="1200" b="0" i="0" u="none" dirty="0" smtClean="0"/>
            <a:t>210406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/>
            <a:t>Analista</a:t>
          </a:r>
        </a:p>
        <a:p>
          <a:r>
            <a:rPr lang="es-ES" sz="1200" dirty="0" smtClean="0"/>
            <a:t>210194</a:t>
          </a:r>
          <a:endParaRPr lang="es-ES" sz="1200" dirty="0"/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/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75349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FBC4E62D-2697-4D3B-B091-00B85D5AF929}" type="pres">
      <dgm:prSet presAssocID="{1CBA1466-9B70-40DE-ABFD-7537F7E3D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9341" custScaleY="99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99341" custScaleY="99341" custLinFactNeighborX="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0" presStyleCnt="1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0" presStyleCnt="1" custScaleX="99341" custScaleY="99341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0" presStyleCnt="1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86893" custScaleY="8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B92202A5-202A-48B4-A98F-DF61F0E83856}" type="presOf" srcId="{2EC3689C-7BAA-4D8B-9BFA-26FA5F5F11A6}" destId="{F20D4592-4086-4910-B30C-72EC00D6CBE6}" srcOrd="1" destOrd="0" presId="urn:microsoft.com/office/officeart/2005/8/layout/orgChart1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EC724DDC-A514-4C2F-B6CB-601D5320546A}" srcId="{9DEA55C1-E59C-4B5B-90DC-1D0B54C2B20C}" destId="{2EC3689C-7BAA-4D8B-9BFA-26FA5F5F11A6}" srcOrd="0" destOrd="0" parTransId="{1CBA1466-9B70-40DE-ABFD-7537F7E3D45F}" sibTransId="{A3704BCA-5964-40F8-ADD4-E26642897C0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C630E299-C6A7-4506-BDA5-A21FC443F16D}" type="presOf" srcId="{1CBA1466-9B70-40DE-ABFD-7537F7E3D45F}" destId="{FBC4E62D-2697-4D3B-B091-00B85D5AF929}" srcOrd="0" destOrd="0" presId="urn:microsoft.com/office/officeart/2005/8/layout/orgChart1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79BDF9-DA6B-4FA9-990C-794B00C552DA}" type="presOf" srcId="{2EC3689C-7BAA-4D8B-9BFA-26FA5F5F11A6}" destId="{9EF5B1E7-4642-446F-802A-010E77A6D315}" srcOrd="0" destOrd="0" presId="urn:microsoft.com/office/officeart/2005/8/layout/orgChart1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6ACB158D-E175-4F3B-B5BB-300B37365271}" type="presParOf" srcId="{DCBE0C80-A85E-4F05-ABB4-4FC9A7E4B8A8}" destId="{FBC4E62D-2697-4D3B-B091-00B85D5AF929}" srcOrd="0" destOrd="0" presId="urn:microsoft.com/office/officeart/2005/8/layout/orgChart1"/>
    <dgm:cxn modelId="{92C2CEA1-B137-4F14-9D4D-7944AC24D53C}" type="presParOf" srcId="{DCBE0C80-A85E-4F05-ABB4-4FC9A7E4B8A8}" destId="{3AD56842-B5D0-4B28-9ECD-75B4A9D0F3F8}" srcOrd="1" destOrd="0" presId="urn:microsoft.com/office/officeart/2005/8/layout/orgChart1"/>
    <dgm:cxn modelId="{C67F42EE-0FB6-44B2-BD08-355B49C01528}" type="presParOf" srcId="{3AD56842-B5D0-4B28-9ECD-75B4A9D0F3F8}" destId="{B7121B46-A2BE-4117-A06F-C35EC7E44BD5}" srcOrd="0" destOrd="0" presId="urn:microsoft.com/office/officeart/2005/8/layout/orgChart1"/>
    <dgm:cxn modelId="{EF3DEFBA-B305-414D-9001-95377F3533D7}" type="presParOf" srcId="{B7121B46-A2BE-4117-A06F-C35EC7E44BD5}" destId="{9EF5B1E7-4642-446F-802A-010E77A6D315}" srcOrd="0" destOrd="0" presId="urn:microsoft.com/office/officeart/2005/8/layout/orgChart1"/>
    <dgm:cxn modelId="{540D1FE9-2876-4798-931B-199601A54B53}" type="presParOf" srcId="{B7121B46-A2BE-4117-A06F-C35EC7E44BD5}" destId="{F20D4592-4086-4910-B30C-72EC00D6CBE6}" srcOrd="1" destOrd="0" presId="urn:microsoft.com/office/officeart/2005/8/layout/orgChart1"/>
    <dgm:cxn modelId="{0C298A68-F2A2-4AAF-B703-D27DAB61A285}" type="presParOf" srcId="{3AD56842-B5D0-4B28-9ECD-75B4A9D0F3F8}" destId="{6C8B4CA9-8A6B-4839-9B95-F2F66954329E}" srcOrd="1" destOrd="0" presId="urn:microsoft.com/office/officeart/2005/8/layout/orgChart1"/>
    <dgm:cxn modelId="{FF17BF43-BECA-4FB3-AC81-DD88A7DC3530}" type="presParOf" srcId="{3AD56842-B5D0-4B28-9ECD-75B4A9D0F3F8}" destId="{D3CC1EF0-B066-49DF-9149-C52533FB5920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Soporte Técnico y Comunicaciones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103083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Tecnología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40112</a:t>
          </a:r>
          <a:endParaRPr lang="es-ES" sz="1200" dirty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de Soporte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111593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103034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119461, 210580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de Sistemas  210576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Desarrollo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44328</a:t>
          </a:r>
          <a:endParaRPr lang="es-ES" sz="1200" dirty="0">
            <a:latin typeface="Calibri" panose="020F0502020204030204" pitchFamily="34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 Sistemas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119001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 Investigadores(as)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102217, 102391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104253, 210232, 210234, </a:t>
          </a:r>
          <a:r>
            <a:rPr lang="es-MX" sz="1200" b="0" i="0" u="none" dirty="0" smtClean="0"/>
            <a:t>210404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/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/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73175, 116792</a:t>
          </a: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/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/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Abogado(a)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20501</a:t>
          </a:r>
          <a:endParaRPr lang="es-ES" sz="1200" dirty="0">
            <a:latin typeface="Calibri" panose="020F0502020204030204" pitchFamily="34" charset="0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/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5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5" custScaleX="134956" custScaleY="2258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AF7CC9B9-4681-4C70-8565-FC923CA96741}" type="pres">
      <dgm:prSet presAssocID="{F5F23976-2975-40E5-9615-A2FF7806DFA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1" presStyleCnt="5" custScaleX="126522" custScaleY="2207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1" presStyleCnt="5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5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5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7E71FC3-D91C-476D-84C8-F4D531301086}" type="pres">
      <dgm:prSet presAssocID="{B50034B0-0F9E-4ED7-8537-7F35F365CA19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3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3" presStyleCnt="5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4" presStyleCnt="5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4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4" presStyleCnt="5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318EEC85-D7D7-4C3D-8558-6A6435A94042}" srcId="{41568039-9809-4B2B-BA51-64E0E23C2BBE}" destId="{BAC5CF8C-C61A-4D15-BFB5-9CB5F4DC64CB}" srcOrd="1" destOrd="0" parTransId="{F5F23976-2975-40E5-9615-A2FF7806DFA4}" sibTransId="{5B4FD2BF-B624-4A1C-87C1-D3688E6A3928}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4FC391D1-D2AA-41DC-B66C-7E7D2B6AC6FB}" srcId="{80C91609-4155-490D-A93A-2840363F77EF}" destId="{02ABC3E3-9C5C-42C8-9B40-087AFC7928FE}" srcOrd="2" destOrd="0" parTransId="{C89AB176-A9C3-4298-8D5B-26052A767A20}" sibTransId="{FC2668D9-3FD8-496C-89F9-C82527FED3DA}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0B7EF60-785A-4CBA-833D-79A4EB3CA863}" srcId="{80C91609-4155-490D-A93A-2840363F77EF}" destId="{8EF4BE99-20BD-4B06-BCA1-884BF70C49DA}" srcOrd="1" destOrd="0" parTransId="{B50034B0-0F9E-4ED7-8537-7F35F365CA19}" sibTransId="{12B9011D-0356-40A3-88FB-B6E214E75A75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03EF9ECF-9DFE-4236-B1C3-6B01B3E0E3B1}" type="presParOf" srcId="{DBDE0C42-B65A-4FF4-A1B6-4A7374870D94}" destId="{AF7CC9B9-4681-4C70-8565-FC923CA96741}" srcOrd="2" destOrd="0" presId="urn:microsoft.com/office/officeart/2005/8/layout/orgChart1"/>
    <dgm:cxn modelId="{A97E5464-5DCF-45BA-9D47-CB5551D5EC43}" type="presParOf" srcId="{DBDE0C42-B65A-4FF4-A1B6-4A7374870D94}" destId="{84EF37AF-2624-4858-B5C7-9770DB70811A}" srcOrd="3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92EA5C9-E0F9-4EE7-B8D7-785CC467C8B8}" type="presParOf" srcId="{0DCE5A2E-AABD-41D8-AB45-73FC6E777742}" destId="{47E71FC3-D91C-476D-84C8-F4D531301086}" srcOrd="2" destOrd="0" presId="urn:microsoft.com/office/officeart/2005/8/layout/orgChart1"/>
    <dgm:cxn modelId="{1B0529E7-ED5D-4A48-A413-4416CF407823}" type="presParOf" srcId="{0DCE5A2E-AABD-41D8-AB45-73FC6E777742}" destId="{5B2A9177-BD0C-4F3F-80AF-BBB173C2B921}" srcOrd="3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4" destOrd="0" presId="urn:microsoft.com/office/officeart/2005/8/layout/orgChart1"/>
    <dgm:cxn modelId="{26D6D5FC-BB87-4083-A77E-D03C99BE5C5B}" type="presParOf" srcId="{0DCE5A2E-AABD-41D8-AB45-73FC6E777742}" destId="{C1C59A92-6AD5-40E7-8E41-5B10D0453611}" srcOrd="5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210108</a:t>
          </a:r>
          <a:endParaRPr lang="es-ES" sz="1200" dirty="0">
            <a:latin typeface="Calibri" panose="020F0502020204030204" pitchFamily="34" charset="0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Administrativa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FORTASEG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Financieros</a:t>
          </a:r>
          <a:endParaRPr lang="es-ES" sz="1200" dirty="0">
            <a:latin typeface="Calibri" panose="020F0502020204030204" pitchFamily="34" charset="0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C78DE9-7974-4310-B62D-3DD5A782D5E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Jefe(a) de CISEC</a:t>
          </a:r>
        </a:p>
      </dgm:t>
    </dgm:pt>
    <dgm:pt modelId="{598AB584-EB93-464C-B189-336CFD1D4ADD}" type="parTrans" cxnId="{D0695A2D-27B7-45BC-B95F-51B9723C89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41AF4DF-1859-4EBB-8D4B-701AEF8DC162}" type="sibTrans" cxnId="{D0695A2D-27B7-45BC-B95F-51B9723C89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25082, 112432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Analista </a:t>
          </a:r>
          <a:r>
            <a:rPr lang="es-MX" sz="1200" dirty="0" smtClean="0">
              <a:latin typeface="Calibri" panose="020F0502020204030204" pitchFamily="34" charset="0"/>
            </a:rPr>
            <a:t>113392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Secretaria(o) 21454</a:t>
          </a:r>
          <a:endParaRPr lang="es-ES" sz="1200" dirty="0">
            <a:latin typeface="Calibri" panose="020F0502020204030204" pitchFamily="34" charset="0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68913" custScaleY="115985" custLinFactNeighborX="-252" custLinFactNeighborY="14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7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122AC7B8-FB1A-4535-BF57-2DF41852A8D7}" type="pres">
      <dgm:prSet presAssocID="{60A17402-9862-4AE6-BEA7-4EDD851C3BEC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0" presStyleCnt="3" custScaleX="139383" custScaleY="101370" custLinFactY="26366" custLinFactNeighborX="-546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  <dgm:pt modelId="{B8DFFEE8-656C-4092-8771-4605C20633A4}" type="pres">
      <dgm:prSet presAssocID="{598AB584-EB93-464C-B189-336CFD1D4AD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29A988E-91CF-4420-9B0B-32F13450E483}" type="pres">
      <dgm:prSet presAssocID="{D4C78DE9-7974-4310-B62D-3DD5A782D5EB}" presName="hierRoot3" presStyleCnt="0">
        <dgm:presLayoutVars>
          <dgm:hierBranch val="init"/>
        </dgm:presLayoutVars>
      </dgm:prSet>
      <dgm:spPr/>
    </dgm:pt>
    <dgm:pt modelId="{FF686815-D70E-4387-8D3A-1785698BED4F}" type="pres">
      <dgm:prSet presAssocID="{D4C78DE9-7974-4310-B62D-3DD5A782D5EB}" presName="rootComposite3" presStyleCnt="0"/>
      <dgm:spPr/>
    </dgm:pt>
    <dgm:pt modelId="{C0572B68-CAF8-4968-85E2-50E1924B5220}" type="pres">
      <dgm:prSet presAssocID="{D4C78DE9-7974-4310-B62D-3DD5A782D5EB}" presName="rootText3" presStyleLbl="asst1" presStyleIdx="1" presStyleCnt="3" custScaleX="126712" custScaleY="101370" custLinFactY="26796" custLinFactNeighborX="641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CF0DDC-D8D7-4A4D-A215-E305DF53858B}" type="pres">
      <dgm:prSet presAssocID="{D4C78DE9-7974-4310-B62D-3DD5A782D5EB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15F6517-B5E4-45BF-A7FE-A6559B12C4DA}" type="pres">
      <dgm:prSet presAssocID="{D4C78DE9-7974-4310-B62D-3DD5A782D5EB}" presName="hierChild6" presStyleCnt="0"/>
      <dgm:spPr/>
    </dgm:pt>
    <dgm:pt modelId="{4AC95051-D126-4EDC-9A70-A177161253D6}" type="pres">
      <dgm:prSet presAssocID="{D4C78DE9-7974-4310-B62D-3DD5A782D5EB}" presName="hierChild7" presStyleCnt="0"/>
      <dgm:spPr/>
    </dgm:pt>
    <dgm:pt modelId="{08D420E6-D237-4F31-8FC0-6A1DDA021AB5}" type="pres">
      <dgm:prSet presAssocID="{9D8CCB65-B135-4C84-B5F2-A750D748F898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2" presStyleCnt="3" custScaleX="139383" custScaleY="101370" custLinFactY="-46143" custLinFactNeighborX="-4537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</dgm:ptLst>
  <dgm:cxnLst>
    <dgm:cxn modelId="{C8C68A2F-31AF-4913-9564-5CB7202846A3}" type="presOf" srcId="{DA49A33B-8900-496B-93ED-5FD964B18A2A}" destId="{BF1BD1E7-A9A9-4D44-924F-7ACFA597FFCF}" srcOrd="1" destOrd="0" presId="urn:microsoft.com/office/officeart/2005/8/layout/orgChart1"/>
    <dgm:cxn modelId="{74FA60F1-45AE-4136-9D50-240D97F6EB9F}" srcId="{3CFE79C6-0F79-4DC4-9A08-18E753789DBD}" destId="{7001C1E4-84FF-4E14-8268-30FA76A91C85}" srcOrd="0" destOrd="0" parTransId="{60A17402-9862-4AE6-BEA7-4EDD851C3BEC}" sibTransId="{5C4B541C-E9C2-4E0A-AE34-A16A5739C979}"/>
    <dgm:cxn modelId="{E471BFA5-089E-417E-8AA7-7086953D4782}" srcId="{3CFE79C6-0F79-4DC4-9A08-18E753789DBD}" destId="{3C17B77C-87A6-4FB0-B739-1E0D1412B61F}" srcOrd="4" destOrd="0" parTransId="{0AAD870E-BCC1-48AE-BE5E-CC197042DC7C}" sibTransId="{DC560FC1-2793-4770-A835-9986FBF02663}"/>
    <dgm:cxn modelId="{95931158-17C0-4ACD-B927-B95C108E641D}" type="presOf" srcId="{4D67ED99-36B8-4897-B49E-37FF9BA8B626}" destId="{B0AE7D5A-134A-4C1C-9138-ECF3B5F78246}" srcOrd="0" destOrd="0" presId="urn:microsoft.com/office/officeart/2005/8/layout/orgChart1"/>
    <dgm:cxn modelId="{C75D27CB-0F7E-4F1A-8F0C-BACBF8A9B5B2}" srcId="{3CFE79C6-0F79-4DC4-9A08-18E753789DBD}" destId="{BBBCCC3F-B299-47AD-B101-0D5F14B0F03B}" srcOrd="6" destOrd="0" parTransId="{9D8CCB65-B135-4C84-B5F2-A750D748F898}" sibTransId="{CEAC7CEF-E5B6-4F12-A743-934B212A263A}"/>
    <dgm:cxn modelId="{D7D93E71-889C-45FF-A35B-119BC8F3681A}" type="presOf" srcId="{598AB584-EB93-464C-B189-336CFD1D4ADD}" destId="{B8DFFEE8-656C-4092-8771-4605C20633A4}" srcOrd="0" destOrd="0" presId="urn:microsoft.com/office/officeart/2005/8/layout/orgChart1"/>
    <dgm:cxn modelId="{D0695A2D-27B7-45BC-B95F-51B9723C89D8}" srcId="{3CFE79C6-0F79-4DC4-9A08-18E753789DBD}" destId="{D4C78DE9-7974-4310-B62D-3DD5A782D5EB}" srcOrd="5" destOrd="0" parTransId="{598AB584-EB93-464C-B189-336CFD1D4ADD}" sibTransId="{641AF4DF-1859-4EBB-8D4B-701AEF8DC162}"/>
    <dgm:cxn modelId="{1DB873C8-BCF9-4728-B5CD-9F638C30B1BE}" srcId="{3CFE79C6-0F79-4DC4-9A08-18E753789DBD}" destId="{8C7A631D-BF2E-4521-8D35-C47DCFC7B0A6}" srcOrd="3" destOrd="0" parTransId="{3C4F2311-17A6-4895-92FA-F67E6B2A2237}" sibTransId="{75FC7A5A-AFF5-40E0-9F7D-7E0333ACEB8C}"/>
    <dgm:cxn modelId="{53D97DB7-FDD1-4FCE-BCAD-38202CB25334}" type="presOf" srcId="{162C54C2-606F-414B-8B2A-9AD090F4CB90}" destId="{1411DDA3-9D55-4AAB-953A-F65EE7DCB768}" srcOrd="1" destOrd="0" presId="urn:microsoft.com/office/officeart/2005/8/layout/orgChart1"/>
    <dgm:cxn modelId="{A3859BC9-CE16-4A6B-B1BD-63844E233953}" type="presOf" srcId="{358C2D60-143F-42C9-9F00-1ECB6CF3AA31}" destId="{FA68D7B0-AD4F-4F23-B4CA-ECAC9A9C0C70}" srcOrd="0" destOrd="0" presId="urn:microsoft.com/office/officeart/2005/8/layout/orgChart1"/>
    <dgm:cxn modelId="{E96AE3D3-C6D8-4613-A0C3-3B9DC4A422E4}" srcId="{3CFE79C6-0F79-4DC4-9A08-18E753789DBD}" destId="{DA49A33B-8900-496B-93ED-5FD964B18A2A}" srcOrd="2" destOrd="0" parTransId="{358C2D60-143F-42C9-9F00-1ECB6CF3AA31}" sibTransId="{412B2971-EF45-4B70-BA31-42BD5E8E2A7D}"/>
    <dgm:cxn modelId="{3819AD8F-C541-46BC-B2D3-67F748171876}" type="presOf" srcId="{9D8CCB65-B135-4C84-B5F2-A750D748F898}" destId="{08D420E6-D237-4F31-8FC0-6A1DDA021AB5}" srcOrd="0" destOrd="0" presId="urn:microsoft.com/office/officeart/2005/8/layout/orgChart1"/>
    <dgm:cxn modelId="{B0276B75-370E-4895-8F0E-AEBD32ABACF4}" type="presOf" srcId="{0AAD870E-BCC1-48AE-BE5E-CC197042DC7C}" destId="{7F2D848C-3E41-487C-8EC0-53060D5FC662}" srcOrd="0" destOrd="0" presId="urn:microsoft.com/office/officeart/2005/8/layout/orgChart1"/>
    <dgm:cxn modelId="{15EBDBB8-96B2-4831-B0CD-78F105D571FB}" type="presOf" srcId="{3C17B77C-87A6-4FB0-B739-1E0D1412B61F}" destId="{80519673-F9A8-4E7E-A8E1-D2AD591E6A78}" srcOrd="1" destOrd="0" presId="urn:microsoft.com/office/officeart/2005/8/layout/orgChart1"/>
    <dgm:cxn modelId="{D0C114FE-B95C-4DE0-A25A-6796B1A6C4F9}" type="presOf" srcId="{3CFE79C6-0F79-4DC4-9A08-18E753789DBD}" destId="{D401BDEB-C383-46DD-94CF-B8DAC493CDAE}" srcOrd="0" destOrd="0" presId="urn:microsoft.com/office/officeart/2005/8/layout/orgChart1"/>
    <dgm:cxn modelId="{D0D92508-F7DC-4877-B4B8-FE35DC98F6A2}" type="presOf" srcId="{8C7A631D-BF2E-4521-8D35-C47DCFC7B0A6}" destId="{ACF15B23-6C27-4EE0-887C-952A3E569CD0}" srcOrd="0" destOrd="0" presId="urn:microsoft.com/office/officeart/2005/8/layout/orgChart1"/>
    <dgm:cxn modelId="{DCD71A31-4780-4EB5-83A6-B5CADF40232D}" type="presOf" srcId="{7001C1E4-84FF-4E14-8268-30FA76A91C85}" destId="{85053FE5-882A-4DF2-B8F8-23CCB0442804}" srcOrd="0" destOrd="0" presId="urn:microsoft.com/office/officeart/2005/8/layout/orgChart1"/>
    <dgm:cxn modelId="{7E993184-1DD3-44F5-B147-5A81108BEA44}" type="presOf" srcId="{D4C78DE9-7974-4310-B62D-3DD5A782D5EB}" destId="{08CF0DDC-D8D7-4A4D-A215-E305DF53858B}" srcOrd="1" destOrd="0" presId="urn:microsoft.com/office/officeart/2005/8/layout/orgChart1"/>
    <dgm:cxn modelId="{B90A2FF7-33A5-411C-B7C6-BF5698269D42}" srcId="{3CFE79C6-0F79-4DC4-9A08-18E753789DBD}" destId="{162C54C2-606F-414B-8B2A-9AD090F4CB90}" srcOrd="1" destOrd="0" parTransId="{4D67ED99-36B8-4897-B49E-37FF9BA8B626}" sibTransId="{C1085440-8997-4506-AA04-030FC4B0F78A}"/>
    <dgm:cxn modelId="{D971C155-0BA7-4446-A8AC-906B17A5F668}" type="presOf" srcId="{BBBCCC3F-B299-47AD-B101-0D5F14B0F03B}" destId="{F7FA60C7-93BC-413C-832D-B1E55749BFDE}" srcOrd="0" destOrd="0" presId="urn:microsoft.com/office/officeart/2005/8/layout/orgChart1"/>
    <dgm:cxn modelId="{813CFF2E-F796-47BA-93E9-5DF14712EF31}" type="presOf" srcId="{D4C78DE9-7974-4310-B62D-3DD5A782D5EB}" destId="{C0572B68-CAF8-4968-85E2-50E1924B5220}" srcOrd="0" destOrd="0" presId="urn:microsoft.com/office/officeart/2005/8/layout/orgChart1"/>
    <dgm:cxn modelId="{1748CE9A-5DD5-478E-9A92-E9141BE637D7}" type="presOf" srcId="{60A17402-9862-4AE6-BEA7-4EDD851C3BEC}" destId="{122AC7B8-FB1A-4535-BF57-2DF41852A8D7}" srcOrd="0" destOrd="0" presId="urn:microsoft.com/office/officeart/2005/8/layout/orgChart1"/>
    <dgm:cxn modelId="{4B3C47CC-B840-488D-ACFE-B789E91694EC}" type="presOf" srcId="{3C4F2311-17A6-4895-92FA-F67E6B2A2237}" destId="{F6DD6262-BE61-48C4-9D5C-C567DBB06F36}" srcOrd="0" destOrd="0" presId="urn:microsoft.com/office/officeart/2005/8/layout/orgChart1"/>
    <dgm:cxn modelId="{6F3764E9-AB2D-48E4-B49E-A06A192FC4AA}" type="presOf" srcId="{3C17B77C-87A6-4FB0-B739-1E0D1412B61F}" destId="{BABEB0FF-8874-424F-91E2-2AD3F35E73FA}" srcOrd="0" destOrd="0" presId="urn:microsoft.com/office/officeart/2005/8/layout/orgChart1"/>
    <dgm:cxn modelId="{4E99C49D-91B8-474E-9A9F-A0B6D81958D7}" type="presOf" srcId="{162C54C2-606F-414B-8B2A-9AD090F4CB90}" destId="{5F960542-94A4-4F9E-B75D-DBD5FCFB6474}" srcOrd="0" destOrd="0" presId="urn:microsoft.com/office/officeart/2005/8/layout/orgChart1"/>
    <dgm:cxn modelId="{24D798CD-584F-482F-8EBC-E75AAF078D3F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E6BC687C-7F10-4876-86FE-147DF1484AEC}" type="presOf" srcId="{DA49A33B-8900-496B-93ED-5FD964B18A2A}" destId="{BE393EA6-436B-4E8E-98D3-7FC4A3B6FD72}" srcOrd="0" destOrd="0" presId="urn:microsoft.com/office/officeart/2005/8/layout/orgChart1"/>
    <dgm:cxn modelId="{13B6398A-6788-43C3-8151-0B792A7D4408}" type="presOf" srcId="{3CFE79C6-0F79-4DC4-9A08-18E753789DBD}" destId="{CB8137C5-BF0D-4FFD-A1A8-A8F4F6F508C0}" srcOrd="1" destOrd="0" presId="urn:microsoft.com/office/officeart/2005/8/layout/orgChart1"/>
    <dgm:cxn modelId="{10DFD814-3D02-463D-9AD3-51CBBA712399}" type="presOf" srcId="{BBBCCC3F-B299-47AD-B101-0D5F14B0F03B}" destId="{3F080832-F3C5-4F20-B153-6A87170FC7E4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D66258C3-B914-4F97-AC22-8F28C0352D00}" type="presOf" srcId="{7001C1E4-84FF-4E14-8268-30FA76A91C85}" destId="{483F4DF0-65AD-4F00-A2E0-2166CF4A0D16}" srcOrd="1" destOrd="0" presId="urn:microsoft.com/office/officeart/2005/8/layout/orgChart1"/>
    <dgm:cxn modelId="{0DE50C03-F750-4187-8815-0BE1B37E2E32}" type="presParOf" srcId="{248D21F1-CBCC-4756-8509-E123793B1016}" destId="{FCAC6D17-4AA0-4FEB-8B49-CC50DF691AA2}" srcOrd="0" destOrd="0" presId="urn:microsoft.com/office/officeart/2005/8/layout/orgChart1"/>
    <dgm:cxn modelId="{B5DF0E97-CD98-4C90-9EBD-6444DD94F2B7}" type="presParOf" srcId="{FCAC6D17-4AA0-4FEB-8B49-CC50DF691AA2}" destId="{5ADEFF9D-CA1D-4453-BCB5-C743ED40CE9C}" srcOrd="0" destOrd="0" presId="urn:microsoft.com/office/officeart/2005/8/layout/orgChart1"/>
    <dgm:cxn modelId="{C8BB5EBD-947D-4712-8DE1-F7966D966E59}" type="presParOf" srcId="{5ADEFF9D-CA1D-4453-BCB5-C743ED40CE9C}" destId="{D401BDEB-C383-46DD-94CF-B8DAC493CDAE}" srcOrd="0" destOrd="0" presId="urn:microsoft.com/office/officeart/2005/8/layout/orgChart1"/>
    <dgm:cxn modelId="{2D654E81-BE45-421E-A8C8-A447A69356AF}" type="presParOf" srcId="{5ADEFF9D-CA1D-4453-BCB5-C743ED40CE9C}" destId="{CB8137C5-BF0D-4FFD-A1A8-A8F4F6F508C0}" srcOrd="1" destOrd="0" presId="urn:microsoft.com/office/officeart/2005/8/layout/orgChart1"/>
    <dgm:cxn modelId="{DD018E63-3B44-4098-9BE0-C116C7841182}" type="presParOf" srcId="{FCAC6D17-4AA0-4FEB-8B49-CC50DF691AA2}" destId="{C0D79B84-8A78-4C84-9468-9F1D688BB513}" srcOrd="1" destOrd="0" presId="urn:microsoft.com/office/officeart/2005/8/layout/orgChart1"/>
    <dgm:cxn modelId="{B53A23FF-87DE-42A8-A0FB-54050F7159CD}" type="presParOf" srcId="{C0D79B84-8A78-4C84-9468-9F1D688BB513}" destId="{B0AE7D5A-134A-4C1C-9138-ECF3B5F78246}" srcOrd="0" destOrd="0" presId="urn:microsoft.com/office/officeart/2005/8/layout/orgChart1"/>
    <dgm:cxn modelId="{9A6D1168-1E5E-498D-8390-1F68D187D99A}" type="presParOf" srcId="{C0D79B84-8A78-4C84-9468-9F1D688BB513}" destId="{A5D78499-B9E3-467B-AC52-16B853954422}" srcOrd="1" destOrd="0" presId="urn:microsoft.com/office/officeart/2005/8/layout/orgChart1"/>
    <dgm:cxn modelId="{4339D56A-BD7A-4A49-BFBF-0D84D00970E5}" type="presParOf" srcId="{A5D78499-B9E3-467B-AC52-16B853954422}" destId="{63A87D75-B7AA-4A7F-BEB5-EE5524BF357F}" srcOrd="0" destOrd="0" presId="urn:microsoft.com/office/officeart/2005/8/layout/orgChart1"/>
    <dgm:cxn modelId="{61E8E91F-B60E-4825-AA7F-F1B8DFF855B6}" type="presParOf" srcId="{63A87D75-B7AA-4A7F-BEB5-EE5524BF357F}" destId="{5F960542-94A4-4F9E-B75D-DBD5FCFB6474}" srcOrd="0" destOrd="0" presId="urn:microsoft.com/office/officeart/2005/8/layout/orgChart1"/>
    <dgm:cxn modelId="{0C2BDDC9-48D3-4387-AE12-2AF5243B91D9}" type="presParOf" srcId="{63A87D75-B7AA-4A7F-BEB5-EE5524BF357F}" destId="{1411DDA3-9D55-4AAB-953A-F65EE7DCB768}" srcOrd="1" destOrd="0" presId="urn:microsoft.com/office/officeart/2005/8/layout/orgChart1"/>
    <dgm:cxn modelId="{DD02BF31-9EEE-42DC-8071-EB00932E0BDF}" type="presParOf" srcId="{A5D78499-B9E3-467B-AC52-16B853954422}" destId="{4810A9C3-6BA2-41F8-A0AE-E72E324C9A9C}" srcOrd="1" destOrd="0" presId="urn:microsoft.com/office/officeart/2005/8/layout/orgChart1"/>
    <dgm:cxn modelId="{13B3B22C-D5C3-48D6-ACE4-434088CFFCC7}" type="presParOf" srcId="{A5D78499-B9E3-467B-AC52-16B853954422}" destId="{694AED13-17EB-4495-B58E-BCA17C177AEB}" srcOrd="2" destOrd="0" presId="urn:microsoft.com/office/officeart/2005/8/layout/orgChart1"/>
    <dgm:cxn modelId="{0ADECF55-0C5E-48F0-BCB8-F1444F8CB47D}" type="presParOf" srcId="{C0D79B84-8A78-4C84-9468-9F1D688BB513}" destId="{FA68D7B0-AD4F-4F23-B4CA-ECAC9A9C0C70}" srcOrd="2" destOrd="0" presId="urn:microsoft.com/office/officeart/2005/8/layout/orgChart1"/>
    <dgm:cxn modelId="{6B953E59-40C4-49E1-AA54-E59BFD5ED249}" type="presParOf" srcId="{C0D79B84-8A78-4C84-9468-9F1D688BB513}" destId="{EBF70545-8BC8-4F92-88E5-AF4322A9EC68}" srcOrd="3" destOrd="0" presId="urn:microsoft.com/office/officeart/2005/8/layout/orgChart1"/>
    <dgm:cxn modelId="{B6E4C358-7BA1-44B0-A4B5-A4AE747E22BA}" type="presParOf" srcId="{EBF70545-8BC8-4F92-88E5-AF4322A9EC68}" destId="{BFEF9929-3C99-4B53-8E87-32A8E518B5CB}" srcOrd="0" destOrd="0" presId="urn:microsoft.com/office/officeart/2005/8/layout/orgChart1"/>
    <dgm:cxn modelId="{64F200BB-8F20-4F6F-9578-C512D10DEC1E}" type="presParOf" srcId="{BFEF9929-3C99-4B53-8E87-32A8E518B5CB}" destId="{BE393EA6-436B-4E8E-98D3-7FC4A3B6FD72}" srcOrd="0" destOrd="0" presId="urn:microsoft.com/office/officeart/2005/8/layout/orgChart1"/>
    <dgm:cxn modelId="{726B307A-BB4B-48EE-A2DE-83B63CC738EC}" type="presParOf" srcId="{BFEF9929-3C99-4B53-8E87-32A8E518B5CB}" destId="{BF1BD1E7-A9A9-4D44-924F-7ACFA597FFCF}" srcOrd="1" destOrd="0" presId="urn:microsoft.com/office/officeart/2005/8/layout/orgChart1"/>
    <dgm:cxn modelId="{33B95CD1-41C2-4ED1-A2DB-5A32DEA8DF88}" type="presParOf" srcId="{EBF70545-8BC8-4F92-88E5-AF4322A9EC68}" destId="{1BA6415C-DFCC-4EA0-B2D7-33FE76244DAC}" srcOrd="1" destOrd="0" presId="urn:microsoft.com/office/officeart/2005/8/layout/orgChart1"/>
    <dgm:cxn modelId="{B179FC4D-D2AC-418C-AB48-C444A84D901C}" type="presParOf" srcId="{EBF70545-8BC8-4F92-88E5-AF4322A9EC68}" destId="{08822631-B3D6-4492-977C-3F84177665D1}" srcOrd="2" destOrd="0" presId="urn:microsoft.com/office/officeart/2005/8/layout/orgChart1"/>
    <dgm:cxn modelId="{ABE62C72-9B06-44C0-98CB-57DEA79EAF13}" type="presParOf" srcId="{C0D79B84-8A78-4C84-9468-9F1D688BB513}" destId="{F6DD6262-BE61-48C4-9D5C-C567DBB06F36}" srcOrd="4" destOrd="0" presId="urn:microsoft.com/office/officeart/2005/8/layout/orgChart1"/>
    <dgm:cxn modelId="{16484DEE-F05F-49A6-BF0C-09308F0A502F}" type="presParOf" srcId="{C0D79B84-8A78-4C84-9468-9F1D688BB513}" destId="{F684A10F-54FE-4D95-86D7-EB1F4E2FD945}" srcOrd="5" destOrd="0" presId="urn:microsoft.com/office/officeart/2005/8/layout/orgChart1"/>
    <dgm:cxn modelId="{B09BA98F-EB23-4238-ADA0-42AC66B77465}" type="presParOf" srcId="{F684A10F-54FE-4D95-86D7-EB1F4E2FD945}" destId="{2E6666CE-EAFA-4E59-9454-72B789A2A6AA}" srcOrd="0" destOrd="0" presId="urn:microsoft.com/office/officeart/2005/8/layout/orgChart1"/>
    <dgm:cxn modelId="{370C7E76-AB5F-457B-B8DB-4EE08048F6F4}" type="presParOf" srcId="{2E6666CE-EAFA-4E59-9454-72B789A2A6AA}" destId="{ACF15B23-6C27-4EE0-887C-952A3E569CD0}" srcOrd="0" destOrd="0" presId="urn:microsoft.com/office/officeart/2005/8/layout/orgChart1"/>
    <dgm:cxn modelId="{C807DE73-8165-4A95-ADA8-A5CAD92E7F0D}" type="presParOf" srcId="{2E6666CE-EAFA-4E59-9454-72B789A2A6AA}" destId="{6F3AB951-074C-4986-9767-CE486D918931}" srcOrd="1" destOrd="0" presId="urn:microsoft.com/office/officeart/2005/8/layout/orgChart1"/>
    <dgm:cxn modelId="{042EEE44-B0D7-4FD3-A564-87A2BD1C9FBE}" type="presParOf" srcId="{F684A10F-54FE-4D95-86D7-EB1F4E2FD945}" destId="{652A66BB-F61A-4589-916A-8361B476E6C0}" srcOrd="1" destOrd="0" presId="urn:microsoft.com/office/officeart/2005/8/layout/orgChart1"/>
    <dgm:cxn modelId="{CDB4C4DA-7A38-48AA-A22C-107DDEBF3D4F}" type="presParOf" srcId="{F684A10F-54FE-4D95-86D7-EB1F4E2FD945}" destId="{F38B9BCD-0670-4B71-A838-C58DAAB53AFA}" srcOrd="2" destOrd="0" presId="urn:microsoft.com/office/officeart/2005/8/layout/orgChart1"/>
    <dgm:cxn modelId="{8A5D9429-8DEC-4FE9-AC57-7D87A1CBF185}" type="presParOf" srcId="{C0D79B84-8A78-4C84-9468-9F1D688BB513}" destId="{7F2D848C-3E41-487C-8EC0-53060D5FC662}" srcOrd="6" destOrd="0" presId="urn:microsoft.com/office/officeart/2005/8/layout/orgChart1"/>
    <dgm:cxn modelId="{2A940EF1-73FE-43D9-A490-D71573E92615}" type="presParOf" srcId="{C0D79B84-8A78-4C84-9468-9F1D688BB513}" destId="{C16F5B3A-6736-4A87-BB26-D37A4911D3A0}" srcOrd="7" destOrd="0" presId="urn:microsoft.com/office/officeart/2005/8/layout/orgChart1"/>
    <dgm:cxn modelId="{E8570AF5-0541-4C08-B2AA-7BA24EF5D69D}" type="presParOf" srcId="{C16F5B3A-6736-4A87-BB26-D37A4911D3A0}" destId="{3D15FA85-82B4-4925-A2B3-AB133ED53A6C}" srcOrd="0" destOrd="0" presId="urn:microsoft.com/office/officeart/2005/8/layout/orgChart1"/>
    <dgm:cxn modelId="{92396E48-9FD3-4D00-B9FD-8A18A1320BDA}" type="presParOf" srcId="{3D15FA85-82B4-4925-A2B3-AB133ED53A6C}" destId="{BABEB0FF-8874-424F-91E2-2AD3F35E73FA}" srcOrd="0" destOrd="0" presId="urn:microsoft.com/office/officeart/2005/8/layout/orgChart1"/>
    <dgm:cxn modelId="{D684E90E-7039-4A63-9D0A-CCDB45B9ACEF}" type="presParOf" srcId="{3D15FA85-82B4-4925-A2B3-AB133ED53A6C}" destId="{80519673-F9A8-4E7E-A8E1-D2AD591E6A78}" srcOrd="1" destOrd="0" presId="urn:microsoft.com/office/officeart/2005/8/layout/orgChart1"/>
    <dgm:cxn modelId="{9C938C83-AB9E-46F0-95C4-7930E604D0F4}" type="presParOf" srcId="{C16F5B3A-6736-4A87-BB26-D37A4911D3A0}" destId="{C386DD27-524A-4746-A3DB-91E9D08021DD}" srcOrd="1" destOrd="0" presId="urn:microsoft.com/office/officeart/2005/8/layout/orgChart1"/>
    <dgm:cxn modelId="{1BABAD9F-3CE3-4830-99B2-08811489A36E}" type="presParOf" srcId="{C16F5B3A-6736-4A87-BB26-D37A4911D3A0}" destId="{15F8AB9B-AF59-4237-BBF6-C3BE178CD4CC}" srcOrd="2" destOrd="0" presId="urn:microsoft.com/office/officeart/2005/8/layout/orgChart1"/>
    <dgm:cxn modelId="{1E4C4D63-0327-4786-947E-2A25BF4DBB04}" type="presParOf" srcId="{FCAC6D17-4AA0-4FEB-8B49-CC50DF691AA2}" destId="{DB08E720-FA78-44D8-94F2-7E1549BEDD76}" srcOrd="2" destOrd="0" presId="urn:microsoft.com/office/officeart/2005/8/layout/orgChart1"/>
    <dgm:cxn modelId="{72102E6A-E432-4769-93A8-9A04ED1ECB04}" type="presParOf" srcId="{DB08E720-FA78-44D8-94F2-7E1549BEDD76}" destId="{122AC7B8-FB1A-4535-BF57-2DF41852A8D7}" srcOrd="0" destOrd="0" presId="urn:microsoft.com/office/officeart/2005/8/layout/orgChart1"/>
    <dgm:cxn modelId="{F1D25CB8-BFFC-4BFD-85AD-2380368E3129}" type="presParOf" srcId="{DB08E720-FA78-44D8-94F2-7E1549BEDD76}" destId="{58A0F360-7C4F-4DD0-81AC-138DDB9696C9}" srcOrd="1" destOrd="0" presId="urn:microsoft.com/office/officeart/2005/8/layout/orgChart1"/>
    <dgm:cxn modelId="{CD864E98-393A-4AF2-86FF-B284A6DD22E7}" type="presParOf" srcId="{58A0F360-7C4F-4DD0-81AC-138DDB9696C9}" destId="{0AA4A4C0-C9E0-4A8A-8891-41EC05A05B48}" srcOrd="0" destOrd="0" presId="urn:microsoft.com/office/officeart/2005/8/layout/orgChart1"/>
    <dgm:cxn modelId="{56BA8FF9-0050-44C2-8CB4-C9CB2C0FBB7A}" type="presParOf" srcId="{0AA4A4C0-C9E0-4A8A-8891-41EC05A05B48}" destId="{85053FE5-882A-4DF2-B8F8-23CCB0442804}" srcOrd="0" destOrd="0" presId="urn:microsoft.com/office/officeart/2005/8/layout/orgChart1"/>
    <dgm:cxn modelId="{E4A74428-90C9-4ADC-AEB4-F43325038F4E}" type="presParOf" srcId="{0AA4A4C0-C9E0-4A8A-8891-41EC05A05B48}" destId="{483F4DF0-65AD-4F00-A2E0-2166CF4A0D16}" srcOrd="1" destOrd="0" presId="urn:microsoft.com/office/officeart/2005/8/layout/orgChart1"/>
    <dgm:cxn modelId="{4A50EB85-71D8-44CE-A063-ED71E3545719}" type="presParOf" srcId="{58A0F360-7C4F-4DD0-81AC-138DDB9696C9}" destId="{7DE152E9-4C8D-4D5D-96A9-C64250749C54}" srcOrd="1" destOrd="0" presId="urn:microsoft.com/office/officeart/2005/8/layout/orgChart1"/>
    <dgm:cxn modelId="{C308DB62-2A2B-49AC-9D1F-7FB14436C8A1}" type="presParOf" srcId="{58A0F360-7C4F-4DD0-81AC-138DDB9696C9}" destId="{20B6C4E1-F130-4A4C-AA3D-9908D36BCA2D}" srcOrd="2" destOrd="0" presId="urn:microsoft.com/office/officeart/2005/8/layout/orgChart1"/>
    <dgm:cxn modelId="{8FB2EDBC-4C91-4F28-AE04-0866A459D557}" type="presParOf" srcId="{DB08E720-FA78-44D8-94F2-7E1549BEDD76}" destId="{B8DFFEE8-656C-4092-8771-4605C20633A4}" srcOrd="2" destOrd="0" presId="urn:microsoft.com/office/officeart/2005/8/layout/orgChart1"/>
    <dgm:cxn modelId="{F6C35CA0-DC6F-444C-8651-F0FFF89B82AC}" type="presParOf" srcId="{DB08E720-FA78-44D8-94F2-7E1549BEDD76}" destId="{A29A988E-91CF-4420-9B0B-32F13450E483}" srcOrd="3" destOrd="0" presId="urn:microsoft.com/office/officeart/2005/8/layout/orgChart1"/>
    <dgm:cxn modelId="{006528DB-939B-4376-AF7C-9BA4FA9A316E}" type="presParOf" srcId="{A29A988E-91CF-4420-9B0B-32F13450E483}" destId="{FF686815-D70E-4387-8D3A-1785698BED4F}" srcOrd="0" destOrd="0" presId="urn:microsoft.com/office/officeart/2005/8/layout/orgChart1"/>
    <dgm:cxn modelId="{44292F5B-976E-42F3-89D3-195A7EB625C5}" type="presParOf" srcId="{FF686815-D70E-4387-8D3A-1785698BED4F}" destId="{C0572B68-CAF8-4968-85E2-50E1924B5220}" srcOrd="0" destOrd="0" presId="urn:microsoft.com/office/officeart/2005/8/layout/orgChart1"/>
    <dgm:cxn modelId="{EEEF47C6-0915-4515-85BC-C4E6AD6EA619}" type="presParOf" srcId="{FF686815-D70E-4387-8D3A-1785698BED4F}" destId="{08CF0DDC-D8D7-4A4D-A215-E305DF53858B}" srcOrd="1" destOrd="0" presId="urn:microsoft.com/office/officeart/2005/8/layout/orgChart1"/>
    <dgm:cxn modelId="{F06EECB3-E0EB-48BC-AF77-9592FED9A0F5}" type="presParOf" srcId="{A29A988E-91CF-4420-9B0B-32F13450E483}" destId="{A15F6517-B5E4-45BF-A7FE-A6559B12C4DA}" srcOrd="1" destOrd="0" presId="urn:microsoft.com/office/officeart/2005/8/layout/orgChart1"/>
    <dgm:cxn modelId="{277270F2-5411-4933-85AF-6E82BF5FCAB4}" type="presParOf" srcId="{A29A988E-91CF-4420-9B0B-32F13450E483}" destId="{4AC95051-D126-4EDC-9A70-A177161253D6}" srcOrd="2" destOrd="0" presId="urn:microsoft.com/office/officeart/2005/8/layout/orgChart1"/>
    <dgm:cxn modelId="{4C9514E1-39C6-4337-A702-F9B6D1334930}" type="presParOf" srcId="{DB08E720-FA78-44D8-94F2-7E1549BEDD76}" destId="{08D420E6-D237-4F31-8FC0-6A1DDA021AB5}" srcOrd="4" destOrd="0" presId="urn:microsoft.com/office/officeart/2005/8/layout/orgChart1"/>
    <dgm:cxn modelId="{49A6C10F-1674-4A28-B8BE-3413F3D765A9}" type="presParOf" srcId="{DB08E720-FA78-44D8-94F2-7E1549BEDD76}" destId="{4739C1E7-B985-4E0D-8793-4DE7C433E9C1}" srcOrd="5" destOrd="0" presId="urn:microsoft.com/office/officeart/2005/8/layout/orgChart1"/>
    <dgm:cxn modelId="{9C76FC7E-16BC-4392-AB4B-0D244C97B192}" type="presParOf" srcId="{4739C1E7-B985-4E0D-8793-4DE7C433E9C1}" destId="{792E73C4-E823-4170-A981-55F12423D5CC}" srcOrd="0" destOrd="0" presId="urn:microsoft.com/office/officeart/2005/8/layout/orgChart1"/>
    <dgm:cxn modelId="{DBD7776A-328A-4A0A-A4F6-67E73C1B4EE7}" type="presParOf" srcId="{792E73C4-E823-4170-A981-55F12423D5CC}" destId="{F7FA60C7-93BC-413C-832D-B1E55749BFDE}" srcOrd="0" destOrd="0" presId="urn:microsoft.com/office/officeart/2005/8/layout/orgChart1"/>
    <dgm:cxn modelId="{B4EDE7C3-F04F-4D2C-A62E-C1452B34B675}" type="presParOf" srcId="{792E73C4-E823-4170-A981-55F12423D5CC}" destId="{3F080832-F3C5-4F20-B153-6A87170FC7E4}" srcOrd="1" destOrd="0" presId="urn:microsoft.com/office/officeart/2005/8/layout/orgChart1"/>
    <dgm:cxn modelId="{A345E7A3-B7F6-4E8C-AC1B-5F171609241D}" type="presParOf" srcId="{4739C1E7-B985-4E0D-8793-4DE7C433E9C1}" destId="{A82C9880-0556-414A-921B-2A6F6BCA4B79}" srcOrd="1" destOrd="0" presId="urn:microsoft.com/office/officeart/2005/8/layout/orgChart1"/>
    <dgm:cxn modelId="{9A4AFD57-5121-44D8-B4D3-7877FC820FFA}" type="presParOf" srcId="{4739C1E7-B985-4E0D-8793-4DE7C433E9C1}" destId="{DD2B7E1A-F7B9-46A4-AE4C-3B39460478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210052 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Cocineros(as)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21588, 23928, 102000, 102001, 102007, 102147, 102859, 113194, 116239, 120337, </a:t>
          </a:r>
          <a:r>
            <a:rPr lang="es-MX" sz="1200" dirty="0" smtClean="0">
              <a:latin typeface="Calibri" panose="020F0502020204030204" pitchFamily="34" charset="0"/>
            </a:rPr>
            <a:t>120338, Vacante</a:t>
          </a: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/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A620A81-FB2B-4BBA-9ACB-7173AA82032E}" type="pres">
      <dgm:prSet presAssocID="{CDF052C4-A8AB-4202-8058-7C76BD39B4F7}" presName="rootComposite" presStyleCnt="0"/>
      <dgm:spPr/>
      <dgm:t>
        <a:bodyPr/>
        <a:lstStyle/>
        <a:p>
          <a:endParaRPr lang="es-ES"/>
        </a:p>
      </dgm:t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  <dgm:t>
        <a:bodyPr/>
        <a:lstStyle/>
        <a:p>
          <a:endParaRPr lang="es-ES"/>
        </a:p>
      </dgm:t>
    </dgm:pt>
    <dgm:pt modelId="{CB8B9A1D-DE8E-4A40-8429-14822C671A8A}" type="pres">
      <dgm:prSet presAssocID="{CDF052C4-A8AB-4202-8058-7C76BD39B4F7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80961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Jefe(a) de CISEC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Vacante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ECA9178-B184-4878-8C7B-C8CED005681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altLang="es-MX" sz="1200" dirty="0" smtClean="0">
              <a:latin typeface="Calibri" panose="020F05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111692</a:t>
          </a:r>
          <a:r>
            <a:rPr lang="es-MX" sz="1200" dirty="0" smtClean="0">
              <a:latin typeface="Calibri" panose="020F0502020204030204" pitchFamily="34" charset="0"/>
            </a:rPr>
            <a:t>, </a:t>
          </a:r>
          <a:r>
            <a:rPr lang="es-ES" altLang="es-MX" sz="1200" dirty="0" smtClean="0">
              <a:latin typeface="Calibri" panose="020F0502020204030204" pitchFamily="34" charset="0"/>
            </a:rPr>
            <a:t>117697, 210053, </a:t>
          </a:r>
          <a:r>
            <a:rPr lang="es-MX" sz="1200" b="0" i="0" u="none" dirty="0" smtClean="0"/>
            <a:t>210309, 210310</a:t>
          </a:r>
          <a:endParaRPr lang="es-ES" altLang="es-MX" sz="1200" dirty="0" smtClean="0">
            <a:latin typeface="Calibri" panose="020F0502020204030204" pitchFamily="34" charset="0"/>
          </a:endParaRPr>
        </a:p>
      </dgm:t>
    </dgm:pt>
    <dgm:pt modelId="{AC7B819B-5F02-48F1-98F4-BEB007DCE18B}" type="parTrans" cxnId="{36B4DEE7-48C7-4840-8C85-3681D2FB5A4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35F0A32-3104-4873-9F75-C91242DDCAAF}" type="sibTrans" cxnId="{36B4DEE7-48C7-4840-8C85-3681D2FB5A4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29357" custScaleY="10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90D11073-985B-4B1D-ACC6-DB32508BF97E}" type="pres">
      <dgm:prSet presAssocID="{AC7B819B-5F02-48F1-98F4-BEB007DCE18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37B6F50-E2CC-4DEB-B115-CA2117F17607}" type="pres">
      <dgm:prSet presAssocID="{AECA9178-B184-4878-8C7B-C8CED005681B}" presName="hierRoot2" presStyleCnt="0">
        <dgm:presLayoutVars>
          <dgm:hierBranch val="init"/>
        </dgm:presLayoutVars>
      </dgm:prSet>
      <dgm:spPr/>
    </dgm:pt>
    <dgm:pt modelId="{3C8C9086-85C1-4372-BF95-F7F5C3637B3B}" type="pres">
      <dgm:prSet presAssocID="{AECA9178-B184-4878-8C7B-C8CED005681B}" presName="rootComposite" presStyleCnt="0"/>
      <dgm:spPr/>
    </dgm:pt>
    <dgm:pt modelId="{DE0D60FB-24F6-4C7A-9B88-C85805C16292}" type="pres">
      <dgm:prSet presAssocID="{AECA9178-B184-4878-8C7B-C8CED005681B}" presName="rootText" presStyleLbl="node2" presStyleIdx="1" presStyleCnt="2" custScaleX="129357" custScaleY="10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726B7E-D734-4D65-8C06-88BBFB769EC9}" type="pres">
      <dgm:prSet presAssocID="{AECA9178-B184-4878-8C7B-C8CED005681B}" presName="rootConnector" presStyleLbl="node2" presStyleIdx="1" presStyleCnt="2"/>
      <dgm:spPr/>
      <dgm:t>
        <a:bodyPr/>
        <a:lstStyle/>
        <a:p>
          <a:endParaRPr lang="es-ES"/>
        </a:p>
      </dgm:t>
    </dgm:pt>
    <dgm:pt modelId="{DA8E21FA-BF62-4003-834D-1E9E5E162193}" type="pres">
      <dgm:prSet presAssocID="{AECA9178-B184-4878-8C7B-C8CED005681B}" presName="hierChild4" presStyleCnt="0"/>
      <dgm:spPr/>
    </dgm:pt>
    <dgm:pt modelId="{ED15F39D-D04A-485B-B372-6860F77C3764}" type="pres">
      <dgm:prSet presAssocID="{AECA9178-B184-4878-8C7B-C8CED005681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39BDCB3F-2595-4E8D-9BDE-5FCB2C5D85A5}" type="presOf" srcId="{AC7B819B-5F02-48F1-98F4-BEB007DCE18B}" destId="{90D11073-985B-4B1D-ACC6-DB32508BF97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1E0EAB11-FB5E-4292-A264-7481641CF7DE}" type="presOf" srcId="{AECA9178-B184-4878-8C7B-C8CED005681B}" destId="{AA726B7E-D734-4D65-8C06-88BBFB769EC9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7A85B3B-0E81-4C89-BA00-9CF26E76F68B}" type="presOf" srcId="{AECA9178-B184-4878-8C7B-C8CED005681B}" destId="{DE0D60FB-24F6-4C7A-9B88-C85805C16292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6B4DEE7-48C7-4840-8C85-3681D2FB5A4F}" srcId="{9DEA55C1-E59C-4B5B-90DC-1D0B54C2B20C}" destId="{AECA9178-B184-4878-8C7B-C8CED005681B}" srcOrd="1" destOrd="0" parTransId="{AC7B819B-5F02-48F1-98F4-BEB007DCE18B}" sibTransId="{E35F0A32-3104-4873-9F75-C91242DDCAA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58F6FEC-5982-485C-A872-3B7B370AB6F7}" type="presParOf" srcId="{05E8A0F8-8F4A-4D16-B455-9B21EE5D83FA}" destId="{90D11073-985B-4B1D-ACC6-DB32508BF97E}" srcOrd="2" destOrd="0" presId="urn:microsoft.com/office/officeart/2005/8/layout/orgChart1"/>
    <dgm:cxn modelId="{28A202F7-BC6E-4D23-A4D7-BC25BE069B4E}" type="presParOf" srcId="{05E8A0F8-8F4A-4D16-B455-9B21EE5D83FA}" destId="{B37B6F50-E2CC-4DEB-B115-CA2117F17607}" srcOrd="3" destOrd="0" presId="urn:microsoft.com/office/officeart/2005/8/layout/orgChart1"/>
    <dgm:cxn modelId="{2080DCDB-5642-4B1A-B914-538CBF3F538F}" type="presParOf" srcId="{B37B6F50-E2CC-4DEB-B115-CA2117F17607}" destId="{3C8C9086-85C1-4372-BF95-F7F5C3637B3B}" srcOrd="0" destOrd="0" presId="urn:microsoft.com/office/officeart/2005/8/layout/orgChart1"/>
    <dgm:cxn modelId="{D683F318-8775-41AF-B9B5-82ADD7BBA19B}" type="presParOf" srcId="{3C8C9086-85C1-4372-BF95-F7F5C3637B3B}" destId="{DE0D60FB-24F6-4C7A-9B88-C85805C16292}" srcOrd="0" destOrd="0" presId="urn:microsoft.com/office/officeart/2005/8/layout/orgChart1"/>
    <dgm:cxn modelId="{79FF47D8-8325-4B04-8586-251F014D5B20}" type="presParOf" srcId="{3C8C9086-85C1-4372-BF95-F7F5C3637B3B}" destId="{AA726B7E-D734-4D65-8C06-88BBFB769EC9}" srcOrd="1" destOrd="0" presId="urn:microsoft.com/office/officeart/2005/8/layout/orgChart1"/>
    <dgm:cxn modelId="{B4E0E945-7C6D-49EE-A6CB-54A4CEFDAADC}" type="presParOf" srcId="{B37B6F50-E2CC-4DEB-B115-CA2117F17607}" destId="{DA8E21FA-BF62-4003-834D-1E9E5E162193}" srcOrd="1" destOrd="0" presId="urn:microsoft.com/office/officeart/2005/8/layout/orgChart1"/>
    <dgm:cxn modelId="{E6F2E9E9-B314-4638-B625-84EB3D197C85}" type="presParOf" srcId="{B37B6F50-E2CC-4DEB-B115-CA2117F17607}" destId="{ED15F39D-D04A-485B-B372-6860F77C376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20280 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FORTASEG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84528</a:t>
          </a:r>
          <a:endParaRPr lang="es-ES" sz="1200" dirty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1286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Financieros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110469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Control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Presupuestal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Vacante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EF4DCC-56A0-464F-81F8-619E9E2B7C6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Analista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117500</a:t>
          </a:r>
        </a:p>
      </dgm:t>
    </dgm:pt>
    <dgm:pt modelId="{774F6CA2-A695-4BF5-BDF0-3A1E107BBCE4}" type="parTrans" cxnId="{241A48B3-0B41-42A7-8C64-3E54BA426BED}">
      <dgm:prSet/>
      <dgm:spPr/>
      <dgm:t>
        <a:bodyPr/>
        <a:lstStyle/>
        <a:p>
          <a:endParaRPr lang="es-ES" sz="1200"/>
        </a:p>
      </dgm:t>
    </dgm:pt>
    <dgm:pt modelId="{32CF0190-52B1-4F2C-811C-4E01D5B689A9}" type="sibTrans" cxnId="{241A48B3-0B41-42A7-8C64-3E54BA426BED}">
      <dgm:prSet/>
      <dgm:spPr/>
      <dgm:t>
        <a:bodyPr/>
        <a:lstStyle/>
        <a:p>
          <a:endParaRPr lang="es-ES" sz="1200"/>
        </a:p>
      </dgm:t>
    </dgm:pt>
    <dgm:pt modelId="{4FBF7869-7B32-4B7F-8A1D-A2138B3C35A5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Secretaria(o) D</a:t>
          </a:r>
        </a:p>
        <a:p>
          <a:r>
            <a:rPr lang="es-MX" sz="1200" dirty="0" smtClean="0">
              <a:latin typeface="Calibri" panose="020F0502020204030204" pitchFamily="34" charset="0"/>
            </a:rPr>
            <a:t>44615</a:t>
          </a:r>
          <a:endParaRPr lang="es-ES" sz="1200" dirty="0"/>
        </a:p>
      </dgm:t>
    </dgm:pt>
    <dgm:pt modelId="{25BC841C-ACDC-49C9-B090-947D2D43A748}" type="parTrans" cxnId="{AAEA9962-82AC-45FC-9894-CB85F0BFC524}">
      <dgm:prSet/>
      <dgm:spPr/>
      <dgm:t>
        <a:bodyPr/>
        <a:lstStyle/>
        <a:p>
          <a:endParaRPr lang="es-ES" sz="1200"/>
        </a:p>
      </dgm:t>
    </dgm:pt>
    <dgm:pt modelId="{16E07AD6-C81E-4F7A-9EDE-F97147D88F05}" type="sibTrans" cxnId="{AAEA9962-82AC-45FC-9894-CB85F0BFC524}">
      <dgm:prSet/>
      <dgm:spPr/>
      <dgm:t>
        <a:bodyPr/>
        <a:lstStyle/>
        <a:p>
          <a:endParaRPr lang="es-ES" sz="1200"/>
        </a:p>
      </dgm:t>
    </dgm:pt>
    <dgm:pt modelId="{9D6E8527-C30B-4E9F-A842-59C4406D4930}" type="asst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Auxiliar Administrativo(a)</a:t>
          </a:r>
        </a:p>
        <a:p>
          <a:r>
            <a:rPr lang="es-MX" sz="1200" dirty="0" smtClean="0">
              <a:latin typeface="Calibri" panose="020F0502020204030204" pitchFamily="34" charset="0"/>
            </a:rPr>
            <a:t>42457</a:t>
          </a:r>
          <a:endParaRPr lang="es-ES" sz="1200" dirty="0"/>
        </a:p>
      </dgm:t>
    </dgm:pt>
    <dgm:pt modelId="{C63A5924-3D89-41CF-BBAE-FD8279E6B5C9}" type="parTrans" cxnId="{81B7F041-41CF-4D97-AE22-ABB31C0D8C94}">
      <dgm:prSet/>
      <dgm:spPr/>
      <dgm:t>
        <a:bodyPr/>
        <a:lstStyle/>
        <a:p>
          <a:endParaRPr lang="es-ES" sz="1200"/>
        </a:p>
      </dgm:t>
    </dgm:pt>
    <dgm:pt modelId="{7B659BB6-2882-4A5D-8EE2-1B6DBB4D7E75}" type="sibTrans" cxnId="{81B7F041-41CF-4D97-AE22-ABB31C0D8C9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3723" custLinFactNeighborY="22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0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0" presStyleCnt="1" custScaleX="118858" custScaleY="99078" custLinFactNeighborY="-96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014ED720-B58C-4FA1-B7C2-279755DFFD63}" type="pres">
      <dgm:prSet presAssocID="{774F6CA2-A695-4BF5-BDF0-3A1E107BBCE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4ABE62A-2C7F-4DAE-B56E-B7822622C4AB}" type="pres">
      <dgm:prSet presAssocID="{4BEF4DCC-56A0-464F-81F8-619E9E2B7C63}" presName="hierRoot2" presStyleCnt="0">
        <dgm:presLayoutVars>
          <dgm:hierBranch val="init"/>
        </dgm:presLayoutVars>
      </dgm:prSet>
      <dgm:spPr/>
    </dgm:pt>
    <dgm:pt modelId="{D859040F-E4EB-49FB-BEDA-22071E1E82B1}" type="pres">
      <dgm:prSet presAssocID="{4BEF4DCC-56A0-464F-81F8-619E9E2B7C63}" presName="rootComposite" presStyleCnt="0"/>
      <dgm:spPr/>
    </dgm:pt>
    <dgm:pt modelId="{D6951A66-9854-4D0D-A492-17A987FE293C}" type="pres">
      <dgm:prSet presAssocID="{4BEF4DCC-56A0-464F-81F8-619E9E2B7C63}" presName="rootText" presStyleLbl="node3" presStyleIdx="0" presStyleCnt="1" custScaleY="990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2B78B3-D326-47F7-97F6-BB94BB43D1E6}" type="pres">
      <dgm:prSet presAssocID="{4BEF4DCC-56A0-464F-81F8-619E9E2B7C63}" presName="rootConnector" presStyleLbl="node3" presStyleIdx="0" presStyleCnt="1"/>
      <dgm:spPr/>
      <dgm:t>
        <a:bodyPr/>
        <a:lstStyle/>
        <a:p>
          <a:endParaRPr lang="es-ES"/>
        </a:p>
      </dgm:t>
    </dgm:pt>
    <dgm:pt modelId="{4B2B529E-ED3B-4665-998B-B89F738BDACB}" type="pres">
      <dgm:prSet presAssocID="{4BEF4DCC-56A0-464F-81F8-619E9E2B7C63}" presName="hierChild4" presStyleCnt="0"/>
      <dgm:spPr/>
    </dgm:pt>
    <dgm:pt modelId="{13DD2E46-7E56-42C8-B18A-D097041B9616}" type="pres">
      <dgm:prSet presAssocID="{4BEF4DCC-56A0-464F-81F8-619E9E2B7C63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D4BD5191-6980-4D41-816C-4B4AE9D399C8}" type="pres">
      <dgm:prSet presAssocID="{25BC841C-ACDC-49C9-B090-947D2D43A748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F628A4EA-8D31-4D0A-A6DE-1A4D5FD5B906}" type="pres">
      <dgm:prSet presAssocID="{4FBF7869-7B32-4B7F-8A1D-A2138B3C35A5}" presName="hierRoot3" presStyleCnt="0">
        <dgm:presLayoutVars>
          <dgm:hierBranch val="init"/>
        </dgm:presLayoutVars>
      </dgm:prSet>
      <dgm:spPr/>
    </dgm:pt>
    <dgm:pt modelId="{401D528E-28F4-43E9-B385-5D71F0E14D12}" type="pres">
      <dgm:prSet presAssocID="{4FBF7869-7B32-4B7F-8A1D-A2138B3C35A5}" presName="rootComposite3" presStyleCnt="0"/>
      <dgm:spPr/>
    </dgm:pt>
    <dgm:pt modelId="{C946EF74-8479-4B04-824B-3DB089660AA2}" type="pres">
      <dgm:prSet presAssocID="{4FBF7869-7B32-4B7F-8A1D-A2138B3C35A5}" presName="rootText3" presStyleLbl="asst1" presStyleIdx="0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070ECF-618C-457B-AEEC-B0594AA7787B}" type="pres">
      <dgm:prSet presAssocID="{4FBF7869-7B32-4B7F-8A1D-A2138B3C35A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19D0389-F1DE-4BC4-9280-82ED1AE6932A}" type="pres">
      <dgm:prSet presAssocID="{4FBF7869-7B32-4B7F-8A1D-A2138B3C35A5}" presName="hierChild6" presStyleCnt="0"/>
      <dgm:spPr/>
    </dgm:pt>
    <dgm:pt modelId="{1D4EEC03-1BE4-4229-91F6-989517F049C3}" type="pres">
      <dgm:prSet presAssocID="{4FBF7869-7B32-4B7F-8A1D-A2138B3C35A5}" presName="hierChild7" presStyleCnt="0"/>
      <dgm:spPr/>
    </dgm:pt>
    <dgm:pt modelId="{D39DEB13-7060-4384-9381-8858AE72C460}" type="pres">
      <dgm:prSet presAssocID="{C63A5924-3D89-41CF-BBAE-FD8279E6B5C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D6394E39-AB2F-4989-A52E-B14F8001024C}" type="pres">
      <dgm:prSet presAssocID="{9D6E8527-C30B-4E9F-A842-59C4406D4930}" presName="hierRoot3" presStyleCnt="0">
        <dgm:presLayoutVars>
          <dgm:hierBranch val="init"/>
        </dgm:presLayoutVars>
      </dgm:prSet>
      <dgm:spPr/>
    </dgm:pt>
    <dgm:pt modelId="{665F5654-1570-4CDF-B1DB-CA895BC76257}" type="pres">
      <dgm:prSet presAssocID="{9D6E8527-C30B-4E9F-A842-59C4406D4930}" presName="rootComposite3" presStyleCnt="0"/>
      <dgm:spPr/>
    </dgm:pt>
    <dgm:pt modelId="{B6F95A33-F78E-4C81-AE5C-527D5D33D0DB}" type="pres">
      <dgm:prSet presAssocID="{9D6E8527-C30B-4E9F-A842-59C4406D4930}" presName="rootText3" presStyleLbl="asst1" presStyleIdx="1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E07472-7FBB-4917-B806-E90702B827C1}" type="pres">
      <dgm:prSet presAssocID="{9D6E8527-C30B-4E9F-A842-59C4406D49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020D6D0-0ED1-43C8-9845-B5B9E4FA2EF3}" type="pres">
      <dgm:prSet presAssocID="{9D6E8527-C30B-4E9F-A842-59C4406D4930}" presName="hierChild6" presStyleCnt="0"/>
      <dgm:spPr/>
    </dgm:pt>
    <dgm:pt modelId="{EE9FE21E-EDA6-4999-93DD-C1AA6D0FAAF5}" type="pres">
      <dgm:prSet presAssocID="{9D6E8527-C30B-4E9F-A842-59C4406D4930}" presName="hierChild7" presStyleCnt="0"/>
      <dgm:spPr/>
    </dgm:pt>
  </dgm:ptLst>
  <dgm:cxnLst>
    <dgm:cxn modelId="{1DD46941-3FEF-48FC-BB25-12257B9B8FBA}" type="presOf" srcId="{4BEF4DCC-56A0-464F-81F8-619E9E2B7C63}" destId="{D6951A66-9854-4D0D-A492-17A987FE293C}" srcOrd="0" destOrd="0" presId="urn:microsoft.com/office/officeart/2005/8/layout/orgChart1"/>
    <dgm:cxn modelId="{8ED0402D-8F01-4076-9792-DCBFFF6BA58A}" type="presOf" srcId="{4FBF7869-7B32-4B7F-8A1D-A2138B3C35A5}" destId="{B8070ECF-618C-457B-AEEC-B0594AA7787B}" srcOrd="1" destOrd="0" presId="urn:microsoft.com/office/officeart/2005/8/layout/orgChart1"/>
    <dgm:cxn modelId="{723DB72E-EC35-4605-85EC-D272369856B6}" type="presOf" srcId="{4BEF4DCC-56A0-464F-81F8-619E9E2B7C63}" destId="{242B78B3-D326-47F7-97F6-BB94BB43D1E6}" srcOrd="1" destOrd="0" presId="urn:microsoft.com/office/officeart/2005/8/layout/orgChart1"/>
    <dgm:cxn modelId="{5AF7591F-25DD-4CF2-B208-0497A6F518DA}" type="presOf" srcId="{774F6CA2-A695-4BF5-BDF0-3A1E107BBCE4}" destId="{014ED720-B58C-4FA1-B7C2-279755DFFD63}" srcOrd="0" destOrd="0" presId="urn:microsoft.com/office/officeart/2005/8/layout/orgChart1"/>
    <dgm:cxn modelId="{81B7F041-41CF-4D97-AE22-ABB31C0D8C94}" srcId="{9DEA55C1-E59C-4B5B-90DC-1D0B54C2B20C}" destId="{9D6E8527-C30B-4E9F-A842-59C4406D4930}" srcOrd="2" destOrd="0" parTransId="{C63A5924-3D89-41CF-BBAE-FD8279E6B5C9}" sibTransId="{7B659BB6-2882-4A5D-8EE2-1B6DBB4D7E7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632AE74-AC78-49F1-A57B-283FB5A4BFCA}" type="presOf" srcId="{25BC841C-ACDC-49C9-B090-947D2D43A748}" destId="{D4BD5191-6980-4D41-816C-4B4AE9D399C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1A48B3-0B41-42A7-8C64-3E54BA426BED}" srcId="{80C91609-4155-490D-A93A-2840363F77EF}" destId="{4BEF4DCC-56A0-464F-81F8-619E9E2B7C63}" srcOrd="0" destOrd="0" parTransId="{774F6CA2-A695-4BF5-BDF0-3A1E107BBCE4}" sibTransId="{32CF0190-52B1-4F2C-811C-4E01D5B689A9}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AAEA9962-82AC-45FC-9894-CB85F0BFC524}" srcId="{9DEA55C1-E59C-4B5B-90DC-1D0B54C2B20C}" destId="{4FBF7869-7B32-4B7F-8A1D-A2138B3C35A5}" srcOrd="1" destOrd="0" parTransId="{25BC841C-ACDC-49C9-B090-947D2D43A748}" sibTransId="{16E07AD6-C81E-4F7A-9EDE-F97147D88F05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47156CA-CA23-457E-AB28-BC8C60E4523B}" type="presOf" srcId="{C63A5924-3D89-41CF-BBAE-FD8279E6B5C9}" destId="{D39DEB13-7060-4384-9381-8858AE72C460}" srcOrd="0" destOrd="0" presId="urn:microsoft.com/office/officeart/2005/8/layout/orgChart1"/>
    <dgm:cxn modelId="{4ADD60D4-97B6-4B19-BBA4-9C90419C1BD7}" type="presOf" srcId="{4FBF7869-7B32-4B7F-8A1D-A2138B3C35A5}" destId="{C946EF74-8479-4B04-824B-3DB089660AA2}" srcOrd="0" destOrd="0" presId="urn:microsoft.com/office/officeart/2005/8/layout/orgChart1"/>
    <dgm:cxn modelId="{D577DCBC-10C2-47C1-8FF3-3D6C6388EBF0}" type="presOf" srcId="{9D6E8527-C30B-4E9F-A842-59C4406D4930}" destId="{F1E07472-7FBB-4917-B806-E90702B827C1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B62D6F5-A5A4-45B7-A198-13F26E194516}" type="presOf" srcId="{9D6E8527-C30B-4E9F-A842-59C4406D4930}" destId="{B6F95A33-F78E-4C81-AE5C-527D5D33D0DB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38FE6F4-EFC4-4527-A765-ADD60DACAD69}" type="presParOf" srcId="{0DCE5A2E-AABD-41D8-AB45-73FC6E777742}" destId="{014ED720-B58C-4FA1-B7C2-279755DFFD63}" srcOrd="0" destOrd="0" presId="urn:microsoft.com/office/officeart/2005/8/layout/orgChart1"/>
    <dgm:cxn modelId="{8E3C2E6D-01F2-486E-8B9C-132E1BA604B5}" type="presParOf" srcId="{0DCE5A2E-AABD-41D8-AB45-73FC6E777742}" destId="{B4ABE62A-2C7F-4DAE-B56E-B7822622C4AB}" srcOrd="1" destOrd="0" presId="urn:microsoft.com/office/officeart/2005/8/layout/orgChart1"/>
    <dgm:cxn modelId="{F2610C3F-F283-42E2-AECB-90C2C932056C}" type="presParOf" srcId="{B4ABE62A-2C7F-4DAE-B56E-B7822622C4AB}" destId="{D859040F-E4EB-49FB-BEDA-22071E1E82B1}" srcOrd="0" destOrd="0" presId="urn:microsoft.com/office/officeart/2005/8/layout/orgChart1"/>
    <dgm:cxn modelId="{5B081511-03A0-4F20-ACD2-C150C77F8493}" type="presParOf" srcId="{D859040F-E4EB-49FB-BEDA-22071E1E82B1}" destId="{D6951A66-9854-4D0D-A492-17A987FE293C}" srcOrd="0" destOrd="0" presId="urn:microsoft.com/office/officeart/2005/8/layout/orgChart1"/>
    <dgm:cxn modelId="{A6A9FDAA-1B4F-4ACF-A5A6-8C15F8E9F4EE}" type="presParOf" srcId="{D859040F-E4EB-49FB-BEDA-22071E1E82B1}" destId="{242B78B3-D326-47F7-97F6-BB94BB43D1E6}" srcOrd="1" destOrd="0" presId="urn:microsoft.com/office/officeart/2005/8/layout/orgChart1"/>
    <dgm:cxn modelId="{56C33241-2EE7-4068-B249-9C079CBBAEAF}" type="presParOf" srcId="{B4ABE62A-2C7F-4DAE-B56E-B7822622C4AB}" destId="{4B2B529E-ED3B-4665-998B-B89F738BDACB}" srcOrd="1" destOrd="0" presId="urn:microsoft.com/office/officeart/2005/8/layout/orgChart1"/>
    <dgm:cxn modelId="{650B3C56-78F6-405D-824B-5FF882E6D3B7}" type="presParOf" srcId="{B4ABE62A-2C7F-4DAE-B56E-B7822622C4AB}" destId="{13DD2E46-7E56-42C8-B18A-D097041B9616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96C16417-8865-422E-AC83-2BB899784346}" type="presParOf" srcId="{E6CFA08A-7145-470C-A659-6A725D85622B}" destId="{D4BD5191-6980-4D41-816C-4B4AE9D399C8}" srcOrd="0" destOrd="0" presId="urn:microsoft.com/office/officeart/2005/8/layout/orgChart1"/>
    <dgm:cxn modelId="{1D4E9FD8-E326-4211-A807-AB9B9A01BBA5}" type="presParOf" srcId="{E6CFA08A-7145-470C-A659-6A725D85622B}" destId="{F628A4EA-8D31-4D0A-A6DE-1A4D5FD5B906}" srcOrd="1" destOrd="0" presId="urn:microsoft.com/office/officeart/2005/8/layout/orgChart1"/>
    <dgm:cxn modelId="{7E31347B-43D6-4D55-B6F0-D80A05314EE6}" type="presParOf" srcId="{F628A4EA-8D31-4D0A-A6DE-1A4D5FD5B906}" destId="{401D528E-28F4-43E9-B385-5D71F0E14D12}" srcOrd="0" destOrd="0" presId="urn:microsoft.com/office/officeart/2005/8/layout/orgChart1"/>
    <dgm:cxn modelId="{C6435715-7980-4ECC-B7A5-941B504A3EED}" type="presParOf" srcId="{401D528E-28F4-43E9-B385-5D71F0E14D12}" destId="{C946EF74-8479-4B04-824B-3DB089660AA2}" srcOrd="0" destOrd="0" presId="urn:microsoft.com/office/officeart/2005/8/layout/orgChart1"/>
    <dgm:cxn modelId="{5659ED2F-7F42-4B06-89CD-66321F1E2A5E}" type="presParOf" srcId="{401D528E-28F4-43E9-B385-5D71F0E14D12}" destId="{B8070ECF-618C-457B-AEEC-B0594AA7787B}" srcOrd="1" destOrd="0" presId="urn:microsoft.com/office/officeart/2005/8/layout/orgChart1"/>
    <dgm:cxn modelId="{11FDC243-948A-4A5B-8D72-AD0F14156048}" type="presParOf" srcId="{F628A4EA-8D31-4D0A-A6DE-1A4D5FD5B906}" destId="{C19D0389-F1DE-4BC4-9280-82ED1AE6932A}" srcOrd="1" destOrd="0" presId="urn:microsoft.com/office/officeart/2005/8/layout/orgChart1"/>
    <dgm:cxn modelId="{908D87CC-2029-4940-8788-AE07597ABCBC}" type="presParOf" srcId="{F628A4EA-8D31-4D0A-A6DE-1A4D5FD5B906}" destId="{1D4EEC03-1BE4-4229-91F6-989517F049C3}" srcOrd="2" destOrd="0" presId="urn:microsoft.com/office/officeart/2005/8/layout/orgChart1"/>
    <dgm:cxn modelId="{5448A4A1-B559-4D57-BB7D-BDBFA2B8B2F1}" type="presParOf" srcId="{E6CFA08A-7145-470C-A659-6A725D85622B}" destId="{D39DEB13-7060-4384-9381-8858AE72C460}" srcOrd="2" destOrd="0" presId="urn:microsoft.com/office/officeart/2005/8/layout/orgChart1"/>
    <dgm:cxn modelId="{948555FD-CC95-4E85-9E94-D5068136F122}" type="presParOf" srcId="{E6CFA08A-7145-470C-A659-6A725D85622B}" destId="{D6394E39-AB2F-4989-A52E-B14F8001024C}" srcOrd="3" destOrd="0" presId="urn:microsoft.com/office/officeart/2005/8/layout/orgChart1"/>
    <dgm:cxn modelId="{27D6BADF-FCAB-4221-A6FF-908AD1CB8EDE}" type="presParOf" srcId="{D6394E39-AB2F-4989-A52E-B14F8001024C}" destId="{665F5654-1570-4CDF-B1DB-CA895BC76257}" srcOrd="0" destOrd="0" presId="urn:microsoft.com/office/officeart/2005/8/layout/orgChart1"/>
    <dgm:cxn modelId="{A689283B-1172-4ECC-A747-2F755CA0723E}" type="presParOf" srcId="{665F5654-1570-4CDF-B1DB-CA895BC76257}" destId="{B6F95A33-F78E-4C81-AE5C-527D5D33D0DB}" srcOrd="0" destOrd="0" presId="urn:microsoft.com/office/officeart/2005/8/layout/orgChart1"/>
    <dgm:cxn modelId="{E8367E5A-577A-4589-8802-1E2B92E0D5BA}" type="presParOf" srcId="{665F5654-1570-4CDF-B1DB-CA895BC76257}" destId="{F1E07472-7FBB-4917-B806-E90702B827C1}" srcOrd="1" destOrd="0" presId="urn:microsoft.com/office/officeart/2005/8/layout/orgChart1"/>
    <dgm:cxn modelId="{C6C2A544-D4D9-4F94-9B1D-1C5EE05C6C82}" type="presParOf" srcId="{D6394E39-AB2F-4989-A52E-B14F8001024C}" destId="{8020D6D0-0ED1-43C8-9845-B5B9E4FA2EF3}" srcOrd="1" destOrd="0" presId="urn:microsoft.com/office/officeart/2005/8/layout/orgChart1"/>
    <dgm:cxn modelId="{13B20759-81AE-427D-ACBA-73AC5367A8BB}" type="presParOf" srcId="{D6394E39-AB2F-4989-A52E-B14F8001024C}" destId="{EE9FE21E-EDA6-4999-93DD-C1AA6D0FAA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Nóminas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112298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Administrativa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82880, </a:t>
          </a:r>
          <a:r>
            <a:rPr lang="es-MX" sz="1200" dirty="0" smtClean="0">
              <a:latin typeface="Calibri" panose="020F0502020204030204" pitchFamily="34" charset="0"/>
            </a:rPr>
            <a:t>102344, </a:t>
          </a:r>
          <a:r>
            <a:rPr lang="es-MX" altLang="es-MX" sz="1200" dirty="0" smtClean="0">
              <a:latin typeface="Calibri" panose="020F0502020204030204" pitchFamily="34" charset="0"/>
            </a:rPr>
            <a:t>102632, 117208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Administrativos(</a:t>
          </a:r>
          <a:r>
            <a:rPr lang="es-MX" sz="1200" dirty="0" smtClean="0">
              <a:latin typeface="Calibri" panose="020F0502020204030204" pitchFamily="34" charset="0"/>
            </a:rPr>
            <a:t>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18116, 41084, 117571</a:t>
          </a:r>
          <a:endParaRPr lang="es-ES" sz="1200" dirty="0">
            <a:latin typeface="Calibri" panose="020F0502020204030204" pitchFamily="34" charset="0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19410, 42456, 83186</a:t>
          </a: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Enlace C5 y Porte de Arma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40503</a:t>
          </a:r>
          <a:endParaRPr lang="es-ES" sz="1200" dirty="0">
            <a:latin typeface="Calibri" panose="020F0502020204030204" pitchFamily="34" charset="0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2EFF9A4-CED5-43B9-9946-BA66FE386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100964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120003  </a:t>
          </a:r>
          <a:endParaRPr lang="es-ES" sz="1200" dirty="0">
            <a:latin typeface="Calibri" panose="020F0502020204030204" pitchFamily="34" charset="0"/>
          </a:endParaRPr>
        </a:p>
      </dgm:t>
    </dgm:pt>
    <dgm:pt modelId="{B717B277-5930-46E8-8397-7F7250D09401}" type="parTrans" cxnId="{94E5B1B0-AED9-42F5-94FC-61ABFDD460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FA11D3-AD60-4F03-BC41-68B05633E563}" type="sibTrans" cxnId="{94E5B1B0-AED9-42F5-94FC-61ABFDD460A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20036</a:t>
          </a:r>
          <a:endParaRPr lang="es-ES" sz="1200" dirty="0">
            <a:latin typeface="Calibri" panose="020F0502020204030204" pitchFamily="34" charset="0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/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/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Administrativo(a) </a:t>
          </a:r>
          <a:r>
            <a:rPr lang="es-MX" altLang="es-MX" sz="1200" dirty="0" smtClean="0">
              <a:latin typeface="Calibri" panose="020F0502020204030204" pitchFamily="34" charset="0"/>
            </a:rPr>
            <a:t>42809</a:t>
          </a:r>
          <a:endParaRPr lang="es-ES" sz="1200" dirty="0">
            <a:latin typeface="Calibri" panose="020F0502020204030204" pitchFamily="34" charset="0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/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6381" custScaleY="79072" custLinFactNeighborX="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8BFB8999-73A9-44B1-AA92-382529752033}" type="pres">
      <dgm:prSet presAssocID="{47A1A986-6A79-4F06-81D7-0797492C402A}" presName="Name35" presStyleLbl="parChTrans1D3" presStyleIdx="0" presStyleCnt="5"/>
      <dgm:spPr/>
      <dgm:t>
        <a:bodyPr/>
        <a:lstStyle/>
        <a:p>
          <a:endParaRPr lang="es-MX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3" presStyleIdx="0" presStyleCnt="3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BFBEA0E1-C60C-41D4-9550-F21301AFA93B}" type="pres">
      <dgm:prSet presAssocID="{1A1B4B22-1AC4-4C4A-9AF6-9C08A5D536CA}" presName="Name35" presStyleLbl="parChTrans1D3" presStyleIdx="1" presStyleCnt="5"/>
      <dgm:spPr/>
      <dgm:t>
        <a:bodyPr/>
        <a:lstStyle/>
        <a:p>
          <a:endParaRPr lang="es-MX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3" presStyleIdx="1" presStyleCnt="3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F6E809C8-8359-4E0F-8C80-BD418CA1242D}" type="pres">
      <dgm:prSet presAssocID="{241525F3-9CC2-4773-841F-4601F9795614}" presName="Name111" presStyleLbl="parChTrans1D3" presStyleIdx="2" presStyleCnt="5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8CDB00D-CCE2-4A86-8775-02761676BAE2}" type="pres">
      <dgm:prSet presAssocID="{F207FB66-EAC6-4793-B1CF-D217ABCC31F0}" presName="rootComposite3" presStyleCnt="0"/>
      <dgm:spPr/>
      <dgm:t>
        <a:bodyPr/>
        <a:lstStyle/>
        <a:p>
          <a:endParaRPr lang="es-ES"/>
        </a:p>
      </dgm:t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  <dgm:t>
        <a:bodyPr/>
        <a:lstStyle/>
        <a:p>
          <a:endParaRPr lang="es-ES"/>
        </a:p>
      </dgm:t>
    </dgm:pt>
    <dgm:pt modelId="{0CB1A9F8-72FC-41E4-8D89-7415072E2BFA}" type="pres">
      <dgm:prSet presAssocID="{F207FB66-EAC6-4793-B1CF-D217ABCC31F0}" presName="hierChild7" presStyleCnt="0"/>
      <dgm:spPr/>
      <dgm:t>
        <a:bodyPr/>
        <a:lstStyle/>
        <a:p>
          <a:endParaRPr lang="es-ES"/>
        </a:p>
      </dgm:t>
    </dgm:pt>
    <dgm:pt modelId="{E948BF42-8954-49D0-9212-5131BDBFACFF}" type="pres">
      <dgm:prSet presAssocID="{290E4C7A-07C5-41BA-A672-81426C62103B}" presName="Name111" presStyleLbl="parChTrans1D3" presStyleIdx="3" presStyleCnt="5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A633F054-74A2-4AEE-A747-3F652876DFB3}" type="pres">
      <dgm:prSet presAssocID="{0B34EA70-DE81-48E9-97BE-F992A5D0E5A9}" presName="Name37" presStyleLbl="parChTrans1D2" presStyleIdx="1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1" presStyleCnt="2" custLinFactNeighborX="306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15D42F33-4261-4F63-85BB-03E97BF834B4}" type="pres">
      <dgm:prSet presAssocID="{B717B277-5930-46E8-8397-7F7250D09401}" presName="Name35" presStyleLbl="parChTrans1D3" presStyleIdx="4" presStyleCnt="5"/>
      <dgm:spPr/>
      <dgm:t>
        <a:bodyPr/>
        <a:lstStyle/>
        <a:p>
          <a:endParaRPr lang="es-MX"/>
        </a:p>
      </dgm:t>
    </dgm:pt>
    <dgm:pt modelId="{62CDC08B-E32A-4B14-8956-E6E184AA1AA2}" type="pres">
      <dgm:prSet presAssocID="{62EFF9A4-CED5-43B9-9946-BA66FE3867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16DEDC2-9AA9-4A96-B40C-A296772D330F}" type="pres">
      <dgm:prSet presAssocID="{62EFF9A4-CED5-43B9-9946-BA66FE3867EF}" presName="rootComposite" presStyleCnt="0"/>
      <dgm:spPr/>
      <dgm:t>
        <a:bodyPr/>
        <a:lstStyle/>
        <a:p>
          <a:endParaRPr lang="es-ES"/>
        </a:p>
      </dgm:t>
    </dgm:pt>
    <dgm:pt modelId="{F005C048-10EF-4E23-96B0-22AED128F4D5}" type="pres">
      <dgm:prSet presAssocID="{62EFF9A4-CED5-43B9-9946-BA66FE3867EF}" presName="rootText" presStyleLbl="node3" presStyleIdx="2" presStyleCnt="3" custScaleY="92476" custLinFactNeighborX="30673" custLinFactNeighborY="-136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271987-ED58-40E5-8778-FAEE65F6A212}" type="pres">
      <dgm:prSet presAssocID="{62EFF9A4-CED5-43B9-9946-BA66FE3867EF}" presName="rootConnector" presStyleLbl="node3" presStyleIdx="2" presStyleCnt="3"/>
      <dgm:spPr/>
      <dgm:t>
        <a:bodyPr/>
        <a:lstStyle/>
        <a:p>
          <a:endParaRPr lang="es-ES"/>
        </a:p>
      </dgm:t>
    </dgm:pt>
    <dgm:pt modelId="{D7497D12-51FB-4798-A0B6-C40B3B568B47}" type="pres">
      <dgm:prSet presAssocID="{62EFF9A4-CED5-43B9-9946-BA66FE3867EF}" presName="hierChild4" presStyleCnt="0"/>
      <dgm:spPr/>
      <dgm:t>
        <a:bodyPr/>
        <a:lstStyle/>
        <a:p>
          <a:endParaRPr lang="es-ES"/>
        </a:p>
      </dgm:t>
    </dgm:pt>
    <dgm:pt modelId="{CBD32143-2019-4968-8E66-DCBE42F58DEC}" type="pres">
      <dgm:prSet presAssocID="{62EFF9A4-CED5-43B9-9946-BA66FE3867EF}" presName="hierChild5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5ACEE8A5-2295-4A2B-A3E8-68385CACA300}" type="presOf" srcId="{0B34EA70-DE81-48E9-97BE-F992A5D0E5A9}" destId="{A633F054-74A2-4AEE-A747-3F652876DFB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E5B1B0-AED9-42F5-94FC-61ABFDD460AE}" srcId="{F6894B4C-AC60-4B55-B3EB-1F97325BD7B3}" destId="{62EFF9A4-CED5-43B9-9946-BA66FE3867EF}" srcOrd="0" destOrd="0" parTransId="{B717B277-5930-46E8-8397-7F7250D09401}" sibTransId="{77FA11D3-AD60-4F03-BC41-68B05633E563}"/>
    <dgm:cxn modelId="{885C05BC-6088-4F06-A28A-3A767EBCA22E}" type="presOf" srcId="{62EFF9A4-CED5-43B9-9946-BA66FE3867EF}" destId="{F005C048-10EF-4E23-96B0-22AED128F4D5}" srcOrd="0" destOrd="0" presId="urn:microsoft.com/office/officeart/2005/8/layout/orgChart1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930B6ACF-54C2-49EC-B120-2C39F682264A}" type="presOf" srcId="{F6894B4C-AC60-4B55-B3EB-1F97325BD7B3}" destId="{029BCE83-90EC-4C40-88D3-91A90C7AECDE}" srcOrd="0" destOrd="0" presId="urn:microsoft.com/office/officeart/2005/8/layout/orgChart1"/>
    <dgm:cxn modelId="{F40AD2FB-7926-46C8-B2FC-B092FF7B8BBA}" type="presOf" srcId="{62EFF9A4-CED5-43B9-9946-BA66FE3867EF}" destId="{A8271987-ED58-40E5-8778-FAEE65F6A212}" srcOrd="1" destOrd="0" presId="urn:microsoft.com/office/officeart/2005/8/layout/orgChart1"/>
    <dgm:cxn modelId="{FBF9249D-1000-4011-91A1-525E529A291C}" srcId="{9DEA55C1-E59C-4B5B-90DC-1D0B54C2B20C}" destId="{F6894B4C-AC60-4B55-B3EB-1F97325BD7B3}" srcOrd="1" destOrd="0" parTransId="{0B34EA70-DE81-48E9-97BE-F992A5D0E5A9}" sibTransId="{191A0099-6F9A-4EEA-B68D-60EFE8FD194B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31A417A1-E262-4CC1-B81D-25DEE2E888FD}" type="presOf" srcId="{B717B277-5930-46E8-8397-7F7250D09401}" destId="{15D42F33-4261-4F63-85BB-03E97BF834B4}" srcOrd="0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8C9956F4-575A-46EA-B1F9-3B3D52054611}" type="presOf" srcId="{F6894B4C-AC60-4B55-B3EB-1F97325BD7B3}" destId="{B5196BD3-A560-4D4C-A0C9-124B5B2D1AE1}" srcOrd="1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FC1BB32-DABB-44A4-B605-CAFB6FCF7544}" type="presParOf" srcId="{05E8A0F8-8F4A-4D16-B455-9B21EE5D83FA}" destId="{A633F054-74A2-4AEE-A747-3F652876DFB3}" srcOrd="2" destOrd="0" presId="urn:microsoft.com/office/officeart/2005/8/layout/orgChart1"/>
    <dgm:cxn modelId="{B0CAE9F7-1DEC-4AC4-9B10-892E622CDC42}" type="presParOf" srcId="{05E8A0F8-8F4A-4D16-B455-9B21EE5D83FA}" destId="{551B9EC0-FFBA-4A4A-9B70-B372D3FF7EC9}" srcOrd="3" destOrd="0" presId="urn:microsoft.com/office/officeart/2005/8/layout/orgChart1"/>
    <dgm:cxn modelId="{4854C11E-F786-4BF8-B166-792AA9DA2082}" type="presParOf" srcId="{551B9EC0-FFBA-4A4A-9B70-B372D3FF7EC9}" destId="{2487A40C-9FF7-4D44-A7C1-3FCABA80EC91}" srcOrd="0" destOrd="0" presId="urn:microsoft.com/office/officeart/2005/8/layout/orgChart1"/>
    <dgm:cxn modelId="{E746D8B3-265E-4CC2-A841-730DC071CF5C}" type="presParOf" srcId="{2487A40C-9FF7-4D44-A7C1-3FCABA80EC91}" destId="{029BCE83-90EC-4C40-88D3-91A90C7AECDE}" srcOrd="0" destOrd="0" presId="urn:microsoft.com/office/officeart/2005/8/layout/orgChart1"/>
    <dgm:cxn modelId="{4F2ACCFC-7D49-44BA-B6FC-DD6E84ED74AA}" type="presParOf" srcId="{2487A40C-9FF7-4D44-A7C1-3FCABA80EC91}" destId="{B5196BD3-A560-4D4C-A0C9-124B5B2D1AE1}" srcOrd="1" destOrd="0" presId="urn:microsoft.com/office/officeart/2005/8/layout/orgChart1"/>
    <dgm:cxn modelId="{645DC5A7-6B5F-4F8A-946C-B2AE39035AF7}" type="presParOf" srcId="{551B9EC0-FFBA-4A4A-9B70-B372D3FF7EC9}" destId="{29715FB7-931B-44AE-BB05-7B9B98576764}" srcOrd="1" destOrd="0" presId="urn:microsoft.com/office/officeart/2005/8/layout/orgChart1"/>
    <dgm:cxn modelId="{391794DC-1140-492F-93CF-F5B18F2155BA}" type="presParOf" srcId="{29715FB7-931B-44AE-BB05-7B9B98576764}" destId="{15D42F33-4261-4F63-85BB-03E97BF834B4}" srcOrd="0" destOrd="0" presId="urn:microsoft.com/office/officeart/2005/8/layout/orgChart1"/>
    <dgm:cxn modelId="{B2864DB6-D641-4FE2-B9A4-05DB77C414FB}" type="presParOf" srcId="{29715FB7-931B-44AE-BB05-7B9B98576764}" destId="{62CDC08B-E32A-4B14-8956-E6E184AA1AA2}" srcOrd="1" destOrd="0" presId="urn:microsoft.com/office/officeart/2005/8/layout/orgChart1"/>
    <dgm:cxn modelId="{89AA2C28-9172-40F4-8F1E-5F2AE8AC143B}" type="presParOf" srcId="{62CDC08B-E32A-4B14-8956-E6E184AA1AA2}" destId="{E16DEDC2-9AA9-4A96-B40C-A296772D330F}" srcOrd="0" destOrd="0" presId="urn:microsoft.com/office/officeart/2005/8/layout/orgChart1"/>
    <dgm:cxn modelId="{0D295D39-1547-4640-ABD2-3AE30E401D43}" type="presParOf" srcId="{E16DEDC2-9AA9-4A96-B40C-A296772D330F}" destId="{F005C048-10EF-4E23-96B0-22AED128F4D5}" srcOrd="0" destOrd="0" presId="urn:microsoft.com/office/officeart/2005/8/layout/orgChart1"/>
    <dgm:cxn modelId="{5A9BF49E-494B-4E5B-863F-12DD21CF242E}" type="presParOf" srcId="{E16DEDC2-9AA9-4A96-B40C-A296772D330F}" destId="{A8271987-ED58-40E5-8778-FAEE65F6A212}" srcOrd="1" destOrd="0" presId="urn:microsoft.com/office/officeart/2005/8/layout/orgChart1"/>
    <dgm:cxn modelId="{28973CA3-65B2-42B3-887F-CDA85B803ABE}" type="presParOf" srcId="{62CDC08B-E32A-4B14-8956-E6E184AA1AA2}" destId="{D7497D12-51FB-4798-A0B6-C40B3B568B47}" srcOrd="1" destOrd="0" presId="urn:microsoft.com/office/officeart/2005/8/layout/orgChart1"/>
    <dgm:cxn modelId="{B1A48FF9-5B9E-4BC3-A30A-16BF2EE6054E}" type="presParOf" srcId="{62CDC08B-E32A-4B14-8956-E6E184AA1AA2}" destId="{CBD32143-2019-4968-8E66-DCBE42F58DEC}" srcOrd="2" destOrd="0" presId="urn:microsoft.com/office/officeart/2005/8/layout/orgChart1"/>
    <dgm:cxn modelId="{C0B4EECC-B51F-4D59-AEDE-12C2A25EB646}" type="presParOf" srcId="{551B9EC0-FFBA-4A4A-9B70-B372D3FF7EC9}" destId="{CCDF796D-C840-4025-9CAF-F2284A6B0F6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Resoluciones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116771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14974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Asuntos Internos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210196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Auditor(a)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Vacante</a:t>
          </a:r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40106, </a:t>
          </a:r>
          <a:r>
            <a:rPr lang="es-MX" sz="1200" dirty="0" smtClean="0"/>
            <a:t>101394, 112779, 113563, 113857, 120340, 210054</a:t>
          </a: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 smtClean="0"/>
            <a:t>Notificador(a)</a:t>
          </a:r>
        </a:p>
        <a:p>
          <a:r>
            <a:rPr lang="es-ES" sz="1200" dirty="0" smtClean="0"/>
            <a:t>113480</a:t>
          </a:r>
          <a:endParaRPr lang="es-ES" sz="1200" dirty="0"/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/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/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120501</a:t>
          </a:r>
          <a:endParaRPr 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80320, </a:t>
          </a:r>
          <a:r>
            <a:rPr lang="es-MX" sz="1200" b="0" i="0" u="none" dirty="0" smtClean="0"/>
            <a:t>112655</a:t>
          </a:r>
          <a:endParaRPr lang="es-ES" sz="1200" dirty="0"/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/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EE6D6C6-6E3C-471F-A957-EAFF9671BE77}" type="pres">
      <dgm:prSet presAssocID="{1B72593C-4913-43EA-B599-3DF0D50ACEC5}" presName="Name35" presStyleLbl="parChTrans1D3" presStyleIdx="0" presStyleCnt="3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 val="init"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3" presStyleIdx="0" presStyleCnt="3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3" presStyleIdx="0" presStyleCnt="3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BC238630-0388-487E-BBA1-17BD6BF40EB8}" type="pres">
      <dgm:prSet presAssocID="{0E54B542-D2E5-4941-A19E-1F2FDD909DC0}" presName="Name35" presStyleLbl="parChTrans1D3" presStyleIdx="1" presStyleCnt="3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1" presStyleCnt="3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1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2" presStyleCnt="3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2" presStyleCnt="3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82ECB79A-4EDC-496B-A055-ADAF5F2882BF}" type="presOf" srcId="{D356E864-2404-463D-A64C-A155F0DAE4F2}" destId="{6F525FFA-20EB-4B47-B8E9-7016B7C39B5D}" srcOrd="0" destOrd="0" presId="urn:microsoft.com/office/officeart/2005/8/layout/orgChart1"/>
    <dgm:cxn modelId="{00AB0C48-D688-41EA-9295-510F4C0D288E}" srcId="{41568039-9809-4B2B-BA51-64E0E23C2BBE}" destId="{D356E864-2404-463D-A64C-A155F0DAE4F2}" srcOrd="0" destOrd="0" parTransId="{1B72593C-4913-43EA-B599-3DF0D50ACEC5}" sibTransId="{0DCEA50A-08E9-4771-9C72-6B8F33B3FF26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DAF07D17-1333-4A5C-A9EC-9D42E4BCD250}" type="presOf" srcId="{1B72593C-4913-43EA-B599-3DF0D50ACEC5}" destId="{BEE6D6C6-6E3C-471F-A957-EAFF9671BE77}" srcOrd="0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6E49D4B8-D108-4D4B-831B-600DA8F76D48}" type="presOf" srcId="{D356E864-2404-463D-A64C-A155F0DAE4F2}" destId="{43822A2D-B0B0-4EF3-B168-5BD416AB62CD}" srcOrd="1" destOrd="0" presId="urn:microsoft.com/office/officeart/2005/8/layout/orgChart1"/>
    <dgm:cxn modelId="{A4AAEB91-C0D8-49A2-862E-5048B3A8FA75}" srcId="{41568039-9809-4B2B-BA51-64E0E23C2BBE}" destId="{ACA49435-B489-4D60-8FD5-AE45990A3FD9}" srcOrd="2" destOrd="0" parTransId="{BE80B887-F4D7-4AEE-B5A7-7FD22786CB33}" sibTransId="{C64EF980-C1E2-489B-B3FF-9FCA31632C04}"/>
    <dgm:cxn modelId="{201BF1BE-9656-4705-83BF-22D1007F1A59}" srcId="{41568039-9809-4B2B-BA51-64E0E23C2BBE}" destId="{7F47D3DC-65A3-4826-B841-512C663F77CD}" srcOrd="1" destOrd="0" parTransId="{0E54B542-D2E5-4941-A19E-1F2FDD909DC0}" sibTransId="{AD39F905-FC29-4336-B293-F3F28058D8BA}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3027CC4-98EB-4964-8058-3A3AB4639FF2}" type="presParOf" srcId="{DBDE0C42-B65A-4FF4-A1B6-4A7374870D94}" destId="{BEE6D6C6-6E3C-471F-A957-EAFF9671BE77}" srcOrd="0" destOrd="0" presId="urn:microsoft.com/office/officeart/2005/8/layout/orgChart1"/>
    <dgm:cxn modelId="{08DCF1DC-7A67-461A-BDD9-5E5444FBABE3}" type="presParOf" srcId="{DBDE0C42-B65A-4FF4-A1B6-4A7374870D94}" destId="{DAE05D75-A49E-4AB5-9144-7DF9735A4CB5}" srcOrd="1" destOrd="0" presId="urn:microsoft.com/office/officeart/2005/8/layout/orgChart1"/>
    <dgm:cxn modelId="{96726801-0CE3-4882-9139-93BE1FB02ECD}" type="presParOf" srcId="{DAE05D75-A49E-4AB5-9144-7DF9735A4CB5}" destId="{F9FBAB4A-12A0-49D7-88E2-4B16A4B1914A}" srcOrd="0" destOrd="0" presId="urn:microsoft.com/office/officeart/2005/8/layout/orgChart1"/>
    <dgm:cxn modelId="{D94F993E-5E05-465F-9F2F-B9C5E05AD96E}" type="presParOf" srcId="{F9FBAB4A-12A0-49D7-88E2-4B16A4B1914A}" destId="{6F525FFA-20EB-4B47-B8E9-7016B7C39B5D}" srcOrd="0" destOrd="0" presId="urn:microsoft.com/office/officeart/2005/8/layout/orgChart1"/>
    <dgm:cxn modelId="{351EE27C-512E-46AC-B726-1221772CC5F7}" type="presParOf" srcId="{F9FBAB4A-12A0-49D7-88E2-4B16A4B1914A}" destId="{43822A2D-B0B0-4EF3-B168-5BD416AB62CD}" srcOrd="1" destOrd="0" presId="urn:microsoft.com/office/officeart/2005/8/layout/orgChart1"/>
    <dgm:cxn modelId="{1FFB7411-05C9-4048-A7C7-2D700E1FF77F}" type="presParOf" srcId="{DAE05D75-A49E-4AB5-9144-7DF9735A4CB5}" destId="{C184D97E-757B-4F46-B599-B6D98EA56E73}" srcOrd="1" destOrd="0" presId="urn:microsoft.com/office/officeart/2005/8/layout/orgChart1"/>
    <dgm:cxn modelId="{91D4CBE7-A29C-4226-92C5-1622AC06D423}" type="presParOf" srcId="{DAE05D75-A49E-4AB5-9144-7DF9735A4CB5}" destId="{B0EF0FA9-DEDF-48C1-AB93-BBE116E8C177}" srcOrd="2" destOrd="0" presId="urn:microsoft.com/office/officeart/2005/8/layout/orgChart1"/>
    <dgm:cxn modelId="{E43552FD-E115-41E3-BCBA-5009BEE200D4}" type="presParOf" srcId="{DBDE0C42-B65A-4FF4-A1B6-4A7374870D94}" destId="{BC238630-0388-487E-BBA1-17BD6BF40EB8}" srcOrd="2" destOrd="0" presId="urn:microsoft.com/office/officeart/2005/8/layout/orgChart1"/>
    <dgm:cxn modelId="{7EB8244F-28C8-4874-A4CD-42E92440B456}" type="presParOf" srcId="{DBDE0C42-B65A-4FF4-A1B6-4A7374870D94}" destId="{CA5F9BE9-8250-4333-A894-0A41FDD3C53D}" srcOrd="3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4" destOrd="0" presId="urn:microsoft.com/office/officeart/2005/8/layout/orgChart1"/>
    <dgm:cxn modelId="{FCF1DE29-C4C8-47C7-A04E-6CD13C4278E6}" type="presParOf" srcId="{DBDE0C42-B65A-4FF4-A1B6-4A7374870D94}" destId="{A130714C-F2FB-42E1-A3B5-C87D1596EF2C}" srcOrd="5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Materiales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210387</a:t>
          </a:r>
          <a:endParaRPr lang="es-ES" sz="1200" b="1" dirty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64689</a:t>
          </a:r>
          <a:endParaRPr lang="es-ES" sz="1200" dirty="0">
            <a:latin typeface="Calibri" panose="020F0502020204030204" pitchFamily="34" charset="0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/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19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5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2" presStyleCnt="5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3" presStyleCnt="5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C519D666-D346-4257-9486-EDFDA4149250}" type="pres">
      <dgm:prSet presAssocID="{8609BF2D-FCEF-4A59-8B73-4F750D47521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1" custScaleX="207818" custScaleY="180011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</dgm:ptLst>
  <dgm:cxnLst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895299C5-12CA-4730-967A-A242436AEDCA}" type="presOf" srcId="{77B59975-C538-4958-A9D1-431995C1059E}" destId="{0D7083E4-0649-409B-B0BB-5ABA3BF68ED6}" srcOrd="0" destOrd="0" presId="urn:microsoft.com/office/officeart/2005/8/layout/orgChart1"/>
    <dgm:cxn modelId="{21ACCCD4-DE5D-4001-A466-DCB03DEC3CF4}" srcId="{9DEA55C1-E59C-4B5B-90DC-1D0B54C2B20C}" destId="{885E9E1E-5F2B-4515-B3C1-AA3DCDF09F36}" srcOrd="4" destOrd="0" parTransId="{86802382-3BD6-4C54-8E26-5DEB8CB181EB}" sibTransId="{46DD0E8E-0770-4200-AE87-53126CBBF7A9}"/>
    <dgm:cxn modelId="{E5816765-FE01-41A6-8B75-D111F10C9E44}" type="presOf" srcId="{80C91609-4155-490D-A93A-2840363F77EF}" destId="{0E4A1FB2-B936-4A45-9B17-4DC72B6EC80F}" srcOrd="0" destOrd="0" presId="urn:microsoft.com/office/officeart/2005/8/layout/orgChart1"/>
    <dgm:cxn modelId="{A088CF79-74B0-477F-BE84-C19EB39AAE9F}" type="presOf" srcId="{ED044282-9709-409C-A329-2B868569F6BC}" destId="{26748039-6874-42B3-9C6B-2A687CAEDF97}" srcOrd="0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22B1332C-5D32-4921-8F86-2EC77282A8C6}" type="presOf" srcId="{80C91609-4155-490D-A93A-2840363F77EF}" destId="{70C7E907-B590-4FA8-BA47-0908BC71EE25}" srcOrd="1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FCD0A7F1-49E2-4027-B6ED-DA6416C07FCC}" type="presOf" srcId="{41568039-9809-4B2B-BA51-64E0E23C2BBE}" destId="{19FBE8A8-D4BA-45D1-97CD-FF1210CD856F}" srcOrd="0" destOrd="0" presId="urn:microsoft.com/office/officeart/2005/8/layout/orgChart1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10FEC9BC-6946-4724-9281-254F7D9072E1}" srcId="{9DEA55C1-E59C-4B5B-90DC-1D0B54C2B20C}" destId="{77B59975-C538-4958-A9D1-431995C1059E}" srcOrd="3" destOrd="0" parTransId="{8609BF2D-FCEF-4A59-8B73-4F750D47521F}" sibTransId="{631A1867-8D88-414C-B126-DB4F4B63D98B}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93D6CB41-7225-42CB-8C73-D1F2552A43BA}" type="presOf" srcId="{77B59975-C538-4958-A9D1-431995C1059E}" destId="{74F75CD8-33FD-441B-BF10-90152AB57F25}" srcOrd="1" destOrd="0" presId="urn:microsoft.com/office/officeart/2005/8/layout/orgChart1"/>
    <dgm:cxn modelId="{14B54825-37AF-43C7-ADC2-87F9818E240A}" type="presOf" srcId="{2A362D5D-A3DA-4F6C-8849-2A8C51EEB6D2}" destId="{12FB5CC2-3F72-4AC8-AF94-50272EAD0FAB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FBF9249D-1000-4011-91A1-525E529A291C}" srcId="{9DEA55C1-E59C-4B5B-90DC-1D0B54C2B20C}" destId="{F6894B4C-AC60-4B55-B3EB-1F97325BD7B3}" srcOrd="2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219A0E6-7255-4012-9E9F-561B573FE190}" type="presOf" srcId="{41568039-9809-4B2B-BA51-64E0E23C2BBE}" destId="{D87ADB57-9DB4-476E-8E99-32492AEF6743}" srcOrd="1" destOrd="0" presId="urn:microsoft.com/office/officeart/2005/8/layout/orgChart1"/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140062F4-306C-448F-BCB8-1BA7099530D6}" type="presOf" srcId="{8609BF2D-FCEF-4A59-8B73-4F750D47521F}" destId="{C519D666-D346-4257-9486-EDFDA4149250}" srcOrd="0" destOrd="0" presId="urn:microsoft.com/office/officeart/2005/8/layout/orgChart1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4419A46-B3A3-4055-8AA7-EAEE902017DA}" type="presParOf" srcId="{05E8A0F8-8F4A-4D16-B455-9B21EE5D83FA}" destId="{26748039-6874-42B3-9C6B-2A687CAEDF97}" srcOrd="0" destOrd="0" presId="urn:microsoft.com/office/officeart/2005/8/layout/orgChart1"/>
    <dgm:cxn modelId="{DCE22F0B-7F1B-415B-AFC6-F675C2F4C8A2}" type="presParOf" srcId="{05E8A0F8-8F4A-4D16-B455-9B21EE5D83FA}" destId="{1294F536-9FA0-46F5-98BA-18EE92504E46}" srcOrd="1" destOrd="0" presId="urn:microsoft.com/office/officeart/2005/8/layout/orgChart1"/>
    <dgm:cxn modelId="{D9CD4D0E-FBC2-4805-9EB0-1DC108F05B2B}" type="presParOf" srcId="{1294F536-9FA0-46F5-98BA-18EE92504E46}" destId="{914CB05A-8D64-4CEB-98C4-DA11CADF5EF5}" srcOrd="0" destOrd="0" presId="urn:microsoft.com/office/officeart/2005/8/layout/orgChart1"/>
    <dgm:cxn modelId="{0D6BFC83-D7E9-4E83-8960-14E95EB993A6}" type="presParOf" srcId="{914CB05A-8D64-4CEB-98C4-DA11CADF5EF5}" destId="{19FBE8A8-D4BA-45D1-97CD-FF1210CD856F}" srcOrd="0" destOrd="0" presId="urn:microsoft.com/office/officeart/2005/8/layout/orgChart1"/>
    <dgm:cxn modelId="{77A0D6A6-5500-48A5-ACA8-1FCFE3E026B9}" type="presParOf" srcId="{914CB05A-8D64-4CEB-98C4-DA11CADF5EF5}" destId="{D87ADB57-9DB4-476E-8E99-32492AEF6743}" srcOrd="1" destOrd="0" presId="urn:microsoft.com/office/officeart/2005/8/layout/orgChart1"/>
    <dgm:cxn modelId="{CBBD2DF1-B7B0-4EBE-A581-7C9BB3BA6EE0}" type="presParOf" srcId="{1294F536-9FA0-46F5-98BA-18EE92504E46}" destId="{DBDE0C42-B65A-4FF4-A1B6-4A7374870D94}" srcOrd="1" destOrd="0" presId="urn:microsoft.com/office/officeart/2005/8/layout/orgChart1"/>
    <dgm:cxn modelId="{387D2809-5E75-4D5A-B3D9-6C86A12CE8E8}" type="presParOf" srcId="{1294F536-9FA0-46F5-98BA-18EE92504E46}" destId="{05F5590B-53D8-4D19-A747-694F7E5C5F12}" srcOrd="2" destOrd="0" presId="urn:microsoft.com/office/officeart/2005/8/layout/orgChart1"/>
    <dgm:cxn modelId="{C0F0DF26-8D4F-4523-A5D5-020B53DE2965}" type="presParOf" srcId="{05E8A0F8-8F4A-4D16-B455-9B21EE5D83FA}" destId="{12FB5CC2-3F72-4AC8-AF94-50272EAD0FAB}" srcOrd="2" destOrd="0" presId="urn:microsoft.com/office/officeart/2005/8/layout/orgChart1"/>
    <dgm:cxn modelId="{8F8DE672-F917-4EEE-A941-77E3D8191F2A}" type="presParOf" srcId="{05E8A0F8-8F4A-4D16-B455-9B21EE5D83FA}" destId="{B570DFF2-79FF-4DD0-A8FE-728069315CDB}" srcOrd="3" destOrd="0" presId="urn:microsoft.com/office/officeart/2005/8/layout/orgChart1"/>
    <dgm:cxn modelId="{4AE284D1-7109-48A8-B626-140BADE80CAD}" type="presParOf" srcId="{B570DFF2-79FF-4DD0-A8FE-728069315CDB}" destId="{AC57EB8E-F8F8-49E5-AB3B-101A503E7149}" srcOrd="0" destOrd="0" presId="urn:microsoft.com/office/officeart/2005/8/layout/orgChart1"/>
    <dgm:cxn modelId="{B23BEC66-30A4-4D58-9200-9599E9BB52F3}" type="presParOf" srcId="{AC57EB8E-F8F8-49E5-AB3B-101A503E7149}" destId="{0E4A1FB2-B936-4A45-9B17-4DC72B6EC80F}" srcOrd="0" destOrd="0" presId="urn:microsoft.com/office/officeart/2005/8/layout/orgChart1"/>
    <dgm:cxn modelId="{01F4EB08-9A72-4950-AB45-E07D14E76919}" type="presParOf" srcId="{AC57EB8E-F8F8-49E5-AB3B-101A503E7149}" destId="{70C7E907-B590-4FA8-BA47-0908BC71EE25}" srcOrd="1" destOrd="0" presId="urn:microsoft.com/office/officeart/2005/8/layout/orgChart1"/>
    <dgm:cxn modelId="{41FFCCE6-E871-4710-8D3A-7F2DD0D7ED2F}" type="presParOf" srcId="{B570DFF2-79FF-4DD0-A8FE-728069315CDB}" destId="{0DCE5A2E-AABD-41D8-AB45-73FC6E777742}" srcOrd="1" destOrd="0" presId="urn:microsoft.com/office/officeart/2005/8/layout/orgChart1"/>
    <dgm:cxn modelId="{6A48FF26-F552-4130-BAA6-A6FCAA42E381}" type="presParOf" srcId="{B570DFF2-79FF-4DD0-A8FE-728069315CDB}" destId="{4F6E22EF-9940-4E6D-8F89-9A1FB953EB04}" srcOrd="2" destOrd="0" presId="urn:microsoft.com/office/officeart/2005/8/layout/orgChart1"/>
    <dgm:cxn modelId="{FF198B6D-48A1-49CB-9261-3BFC3D241D09}" type="presParOf" srcId="{05E8A0F8-8F4A-4D16-B455-9B21EE5D83FA}" destId="{A633F054-74A2-4AEE-A747-3F652876DFB3}" srcOrd="4" destOrd="0" presId="urn:microsoft.com/office/officeart/2005/8/layout/orgChart1"/>
    <dgm:cxn modelId="{2FF852FC-646E-4F92-B7E2-04C9EB6495F8}" type="presParOf" srcId="{05E8A0F8-8F4A-4D16-B455-9B21EE5D83FA}" destId="{551B9EC0-FFBA-4A4A-9B70-B372D3FF7EC9}" srcOrd="5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6" destOrd="0" presId="urn:microsoft.com/office/officeart/2005/8/layout/orgChart1"/>
    <dgm:cxn modelId="{576DA5DF-BE97-4D6F-BE8F-47E3EB013F41}" type="presParOf" srcId="{05E8A0F8-8F4A-4D16-B455-9B21EE5D83FA}" destId="{09C1A4EE-1A65-45FA-AB19-7045B6ED5B12}" srcOrd="7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  <dgm:cxn modelId="{FDED3AE6-7B41-440E-8CF5-4B583EF2FEE1}" type="presParOf" srcId="{E6CFA08A-7145-470C-A659-6A725D85622B}" destId="{C519D666-D346-4257-9486-EDFDA4149250}" srcOrd="0" destOrd="0" presId="urn:microsoft.com/office/officeart/2005/8/layout/orgChart1"/>
    <dgm:cxn modelId="{B1B84C3A-F080-4D18-B4AA-085E96E0C9E8}" type="presParOf" srcId="{E6CFA08A-7145-470C-A659-6A725D85622B}" destId="{BA688F78-82CD-49AF-95F1-975AE2755D2F}" srcOrd="1" destOrd="0" presId="urn:microsoft.com/office/officeart/2005/8/layout/orgChart1"/>
    <dgm:cxn modelId="{FC2D30E5-BD9B-467A-9281-388B91B566D7}" type="presParOf" srcId="{BA688F78-82CD-49AF-95F1-975AE2755D2F}" destId="{9D8AC6D8-2004-41F9-969C-ECBA0486332E}" srcOrd="0" destOrd="0" presId="urn:microsoft.com/office/officeart/2005/8/layout/orgChart1"/>
    <dgm:cxn modelId="{39D9D79D-A7C1-41D1-AAAF-55B0A5335E36}" type="presParOf" srcId="{9D8AC6D8-2004-41F9-969C-ECBA0486332E}" destId="{0D7083E4-0649-409B-B0BB-5ABA3BF68ED6}" srcOrd="0" destOrd="0" presId="urn:microsoft.com/office/officeart/2005/8/layout/orgChart1"/>
    <dgm:cxn modelId="{EF930432-82D9-4644-9A9C-1712013DFA1A}" type="presParOf" srcId="{9D8AC6D8-2004-41F9-969C-ECBA0486332E}" destId="{74F75CD8-33FD-441B-BF10-90152AB57F25}" srcOrd="1" destOrd="0" presId="urn:microsoft.com/office/officeart/2005/8/layout/orgChart1"/>
    <dgm:cxn modelId="{508C5359-670B-4DB5-8CFF-5F452770B482}" type="presParOf" srcId="{BA688F78-82CD-49AF-95F1-975AE2755D2F}" destId="{3468F688-2861-43AA-AA2A-39B8DDDCE2A9}" srcOrd="1" destOrd="0" presId="urn:microsoft.com/office/officeart/2005/8/layout/orgChart1"/>
    <dgm:cxn modelId="{9425E1C4-1665-4C33-BC84-343DFC0A2E70}" type="presParOf" srcId="{BA688F78-82CD-49AF-95F1-975AE2755D2F}" destId="{C629EA7A-1ADE-4710-87AC-39B4D681EC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Vehicular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110409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23355, </a:t>
          </a:r>
          <a:r>
            <a:rPr lang="es-MX" sz="1200" dirty="0" smtClean="0">
              <a:latin typeface="Calibri" panose="020F0502020204030204" pitchFamily="34" charset="0"/>
            </a:rPr>
            <a:t>24364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24806, 43133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119737, Vacante</a:t>
          </a: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21948, 22552, 24549, 24639, 24890, 41162, 64077, 64282, 64680, 75267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24749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 Auxilio Vial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41221</a:t>
          </a:r>
          <a:endParaRPr lang="es-ES" sz="1200" dirty="0">
            <a:latin typeface="Calibri" panose="020F0502020204030204" pitchFamily="34" charset="0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12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2" presStyleIdx="0" presStyleCnt="3" custScaleX="92994" custScaleY="130192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2" presStyleIdx="1" presStyleCnt="3" custScaleX="92994" custScaleY="130192" custLinFactNeighborX="-1394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AB63AB5-B3FF-4AE4-A464-E9FD48271057}" type="pres">
      <dgm:prSet presAssocID="{5673609C-8445-432D-93C4-A6242B2E8A12}" presName="rootComposite" presStyleCnt="0"/>
      <dgm:spPr/>
      <dgm:t>
        <a:bodyPr/>
        <a:lstStyle/>
        <a:p>
          <a:endParaRPr lang="es-ES"/>
        </a:p>
      </dgm:t>
    </dgm:pt>
    <dgm:pt modelId="{0064E887-F5DA-4F11-99BF-0DCD1DFC9402}" type="pres">
      <dgm:prSet presAssocID="{5673609C-8445-432D-93C4-A6242B2E8A12}" presName="rootText" presStyleLbl="node2" presStyleIdx="2" presStyleCnt="3" custScaleX="92994" custScaleY="169021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  <dgm:t>
        <a:bodyPr/>
        <a:lstStyle/>
        <a:p>
          <a:endParaRPr lang="es-ES"/>
        </a:p>
      </dgm:t>
    </dgm:pt>
    <dgm:pt modelId="{47D3C9F0-74F8-4E5C-BBE5-801C494A1707}" type="pres">
      <dgm:prSet presAssocID="{5673609C-8445-432D-93C4-A6242B2E8A12}" presName="hierChild5" presStyleCnt="0"/>
      <dgm:spPr/>
      <dgm:t>
        <a:bodyPr/>
        <a:lstStyle/>
        <a:p>
          <a:endParaRPr lang="es-ES"/>
        </a:p>
      </dgm:t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16070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104254</a:t>
          </a:r>
          <a:endParaRPr lang="es-ES" sz="1200" dirty="0">
            <a:latin typeface="Calibri" panose="020F0502020204030204" pitchFamily="34" charset="0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43731, 71399, 73992, 102343, 102478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24568</a:t>
          </a:r>
          <a:endParaRPr lang="es-ES" sz="1200" dirty="0"/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61606</a:t>
          </a: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 de Intendencia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15350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61861</a:t>
          </a: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/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/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Intendentes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15859, 19470, 19471, 19472, 20047, 20725, 20726, 23075, 44463, 44479, 44593, 66206, 73669, 76196, 84000, 84205, 104584, 117366, (2) Vacantes</a:t>
          </a: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/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/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Chofer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18</a:t>
          </a:r>
          <a:r>
            <a:rPr lang="es-MX" altLang="es-MX" sz="1200" dirty="0" smtClean="0"/>
            <a:t>749</a:t>
          </a:r>
          <a:endParaRPr lang="es-ES" sz="1200" dirty="0"/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/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894D4FF-66AC-4158-8130-C4BC9741F635}" type="pres">
      <dgm:prSet presAssocID="{08165E91-96BF-4A01-9961-A8CB8CC0CBE2}" presName="rootComposite" presStyleCnt="0"/>
      <dgm:spPr/>
      <dgm:t>
        <a:bodyPr/>
        <a:lstStyle/>
        <a:p>
          <a:endParaRPr lang="es-ES"/>
        </a:p>
      </dgm:t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  <dgm:t>
        <a:bodyPr/>
        <a:lstStyle/>
        <a:p>
          <a:endParaRPr lang="es-ES"/>
        </a:p>
      </dgm:t>
    </dgm:pt>
    <dgm:pt modelId="{73AA1777-832A-49DA-9575-7F0499A779B8}" type="pres">
      <dgm:prSet presAssocID="{08165E91-96BF-4A01-9961-A8CB8CC0CBE2}" presName="hierChild5" presStyleCnt="0"/>
      <dgm:spPr/>
      <dgm:t>
        <a:bodyPr/>
        <a:lstStyle/>
        <a:p>
          <a:endParaRPr lang="es-ES"/>
        </a:p>
      </dgm:t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349C27DF-8BAF-4539-9B50-DA1FE4CDFD0E}" type="pres">
      <dgm:prSet presAssocID="{7EE32AB9-5083-4F45-8A1F-7FC616E6A75E}" presName="rootComposite" presStyleCnt="0"/>
      <dgm:spPr/>
      <dgm:t>
        <a:bodyPr/>
        <a:lstStyle/>
        <a:p>
          <a:endParaRPr lang="es-ES"/>
        </a:p>
      </dgm:t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  <dgm:t>
        <a:bodyPr/>
        <a:lstStyle/>
        <a:p>
          <a:endParaRPr lang="es-ES"/>
        </a:p>
      </dgm:t>
    </dgm:pt>
    <dgm:pt modelId="{0D215BCD-C1B0-43A2-A91E-10C6ACCD4CB6}" type="pres">
      <dgm:prSet presAssocID="{7EE32AB9-5083-4F45-8A1F-7FC616E6A75E}" presName="hierChild5" presStyleCnt="0"/>
      <dgm:spPr/>
      <dgm:t>
        <a:bodyPr/>
        <a:lstStyle/>
        <a:p>
          <a:endParaRPr lang="es-ES"/>
        </a:p>
      </dgm:t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723203A-5F71-4016-A329-F9AE9719083B}" type="pres">
      <dgm:prSet presAssocID="{FE5DBA7D-92F8-4138-A38E-7DF5BE73595D}" presName="rootComposite" presStyleCnt="0"/>
      <dgm:spPr/>
      <dgm:t>
        <a:bodyPr/>
        <a:lstStyle/>
        <a:p>
          <a:endParaRPr lang="es-ES"/>
        </a:p>
      </dgm:t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  <dgm:t>
        <a:bodyPr/>
        <a:lstStyle/>
        <a:p>
          <a:endParaRPr lang="es-ES"/>
        </a:p>
      </dgm:t>
    </dgm:pt>
    <dgm:pt modelId="{95E327AD-8505-4EFA-A243-9C4CD7206E22}" type="pres">
      <dgm:prSet presAssocID="{FE5DBA7D-92F8-4138-A38E-7DF5BE73595D}" presName="hierChild5" presStyleCnt="0"/>
      <dgm:spPr/>
      <dgm:t>
        <a:bodyPr/>
        <a:lstStyle/>
        <a:p>
          <a:endParaRPr lang="es-ES"/>
        </a:p>
      </dgm:t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1E0178-F6AE-462C-AA6D-0103F7C08D06}" type="pres">
      <dgm:prSet presAssocID="{3DEB043E-EC53-4BBE-BF0C-4A2DD7E14584}" presName="rootComposite" presStyleCnt="0"/>
      <dgm:spPr/>
      <dgm:t>
        <a:bodyPr/>
        <a:lstStyle/>
        <a:p>
          <a:endParaRPr lang="es-ES"/>
        </a:p>
      </dgm:t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  <dgm:t>
        <a:bodyPr/>
        <a:lstStyle/>
        <a:p>
          <a:endParaRPr lang="es-ES"/>
        </a:p>
      </dgm:t>
    </dgm:pt>
    <dgm:pt modelId="{E7714A89-E1FF-4B49-96F3-F04E1A4A7404}" type="pres">
      <dgm:prSet presAssocID="{3DEB043E-EC53-4BBE-BF0C-4A2DD7E14584}" presName="hierChild5" presStyleCnt="0"/>
      <dgm:spPr/>
      <dgm:t>
        <a:bodyPr/>
        <a:lstStyle/>
        <a:p>
          <a:endParaRPr lang="es-ES"/>
        </a:p>
      </dgm:t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05978909-587A-4975-A484-75011558EA46}" type="pres">
      <dgm:prSet presAssocID="{36E62343-136A-4966-BE2A-F4B729563614}" presName="rootComposite" presStyleCnt="0"/>
      <dgm:spPr/>
      <dgm:t>
        <a:bodyPr/>
        <a:lstStyle/>
        <a:p>
          <a:endParaRPr lang="es-ES"/>
        </a:p>
      </dgm:t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  <dgm:t>
        <a:bodyPr/>
        <a:lstStyle/>
        <a:p>
          <a:endParaRPr lang="es-ES"/>
        </a:p>
      </dgm:t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94775" custScaleY="461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  <dgm:t>
        <a:bodyPr/>
        <a:lstStyle/>
        <a:p>
          <a:endParaRPr lang="es-ES"/>
        </a:p>
      </dgm:t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Patrimonio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101395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65226, 73179, 105041, 112192, </a:t>
          </a:r>
          <a:r>
            <a:rPr lang="es-MX" sz="1200" b="0" i="0" u="none" dirty="0" smtClean="0"/>
            <a:t>120766</a:t>
          </a:r>
          <a:endParaRPr lang="es-MX" altLang="es-MX" sz="1200" dirty="0" smtClean="0">
            <a:latin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19978, 60359, 210584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23962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112082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70515, 75499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Almacenista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Vacante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119724</a:t>
          </a:r>
          <a:endParaRPr lang="es-MX" altLang="es-MX" sz="1200" dirty="0" smtClean="0">
            <a:latin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Administrativo(a)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74929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210405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03FEF4F-F776-4F38-9783-19A0D21C8AA8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Intendente</a:t>
          </a:r>
        </a:p>
        <a:p>
          <a:r>
            <a:rPr lang="es-ES" sz="1200" dirty="0" smtClean="0">
              <a:latin typeface="Calibri" panose="020F0502020204030204" pitchFamily="34" charset="0"/>
            </a:rPr>
            <a:t>Vacante</a:t>
          </a:r>
        </a:p>
      </dgm:t>
    </dgm:pt>
    <dgm:pt modelId="{FCC987C4-2A5A-4428-BD55-8A160606D7FB}" type="parTrans" cxnId="{0381A048-FD09-4A83-A0DA-C54E88047683}">
      <dgm:prSet/>
      <dgm:spPr/>
      <dgm:t>
        <a:bodyPr/>
        <a:lstStyle/>
        <a:p>
          <a:endParaRPr lang="es-ES" sz="1200"/>
        </a:p>
      </dgm:t>
    </dgm:pt>
    <dgm:pt modelId="{CD5794E7-027A-46FA-B450-D00B66227FDE}" type="sibTrans" cxnId="{0381A048-FD09-4A83-A0DA-C54E8804768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08882" custScaleY="152762" custLinFactNeighborY="-240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3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3" custScaleX="189604" custScaleY="149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3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3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3" custScaleX="189604" custScaleY="2861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3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097CA852-3A0B-4914-9CF9-F0F3CBF10A41}" type="pres">
      <dgm:prSet presAssocID="{FCC987C4-2A5A-4428-BD55-8A160606D7F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46BBCE9-9501-4C7E-8A6C-D5C5AD37128E}" type="pres">
      <dgm:prSet presAssocID="{103FEF4F-F776-4F38-9783-19A0D21C8AA8}" presName="hierRoot2" presStyleCnt="0">
        <dgm:presLayoutVars>
          <dgm:hierBranch val="init"/>
        </dgm:presLayoutVars>
      </dgm:prSet>
      <dgm:spPr/>
    </dgm:pt>
    <dgm:pt modelId="{BCC4BB4A-003C-4F0A-85C1-8D6D8B75A1EE}" type="pres">
      <dgm:prSet presAssocID="{103FEF4F-F776-4F38-9783-19A0D21C8AA8}" presName="rootComposite" presStyleCnt="0"/>
      <dgm:spPr/>
    </dgm:pt>
    <dgm:pt modelId="{9DFA1436-C00E-43C6-B722-873D6181B54C}" type="pres">
      <dgm:prSet presAssocID="{103FEF4F-F776-4F38-9783-19A0D21C8AA8}" presName="rootText" presStyleLbl="node2" presStyleIdx="2" presStyleCnt="3" custScaleX="189604" custScaleY="149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52D371-F683-4242-96B8-A7E53C5546AC}" type="pres">
      <dgm:prSet presAssocID="{103FEF4F-F776-4F38-9783-19A0D21C8AA8}" presName="rootConnector" presStyleLbl="node2" presStyleIdx="2" presStyleCnt="3"/>
      <dgm:spPr/>
      <dgm:t>
        <a:bodyPr/>
        <a:lstStyle/>
        <a:p>
          <a:endParaRPr lang="es-ES"/>
        </a:p>
      </dgm:t>
    </dgm:pt>
    <dgm:pt modelId="{B19FFD93-996A-48E7-91D3-EA70F8F2B22B}" type="pres">
      <dgm:prSet presAssocID="{103FEF4F-F776-4F38-9783-19A0D21C8AA8}" presName="hierChild4" presStyleCnt="0"/>
      <dgm:spPr/>
    </dgm:pt>
    <dgm:pt modelId="{614D7AF1-B7FF-4465-B359-54A05526F267}" type="pres">
      <dgm:prSet presAssocID="{103FEF4F-F776-4F38-9783-19A0D21C8AA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0381A048-FD09-4A83-A0DA-C54E88047683}" srcId="{9DEA55C1-E59C-4B5B-90DC-1D0B54C2B20C}" destId="{103FEF4F-F776-4F38-9783-19A0D21C8AA8}" srcOrd="2" destOrd="0" parTransId="{FCC987C4-2A5A-4428-BD55-8A160606D7FB}" sibTransId="{CD5794E7-027A-46FA-B450-D00B66227FD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05CD1E2C-D30C-41E6-BD7C-E6EB68A1E2A8}" type="presOf" srcId="{103FEF4F-F776-4F38-9783-19A0D21C8AA8}" destId="{9DFA1436-C00E-43C6-B722-873D6181B54C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28021A39-186B-40AE-8A3D-7E5D62572B74}" type="presOf" srcId="{FCC987C4-2A5A-4428-BD55-8A160606D7FB}" destId="{097CA852-3A0B-4914-9CF9-F0F3CBF10A41}" srcOrd="0" destOrd="0" presId="urn:microsoft.com/office/officeart/2005/8/layout/orgChart1"/>
    <dgm:cxn modelId="{49391939-D275-44EB-B803-DA4B0BF50B68}" type="presOf" srcId="{103FEF4F-F776-4F38-9783-19A0D21C8AA8}" destId="{0552D371-F683-4242-96B8-A7E53C5546A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916A0581-7261-4F25-9A52-DF8431DC897A}" type="presParOf" srcId="{05E8A0F8-8F4A-4D16-B455-9B21EE5D83FA}" destId="{097CA852-3A0B-4914-9CF9-F0F3CBF10A41}" srcOrd="4" destOrd="0" presId="urn:microsoft.com/office/officeart/2005/8/layout/orgChart1"/>
    <dgm:cxn modelId="{5FF378E6-43DF-4715-933C-02BD781D0052}" type="presParOf" srcId="{05E8A0F8-8F4A-4D16-B455-9B21EE5D83FA}" destId="{146BBCE9-9501-4C7E-8A6C-D5C5AD37128E}" srcOrd="5" destOrd="0" presId="urn:microsoft.com/office/officeart/2005/8/layout/orgChart1"/>
    <dgm:cxn modelId="{24FBBAB0-B0D5-4965-8A3F-5403F2F18479}" type="presParOf" srcId="{146BBCE9-9501-4C7E-8A6C-D5C5AD37128E}" destId="{BCC4BB4A-003C-4F0A-85C1-8D6D8B75A1EE}" srcOrd="0" destOrd="0" presId="urn:microsoft.com/office/officeart/2005/8/layout/orgChart1"/>
    <dgm:cxn modelId="{EDFD6AC4-C443-41F0-964B-AF091E3ADBCD}" type="presParOf" srcId="{BCC4BB4A-003C-4F0A-85C1-8D6D8B75A1EE}" destId="{9DFA1436-C00E-43C6-B722-873D6181B54C}" srcOrd="0" destOrd="0" presId="urn:microsoft.com/office/officeart/2005/8/layout/orgChart1"/>
    <dgm:cxn modelId="{00504326-533E-4398-844D-BFE4A247A1E4}" type="presParOf" srcId="{BCC4BB4A-003C-4F0A-85C1-8D6D8B75A1EE}" destId="{0552D371-F683-4242-96B8-A7E53C5546AC}" srcOrd="1" destOrd="0" presId="urn:microsoft.com/office/officeart/2005/8/layout/orgChart1"/>
    <dgm:cxn modelId="{B8E35AF1-AA23-43C8-908F-88A4614103DF}" type="presParOf" srcId="{146BBCE9-9501-4C7E-8A6C-D5C5AD37128E}" destId="{B19FFD93-996A-48E7-91D3-EA70F8F2B22B}" srcOrd="1" destOrd="0" presId="urn:microsoft.com/office/officeart/2005/8/layout/orgChart1"/>
    <dgm:cxn modelId="{0C03E6CF-AEA1-4DBD-8B83-C97DE5F05770}" type="presParOf" srcId="{146BBCE9-9501-4C7E-8A6C-D5C5AD37128E}" destId="{614D7AF1-B7FF-4465-B359-54A05526F267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Comunicación Social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24199</a:t>
          </a:r>
          <a:endParaRPr lang="es-ES" sz="1200" dirty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Prensa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111495</a:t>
          </a:r>
          <a:endParaRPr lang="es-ES" sz="1200" dirty="0">
            <a:solidFill>
              <a:schemeClr val="tx1"/>
            </a:solidFill>
          </a:endParaRPr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Diseñador(a)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104838</a:t>
          </a:r>
          <a:endParaRPr lang="es-ES" sz="1200" dirty="0">
            <a:solidFill>
              <a:schemeClr val="tx1"/>
            </a:solidFill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 smtClean="0">
              <a:solidFill>
                <a:schemeClr val="tx1"/>
              </a:solidFill>
            </a:rPr>
            <a:t>PRENSA</a:t>
          </a:r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Fotógrafo(a)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18600</a:t>
          </a:r>
          <a:endParaRPr lang="es-ES" sz="1200" dirty="0">
            <a:solidFill>
              <a:schemeClr val="tx1"/>
            </a:solidFill>
          </a:endParaRPr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83963</a:t>
          </a:r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21413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66125, </a:t>
          </a:r>
          <a:r>
            <a:rPr lang="es-MX" sz="1200" dirty="0" smtClean="0">
              <a:solidFill>
                <a:schemeClr val="tx1"/>
              </a:solidFill>
            </a:rPr>
            <a:t>84553</a:t>
          </a:r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Abogado(a)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63696</a:t>
          </a:r>
          <a:endParaRPr lang="es-ES" sz="1200" dirty="0">
            <a:solidFill>
              <a:schemeClr val="tx1"/>
            </a:solidFill>
          </a:endParaRPr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9475" custScaleY="118428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7603" custScaleY="98402" custLinFactNeighborY="-26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Y="98402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MX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Y="339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MX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Y="143894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Y="143894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Y="143894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Y="98402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Director(a) de Policía</a:t>
          </a:r>
        </a:p>
        <a:p>
          <a:r>
            <a:rPr lang="es-MX" sz="1200" b="0" i="0" u="none" dirty="0" smtClean="0"/>
            <a:t>75183</a:t>
          </a:r>
          <a:endParaRPr lang="es-ES" sz="1200" dirty="0" smtClean="0"/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Supervisor(a)</a:t>
          </a:r>
        </a:p>
        <a:p>
          <a:r>
            <a:rPr lang="es-MX" altLang="es-MX" sz="1200" dirty="0" smtClean="0">
              <a:cs typeface="Arial" charset="0"/>
            </a:rPr>
            <a:t>101600</a:t>
          </a:r>
          <a:endParaRPr lang="es-ES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 smtClean="0">
              <a:cs typeface="Arial" charset="0"/>
            </a:rPr>
            <a:t>GUARDIA INTERNA</a:t>
          </a:r>
          <a:endParaRPr lang="es-ES" sz="1200" dirty="0">
            <a:cs typeface="Arial" charset="0"/>
          </a:endParaRP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Jefe(a) 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Operativa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</a:t>
          </a:r>
        </a:p>
        <a:p>
          <a:r>
            <a:rPr lang="es-MX" altLang="es-MX" sz="1200" dirty="0" smtClean="0">
              <a:cs typeface="Arial" charset="0"/>
            </a:rPr>
            <a:t>72744</a:t>
          </a:r>
          <a:endParaRPr lang="es-ES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</a:p>
        <a:p>
          <a:r>
            <a:rPr lang="es-MX" altLang="es-MX" sz="1200" dirty="0" smtClean="0">
              <a:cs typeface="Arial" charset="0"/>
            </a:rPr>
            <a:t>110721</a:t>
          </a:r>
          <a:endParaRPr lang="es-ES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 Administrativos(as)</a:t>
          </a:r>
        </a:p>
        <a:p>
          <a:r>
            <a:rPr lang="es-MX" altLang="es-MX" sz="1200" dirty="0" smtClean="0">
              <a:cs typeface="Arial" charset="0"/>
            </a:rPr>
            <a:t>75512, 101853, Vacante</a:t>
          </a: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966B98E5-5433-442B-9EC9-D4D68A6643F3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de Reclusorios</a:t>
          </a:r>
          <a:endParaRPr lang="es-ES" sz="1200" dirty="0">
            <a:cs typeface="Arial" charset="0"/>
          </a:endParaRPr>
        </a:p>
      </dgm:t>
    </dgm:pt>
    <dgm:pt modelId="{991A6A4B-3144-495D-AB45-3DAA2674B571}" type="parTrans" cxnId="{80327A52-BA61-4435-B9E0-6E7DEF1B2D19}">
      <dgm:prSet/>
      <dgm:spPr/>
      <dgm:t>
        <a:bodyPr/>
        <a:lstStyle/>
        <a:p>
          <a:endParaRPr lang="es-ES" sz="1200"/>
        </a:p>
      </dgm:t>
    </dgm:pt>
    <dgm:pt modelId="{38A864AD-F2DA-4893-8A87-5515AA1A5F90}" type="sibTrans" cxnId="{80327A52-BA61-4435-B9E0-6E7DEF1B2D19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Grupos De Apoyo</a:t>
          </a:r>
          <a:endParaRPr lang="es-ES" sz="1200" dirty="0">
            <a:cs typeface="Arial" charset="0"/>
          </a:endParaRPr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79804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811A6876-359B-4EC7-96A8-9E1342C6ECE9}" type="pres">
      <dgm:prSet presAssocID="{991A6A4B-3144-495D-AB45-3DAA2674B571}" presName="Name37" presStyleLbl="parChTrans1D2" presStyleIdx="3" presStyleCnt="9"/>
      <dgm:spPr/>
      <dgm:t>
        <a:bodyPr/>
        <a:lstStyle/>
        <a:p>
          <a:endParaRPr lang="es-ES"/>
        </a:p>
      </dgm:t>
    </dgm:pt>
    <dgm:pt modelId="{27A10210-AD23-4D27-B77F-1C5780144FFE}" type="pres">
      <dgm:prSet presAssocID="{966B98E5-5433-442B-9EC9-D4D68A6643F3}" presName="hierRoot2" presStyleCnt="0">
        <dgm:presLayoutVars>
          <dgm:hierBranch val="init"/>
        </dgm:presLayoutVars>
      </dgm:prSet>
      <dgm:spPr/>
    </dgm:pt>
    <dgm:pt modelId="{00E5CE85-A617-4F22-9D23-B52B84F25251}" type="pres">
      <dgm:prSet presAssocID="{966B98E5-5433-442B-9EC9-D4D68A6643F3}" presName="rootComposite" presStyleCnt="0"/>
      <dgm:spPr/>
    </dgm:pt>
    <dgm:pt modelId="{D0BCC961-2E9D-4EC0-99B4-0CB54C76518D}" type="pres">
      <dgm:prSet presAssocID="{966B98E5-5433-442B-9EC9-D4D68A6643F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32B9C-B253-4366-A430-52B4F7CA1B58}" type="pres">
      <dgm:prSet presAssocID="{966B98E5-5433-442B-9EC9-D4D68A6643F3}" presName="rootConnector" presStyleLbl="node2" presStyleIdx="3" presStyleCnt="5"/>
      <dgm:spPr/>
      <dgm:t>
        <a:bodyPr/>
        <a:lstStyle/>
        <a:p>
          <a:endParaRPr lang="es-ES"/>
        </a:p>
      </dgm:t>
    </dgm:pt>
    <dgm:pt modelId="{29E103C2-53CC-41BA-8B73-474C9FB8BF6F}" type="pres">
      <dgm:prSet presAssocID="{966B98E5-5433-442B-9EC9-D4D68A6643F3}" presName="hierChild4" presStyleCnt="0"/>
      <dgm:spPr/>
    </dgm:pt>
    <dgm:pt modelId="{4AD87B92-5678-4C98-9DB0-6157B2EEAA60}" type="pres">
      <dgm:prSet presAssocID="{966B98E5-5433-442B-9EC9-D4D68A6643F3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101896" custScaleY="145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101896" custScaleY="145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01B52255-D135-4015-81D0-2DCC5CEB01FA}" type="presOf" srcId="{966B98E5-5433-442B-9EC9-D4D68A6643F3}" destId="{D0BCC961-2E9D-4EC0-99B4-0CB54C76518D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9DEB96B2-5990-442F-BD87-0EDF2105C0E5}" type="presOf" srcId="{966B98E5-5433-442B-9EC9-D4D68A6643F3}" destId="{A6032B9C-B253-4366-A430-52B4F7CA1B58}" srcOrd="1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80327A52-BA61-4435-B9E0-6E7DEF1B2D19}" srcId="{1A675F25-FDD3-4EF3-8931-B68E61D4CC89}" destId="{966B98E5-5433-442B-9EC9-D4D68A6643F3}" srcOrd="7" destOrd="0" parTransId="{991A6A4B-3144-495D-AB45-3DAA2674B571}" sibTransId="{38A864AD-F2DA-4893-8A87-5515AA1A5F90}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C2216506-98E9-4995-9CBF-0F0F06FF3B81}" type="presOf" srcId="{991A6A4B-3144-495D-AB45-3DAA2674B571}" destId="{811A6876-359B-4EC7-96A8-9E1342C6ECE9}" srcOrd="0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2B626DE3-CDEE-4C76-AA32-DFC7DD24D2B3}" type="presParOf" srcId="{AA52DF43-9C27-4229-B65B-693091F35EE0}" destId="{811A6876-359B-4EC7-96A8-9E1342C6ECE9}" srcOrd="6" destOrd="0" presId="urn:microsoft.com/office/officeart/2005/8/layout/orgChart1"/>
    <dgm:cxn modelId="{F286570C-C075-4FCE-A76A-207D1DA09EEF}" type="presParOf" srcId="{AA52DF43-9C27-4229-B65B-693091F35EE0}" destId="{27A10210-AD23-4D27-B77F-1C5780144FFE}" srcOrd="7" destOrd="0" presId="urn:microsoft.com/office/officeart/2005/8/layout/orgChart1"/>
    <dgm:cxn modelId="{513A0BC4-98F8-42EB-B767-ABCC5783D54E}" type="presParOf" srcId="{27A10210-AD23-4D27-B77F-1C5780144FFE}" destId="{00E5CE85-A617-4F22-9D23-B52B84F25251}" srcOrd="0" destOrd="0" presId="urn:microsoft.com/office/officeart/2005/8/layout/orgChart1"/>
    <dgm:cxn modelId="{963C0B2E-0591-4372-9532-E933D8D2B3B0}" type="presParOf" srcId="{00E5CE85-A617-4F22-9D23-B52B84F25251}" destId="{D0BCC961-2E9D-4EC0-99B4-0CB54C76518D}" srcOrd="0" destOrd="0" presId="urn:microsoft.com/office/officeart/2005/8/layout/orgChart1"/>
    <dgm:cxn modelId="{6BBD1415-F228-44AE-8126-587B2B9D33E2}" type="presParOf" srcId="{00E5CE85-A617-4F22-9D23-B52B84F25251}" destId="{A6032B9C-B253-4366-A430-52B4F7CA1B58}" srcOrd="1" destOrd="0" presId="urn:microsoft.com/office/officeart/2005/8/layout/orgChart1"/>
    <dgm:cxn modelId="{C171EFC8-8475-4E55-B7E6-1E4E67A5E143}" type="presParOf" srcId="{27A10210-AD23-4D27-B77F-1C5780144FFE}" destId="{29E103C2-53CC-41BA-8B73-474C9FB8BF6F}" srcOrd="1" destOrd="0" presId="urn:microsoft.com/office/officeart/2005/8/layout/orgChart1"/>
    <dgm:cxn modelId="{3CB39DA1-C3AC-4369-AAC8-B7F611B60162}" type="presParOf" srcId="{27A10210-AD23-4D27-B77F-1C5780144FFE}" destId="{4AD87B92-5678-4C98-9DB0-6157B2EEAA60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 smtClean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</a:p>
        <a:p>
          <a:r>
            <a:rPr lang="es-MX" sz="1200" dirty="0" smtClean="0"/>
            <a:t>102692, 102699, 102703, 102831, 102845, 102951, 102977, 103191, 103624, 103695, 103704, 103832, 104199, 104215, 104550, 104618, 104630, 105064, 113725, 119761, 119762, </a:t>
          </a:r>
          <a:r>
            <a:rPr lang="es-MX" sz="1200" b="0" i="0" u="none" dirty="0" smtClean="0"/>
            <a:t>119764, </a:t>
          </a:r>
          <a:r>
            <a:rPr lang="es-MX" sz="1200" dirty="0" smtClean="0"/>
            <a:t>119767, 119768, 119771, </a:t>
          </a:r>
          <a:r>
            <a:rPr lang="es-MX" sz="1200" b="0" i="0" u="none" dirty="0" smtClean="0"/>
            <a:t>119775, </a:t>
          </a:r>
          <a:r>
            <a:rPr lang="es-MX" sz="1200" dirty="0" smtClean="0"/>
            <a:t>119779, 119782, </a:t>
          </a:r>
          <a:r>
            <a:rPr lang="es-MX" sz="1200" b="0" i="0" u="none" dirty="0" smtClean="0"/>
            <a:t>119784, </a:t>
          </a:r>
          <a:r>
            <a:rPr lang="es-MX" sz="1200" dirty="0" smtClean="0"/>
            <a:t>119785, 119791, 119795, 119865, 119868, 119873, 119874, </a:t>
          </a:r>
          <a:r>
            <a:rPr lang="es-MX" sz="1200" b="0" i="0" u="none" dirty="0" smtClean="0"/>
            <a:t>119875, </a:t>
          </a:r>
          <a:r>
            <a:rPr lang="es-MX" sz="1200" dirty="0" smtClean="0"/>
            <a:t>119882, 119887</a:t>
          </a:r>
          <a:r>
            <a:rPr lang="es-MX" sz="1200" b="0" i="0" u="none" dirty="0" smtClean="0"/>
            <a:t>, 120032, 120034, 120037, 120042, 120050, 120051, 120052, 120053, 120059, 120172, 120182, 120183, 120186, 120189, 120195, 120199, 120304, 120305, 120305, 120307, 120309, 120310, 120311, 120315, 120316, 120320, 1203022, 120324, 120326, 120328, 120329.</a:t>
          </a: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 smtClean="0"/>
            <a:t>Jefe(a) de Armería</a:t>
          </a:r>
        </a:p>
        <a:p>
          <a:r>
            <a:rPr lang="es-ES" altLang="es-MX" sz="1200" dirty="0" smtClean="0"/>
            <a:t>40101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4E2EB69-B0A2-4C13-9C32-70CD10E473F9}">
      <dgm:prSet custT="1"/>
      <dgm:spPr/>
      <dgm:t>
        <a:bodyPr/>
        <a:lstStyle/>
        <a:p>
          <a:r>
            <a:rPr lang="es-MX" altLang="es-MX" sz="1200" dirty="0" smtClean="0"/>
            <a:t>Supervisor(a) de Armería</a:t>
          </a:r>
        </a:p>
        <a:p>
          <a:r>
            <a:rPr lang="es-MX" sz="1200" dirty="0" smtClean="0"/>
            <a:t>Vacante</a:t>
          </a:r>
        </a:p>
      </dgm:t>
    </dgm:pt>
    <dgm:pt modelId="{554C9532-A9BA-4F5C-B8D1-36B021981635}" type="parTrans" cxnId="{BBF19AA3-7A8F-46AB-BB77-8D2B2178EDC9}">
      <dgm:prSet/>
      <dgm:spPr/>
      <dgm:t>
        <a:bodyPr/>
        <a:lstStyle/>
        <a:p>
          <a:endParaRPr lang="es-ES" sz="1200"/>
        </a:p>
      </dgm:t>
    </dgm:pt>
    <dgm:pt modelId="{1A7F9CAC-BA27-45C1-A0BF-BD4A522F49E4}" type="sibTrans" cxnId="{BBF19AA3-7A8F-46AB-BB77-8D2B2178EDC9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Instructor(a)</a:t>
          </a:r>
        </a:p>
        <a:p>
          <a:r>
            <a:rPr lang="es-MX" altLang="es-MX" sz="1200" dirty="0" smtClean="0"/>
            <a:t>40854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7A118263-0818-4106-9C7E-A44326485744}" type="pres">
      <dgm:prSet presAssocID="{554C9532-A9BA-4F5C-B8D1-36B02198163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776BC86-504A-4D30-A0E5-B1F584CA3A3C}" type="pres">
      <dgm:prSet presAssocID="{94E2EB69-B0A2-4C13-9C32-70CD10E473F9}" presName="hierRoot2" presStyleCnt="0">
        <dgm:presLayoutVars>
          <dgm:hierBranch/>
        </dgm:presLayoutVars>
      </dgm:prSet>
      <dgm:spPr/>
    </dgm:pt>
    <dgm:pt modelId="{6C4DBC8E-096E-4952-8C6C-7BDE90FBD541}" type="pres">
      <dgm:prSet presAssocID="{94E2EB69-B0A2-4C13-9C32-70CD10E473F9}" presName="rootComposite" presStyleCnt="0"/>
      <dgm:spPr/>
    </dgm:pt>
    <dgm:pt modelId="{3BF69D2C-D49F-4970-934C-D5876765EB9F}" type="pres">
      <dgm:prSet presAssocID="{94E2EB69-B0A2-4C13-9C32-70CD10E473F9}" presName="rootText" presStyleLbl="node2" presStyleIdx="0" presStyleCnt="2" custScaleX="68143" custScaleY="74318" custLinFactNeighborX="6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432BE4-89D2-484D-9997-83D677FA345E}" type="pres">
      <dgm:prSet presAssocID="{94E2EB69-B0A2-4C13-9C32-70CD10E473F9}" presName="rootConnector" presStyleLbl="node2" presStyleIdx="0" presStyleCnt="2"/>
      <dgm:spPr/>
      <dgm:t>
        <a:bodyPr/>
        <a:lstStyle/>
        <a:p>
          <a:endParaRPr lang="es-ES"/>
        </a:p>
      </dgm:t>
    </dgm:pt>
    <dgm:pt modelId="{AAF10EB9-CC96-44AE-BC10-09FE00C54A88}" type="pres">
      <dgm:prSet presAssocID="{94E2EB69-B0A2-4C13-9C32-70CD10E473F9}" presName="hierChild4" presStyleCnt="0"/>
      <dgm:spPr/>
    </dgm:pt>
    <dgm:pt modelId="{5999530E-2829-4E3B-807F-5FBD726F800B}" type="pres">
      <dgm:prSet presAssocID="{94E2EB69-B0A2-4C13-9C32-70CD10E473F9}" presName="hierChild5" presStyleCnt="0"/>
      <dgm:spPr/>
    </dgm:pt>
    <dgm:pt modelId="{804819AC-19E4-4834-8164-29C348A4CE8C}" type="pres">
      <dgm:prSet presAssocID="{4F7F85FA-21E1-40E7-B95E-3BF24FDE0D3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1" presStyleCnt="2" custScaleX="68143" custScaleY="74318" custLinFactNeighborX="6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F0892F2-F9C7-433E-9DF9-54D8A9FECA3D}" type="presOf" srcId="{554C9532-A9BA-4F5C-B8D1-36B021981635}" destId="{7A118263-0818-4106-9C7E-A44326485744}" srcOrd="0" destOrd="0" presId="urn:microsoft.com/office/officeart/2005/8/layout/orgChart1"/>
    <dgm:cxn modelId="{BBF19AA3-7A8F-46AB-BB77-8D2B2178EDC9}" srcId="{7D7C4CF2-6C17-42C5-A377-1F7FB5418524}" destId="{94E2EB69-B0A2-4C13-9C32-70CD10E473F9}" srcOrd="0" destOrd="0" parTransId="{554C9532-A9BA-4F5C-B8D1-36B021981635}" sibTransId="{1A7F9CAC-BA27-45C1-A0BF-BD4A522F49E4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1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3EC88A33-5A57-4C4F-8B64-4E8C70468821}" type="presOf" srcId="{94E2EB69-B0A2-4C13-9C32-70CD10E473F9}" destId="{3BF69D2C-D49F-4970-934C-D5876765EB9F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5ED60577-6868-4157-88B7-55C65CAE67C4}" type="presOf" srcId="{94E2EB69-B0A2-4C13-9C32-70CD10E473F9}" destId="{47432BE4-89D2-484D-9997-83D677FA345E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A9FB466A-8491-416F-A5AA-9D51D8DEE0F4}" type="presParOf" srcId="{0CD7EF59-8259-4516-A851-4CA5BECD5AAC}" destId="{7A118263-0818-4106-9C7E-A44326485744}" srcOrd="0" destOrd="0" presId="urn:microsoft.com/office/officeart/2005/8/layout/orgChart1"/>
    <dgm:cxn modelId="{586897E3-F881-4955-AC8F-C6E747EAB0F2}" type="presParOf" srcId="{0CD7EF59-8259-4516-A851-4CA5BECD5AAC}" destId="{C776BC86-504A-4D30-A0E5-B1F584CA3A3C}" srcOrd="1" destOrd="0" presId="urn:microsoft.com/office/officeart/2005/8/layout/orgChart1"/>
    <dgm:cxn modelId="{7211EB50-CFF5-4015-9B8D-2E9C724C9F83}" type="presParOf" srcId="{C776BC86-504A-4D30-A0E5-B1F584CA3A3C}" destId="{6C4DBC8E-096E-4952-8C6C-7BDE90FBD541}" srcOrd="0" destOrd="0" presId="urn:microsoft.com/office/officeart/2005/8/layout/orgChart1"/>
    <dgm:cxn modelId="{C19C8C1B-5D36-4AEB-AC68-953C1D50DA41}" type="presParOf" srcId="{6C4DBC8E-096E-4952-8C6C-7BDE90FBD541}" destId="{3BF69D2C-D49F-4970-934C-D5876765EB9F}" srcOrd="0" destOrd="0" presId="urn:microsoft.com/office/officeart/2005/8/layout/orgChart1"/>
    <dgm:cxn modelId="{D0D50C8D-9A8B-4077-B4B6-5C5922ED28CA}" type="presParOf" srcId="{6C4DBC8E-096E-4952-8C6C-7BDE90FBD541}" destId="{47432BE4-89D2-484D-9997-83D677FA345E}" srcOrd="1" destOrd="0" presId="urn:microsoft.com/office/officeart/2005/8/layout/orgChart1"/>
    <dgm:cxn modelId="{113F328B-FA7A-439C-9509-797F8A7EBDF9}" type="presParOf" srcId="{C776BC86-504A-4D30-A0E5-B1F584CA3A3C}" destId="{AAF10EB9-CC96-44AE-BC10-09FE00C54A88}" srcOrd="1" destOrd="0" presId="urn:microsoft.com/office/officeart/2005/8/layout/orgChart1"/>
    <dgm:cxn modelId="{2FA5789B-5145-43B6-97D0-692618DCEB57}" type="presParOf" srcId="{C776BC86-504A-4D30-A0E5-B1F584CA3A3C}" destId="{5999530E-2829-4E3B-807F-5FBD726F800B}" srcOrd="2" destOrd="0" presId="urn:microsoft.com/office/officeart/2005/8/layout/orgChart1"/>
    <dgm:cxn modelId="{5D3136D8-D6A4-4DA2-AA6C-3BDE3E3BF577}" type="presParOf" srcId="{0CD7EF59-8259-4516-A851-4CA5BECD5AAC}" destId="{804819AC-19E4-4834-8164-29C348A4CE8C}" srcOrd="2" destOrd="0" presId="urn:microsoft.com/office/officeart/2005/8/layout/orgChart1"/>
    <dgm:cxn modelId="{C13324E1-1B6E-44CC-9671-5043E8164491}" type="presParOf" srcId="{0CD7EF59-8259-4516-A851-4CA5BECD5AAC}" destId="{8945349E-1726-4E26-8CD7-6CFF73342BFC}" srcOrd="3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A1CE9-2ADC-48BB-A575-E41CBE87CF00}">
      <dsp:nvSpPr>
        <dsp:cNvPr id="0" name=""/>
        <dsp:cNvSpPr/>
      </dsp:nvSpPr>
      <dsp:spPr>
        <a:xfrm>
          <a:off x="4335388" y="4285360"/>
          <a:ext cx="153661" cy="590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0495"/>
              </a:lnTo>
              <a:lnTo>
                <a:pt x="153661" y="5904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58C35-5756-4BCC-A575-20C7DA6B571B}">
      <dsp:nvSpPr>
        <dsp:cNvPr id="0" name=""/>
        <dsp:cNvSpPr/>
      </dsp:nvSpPr>
      <dsp:spPr>
        <a:xfrm>
          <a:off x="4181726" y="4285360"/>
          <a:ext cx="153661" cy="590495"/>
        </a:xfrm>
        <a:custGeom>
          <a:avLst/>
          <a:gdLst/>
          <a:ahLst/>
          <a:cxnLst/>
          <a:rect l="0" t="0" r="0" b="0"/>
          <a:pathLst>
            <a:path>
              <a:moveTo>
                <a:pt x="153661" y="0"/>
              </a:moveTo>
              <a:lnTo>
                <a:pt x="153661" y="590495"/>
              </a:lnTo>
              <a:lnTo>
                <a:pt x="0" y="5904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76A5E-8CD4-4043-A418-A7E8538F5411}">
      <dsp:nvSpPr>
        <dsp:cNvPr id="0" name=""/>
        <dsp:cNvSpPr/>
      </dsp:nvSpPr>
      <dsp:spPr>
        <a:xfrm>
          <a:off x="2731646" y="1183288"/>
          <a:ext cx="315657" cy="27340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4049"/>
              </a:lnTo>
              <a:lnTo>
                <a:pt x="315657" y="2734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ACA6F-76B2-4836-8D28-7C8985B6159B}">
      <dsp:nvSpPr>
        <dsp:cNvPr id="0" name=""/>
        <dsp:cNvSpPr/>
      </dsp:nvSpPr>
      <dsp:spPr>
        <a:xfrm>
          <a:off x="2577984" y="1183288"/>
          <a:ext cx="153661" cy="2734049"/>
        </a:xfrm>
        <a:custGeom>
          <a:avLst/>
          <a:gdLst/>
          <a:ahLst/>
          <a:cxnLst/>
          <a:rect l="0" t="0" r="0" b="0"/>
          <a:pathLst>
            <a:path>
              <a:moveTo>
                <a:pt x="153661" y="0"/>
              </a:moveTo>
              <a:lnTo>
                <a:pt x="153661" y="2734049"/>
              </a:lnTo>
              <a:lnTo>
                <a:pt x="0" y="2734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D6FA65-2522-463B-816C-03F08B3589AF}">
      <dsp:nvSpPr>
        <dsp:cNvPr id="0" name=""/>
        <dsp:cNvSpPr/>
      </dsp:nvSpPr>
      <dsp:spPr>
        <a:xfrm>
          <a:off x="2731646" y="1183288"/>
          <a:ext cx="153661" cy="1690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0681"/>
              </a:lnTo>
              <a:lnTo>
                <a:pt x="153661" y="1690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A0EF7-EA05-4989-8854-6871EFB1F1A9}">
      <dsp:nvSpPr>
        <dsp:cNvPr id="0" name=""/>
        <dsp:cNvSpPr/>
      </dsp:nvSpPr>
      <dsp:spPr>
        <a:xfrm>
          <a:off x="2577984" y="1183288"/>
          <a:ext cx="153661" cy="1690681"/>
        </a:xfrm>
        <a:custGeom>
          <a:avLst/>
          <a:gdLst/>
          <a:ahLst/>
          <a:cxnLst/>
          <a:rect l="0" t="0" r="0" b="0"/>
          <a:pathLst>
            <a:path>
              <a:moveTo>
                <a:pt x="153661" y="0"/>
              </a:moveTo>
              <a:lnTo>
                <a:pt x="153661" y="1690681"/>
              </a:lnTo>
              <a:lnTo>
                <a:pt x="0" y="16906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A848E-F745-48DC-BC4D-94F87A0E876C}">
      <dsp:nvSpPr>
        <dsp:cNvPr id="0" name=""/>
        <dsp:cNvSpPr/>
      </dsp:nvSpPr>
      <dsp:spPr>
        <a:xfrm>
          <a:off x="2731646" y="1183288"/>
          <a:ext cx="153661" cy="647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313"/>
              </a:lnTo>
              <a:lnTo>
                <a:pt x="153661" y="6473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544EF-8F74-4F4E-807A-5F0DA4044F6B}">
      <dsp:nvSpPr>
        <dsp:cNvPr id="0" name=""/>
        <dsp:cNvSpPr/>
      </dsp:nvSpPr>
      <dsp:spPr>
        <a:xfrm>
          <a:off x="2577984" y="1183288"/>
          <a:ext cx="153661" cy="642359"/>
        </a:xfrm>
        <a:custGeom>
          <a:avLst/>
          <a:gdLst/>
          <a:ahLst/>
          <a:cxnLst/>
          <a:rect l="0" t="0" r="0" b="0"/>
          <a:pathLst>
            <a:path>
              <a:moveTo>
                <a:pt x="153661" y="0"/>
              </a:moveTo>
              <a:lnTo>
                <a:pt x="153661" y="642359"/>
              </a:lnTo>
              <a:lnTo>
                <a:pt x="0" y="642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F5B38-B01E-44B2-9779-EF00B5006E6C}">
      <dsp:nvSpPr>
        <dsp:cNvPr id="0" name=""/>
        <dsp:cNvSpPr/>
      </dsp:nvSpPr>
      <dsp:spPr>
        <a:xfrm>
          <a:off x="1270860" y="323845"/>
          <a:ext cx="2921571" cy="8594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Comisario(a) General</a:t>
          </a:r>
        </a:p>
      </dsp:txBody>
      <dsp:txXfrm>
        <a:off x="1270860" y="323845"/>
        <a:ext cx="2921571" cy="859442"/>
      </dsp:txXfrm>
    </dsp:sp>
    <dsp:sp modelId="{16AAF0CA-6CD6-47AA-8AB6-DCBF20F41BA5}">
      <dsp:nvSpPr>
        <dsp:cNvPr id="0" name=""/>
        <dsp:cNvSpPr/>
      </dsp:nvSpPr>
      <dsp:spPr>
        <a:xfrm>
          <a:off x="1815" y="1457625"/>
          <a:ext cx="2576169" cy="736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Director(a) de la Academia y Centro de Capacitación Continua</a:t>
          </a:r>
        </a:p>
      </dsp:txBody>
      <dsp:txXfrm>
        <a:off x="1815" y="1457625"/>
        <a:ext cx="2576169" cy="736045"/>
      </dsp:txXfrm>
    </dsp:sp>
    <dsp:sp modelId="{3AF400D8-E83E-422C-8BAD-B5DAB885243F}">
      <dsp:nvSpPr>
        <dsp:cNvPr id="0" name=""/>
        <dsp:cNvSpPr/>
      </dsp:nvSpPr>
      <dsp:spPr>
        <a:xfrm>
          <a:off x="2885307" y="1462579"/>
          <a:ext cx="2576169" cy="736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Director(a) de Comando, Control,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Comunicaciones y Cómputo</a:t>
          </a:r>
        </a:p>
      </dsp:txBody>
      <dsp:txXfrm>
        <a:off x="2885307" y="1462579"/>
        <a:ext cx="2576169" cy="736045"/>
      </dsp:txXfrm>
    </dsp:sp>
    <dsp:sp modelId="{990FC1FE-2F3E-4449-B0C0-644E01E26260}">
      <dsp:nvSpPr>
        <dsp:cNvPr id="0" name=""/>
        <dsp:cNvSpPr/>
      </dsp:nvSpPr>
      <dsp:spPr>
        <a:xfrm>
          <a:off x="1815" y="2505947"/>
          <a:ext cx="2576169" cy="736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Director(a) de Prevención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Social del Delito</a:t>
          </a:r>
        </a:p>
      </dsp:txBody>
      <dsp:txXfrm>
        <a:off x="1815" y="2505947"/>
        <a:ext cx="2576169" cy="736045"/>
      </dsp:txXfrm>
    </dsp:sp>
    <dsp:sp modelId="{A2C57FEC-9BE4-4D2C-AE94-7ED30BF0747B}">
      <dsp:nvSpPr>
        <dsp:cNvPr id="0" name=""/>
        <dsp:cNvSpPr/>
      </dsp:nvSpPr>
      <dsp:spPr>
        <a:xfrm>
          <a:off x="2885307" y="2505947"/>
          <a:ext cx="2576169" cy="736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Director(a) de Análisis, Información Y Tecnología</a:t>
          </a:r>
        </a:p>
      </dsp:txBody>
      <dsp:txXfrm>
        <a:off x="2885307" y="2505947"/>
        <a:ext cx="2576169" cy="736045"/>
      </dsp:txXfrm>
    </dsp:sp>
    <dsp:sp modelId="{0AF4A2FE-3782-4531-9578-5D68823CAAC2}">
      <dsp:nvSpPr>
        <dsp:cNvPr id="0" name=""/>
        <dsp:cNvSpPr/>
      </dsp:nvSpPr>
      <dsp:spPr>
        <a:xfrm>
          <a:off x="1815" y="3549315"/>
          <a:ext cx="2576169" cy="736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Director(a)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Administrativo(a)</a:t>
          </a:r>
        </a:p>
      </dsp:txBody>
      <dsp:txXfrm>
        <a:off x="1815" y="3549315"/>
        <a:ext cx="2576169" cy="736045"/>
      </dsp:txXfrm>
    </dsp:sp>
    <dsp:sp modelId="{59235B3B-BC15-46C0-8CB8-24909E636BAF}">
      <dsp:nvSpPr>
        <dsp:cNvPr id="0" name=""/>
        <dsp:cNvSpPr/>
      </dsp:nvSpPr>
      <dsp:spPr>
        <a:xfrm>
          <a:off x="3047303" y="3549315"/>
          <a:ext cx="2576169" cy="736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General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De Inspección</a:t>
          </a:r>
        </a:p>
      </dsp:txBody>
      <dsp:txXfrm>
        <a:off x="3047303" y="3549315"/>
        <a:ext cx="2576169" cy="736045"/>
      </dsp:txXfrm>
    </dsp:sp>
    <dsp:sp modelId="{3935AD09-B16F-4E8E-90C3-CD8A253D6F7F}">
      <dsp:nvSpPr>
        <dsp:cNvPr id="0" name=""/>
        <dsp:cNvSpPr/>
      </dsp:nvSpPr>
      <dsp:spPr>
        <a:xfrm>
          <a:off x="2293916" y="4592683"/>
          <a:ext cx="1887810" cy="5663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</a:t>
          </a:r>
        </a:p>
      </dsp:txBody>
      <dsp:txXfrm>
        <a:off x="2293916" y="4592683"/>
        <a:ext cx="1887810" cy="566344"/>
      </dsp:txXfrm>
    </dsp:sp>
    <dsp:sp modelId="{D7977FD6-0A2F-46D0-8DC3-97E3529CB754}">
      <dsp:nvSpPr>
        <dsp:cNvPr id="0" name=""/>
        <dsp:cNvSpPr/>
      </dsp:nvSpPr>
      <dsp:spPr>
        <a:xfrm>
          <a:off x="4489049" y="4592683"/>
          <a:ext cx="1887810" cy="5663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Tránsito</a:t>
          </a:r>
        </a:p>
      </dsp:txBody>
      <dsp:txXfrm>
        <a:off x="4489049" y="4592683"/>
        <a:ext cx="1887810" cy="5663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7189247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7189247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238304" y="693994"/>
          <a:ext cx="2996663" cy="374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46"/>
              </a:lnTo>
              <a:lnTo>
                <a:pt x="2996663" y="187146"/>
              </a:lnTo>
              <a:lnTo>
                <a:pt x="2996663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4192584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4192584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192584" y="693994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95921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95921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41641" y="693994"/>
          <a:ext cx="2996663" cy="374292"/>
        </a:xfrm>
        <a:custGeom>
          <a:avLst/>
          <a:gdLst/>
          <a:ahLst/>
          <a:cxnLst/>
          <a:rect l="0" t="0" r="0" b="0"/>
          <a:pathLst>
            <a:path>
              <a:moveTo>
                <a:pt x="2996663" y="0"/>
              </a:moveTo>
              <a:lnTo>
                <a:pt x="2996663" y="187146"/>
              </a:lnTo>
              <a:lnTo>
                <a:pt x="0" y="187146"/>
              </a:lnTo>
              <a:lnTo>
                <a:pt x="0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53639" y="16026"/>
          <a:ext cx="1969329" cy="677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Operativa</a:t>
          </a:r>
          <a:endParaRPr lang="es-ES" sz="1200" kern="1200" dirty="0"/>
        </a:p>
      </dsp:txBody>
      <dsp:txXfrm>
        <a:off x="3253639" y="16026"/>
        <a:ext cx="1969329" cy="677967"/>
      </dsp:txXfrm>
    </dsp:sp>
    <dsp:sp modelId="{19FBE8A8-D4BA-45D1-97CD-FF1210CD856F}">
      <dsp:nvSpPr>
        <dsp:cNvPr id="0" name=""/>
        <dsp:cNvSpPr/>
      </dsp:nvSpPr>
      <dsp:spPr>
        <a:xfrm>
          <a:off x="350469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la Zona Poniente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67184</a:t>
          </a:r>
        </a:p>
      </dsp:txBody>
      <dsp:txXfrm>
        <a:off x="350469" y="1068286"/>
        <a:ext cx="1782343" cy="586471"/>
      </dsp:txXfrm>
    </dsp:sp>
    <dsp:sp modelId="{9EF5B1E7-4642-446F-802A-010E77A6D315}">
      <dsp:nvSpPr>
        <dsp:cNvPr id="0" name=""/>
        <dsp:cNvSpPr/>
      </dsp:nvSpPr>
      <dsp:spPr>
        <a:xfrm>
          <a:off x="1851" y="2029050"/>
          <a:ext cx="2479578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1ro(a)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66563, </a:t>
          </a:r>
          <a:r>
            <a:rPr lang="es-MX" sz="1200" kern="1200" dirty="0" smtClean="0"/>
            <a:t>76308</a:t>
          </a:r>
          <a:endParaRPr lang="es-MX" altLang="es-MX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2do(a)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25034, </a:t>
          </a:r>
          <a:r>
            <a:rPr lang="es-MX" altLang="es-MX" sz="1200" kern="1200" dirty="0" smtClean="0"/>
            <a:t>67189, 75818, </a:t>
          </a:r>
          <a:r>
            <a:rPr lang="es-MX" sz="1200" kern="1200" dirty="0" smtClean="0"/>
            <a:t>101795, </a:t>
          </a:r>
          <a:r>
            <a:rPr lang="es-MX" altLang="es-MX" sz="1200" kern="1200" dirty="0" smtClean="0"/>
            <a:t>110617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3ro(a)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72694, 74059, </a:t>
          </a:r>
          <a:r>
            <a:rPr lang="es-MX" altLang="es-MX" sz="1200" kern="1200" dirty="0" smtClean="0"/>
            <a:t>75985, 81519, 81843, 81851, </a:t>
          </a:r>
          <a:r>
            <a:rPr lang="es-MX" sz="1200" kern="1200" dirty="0" smtClean="0"/>
            <a:t>81856, 82032, 82040</a:t>
          </a:r>
          <a:r>
            <a:rPr lang="es-MX" altLang="es-MX" sz="1200" kern="1200" dirty="0" smtClean="0"/>
            <a:t>, 84067, 84330, </a:t>
          </a:r>
          <a:r>
            <a:rPr lang="es-MX" sz="1200" kern="1200" dirty="0" smtClean="0"/>
            <a:t>84500, </a:t>
          </a:r>
          <a:r>
            <a:rPr lang="es-MX" altLang="es-MX" sz="1200" kern="1200" dirty="0" smtClean="0"/>
            <a:t>84693, 85037, </a:t>
          </a:r>
          <a:r>
            <a:rPr lang="es-MX" sz="1200" kern="1200" dirty="0" smtClean="0"/>
            <a:t>100318, 100321, </a:t>
          </a:r>
          <a:r>
            <a:rPr lang="es-MX" altLang="es-MX" sz="1200" kern="1200" dirty="0" smtClean="0"/>
            <a:t>100343, 100344, </a:t>
          </a:r>
          <a:r>
            <a:rPr lang="es-MX" sz="1200" kern="1200" dirty="0" smtClean="0"/>
            <a:t>100411, </a:t>
          </a:r>
          <a:r>
            <a:rPr lang="es-MX" altLang="es-MX" sz="1200" kern="1200" dirty="0" smtClean="0"/>
            <a:t>100414*, 101810, 110615</a:t>
          </a:r>
          <a:endParaRPr lang="es-ES" sz="1200" kern="1200" dirty="0"/>
        </a:p>
      </dsp:txBody>
      <dsp:txXfrm>
        <a:off x="1851" y="2029050"/>
        <a:ext cx="2479578" cy="2549606"/>
      </dsp:txXfrm>
    </dsp:sp>
    <dsp:sp modelId="{676B065B-52F5-4142-AD91-1C77325095B5}">
      <dsp:nvSpPr>
        <dsp:cNvPr id="0" name=""/>
        <dsp:cNvSpPr/>
      </dsp:nvSpPr>
      <dsp:spPr>
        <a:xfrm>
          <a:off x="305402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305402" y="4952949"/>
        <a:ext cx="1872476" cy="516541"/>
      </dsp:txXfrm>
    </dsp:sp>
    <dsp:sp modelId="{0E4A1FB2-B936-4A45-9B17-4DC72B6EC80F}">
      <dsp:nvSpPr>
        <dsp:cNvPr id="0" name=""/>
        <dsp:cNvSpPr/>
      </dsp:nvSpPr>
      <dsp:spPr>
        <a:xfrm>
          <a:off x="3347132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Centro</a:t>
          </a:r>
        </a:p>
      </dsp:txBody>
      <dsp:txXfrm>
        <a:off x="3347132" y="1068286"/>
        <a:ext cx="1782343" cy="586471"/>
      </dsp:txXfrm>
    </dsp:sp>
    <dsp:sp modelId="{B651DCB6-AAF6-4973-9416-A5FBDCD184AD}">
      <dsp:nvSpPr>
        <dsp:cNvPr id="0" name=""/>
        <dsp:cNvSpPr/>
      </dsp:nvSpPr>
      <dsp:spPr>
        <a:xfrm>
          <a:off x="2855722" y="2029050"/>
          <a:ext cx="2765163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41656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 1ero(a)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16731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Policías 2do(a)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25070, 100600</a:t>
          </a:r>
          <a:endParaRPr lang="es-MX" sz="1200" kern="1200" dirty="0" smtClean="0"/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Policías 3ro(a)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23887, 25027, 82037, 100434, 100439, 100451, 100508, 100523, 100558, 100583, 100638, 100649</a:t>
          </a:r>
          <a:r>
            <a:rPr lang="es-MX" sz="1200" b="0" i="0" u="none" kern="1200" dirty="0" smtClean="0"/>
            <a:t>, </a:t>
          </a:r>
          <a:r>
            <a:rPr lang="es-MX" sz="1200" kern="1200" dirty="0" smtClean="0"/>
            <a:t>100669, 101558, 101567, 101581, 101593, 101666, 101817, 101891, 101898, 102986</a:t>
          </a:r>
          <a:r>
            <a:rPr lang="es-MX" sz="1200" b="0" i="0" u="none" kern="1200" dirty="0" smtClean="0"/>
            <a:t>, </a:t>
          </a:r>
          <a:r>
            <a:rPr lang="es-MX" sz="1200" kern="1200" dirty="0" smtClean="0"/>
            <a:t>117620</a:t>
          </a:r>
          <a:endParaRPr lang="es-ES" sz="1200" kern="1200" dirty="0"/>
        </a:p>
      </dsp:txBody>
      <dsp:txXfrm>
        <a:off x="2855722" y="2029050"/>
        <a:ext cx="2765163" cy="2549606"/>
      </dsp:txXfrm>
    </dsp:sp>
    <dsp:sp modelId="{47534EF4-1B7B-4FDF-ACD3-ECDA86C17442}">
      <dsp:nvSpPr>
        <dsp:cNvPr id="0" name=""/>
        <dsp:cNvSpPr/>
      </dsp:nvSpPr>
      <dsp:spPr>
        <a:xfrm>
          <a:off x="3302066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3302066" y="4952949"/>
        <a:ext cx="1872476" cy="516541"/>
      </dsp:txXfrm>
    </dsp:sp>
    <dsp:sp modelId="{D43A949E-161F-4CB6-8E08-C22964D4E9ED}">
      <dsp:nvSpPr>
        <dsp:cNvPr id="0" name=""/>
        <dsp:cNvSpPr/>
      </dsp:nvSpPr>
      <dsp:spPr>
        <a:xfrm>
          <a:off x="6343795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la Zona Oriente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100294</a:t>
          </a:r>
          <a:endParaRPr lang="es-ES" sz="1200" kern="1200" dirty="0"/>
        </a:p>
      </dsp:txBody>
      <dsp:txXfrm>
        <a:off x="6343795" y="1068286"/>
        <a:ext cx="1782343" cy="586471"/>
      </dsp:txXfrm>
    </dsp:sp>
    <dsp:sp modelId="{DD8A29F5-D042-4749-8AE9-1CA72A60AD2C}">
      <dsp:nvSpPr>
        <dsp:cNvPr id="0" name=""/>
        <dsp:cNvSpPr/>
      </dsp:nvSpPr>
      <dsp:spPr>
        <a:xfrm>
          <a:off x="5995178" y="2029050"/>
          <a:ext cx="2479578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 3ro(a)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66561, 67165, 76376, 83740, </a:t>
          </a:r>
          <a:r>
            <a:rPr lang="es-MX" sz="1200" b="0" i="0" u="none" kern="1200" dirty="0" smtClean="0"/>
            <a:t>101715, </a:t>
          </a:r>
          <a:r>
            <a:rPr lang="es-MX" altLang="es-MX" sz="1200" kern="1200" dirty="0" smtClean="0"/>
            <a:t>101952, </a:t>
          </a:r>
          <a:r>
            <a:rPr lang="es-MX" sz="1200" b="0" i="0" u="none" kern="1200" dirty="0" smtClean="0"/>
            <a:t>102351, 102963, 103016, </a:t>
          </a:r>
          <a:r>
            <a:rPr lang="es-MX" altLang="es-MX" sz="1200" kern="1200" dirty="0" smtClean="0"/>
            <a:t>103017, 103025, 103058, 103143, 103159, 103324, 103503, 103628, 103679, 103684, 103817, </a:t>
          </a:r>
          <a:r>
            <a:rPr lang="es-MX" sz="1200" b="0" i="0" u="none" kern="1200" dirty="0" smtClean="0"/>
            <a:t>103914, 104553, 105316, 113716</a:t>
          </a: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67177, </a:t>
          </a:r>
          <a:r>
            <a:rPr lang="es-MX" sz="1200" b="0" i="0" u="none" kern="1200" dirty="0" smtClean="0"/>
            <a:t>82170, 103154</a:t>
          </a:r>
          <a:endParaRPr lang="es-ES" sz="1200" kern="1200" dirty="0"/>
        </a:p>
      </dsp:txBody>
      <dsp:txXfrm>
        <a:off x="5995178" y="2029050"/>
        <a:ext cx="2479578" cy="2549606"/>
      </dsp:txXfrm>
    </dsp:sp>
    <dsp:sp modelId="{2A510A22-CF32-47FD-BC41-4E00F3C4B7C0}">
      <dsp:nvSpPr>
        <dsp:cNvPr id="0" name=""/>
        <dsp:cNvSpPr/>
      </dsp:nvSpPr>
      <dsp:spPr>
        <a:xfrm>
          <a:off x="6298729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6298729" y="4952949"/>
        <a:ext cx="1872476" cy="5165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C3D28-C8CE-47DF-835D-8B0DED95BAB0}">
      <dsp:nvSpPr>
        <dsp:cNvPr id="0" name=""/>
        <dsp:cNvSpPr/>
      </dsp:nvSpPr>
      <dsp:spPr>
        <a:xfrm>
          <a:off x="253518" y="49"/>
          <a:ext cx="2590272" cy="5234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b="0" i="0" u="none" kern="1200" dirty="0" smtClean="0"/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050" b="0" i="0" u="none" kern="1200" dirty="0" smtClean="0"/>
            <a:t>20281, 20956, 23229, 23880, 24313, 25180, 42271, 42442, 42692, 42899, 43825, 44148, 44152, 44405, 44621, 66493, 71234, 71236, 71925, 72709, 76422, 81040, 81067, 81204, 81223, 81528, 81547, 81869, 81942, 82044, 82164, 82169, 82173, 82224, 82227, 82242, 82308, 82403, 82800, 83210, 83736, 83743, 83747, 83807, 83848, 83851, 83995, 84171, 84190, 84246, 84335, 84522, 84613, 84654, 84661, 84673, 84688, 84700, 84744, 84791, 84796, 84814, 84830, 84879, 85114, 85133, 85160, 85202, 85205, 85256, 85413, 85423, 85424, 85427, 85449, 85463, 85468, 85493, 100138, 100315, 100328, 100361, 100362, 100365, 100368, 100371, 100375, 100376, 100389, 100420, 100610, 101774, 103288, 103818, 103824, 103882, 103885, 103892, 103897, 103947, 103972, 113153, 113158, 113160, 113165, 113166, 113168, 113718, 115063, 116048, 116049, 116054, 116057, 116059, 116062, 116256, 116258, 116263, 116414, 116590, 116592, 116593, 116668, 116671, 116674, 116766, 116952, 116953, 117514, 117581, 117655, 119079, 119080, 119086, 119089, 119091, 119094, 119099, 119179, 119180, 119187, 119188, 119357, 119371, 119372, 119404, 119405, 119406, 119415, 119421, 119503, 119505, 119523, 119626, 119643, 119759, 119766.</a:t>
          </a:r>
          <a:endParaRPr lang="es-MX" altLang="es-MX" sz="1050" b="0" i="0" u="none" kern="1200" dirty="0" smtClean="0"/>
        </a:p>
      </dsp:txBody>
      <dsp:txXfrm>
        <a:off x="253518" y="49"/>
        <a:ext cx="2590272" cy="5234350"/>
      </dsp:txXfrm>
    </dsp:sp>
    <dsp:sp modelId="{117A2195-554C-42DC-AA46-C8B028514D19}">
      <dsp:nvSpPr>
        <dsp:cNvPr id="0" name=""/>
        <dsp:cNvSpPr/>
      </dsp:nvSpPr>
      <dsp:spPr>
        <a:xfrm>
          <a:off x="3088021" y="0"/>
          <a:ext cx="2590272" cy="5234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b="0" i="0" u="none" kern="1200" dirty="0" smtClean="0"/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050" b="0" i="0" u="none" kern="1200" dirty="0" smtClean="0"/>
            <a:t>100438, 100473, 100475, 100483, 100486, 100495, 100499, 100517, 100536, 100540, 100562, 100563, 100566, 100581, 100585, 100586, 100589, 100590, 100595, 100597, 100605, 100611, 100620, 100627, 100637, 100640, 100641, 100643, 100644, 100648, 100660, 100665, 100675, 100677, 100690, 100698, 100708, 100710, 100729, 100937, 100942, 100953, 100958, 100962, 100965, 101214, 101270, 101271, 101543, 101550, 101553, 101556, 101573, 101584, 101586, 101589, 101661, 101662, 101675, 101683, 101717, 101776, 101786, 101792, 101803, 101816, 101920, 101930, 102433, 102847, 102993, 103274, 103497, 103498, 103548, 103877, 103980</a:t>
          </a:r>
          <a:r>
            <a:rPr lang="es-ES" sz="1050" b="0" i="0" u="none" kern="1200" dirty="0" smtClean="0"/>
            <a:t>, 103992, 104001, 104023, </a:t>
          </a:r>
          <a:r>
            <a:rPr lang="es-MX" sz="1050" b="0" i="0" u="none" kern="1200" dirty="0" smtClean="0"/>
            <a:t>104027, 105221, 111055, 111745, 113169, 113171, 113329, 113332, 113338, 113339, 113340, 113719, 113804, 113805, 113806, 113807, 113808, 113809, 113813, 113815, 113819, 113835, 113840, 116040, 116061, 116259</a:t>
          </a:r>
          <a:r>
            <a:rPr lang="es-ES" altLang="es-MX" sz="1050" b="0" i="0" u="none" kern="1200" dirty="0" smtClean="0"/>
            <a:t>, </a:t>
          </a:r>
          <a:r>
            <a:rPr lang="es-MX" sz="1050" b="0" i="0" u="none" kern="1200" dirty="0" smtClean="0"/>
            <a:t>116371</a:t>
          </a:r>
          <a:r>
            <a:rPr lang="es-ES" altLang="es-MX" sz="1050" b="0" i="0" u="none" kern="1200" dirty="0" smtClean="0"/>
            <a:t>, 116755, 116756, 116757*, 116835, 117621, </a:t>
          </a:r>
          <a:r>
            <a:rPr lang="es-MX" sz="1050" b="0" i="0" u="none" kern="1200" dirty="0" smtClean="0"/>
            <a:t>112712, 116938, 117012, </a:t>
          </a:r>
          <a:r>
            <a:rPr lang="es-ES" sz="1050" b="0" i="0" u="none" kern="1200" dirty="0" smtClean="0"/>
            <a:t>117183, </a:t>
          </a:r>
          <a:r>
            <a:rPr lang="es-MX" sz="1050" b="0" i="0" u="none" kern="1200" dirty="0" smtClean="0"/>
            <a:t>117221, 117228, 117334</a:t>
          </a:r>
          <a:r>
            <a:rPr lang="es-ES" sz="1050" b="0" i="0" u="none" kern="1200" dirty="0" smtClean="0"/>
            <a:t>, 117513</a:t>
          </a:r>
          <a:r>
            <a:rPr lang="es-MX" sz="1050" b="0" i="0" u="none" kern="1200" dirty="0" smtClean="0"/>
            <a:t>, 117588, 117654, 119074, 119075, 119078, 119081, 119090, 119096, 119098, 119185, 119207, 119208, 119209, 119361, 119366, 119369, 119374, 119407, 119412, 119420, 119422, 119427, 119511, 119521, 119637, 119639, 119641, 120030, 120054, 120056, 120149, 120197, 120437, 120608, 120609, 120610</a:t>
          </a:r>
          <a:endParaRPr lang="es-ES" sz="1050" b="0" i="0" u="none" kern="1200" dirty="0"/>
        </a:p>
      </dsp:txBody>
      <dsp:txXfrm>
        <a:off x="3088021" y="0"/>
        <a:ext cx="2590272" cy="5234350"/>
      </dsp:txXfrm>
    </dsp:sp>
    <dsp:sp modelId="{3A567B40-7AE0-429A-BAE2-3524281D6C24}">
      <dsp:nvSpPr>
        <dsp:cNvPr id="0" name=""/>
        <dsp:cNvSpPr/>
      </dsp:nvSpPr>
      <dsp:spPr>
        <a:xfrm>
          <a:off x="5907037" y="0"/>
          <a:ext cx="2590272" cy="5234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50" b="0" i="0" u="none" kern="1200" dirty="0" smtClean="0"/>
            <a:t>Policías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050" b="0" i="0" u="none" kern="1200" dirty="0" smtClean="0"/>
            <a:t>101944, 101989, 101996, 102010, 102025, 102039, 102052, 102113, 102114, 102130, 102133, 102140, 102142, 102143, 102148, 102152, 102243, 102355, 102362, 102427, 102428, 102431, 102473, 102589, 102593, 102686, 102747, 102750, 102803, 102805, 102809, 102812, 102821, 102858, 102871, 102875, 102935, 102938, 102969, 102971, 102985, 102992, 102999, 103012, 103021, 103044*, 103055, 103077, 103151, 103161, 103163, 103176, 103296, 103326, 103528, 103531, 103538, 103541, 103542, 103551, 103552, 103554, 103594, 103599, 103603, 103609, 103616, 103618, 103629, 103630, 103673, 103680, 103685, 103690, 103691, 103696, 103697, 103700, 103703, 103716, 103722, 103757, 103761, 103773, 103774, 103806, 103807, 104365, 111498, 111897, 113721, 113724, 115047, 115051, 115054, 115056, 115058, 115059, 115060, 115062, 115064, 115065, 115103, 115105, 115108, 115114, 115118, 115122, 115123, 115127, 116044, 116050, 116058, 116063, 116957, 117057, 117069, 117508, 117512, 117646, 117656, 119189, 119190, 119191, 119198, 119199, 119200, 119210, 119212, 119359, 119363, 119365, 119376, 119377, 119435, 119497, 119515, 119524, 119634, 119780, 119787, 119793, 119862, 119863, 119872, 120044, 120178, 120179, 120196, 120198</a:t>
          </a:r>
          <a:endParaRPr lang="es-MX" altLang="es-MX" sz="1050" b="0" i="0" u="none" kern="1200" dirty="0" smtClean="0"/>
        </a:p>
      </dsp:txBody>
      <dsp:txXfrm>
        <a:off x="5907037" y="0"/>
        <a:ext cx="2590272" cy="52343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350786" y="1801125"/>
          <a:ext cx="91440" cy="339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8222"/>
              </a:lnTo>
              <a:lnTo>
                <a:pt x="50159" y="198222"/>
              </a:lnTo>
              <a:lnTo>
                <a:pt x="50159" y="3394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19185" y="787260"/>
          <a:ext cx="1677320" cy="283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035"/>
              </a:lnTo>
              <a:lnTo>
                <a:pt x="1677320" y="142035"/>
              </a:lnTo>
              <a:lnTo>
                <a:pt x="1677320" y="283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146126" y="3002095"/>
          <a:ext cx="91440" cy="2255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5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082125" y="1801125"/>
          <a:ext cx="1109721" cy="339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222"/>
              </a:lnTo>
              <a:lnTo>
                <a:pt x="1109721" y="198222"/>
              </a:lnTo>
              <a:lnTo>
                <a:pt x="1109721" y="3394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87133" y="1801125"/>
          <a:ext cx="994992" cy="339463"/>
        </a:xfrm>
        <a:custGeom>
          <a:avLst/>
          <a:gdLst/>
          <a:ahLst/>
          <a:cxnLst/>
          <a:rect l="0" t="0" r="0" b="0"/>
          <a:pathLst>
            <a:path>
              <a:moveTo>
                <a:pt x="994992" y="0"/>
              </a:moveTo>
              <a:lnTo>
                <a:pt x="994992" y="198222"/>
              </a:lnTo>
              <a:lnTo>
                <a:pt x="0" y="198222"/>
              </a:lnTo>
              <a:lnTo>
                <a:pt x="0" y="33946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2125" y="787260"/>
          <a:ext cx="1637059" cy="283276"/>
        </a:xfrm>
        <a:custGeom>
          <a:avLst/>
          <a:gdLst/>
          <a:ahLst/>
          <a:cxnLst/>
          <a:rect l="0" t="0" r="0" b="0"/>
          <a:pathLst>
            <a:path>
              <a:moveTo>
                <a:pt x="1637059" y="0"/>
              </a:moveTo>
              <a:lnTo>
                <a:pt x="1637059" y="142035"/>
              </a:lnTo>
              <a:lnTo>
                <a:pt x="0" y="142035"/>
              </a:lnTo>
              <a:lnTo>
                <a:pt x="0" y="2832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440115" y="0"/>
          <a:ext cx="2558139" cy="787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Área de Reclusorios</a:t>
          </a:r>
          <a:endParaRPr lang="es-ES" sz="1200" b="0" kern="1200" dirty="0"/>
        </a:p>
      </dsp:txBody>
      <dsp:txXfrm>
        <a:off x="2440115" y="0"/>
        <a:ext cx="2558139" cy="787260"/>
      </dsp:txXfrm>
    </dsp:sp>
    <dsp:sp modelId="{19FBE8A8-D4BA-45D1-97CD-FF1210CD856F}">
      <dsp:nvSpPr>
        <dsp:cNvPr id="0" name=""/>
        <dsp:cNvSpPr/>
      </dsp:nvSpPr>
      <dsp:spPr>
        <a:xfrm>
          <a:off x="1168891" y="1070536"/>
          <a:ext cx="1826468" cy="7305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120148</a:t>
          </a:r>
          <a:endParaRPr lang="es-MX" altLang="es-MX" sz="1200" b="0" kern="1200" dirty="0" smtClean="0">
            <a:cs typeface="Arial" charset="0"/>
          </a:endParaRPr>
        </a:p>
      </dsp:txBody>
      <dsp:txXfrm>
        <a:off x="1168891" y="1070536"/>
        <a:ext cx="1826468" cy="730588"/>
      </dsp:txXfrm>
    </dsp:sp>
    <dsp:sp modelId="{9EF5B1E7-4642-446F-802A-010E77A6D315}">
      <dsp:nvSpPr>
        <dsp:cNvPr id="0" name=""/>
        <dsp:cNvSpPr/>
      </dsp:nvSpPr>
      <dsp:spPr>
        <a:xfrm>
          <a:off x="176118" y="2140589"/>
          <a:ext cx="1822029" cy="86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de Turno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40117, 73183, 102036</a:t>
          </a:r>
          <a:endParaRPr lang="es-ES" sz="1200" b="0" kern="1200" dirty="0">
            <a:cs typeface="Arial" charset="0"/>
          </a:endParaRPr>
        </a:p>
      </dsp:txBody>
      <dsp:txXfrm>
        <a:off x="176118" y="2140589"/>
        <a:ext cx="1822029" cy="861506"/>
      </dsp:txXfrm>
    </dsp:sp>
    <dsp:sp modelId="{16B5BDFF-F3F9-455E-9A06-4FDFC9DB382B}">
      <dsp:nvSpPr>
        <dsp:cNvPr id="0" name=""/>
        <dsp:cNvSpPr/>
      </dsp:nvSpPr>
      <dsp:spPr>
        <a:xfrm>
          <a:off x="2280630" y="2140589"/>
          <a:ext cx="1822432" cy="86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16844, 20284, 60574, 60577, 74217, 76108, 76263.</a:t>
          </a:r>
        </a:p>
      </dsp:txBody>
      <dsp:txXfrm>
        <a:off x="2280630" y="2140589"/>
        <a:ext cx="1822432" cy="861506"/>
      </dsp:txXfrm>
    </dsp:sp>
    <dsp:sp modelId="{30FFB312-E2B7-4DAF-BC4F-35A9624DCD38}">
      <dsp:nvSpPr>
        <dsp:cNvPr id="0" name=""/>
        <dsp:cNvSpPr/>
      </dsp:nvSpPr>
      <dsp:spPr>
        <a:xfrm>
          <a:off x="1935490" y="3227597"/>
          <a:ext cx="2512713" cy="17564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Custodios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22455, </a:t>
          </a:r>
          <a:r>
            <a:rPr lang="es-MX" altLang="es-MX" sz="1200" b="0" kern="1200" dirty="0" smtClean="0">
              <a:cs typeface="Arial" charset="0"/>
            </a:rPr>
            <a:t>23004, 24576, 24744, 24745, 25061, 42042, 43643, 44569, 60467, 72333, 72349, 73839, 102709, 111449, 111710, 111715, 111781, 111783, 111784, 116597, 117072, </a:t>
          </a:r>
          <a:r>
            <a:rPr lang="es-MX" sz="1200" b="0" kern="1200" dirty="0" smtClean="0">
              <a:cs typeface="Arial" charset="0"/>
            </a:rPr>
            <a:t>117629, </a:t>
          </a:r>
          <a:r>
            <a:rPr lang="es-ES" sz="1200" b="0" kern="1200" dirty="0" smtClean="0">
              <a:cs typeface="Arial" charset="0"/>
            </a:rPr>
            <a:t>117732</a:t>
          </a:r>
          <a:r>
            <a:rPr lang="es-MX" sz="1200" b="0" kern="1200" dirty="0" smtClean="0">
              <a:cs typeface="Arial" charset="0"/>
            </a:rPr>
            <a:t>, </a:t>
          </a:r>
          <a:r>
            <a:rPr lang="es-MX" altLang="es-MX" sz="1200" b="0" kern="1200" dirty="0" smtClean="0">
              <a:cs typeface="Arial" charset="0"/>
            </a:rPr>
            <a:t>(10) Vacantes</a:t>
          </a:r>
        </a:p>
      </dsp:txBody>
      <dsp:txXfrm>
        <a:off x="1935490" y="3227597"/>
        <a:ext cx="2512713" cy="1756472"/>
      </dsp:txXfrm>
    </dsp:sp>
    <dsp:sp modelId="{0E4A1FB2-B936-4A45-9B17-4DC72B6EC80F}">
      <dsp:nvSpPr>
        <dsp:cNvPr id="0" name=""/>
        <dsp:cNvSpPr/>
      </dsp:nvSpPr>
      <dsp:spPr>
        <a:xfrm>
          <a:off x="4483272" y="1070536"/>
          <a:ext cx="1826468" cy="7305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102644</a:t>
          </a:r>
          <a:endParaRPr lang="es-ES" sz="1200" b="0" kern="1200" dirty="0">
            <a:cs typeface="Arial" charset="0"/>
          </a:endParaRPr>
        </a:p>
      </dsp:txBody>
      <dsp:txXfrm>
        <a:off x="4483272" y="1070536"/>
        <a:ext cx="1826468" cy="730588"/>
      </dsp:txXfrm>
    </dsp:sp>
    <dsp:sp modelId="{B651DCB6-AAF6-4973-9416-A5FBDCD184AD}">
      <dsp:nvSpPr>
        <dsp:cNvPr id="0" name=""/>
        <dsp:cNvSpPr/>
      </dsp:nvSpPr>
      <dsp:spPr>
        <a:xfrm>
          <a:off x="4487711" y="2140589"/>
          <a:ext cx="1826468" cy="8615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25148, 102637, 110599, 116838, </a:t>
          </a:r>
          <a:r>
            <a:rPr lang="es-MX" sz="1200" b="0" i="0" u="none" kern="1200" dirty="0" smtClean="0"/>
            <a:t>120447, 210191, 210293, Vacante</a:t>
          </a:r>
        </a:p>
      </dsp:txBody>
      <dsp:txXfrm>
        <a:off x="4487711" y="2140589"/>
        <a:ext cx="1826468" cy="8615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Grupos de Apoyo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74029</a:t>
          </a:r>
          <a:endParaRPr lang="es-MX" altLang="es-MX" sz="1200" kern="1200" dirty="0" smtClean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Grupos de Reacción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111135</a:t>
          </a:r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Grupo Residencial</a:t>
          </a:r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 Turístico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110305</a:t>
          </a:r>
          <a:endParaRPr lang="es-MX" altLang="es-MX" sz="1200" kern="1200" dirty="0" smtClean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7C44F-094E-4E94-B085-493AD91A47A1}">
      <dsp:nvSpPr>
        <dsp:cNvPr id="0" name=""/>
        <dsp:cNvSpPr/>
      </dsp:nvSpPr>
      <dsp:spPr>
        <a:xfrm>
          <a:off x="185097" y="3989"/>
          <a:ext cx="2896549" cy="5151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Policías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000" b="0" i="0" u="none" kern="1200" dirty="0" smtClean="0"/>
            <a:t>67207, 103316, 103827, 103829, 103911, 103946, 103951, 103963, 103970, 104004, 104018, 104033, 104109, 104113, 104121, 104154, 104158, 104207, 104208, 104219, 104315, 104323, 104346, 104360, 104361, 104374, 104421, 104423, 104424, 104440, 104517, 104525, 104534, 104542, 104545, 104549, 104561, 104628, 104633, 104639, 104723, 104724, 104731, 104733, 104736, 104745, 104748, 104762, 104860, 104863, 104874, 104876, 104890, 104891, 104893, 104895, 104902, 104908, 104912, 104922, 104932, 104933, 104939, 104947, 104948, 104953, 104960, 105070, 105074, 105082, 105145, 105147, 105152, 105154, 105165, 105172, 105180, 105187, 105188, 105190, 105193, 105199, 105202, 105208, 105218, 110307, 113319, 113461, 113463, 113469, 113472, 113481, 113571, 113577, 113579, 113581, 113582, 113585, 113586, 113588, 113611, 113613, 113618, 113662, 113749, 116936, 116941, 116942, 116943, 116956, 117001, 117013, 117061, 117063, 117070, 117134, 117141, 117291, 117329, 117333, 117504, 117507, 117509, 117708, 118829, 118830, 118838, 119367, 119429, 119431, 119499, 119518, 119520, 119622, 119623, 119624, 119631, 119632, 119638, 119644</a:t>
          </a:r>
          <a:endParaRPr lang="es-MX" altLang="es-MX" sz="1000" b="0" i="0" u="none" kern="1200" dirty="0" smtClean="0">
            <a:solidFill>
              <a:schemeClr val="tx1"/>
            </a:solidFill>
            <a:latin typeface="+mn-lt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Policía 1ero(a)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66558, 67067, 74406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Policía 2do(a)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19678, 67201, 70669, </a:t>
          </a:r>
          <a:r>
            <a:rPr lang="es-MX" sz="1000" b="0" i="0" u="none" kern="1200" dirty="0" smtClean="0"/>
            <a:t>74455, </a:t>
          </a: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74623, 75381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Policía 3ero(a)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42612, 70663, 71923, 74940, 74983, 75015, 83996, </a:t>
          </a:r>
          <a:r>
            <a:rPr lang="es-MX" sz="1000" b="0" i="0" u="none" kern="1200" dirty="0" smtClean="0"/>
            <a:t>104313, 104344, </a:t>
          </a: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104543, 104547, </a:t>
          </a:r>
          <a:r>
            <a:rPr lang="es-MX" sz="1000" b="0" i="0" u="none" kern="1200" dirty="0" smtClean="0"/>
            <a:t>104727, 104738, </a:t>
          </a: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104746, 104928, 104930, 104942, 105051, </a:t>
          </a:r>
          <a:r>
            <a:rPr lang="es-MX" sz="1000" b="0" i="0" u="none" kern="1200" dirty="0" smtClean="0"/>
            <a:t>105058, </a:t>
          </a: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105075, 105121</a:t>
          </a:r>
          <a:r>
            <a:rPr lang="es-MX" sz="1000" b="0" i="0" u="none" kern="1200" dirty="0" smtClean="0"/>
            <a:t>, 105216, 110709, </a:t>
          </a: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110886, </a:t>
          </a:r>
          <a:r>
            <a:rPr lang="es-MX" sz="1000" b="0" i="0" u="none" kern="1200" dirty="0" smtClean="0"/>
            <a:t>113320, 113568, 113622</a:t>
          </a:r>
          <a:endParaRPr lang="es-MX" altLang="es-MX" sz="1000" kern="1200" dirty="0" smtClean="0">
            <a:solidFill>
              <a:schemeClr val="tx1"/>
            </a:solidFill>
            <a:latin typeface="+mn-lt"/>
          </a:endParaRPr>
        </a:p>
      </dsp:txBody>
      <dsp:txXfrm>
        <a:off x="185097" y="3989"/>
        <a:ext cx="2896549" cy="5151248"/>
      </dsp:txXfrm>
    </dsp:sp>
    <dsp:sp modelId="{901B0A3D-317C-4CBB-8376-A8E7A0D79098}">
      <dsp:nvSpPr>
        <dsp:cNvPr id="0" name=""/>
        <dsp:cNvSpPr/>
      </dsp:nvSpPr>
      <dsp:spPr>
        <a:xfrm>
          <a:off x="3240401" y="3996"/>
          <a:ext cx="2772002" cy="5151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Policías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000" b="0" i="0" u="none" kern="1200" dirty="0" smtClean="0"/>
            <a:t>17142, 20292, 40855, 74157, 76339, 83798, 83845, 83897, 84070, 100319, 100673, 101521, 101535, 101541, 101554, 101560, 101564, 101569, 101577, 101585, 101646, 101648, 101723, 101777, 101783, 101793, 101806, 101808, 101912, 102011, 102014, 102017, 102029, 102032, 102049, 102146, 102223, 102245, 102339, 102471, 102487, 102513, 102574, 102577, 102582, 102600, 102601, 103020, 103180, 104035, 104124, 105222, 105249, 105330*, 105438, 105454, 105464, 105474, 105482, 105491, 105497, 105499, 105505, 105514, 110884, 110891, 110892, 111011, 111012, 111017, 111018, 111020, 111021, 111040, 111041, 111045, 111046, 111054, 111058, 111068, 111287, 111300, 111306, 111307, 111310, 111464, 112279, 112286, 112351, 112357, 112366, 112399, 112403, 112407, 112408, 112412, 112416, 112443, 112448, 112628, 112629, 112630, 112631, 112635, 112820, 112831, 112841, 112842, 112844, 112848, 112849, 112850, 112851, 112854, 112858, 113022, 113025, 113026, 113027, 116039, 116052, 116196, 116260, 117583, 117585, 118835, 119095, 119496, 119501, 119507, 119508, 119514, 119517, 119522, 119620, 119635, 119769, 119773, 119776, 119778</a:t>
          </a:r>
          <a:endParaRPr lang="es-MX" altLang="es-MX" sz="1000" kern="1200" dirty="0" smtClean="0">
            <a:solidFill>
              <a:schemeClr val="tx1"/>
            </a:solidFill>
            <a:latin typeface="+mn-lt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Policía 1ero(a)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000" b="0" i="0" u="none" kern="1200" dirty="0" smtClean="0"/>
            <a:t>71384, </a:t>
          </a: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111437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Policía 2do(a)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76251, 76252, 76331, </a:t>
          </a:r>
          <a:r>
            <a:rPr lang="es-MX" sz="1000" b="0" i="0" u="none" kern="1200" dirty="0" smtClean="0"/>
            <a:t>105318, </a:t>
          </a: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110618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Policía 3ero(a)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19777, 23445, 43329, 44184, 67079, 72741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73152, 73468, </a:t>
          </a:r>
          <a:r>
            <a:rPr lang="es-MX" sz="1000" kern="1200" dirty="0" smtClean="0">
              <a:solidFill>
                <a:schemeClr val="tx1"/>
              </a:solidFill>
              <a:latin typeface="+mn-lt"/>
            </a:rPr>
            <a:t>84011, </a:t>
          </a:r>
          <a:r>
            <a:rPr lang="es-MX" sz="1000" b="0" i="0" u="none" kern="1200" dirty="0" smtClean="0"/>
            <a:t>101681, </a:t>
          </a:r>
          <a:r>
            <a:rPr lang="es-MX" sz="1000" kern="1200" dirty="0" smtClean="0">
              <a:solidFill>
                <a:schemeClr val="tx1"/>
              </a:solidFill>
              <a:latin typeface="+mn-lt"/>
            </a:rPr>
            <a:t>102423, 103821, </a:t>
          </a:r>
          <a:r>
            <a:rPr lang="es-MX" sz="1000" b="0" i="0" u="none" kern="1200" dirty="0" smtClean="0"/>
            <a:t>104354, 104432, </a:t>
          </a:r>
          <a:r>
            <a:rPr lang="es-MX" sz="1000" kern="1200" dirty="0" smtClean="0">
              <a:solidFill>
                <a:schemeClr val="tx1"/>
              </a:solidFill>
              <a:latin typeface="+mn-lt"/>
            </a:rPr>
            <a:t>105240, 105508, </a:t>
          </a:r>
          <a:r>
            <a:rPr lang="es-MX" sz="1000" b="0" i="0" u="none" kern="1200" dirty="0" smtClean="0"/>
            <a:t>105510,</a:t>
          </a:r>
          <a:r>
            <a:rPr lang="es-MX" sz="100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s-MX" sz="1000" b="0" i="0" u="none" kern="1200" dirty="0" smtClean="0"/>
            <a:t>110616, 112750, 112845</a:t>
          </a:r>
          <a:endParaRPr lang="es-ES" sz="1000" kern="1200" dirty="0">
            <a:solidFill>
              <a:schemeClr val="tx1"/>
            </a:solidFill>
            <a:latin typeface="+mn-lt"/>
          </a:endParaRPr>
        </a:p>
      </dsp:txBody>
      <dsp:txXfrm>
        <a:off x="3240401" y="3996"/>
        <a:ext cx="2772002" cy="5151248"/>
      </dsp:txXfrm>
    </dsp:sp>
    <dsp:sp modelId="{C9DC9B59-07A1-4458-B4A1-AC793C5CA063}">
      <dsp:nvSpPr>
        <dsp:cNvPr id="0" name=""/>
        <dsp:cNvSpPr/>
      </dsp:nvSpPr>
      <dsp:spPr>
        <a:xfrm>
          <a:off x="6216715" y="3996"/>
          <a:ext cx="2772002" cy="51512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Policías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000" b="0" i="0" u="none" kern="1200" dirty="0" smtClean="0"/>
            <a:t>102227, 102372, 102595, 103142, 103144, 103145, 103147, 103150, 103178, 103192, 103223, 103228, 103229, 103236, 103238, 103253, 103273, 103277, 103287, 103308, 103314, 103323, 103330, 103336, 103475, 103479, 103490, 103491, 103493, 103496, 104019, 105465, 110883, 111468, 111510, 111538, 111541, 111545, 111552, 111554, 111557, 111563, 111567, 111578, 111580, 111584, 111585, 111587, 111588, 111592, 111595, 111596, 111607, 111612, 111615, 111631, 111746, 111759, 111769, 111871, 111876, 111877, 111896, 111920, 111923, 111926, 111928, 111942, 111946, 112006, 112017, 112022, 112023, 112029, 112032, 112054, 112160, 112194, 112444, 112527, 112532, 112579, 112581, 112584, 113050, 113051, 113200, 113743, 116060, 116193, 117138, 117170, 117226, 117290, 117293, 117296, 117579, 117711, 118513, 118749, 118750, 118753, 118755, 118821, 118822, 118823, 118826, 118828, 118833, 118834, 118837, 118839, 118841, 119364, 119370, 119373, 119375, 119409, 119418, 119423, 119426, 119428, 119434, 119630, 119871, 120366</a:t>
          </a:r>
          <a:endParaRPr lang="es-MX" altLang="es-MX" sz="1000" kern="1200" dirty="0" smtClean="0">
            <a:solidFill>
              <a:schemeClr val="tx1"/>
            </a:solidFill>
            <a:latin typeface="+mn-lt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Policía 1ero(a)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23914, 111497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Policía 2do(a)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24946, 70413, 72693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Policía 3ero(a)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23910, 23923, 42694, 67208, 67212, 70261, 72533, 72567, </a:t>
          </a:r>
          <a:r>
            <a:rPr lang="es-MX" sz="1000" b="0" i="0" u="none" kern="1200" dirty="0" smtClean="0"/>
            <a:t>103230, 103249, </a:t>
          </a: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103319, </a:t>
          </a:r>
          <a:r>
            <a:rPr lang="es-MX" sz="1000" b="0" i="0" u="none" kern="1200" dirty="0" smtClean="0"/>
            <a:t>103768, </a:t>
          </a: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104008, </a:t>
          </a:r>
          <a:r>
            <a:rPr lang="es-MX" sz="1000" b="0" i="0" u="none" kern="1200" dirty="0" smtClean="0"/>
            <a:t>110308, </a:t>
          </a: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111348, 111349, </a:t>
          </a:r>
          <a:r>
            <a:rPr lang="es-MX" sz="1000" b="0" i="0" u="none" kern="1200" dirty="0" smtClean="0"/>
            <a:t>111548, 111561, </a:t>
          </a:r>
          <a:r>
            <a:rPr lang="es-MX" altLang="es-MX" sz="1000" kern="1200" dirty="0" smtClean="0">
              <a:solidFill>
                <a:schemeClr val="tx1"/>
              </a:solidFill>
              <a:latin typeface="+mn-lt"/>
            </a:rPr>
            <a:t>111628, </a:t>
          </a:r>
          <a:r>
            <a:rPr lang="es-MX" sz="1000" b="0" i="0" u="none" kern="1200" dirty="0" smtClean="0"/>
            <a:t>111918, 112015, 112019, 112164, 113723</a:t>
          </a:r>
          <a:endParaRPr lang="es-ES" sz="1000" kern="1200" dirty="0">
            <a:solidFill>
              <a:schemeClr val="tx1"/>
            </a:solidFill>
            <a:latin typeface="+mn-lt"/>
          </a:endParaRPr>
        </a:p>
      </dsp:txBody>
      <dsp:txXfrm>
        <a:off x="6216715" y="3996"/>
        <a:ext cx="2772002" cy="515124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1E1A9-D3F0-437E-B2D3-0DEAB5A745E9}">
      <dsp:nvSpPr>
        <dsp:cNvPr id="0" name=""/>
        <dsp:cNvSpPr/>
      </dsp:nvSpPr>
      <dsp:spPr>
        <a:xfrm>
          <a:off x="3262201" y="716145"/>
          <a:ext cx="258345" cy="547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752"/>
              </a:lnTo>
              <a:lnTo>
                <a:pt x="258345" y="5477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E1FFF-2779-43AE-B3E9-186655E4831E}">
      <dsp:nvSpPr>
        <dsp:cNvPr id="0" name=""/>
        <dsp:cNvSpPr/>
      </dsp:nvSpPr>
      <dsp:spPr>
        <a:xfrm>
          <a:off x="3262201" y="716145"/>
          <a:ext cx="255277" cy="1317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7029"/>
              </a:lnTo>
              <a:lnTo>
                <a:pt x="255277" y="13170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009560" y="716145"/>
          <a:ext cx="252641" cy="551349"/>
        </a:xfrm>
        <a:custGeom>
          <a:avLst/>
          <a:gdLst/>
          <a:ahLst/>
          <a:cxnLst/>
          <a:rect l="0" t="0" r="0" b="0"/>
          <a:pathLst>
            <a:path>
              <a:moveTo>
                <a:pt x="252641" y="0"/>
              </a:moveTo>
              <a:lnTo>
                <a:pt x="252641" y="551349"/>
              </a:lnTo>
              <a:lnTo>
                <a:pt x="0" y="551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262201" y="716145"/>
          <a:ext cx="2044219" cy="1868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114"/>
              </a:lnTo>
              <a:lnTo>
                <a:pt x="2044219" y="1739114"/>
              </a:lnTo>
              <a:lnTo>
                <a:pt x="2044219" y="18684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A2E74-1E12-4C17-82AB-A099BF0D5F4A}">
      <dsp:nvSpPr>
        <dsp:cNvPr id="0" name=""/>
        <dsp:cNvSpPr/>
      </dsp:nvSpPr>
      <dsp:spPr>
        <a:xfrm>
          <a:off x="3205098" y="4285737"/>
          <a:ext cx="91440" cy="420165"/>
        </a:xfrm>
        <a:custGeom>
          <a:avLst/>
          <a:gdLst/>
          <a:ahLst/>
          <a:cxnLst/>
          <a:rect l="0" t="0" r="0" b="0"/>
          <a:pathLst>
            <a:path>
              <a:moveTo>
                <a:pt x="50229" y="0"/>
              </a:moveTo>
              <a:lnTo>
                <a:pt x="50229" y="290808"/>
              </a:lnTo>
              <a:lnTo>
                <a:pt x="45720" y="290808"/>
              </a:lnTo>
              <a:lnTo>
                <a:pt x="45720" y="4201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E81A2-F423-48BB-AE5D-D4644231CFD5}">
      <dsp:nvSpPr>
        <dsp:cNvPr id="0" name=""/>
        <dsp:cNvSpPr/>
      </dsp:nvSpPr>
      <dsp:spPr>
        <a:xfrm>
          <a:off x="3209607" y="3269208"/>
          <a:ext cx="91440" cy="342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09607" y="716145"/>
          <a:ext cx="91440" cy="1879017"/>
        </a:xfrm>
        <a:custGeom>
          <a:avLst/>
          <a:gdLst/>
          <a:ahLst/>
          <a:cxnLst/>
          <a:rect l="0" t="0" r="0" b="0"/>
          <a:pathLst>
            <a:path>
              <a:moveTo>
                <a:pt x="52594" y="0"/>
              </a:moveTo>
              <a:lnTo>
                <a:pt x="52594" y="1749659"/>
              </a:lnTo>
              <a:lnTo>
                <a:pt x="45720" y="1749659"/>
              </a:lnTo>
              <a:lnTo>
                <a:pt x="45720" y="1879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60263" y="716145"/>
          <a:ext cx="2001938" cy="1868471"/>
        </a:xfrm>
        <a:custGeom>
          <a:avLst/>
          <a:gdLst/>
          <a:ahLst/>
          <a:cxnLst/>
          <a:rect l="0" t="0" r="0" b="0"/>
          <a:pathLst>
            <a:path>
              <a:moveTo>
                <a:pt x="2001938" y="0"/>
              </a:moveTo>
              <a:lnTo>
                <a:pt x="2001938" y="1739114"/>
              </a:lnTo>
              <a:lnTo>
                <a:pt x="0" y="1739114"/>
              </a:lnTo>
              <a:lnTo>
                <a:pt x="0" y="18684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82201" y="1943"/>
          <a:ext cx="2160000" cy="714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Director(a) de Tránsito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210039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182201" y="1943"/>
        <a:ext cx="2160000" cy="714201"/>
      </dsp:txXfrm>
    </dsp:sp>
    <dsp:sp modelId="{19FBE8A8-D4BA-45D1-97CD-FF1210CD856F}">
      <dsp:nvSpPr>
        <dsp:cNvPr id="0" name=""/>
        <dsp:cNvSpPr/>
      </dsp:nvSpPr>
      <dsp:spPr>
        <a:xfrm>
          <a:off x="367511" y="2584617"/>
          <a:ext cx="1785504" cy="67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367511" y="2584617"/>
        <a:ext cx="1785504" cy="674045"/>
      </dsp:txXfrm>
    </dsp:sp>
    <dsp:sp modelId="{7C576A7F-97E5-41B2-A453-F3F548F4D3EA}">
      <dsp:nvSpPr>
        <dsp:cNvPr id="0" name=""/>
        <dsp:cNvSpPr/>
      </dsp:nvSpPr>
      <dsp:spPr>
        <a:xfrm>
          <a:off x="2362575" y="2595162"/>
          <a:ext cx="1785504" cy="67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Licencias</a:t>
          </a:r>
        </a:p>
      </dsp:txBody>
      <dsp:txXfrm>
        <a:off x="2362575" y="2595162"/>
        <a:ext cx="1785504" cy="674045"/>
      </dsp:txXfrm>
    </dsp:sp>
    <dsp:sp modelId="{DD04B8BE-60D5-4A74-AD7F-70C202E3C8F6}">
      <dsp:nvSpPr>
        <dsp:cNvPr id="0" name=""/>
        <dsp:cNvSpPr/>
      </dsp:nvSpPr>
      <dsp:spPr>
        <a:xfrm>
          <a:off x="2362575" y="3611691"/>
          <a:ext cx="1785504" cy="67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Supervisores(as)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2362575" y="3611691"/>
        <a:ext cx="1785504" cy="674045"/>
      </dsp:txXfrm>
    </dsp:sp>
    <dsp:sp modelId="{4B403542-CD33-4FF9-AECD-DA493B9486C6}">
      <dsp:nvSpPr>
        <dsp:cNvPr id="0" name=""/>
        <dsp:cNvSpPr/>
      </dsp:nvSpPr>
      <dsp:spPr>
        <a:xfrm>
          <a:off x="2358066" y="4705903"/>
          <a:ext cx="1785504" cy="67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Supervisores(as)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113777, Vacante</a:t>
          </a:r>
        </a:p>
      </dsp:txBody>
      <dsp:txXfrm>
        <a:off x="2358066" y="4705903"/>
        <a:ext cx="1785504" cy="674045"/>
      </dsp:txXfrm>
    </dsp:sp>
    <dsp:sp modelId="{E7E93CC8-31BA-44DD-A6A0-484A2EAAE5EA}">
      <dsp:nvSpPr>
        <dsp:cNvPr id="0" name=""/>
        <dsp:cNvSpPr/>
      </dsp:nvSpPr>
      <dsp:spPr>
        <a:xfrm>
          <a:off x="4413669" y="2584617"/>
          <a:ext cx="1785504" cy="67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Accidentes</a:t>
          </a:r>
        </a:p>
      </dsp:txBody>
      <dsp:txXfrm>
        <a:off x="4413669" y="2584617"/>
        <a:ext cx="1785504" cy="674045"/>
      </dsp:txXfrm>
    </dsp:sp>
    <dsp:sp modelId="{D626C255-1536-4EB0-A4A3-D107C591C8D4}">
      <dsp:nvSpPr>
        <dsp:cNvPr id="0" name=""/>
        <dsp:cNvSpPr/>
      </dsp:nvSpPr>
      <dsp:spPr>
        <a:xfrm>
          <a:off x="1224055" y="930472"/>
          <a:ext cx="1785504" cy="67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1224055" y="930472"/>
        <a:ext cx="1785504" cy="674045"/>
      </dsp:txXfrm>
    </dsp:sp>
    <dsp:sp modelId="{C449438F-BAE6-4184-81D6-38A20A4ED509}">
      <dsp:nvSpPr>
        <dsp:cNvPr id="0" name=""/>
        <dsp:cNvSpPr/>
      </dsp:nvSpPr>
      <dsp:spPr>
        <a:xfrm>
          <a:off x="3517479" y="1696152"/>
          <a:ext cx="1785504" cy="67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43128</a:t>
          </a:r>
        </a:p>
      </dsp:txBody>
      <dsp:txXfrm>
        <a:off x="3517479" y="1696152"/>
        <a:ext cx="1785504" cy="674045"/>
      </dsp:txXfrm>
    </dsp:sp>
    <dsp:sp modelId="{435477FB-F2EE-46B0-8DEB-FBFA50948880}">
      <dsp:nvSpPr>
        <dsp:cNvPr id="0" name=""/>
        <dsp:cNvSpPr/>
      </dsp:nvSpPr>
      <dsp:spPr>
        <a:xfrm>
          <a:off x="3520547" y="926874"/>
          <a:ext cx="1785504" cy="674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210235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15070</a:t>
          </a:r>
        </a:p>
      </dsp:txBody>
      <dsp:txXfrm>
        <a:off x="3520547" y="926874"/>
        <a:ext cx="1785504" cy="67404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112297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210454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42927, 65401</a:t>
          </a:r>
        </a:p>
      </dsp:txBody>
      <dsp:txXfrm>
        <a:off x="257039" y="1523076"/>
        <a:ext cx="2455943" cy="119216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E86BD-616E-48B5-9358-B516D1250E27}">
      <dsp:nvSpPr>
        <dsp:cNvPr id="0" name=""/>
        <dsp:cNvSpPr/>
      </dsp:nvSpPr>
      <dsp:spPr>
        <a:xfrm>
          <a:off x="4712801" y="970657"/>
          <a:ext cx="3020312" cy="372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95"/>
              </a:lnTo>
              <a:lnTo>
                <a:pt x="3020312" y="210895"/>
              </a:lnTo>
              <a:lnTo>
                <a:pt x="3020312" y="372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C977-4C61-45E6-8B8B-FD2656EEC8A1}">
      <dsp:nvSpPr>
        <dsp:cNvPr id="0" name=""/>
        <dsp:cNvSpPr/>
      </dsp:nvSpPr>
      <dsp:spPr>
        <a:xfrm>
          <a:off x="5719572" y="3378752"/>
          <a:ext cx="994122" cy="322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76"/>
              </a:lnTo>
              <a:lnTo>
                <a:pt x="994122" y="161176"/>
              </a:lnTo>
              <a:lnTo>
                <a:pt x="994122" y="322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4710575" y="3378752"/>
          <a:ext cx="1008996" cy="322353"/>
        </a:xfrm>
        <a:custGeom>
          <a:avLst/>
          <a:gdLst/>
          <a:ahLst/>
          <a:cxnLst/>
          <a:rect l="0" t="0" r="0" b="0"/>
          <a:pathLst>
            <a:path>
              <a:moveTo>
                <a:pt x="1008996" y="0"/>
              </a:moveTo>
              <a:lnTo>
                <a:pt x="1008996" y="161176"/>
              </a:lnTo>
              <a:lnTo>
                <a:pt x="0" y="161176"/>
              </a:lnTo>
              <a:lnTo>
                <a:pt x="0" y="322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673852" y="2272972"/>
          <a:ext cx="91440" cy="338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712801" y="970657"/>
          <a:ext cx="1006770" cy="372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95"/>
              </a:lnTo>
              <a:lnTo>
                <a:pt x="1006770" y="210895"/>
              </a:lnTo>
              <a:lnTo>
                <a:pt x="1006770" y="372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06030" y="970657"/>
          <a:ext cx="1006770" cy="372072"/>
        </a:xfrm>
        <a:custGeom>
          <a:avLst/>
          <a:gdLst/>
          <a:ahLst/>
          <a:cxnLst/>
          <a:rect l="0" t="0" r="0" b="0"/>
          <a:pathLst>
            <a:path>
              <a:moveTo>
                <a:pt x="1006770" y="0"/>
              </a:moveTo>
              <a:lnTo>
                <a:pt x="1006770" y="210895"/>
              </a:lnTo>
              <a:lnTo>
                <a:pt x="0" y="210895"/>
              </a:lnTo>
              <a:lnTo>
                <a:pt x="0" y="372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05C2D-3F84-4315-930B-3BEA073D3444}">
      <dsp:nvSpPr>
        <dsp:cNvPr id="0" name=""/>
        <dsp:cNvSpPr/>
      </dsp:nvSpPr>
      <dsp:spPr>
        <a:xfrm>
          <a:off x="1692488" y="2272972"/>
          <a:ext cx="920173" cy="338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94"/>
              </a:lnTo>
              <a:lnTo>
                <a:pt x="920173" y="177094"/>
              </a:lnTo>
              <a:lnTo>
                <a:pt x="920173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D0808-8BA9-4B1A-BF10-4B812D7B5CBF}">
      <dsp:nvSpPr>
        <dsp:cNvPr id="0" name=""/>
        <dsp:cNvSpPr/>
      </dsp:nvSpPr>
      <dsp:spPr>
        <a:xfrm>
          <a:off x="763803" y="2272972"/>
          <a:ext cx="928684" cy="338271"/>
        </a:xfrm>
        <a:custGeom>
          <a:avLst/>
          <a:gdLst/>
          <a:ahLst/>
          <a:cxnLst/>
          <a:rect l="0" t="0" r="0" b="0"/>
          <a:pathLst>
            <a:path>
              <a:moveTo>
                <a:pt x="928684" y="0"/>
              </a:moveTo>
              <a:lnTo>
                <a:pt x="928684" y="177094"/>
              </a:lnTo>
              <a:lnTo>
                <a:pt x="0" y="177094"/>
              </a:lnTo>
              <a:lnTo>
                <a:pt x="0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692488" y="970657"/>
          <a:ext cx="3020312" cy="372072"/>
        </a:xfrm>
        <a:custGeom>
          <a:avLst/>
          <a:gdLst/>
          <a:ahLst/>
          <a:cxnLst/>
          <a:rect l="0" t="0" r="0" b="0"/>
          <a:pathLst>
            <a:path>
              <a:moveTo>
                <a:pt x="3020312" y="0"/>
              </a:moveTo>
              <a:lnTo>
                <a:pt x="3020312" y="210895"/>
              </a:lnTo>
              <a:lnTo>
                <a:pt x="0" y="210895"/>
              </a:lnTo>
              <a:lnTo>
                <a:pt x="0" y="3720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47311" y="66218"/>
          <a:ext cx="2530980" cy="90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Operativo(a)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210229</a:t>
          </a:r>
        </a:p>
      </dsp:txBody>
      <dsp:txXfrm>
        <a:off x="3447311" y="66218"/>
        <a:ext cx="2530980" cy="904439"/>
      </dsp:txXfrm>
    </dsp:sp>
    <dsp:sp modelId="{19FBE8A8-D4BA-45D1-97CD-FF1210CD856F}">
      <dsp:nvSpPr>
        <dsp:cNvPr id="0" name=""/>
        <dsp:cNvSpPr/>
      </dsp:nvSpPr>
      <dsp:spPr>
        <a:xfrm>
          <a:off x="846894" y="1342730"/>
          <a:ext cx="1691188" cy="93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Vehicular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210203</a:t>
          </a:r>
        </a:p>
      </dsp:txBody>
      <dsp:txXfrm>
        <a:off x="846894" y="1342730"/>
        <a:ext cx="1691188" cy="930242"/>
      </dsp:txXfrm>
    </dsp:sp>
    <dsp:sp modelId="{9EF5B1E7-4642-446F-802A-010E77A6D315}">
      <dsp:nvSpPr>
        <dsp:cNvPr id="0" name=""/>
        <dsp:cNvSpPr/>
      </dsp:nvSpPr>
      <dsp:spPr>
        <a:xfrm>
          <a:off x="4807" y="2611244"/>
          <a:ext cx="1517992" cy="143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60418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83961, Vacante</a:t>
          </a:r>
          <a:endParaRPr lang="es-MX" altLang="es-MX" sz="1200" b="1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Ayudantes Generales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210313, 210314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807" y="2611244"/>
        <a:ext cx="1517992" cy="1439998"/>
      </dsp:txXfrm>
    </dsp:sp>
    <dsp:sp modelId="{64A0A79D-6428-46F7-8612-283E09E77783}">
      <dsp:nvSpPr>
        <dsp:cNvPr id="0" name=""/>
        <dsp:cNvSpPr/>
      </dsp:nvSpPr>
      <dsp:spPr>
        <a:xfrm>
          <a:off x="1845153" y="2611244"/>
          <a:ext cx="1535015" cy="9251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84095</a:t>
          </a:r>
        </a:p>
      </dsp:txBody>
      <dsp:txXfrm>
        <a:off x="1845153" y="2611244"/>
        <a:ext cx="1535015" cy="925154"/>
      </dsp:txXfrm>
    </dsp:sp>
    <dsp:sp modelId="{0E4A1FB2-B936-4A45-9B17-4DC72B6EC80F}">
      <dsp:nvSpPr>
        <dsp:cNvPr id="0" name=""/>
        <dsp:cNvSpPr/>
      </dsp:nvSpPr>
      <dsp:spPr>
        <a:xfrm>
          <a:off x="2860436" y="1342730"/>
          <a:ext cx="1691188" cy="93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Despliegue Operativo</a:t>
          </a:r>
        </a:p>
      </dsp:txBody>
      <dsp:txXfrm>
        <a:off x="2860436" y="1342730"/>
        <a:ext cx="1691188" cy="930242"/>
      </dsp:txXfrm>
    </dsp:sp>
    <dsp:sp modelId="{D43A949E-161F-4CB6-8E08-C22964D4E9ED}">
      <dsp:nvSpPr>
        <dsp:cNvPr id="0" name=""/>
        <dsp:cNvSpPr/>
      </dsp:nvSpPr>
      <dsp:spPr>
        <a:xfrm>
          <a:off x="4873978" y="1342730"/>
          <a:ext cx="1691188" cy="93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Infracciones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210316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873978" y="1342730"/>
        <a:ext cx="1691188" cy="930242"/>
      </dsp:txXfrm>
    </dsp:sp>
    <dsp:sp modelId="{DD8A29F5-D042-4749-8AE9-1CA72A60AD2C}">
      <dsp:nvSpPr>
        <dsp:cNvPr id="0" name=""/>
        <dsp:cNvSpPr/>
      </dsp:nvSpPr>
      <dsp:spPr>
        <a:xfrm>
          <a:off x="4952064" y="2611244"/>
          <a:ext cx="1535015" cy="767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 Turno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66168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52064" y="2611244"/>
        <a:ext cx="1535015" cy="767507"/>
      </dsp:txXfrm>
    </dsp:sp>
    <dsp:sp modelId="{2A510A22-CF32-47FD-BC41-4E00F3C4B7C0}">
      <dsp:nvSpPr>
        <dsp:cNvPr id="0" name=""/>
        <dsp:cNvSpPr/>
      </dsp:nvSpPr>
      <dsp:spPr>
        <a:xfrm>
          <a:off x="3877629" y="3701105"/>
          <a:ext cx="1665891" cy="12471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82851, 112689, 112776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40786, 62029, 63859, 75517, Vacante</a:t>
          </a:r>
        </a:p>
      </dsp:txBody>
      <dsp:txXfrm>
        <a:off x="3877629" y="3701105"/>
        <a:ext cx="1665891" cy="1247123"/>
      </dsp:txXfrm>
    </dsp:sp>
    <dsp:sp modelId="{83C8473F-7947-469A-8BD8-E08ABA2CC636}">
      <dsp:nvSpPr>
        <dsp:cNvPr id="0" name=""/>
        <dsp:cNvSpPr/>
      </dsp:nvSpPr>
      <dsp:spPr>
        <a:xfrm>
          <a:off x="5946186" y="3701105"/>
          <a:ext cx="1535015" cy="767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Telefonista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75524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946186" y="3701105"/>
        <a:ext cx="1535015" cy="767507"/>
      </dsp:txXfrm>
    </dsp:sp>
    <dsp:sp modelId="{AFB692BE-9D0D-4F9A-8D36-D70DF0DFE559}">
      <dsp:nvSpPr>
        <dsp:cNvPr id="0" name=""/>
        <dsp:cNvSpPr/>
      </dsp:nvSpPr>
      <dsp:spPr>
        <a:xfrm>
          <a:off x="6887519" y="1342730"/>
          <a:ext cx="1691188" cy="615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AUXILIO VIAL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87519" y="1342730"/>
        <a:ext cx="1691188" cy="6151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13109" y="752127"/>
          <a:ext cx="91440" cy="5215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15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63336" y="0"/>
          <a:ext cx="2390986" cy="7521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AUXILIO VIAL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63336" y="0"/>
        <a:ext cx="2390986" cy="752127"/>
      </dsp:txXfrm>
    </dsp:sp>
    <dsp:sp modelId="{D43A949E-161F-4CB6-8E08-C22964D4E9ED}">
      <dsp:nvSpPr>
        <dsp:cNvPr id="0" name=""/>
        <dsp:cNvSpPr/>
      </dsp:nvSpPr>
      <dsp:spPr>
        <a:xfrm>
          <a:off x="1085" y="1273668"/>
          <a:ext cx="3115488" cy="3173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Área 15853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80464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 24016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 42860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 de Auxilio Vial 43328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Operador(a) Conmutador 44246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22550, 41216, 44439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23029, </a:t>
          </a:r>
          <a:r>
            <a:rPr lang="es-MX" sz="1200" kern="1200" dirty="0" smtClean="0">
              <a:solidFill>
                <a:schemeClr val="tx1"/>
              </a:solidFill>
            </a:rPr>
            <a:t>60402, </a:t>
          </a:r>
          <a:r>
            <a:rPr lang="es-MX" sz="1200" b="0" i="0" u="none" kern="1200" dirty="0" smtClean="0"/>
            <a:t>210403, </a:t>
          </a:r>
          <a:r>
            <a:rPr lang="es-MX" sz="1200" kern="1200" dirty="0" smtClean="0">
              <a:solidFill>
                <a:schemeClr val="tx1"/>
              </a:solidFill>
            </a:rPr>
            <a:t>Vacante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Mecánicos(as)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113649, 113734, 113795, 117036, (3) Vacantes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Viales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111747, 111754, 112271, 112272, 112711, 112717, 112720, 112721, 112939, 116601, 117631, 117685, 117688, 117729, 118783, 118785, 119022, 119023, 119032, </a:t>
          </a:r>
          <a:r>
            <a:rPr lang="es-MX" sz="1200" kern="1200" dirty="0" smtClean="0">
              <a:solidFill>
                <a:schemeClr val="tx1"/>
              </a:solidFill>
            </a:rPr>
            <a:t>119219, </a:t>
          </a:r>
          <a:r>
            <a:rPr lang="es-MX" sz="1200" b="0" kern="1200" dirty="0" smtClean="0">
              <a:solidFill>
                <a:schemeClr val="tx1"/>
              </a:solidFill>
            </a:rPr>
            <a:t>(11) Vacantes</a:t>
          </a:r>
          <a:endParaRPr lang="es-MX" sz="1200" b="1" kern="1200" dirty="0" smtClean="0">
            <a:solidFill>
              <a:schemeClr val="tx1"/>
            </a:solidFill>
          </a:endParaRPr>
        </a:p>
      </dsp:txBody>
      <dsp:txXfrm>
        <a:off x="1085" y="1273668"/>
        <a:ext cx="3115488" cy="317329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24130-B5F4-4146-AC22-BA2B9859ABA5}">
      <dsp:nvSpPr>
        <dsp:cNvPr id="0" name=""/>
        <dsp:cNvSpPr/>
      </dsp:nvSpPr>
      <dsp:spPr>
        <a:xfrm>
          <a:off x="4288319" y="925735"/>
          <a:ext cx="211680" cy="1056260"/>
        </a:xfrm>
        <a:custGeom>
          <a:avLst/>
          <a:gdLst/>
          <a:ahLst/>
          <a:cxnLst/>
          <a:rect l="0" t="0" r="0" b="0"/>
          <a:pathLst>
            <a:path>
              <a:moveTo>
                <a:pt x="211680" y="0"/>
              </a:moveTo>
              <a:lnTo>
                <a:pt x="211680" y="1056260"/>
              </a:lnTo>
              <a:lnTo>
                <a:pt x="0" y="10562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43022-3FBE-4AB6-B42B-2CDBC286AB36}">
      <dsp:nvSpPr>
        <dsp:cNvPr id="0" name=""/>
        <dsp:cNvSpPr/>
      </dsp:nvSpPr>
      <dsp:spPr>
        <a:xfrm>
          <a:off x="4499999" y="925735"/>
          <a:ext cx="158423" cy="422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98"/>
              </a:lnTo>
              <a:lnTo>
                <a:pt x="158423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149F-7D37-4084-B609-C3E87F852DCC}">
      <dsp:nvSpPr>
        <dsp:cNvPr id="0" name=""/>
        <dsp:cNvSpPr/>
      </dsp:nvSpPr>
      <dsp:spPr>
        <a:xfrm>
          <a:off x="4288905" y="925735"/>
          <a:ext cx="211094" cy="432879"/>
        </a:xfrm>
        <a:custGeom>
          <a:avLst/>
          <a:gdLst/>
          <a:ahLst/>
          <a:cxnLst/>
          <a:rect l="0" t="0" r="0" b="0"/>
          <a:pathLst>
            <a:path>
              <a:moveTo>
                <a:pt x="211094" y="0"/>
              </a:moveTo>
              <a:lnTo>
                <a:pt x="211094" y="432879"/>
              </a:lnTo>
              <a:lnTo>
                <a:pt x="0" y="432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925735"/>
          <a:ext cx="3570409" cy="150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3234"/>
              </a:lnTo>
              <a:lnTo>
                <a:pt x="3570409" y="1413234"/>
              </a:lnTo>
              <a:lnTo>
                <a:pt x="3570409" y="1505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787240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925735"/>
          <a:ext cx="1529883" cy="15050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3234"/>
              </a:lnTo>
              <a:lnTo>
                <a:pt x="1529883" y="1413234"/>
              </a:lnTo>
              <a:lnTo>
                <a:pt x="1529883" y="1505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975618"/>
          <a:ext cx="91440" cy="9825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25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925735"/>
          <a:ext cx="91440" cy="15050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5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925735"/>
          <a:ext cx="1529883" cy="1505087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1413234"/>
              </a:lnTo>
              <a:lnTo>
                <a:pt x="0" y="1413234"/>
              </a:lnTo>
              <a:lnTo>
                <a:pt x="0" y="1505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787240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975618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925735"/>
          <a:ext cx="3570409" cy="1505087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1413234"/>
              </a:lnTo>
              <a:lnTo>
                <a:pt x="0" y="1413234"/>
              </a:lnTo>
              <a:lnTo>
                <a:pt x="0" y="15050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311994"/>
          <a:ext cx="2351268" cy="613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Despliegue Operativo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3324365" y="311994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2430823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Zona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14763, </a:t>
          </a:r>
          <a:r>
            <a:rPr lang="es-MX" sz="1200" b="0" i="0" u="none" kern="1200" dirty="0" smtClean="0"/>
            <a:t>15778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97604" y="2430823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23092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79" y="3172344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0" y="3957924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66185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1442" y="3172344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1954" y="3957924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2430823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Zona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15826, 61557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38131" y="2430823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74786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1705" y="3172344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217" y="3957924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Grupo 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1969" y="3172344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2481" y="3957924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2430823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Zona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14995, 61603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868014" y="2430823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958169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2232" y="3958169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2430823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73727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97898" y="2430823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Grupo 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472" y="3172344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962062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984" y="3962062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15785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21735" y="3172344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22247" y="3957924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2430823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Grupos de Apoyo</a:t>
          </a:r>
        </a:p>
      </dsp:txBody>
      <dsp:txXfrm>
        <a:off x="7438424" y="2430823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61612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41999" y="3172344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42510" y="3957924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3172344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74628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162262" y="3172344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957924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162774" y="3957924"/>
        <a:ext cx="835534" cy="853201"/>
      </dsp:txXfrm>
    </dsp:sp>
    <dsp:sp modelId="{109B8FAB-5038-408D-9752-CC81977397BE}">
      <dsp:nvSpPr>
        <dsp:cNvPr id="0" name=""/>
        <dsp:cNvSpPr/>
      </dsp:nvSpPr>
      <dsp:spPr>
        <a:xfrm>
          <a:off x="3004710" y="1120121"/>
          <a:ext cx="1284195" cy="47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Administrativos(</a:t>
          </a:r>
          <a:r>
            <a:rPr lang="es-MX" sz="1200" kern="1200" dirty="0" smtClean="0">
              <a:solidFill>
                <a:schemeClr val="tx1"/>
              </a:solidFill>
            </a:rPr>
            <a:t>as) 22312, 41109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04710" y="1120121"/>
        <a:ext cx="1284195" cy="476986"/>
      </dsp:txXfrm>
    </dsp:sp>
    <dsp:sp modelId="{F5056070-BB17-48EF-93F3-49678E0468A1}">
      <dsp:nvSpPr>
        <dsp:cNvPr id="0" name=""/>
        <dsp:cNvSpPr/>
      </dsp:nvSpPr>
      <dsp:spPr>
        <a:xfrm>
          <a:off x="4658423" y="1109440"/>
          <a:ext cx="1467646" cy="47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 smtClean="0">
              <a:solidFill>
                <a:schemeClr val="tx1"/>
              </a:solidFill>
            </a:rPr>
            <a:t>Oficial 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200" kern="1200" dirty="0" smtClean="0">
              <a:solidFill>
                <a:schemeClr val="tx1"/>
              </a:solidFill>
            </a:rPr>
            <a:t>75409</a:t>
          </a:r>
        </a:p>
      </dsp:txBody>
      <dsp:txXfrm>
        <a:off x="4658423" y="1109440"/>
        <a:ext cx="1467646" cy="476986"/>
      </dsp:txXfrm>
    </dsp:sp>
    <dsp:sp modelId="{DF619DDE-E8E9-4DB4-8473-68B0DA9346C9}">
      <dsp:nvSpPr>
        <dsp:cNvPr id="0" name=""/>
        <dsp:cNvSpPr/>
      </dsp:nvSpPr>
      <dsp:spPr>
        <a:xfrm>
          <a:off x="3004124" y="1743503"/>
          <a:ext cx="1284195" cy="47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83069</a:t>
          </a:r>
          <a:endParaRPr lang="fr-FR" sz="1200" kern="1200" dirty="0" smtClean="0">
            <a:solidFill>
              <a:schemeClr val="tx1"/>
            </a:solidFill>
          </a:endParaRPr>
        </a:p>
      </dsp:txBody>
      <dsp:txXfrm>
        <a:off x="3004124" y="1743503"/>
        <a:ext cx="1284195" cy="476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7224E-A64A-429A-91FC-71E3B1651CC7}">
      <dsp:nvSpPr>
        <dsp:cNvPr id="0" name=""/>
        <dsp:cNvSpPr/>
      </dsp:nvSpPr>
      <dsp:spPr>
        <a:xfrm>
          <a:off x="2184729" y="767704"/>
          <a:ext cx="246577" cy="699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512"/>
              </a:lnTo>
              <a:lnTo>
                <a:pt x="246577" y="699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10424-3ABB-41B3-9536-6CFEEB2523A6}">
      <dsp:nvSpPr>
        <dsp:cNvPr id="0" name=""/>
        <dsp:cNvSpPr/>
      </dsp:nvSpPr>
      <dsp:spPr>
        <a:xfrm>
          <a:off x="1889900" y="767704"/>
          <a:ext cx="294829" cy="699512"/>
        </a:xfrm>
        <a:custGeom>
          <a:avLst/>
          <a:gdLst/>
          <a:ahLst/>
          <a:cxnLst/>
          <a:rect l="0" t="0" r="0" b="0"/>
          <a:pathLst>
            <a:path>
              <a:moveTo>
                <a:pt x="294829" y="0"/>
              </a:moveTo>
              <a:lnTo>
                <a:pt x="294829" y="699512"/>
              </a:lnTo>
              <a:lnTo>
                <a:pt x="0" y="6995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472CA-23D0-4B3C-9877-BD7DB5F7EEE5}">
      <dsp:nvSpPr>
        <dsp:cNvPr id="0" name=""/>
        <dsp:cNvSpPr/>
      </dsp:nvSpPr>
      <dsp:spPr>
        <a:xfrm>
          <a:off x="3104739" y="2927067"/>
          <a:ext cx="159671" cy="699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512"/>
              </a:lnTo>
              <a:lnTo>
                <a:pt x="159671" y="6995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945068" y="2927067"/>
          <a:ext cx="159671" cy="699512"/>
        </a:xfrm>
        <a:custGeom>
          <a:avLst/>
          <a:gdLst/>
          <a:ahLst/>
          <a:cxnLst/>
          <a:rect l="0" t="0" r="0" b="0"/>
          <a:pathLst>
            <a:path>
              <a:moveTo>
                <a:pt x="159671" y="0"/>
              </a:moveTo>
              <a:lnTo>
                <a:pt x="159671" y="699512"/>
              </a:lnTo>
              <a:lnTo>
                <a:pt x="0" y="6995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7C134-B195-429B-BAB2-3E67C6087AE6}">
      <dsp:nvSpPr>
        <dsp:cNvPr id="0" name=""/>
        <dsp:cNvSpPr/>
      </dsp:nvSpPr>
      <dsp:spPr>
        <a:xfrm>
          <a:off x="3104739" y="2927067"/>
          <a:ext cx="1949175" cy="1399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352"/>
              </a:lnTo>
              <a:lnTo>
                <a:pt x="1949175" y="1239352"/>
              </a:lnTo>
              <a:lnTo>
                <a:pt x="1949175" y="13990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92684-CBFE-4BDF-8EA0-3BD4D79BBE2C}">
      <dsp:nvSpPr>
        <dsp:cNvPr id="0" name=""/>
        <dsp:cNvSpPr/>
      </dsp:nvSpPr>
      <dsp:spPr>
        <a:xfrm>
          <a:off x="3059019" y="2927067"/>
          <a:ext cx="91440" cy="13990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90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020406" y="2927067"/>
          <a:ext cx="2084332" cy="1399024"/>
        </a:xfrm>
        <a:custGeom>
          <a:avLst/>
          <a:gdLst/>
          <a:ahLst/>
          <a:cxnLst/>
          <a:rect l="0" t="0" r="0" b="0"/>
          <a:pathLst>
            <a:path>
              <a:moveTo>
                <a:pt x="2084332" y="0"/>
              </a:moveTo>
              <a:lnTo>
                <a:pt x="2084332" y="1239352"/>
              </a:lnTo>
              <a:lnTo>
                <a:pt x="0" y="1239352"/>
              </a:lnTo>
              <a:lnTo>
                <a:pt x="0" y="13990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2184729" y="767704"/>
          <a:ext cx="920010" cy="1399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9352"/>
              </a:lnTo>
              <a:lnTo>
                <a:pt x="920010" y="1239352"/>
              </a:lnTo>
              <a:lnTo>
                <a:pt x="920010" y="1399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1129561" y="767704"/>
          <a:ext cx="1055168" cy="1399024"/>
        </a:xfrm>
        <a:custGeom>
          <a:avLst/>
          <a:gdLst/>
          <a:ahLst/>
          <a:cxnLst/>
          <a:rect l="0" t="0" r="0" b="0"/>
          <a:pathLst>
            <a:path>
              <a:moveTo>
                <a:pt x="1055168" y="0"/>
              </a:moveTo>
              <a:lnTo>
                <a:pt x="1055168" y="1239352"/>
              </a:lnTo>
              <a:lnTo>
                <a:pt x="0" y="1239352"/>
              </a:lnTo>
              <a:lnTo>
                <a:pt x="0" y="13990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1026900" y="7364"/>
          <a:ext cx="2315658" cy="760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Comisario(a)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210040</a:t>
          </a:r>
          <a:endParaRPr lang="es-ES" sz="1200" kern="1200" dirty="0"/>
        </a:p>
      </dsp:txBody>
      <dsp:txXfrm>
        <a:off x="1026900" y="7364"/>
        <a:ext cx="2315658" cy="760339"/>
      </dsp:txXfrm>
    </dsp:sp>
    <dsp:sp modelId="{9AB9A094-906C-4743-8046-C8CDC622642B}">
      <dsp:nvSpPr>
        <dsp:cNvPr id="0" name=""/>
        <dsp:cNvSpPr/>
      </dsp:nvSpPr>
      <dsp:spPr>
        <a:xfrm>
          <a:off x="369222" y="2166728"/>
          <a:ext cx="1520678" cy="760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Jefe(a)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118999</a:t>
          </a:r>
          <a:endParaRPr lang="es-MX" altLang="es-MX" sz="1200" kern="1200" dirty="0" smtClean="0">
            <a:cs typeface="Arial" panose="020B0604020202020204" pitchFamily="34" charset="0"/>
          </a:endParaRPr>
        </a:p>
      </dsp:txBody>
      <dsp:txXfrm>
        <a:off x="369222" y="2166728"/>
        <a:ext cx="1520678" cy="760339"/>
      </dsp:txXfrm>
    </dsp:sp>
    <dsp:sp modelId="{74A3495A-9760-4B07-9B0A-DE4CCF551DEE}">
      <dsp:nvSpPr>
        <dsp:cNvPr id="0" name=""/>
        <dsp:cNvSpPr/>
      </dsp:nvSpPr>
      <dsp:spPr>
        <a:xfrm>
          <a:off x="2344400" y="2166728"/>
          <a:ext cx="1520678" cy="760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Jefe(a) de Oficina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cs typeface="Arial" panose="020B0604020202020204" pitchFamily="34" charset="0"/>
            </a:rPr>
            <a:t>210073</a:t>
          </a:r>
          <a:endParaRPr lang="es-ES" sz="1200" kern="1200" dirty="0">
            <a:cs typeface="Arial" panose="020B0604020202020204" pitchFamily="34" charset="0"/>
          </a:endParaRPr>
        </a:p>
      </dsp:txBody>
      <dsp:txXfrm>
        <a:off x="2344400" y="2166728"/>
        <a:ext cx="1520678" cy="760339"/>
      </dsp:txXfrm>
    </dsp:sp>
    <dsp:sp modelId="{19FBE8A8-D4BA-45D1-97CD-FF1210CD856F}">
      <dsp:nvSpPr>
        <dsp:cNvPr id="0" name=""/>
        <dsp:cNvSpPr/>
      </dsp:nvSpPr>
      <dsp:spPr>
        <a:xfrm>
          <a:off x="137911" y="4326091"/>
          <a:ext cx="1764990" cy="76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Mensajeros(as)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cs typeface="Arial" panose="020B0604020202020204" pitchFamily="34" charset="0"/>
            </a:rPr>
            <a:t>70153, </a:t>
          </a:r>
          <a:r>
            <a:rPr lang="es-MX" sz="1200" b="0" i="0" u="none" kern="1200" dirty="0" smtClean="0"/>
            <a:t>210300</a:t>
          </a:r>
          <a:endParaRPr lang="es-ES" sz="1200" kern="1200" dirty="0">
            <a:cs typeface="Arial" panose="020B0604020202020204" pitchFamily="34" charset="0"/>
          </a:endParaRPr>
        </a:p>
      </dsp:txBody>
      <dsp:txXfrm>
        <a:off x="137911" y="4326091"/>
        <a:ext cx="1764990" cy="767881"/>
      </dsp:txXfrm>
    </dsp:sp>
    <dsp:sp modelId="{7C576A7F-97E5-41B2-A453-F3F548F4D3EA}">
      <dsp:nvSpPr>
        <dsp:cNvPr id="0" name=""/>
        <dsp:cNvSpPr/>
      </dsp:nvSpPr>
      <dsp:spPr>
        <a:xfrm>
          <a:off x="2222244" y="4326091"/>
          <a:ext cx="1764990" cy="76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Auxiliar 72233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Auxiliar Administrativo(a) 110543</a:t>
          </a:r>
        </a:p>
      </dsp:txBody>
      <dsp:txXfrm>
        <a:off x="2222244" y="4326091"/>
        <a:ext cx="1764990" cy="767881"/>
      </dsp:txXfrm>
    </dsp:sp>
    <dsp:sp modelId="{C16F961E-B6DA-4CB9-A868-1F8B08334610}">
      <dsp:nvSpPr>
        <dsp:cNvPr id="0" name=""/>
        <dsp:cNvSpPr/>
      </dsp:nvSpPr>
      <dsp:spPr>
        <a:xfrm>
          <a:off x="4171419" y="4326091"/>
          <a:ext cx="1764990" cy="767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 smtClean="0">
              <a:cs typeface="Arial" panose="020B0604020202020204" pitchFamily="34" charset="0"/>
            </a:rPr>
            <a:t>117460</a:t>
          </a:r>
          <a:r>
            <a:rPr lang="es-MX" sz="1200" kern="1200" dirty="0" smtClean="0">
              <a:cs typeface="Arial" panose="020B0604020202020204" pitchFamily="34" charset="0"/>
            </a:rPr>
            <a:t>, </a:t>
          </a:r>
          <a:r>
            <a:rPr lang="es-ES" sz="1200" kern="1200" dirty="0" smtClean="0">
              <a:cs typeface="Arial" panose="020B0604020202020204" pitchFamily="34" charset="0"/>
            </a:rPr>
            <a:t>Vacante</a:t>
          </a:r>
          <a:endParaRPr lang="es-ES" sz="1200" kern="1200" dirty="0">
            <a:cs typeface="Arial" panose="020B0604020202020204" pitchFamily="34" charset="0"/>
          </a:endParaRPr>
        </a:p>
      </dsp:txBody>
      <dsp:txXfrm>
        <a:off x="4171419" y="4326091"/>
        <a:ext cx="1764990" cy="767881"/>
      </dsp:txXfrm>
    </dsp:sp>
    <dsp:sp modelId="{D626C255-1536-4EB0-A4A3-D107C591C8D4}">
      <dsp:nvSpPr>
        <dsp:cNvPr id="0" name=""/>
        <dsp:cNvSpPr/>
      </dsp:nvSpPr>
      <dsp:spPr>
        <a:xfrm>
          <a:off x="1154971" y="3258654"/>
          <a:ext cx="1790096" cy="735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Asesor(a)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210292</a:t>
          </a:r>
          <a:endParaRPr lang="es-ES" sz="1200" b="1" kern="1200" dirty="0">
            <a:cs typeface="Arial" panose="020B0604020202020204" pitchFamily="34" charset="0"/>
          </a:endParaRPr>
        </a:p>
      </dsp:txBody>
      <dsp:txXfrm>
        <a:off x="1154971" y="3258654"/>
        <a:ext cx="1790096" cy="735848"/>
      </dsp:txXfrm>
    </dsp:sp>
    <dsp:sp modelId="{6FBA17E7-79A6-40BF-A0D1-17400AA784F9}">
      <dsp:nvSpPr>
        <dsp:cNvPr id="0" name=""/>
        <dsp:cNvSpPr/>
      </dsp:nvSpPr>
      <dsp:spPr>
        <a:xfrm>
          <a:off x="3264411" y="3258654"/>
          <a:ext cx="1790096" cy="735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cs typeface="Arial" panose="020B0604020202020204" pitchFamily="34" charset="0"/>
            </a:rPr>
            <a:t>210195</a:t>
          </a:r>
        </a:p>
      </dsp:txBody>
      <dsp:txXfrm>
        <a:off x="3264411" y="3258654"/>
        <a:ext cx="1790096" cy="735848"/>
      </dsp:txXfrm>
    </dsp:sp>
    <dsp:sp modelId="{DEB690D0-E02D-4025-B1AD-E790302CE9C7}">
      <dsp:nvSpPr>
        <dsp:cNvPr id="0" name=""/>
        <dsp:cNvSpPr/>
      </dsp:nvSpPr>
      <dsp:spPr>
        <a:xfrm>
          <a:off x="369222" y="1087046"/>
          <a:ext cx="1520678" cy="760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cs typeface="Arial" panose="020B0604020202020204" pitchFamily="34" charset="0"/>
            </a:rPr>
            <a:t>Asesor(a)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cs typeface="Arial" panose="020B0604020202020204" pitchFamily="34" charset="0"/>
            </a:rPr>
            <a:t>Vacante</a:t>
          </a:r>
        </a:p>
      </dsp:txBody>
      <dsp:txXfrm>
        <a:off x="369222" y="1087046"/>
        <a:ext cx="1520678" cy="760339"/>
      </dsp:txXfrm>
    </dsp:sp>
    <dsp:sp modelId="{7A347B25-0258-473D-9FDB-927E0803C243}">
      <dsp:nvSpPr>
        <dsp:cNvPr id="0" name=""/>
        <dsp:cNvSpPr/>
      </dsp:nvSpPr>
      <dsp:spPr>
        <a:xfrm>
          <a:off x="2431307" y="1087046"/>
          <a:ext cx="1520678" cy="7603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panose="020B0604020202020204" pitchFamily="34" charset="0"/>
            </a:rPr>
            <a:t>Jurídico(a)</a:t>
          </a:r>
          <a:endParaRPr lang="es-ES" sz="1200" kern="1200" dirty="0">
            <a:cs typeface="Arial" panose="020B0604020202020204" pitchFamily="34" charset="0"/>
          </a:endParaRPr>
        </a:p>
      </dsp:txBody>
      <dsp:txXfrm>
        <a:off x="2431307" y="1087046"/>
        <a:ext cx="1520678" cy="76033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284874" y="1670592"/>
          <a:ext cx="91440" cy="4961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1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901573" y="636248"/>
          <a:ext cx="1429021" cy="496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061"/>
              </a:lnTo>
              <a:lnTo>
                <a:pt x="1429021" y="248061"/>
              </a:lnTo>
              <a:lnTo>
                <a:pt x="1429021" y="496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426831" y="1670592"/>
          <a:ext cx="91440" cy="4961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1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472551" y="636248"/>
          <a:ext cx="1429021" cy="496122"/>
        </a:xfrm>
        <a:custGeom>
          <a:avLst/>
          <a:gdLst/>
          <a:ahLst/>
          <a:cxnLst/>
          <a:rect l="0" t="0" r="0" b="0"/>
          <a:pathLst>
            <a:path>
              <a:moveTo>
                <a:pt x="1429021" y="0"/>
              </a:moveTo>
              <a:lnTo>
                <a:pt x="1429021" y="248061"/>
              </a:lnTo>
              <a:lnTo>
                <a:pt x="0" y="248061"/>
              </a:lnTo>
              <a:lnTo>
                <a:pt x="0" y="4961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720329" y="834"/>
          <a:ext cx="2362486" cy="6354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Zona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14763, </a:t>
          </a:r>
          <a:r>
            <a:rPr lang="es-MX" sz="1200" b="0" i="0" u="none" kern="1200" dirty="0" smtClean="0"/>
            <a:t>15778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720329" y="834"/>
        <a:ext cx="2362486" cy="635414"/>
      </dsp:txXfrm>
    </dsp:sp>
    <dsp:sp modelId="{9EF5B1E7-4642-446F-802A-010E77A6D315}">
      <dsp:nvSpPr>
        <dsp:cNvPr id="0" name=""/>
        <dsp:cNvSpPr/>
      </dsp:nvSpPr>
      <dsp:spPr>
        <a:xfrm>
          <a:off x="291592" y="1132371"/>
          <a:ext cx="2361919" cy="538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23092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592" y="1132371"/>
        <a:ext cx="2361919" cy="538221"/>
      </dsp:txXfrm>
    </dsp:sp>
    <dsp:sp modelId="{676B065B-52F5-4142-AD91-1C77325095B5}">
      <dsp:nvSpPr>
        <dsp:cNvPr id="0" name=""/>
        <dsp:cNvSpPr/>
      </dsp:nvSpPr>
      <dsp:spPr>
        <a:xfrm>
          <a:off x="302187" y="2166715"/>
          <a:ext cx="2340728" cy="2188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23016*, 23648*, 44786, 66188, 73272, 74634, 74641, 74647, 74653*, 74655, 74664, 74673, 83078, 83084, 83975*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61570, 61573, 61582, 61620, 61631, 73033, 75491, 83091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15481</a:t>
          </a:r>
        </a:p>
      </dsp:txBody>
      <dsp:txXfrm>
        <a:off x="302187" y="2166715"/>
        <a:ext cx="2340728" cy="2188324"/>
      </dsp:txXfrm>
    </dsp:sp>
    <dsp:sp modelId="{C0E84288-EA31-49E9-8E88-83BF465087E7}">
      <dsp:nvSpPr>
        <dsp:cNvPr id="0" name=""/>
        <dsp:cNvSpPr/>
      </dsp:nvSpPr>
      <dsp:spPr>
        <a:xfrm>
          <a:off x="3149634" y="1132371"/>
          <a:ext cx="2361919" cy="5382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 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66185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49634" y="1132371"/>
        <a:ext cx="2361919" cy="538221"/>
      </dsp:txXfrm>
    </dsp:sp>
    <dsp:sp modelId="{62C8CCD5-5EED-407B-AD49-15F3C1014C46}">
      <dsp:nvSpPr>
        <dsp:cNvPr id="0" name=""/>
        <dsp:cNvSpPr/>
      </dsp:nvSpPr>
      <dsp:spPr>
        <a:xfrm>
          <a:off x="3160229" y="2166715"/>
          <a:ext cx="2340728" cy="2188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75412, 75443, 75444, 75445, 75463, 75465, 75492, 75538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18613, 61581, 61583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Patrulleros(as)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15484, 15588, 15595, 63592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60229" y="2166715"/>
        <a:ext cx="2340728" cy="218832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669269" y="1733472"/>
          <a:ext cx="91440" cy="490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4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3203835" y="646454"/>
          <a:ext cx="1511153" cy="503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727"/>
              </a:lnTo>
              <a:lnTo>
                <a:pt x="1511153" y="251727"/>
              </a:lnTo>
              <a:lnTo>
                <a:pt x="1511153" y="5034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646961" y="1719867"/>
          <a:ext cx="91440" cy="503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4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692681" y="646454"/>
          <a:ext cx="1511153" cy="503454"/>
        </a:xfrm>
        <a:custGeom>
          <a:avLst/>
          <a:gdLst/>
          <a:ahLst/>
          <a:cxnLst/>
          <a:rect l="0" t="0" r="0" b="0"/>
          <a:pathLst>
            <a:path>
              <a:moveTo>
                <a:pt x="1511153" y="0"/>
              </a:moveTo>
              <a:lnTo>
                <a:pt x="1511153" y="251727"/>
              </a:lnTo>
              <a:lnTo>
                <a:pt x="0" y="251727"/>
              </a:lnTo>
              <a:lnTo>
                <a:pt x="0" y="5034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2005134" y="1649"/>
          <a:ext cx="2397401" cy="6448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Zona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15826, </a:t>
          </a:r>
          <a:r>
            <a:rPr lang="es-MX" altLang="es-MX" sz="1200" kern="1200" dirty="0" smtClean="0">
              <a:solidFill>
                <a:schemeClr val="tx1"/>
              </a:solidFill>
            </a:rPr>
            <a:t>61557</a:t>
          </a:r>
        </a:p>
      </dsp:txBody>
      <dsp:txXfrm>
        <a:off x="2005134" y="1649"/>
        <a:ext cx="2397401" cy="644805"/>
      </dsp:txXfrm>
    </dsp:sp>
    <dsp:sp modelId="{9EF5B1E7-4642-446F-802A-010E77A6D315}">
      <dsp:nvSpPr>
        <dsp:cNvPr id="0" name=""/>
        <dsp:cNvSpPr/>
      </dsp:nvSpPr>
      <dsp:spPr>
        <a:xfrm>
          <a:off x="433254" y="1149909"/>
          <a:ext cx="2518853" cy="569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74786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3254" y="1149909"/>
        <a:ext cx="2518853" cy="569958"/>
      </dsp:txXfrm>
    </dsp:sp>
    <dsp:sp modelId="{676B065B-52F5-4142-AD91-1C77325095B5}">
      <dsp:nvSpPr>
        <dsp:cNvPr id="0" name=""/>
        <dsp:cNvSpPr/>
      </dsp:nvSpPr>
      <dsp:spPr>
        <a:xfrm>
          <a:off x="433254" y="2223321"/>
          <a:ext cx="2518853" cy="239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19096, 19459, 19463, 20863, 21185, 21800, 21929, 22096, 73341, 76022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16979, 17285, 23531, 66128, 66203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Patrulleros(as)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15593, 15599, 21260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3254" y="2223321"/>
        <a:ext cx="2518853" cy="2390029"/>
      </dsp:txXfrm>
    </dsp:sp>
    <dsp:sp modelId="{C0E84288-EA31-49E9-8E88-83BF465087E7}">
      <dsp:nvSpPr>
        <dsp:cNvPr id="0" name=""/>
        <dsp:cNvSpPr/>
      </dsp:nvSpPr>
      <dsp:spPr>
        <a:xfrm>
          <a:off x="3455562" y="1149909"/>
          <a:ext cx="2518853" cy="5835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Grupo 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55562" y="1149909"/>
        <a:ext cx="2518853" cy="583563"/>
      </dsp:txXfrm>
    </dsp:sp>
    <dsp:sp modelId="{62C8CCD5-5EED-407B-AD49-15F3C1014C46}">
      <dsp:nvSpPr>
        <dsp:cNvPr id="0" name=""/>
        <dsp:cNvSpPr/>
      </dsp:nvSpPr>
      <dsp:spPr>
        <a:xfrm>
          <a:off x="3455562" y="2223873"/>
          <a:ext cx="2518853" cy="23900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83067, 83072, 83073, 83075, 83076, 83088, 83094, 83095, 83096, 83099, 83102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66136, 66144, 66187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66190*, 72162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15819</a:t>
          </a:r>
        </a:p>
      </dsp:txBody>
      <dsp:txXfrm>
        <a:off x="3455562" y="2223873"/>
        <a:ext cx="2518853" cy="239002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477AD-956B-4792-9EAF-223ADB296E7F}">
      <dsp:nvSpPr>
        <dsp:cNvPr id="0" name=""/>
        <dsp:cNvSpPr/>
      </dsp:nvSpPr>
      <dsp:spPr>
        <a:xfrm>
          <a:off x="1405680" y="924938"/>
          <a:ext cx="91440" cy="72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10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90093" y="1434"/>
          <a:ext cx="2722613" cy="923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Zona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14995, 61603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90093" y="1434"/>
        <a:ext cx="2722613" cy="923504"/>
      </dsp:txXfrm>
    </dsp:sp>
    <dsp:sp modelId="{676B065B-52F5-4142-AD91-1C77325095B5}">
      <dsp:nvSpPr>
        <dsp:cNvPr id="0" name=""/>
        <dsp:cNvSpPr/>
      </dsp:nvSpPr>
      <dsp:spPr>
        <a:xfrm>
          <a:off x="250014" y="1645996"/>
          <a:ext cx="2402772" cy="19492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504"/>
            </a:spcAft>
          </a:pPr>
          <a:r>
            <a:rPr lang="es-MX" sz="1200" kern="1200" dirty="0" smtClean="0">
              <a:solidFill>
                <a:schemeClr val="tx1"/>
              </a:solidFill>
            </a:rPr>
            <a:t>23096, 75456, 84478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504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60955, 66205, </a:t>
          </a:r>
          <a:r>
            <a:rPr lang="es-MX" sz="1200" kern="1200" dirty="0" smtClean="0">
              <a:solidFill>
                <a:schemeClr val="tx1"/>
              </a:solidFill>
            </a:rPr>
            <a:t>83101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504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74787</a:t>
          </a:r>
        </a:p>
      </dsp:txBody>
      <dsp:txXfrm>
        <a:off x="250014" y="1645996"/>
        <a:ext cx="2402772" cy="194920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370415" y="1885095"/>
          <a:ext cx="91440" cy="47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3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854335" y="856661"/>
          <a:ext cx="1561799" cy="476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160"/>
              </a:lnTo>
              <a:lnTo>
                <a:pt x="1561799" y="238160"/>
              </a:lnTo>
              <a:lnTo>
                <a:pt x="1561799" y="476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279216" y="1872223"/>
          <a:ext cx="91440" cy="476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3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324936" y="856661"/>
          <a:ext cx="1529398" cy="476321"/>
        </a:xfrm>
        <a:custGeom>
          <a:avLst/>
          <a:gdLst/>
          <a:ahLst/>
          <a:cxnLst/>
          <a:rect l="0" t="0" r="0" b="0"/>
          <a:pathLst>
            <a:path>
              <a:moveTo>
                <a:pt x="1529398" y="0"/>
              </a:moveTo>
              <a:lnTo>
                <a:pt x="1529398" y="238160"/>
              </a:lnTo>
              <a:lnTo>
                <a:pt x="0" y="238160"/>
              </a:lnTo>
              <a:lnTo>
                <a:pt x="0" y="4763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720237" y="246607"/>
          <a:ext cx="2268195" cy="610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73727</a:t>
          </a:r>
        </a:p>
      </dsp:txBody>
      <dsp:txXfrm>
        <a:off x="1720237" y="246607"/>
        <a:ext cx="2268195" cy="610053"/>
      </dsp:txXfrm>
    </dsp:sp>
    <dsp:sp modelId="{9EF5B1E7-4642-446F-802A-010E77A6D315}">
      <dsp:nvSpPr>
        <dsp:cNvPr id="0" name=""/>
        <dsp:cNvSpPr/>
      </dsp:nvSpPr>
      <dsp:spPr>
        <a:xfrm>
          <a:off x="1931" y="1332982"/>
          <a:ext cx="2646008" cy="5392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Grupo 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931" y="1332982"/>
        <a:ext cx="2646008" cy="539240"/>
      </dsp:txXfrm>
    </dsp:sp>
    <dsp:sp modelId="{676B065B-52F5-4142-AD91-1C77325095B5}">
      <dsp:nvSpPr>
        <dsp:cNvPr id="0" name=""/>
        <dsp:cNvSpPr/>
      </dsp:nvSpPr>
      <dsp:spPr>
        <a:xfrm>
          <a:off x="1194" y="2348544"/>
          <a:ext cx="2647483" cy="23052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23646, 23824*, 24231, 24360, 44780, 44781, 44783*, 44785, 44790, 44792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24591, 72169, 72175*, 72177*, 72186*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Patrulleros(as)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15829, 60384, 60951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94" y="2348544"/>
        <a:ext cx="2647483" cy="2305291"/>
      </dsp:txXfrm>
    </dsp:sp>
    <dsp:sp modelId="{C0E84288-EA31-49E9-8E88-83BF465087E7}">
      <dsp:nvSpPr>
        <dsp:cNvPr id="0" name=""/>
        <dsp:cNvSpPr/>
      </dsp:nvSpPr>
      <dsp:spPr>
        <a:xfrm>
          <a:off x="3125531" y="1332982"/>
          <a:ext cx="2581206" cy="552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15785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25531" y="1332982"/>
        <a:ext cx="2581206" cy="552112"/>
      </dsp:txXfrm>
    </dsp:sp>
    <dsp:sp modelId="{62C8CCD5-5EED-407B-AD49-15F3C1014C46}">
      <dsp:nvSpPr>
        <dsp:cNvPr id="0" name=""/>
        <dsp:cNvSpPr/>
      </dsp:nvSpPr>
      <dsp:spPr>
        <a:xfrm>
          <a:off x="3124998" y="2361416"/>
          <a:ext cx="2582272" cy="22940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84492, 102360, 103100, 113055, 113056, 113234, 113235, 113236, 113237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72199*, 73014, 73037, 73040, 73045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Patrulleros(as)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60952, 60970</a:t>
          </a:r>
        </a:p>
      </dsp:txBody>
      <dsp:txXfrm>
        <a:off x="3124998" y="2361416"/>
        <a:ext cx="2582272" cy="229401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229070" y="1993478"/>
          <a:ext cx="91440" cy="461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0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762508" y="881771"/>
          <a:ext cx="1512281" cy="461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530"/>
              </a:lnTo>
              <a:lnTo>
                <a:pt x="1512281" y="230530"/>
              </a:lnTo>
              <a:lnTo>
                <a:pt x="1512281" y="4610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236901" y="1996189"/>
          <a:ext cx="91440" cy="4610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06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282621" y="881771"/>
          <a:ext cx="1479886" cy="461061"/>
        </a:xfrm>
        <a:custGeom>
          <a:avLst/>
          <a:gdLst/>
          <a:ahLst/>
          <a:cxnLst/>
          <a:rect l="0" t="0" r="0" b="0"/>
          <a:pathLst>
            <a:path>
              <a:moveTo>
                <a:pt x="1479886" y="0"/>
              </a:moveTo>
              <a:lnTo>
                <a:pt x="1479886" y="230530"/>
              </a:lnTo>
              <a:lnTo>
                <a:pt x="0" y="230530"/>
              </a:lnTo>
              <a:lnTo>
                <a:pt x="0" y="4610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664743" y="291261"/>
          <a:ext cx="2195530" cy="5905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Área de Grupos de Apoyo</a:t>
          </a:r>
        </a:p>
      </dsp:txBody>
      <dsp:txXfrm>
        <a:off x="1664743" y="291261"/>
        <a:ext cx="2195530" cy="590509"/>
      </dsp:txXfrm>
    </dsp:sp>
    <dsp:sp modelId="{9EF5B1E7-4642-446F-802A-010E77A6D315}">
      <dsp:nvSpPr>
        <dsp:cNvPr id="0" name=""/>
        <dsp:cNvSpPr/>
      </dsp:nvSpPr>
      <dsp:spPr>
        <a:xfrm>
          <a:off x="1024" y="1342832"/>
          <a:ext cx="2563194" cy="6533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61612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4" y="1342832"/>
        <a:ext cx="2563194" cy="653357"/>
      </dsp:txXfrm>
    </dsp:sp>
    <dsp:sp modelId="{676B065B-52F5-4142-AD91-1C77325095B5}">
      <dsp:nvSpPr>
        <dsp:cNvPr id="0" name=""/>
        <dsp:cNvSpPr/>
      </dsp:nvSpPr>
      <dsp:spPr>
        <a:xfrm>
          <a:off x="1288" y="2457251"/>
          <a:ext cx="2562667" cy="21535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83104, 83108, 84476, 84481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73728, 73744*, 75400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Patrulleros(as)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15561, </a:t>
          </a:r>
          <a:r>
            <a:rPr lang="es-MX" altLang="es-MX" sz="1200" kern="1200" dirty="0" smtClean="0">
              <a:solidFill>
                <a:schemeClr val="tx1"/>
              </a:solidFill>
            </a:rPr>
            <a:t>61580, 61600, 73762</a:t>
          </a:r>
        </a:p>
      </dsp:txBody>
      <dsp:txXfrm>
        <a:off x="1288" y="2457251"/>
        <a:ext cx="2562667" cy="2153530"/>
      </dsp:txXfrm>
    </dsp:sp>
    <dsp:sp modelId="{C0E84288-EA31-49E9-8E88-83BF465087E7}">
      <dsp:nvSpPr>
        <dsp:cNvPr id="0" name=""/>
        <dsp:cNvSpPr/>
      </dsp:nvSpPr>
      <dsp:spPr>
        <a:xfrm>
          <a:off x="3025588" y="1342832"/>
          <a:ext cx="2498404" cy="6506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Oficial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74628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5588" y="1342832"/>
        <a:ext cx="2498404" cy="650645"/>
      </dsp:txXfrm>
    </dsp:sp>
    <dsp:sp modelId="{62C8CCD5-5EED-407B-AD49-15F3C1014C46}">
      <dsp:nvSpPr>
        <dsp:cNvPr id="0" name=""/>
        <dsp:cNvSpPr/>
      </dsp:nvSpPr>
      <dsp:spPr>
        <a:xfrm>
          <a:off x="3025017" y="2454539"/>
          <a:ext cx="2499546" cy="214299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84485, 84487, 113239, 113460*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72154*, 73052, 75442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Oficiales Patrulleros(as)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64811*, 72147, 74790, 84768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25017" y="2454539"/>
        <a:ext cx="2499546" cy="214299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F5589-0A9A-4619-A7CF-3CEE5DC591E8}">
      <dsp:nvSpPr>
        <dsp:cNvPr id="0" name=""/>
        <dsp:cNvSpPr/>
      </dsp:nvSpPr>
      <dsp:spPr>
        <a:xfrm>
          <a:off x="3792738" y="1632575"/>
          <a:ext cx="397075" cy="1385987"/>
        </a:xfrm>
        <a:custGeom>
          <a:avLst/>
          <a:gdLst/>
          <a:ahLst/>
          <a:cxnLst/>
          <a:rect l="0" t="0" r="0" b="0"/>
          <a:pathLst>
            <a:path>
              <a:moveTo>
                <a:pt x="397075" y="0"/>
              </a:moveTo>
              <a:lnTo>
                <a:pt x="397075" y="1385987"/>
              </a:lnTo>
              <a:lnTo>
                <a:pt x="0" y="13859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68EB79-D495-41F6-960A-6EFE324F574B}">
      <dsp:nvSpPr>
        <dsp:cNvPr id="0" name=""/>
        <dsp:cNvSpPr/>
      </dsp:nvSpPr>
      <dsp:spPr>
        <a:xfrm>
          <a:off x="4189813" y="1632575"/>
          <a:ext cx="494974" cy="533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3331"/>
              </a:lnTo>
              <a:lnTo>
                <a:pt x="494974" y="533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1D8EB-E8C3-43CD-B56C-6B695D717341}">
      <dsp:nvSpPr>
        <dsp:cNvPr id="0" name=""/>
        <dsp:cNvSpPr/>
      </dsp:nvSpPr>
      <dsp:spPr>
        <a:xfrm>
          <a:off x="3803104" y="1632575"/>
          <a:ext cx="386709" cy="533331"/>
        </a:xfrm>
        <a:custGeom>
          <a:avLst/>
          <a:gdLst/>
          <a:ahLst/>
          <a:cxnLst/>
          <a:rect l="0" t="0" r="0" b="0"/>
          <a:pathLst>
            <a:path>
              <a:moveTo>
                <a:pt x="386709" y="0"/>
              </a:moveTo>
              <a:lnTo>
                <a:pt x="386709" y="533331"/>
              </a:lnTo>
              <a:lnTo>
                <a:pt x="0" y="533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4189813" y="1632575"/>
          <a:ext cx="3029924" cy="2079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074"/>
              </a:lnTo>
              <a:lnTo>
                <a:pt x="3029924" y="1960074"/>
              </a:lnTo>
              <a:lnTo>
                <a:pt x="3029924" y="20791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50E6D1-09F4-45FA-AFCE-55DAE9B84D5A}">
      <dsp:nvSpPr>
        <dsp:cNvPr id="0" name=""/>
        <dsp:cNvSpPr/>
      </dsp:nvSpPr>
      <dsp:spPr>
        <a:xfrm>
          <a:off x="4189813" y="1632575"/>
          <a:ext cx="1082824" cy="2079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074"/>
              </a:lnTo>
              <a:lnTo>
                <a:pt x="1082824" y="1960074"/>
              </a:lnTo>
              <a:lnTo>
                <a:pt x="1082824" y="20791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97B53-8E42-4D5A-8CF1-B45A8267C8E1}">
      <dsp:nvSpPr>
        <dsp:cNvPr id="0" name=""/>
        <dsp:cNvSpPr/>
      </dsp:nvSpPr>
      <dsp:spPr>
        <a:xfrm>
          <a:off x="3553558" y="1632575"/>
          <a:ext cx="636255" cy="2079159"/>
        </a:xfrm>
        <a:custGeom>
          <a:avLst/>
          <a:gdLst/>
          <a:ahLst/>
          <a:cxnLst/>
          <a:rect l="0" t="0" r="0" b="0"/>
          <a:pathLst>
            <a:path>
              <a:moveTo>
                <a:pt x="636255" y="0"/>
              </a:moveTo>
              <a:lnTo>
                <a:pt x="636255" y="1960074"/>
              </a:lnTo>
              <a:lnTo>
                <a:pt x="0" y="1960074"/>
              </a:lnTo>
              <a:lnTo>
                <a:pt x="0" y="20791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1635975" y="1632575"/>
          <a:ext cx="2553838" cy="2079130"/>
        </a:xfrm>
        <a:custGeom>
          <a:avLst/>
          <a:gdLst/>
          <a:ahLst/>
          <a:cxnLst/>
          <a:rect l="0" t="0" r="0" b="0"/>
          <a:pathLst>
            <a:path>
              <a:moveTo>
                <a:pt x="2553838" y="0"/>
              </a:moveTo>
              <a:lnTo>
                <a:pt x="2553838" y="1960045"/>
              </a:lnTo>
              <a:lnTo>
                <a:pt x="0" y="1960045"/>
              </a:lnTo>
              <a:lnTo>
                <a:pt x="0" y="20791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4144093" y="697960"/>
          <a:ext cx="91440" cy="2381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3270113" y="1516"/>
          <a:ext cx="1839401" cy="696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Licencias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210299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270113" y="1516"/>
        <a:ext cx="1839401" cy="696444"/>
      </dsp:txXfrm>
    </dsp:sp>
    <dsp:sp modelId="{EA3F6FDA-D17C-4DBD-A1B1-9A68DF9AEE6C}">
      <dsp:nvSpPr>
        <dsp:cNvPr id="0" name=""/>
        <dsp:cNvSpPr/>
      </dsp:nvSpPr>
      <dsp:spPr>
        <a:xfrm>
          <a:off x="3270113" y="936131"/>
          <a:ext cx="1839401" cy="696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Licencias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103920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70113" y="936131"/>
        <a:ext cx="1839401" cy="696444"/>
      </dsp:txXfrm>
    </dsp:sp>
    <dsp:sp modelId="{DD8A29F5-D042-4749-8AE9-1CA72A60AD2C}">
      <dsp:nvSpPr>
        <dsp:cNvPr id="0" name=""/>
        <dsp:cNvSpPr/>
      </dsp:nvSpPr>
      <dsp:spPr>
        <a:xfrm>
          <a:off x="765417" y="3711706"/>
          <a:ext cx="1741116" cy="1166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18359, 41403, 83205, 84178, 84511, 84576, 85281, 102557, 104583, 105982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 104825</a:t>
          </a:r>
        </a:p>
      </dsp:txBody>
      <dsp:txXfrm>
        <a:off x="765417" y="3711706"/>
        <a:ext cx="1741116" cy="1166212"/>
      </dsp:txXfrm>
    </dsp:sp>
    <dsp:sp modelId="{1DADDD1F-95E5-4B7D-BC71-5A164E7B8E01}">
      <dsp:nvSpPr>
        <dsp:cNvPr id="0" name=""/>
        <dsp:cNvSpPr/>
      </dsp:nvSpPr>
      <dsp:spPr>
        <a:xfrm>
          <a:off x="2886403" y="3711734"/>
          <a:ext cx="1334309" cy="723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Atención y Orientación a el(la) Ciudadano(a)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18220</a:t>
          </a:r>
        </a:p>
      </dsp:txBody>
      <dsp:txXfrm>
        <a:off x="2886403" y="3711734"/>
        <a:ext cx="1334309" cy="723657"/>
      </dsp:txXfrm>
    </dsp:sp>
    <dsp:sp modelId="{51617A31-7A0A-4520-95CB-6B68FD38B7B5}">
      <dsp:nvSpPr>
        <dsp:cNvPr id="0" name=""/>
        <dsp:cNvSpPr/>
      </dsp:nvSpPr>
      <dsp:spPr>
        <a:xfrm>
          <a:off x="4605483" y="3711734"/>
          <a:ext cx="1334309" cy="723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Secretaria(o) 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18988</a:t>
          </a:r>
        </a:p>
      </dsp:txBody>
      <dsp:txXfrm>
        <a:off x="4605483" y="3711734"/>
        <a:ext cx="1334309" cy="723657"/>
      </dsp:txXfrm>
    </dsp:sp>
    <dsp:sp modelId="{77FFF755-0490-4820-A875-C725D434A9BE}">
      <dsp:nvSpPr>
        <dsp:cNvPr id="0" name=""/>
        <dsp:cNvSpPr/>
      </dsp:nvSpPr>
      <dsp:spPr>
        <a:xfrm>
          <a:off x="6552583" y="3711734"/>
          <a:ext cx="1334309" cy="723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Médicos(as)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116773, </a:t>
          </a:r>
          <a:r>
            <a:rPr lang="es-MX" sz="1200" b="0" i="0" u="none" kern="1200" dirty="0" smtClean="0"/>
            <a:t>210575,</a:t>
          </a:r>
          <a:r>
            <a:rPr lang="es-MX" sz="1200" kern="1200" dirty="0" smtClean="0">
              <a:solidFill>
                <a:schemeClr val="tx1"/>
              </a:solidFill>
            </a:rPr>
            <a:t> Vacante</a:t>
          </a:r>
        </a:p>
      </dsp:txBody>
      <dsp:txXfrm>
        <a:off x="6552583" y="3711734"/>
        <a:ext cx="1334309" cy="723657"/>
      </dsp:txXfrm>
    </dsp:sp>
    <dsp:sp modelId="{83056999-E25B-4749-B388-6700BE043AE2}">
      <dsp:nvSpPr>
        <dsp:cNvPr id="0" name=""/>
        <dsp:cNvSpPr/>
      </dsp:nvSpPr>
      <dsp:spPr>
        <a:xfrm>
          <a:off x="2355788" y="1824744"/>
          <a:ext cx="1447315" cy="68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2355788" y="1824744"/>
        <a:ext cx="1447315" cy="682324"/>
      </dsp:txXfrm>
    </dsp:sp>
    <dsp:sp modelId="{2F3E4E81-D817-4889-B317-10EF0B5BE4F5}">
      <dsp:nvSpPr>
        <dsp:cNvPr id="0" name=""/>
        <dsp:cNvSpPr/>
      </dsp:nvSpPr>
      <dsp:spPr>
        <a:xfrm>
          <a:off x="4684788" y="1824744"/>
          <a:ext cx="1447315" cy="68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16278</a:t>
          </a:r>
        </a:p>
      </dsp:txBody>
      <dsp:txXfrm>
        <a:off x="4684788" y="1824744"/>
        <a:ext cx="1447315" cy="682324"/>
      </dsp:txXfrm>
    </dsp:sp>
    <dsp:sp modelId="{7BC7ED9A-9A2F-415A-A43C-C9EE7B088D3D}">
      <dsp:nvSpPr>
        <dsp:cNvPr id="0" name=""/>
        <dsp:cNvSpPr/>
      </dsp:nvSpPr>
      <dsp:spPr>
        <a:xfrm>
          <a:off x="2345422" y="2677400"/>
          <a:ext cx="1447315" cy="682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 Módulo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16274</a:t>
          </a:r>
        </a:p>
      </dsp:txBody>
      <dsp:txXfrm>
        <a:off x="2345422" y="2677400"/>
        <a:ext cx="1447315" cy="68232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5B0BC-F356-4276-98EC-F2E83844E155}">
      <dsp:nvSpPr>
        <dsp:cNvPr id="0" name=""/>
        <dsp:cNvSpPr/>
      </dsp:nvSpPr>
      <dsp:spPr>
        <a:xfrm>
          <a:off x="6009486" y="2365041"/>
          <a:ext cx="91440" cy="3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4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887712" y="1022018"/>
          <a:ext cx="1167494" cy="423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85"/>
              </a:lnTo>
              <a:lnTo>
                <a:pt x="1167494" y="230685"/>
              </a:lnTo>
              <a:lnTo>
                <a:pt x="1167494" y="4237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DB664-AC94-421F-8DCC-1884A7558CF7}">
      <dsp:nvSpPr>
        <dsp:cNvPr id="0" name=""/>
        <dsp:cNvSpPr/>
      </dsp:nvSpPr>
      <dsp:spPr>
        <a:xfrm>
          <a:off x="3767597" y="3618600"/>
          <a:ext cx="1906859" cy="40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44"/>
              </a:lnTo>
              <a:lnTo>
                <a:pt x="1906859" y="207244"/>
              </a:lnTo>
              <a:lnTo>
                <a:pt x="1906859" y="4002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21877" y="3618600"/>
          <a:ext cx="91440" cy="400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244"/>
              </a:lnTo>
              <a:lnTo>
                <a:pt x="50022" y="207244"/>
              </a:lnTo>
              <a:lnTo>
                <a:pt x="50022" y="4002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862999" y="3618600"/>
          <a:ext cx="1904597" cy="390292"/>
        </a:xfrm>
        <a:custGeom>
          <a:avLst/>
          <a:gdLst/>
          <a:ahLst/>
          <a:cxnLst/>
          <a:rect l="0" t="0" r="0" b="0"/>
          <a:pathLst>
            <a:path>
              <a:moveTo>
                <a:pt x="1904597" y="0"/>
              </a:moveTo>
              <a:lnTo>
                <a:pt x="1904597" y="197242"/>
              </a:lnTo>
              <a:lnTo>
                <a:pt x="0" y="197242"/>
              </a:lnTo>
              <a:lnTo>
                <a:pt x="0" y="390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20590" y="2369068"/>
          <a:ext cx="91440" cy="330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194"/>
              </a:lnTo>
              <a:lnTo>
                <a:pt x="47007" y="137194"/>
              </a:lnTo>
              <a:lnTo>
                <a:pt x="47007" y="330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766310" y="1022018"/>
          <a:ext cx="1121401" cy="427762"/>
        </a:xfrm>
        <a:custGeom>
          <a:avLst/>
          <a:gdLst/>
          <a:ahLst/>
          <a:cxnLst/>
          <a:rect l="0" t="0" r="0" b="0"/>
          <a:pathLst>
            <a:path>
              <a:moveTo>
                <a:pt x="1121401" y="0"/>
              </a:moveTo>
              <a:lnTo>
                <a:pt x="1121401" y="234712"/>
              </a:lnTo>
              <a:lnTo>
                <a:pt x="0" y="234712"/>
              </a:lnTo>
              <a:lnTo>
                <a:pt x="0" y="427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626477" y="672"/>
          <a:ext cx="2522468" cy="1021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Accidentes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210204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26477" y="672"/>
        <a:ext cx="2522468" cy="1021346"/>
      </dsp:txXfrm>
    </dsp:sp>
    <dsp:sp modelId="{19FBE8A8-D4BA-45D1-97CD-FF1210CD856F}">
      <dsp:nvSpPr>
        <dsp:cNvPr id="0" name=""/>
        <dsp:cNvSpPr/>
      </dsp:nvSpPr>
      <dsp:spPr>
        <a:xfrm>
          <a:off x="2852759" y="1449781"/>
          <a:ext cx="1827101" cy="919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Peritajes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210246</a:t>
          </a:r>
        </a:p>
      </dsp:txBody>
      <dsp:txXfrm>
        <a:off x="2852759" y="1449781"/>
        <a:ext cx="1827101" cy="919287"/>
      </dsp:txXfrm>
    </dsp:sp>
    <dsp:sp modelId="{676B065B-52F5-4142-AD91-1C77325095B5}">
      <dsp:nvSpPr>
        <dsp:cNvPr id="0" name=""/>
        <dsp:cNvSpPr/>
      </dsp:nvSpPr>
      <dsp:spPr>
        <a:xfrm>
          <a:off x="2854046" y="2699313"/>
          <a:ext cx="1827101" cy="919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40365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54046" y="2699313"/>
        <a:ext cx="1827101" cy="919287"/>
      </dsp:txXfrm>
    </dsp:sp>
    <dsp:sp modelId="{A913208E-DE13-4A48-AA3E-81819AA0BFD5}">
      <dsp:nvSpPr>
        <dsp:cNvPr id="0" name=""/>
        <dsp:cNvSpPr/>
      </dsp:nvSpPr>
      <dsp:spPr>
        <a:xfrm>
          <a:off x="1034694" y="4008892"/>
          <a:ext cx="1656610" cy="833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22217, 84049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</a:t>
          </a:r>
          <a:br>
            <a:rPr lang="es-MX" altLang="es-MX" sz="1200" kern="1200" dirty="0" smtClean="0">
              <a:solidFill>
                <a:schemeClr val="tx1"/>
              </a:solidFill>
            </a:rPr>
          </a:br>
          <a:r>
            <a:rPr lang="es-MX" altLang="es-MX" sz="1200" kern="1200" dirty="0" smtClean="0">
              <a:solidFill>
                <a:schemeClr val="tx1"/>
              </a:solidFill>
            </a:rPr>
            <a:t>116998</a:t>
          </a:r>
        </a:p>
      </dsp:txBody>
      <dsp:txXfrm>
        <a:off x="1034694" y="4008892"/>
        <a:ext cx="1656610" cy="833490"/>
      </dsp:txXfrm>
    </dsp:sp>
    <dsp:sp modelId="{CFEFFD6C-721C-4CB5-9AE4-49F8AEC6E651}">
      <dsp:nvSpPr>
        <dsp:cNvPr id="0" name=""/>
        <dsp:cNvSpPr/>
      </dsp:nvSpPr>
      <dsp:spPr>
        <a:xfrm>
          <a:off x="2943594" y="4018894"/>
          <a:ext cx="1656610" cy="833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42873</a:t>
          </a:r>
        </a:p>
      </dsp:txBody>
      <dsp:txXfrm>
        <a:off x="2943594" y="4018894"/>
        <a:ext cx="1656610" cy="833490"/>
      </dsp:txXfrm>
    </dsp:sp>
    <dsp:sp modelId="{051E4DF2-B884-4F4A-8077-C7DFDEC7D3D9}">
      <dsp:nvSpPr>
        <dsp:cNvPr id="0" name=""/>
        <dsp:cNvSpPr/>
      </dsp:nvSpPr>
      <dsp:spPr>
        <a:xfrm>
          <a:off x="4846151" y="4018894"/>
          <a:ext cx="1656610" cy="833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40710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46151" y="4018894"/>
        <a:ext cx="1656610" cy="833490"/>
      </dsp:txXfrm>
    </dsp:sp>
    <dsp:sp modelId="{0E4A1FB2-B936-4A45-9B17-4DC72B6EC80F}">
      <dsp:nvSpPr>
        <dsp:cNvPr id="0" name=""/>
        <dsp:cNvSpPr/>
      </dsp:nvSpPr>
      <dsp:spPr>
        <a:xfrm>
          <a:off x="5077600" y="1445754"/>
          <a:ext cx="1955213" cy="919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del Área de Investigaciones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84218, 84653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77600" y="1445754"/>
        <a:ext cx="1955213" cy="919287"/>
      </dsp:txXfrm>
    </dsp:sp>
    <dsp:sp modelId="{F347D248-52EB-4953-98DB-6F58FF9E8735}">
      <dsp:nvSpPr>
        <dsp:cNvPr id="0" name=""/>
        <dsp:cNvSpPr/>
      </dsp:nvSpPr>
      <dsp:spPr>
        <a:xfrm>
          <a:off x="5077600" y="2713506"/>
          <a:ext cx="1955213" cy="900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80309, 84844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44245, 85282</a:t>
          </a:r>
        </a:p>
      </dsp:txBody>
      <dsp:txXfrm>
        <a:off x="5077600" y="2713506"/>
        <a:ext cx="1955213" cy="90088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9B9A1-4425-4354-B444-658867A91A8F}">
      <dsp:nvSpPr>
        <dsp:cNvPr id="0" name=""/>
        <dsp:cNvSpPr/>
      </dsp:nvSpPr>
      <dsp:spPr>
        <a:xfrm>
          <a:off x="2242220" y="990980"/>
          <a:ext cx="207551" cy="813731"/>
        </a:xfrm>
        <a:custGeom>
          <a:avLst/>
          <a:gdLst/>
          <a:ahLst/>
          <a:cxnLst/>
          <a:rect l="0" t="0" r="0" b="0"/>
          <a:pathLst>
            <a:path>
              <a:moveTo>
                <a:pt x="207551" y="0"/>
              </a:moveTo>
              <a:lnTo>
                <a:pt x="207551" y="813731"/>
              </a:lnTo>
              <a:lnTo>
                <a:pt x="0" y="813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449772" y="990980"/>
          <a:ext cx="1195893" cy="181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997"/>
              </a:lnTo>
              <a:lnTo>
                <a:pt x="1195893" y="1610997"/>
              </a:lnTo>
              <a:lnTo>
                <a:pt x="1195893" y="1818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53878" y="990980"/>
          <a:ext cx="1195893" cy="1818549"/>
        </a:xfrm>
        <a:custGeom>
          <a:avLst/>
          <a:gdLst/>
          <a:ahLst/>
          <a:cxnLst/>
          <a:rect l="0" t="0" r="0" b="0"/>
          <a:pathLst>
            <a:path>
              <a:moveTo>
                <a:pt x="1195893" y="0"/>
              </a:moveTo>
              <a:lnTo>
                <a:pt x="1195893" y="1610997"/>
              </a:lnTo>
              <a:lnTo>
                <a:pt x="0" y="1610997"/>
              </a:lnTo>
              <a:lnTo>
                <a:pt x="0" y="1818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7884" y="2638"/>
          <a:ext cx="2743775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Cómputo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210107</a:t>
          </a:r>
          <a:endParaRPr lang="es-ES" sz="1200" kern="1200" dirty="0"/>
        </a:p>
      </dsp:txBody>
      <dsp:txXfrm>
        <a:off x="1077884" y="2638"/>
        <a:ext cx="2743775" cy="988342"/>
      </dsp:txXfrm>
    </dsp:sp>
    <dsp:sp modelId="{19FBE8A8-D4BA-45D1-97CD-FF1210CD856F}">
      <dsp:nvSpPr>
        <dsp:cNvPr id="0" name=""/>
        <dsp:cNvSpPr/>
      </dsp:nvSpPr>
      <dsp:spPr>
        <a:xfrm>
          <a:off x="265536" y="2809530"/>
          <a:ext cx="1976684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de Radiocomunicación</a:t>
          </a:r>
        </a:p>
      </dsp:txBody>
      <dsp:txXfrm>
        <a:off x="265536" y="2809530"/>
        <a:ext cx="1976684" cy="988342"/>
      </dsp:txXfrm>
    </dsp:sp>
    <dsp:sp modelId="{7C576A7F-97E5-41B2-A453-F3F548F4D3EA}">
      <dsp:nvSpPr>
        <dsp:cNvPr id="0" name=""/>
        <dsp:cNvSpPr/>
      </dsp:nvSpPr>
      <dsp:spPr>
        <a:xfrm>
          <a:off x="2657324" y="2809530"/>
          <a:ext cx="1976684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Monitoreo</a:t>
          </a:r>
          <a:endParaRPr lang="es-ES" sz="1200" kern="1200" dirty="0"/>
        </a:p>
      </dsp:txBody>
      <dsp:txXfrm>
        <a:off x="2657324" y="2809530"/>
        <a:ext cx="1976684" cy="988342"/>
      </dsp:txXfrm>
    </dsp:sp>
    <dsp:sp modelId="{689D2A6B-DC63-4240-8D00-9FB48D9ACD6F}">
      <dsp:nvSpPr>
        <dsp:cNvPr id="0" name=""/>
        <dsp:cNvSpPr/>
      </dsp:nvSpPr>
      <dsp:spPr>
        <a:xfrm>
          <a:off x="655516" y="1461362"/>
          <a:ext cx="1586704" cy="686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Vacante</a:t>
          </a:r>
        </a:p>
      </dsp:txBody>
      <dsp:txXfrm>
        <a:off x="655516" y="1461362"/>
        <a:ext cx="1586704" cy="68670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9B3B0-18CD-43AE-9166-C90F7C62B063}">
      <dsp:nvSpPr>
        <dsp:cNvPr id="0" name=""/>
        <dsp:cNvSpPr/>
      </dsp:nvSpPr>
      <dsp:spPr>
        <a:xfrm>
          <a:off x="6226821" y="2021171"/>
          <a:ext cx="91440" cy="525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50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473AC-5C82-4AFC-9795-A99D5A4E3C9C}">
      <dsp:nvSpPr>
        <dsp:cNvPr id="0" name=""/>
        <dsp:cNvSpPr/>
      </dsp:nvSpPr>
      <dsp:spPr>
        <a:xfrm>
          <a:off x="4972927" y="749405"/>
          <a:ext cx="1299614" cy="52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52"/>
              </a:lnTo>
              <a:lnTo>
                <a:pt x="1299614" y="263352"/>
              </a:lnTo>
              <a:lnTo>
                <a:pt x="1299614" y="525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3192741" y="2021171"/>
          <a:ext cx="1153610" cy="525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539"/>
              </a:lnTo>
              <a:lnTo>
                <a:pt x="1153610" y="262539"/>
              </a:lnTo>
              <a:lnTo>
                <a:pt x="1153610" y="5250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1679651" y="2021171"/>
          <a:ext cx="1513089" cy="525078"/>
        </a:xfrm>
        <a:custGeom>
          <a:avLst/>
          <a:gdLst/>
          <a:ahLst/>
          <a:cxnLst/>
          <a:rect l="0" t="0" r="0" b="0"/>
          <a:pathLst>
            <a:path>
              <a:moveTo>
                <a:pt x="1513089" y="0"/>
              </a:moveTo>
              <a:lnTo>
                <a:pt x="1513089" y="262539"/>
              </a:lnTo>
              <a:lnTo>
                <a:pt x="0" y="262539"/>
              </a:lnTo>
              <a:lnTo>
                <a:pt x="0" y="5250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192741" y="749405"/>
          <a:ext cx="1780186" cy="525891"/>
        </a:xfrm>
        <a:custGeom>
          <a:avLst/>
          <a:gdLst/>
          <a:ahLst/>
          <a:cxnLst/>
          <a:rect l="0" t="0" r="0" b="0"/>
          <a:pathLst>
            <a:path>
              <a:moveTo>
                <a:pt x="1780186" y="0"/>
              </a:moveTo>
              <a:lnTo>
                <a:pt x="1780186" y="263352"/>
              </a:lnTo>
              <a:lnTo>
                <a:pt x="0" y="263352"/>
              </a:lnTo>
              <a:lnTo>
                <a:pt x="0" y="525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768971" y="3530"/>
          <a:ext cx="2407911" cy="745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Coordinador(a)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de Radiocomunicación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40116</a:t>
          </a:r>
          <a:endParaRPr lang="es-ES" sz="1200" b="0" i="0" u="none" kern="1200" dirty="0"/>
        </a:p>
      </dsp:txBody>
      <dsp:txXfrm>
        <a:off x="3768971" y="3530"/>
        <a:ext cx="2407911" cy="745874"/>
      </dsp:txXfrm>
    </dsp:sp>
    <dsp:sp modelId="{A72CDAEB-77F3-4602-8D7C-ED4C7274390F}">
      <dsp:nvSpPr>
        <dsp:cNvPr id="0" name=""/>
        <dsp:cNvSpPr/>
      </dsp:nvSpPr>
      <dsp:spPr>
        <a:xfrm>
          <a:off x="2223645" y="1275296"/>
          <a:ext cx="1938191" cy="745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Supervisor(a) de Radio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76435</a:t>
          </a:r>
        </a:p>
      </dsp:txBody>
      <dsp:txXfrm>
        <a:off x="2223645" y="1275296"/>
        <a:ext cx="1938191" cy="745874"/>
      </dsp:txXfrm>
    </dsp:sp>
    <dsp:sp modelId="{60750280-7CFD-4D48-9D97-E0748C8B3E5F}">
      <dsp:nvSpPr>
        <dsp:cNvPr id="0" name=""/>
        <dsp:cNvSpPr/>
      </dsp:nvSpPr>
      <dsp:spPr>
        <a:xfrm>
          <a:off x="315558" y="2546250"/>
          <a:ext cx="2728185" cy="2285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Operadores(as) de Radio Central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15307, 41660, 43250, 84018, 102124, 102647, 102648, 102781, 102796, 102797, 102799, 102800, 102855, 103035, 103756, 111500, 112433, 117216, 117217, 117218, 117338, 117340, 117344, 117456, 117459, 117462, 117466, 117467, 117468, 117515, 117517, 117555, 117577</a:t>
          </a:r>
          <a:r>
            <a:rPr lang="es-ES" sz="1200" b="0" i="0" u="none" kern="1200" dirty="0" smtClean="0"/>
            <a:t>,</a:t>
          </a:r>
          <a:r>
            <a:rPr lang="es-MX" sz="1200" b="0" i="0" u="none" kern="1200" dirty="0" smtClean="0"/>
            <a:t> 118997, 120458, 120459, 120460, 120461, 120463, 120464, 120465, 120466, 120606, 120607, 210577, (4) Vacantes</a:t>
          </a:r>
          <a:endParaRPr lang="es-ES" sz="1200" b="1" i="0" u="none" kern="1200" dirty="0"/>
        </a:p>
      </dsp:txBody>
      <dsp:txXfrm>
        <a:off x="315558" y="2546250"/>
        <a:ext cx="2728185" cy="2285943"/>
      </dsp:txXfrm>
    </dsp:sp>
    <dsp:sp modelId="{8AE61066-8812-4B58-9DFD-B1E0FFCABBFC}">
      <dsp:nvSpPr>
        <dsp:cNvPr id="0" name=""/>
        <dsp:cNvSpPr/>
      </dsp:nvSpPr>
      <dsp:spPr>
        <a:xfrm>
          <a:off x="3568822" y="2546250"/>
          <a:ext cx="1555058" cy="10426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71543, 84534</a:t>
          </a:r>
        </a:p>
      </dsp:txBody>
      <dsp:txXfrm>
        <a:off x="3568822" y="2546250"/>
        <a:ext cx="1555058" cy="1042631"/>
      </dsp:txXfrm>
    </dsp:sp>
    <dsp:sp modelId="{F5F11782-C374-4E63-BEEC-4150BD150C04}">
      <dsp:nvSpPr>
        <dsp:cNvPr id="0" name=""/>
        <dsp:cNvSpPr/>
      </dsp:nvSpPr>
      <dsp:spPr>
        <a:xfrm>
          <a:off x="5303446" y="1275296"/>
          <a:ext cx="1938191" cy="745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Plataforma México</a:t>
          </a:r>
        </a:p>
      </dsp:txBody>
      <dsp:txXfrm>
        <a:off x="5303446" y="1275296"/>
        <a:ext cx="1938191" cy="745874"/>
      </dsp:txXfrm>
    </dsp:sp>
    <dsp:sp modelId="{2CD2C907-3BCB-4F39-BD5F-E606597A447B}">
      <dsp:nvSpPr>
        <dsp:cNvPr id="0" name=""/>
        <dsp:cNvSpPr/>
      </dsp:nvSpPr>
      <dsp:spPr>
        <a:xfrm>
          <a:off x="5577449" y="2546250"/>
          <a:ext cx="1390183" cy="9690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kern="1200" dirty="0" smtClean="0"/>
            <a:t>Vacante</a:t>
          </a:r>
        </a:p>
      </dsp:txBody>
      <dsp:txXfrm>
        <a:off x="5577449" y="2546250"/>
        <a:ext cx="1390183" cy="96909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376F4-38A9-4FB0-AAEB-BEF606352241}">
      <dsp:nvSpPr>
        <dsp:cNvPr id="0" name=""/>
        <dsp:cNvSpPr/>
      </dsp:nvSpPr>
      <dsp:spPr>
        <a:xfrm>
          <a:off x="2669001" y="2707723"/>
          <a:ext cx="91440" cy="195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50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2669001" y="1565941"/>
          <a:ext cx="91440" cy="1903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3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669001" y="563040"/>
          <a:ext cx="91440" cy="2039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39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22300" y="98088"/>
          <a:ext cx="1784841" cy="4649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de Monitoreo</a:t>
          </a:r>
          <a:endParaRPr lang="es-ES" sz="1200" kern="1200" dirty="0"/>
        </a:p>
      </dsp:txBody>
      <dsp:txXfrm>
        <a:off x="1822300" y="98088"/>
        <a:ext cx="1784841" cy="464952"/>
      </dsp:txXfrm>
    </dsp:sp>
    <dsp:sp modelId="{19FBE8A8-D4BA-45D1-97CD-FF1210CD856F}">
      <dsp:nvSpPr>
        <dsp:cNvPr id="0" name=""/>
        <dsp:cNvSpPr/>
      </dsp:nvSpPr>
      <dsp:spPr>
        <a:xfrm>
          <a:off x="1238718" y="767031"/>
          <a:ext cx="2952006" cy="798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113507, 116677, 116678, 116679, 116680,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(2) Vacantes</a:t>
          </a:r>
        </a:p>
      </dsp:txBody>
      <dsp:txXfrm>
        <a:off x="1238718" y="767031"/>
        <a:ext cx="2952006" cy="798909"/>
      </dsp:txXfrm>
    </dsp:sp>
    <dsp:sp modelId="{9EF5B1E7-4642-446F-802A-010E77A6D315}">
      <dsp:nvSpPr>
        <dsp:cNvPr id="0" name=""/>
        <dsp:cNvSpPr/>
      </dsp:nvSpPr>
      <dsp:spPr>
        <a:xfrm>
          <a:off x="1238718" y="1756280"/>
          <a:ext cx="2952006" cy="9514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Video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113518, 113519, 113522, 113523, 116620, 116622, 116623, 116653, 116681, (5) Vacantes</a:t>
          </a:r>
        </a:p>
      </dsp:txBody>
      <dsp:txXfrm>
        <a:off x="1238718" y="1756280"/>
        <a:ext cx="2952006" cy="951442"/>
      </dsp:txXfrm>
    </dsp:sp>
    <dsp:sp modelId="{A72CDAEB-77F3-4602-8D7C-ED4C7274390F}">
      <dsp:nvSpPr>
        <dsp:cNvPr id="0" name=""/>
        <dsp:cNvSpPr/>
      </dsp:nvSpPr>
      <dsp:spPr>
        <a:xfrm>
          <a:off x="554719" y="2902791"/>
          <a:ext cx="4320003" cy="23422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Monitoreo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113500, 113503, 113504, 113505, 113510, 113513, 113514, 113515, 113516, 113562, 113641, 113642, 113643, 116214, 116612, 116613, 116614, 116615, 116616, 116617, 116655, 116656, 116657, 116658, 116660, 116661, 116662, 116663, 116664, 116665, 116688, 116733, 116734, 116735, 116736, 116737, 116740, 116741, 116742, 116743, 116744, 116745, 116746, 116822, 116826, 116990, 116991, 116993, 116994, 116995, 116996, 117045, 117047, 117080, 117346, 117347, 117349</a:t>
          </a:r>
          <a:r>
            <a:rPr lang="es-MX" sz="1200" b="0" i="0" u="none" kern="1200" dirty="0" smtClean="0"/>
            <a:t>, 117630, </a:t>
          </a:r>
          <a:r>
            <a:rPr lang="es-ES" sz="1200" b="0" i="0" u="none" kern="1200" dirty="0" smtClean="0"/>
            <a:t>117677, </a:t>
          </a:r>
          <a:r>
            <a:rPr lang="es-MX" sz="1200" b="0" i="0" u="none" kern="1200" dirty="0" smtClean="0"/>
            <a:t>120788, 120789, 120790, 120791, 120792, 120793, 120794, 120795, 120796, 120798, 120799, 120800, 120801, 120802, 210578, 210579, (2) Vacantes</a:t>
          </a:r>
        </a:p>
      </dsp:txBody>
      <dsp:txXfrm>
        <a:off x="554719" y="2902791"/>
        <a:ext cx="4320003" cy="2342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117891" y="679933"/>
          <a:ext cx="142392" cy="1755199"/>
        </a:xfrm>
        <a:custGeom>
          <a:avLst/>
          <a:gdLst/>
          <a:ahLst/>
          <a:cxnLst/>
          <a:rect l="0" t="0" r="0" b="0"/>
          <a:pathLst>
            <a:path>
              <a:moveTo>
                <a:pt x="142392" y="0"/>
              </a:moveTo>
              <a:lnTo>
                <a:pt x="142392" y="1755199"/>
              </a:lnTo>
              <a:lnTo>
                <a:pt x="0" y="17551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260283" y="679933"/>
          <a:ext cx="142392" cy="623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3812"/>
              </a:lnTo>
              <a:lnTo>
                <a:pt x="142392" y="6238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117891" y="679933"/>
          <a:ext cx="142392" cy="623812"/>
        </a:xfrm>
        <a:custGeom>
          <a:avLst/>
          <a:gdLst/>
          <a:ahLst/>
          <a:cxnLst/>
          <a:rect l="0" t="0" r="0" b="0"/>
          <a:pathLst>
            <a:path>
              <a:moveTo>
                <a:pt x="142392" y="0"/>
              </a:moveTo>
              <a:lnTo>
                <a:pt x="142392" y="623812"/>
              </a:lnTo>
              <a:lnTo>
                <a:pt x="0" y="6238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3256589" y="3905548"/>
          <a:ext cx="91440" cy="284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260283" y="679933"/>
          <a:ext cx="1042025" cy="2547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5165"/>
              </a:lnTo>
              <a:lnTo>
                <a:pt x="1042025" y="2405165"/>
              </a:lnTo>
              <a:lnTo>
                <a:pt x="1042025" y="25475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172538" y="3905548"/>
          <a:ext cx="91440" cy="2847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1218258" y="679933"/>
          <a:ext cx="1042025" cy="2547557"/>
        </a:xfrm>
        <a:custGeom>
          <a:avLst/>
          <a:gdLst/>
          <a:ahLst/>
          <a:cxnLst/>
          <a:rect l="0" t="0" r="0" b="0"/>
          <a:pathLst>
            <a:path>
              <a:moveTo>
                <a:pt x="1042025" y="0"/>
              </a:moveTo>
              <a:lnTo>
                <a:pt x="1042025" y="2405165"/>
              </a:lnTo>
              <a:lnTo>
                <a:pt x="0" y="2405165"/>
              </a:lnTo>
              <a:lnTo>
                <a:pt x="0" y="25475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80728" y="1875"/>
          <a:ext cx="2159111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113736</a:t>
          </a:r>
          <a:endParaRPr lang="es-MX" altLang="es-MX" sz="1200" kern="1200" dirty="0" smtClean="0"/>
        </a:p>
      </dsp:txBody>
      <dsp:txXfrm>
        <a:off x="1180728" y="1875"/>
        <a:ext cx="2159111" cy="678057"/>
      </dsp:txXfrm>
    </dsp:sp>
    <dsp:sp modelId="{6F525FFA-20EB-4B47-B8E9-7016B7C39B5D}">
      <dsp:nvSpPr>
        <dsp:cNvPr id="0" name=""/>
        <dsp:cNvSpPr/>
      </dsp:nvSpPr>
      <dsp:spPr>
        <a:xfrm>
          <a:off x="318625" y="3227490"/>
          <a:ext cx="1799266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Derechos Humanos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66522</a:t>
          </a:r>
          <a:endParaRPr lang="es-ES" sz="1200" kern="1200" dirty="0"/>
        </a:p>
      </dsp:txBody>
      <dsp:txXfrm>
        <a:off x="318625" y="3227490"/>
        <a:ext cx="1799266" cy="678057"/>
      </dsp:txXfrm>
    </dsp:sp>
    <dsp:sp modelId="{7E45E9B0-083B-46AD-BDBA-25D37BB93875}">
      <dsp:nvSpPr>
        <dsp:cNvPr id="0" name=""/>
        <dsp:cNvSpPr/>
      </dsp:nvSpPr>
      <dsp:spPr>
        <a:xfrm>
          <a:off x="318625" y="4190332"/>
          <a:ext cx="1799266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Encargado(a) de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Vacante</a:t>
          </a:r>
        </a:p>
      </dsp:txBody>
      <dsp:txXfrm>
        <a:off x="318625" y="4190332"/>
        <a:ext cx="1799266" cy="678057"/>
      </dsp:txXfrm>
    </dsp:sp>
    <dsp:sp modelId="{5A164562-B0D8-419C-8708-92B853F8FA7E}">
      <dsp:nvSpPr>
        <dsp:cNvPr id="0" name=""/>
        <dsp:cNvSpPr/>
      </dsp:nvSpPr>
      <dsp:spPr>
        <a:xfrm>
          <a:off x="2402676" y="3227490"/>
          <a:ext cx="1799266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Asuntos Jurídicos</a:t>
          </a:r>
        </a:p>
      </dsp:txBody>
      <dsp:txXfrm>
        <a:off x="2402676" y="3227490"/>
        <a:ext cx="1799266" cy="678057"/>
      </dsp:txXfrm>
    </dsp:sp>
    <dsp:sp modelId="{9F102510-E52A-4A25-AFBB-297C8DE1CD64}">
      <dsp:nvSpPr>
        <dsp:cNvPr id="0" name=""/>
        <dsp:cNvSpPr/>
      </dsp:nvSpPr>
      <dsp:spPr>
        <a:xfrm>
          <a:off x="2402676" y="4190332"/>
          <a:ext cx="1799266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16352, </a:t>
          </a:r>
          <a:r>
            <a:rPr lang="es-MX" sz="1200" b="0" i="0" u="none" kern="1200" dirty="0" smtClean="0"/>
            <a:t>120611, Vacante</a:t>
          </a:r>
          <a:endParaRPr lang="es-ES" sz="1200" kern="1200" dirty="0"/>
        </a:p>
      </dsp:txBody>
      <dsp:txXfrm>
        <a:off x="2402676" y="4190332"/>
        <a:ext cx="1799266" cy="678057"/>
      </dsp:txXfrm>
    </dsp:sp>
    <dsp:sp modelId="{D626C255-1536-4EB0-A4A3-D107C591C8D4}">
      <dsp:nvSpPr>
        <dsp:cNvPr id="0" name=""/>
        <dsp:cNvSpPr/>
      </dsp:nvSpPr>
      <dsp:spPr>
        <a:xfrm>
          <a:off x="498554" y="964717"/>
          <a:ext cx="1619337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81790</a:t>
          </a:r>
        </a:p>
      </dsp:txBody>
      <dsp:txXfrm>
        <a:off x="498554" y="964717"/>
        <a:ext cx="1619337" cy="678057"/>
      </dsp:txXfrm>
    </dsp:sp>
    <dsp:sp modelId="{C58D231B-CCB9-4256-BDA6-97280EE9438D}">
      <dsp:nvSpPr>
        <dsp:cNvPr id="0" name=""/>
        <dsp:cNvSpPr/>
      </dsp:nvSpPr>
      <dsp:spPr>
        <a:xfrm>
          <a:off x="2402676" y="964717"/>
          <a:ext cx="1619337" cy="6780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43795</a:t>
          </a:r>
          <a:endParaRPr lang="es-MX" sz="1200" kern="1200" dirty="0" smtClean="0"/>
        </a:p>
      </dsp:txBody>
      <dsp:txXfrm>
        <a:off x="2402676" y="964717"/>
        <a:ext cx="1619337" cy="678057"/>
      </dsp:txXfrm>
    </dsp:sp>
    <dsp:sp modelId="{A3397913-9049-41EA-B6CD-CBAD9CBC9243}">
      <dsp:nvSpPr>
        <dsp:cNvPr id="0" name=""/>
        <dsp:cNvSpPr/>
      </dsp:nvSpPr>
      <dsp:spPr>
        <a:xfrm>
          <a:off x="498554" y="1927559"/>
          <a:ext cx="1619337" cy="10151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83387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111499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113850</a:t>
          </a:r>
          <a:endParaRPr lang="es-ES" sz="1200" kern="1200" dirty="0"/>
        </a:p>
      </dsp:txBody>
      <dsp:txXfrm>
        <a:off x="498554" y="1927559"/>
        <a:ext cx="1619337" cy="101514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CD988-8605-4021-A78D-0FC9BE055A79}">
      <dsp:nvSpPr>
        <dsp:cNvPr id="0" name=""/>
        <dsp:cNvSpPr/>
      </dsp:nvSpPr>
      <dsp:spPr>
        <a:xfrm>
          <a:off x="3261814" y="1266862"/>
          <a:ext cx="342911" cy="877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329"/>
              </a:lnTo>
              <a:lnTo>
                <a:pt x="342911" y="877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2973325" y="1266862"/>
          <a:ext cx="288488" cy="877329"/>
        </a:xfrm>
        <a:custGeom>
          <a:avLst/>
          <a:gdLst/>
          <a:ahLst/>
          <a:cxnLst/>
          <a:rect l="0" t="0" r="0" b="0"/>
          <a:pathLst>
            <a:path>
              <a:moveTo>
                <a:pt x="288488" y="0"/>
              </a:moveTo>
              <a:lnTo>
                <a:pt x="288488" y="877329"/>
              </a:lnTo>
              <a:lnTo>
                <a:pt x="0" y="877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1266862"/>
          <a:ext cx="2307757" cy="1754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4398"/>
              </a:lnTo>
              <a:lnTo>
                <a:pt x="2307757" y="1554398"/>
              </a:lnTo>
              <a:lnTo>
                <a:pt x="2307757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1266862"/>
          <a:ext cx="91440" cy="1754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54056" y="1266862"/>
          <a:ext cx="2307757" cy="1754658"/>
        </a:xfrm>
        <a:custGeom>
          <a:avLst/>
          <a:gdLst/>
          <a:ahLst/>
          <a:cxnLst/>
          <a:rect l="0" t="0" r="0" b="0"/>
          <a:pathLst>
            <a:path>
              <a:moveTo>
                <a:pt x="2307757" y="0"/>
              </a:moveTo>
              <a:lnTo>
                <a:pt x="2307757" y="1554398"/>
              </a:lnTo>
              <a:lnTo>
                <a:pt x="0" y="1554398"/>
              </a:lnTo>
              <a:lnTo>
                <a:pt x="0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8124" y="313243"/>
          <a:ext cx="2647379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Director(a) de la Academia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y Centro de Capacitación Continua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210182</a:t>
          </a:r>
        </a:p>
      </dsp:txBody>
      <dsp:txXfrm>
        <a:off x="1938124" y="313243"/>
        <a:ext cx="2647379" cy="953618"/>
      </dsp:txXfrm>
    </dsp:sp>
    <dsp:sp modelId="{19FBE8A8-D4BA-45D1-97CD-FF1210CD856F}">
      <dsp:nvSpPr>
        <dsp:cNvPr id="0" name=""/>
        <dsp:cNvSpPr/>
      </dsp:nvSpPr>
      <dsp:spPr>
        <a:xfrm>
          <a:off x="437" y="3021520"/>
          <a:ext cx="1907237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Servicio Profesional de Carrera Policial</a:t>
          </a:r>
        </a:p>
      </dsp:txBody>
      <dsp:txXfrm>
        <a:off x="437" y="3021520"/>
        <a:ext cx="1907237" cy="953618"/>
      </dsp:txXfrm>
    </dsp:sp>
    <dsp:sp modelId="{7C576A7F-97E5-41B2-A453-F3F548F4D3EA}">
      <dsp:nvSpPr>
        <dsp:cNvPr id="0" name=""/>
        <dsp:cNvSpPr/>
      </dsp:nvSpPr>
      <dsp:spPr>
        <a:xfrm>
          <a:off x="2308195" y="3021520"/>
          <a:ext cx="1907237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Formación Inicial</a:t>
          </a:r>
        </a:p>
      </dsp:txBody>
      <dsp:txXfrm>
        <a:off x="2308195" y="3021520"/>
        <a:ext cx="1907237" cy="953618"/>
      </dsp:txXfrm>
    </dsp:sp>
    <dsp:sp modelId="{8A083F5A-ED43-4CA3-85E0-E3A0CBD8C9BA}">
      <dsp:nvSpPr>
        <dsp:cNvPr id="0" name=""/>
        <dsp:cNvSpPr/>
      </dsp:nvSpPr>
      <dsp:spPr>
        <a:xfrm>
          <a:off x="4615953" y="3021520"/>
          <a:ext cx="1907237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Formación Física</a:t>
          </a:r>
        </a:p>
      </dsp:txBody>
      <dsp:txXfrm>
        <a:off x="4615953" y="3021520"/>
        <a:ext cx="1907237" cy="953618"/>
      </dsp:txXfrm>
    </dsp:sp>
    <dsp:sp modelId="{8BE913BE-E4F1-4068-B8A1-967F9ABA9EF4}">
      <dsp:nvSpPr>
        <dsp:cNvPr id="0" name=""/>
        <dsp:cNvSpPr/>
      </dsp:nvSpPr>
      <dsp:spPr>
        <a:xfrm>
          <a:off x="1351391" y="1738707"/>
          <a:ext cx="1621934" cy="810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Jefe(a) Administrativo(a)</a:t>
          </a:r>
        </a:p>
      </dsp:txBody>
      <dsp:txXfrm>
        <a:off x="1351391" y="1738707"/>
        <a:ext cx="1621934" cy="810967"/>
      </dsp:txXfrm>
    </dsp:sp>
    <dsp:sp modelId="{1B3CEB4D-3CA3-4DA3-9B8A-AA2417006306}">
      <dsp:nvSpPr>
        <dsp:cNvPr id="0" name=""/>
        <dsp:cNvSpPr/>
      </dsp:nvSpPr>
      <dsp:spPr>
        <a:xfrm>
          <a:off x="3604726" y="1738707"/>
          <a:ext cx="1621934" cy="810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</a:p>
      </dsp:txBody>
      <dsp:txXfrm>
        <a:off x="3604726" y="1738707"/>
        <a:ext cx="1621934" cy="81096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382658" y="1201327"/>
          <a:ext cx="91440" cy="4320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0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6" y="172587"/>
          <a:ext cx="2855924" cy="1028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Jefe(a)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120757</a:t>
          </a:r>
          <a:endParaRPr lang="es-ES" sz="1200" kern="1200" dirty="0">
            <a:latin typeface="+mn-lt"/>
          </a:endParaRPr>
        </a:p>
      </dsp:txBody>
      <dsp:txXfrm>
        <a:off x="416" y="172587"/>
        <a:ext cx="2855924" cy="1028739"/>
      </dsp:txXfrm>
    </dsp:sp>
    <dsp:sp modelId="{19FBE8A8-D4BA-45D1-97CD-FF1210CD856F}">
      <dsp:nvSpPr>
        <dsp:cNvPr id="0" name=""/>
        <dsp:cNvSpPr/>
      </dsp:nvSpPr>
      <dsp:spPr>
        <a:xfrm>
          <a:off x="399639" y="1633397"/>
          <a:ext cx="2057478" cy="10287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Recepcionista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42971</a:t>
          </a:r>
          <a:endParaRPr lang="es-MX" altLang="es-MX" sz="1200" kern="1200" dirty="0" smtClean="0">
            <a:latin typeface="+mn-lt"/>
          </a:endParaRPr>
        </a:p>
      </dsp:txBody>
      <dsp:txXfrm>
        <a:off x="399639" y="1633397"/>
        <a:ext cx="2057478" cy="102873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783282" y="773294"/>
          <a:ext cx="162345" cy="580493"/>
        </a:xfrm>
        <a:custGeom>
          <a:avLst/>
          <a:gdLst/>
          <a:ahLst/>
          <a:cxnLst/>
          <a:rect l="0" t="0" r="0" b="0"/>
          <a:pathLst>
            <a:path>
              <a:moveTo>
                <a:pt x="162345" y="0"/>
              </a:moveTo>
              <a:lnTo>
                <a:pt x="162345" y="580493"/>
              </a:lnTo>
              <a:lnTo>
                <a:pt x="0" y="5804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39CBD-FBBE-4F2D-B41F-1FA46F7E27C9}">
      <dsp:nvSpPr>
        <dsp:cNvPr id="0" name=""/>
        <dsp:cNvSpPr/>
      </dsp:nvSpPr>
      <dsp:spPr>
        <a:xfrm>
          <a:off x="1945628" y="2720420"/>
          <a:ext cx="935419" cy="57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749"/>
              </a:lnTo>
              <a:lnTo>
                <a:pt x="935419" y="410749"/>
              </a:lnTo>
              <a:lnTo>
                <a:pt x="935419" y="5730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10209" y="2720420"/>
          <a:ext cx="935419" cy="573095"/>
        </a:xfrm>
        <a:custGeom>
          <a:avLst/>
          <a:gdLst/>
          <a:ahLst/>
          <a:cxnLst/>
          <a:rect l="0" t="0" r="0" b="0"/>
          <a:pathLst>
            <a:path>
              <a:moveTo>
                <a:pt x="935419" y="0"/>
              </a:moveTo>
              <a:lnTo>
                <a:pt x="935419" y="410749"/>
              </a:lnTo>
              <a:lnTo>
                <a:pt x="0" y="410749"/>
              </a:lnTo>
              <a:lnTo>
                <a:pt x="0" y="5730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99908" y="773294"/>
          <a:ext cx="91440" cy="1174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872547" y="220"/>
          <a:ext cx="2146161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Servicio Profesional de Carrera Policial</a:t>
          </a:r>
        </a:p>
      </dsp:txBody>
      <dsp:txXfrm>
        <a:off x="872547" y="220"/>
        <a:ext cx="2146161" cy="773073"/>
      </dsp:txXfrm>
    </dsp:sp>
    <dsp:sp modelId="{19FBE8A8-D4BA-45D1-97CD-FF1210CD856F}">
      <dsp:nvSpPr>
        <dsp:cNvPr id="0" name=""/>
        <dsp:cNvSpPr/>
      </dsp:nvSpPr>
      <dsp:spPr>
        <a:xfrm>
          <a:off x="1172554" y="1947346"/>
          <a:ext cx="1546147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Control y Estadísticas</a:t>
          </a:r>
        </a:p>
      </dsp:txBody>
      <dsp:txXfrm>
        <a:off x="1172554" y="1947346"/>
        <a:ext cx="1546147" cy="773073"/>
      </dsp:txXfrm>
    </dsp:sp>
    <dsp:sp modelId="{9EF5B1E7-4642-446F-802A-010E77A6D315}">
      <dsp:nvSpPr>
        <dsp:cNvPr id="0" name=""/>
        <dsp:cNvSpPr/>
      </dsp:nvSpPr>
      <dsp:spPr>
        <a:xfrm>
          <a:off x="237135" y="3293515"/>
          <a:ext cx="1546147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Nutriólogo(a)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111992</a:t>
          </a:r>
          <a:endParaRPr lang="es-ES" sz="1200" b="0" i="0" u="none" kern="1200" dirty="0"/>
        </a:p>
      </dsp:txBody>
      <dsp:txXfrm>
        <a:off x="237135" y="3293515"/>
        <a:ext cx="1546147" cy="773073"/>
      </dsp:txXfrm>
    </dsp:sp>
    <dsp:sp modelId="{1A1FDEE1-B650-4D16-AF7A-061128FA17D7}">
      <dsp:nvSpPr>
        <dsp:cNvPr id="0" name=""/>
        <dsp:cNvSpPr/>
      </dsp:nvSpPr>
      <dsp:spPr>
        <a:xfrm>
          <a:off x="2107974" y="3293515"/>
          <a:ext cx="1546147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Psicólogo(a)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120762</a:t>
          </a:r>
          <a:endParaRPr lang="es-ES" sz="1200" b="0" i="0" u="none" kern="1200" dirty="0"/>
        </a:p>
      </dsp:txBody>
      <dsp:txXfrm>
        <a:off x="2107974" y="3293515"/>
        <a:ext cx="1546147" cy="773073"/>
      </dsp:txXfrm>
    </dsp:sp>
    <dsp:sp modelId="{D626C255-1536-4EB0-A4A3-D107C591C8D4}">
      <dsp:nvSpPr>
        <dsp:cNvPr id="0" name=""/>
        <dsp:cNvSpPr/>
      </dsp:nvSpPr>
      <dsp:spPr>
        <a:xfrm>
          <a:off x="526929" y="1083471"/>
          <a:ext cx="1256353" cy="540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19306</a:t>
          </a:r>
          <a:endParaRPr lang="es-ES" sz="1200" b="0" i="0" u="none" kern="1200" dirty="0"/>
        </a:p>
      </dsp:txBody>
      <dsp:txXfrm>
        <a:off x="526929" y="1083471"/>
        <a:ext cx="1256353" cy="540633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073155" y="725558"/>
          <a:ext cx="1199926" cy="589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325"/>
              </a:lnTo>
              <a:lnTo>
                <a:pt x="1199926" y="425325"/>
              </a:lnTo>
              <a:lnTo>
                <a:pt x="1199926" y="589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AC072-0D7B-4FE9-9F26-B54D4C5170FB}">
      <dsp:nvSpPr>
        <dsp:cNvPr id="0" name=""/>
        <dsp:cNvSpPr/>
      </dsp:nvSpPr>
      <dsp:spPr>
        <a:xfrm>
          <a:off x="1910388" y="2027447"/>
          <a:ext cx="981901" cy="329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651"/>
              </a:lnTo>
              <a:lnTo>
                <a:pt x="981901" y="164651"/>
              </a:lnTo>
              <a:lnTo>
                <a:pt x="981901" y="3293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854289" y="2027447"/>
          <a:ext cx="1056099" cy="329302"/>
        </a:xfrm>
        <a:custGeom>
          <a:avLst/>
          <a:gdLst/>
          <a:ahLst/>
          <a:cxnLst/>
          <a:rect l="0" t="0" r="0" b="0"/>
          <a:pathLst>
            <a:path>
              <a:moveTo>
                <a:pt x="1056099" y="0"/>
              </a:moveTo>
              <a:lnTo>
                <a:pt x="1056099" y="164651"/>
              </a:lnTo>
              <a:lnTo>
                <a:pt x="0" y="164651"/>
              </a:lnTo>
              <a:lnTo>
                <a:pt x="0" y="3293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10388" y="725558"/>
          <a:ext cx="1162767" cy="589976"/>
        </a:xfrm>
        <a:custGeom>
          <a:avLst/>
          <a:gdLst/>
          <a:ahLst/>
          <a:cxnLst/>
          <a:rect l="0" t="0" r="0" b="0"/>
          <a:pathLst>
            <a:path>
              <a:moveTo>
                <a:pt x="1162767" y="0"/>
              </a:moveTo>
              <a:lnTo>
                <a:pt x="1162767" y="425325"/>
              </a:lnTo>
              <a:lnTo>
                <a:pt x="0" y="425325"/>
              </a:lnTo>
              <a:lnTo>
                <a:pt x="0" y="5899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768592" y="13645"/>
          <a:ext cx="2609126" cy="711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Coordinador(a) de Formación Inicial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111993</a:t>
          </a:r>
          <a:endParaRPr lang="es-MX" altLang="es-MX" sz="1200" b="0" i="0" u="none" kern="1200" dirty="0" smtClean="0"/>
        </a:p>
      </dsp:txBody>
      <dsp:txXfrm>
        <a:off x="1768592" y="13645"/>
        <a:ext cx="2609126" cy="711912"/>
      </dsp:txXfrm>
    </dsp:sp>
    <dsp:sp modelId="{19FBE8A8-D4BA-45D1-97CD-FF1210CD856F}">
      <dsp:nvSpPr>
        <dsp:cNvPr id="0" name=""/>
        <dsp:cNvSpPr/>
      </dsp:nvSpPr>
      <dsp:spPr>
        <a:xfrm>
          <a:off x="875234" y="1315534"/>
          <a:ext cx="2070309" cy="711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Instructores(as)</a:t>
          </a:r>
        </a:p>
      </dsp:txBody>
      <dsp:txXfrm>
        <a:off x="875234" y="1315534"/>
        <a:ext cx="2070309" cy="711912"/>
      </dsp:txXfrm>
    </dsp:sp>
    <dsp:sp modelId="{9EF5B1E7-4642-446F-802A-010E77A6D315}">
      <dsp:nvSpPr>
        <dsp:cNvPr id="0" name=""/>
        <dsp:cNvSpPr/>
      </dsp:nvSpPr>
      <dsp:spPr>
        <a:xfrm>
          <a:off x="0" y="2356750"/>
          <a:ext cx="1708578" cy="16024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117207</a:t>
          </a:r>
          <a:r>
            <a:rPr lang="es-MX" sz="1200" b="0" i="0" u="none" kern="1200" dirty="0" smtClean="0"/>
            <a:t>, 120631, 120758,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(2) Vacantes</a:t>
          </a:r>
          <a:endParaRPr lang="es-MX" altLang="es-MX" sz="1200" b="1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Instructor(a) de Educación Física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120150</a:t>
          </a:r>
          <a:endParaRPr lang="es-MX" altLang="es-MX" sz="1200" b="0" i="0" u="none" kern="1200" dirty="0" smtClean="0"/>
        </a:p>
      </dsp:txBody>
      <dsp:txXfrm>
        <a:off x="0" y="2356750"/>
        <a:ext cx="1708578" cy="1602464"/>
      </dsp:txXfrm>
    </dsp:sp>
    <dsp:sp modelId="{DEBA9294-663F-41E7-BEDD-0EFBD8595966}">
      <dsp:nvSpPr>
        <dsp:cNvPr id="0" name=""/>
        <dsp:cNvSpPr/>
      </dsp:nvSpPr>
      <dsp:spPr>
        <a:xfrm>
          <a:off x="2038001" y="2356750"/>
          <a:ext cx="1708578" cy="784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Abogado(a)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120756</a:t>
          </a:r>
          <a:endParaRPr lang="es-MX" altLang="es-MX" sz="1200" b="0" i="0" u="none" kern="1200" dirty="0" smtClean="0"/>
        </a:p>
      </dsp:txBody>
      <dsp:txXfrm>
        <a:off x="2038001" y="2356750"/>
        <a:ext cx="1708578" cy="784053"/>
      </dsp:txXfrm>
    </dsp:sp>
    <dsp:sp modelId="{5665A267-FAE5-4C14-87F5-A7C47436A339}">
      <dsp:nvSpPr>
        <dsp:cNvPr id="0" name=""/>
        <dsp:cNvSpPr/>
      </dsp:nvSpPr>
      <dsp:spPr>
        <a:xfrm>
          <a:off x="3237927" y="1315534"/>
          <a:ext cx="2070309" cy="7119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Cadetes de Policía 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Tránsito</a:t>
          </a:r>
          <a:endParaRPr lang="es-ES" sz="1200" b="0" i="0" u="none" kern="1200" dirty="0"/>
        </a:p>
      </dsp:txBody>
      <dsp:txXfrm>
        <a:off x="3237927" y="1315534"/>
        <a:ext cx="2070309" cy="71191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9840C-6363-4D90-9C8D-2F3330547122}">
      <dsp:nvSpPr>
        <dsp:cNvPr id="0" name=""/>
        <dsp:cNvSpPr/>
      </dsp:nvSpPr>
      <dsp:spPr>
        <a:xfrm>
          <a:off x="2859576" y="736536"/>
          <a:ext cx="91440" cy="4688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8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13886" y="43799"/>
          <a:ext cx="2182819" cy="6927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Cadetes de Policía 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Tránsito</a:t>
          </a:r>
          <a:endParaRPr lang="es-MX" altLang="es-MX" sz="1200" kern="1200" dirty="0" smtClean="0">
            <a:latin typeface="+mn-lt"/>
          </a:endParaRPr>
        </a:p>
      </dsp:txBody>
      <dsp:txXfrm>
        <a:off x="1813886" y="43799"/>
        <a:ext cx="2182819" cy="692737"/>
      </dsp:txXfrm>
    </dsp:sp>
    <dsp:sp modelId="{5665A267-FAE5-4C14-87F5-A7C47436A339}">
      <dsp:nvSpPr>
        <dsp:cNvPr id="0" name=""/>
        <dsp:cNvSpPr/>
      </dsp:nvSpPr>
      <dsp:spPr>
        <a:xfrm>
          <a:off x="33023" y="1205391"/>
          <a:ext cx="5744546" cy="29234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119416, 120038, 120040, 120048, 120176, 120301, 120302, 120312, 120317, 120323, 120325, 120327, 120410, 120412, 120413, 120414, 120416, 120418, 120419, 120421, 120423, 120425, 120428, 120470, 120471, 120472, 120473, 120474, 120475, 120476, 120478, 120479, 120480, 120482, 120483, 120484, 120486, 120489, 120490, 120491, 120492, 120493, 120494, 120495, 120701, 120702, 120703, 120704, 120706, 120707, 120708, 120709, 120710, 120711, 120712, 120713, 120714, 120715, 120716, 120718, 120820, 120822, 120824, 120825, 120826, 120827, 120828, 120829, 120830, 120831, 120832, 120833, 120835, 120836, 120837, 120838, 120840, 120870, 120871, 120872, 120873, 120874, 120875, 120876, 120877, 120878, 120879, 120880, 120881, 120882, 120883, 120884, 120886</a:t>
          </a:r>
          <a:endParaRPr lang="es-ES" sz="1200" kern="1200" dirty="0">
            <a:latin typeface="+mn-lt"/>
          </a:endParaRPr>
        </a:p>
      </dsp:txBody>
      <dsp:txXfrm>
        <a:off x="33023" y="1205391"/>
        <a:ext cx="5744546" cy="292347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Formación Física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 smtClean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Peluquero(a)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60446</a:t>
          </a:r>
        </a:p>
      </dsp:txBody>
      <dsp:txXfrm>
        <a:off x="0" y="2678151"/>
        <a:ext cx="2117971" cy="93296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2945559" y="1680008"/>
          <a:ext cx="355828" cy="538029"/>
        </a:xfrm>
        <a:custGeom>
          <a:avLst/>
          <a:gdLst/>
          <a:ahLst/>
          <a:cxnLst/>
          <a:rect l="0" t="0" r="0" b="0"/>
          <a:pathLst>
            <a:path>
              <a:moveTo>
                <a:pt x="355828" y="0"/>
              </a:moveTo>
              <a:lnTo>
                <a:pt x="355828" y="538029"/>
              </a:lnTo>
              <a:lnTo>
                <a:pt x="0" y="5380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EC08B-0A8C-4FF5-BCD4-BEAD4C65CDF7}">
      <dsp:nvSpPr>
        <dsp:cNvPr id="0" name=""/>
        <dsp:cNvSpPr/>
      </dsp:nvSpPr>
      <dsp:spPr>
        <a:xfrm>
          <a:off x="3305840" y="3603909"/>
          <a:ext cx="267449" cy="1450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0003"/>
              </a:lnTo>
              <a:lnTo>
                <a:pt x="267449" y="14500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C6D5A-92E4-4CFD-B4C8-CE47F921E5A9}">
      <dsp:nvSpPr>
        <dsp:cNvPr id="0" name=""/>
        <dsp:cNvSpPr/>
      </dsp:nvSpPr>
      <dsp:spPr>
        <a:xfrm>
          <a:off x="3305840" y="3603909"/>
          <a:ext cx="250632" cy="589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205"/>
              </a:lnTo>
              <a:lnTo>
                <a:pt x="250632" y="5892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45D9B-9387-4362-9041-84F68C6589B8}">
      <dsp:nvSpPr>
        <dsp:cNvPr id="0" name=""/>
        <dsp:cNvSpPr/>
      </dsp:nvSpPr>
      <dsp:spPr>
        <a:xfrm>
          <a:off x="3100892" y="3603909"/>
          <a:ext cx="204947" cy="582614"/>
        </a:xfrm>
        <a:custGeom>
          <a:avLst/>
          <a:gdLst/>
          <a:ahLst/>
          <a:cxnLst/>
          <a:rect l="0" t="0" r="0" b="0"/>
          <a:pathLst>
            <a:path>
              <a:moveTo>
                <a:pt x="204947" y="0"/>
              </a:moveTo>
              <a:lnTo>
                <a:pt x="204947" y="582614"/>
              </a:lnTo>
              <a:lnTo>
                <a:pt x="0" y="5826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55668" y="1680008"/>
          <a:ext cx="91440" cy="12426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60024"/>
              </a:lnTo>
              <a:lnTo>
                <a:pt x="50171" y="1060024"/>
              </a:lnTo>
              <a:lnTo>
                <a:pt x="50171" y="12426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739B8-047E-4F47-9C65-91D9B2D690EC}">
      <dsp:nvSpPr>
        <dsp:cNvPr id="0" name=""/>
        <dsp:cNvSpPr/>
      </dsp:nvSpPr>
      <dsp:spPr>
        <a:xfrm>
          <a:off x="6041202" y="3603909"/>
          <a:ext cx="91440" cy="2171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11"/>
              </a:lnTo>
              <a:lnTo>
                <a:pt x="47024" y="34511"/>
              </a:lnTo>
              <a:lnTo>
                <a:pt x="47024" y="2171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301388" y="1680008"/>
          <a:ext cx="2785533" cy="1242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024"/>
              </a:lnTo>
              <a:lnTo>
                <a:pt x="2785533" y="1060024"/>
              </a:lnTo>
              <a:lnTo>
                <a:pt x="2785533" y="12426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88E71-DE38-462A-A9B3-E4C1989F4CA8}">
      <dsp:nvSpPr>
        <dsp:cNvPr id="0" name=""/>
        <dsp:cNvSpPr/>
      </dsp:nvSpPr>
      <dsp:spPr>
        <a:xfrm>
          <a:off x="869874" y="1680008"/>
          <a:ext cx="2431514" cy="1242625"/>
        </a:xfrm>
        <a:custGeom>
          <a:avLst/>
          <a:gdLst/>
          <a:ahLst/>
          <a:cxnLst/>
          <a:rect l="0" t="0" r="0" b="0"/>
          <a:pathLst>
            <a:path>
              <a:moveTo>
                <a:pt x="2431514" y="0"/>
              </a:moveTo>
              <a:lnTo>
                <a:pt x="2431514" y="1060024"/>
              </a:lnTo>
              <a:lnTo>
                <a:pt x="0" y="1060024"/>
              </a:lnTo>
              <a:lnTo>
                <a:pt x="0" y="12426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67497" y="810480"/>
          <a:ext cx="2667782" cy="8695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Director(a) de Prevención Social del Delito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210183</a:t>
          </a:r>
        </a:p>
      </dsp:txBody>
      <dsp:txXfrm>
        <a:off x="1967497" y="810480"/>
        <a:ext cx="2667782" cy="869528"/>
      </dsp:txXfrm>
    </dsp:sp>
    <dsp:sp modelId="{757C99DB-9289-4717-A098-2BE614941EF9}">
      <dsp:nvSpPr>
        <dsp:cNvPr id="0" name=""/>
        <dsp:cNvSpPr/>
      </dsp:nvSpPr>
      <dsp:spPr>
        <a:xfrm>
          <a:off x="18275" y="2922633"/>
          <a:ext cx="1703197" cy="681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Atención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275" y="2922633"/>
        <a:ext cx="1703197" cy="681275"/>
      </dsp:txXfrm>
    </dsp:sp>
    <dsp:sp modelId="{19FBE8A8-D4BA-45D1-97CD-FF1210CD856F}">
      <dsp:nvSpPr>
        <dsp:cNvPr id="0" name=""/>
        <dsp:cNvSpPr/>
      </dsp:nvSpPr>
      <dsp:spPr>
        <a:xfrm>
          <a:off x="5235323" y="2922633"/>
          <a:ext cx="1703197" cy="681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Programas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5235323" y="2922633"/>
        <a:ext cx="1703197" cy="681275"/>
      </dsp:txXfrm>
    </dsp:sp>
    <dsp:sp modelId="{7BA4AF6D-2B94-416C-AD66-74A6884A1684}">
      <dsp:nvSpPr>
        <dsp:cNvPr id="0" name=""/>
        <dsp:cNvSpPr/>
      </dsp:nvSpPr>
      <dsp:spPr>
        <a:xfrm>
          <a:off x="5429628" y="3821021"/>
          <a:ext cx="1317196" cy="681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Programas</a:t>
          </a:r>
          <a:endParaRPr lang="es-ES" sz="1200" kern="1200" dirty="0"/>
        </a:p>
      </dsp:txBody>
      <dsp:txXfrm>
        <a:off x="5429628" y="3821021"/>
        <a:ext cx="1317196" cy="681301"/>
      </dsp:txXfrm>
    </dsp:sp>
    <dsp:sp modelId="{7C576A7F-97E5-41B2-A453-F3F548F4D3EA}">
      <dsp:nvSpPr>
        <dsp:cNvPr id="0" name=""/>
        <dsp:cNvSpPr/>
      </dsp:nvSpPr>
      <dsp:spPr>
        <a:xfrm>
          <a:off x="2454241" y="2922633"/>
          <a:ext cx="1703197" cy="681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kern="1200" dirty="0" smtClean="0">
              <a:solidFill>
                <a:schemeClr val="tx1"/>
              </a:solidFill>
            </a:rPr>
            <a:t>Prevención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54241" y="2922633"/>
        <a:ext cx="1703197" cy="681275"/>
      </dsp:txXfrm>
    </dsp:sp>
    <dsp:sp modelId="{BA357AE7-467B-46F6-8D8A-D51B764E7B49}">
      <dsp:nvSpPr>
        <dsp:cNvPr id="0" name=""/>
        <dsp:cNvSpPr/>
      </dsp:nvSpPr>
      <dsp:spPr>
        <a:xfrm>
          <a:off x="1782739" y="3845525"/>
          <a:ext cx="1318152" cy="681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Prevención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82739" y="3845525"/>
        <a:ext cx="1318152" cy="681997"/>
      </dsp:txXfrm>
    </dsp:sp>
    <dsp:sp modelId="{323D5ACE-F8D5-4F74-B922-FDA92CD4FA7F}">
      <dsp:nvSpPr>
        <dsp:cNvPr id="0" name=""/>
        <dsp:cNvSpPr/>
      </dsp:nvSpPr>
      <dsp:spPr>
        <a:xfrm>
          <a:off x="3556473" y="3852116"/>
          <a:ext cx="1318152" cy="681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Estudios 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Investigación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56473" y="3852116"/>
        <a:ext cx="1318152" cy="681997"/>
      </dsp:txXfrm>
    </dsp:sp>
    <dsp:sp modelId="{02ED6057-4CB5-4E9B-9A51-C4170A717FB8}">
      <dsp:nvSpPr>
        <dsp:cNvPr id="0" name=""/>
        <dsp:cNvSpPr/>
      </dsp:nvSpPr>
      <dsp:spPr>
        <a:xfrm>
          <a:off x="3573289" y="4712914"/>
          <a:ext cx="1318152" cy="681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smtClean="0">
              <a:latin typeface="Calibri" panose="020F0502020204030204" pitchFamily="34" charset="0"/>
            </a:rPr>
            <a:t>Jefe(a) de Proyectos 210312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73289" y="4712914"/>
        <a:ext cx="1318152" cy="681997"/>
      </dsp:txXfrm>
    </dsp:sp>
    <dsp:sp modelId="{D626C255-1536-4EB0-A4A3-D107C591C8D4}">
      <dsp:nvSpPr>
        <dsp:cNvPr id="0" name=""/>
        <dsp:cNvSpPr/>
      </dsp:nvSpPr>
      <dsp:spPr>
        <a:xfrm>
          <a:off x="1659597" y="1947305"/>
          <a:ext cx="1285962" cy="5414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111502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597" y="1947305"/>
        <a:ext cx="1285962" cy="541463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4BD02-177B-4C12-AA77-49B8EB17FB24}">
      <dsp:nvSpPr>
        <dsp:cNvPr id="0" name=""/>
        <dsp:cNvSpPr/>
      </dsp:nvSpPr>
      <dsp:spPr>
        <a:xfrm>
          <a:off x="3431461" y="1165803"/>
          <a:ext cx="269645" cy="1573984"/>
        </a:xfrm>
        <a:custGeom>
          <a:avLst/>
          <a:gdLst/>
          <a:ahLst/>
          <a:cxnLst/>
          <a:rect l="0" t="0" r="0" b="0"/>
          <a:pathLst>
            <a:path>
              <a:moveTo>
                <a:pt x="269645" y="0"/>
              </a:moveTo>
              <a:lnTo>
                <a:pt x="269645" y="1573984"/>
              </a:lnTo>
              <a:lnTo>
                <a:pt x="0" y="1573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7BB0E-0128-41C9-9417-C15E302CE7E0}">
      <dsp:nvSpPr>
        <dsp:cNvPr id="0" name=""/>
        <dsp:cNvSpPr/>
      </dsp:nvSpPr>
      <dsp:spPr>
        <a:xfrm>
          <a:off x="3701106" y="1165803"/>
          <a:ext cx="276508" cy="62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496"/>
              </a:lnTo>
              <a:lnTo>
                <a:pt x="276508" y="6274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A430C-8F42-44E8-9828-F289A96DC5E7}">
      <dsp:nvSpPr>
        <dsp:cNvPr id="0" name=""/>
        <dsp:cNvSpPr/>
      </dsp:nvSpPr>
      <dsp:spPr>
        <a:xfrm>
          <a:off x="3433887" y="1165803"/>
          <a:ext cx="267219" cy="627887"/>
        </a:xfrm>
        <a:custGeom>
          <a:avLst/>
          <a:gdLst/>
          <a:ahLst/>
          <a:cxnLst/>
          <a:rect l="0" t="0" r="0" b="0"/>
          <a:pathLst>
            <a:path>
              <a:moveTo>
                <a:pt x="267219" y="0"/>
              </a:moveTo>
              <a:lnTo>
                <a:pt x="267219" y="627887"/>
              </a:lnTo>
              <a:lnTo>
                <a:pt x="0" y="6278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B0693-A33E-4A16-9639-DB2C50C1B1A4}">
      <dsp:nvSpPr>
        <dsp:cNvPr id="0" name=""/>
        <dsp:cNvSpPr/>
      </dsp:nvSpPr>
      <dsp:spPr>
        <a:xfrm>
          <a:off x="4703240" y="4151382"/>
          <a:ext cx="91440" cy="3108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3210"/>
              </a:lnTo>
              <a:lnTo>
                <a:pt x="49183" y="143210"/>
              </a:lnTo>
              <a:lnTo>
                <a:pt x="49183" y="3108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701106" y="1165803"/>
          <a:ext cx="1047854" cy="2274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475"/>
              </a:lnTo>
              <a:lnTo>
                <a:pt x="1047854" y="2106475"/>
              </a:lnTo>
              <a:lnTo>
                <a:pt x="1047854" y="22740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6BDAB-7A9E-49D1-AF60-C264B7B1FFB8}">
      <dsp:nvSpPr>
        <dsp:cNvPr id="0" name=""/>
        <dsp:cNvSpPr/>
      </dsp:nvSpPr>
      <dsp:spPr>
        <a:xfrm>
          <a:off x="3701106" y="1165803"/>
          <a:ext cx="2744578" cy="2274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6491"/>
              </a:lnTo>
              <a:lnTo>
                <a:pt x="2744578" y="2106491"/>
              </a:lnTo>
              <a:lnTo>
                <a:pt x="2744578" y="22740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7D5A-8A79-481B-AC9E-ACB650D73FF0}">
      <dsp:nvSpPr>
        <dsp:cNvPr id="0" name=""/>
        <dsp:cNvSpPr/>
      </dsp:nvSpPr>
      <dsp:spPr>
        <a:xfrm>
          <a:off x="1927142" y="4152779"/>
          <a:ext cx="1401523" cy="31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91"/>
              </a:lnTo>
              <a:lnTo>
                <a:pt x="1401523" y="146291"/>
              </a:lnTo>
              <a:lnTo>
                <a:pt x="1401523" y="313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38454-94DA-48FF-959F-3E02D895D1DE}">
      <dsp:nvSpPr>
        <dsp:cNvPr id="0" name=""/>
        <dsp:cNvSpPr/>
      </dsp:nvSpPr>
      <dsp:spPr>
        <a:xfrm>
          <a:off x="1881422" y="4152779"/>
          <a:ext cx="91440" cy="3138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291"/>
              </a:lnTo>
              <a:lnTo>
                <a:pt x="55249" y="146291"/>
              </a:lnTo>
              <a:lnTo>
                <a:pt x="55249" y="3138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79C28-7DDB-4785-8904-0DCF80353FF9}">
      <dsp:nvSpPr>
        <dsp:cNvPr id="0" name=""/>
        <dsp:cNvSpPr/>
      </dsp:nvSpPr>
      <dsp:spPr>
        <a:xfrm>
          <a:off x="613122" y="4152779"/>
          <a:ext cx="1314020" cy="307730"/>
        </a:xfrm>
        <a:custGeom>
          <a:avLst/>
          <a:gdLst/>
          <a:ahLst/>
          <a:cxnLst/>
          <a:rect l="0" t="0" r="0" b="0"/>
          <a:pathLst>
            <a:path>
              <a:moveTo>
                <a:pt x="1314020" y="0"/>
              </a:moveTo>
              <a:lnTo>
                <a:pt x="1314020" y="140129"/>
              </a:lnTo>
              <a:lnTo>
                <a:pt x="0" y="140129"/>
              </a:lnTo>
              <a:lnTo>
                <a:pt x="0" y="3077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927142" y="1165803"/>
          <a:ext cx="1773963" cy="2275472"/>
        </a:xfrm>
        <a:custGeom>
          <a:avLst/>
          <a:gdLst/>
          <a:ahLst/>
          <a:cxnLst/>
          <a:rect l="0" t="0" r="0" b="0"/>
          <a:pathLst>
            <a:path>
              <a:moveTo>
                <a:pt x="1773963" y="0"/>
              </a:moveTo>
              <a:lnTo>
                <a:pt x="1773963" y="2107871"/>
              </a:lnTo>
              <a:lnTo>
                <a:pt x="0" y="2107871"/>
              </a:lnTo>
              <a:lnTo>
                <a:pt x="0" y="22754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67927" y="350737"/>
          <a:ext cx="2266358" cy="815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Atención Ciudadana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210583</a:t>
          </a:r>
        </a:p>
      </dsp:txBody>
      <dsp:txXfrm>
        <a:off x="2567927" y="350737"/>
        <a:ext cx="2266358" cy="815065"/>
      </dsp:txXfrm>
    </dsp:sp>
    <dsp:sp modelId="{19FBE8A8-D4BA-45D1-97CD-FF1210CD856F}">
      <dsp:nvSpPr>
        <dsp:cNvPr id="0" name=""/>
        <dsp:cNvSpPr/>
      </dsp:nvSpPr>
      <dsp:spPr>
        <a:xfrm>
          <a:off x="1183850" y="3441275"/>
          <a:ext cx="1486584" cy="711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Unidad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de Atención 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Víctimas de Violencia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112540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83850" y="3441275"/>
        <a:ext cx="1486584" cy="711504"/>
      </dsp:txXfrm>
    </dsp:sp>
    <dsp:sp modelId="{A66FDFA0-1D17-48C3-9FC9-45D448D0F6C6}">
      <dsp:nvSpPr>
        <dsp:cNvPr id="0" name=""/>
        <dsp:cNvSpPr/>
      </dsp:nvSpPr>
      <dsp:spPr>
        <a:xfrm>
          <a:off x="0" y="4460510"/>
          <a:ext cx="1226245" cy="78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Abogado(a)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117356</a:t>
          </a:r>
        </a:p>
      </dsp:txBody>
      <dsp:txXfrm>
        <a:off x="0" y="4460510"/>
        <a:ext cx="1226245" cy="780324"/>
      </dsp:txXfrm>
    </dsp:sp>
    <dsp:sp modelId="{F4F27B9B-334F-4518-9257-364857E2F497}">
      <dsp:nvSpPr>
        <dsp:cNvPr id="0" name=""/>
        <dsp:cNvSpPr/>
      </dsp:nvSpPr>
      <dsp:spPr>
        <a:xfrm>
          <a:off x="1323549" y="4466671"/>
          <a:ext cx="1226245" cy="78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102444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1323549" y="4466671"/>
        <a:ext cx="1226245" cy="780324"/>
      </dsp:txXfrm>
    </dsp:sp>
    <dsp:sp modelId="{E9ADBD5B-0C16-4917-9FB6-6E903558F00E}">
      <dsp:nvSpPr>
        <dsp:cNvPr id="0" name=""/>
        <dsp:cNvSpPr/>
      </dsp:nvSpPr>
      <dsp:spPr>
        <a:xfrm>
          <a:off x="2715543" y="4466671"/>
          <a:ext cx="1226245" cy="780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(2) Vacantes</a:t>
          </a:r>
        </a:p>
      </dsp:txBody>
      <dsp:txXfrm>
        <a:off x="2715543" y="4466671"/>
        <a:ext cx="1226245" cy="780324"/>
      </dsp:txXfrm>
    </dsp:sp>
    <dsp:sp modelId="{2BFA1D44-4D20-4DA5-9A95-28EFF1F2BB1B}">
      <dsp:nvSpPr>
        <dsp:cNvPr id="0" name=""/>
        <dsp:cNvSpPr/>
      </dsp:nvSpPr>
      <dsp:spPr>
        <a:xfrm>
          <a:off x="5702392" y="3439894"/>
          <a:ext cx="1486584" cy="711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Policía Digno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210055</a:t>
          </a:r>
          <a:endParaRPr lang="es-ES" sz="1200" b="1" kern="1200" dirty="0">
            <a:latin typeface="Calibri" panose="020F0502020204030204" pitchFamily="34" charset="0"/>
          </a:endParaRPr>
        </a:p>
      </dsp:txBody>
      <dsp:txXfrm>
        <a:off x="5702392" y="3439894"/>
        <a:ext cx="1486584" cy="711504"/>
      </dsp:txXfrm>
    </dsp:sp>
    <dsp:sp modelId="{2C51D51A-40BE-45BE-93C8-8B1FC0600A4C}">
      <dsp:nvSpPr>
        <dsp:cNvPr id="0" name=""/>
        <dsp:cNvSpPr/>
      </dsp:nvSpPr>
      <dsp:spPr>
        <a:xfrm>
          <a:off x="4005668" y="3439878"/>
          <a:ext cx="1486584" cy="7115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Jefe(a) de Trabajo Comunitario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210258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4005668" y="3439878"/>
        <a:ext cx="1486584" cy="711504"/>
      </dsp:txXfrm>
    </dsp:sp>
    <dsp:sp modelId="{9DC2669D-0238-487E-95C9-3C2883DC03BC}">
      <dsp:nvSpPr>
        <dsp:cNvPr id="0" name=""/>
        <dsp:cNvSpPr/>
      </dsp:nvSpPr>
      <dsp:spPr>
        <a:xfrm>
          <a:off x="4156149" y="4462194"/>
          <a:ext cx="1192549" cy="6095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Psicólogos(as)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117358, </a:t>
          </a:r>
          <a:r>
            <a:rPr lang="es-MX" sz="1200" kern="1200" dirty="0" smtClean="0">
              <a:latin typeface="Calibri" panose="020F0502020204030204" pitchFamily="34" charset="0"/>
            </a:rPr>
            <a:t>117359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4156149" y="4462194"/>
        <a:ext cx="1192549" cy="609523"/>
      </dsp:txXfrm>
    </dsp:sp>
    <dsp:sp modelId="{0D5CCE0A-512E-4404-AA5C-0300E0C9B7AE}">
      <dsp:nvSpPr>
        <dsp:cNvPr id="0" name=""/>
        <dsp:cNvSpPr/>
      </dsp:nvSpPr>
      <dsp:spPr>
        <a:xfrm>
          <a:off x="1901060" y="1410483"/>
          <a:ext cx="1532826" cy="766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de el(la) Ciudadano(a)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103746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1901060" y="1410483"/>
        <a:ext cx="1532826" cy="766413"/>
      </dsp:txXfrm>
    </dsp:sp>
    <dsp:sp modelId="{E0480EB0-4548-4786-8C6A-9D93B8C6D4FC}">
      <dsp:nvSpPr>
        <dsp:cNvPr id="0" name=""/>
        <dsp:cNvSpPr/>
      </dsp:nvSpPr>
      <dsp:spPr>
        <a:xfrm>
          <a:off x="3977615" y="1410092"/>
          <a:ext cx="1532826" cy="7664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Criminólogo(a)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19288</a:t>
          </a:r>
        </a:p>
      </dsp:txBody>
      <dsp:txXfrm>
        <a:off x="3977615" y="1410092"/>
        <a:ext cx="1532826" cy="766413"/>
      </dsp:txXfrm>
    </dsp:sp>
    <dsp:sp modelId="{D3AA7F9B-8D59-4040-8569-49AA11E3692B}">
      <dsp:nvSpPr>
        <dsp:cNvPr id="0" name=""/>
        <dsp:cNvSpPr/>
      </dsp:nvSpPr>
      <dsp:spPr>
        <a:xfrm>
          <a:off x="1898634" y="2399279"/>
          <a:ext cx="1532826" cy="6810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Secretaria(o)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40838</a:t>
          </a:r>
        </a:p>
      </dsp:txBody>
      <dsp:txXfrm>
        <a:off x="1898634" y="2399279"/>
        <a:ext cx="1532826" cy="68101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602A2-3EC3-4DB5-8BA9-78EE8EF91E48}">
      <dsp:nvSpPr>
        <dsp:cNvPr id="0" name=""/>
        <dsp:cNvSpPr/>
      </dsp:nvSpPr>
      <dsp:spPr>
        <a:xfrm>
          <a:off x="2070239" y="1837292"/>
          <a:ext cx="91440" cy="3978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8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8F7F5-2C94-47E3-93DE-D4AB4DA1E2AF}">
      <dsp:nvSpPr>
        <dsp:cNvPr id="0" name=""/>
        <dsp:cNvSpPr/>
      </dsp:nvSpPr>
      <dsp:spPr>
        <a:xfrm>
          <a:off x="1186715" y="0"/>
          <a:ext cx="1861352" cy="777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Coordinador(a) de Prevención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210193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1186715" y="0"/>
        <a:ext cx="1861352" cy="777318"/>
      </dsp:txXfrm>
    </dsp:sp>
    <dsp:sp modelId="{54FAA6D4-7629-4ABD-9DC8-A2785F1506AC}">
      <dsp:nvSpPr>
        <dsp:cNvPr id="0" name=""/>
        <dsp:cNvSpPr/>
      </dsp:nvSpPr>
      <dsp:spPr>
        <a:xfrm>
          <a:off x="1184566" y="1058510"/>
          <a:ext cx="1862785" cy="778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Prevención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111241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1184566" y="1058510"/>
        <a:ext cx="1862785" cy="778782"/>
      </dsp:txXfrm>
    </dsp:sp>
    <dsp:sp modelId="{2012F01B-E07F-4BC7-88E9-54C08888834E}">
      <dsp:nvSpPr>
        <dsp:cNvPr id="0" name=""/>
        <dsp:cNvSpPr/>
      </dsp:nvSpPr>
      <dsp:spPr>
        <a:xfrm>
          <a:off x="1221106" y="2235125"/>
          <a:ext cx="1789704" cy="798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Trabajadores(as) Sociales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110559, 117360, </a:t>
          </a:r>
          <a:r>
            <a:rPr lang="es-MX" sz="1200" kern="1200" dirty="0" smtClean="0">
              <a:latin typeface="Calibri" panose="020F0502020204030204" pitchFamily="34" charset="0"/>
            </a:rPr>
            <a:t>120659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221106" y="2235125"/>
        <a:ext cx="1789704" cy="79822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6D8E9-9014-473B-B118-3209D0FDC353}">
      <dsp:nvSpPr>
        <dsp:cNvPr id="0" name=""/>
        <dsp:cNvSpPr/>
      </dsp:nvSpPr>
      <dsp:spPr>
        <a:xfrm>
          <a:off x="3010603" y="1361607"/>
          <a:ext cx="1647544" cy="781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5551"/>
              </a:lnTo>
              <a:lnTo>
                <a:pt x="1647544" y="495551"/>
              </a:lnTo>
              <a:lnTo>
                <a:pt x="1647544" y="7814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4AD50-E2D1-4F53-BFFE-FE2090CC5EB3}">
      <dsp:nvSpPr>
        <dsp:cNvPr id="0" name=""/>
        <dsp:cNvSpPr/>
      </dsp:nvSpPr>
      <dsp:spPr>
        <a:xfrm>
          <a:off x="1363058" y="1361607"/>
          <a:ext cx="1647544" cy="781488"/>
        </a:xfrm>
        <a:custGeom>
          <a:avLst/>
          <a:gdLst/>
          <a:ahLst/>
          <a:cxnLst/>
          <a:rect l="0" t="0" r="0" b="0"/>
          <a:pathLst>
            <a:path>
              <a:moveTo>
                <a:pt x="1647544" y="0"/>
              </a:moveTo>
              <a:lnTo>
                <a:pt x="1647544" y="495551"/>
              </a:lnTo>
              <a:lnTo>
                <a:pt x="0" y="495551"/>
              </a:lnTo>
              <a:lnTo>
                <a:pt x="0" y="7814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C05D7-06E8-4CEA-A047-F263581D47A1}">
      <dsp:nvSpPr>
        <dsp:cNvPr id="0" name=""/>
        <dsp:cNvSpPr/>
      </dsp:nvSpPr>
      <dsp:spPr>
        <a:xfrm>
          <a:off x="1254797" y="0"/>
          <a:ext cx="3511612" cy="1361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Estudios 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Investigación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210241</a:t>
          </a:r>
        </a:p>
      </dsp:txBody>
      <dsp:txXfrm>
        <a:off x="1254797" y="0"/>
        <a:ext cx="3511612" cy="1361607"/>
      </dsp:txXfrm>
    </dsp:sp>
    <dsp:sp modelId="{5B550160-E3AF-41BD-A001-583FA9CFE1EB}">
      <dsp:nvSpPr>
        <dsp:cNvPr id="0" name=""/>
        <dsp:cNvSpPr/>
      </dsp:nvSpPr>
      <dsp:spPr>
        <a:xfrm>
          <a:off x="1451" y="2143096"/>
          <a:ext cx="2723214" cy="1113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Recepcionista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41652</a:t>
          </a:r>
        </a:p>
      </dsp:txBody>
      <dsp:txXfrm>
        <a:off x="1451" y="2143096"/>
        <a:ext cx="2723214" cy="1113821"/>
      </dsp:txXfrm>
    </dsp:sp>
    <dsp:sp modelId="{1C04FBFD-DA7E-428B-8398-32E2AA6699E1}">
      <dsp:nvSpPr>
        <dsp:cNvPr id="0" name=""/>
        <dsp:cNvSpPr/>
      </dsp:nvSpPr>
      <dsp:spPr>
        <a:xfrm>
          <a:off x="3296541" y="2143096"/>
          <a:ext cx="2723214" cy="1113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110463, 110464, 110466, 111213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3296541" y="2143096"/>
        <a:ext cx="2723214" cy="1113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21EF-281F-45E0-B29F-8FA0C097C95B}">
      <dsp:nvSpPr>
        <dsp:cNvPr id="0" name=""/>
        <dsp:cNvSpPr/>
      </dsp:nvSpPr>
      <dsp:spPr>
        <a:xfrm>
          <a:off x="2275861" y="1029345"/>
          <a:ext cx="215862" cy="94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682"/>
              </a:lnTo>
              <a:lnTo>
                <a:pt x="215862" y="9456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059999" y="1029345"/>
          <a:ext cx="215862" cy="945682"/>
        </a:xfrm>
        <a:custGeom>
          <a:avLst/>
          <a:gdLst/>
          <a:ahLst/>
          <a:cxnLst/>
          <a:rect l="0" t="0" r="0" b="0"/>
          <a:pathLst>
            <a:path>
              <a:moveTo>
                <a:pt x="215862" y="0"/>
              </a:moveTo>
              <a:lnTo>
                <a:pt x="215862" y="945682"/>
              </a:lnTo>
              <a:lnTo>
                <a:pt x="0" y="9456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2275861" y="1029345"/>
          <a:ext cx="1243778" cy="1891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503"/>
              </a:lnTo>
              <a:lnTo>
                <a:pt x="1243778" y="1675503"/>
              </a:lnTo>
              <a:lnTo>
                <a:pt x="1243778" y="18913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32083" y="1029345"/>
          <a:ext cx="1243778" cy="1891365"/>
        </a:xfrm>
        <a:custGeom>
          <a:avLst/>
          <a:gdLst/>
          <a:ahLst/>
          <a:cxnLst/>
          <a:rect l="0" t="0" r="0" b="0"/>
          <a:pathLst>
            <a:path>
              <a:moveTo>
                <a:pt x="1243778" y="0"/>
              </a:moveTo>
              <a:lnTo>
                <a:pt x="1243778" y="1675503"/>
              </a:lnTo>
              <a:lnTo>
                <a:pt x="0" y="1675503"/>
              </a:lnTo>
              <a:lnTo>
                <a:pt x="0" y="18913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849042" y="1429"/>
          <a:ext cx="2853638" cy="1027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General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de Inspección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210106</a:t>
          </a:r>
          <a:endParaRPr lang="es-ES" sz="1200" b="1" kern="1200" dirty="0">
            <a:cs typeface="Arial" charset="0"/>
          </a:endParaRPr>
        </a:p>
      </dsp:txBody>
      <dsp:txXfrm>
        <a:off x="849042" y="1429"/>
        <a:ext cx="2853638" cy="1027915"/>
      </dsp:txXfrm>
    </dsp:sp>
    <dsp:sp modelId="{19FBE8A8-D4BA-45D1-97CD-FF1210CD856F}">
      <dsp:nvSpPr>
        <dsp:cNvPr id="0" name=""/>
        <dsp:cNvSpPr/>
      </dsp:nvSpPr>
      <dsp:spPr>
        <a:xfrm>
          <a:off x="4167" y="2920710"/>
          <a:ext cx="2055831" cy="1027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Asuntos Internos</a:t>
          </a:r>
        </a:p>
      </dsp:txBody>
      <dsp:txXfrm>
        <a:off x="4167" y="2920710"/>
        <a:ext cx="2055831" cy="1027915"/>
      </dsp:txXfrm>
    </dsp:sp>
    <dsp:sp modelId="{8A083F5A-ED43-4CA3-85E0-E3A0CBD8C9BA}">
      <dsp:nvSpPr>
        <dsp:cNvPr id="0" name=""/>
        <dsp:cNvSpPr/>
      </dsp:nvSpPr>
      <dsp:spPr>
        <a:xfrm>
          <a:off x="2491723" y="2920710"/>
          <a:ext cx="2055831" cy="1027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Comunicación Social</a:t>
          </a:r>
        </a:p>
      </dsp:txBody>
      <dsp:txXfrm>
        <a:off x="2491723" y="2920710"/>
        <a:ext cx="2055831" cy="1027915"/>
      </dsp:txXfrm>
    </dsp:sp>
    <dsp:sp modelId="{D626C255-1536-4EB0-A4A3-D107C591C8D4}">
      <dsp:nvSpPr>
        <dsp:cNvPr id="0" name=""/>
        <dsp:cNvSpPr/>
      </dsp:nvSpPr>
      <dsp:spPr>
        <a:xfrm>
          <a:off x="4167" y="1461070"/>
          <a:ext cx="2055831" cy="1027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16704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210236, </a:t>
          </a:r>
          <a:r>
            <a:rPr lang="es-MX" sz="1200" b="0" i="0" u="none" kern="1200" dirty="0" smtClean="0"/>
            <a:t>210400</a:t>
          </a:r>
          <a:endParaRPr lang="es-MX" altLang="es-MX" sz="1200" kern="1200" dirty="0" smtClean="0">
            <a:cs typeface="Arial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Analistas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cs typeface="Arial" charset="0"/>
            </a:rPr>
            <a:t>80233, </a:t>
          </a:r>
          <a:r>
            <a:rPr lang="es-ES" sz="1200" kern="1200" dirty="0" smtClean="0">
              <a:cs typeface="Arial" charset="0"/>
            </a:rPr>
            <a:t>210315</a:t>
          </a:r>
          <a:endParaRPr lang="es-MX" altLang="es-MX" sz="1200" kern="1200" dirty="0" smtClean="0">
            <a:cs typeface="Arial" charset="0"/>
          </a:endParaRPr>
        </a:p>
      </dsp:txBody>
      <dsp:txXfrm>
        <a:off x="4167" y="1461070"/>
        <a:ext cx="2055831" cy="1027915"/>
      </dsp:txXfrm>
    </dsp:sp>
    <dsp:sp modelId="{28B7969A-AD4F-4559-BE49-5614ED8DD292}">
      <dsp:nvSpPr>
        <dsp:cNvPr id="0" name=""/>
        <dsp:cNvSpPr/>
      </dsp:nvSpPr>
      <dsp:spPr>
        <a:xfrm>
          <a:off x="2491723" y="1461070"/>
          <a:ext cx="2055831" cy="1027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Asesor(a)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Vacante</a:t>
          </a:r>
        </a:p>
      </dsp:txBody>
      <dsp:txXfrm>
        <a:off x="2491723" y="1461070"/>
        <a:ext cx="2055831" cy="1027915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B755C-9E8F-4752-8D43-82D1379DA276}">
      <dsp:nvSpPr>
        <dsp:cNvPr id="0" name=""/>
        <dsp:cNvSpPr/>
      </dsp:nvSpPr>
      <dsp:spPr>
        <a:xfrm>
          <a:off x="2957464" y="2106304"/>
          <a:ext cx="1811483" cy="442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414"/>
              </a:lnTo>
              <a:lnTo>
                <a:pt x="1811483" y="245414"/>
              </a:lnTo>
              <a:lnTo>
                <a:pt x="1811483" y="442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96BF0-BBB1-4719-ADED-757AAAF596C7}">
      <dsp:nvSpPr>
        <dsp:cNvPr id="0" name=""/>
        <dsp:cNvSpPr/>
      </dsp:nvSpPr>
      <dsp:spPr>
        <a:xfrm>
          <a:off x="2911744" y="2106304"/>
          <a:ext cx="91440" cy="442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414"/>
              </a:lnTo>
              <a:lnTo>
                <a:pt x="47182" y="245414"/>
              </a:lnTo>
              <a:lnTo>
                <a:pt x="47182" y="442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20A4A-7068-4D74-A38E-F00C741B3DA2}">
      <dsp:nvSpPr>
        <dsp:cNvPr id="0" name=""/>
        <dsp:cNvSpPr/>
      </dsp:nvSpPr>
      <dsp:spPr>
        <a:xfrm>
          <a:off x="1096808" y="2106304"/>
          <a:ext cx="1860656" cy="442331"/>
        </a:xfrm>
        <a:custGeom>
          <a:avLst/>
          <a:gdLst/>
          <a:ahLst/>
          <a:cxnLst/>
          <a:rect l="0" t="0" r="0" b="0"/>
          <a:pathLst>
            <a:path>
              <a:moveTo>
                <a:pt x="1860656" y="0"/>
              </a:moveTo>
              <a:lnTo>
                <a:pt x="1860656" y="245414"/>
              </a:lnTo>
              <a:lnTo>
                <a:pt x="0" y="245414"/>
              </a:lnTo>
              <a:lnTo>
                <a:pt x="0" y="442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26AB7-89FB-46D0-98DB-79F996FF0995}">
      <dsp:nvSpPr>
        <dsp:cNvPr id="0" name=""/>
        <dsp:cNvSpPr/>
      </dsp:nvSpPr>
      <dsp:spPr>
        <a:xfrm>
          <a:off x="2021397" y="0"/>
          <a:ext cx="1875397" cy="93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Coordinador(a) de Programas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210581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2021397" y="0"/>
        <a:ext cx="1875397" cy="937698"/>
      </dsp:txXfrm>
    </dsp:sp>
    <dsp:sp modelId="{F0165C24-9991-4EA6-90B8-4AEE1928EC3C}">
      <dsp:nvSpPr>
        <dsp:cNvPr id="0" name=""/>
        <dsp:cNvSpPr/>
      </dsp:nvSpPr>
      <dsp:spPr>
        <a:xfrm>
          <a:off x="2019766" y="1168605"/>
          <a:ext cx="1875397" cy="9376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Programas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113560, 210582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2019766" y="1168605"/>
        <a:ext cx="1875397" cy="937698"/>
      </dsp:txXfrm>
    </dsp:sp>
    <dsp:sp modelId="{C1E120B7-ABD0-452A-9034-AAC7AB8752E6}">
      <dsp:nvSpPr>
        <dsp:cNvPr id="0" name=""/>
        <dsp:cNvSpPr/>
      </dsp:nvSpPr>
      <dsp:spPr>
        <a:xfrm>
          <a:off x="375868" y="2548635"/>
          <a:ext cx="1441880" cy="959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61523, 101160, 110465, 111243</a:t>
          </a:r>
        </a:p>
      </dsp:txBody>
      <dsp:txXfrm>
        <a:off x="375868" y="2548635"/>
        <a:ext cx="1441880" cy="959396"/>
      </dsp:txXfrm>
    </dsp:sp>
    <dsp:sp modelId="{3532192F-1A19-43A1-8FD9-6F817771F58C}">
      <dsp:nvSpPr>
        <dsp:cNvPr id="0" name=""/>
        <dsp:cNvSpPr/>
      </dsp:nvSpPr>
      <dsp:spPr>
        <a:xfrm>
          <a:off x="2237987" y="2548635"/>
          <a:ext cx="1441880" cy="959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16984, Vacante</a:t>
          </a:r>
        </a:p>
      </dsp:txBody>
      <dsp:txXfrm>
        <a:off x="2237987" y="2548635"/>
        <a:ext cx="1441880" cy="959396"/>
      </dsp:txXfrm>
    </dsp:sp>
    <dsp:sp modelId="{AC545DF1-F87B-4D79-BFE4-302F8FC996EB}">
      <dsp:nvSpPr>
        <dsp:cNvPr id="0" name=""/>
        <dsp:cNvSpPr/>
      </dsp:nvSpPr>
      <dsp:spPr>
        <a:xfrm>
          <a:off x="4048008" y="2548635"/>
          <a:ext cx="1441880" cy="959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113479, 210197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de Vinculación Estratégica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101159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4048008" y="2548635"/>
        <a:ext cx="1441880" cy="959396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995282"/>
          <a:ext cx="169213" cy="1804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488"/>
              </a:lnTo>
              <a:lnTo>
                <a:pt x="169213" y="18044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E1FFF-2779-43AE-B3E9-186655E4831E}">
      <dsp:nvSpPr>
        <dsp:cNvPr id="0" name=""/>
        <dsp:cNvSpPr/>
      </dsp:nvSpPr>
      <dsp:spPr>
        <a:xfrm>
          <a:off x="3095460" y="995282"/>
          <a:ext cx="168847" cy="678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8856"/>
              </a:lnTo>
              <a:lnTo>
                <a:pt x="168847" y="6788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99490" y="995282"/>
          <a:ext cx="195969" cy="677340"/>
        </a:xfrm>
        <a:custGeom>
          <a:avLst/>
          <a:gdLst/>
          <a:ahLst/>
          <a:cxnLst/>
          <a:rect l="0" t="0" r="0" b="0"/>
          <a:pathLst>
            <a:path>
              <a:moveTo>
                <a:pt x="195969" y="0"/>
              </a:moveTo>
              <a:lnTo>
                <a:pt x="195969" y="677340"/>
              </a:lnTo>
              <a:lnTo>
                <a:pt x="0" y="677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995282"/>
          <a:ext cx="2107762" cy="27169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4035"/>
              </a:lnTo>
              <a:lnTo>
                <a:pt x="2107762" y="2534035"/>
              </a:lnTo>
              <a:lnTo>
                <a:pt x="2107762" y="2716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49740" y="995282"/>
          <a:ext cx="91440" cy="2716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16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87698" y="995282"/>
          <a:ext cx="2107762" cy="2716940"/>
        </a:xfrm>
        <a:custGeom>
          <a:avLst/>
          <a:gdLst/>
          <a:ahLst/>
          <a:cxnLst/>
          <a:rect l="0" t="0" r="0" b="0"/>
          <a:pathLst>
            <a:path>
              <a:moveTo>
                <a:pt x="2107762" y="0"/>
              </a:moveTo>
              <a:lnTo>
                <a:pt x="2107762" y="2534035"/>
              </a:lnTo>
              <a:lnTo>
                <a:pt x="0" y="2534035"/>
              </a:lnTo>
              <a:lnTo>
                <a:pt x="0" y="2716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86484" y="124306"/>
          <a:ext cx="2417951" cy="870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Director(a) de Análisis, Información Y Tecnología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210177</a:t>
          </a:r>
        </a:p>
      </dsp:txBody>
      <dsp:txXfrm>
        <a:off x="1886484" y="124306"/>
        <a:ext cx="2417951" cy="870976"/>
      </dsp:txXfrm>
    </dsp:sp>
    <dsp:sp modelId="{19FBE8A8-D4BA-45D1-97CD-FF1210CD856F}">
      <dsp:nvSpPr>
        <dsp:cNvPr id="0" name=""/>
        <dsp:cNvSpPr/>
      </dsp:nvSpPr>
      <dsp:spPr>
        <a:xfrm>
          <a:off x="116722" y="3712222"/>
          <a:ext cx="1741952" cy="870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Análisis y Estadística</a:t>
          </a:r>
        </a:p>
      </dsp:txBody>
      <dsp:txXfrm>
        <a:off x="116722" y="3712222"/>
        <a:ext cx="1741952" cy="870976"/>
      </dsp:txXfrm>
    </dsp:sp>
    <dsp:sp modelId="{7C576A7F-97E5-41B2-A453-F3F548F4D3EA}">
      <dsp:nvSpPr>
        <dsp:cNvPr id="0" name=""/>
        <dsp:cNvSpPr/>
      </dsp:nvSpPr>
      <dsp:spPr>
        <a:xfrm>
          <a:off x="2224484" y="3712222"/>
          <a:ext cx="1741952" cy="870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Investigación de Campo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210056</a:t>
          </a:r>
        </a:p>
      </dsp:txBody>
      <dsp:txXfrm>
        <a:off x="2224484" y="3712222"/>
        <a:ext cx="1741952" cy="870976"/>
      </dsp:txXfrm>
    </dsp:sp>
    <dsp:sp modelId="{E7E93CC8-31BA-44DD-A6A0-484A2EAAE5EA}">
      <dsp:nvSpPr>
        <dsp:cNvPr id="0" name=""/>
        <dsp:cNvSpPr/>
      </dsp:nvSpPr>
      <dsp:spPr>
        <a:xfrm>
          <a:off x="4332246" y="3712222"/>
          <a:ext cx="1741952" cy="870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Tecnología</a:t>
          </a:r>
        </a:p>
      </dsp:txBody>
      <dsp:txXfrm>
        <a:off x="4332246" y="3712222"/>
        <a:ext cx="1741952" cy="870976"/>
      </dsp:txXfrm>
    </dsp:sp>
    <dsp:sp modelId="{D626C255-1536-4EB0-A4A3-D107C591C8D4}">
      <dsp:nvSpPr>
        <dsp:cNvPr id="0" name=""/>
        <dsp:cNvSpPr/>
      </dsp:nvSpPr>
      <dsp:spPr>
        <a:xfrm>
          <a:off x="1099322" y="1312587"/>
          <a:ext cx="1800168" cy="720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21678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1099322" y="1312587"/>
        <a:ext cx="1800168" cy="720070"/>
      </dsp:txXfrm>
    </dsp:sp>
    <dsp:sp modelId="{C449438F-BAE6-4184-81D6-38A20A4ED509}">
      <dsp:nvSpPr>
        <dsp:cNvPr id="0" name=""/>
        <dsp:cNvSpPr/>
      </dsp:nvSpPr>
      <dsp:spPr>
        <a:xfrm>
          <a:off x="3264307" y="1314103"/>
          <a:ext cx="1800168" cy="720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Asistente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Vacante</a:t>
          </a:r>
        </a:p>
      </dsp:txBody>
      <dsp:txXfrm>
        <a:off x="3264307" y="1314103"/>
        <a:ext cx="1800168" cy="720070"/>
      </dsp:txXfrm>
    </dsp:sp>
    <dsp:sp modelId="{FE339C92-05BA-4C5D-A3D0-D02FA3DC3592}">
      <dsp:nvSpPr>
        <dsp:cNvPr id="0" name=""/>
        <dsp:cNvSpPr/>
      </dsp:nvSpPr>
      <dsp:spPr>
        <a:xfrm>
          <a:off x="3264673" y="2439735"/>
          <a:ext cx="1800168" cy="720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43969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</a:t>
          </a:r>
          <a:r>
            <a:rPr lang="es-MX" sz="1200" kern="1200" dirty="0" smtClean="0">
              <a:latin typeface="Calibri" panose="020F0502020204030204" pitchFamily="34" charset="0"/>
            </a:rPr>
            <a:t>104582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264673" y="2439735"/>
        <a:ext cx="1800168" cy="72007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61438" y="933228"/>
          <a:ext cx="186675" cy="817814"/>
        </a:xfrm>
        <a:custGeom>
          <a:avLst/>
          <a:gdLst/>
          <a:ahLst/>
          <a:cxnLst/>
          <a:rect l="0" t="0" r="0" b="0"/>
          <a:pathLst>
            <a:path>
              <a:moveTo>
                <a:pt x="186675" y="0"/>
              </a:moveTo>
              <a:lnTo>
                <a:pt x="186675" y="817814"/>
              </a:lnTo>
              <a:lnTo>
                <a:pt x="0" y="8178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172140" y="3451928"/>
          <a:ext cx="91440" cy="376296"/>
        </a:xfrm>
        <a:custGeom>
          <a:avLst/>
          <a:gdLst/>
          <a:ahLst/>
          <a:cxnLst/>
          <a:rect l="0" t="0" r="0" b="0"/>
          <a:pathLst>
            <a:path>
              <a:moveTo>
                <a:pt x="47533" y="0"/>
              </a:moveTo>
              <a:lnTo>
                <a:pt x="47533" y="189621"/>
              </a:lnTo>
              <a:lnTo>
                <a:pt x="45720" y="189621"/>
              </a:lnTo>
              <a:lnTo>
                <a:pt x="45720" y="3762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48114" y="933228"/>
          <a:ext cx="1071559" cy="1635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954"/>
              </a:lnTo>
              <a:lnTo>
                <a:pt x="1071559" y="1448954"/>
              </a:lnTo>
              <a:lnTo>
                <a:pt x="1071559" y="16356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4E62D-2697-4D3B-B091-00B85D5AF929}">
      <dsp:nvSpPr>
        <dsp:cNvPr id="0" name=""/>
        <dsp:cNvSpPr/>
      </dsp:nvSpPr>
      <dsp:spPr>
        <a:xfrm>
          <a:off x="1078367" y="933228"/>
          <a:ext cx="1069746" cy="1635629"/>
        </a:xfrm>
        <a:custGeom>
          <a:avLst/>
          <a:gdLst/>
          <a:ahLst/>
          <a:cxnLst/>
          <a:rect l="0" t="0" r="0" b="0"/>
          <a:pathLst>
            <a:path>
              <a:moveTo>
                <a:pt x="1069746" y="0"/>
              </a:moveTo>
              <a:lnTo>
                <a:pt x="1069746" y="1448954"/>
              </a:lnTo>
              <a:lnTo>
                <a:pt x="0" y="1448954"/>
              </a:lnTo>
              <a:lnTo>
                <a:pt x="0" y="16356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589385" y="2946"/>
          <a:ext cx="3117456" cy="9302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Análisis y Estadística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210311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89385" y="2946"/>
        <a:ext cx="3117456" cy="930281"/>
      </dsp:txXfrm>
    </dsp:sp>
    <dsp:sp modelId="{9EF5B1E7-4642-446F-802A-010E77A6D315}">
      <dsp:nvSpPr>
        <dsp:cNvPr id="0" name=""/>
        <dsp:cNvSpPr/>
      </dsp:nvSpPr>
      <dsp:spPr>
        <a:xfrm>
          <a:off x="195296" y="2568857"/>
          <a:ext cx="1766141" cy="883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 Investigadores(as)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110893, 111216, 111217, 112685, 113395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195296" y="2568857"/>
        <a:ext cx="1766141" cy="883070"/>
      </dsp:txXfrm>
    </dsp:sp>
    <dsp:sp modelId="{0E4A1FB2-B936-4A45-9B17-4DC72B6EC80F}">
      <dsp:nvSpPr>
        <dsp:cNvPr id="0" name=""/>
        <dsp:cNvSpPr/>
      </dsp:nvSpPr>
      <dsp:spPr>
        <a:xfrm>
          <a:off x="2336602" y="2568857"/>
          <a:ext cx="1766141" cy="883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Estadística</a:t>
          </a:r>
        </a:p>
      </dsp:txBody>
      <dsp:txXfrm>
        <a:off x="2336602" y="2568857"/>
        <a:ext cx="1766141" cy="883070"/>
      </dsp:txXfrm>
    </dsp:sp>
    <dsp:sp modelId="{B651DCB6-AAF6-4973-9416-A5FBDCD184AD}">
      <dsp:nvSpPr>
        <dsp:cNvPr id="0" name=""/>
        <dsp:cNvSpPr/>
      </dsp:nvSpPr>
      <dsp:spPr>
        <a:xfrm>
          <a:off x="2334789" y="3828225"/>
          <a:ext cx="1766141" cy="883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20523, </a:t>
          </a:r>
          <a:r>
            <a:rPr lang="es-MX" sz="1200" b="0" i="0" u="none" kern="1200" dirty="0" smtClean="0"/>
            <a:t>210308, 210317, 210402</a:t>
          </a:r>
          <a:endParaRPr lang="es-MX" alt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</a:t>
          </a:r>
          <a:r>
            <a:rPr lang="es-MX" sz="1200" b="0" i="0" u="none" kern="1200" dirty="0" smtClean="0"/>
            <a:t>210406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334789" y="3828225"/>
        <a:ext cx="1766141" cy="883070"/>
      </dsp:txXfrm>
    </dsp:sp>
    <dsp:sp modelId="{1E9A7F37-D45E-4673-9D36-AB6FB8B62598}">
      <dsp:nvSpPr>
        <dsp:cNvPr id="0" name=""/>
        <dsp:cNvSpPr/>
      </dsp:nvSpPr>
      <dsp:spPr>
        <a:xfrm>
          <a:off x="416604" y="1353340"/>
          <a:ext cx="1544834" cy="7954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210194</a:t>
          </a:r>
          <a:endParaRPr lang="es-ES" sz="1200" kern="1200" dirty="0"/>
        </a:p>
      </dsp:txBody>
      <dsp:txXfrm>
        <a:off x="416604" y="1353340"/>
        <a:ext cx="1544834" cy="79540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6156548" y="2047057"/>
          <a:ext cx="1534341" cy="275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37"/>
              </a:lnTo>
              <a:lnTo>
                <a:pt x="1534341" y="137937"/>
              </a:lnTo>
              <a:lnTo>
                <a:pt x="1534341" y="2758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6110828" y="2047057"/>
          <a:ext cx="91440" cy="2758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8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4622206" y="2047057"/>
          <a:ext cx="1534341" cy="275875"/>
        </a:xfrm>
        <a:custGeom>
          <a:avLst/>
          <a:gdLst/>
          <a:ahLst/>
          <a:cxnLst/>
          <a:rect l="0" t="0" r="0" b="0"/>
          <a:pathLst>
            <a:path>
              <a:moveTo>
                <a:pt x="1534341" y="0"/>
              </a:moveTo>
              <a:lnTo>
                <a:pt x="1534341" y="137937"/>
              </a:lnTo>
              <a:lnTo>
                <a:pt x="0" y="137937"/>
              </a:lnTo>
              <a:lnTo>
                <a:pt x="0" y="2758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009099" y="898035"/>
          <a:ext cx="2147448" cy="422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40"/>
              </a:lnTo>
              <a:lnTo>
                <a:pt x="2147448" y="284940"/>
              </a:lnTo>
              <a:lnTo>
                <a:pt x="2147448" y="42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861650" y="2047057"/>
          <a:ext cx="1024391" cy="275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37"/>
              </a:lnTo>
              <a:lnTo>
                <a:pt x="1024391" y="137937"/>
              </a:lnTo>
              <a:lnTo>
                <a:pt x="1024391" y="2758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892657" y="2047057"/>
          <a:ext cx="968993" cy="275875"/>
        </a:xfrm>
        <a:custGeom>
          <a:avLst/>
          <a:gdLst/>
          <a:ahLst/>
          <a:cxnLst/>
          <a:rect l="0" t="0" r="0" b="0"/>
          <a:pathLst>
            <a:path>
              <a:moveTo>
                <a:pt x="968993" y="0"/>
              </a:moveTo>
              <a:lnTo>
                <a:pt x="968993" y="137937"/>
              </a:lnTo>
              <a:lnTo>
                <a:pt x="0" y="137937"/>
              </a:lnTo>
              <a:lnTo>
                <a:pt x="0" y="2758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61650" y="898035"/>
          <a:ext cx="2147448" cy="422877"/>
        </a:xfrm>
        <a:custGeom>
          <a:avLst/>
          <a:gdLst/>
          <a:ahLst/>
          <a:cxnLst/>
          <a:rect l="0" t="0" r="0" b="0"/>
          <a:pathLst>
            <a:path>
              <a:moveTo>
                <a:pt x="2147448" y="0"/>
              </a:moveTo>
              <a:lnTo>
                <a:pt x="2147448" y="284940"/>
              </a:lnTo>
              <a:lnTo>
                <a:pt x="0" y="284940"/>
              </a:lnTo>
              <a:lnTo>
                <a:pt x="0" y="422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934511" y="140343"/>
          <a:ext cx="2149176" cy="7576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Tecnología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40112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2934511" y="140343"/>
        <a:ext cx="2149176" cy="757692"/>
      </dsp:txXfrm>
    </dsp:sp>
    <dsp:sp modelId="{19FBE8A8-D4BA-45D1-97CD-FF1210CD856F}">
      <dsp:nvSpPr>
        <dsp:cNvPr id="0" name=""/>
        <dsp:cNvSpPr/>
      </dsp:nvSpPr>
      <dsp:spPr>
        <a:xfrm>
          <a:off x="1135506" y="1320913"/>
          <a:ext cx="1452288" cy="726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Soporte Técnico y Comunicaciones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103083</a:t>
          </a:r>
        </a:p>
      </dsp:txBody>
      <dsp:txXfrm>
        <a:off x="1135506" y="1320913"/>
        <a:ext cx="1452288" cy="726144"/>
      </dsp:txXfrm>
    </dsp:sp>
    <dsp:sp modelId="{9EF5B1E7-4642-446F-802A-010E77A6D315}">
      <dsp:nvSpPr>
        <dsp:cNvPr id="0" name=""/>
        <dsp:cNvSpPr/>
      </dsp:nvSpPr>
      <dsp:spPr>
        <a:xfrm>
          <a:off x="6203" y="2322933"/>
          <a:ext cx="1772908" cy="14837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de Soporte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111593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103034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119461, 210580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de Sistemas  210576</a:t>
          </a:r>
        </a:p>
      </dsp:txBody>
      <dsp:txXfrm>
        <a:off x="6203" y="2322933"/>
        <a:ext cx="1772908" cy="1483764"/>
      </dsp:txXfrm>
    </dsp:sp>
    <dsp:sp modelId="{15C31BB4-BA5C-4286-A865-38FF49CE8519}">
      <dsp:nvSpPr>
        <dsp:cNvPr id="0" name=""/>
        <dsp:cNvSpPr/>
      </dsp:nvSpPr>
      <dsp:spPr>
        <a:xfrm>
          <a:off x="2054987" y="2322933"/>
          <a:ext cx="1662111" cy="14498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 Investigadores(as)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102217, 102391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104253, 210232, 210234, </a:t>
          </a:r>
          <a:r>
            <a:rPr lang="es-MX" sz="1200" b="0" i="0" u="none" kern="1200" dirty="0" smtClean="0"/>
            <a:t>210404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2054987" y="2322933"/>
        <a:ext cx="1662111" cy="1449851"/>
      </dsp:txXfrm>
    </dsp:sp>
    <dsp:sp modelId="{0E4A1FB2-B936-4A45-9B17-4DC72B6EC80F}">
      <dsp:nvSpPr>
        <dsp:cNvPr id="0" name=""/>
        <dsp:cNvSpPr/>
      </dsp:nvSpPr>
      <dsp:spPr>
        <a:xfrm>
          <a:off x="5430404" y="1320913"/>
          <a:ext cx="1452288" cy="7261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Desarrollo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44328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5430404" y="1320913"/>
        <a:ext cx="1452288" cy="726144"/>
      </dsp:txXfrm>
    </dsp:sp>
    <dsp:sp modelId="{B651DCB6-AAF6-4973-9416-A5FBDCD184AD}">
      <dsp:nvSpPr>
        <dsp:cNvPr id="0" name=""/>
        <dsp:cNvSpPr/>
      </dsp:nvSpPr>
      <dsp:spPr>
        <a:xfrm>
          <a:off x="3992974" y="2322933"/>
          <a:ext cx="1258465" cy="646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 Sistemas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119001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992974" y="2322933"/>
        <a:ext cx="1258465" cy="646251"/>
      </dsp:txXfrm>
    </dsp:sp>
    <dsp:sp modelId="{5B3A30D1-2088-4CB4-B419-092CC9C1C0A7}">
      <dsp:nvSpPr>
        <dsp:cNvPr id="0" name=""/>
        <dsp:cNvSpPr/>
      </dsp:nvSpPr>
      <dsp:spPr>
        <a:xfrm>
          <a:off x="5527315" y="2322933"/>
          <a:ext cx="1258465" cy="646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73175, 116792</a:t>
          </a:r>
        </a:p>
      </dsp:txBody>
      <dsp:txXfrm>
        <a:off x="5527315" y="2322933"/>
        <a:ext cx="1258465" cy="646251"/>
      </dsp:txXfrm>
    </dsp:sp>
    <dsp:sp modelId="{04B525DE-C672-463C-A920-06B9DF3576CF}">
      <dsp:nvSpPr>
        <dsp:cNvPr id="0" name=""/>
        <dsp:cNvSpPr/>
      </dsp:nvSpPr>
      <dsp:spPr>
        <a:xfrm>
          <a:off x="7061656" y="2322933"/>
          <a:ext cx="1258465" cy="6462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Abogado(a)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20501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7061656" y="2322933"/>
        <a:ext cx="1258465" cy="64625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420E6-D237-4F31-8FC0-6A1DDA021AB5}">
      <dsp:nvSpPr>
        <dsp:cNvPr id="0" name=""/>
        <dsp:cNvSpPr/>
      </dsp:nvSpPr>
      <dsp:spPr>
        <a:xfrm>
          <a:off x="3908859" y="1044619"/>
          <a:ext cx="214123" cy="640430"/>
        </a:xfrm>
        <a:custGeom>
          <a:avLst/>
          <a:gdLst/>
          <a:ahLst/>
          <a:cxnLst/>
          <a:rect l="0" t="0" r="0" b="0"/>
          <a:pathLst>
            <a:path>
              <a:moveTo>
                <a:pt x="214123" y="0"/>
              </a:moveTo>
              <a:lnTo>
                <a:pt x="214123" y="640430"/>
              </a:lnTo>
              <a:lnTo>
                <a:pt x="0" y="640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FFEE8-656C-4092-8771-4605C20633A4}">
      <dsp:nvSpPr>
        <dsp:cNvPr id="0" name=""/>
        <dsp:cNvSpPr/>
      </dsp:nvSpPr>
      <dsp:spPr>
        <a:xfrm>
          <a:off x="4122982" y="1044619"/>
          <a:ext cx="248577" cy="1578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672"/>
              </a:lnTo>
              <a:lnTo>
                <a:pt x="248577" y="1578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AC7B8-FB1A-4535-BF57-2DF41852A8D7}">
      <dsp:nvSpPr>
        <dsp:cNvPr id="0" name=""/>
        <dsp:cNvSpPr/>
      </dsp:nvSpPr>
      <dsp:spPr>
        <a:xfrm>
          <a:off x="3895491" y="1044619"/>
          <a:ext cx="227491" cy="1575559"/>
        </a:xfrm>
        <a:custGeom>
          <a:avLst/>
          <a:gdLst/>
          <a:ahLst/>
          <a:cxnLst/>
          <a:rect l="0" t="0" r="0" b="0"/>
          <a:pathLst>
            <a:path>
              <a:moveTo>
                <a:pt x="227491" y="0"/>
              </a:moveTo>
              <a:lnTo>
                <a:pt x="227491" y="1575559"/>
              </a:lnTo>
              <a:lnTo>
                <a:pt x="0" y="15755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122982" y="1044619"/>
          <a:ext cx="3212509" cy="2542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0323"/>
              </a:lnTo>
              <a:lnTo>
                <a:pt x="3212509" y="2390323"/>
              </a:lnTo>
              <a:lnTo>
                <a:pt x="3212509" y="254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122982" y="1044619"/>
          <a:ext cx="1073269" cy="2542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0323"/>
              </a:lnTo>
              <a:lnTo>
                <a:pt x="1073269" y="2390323"/>
              </a:lnTo>
              <a:lnTo>
                <a:pt x="1073269" y="254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057012" y="1044619"/>
          <a:ext cx="1065970" cy="2542389"/>
        </a:xfrm>
        <a:custGeom>
          <a:avLst/>
          <a:gdLst/>
          <a:ahLst/>
          <a:cxnLst/>
          <a:rect l="0" t="0" r="0" b="0"/>
          <a:pathLst>
            <a:path>
              <a:moveTo>
                <a:pt x="1065970" y="0"/>
              </a:moveTo>
              <a:lnTo>
                <a:pt x="1065970" y="2390323"/>
              </a:lnTo>
              <a:lnTo>
                <a:pt x="0" y="2390323"/>
              </a:lnTo>
              <a:lnTo>
                <a:pt x="0" y="254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17772" y="1044619"/>
          <a:ext cx="3205210" cy="2542389"/>
        </a:xfrm>
        <a:custGeom>
          <a:avLst/>
          <a:gdLst/>
          <a:ahLst/>
          <a:cxnLst/>
          <a:rect l="0" t="0" r="0" b="0"/>
          <a:pathLst>
            <a:path>
              <a:moveTo>
                <a:pt x="3205210" y="0"/>
              </a:moveTo>
              <a:lnTo>
                <a:pt x="3205210" y="2390323"/>
              </a:lnTo>
              <a:lnTo>
                <a:pt x="0" y="2390323"/>
              </a:lnTo>
              <a:lnTo>
                <a:pt x="0" y="2542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2899841" y="204742"/>
          <a:ext cx="2446283" cy="839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Director(a)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210108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2899841" y="204742"/>
        <a:ext cx="2446283" cy="839876"/>
      </dsp:txXfrm>
    </dsp:sp>
    <dsp:sp modelId="{5F960542-94A4-4F9E-B75D-DBD5FCFB6474}">
      <dsp:nvSpPr>
        <dsp:cNvPr id="0" name=""/>
        <dsp:cNvSpPr/>
      </dsp:nvSpPr>
      <dsp:spPr>
        <a:xfrm>
          <a:off x="219" y="358700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Administrativa</a:t>
          </a:r>
        </a:p>
      </dsp:txBody>
      <dsp:txXfrm>
        <a:off x="219" y="3587008"/>
        <a:ext cx="1835107" cy="840608"/>
      </dsp:txXfrm>
    </dsp:sp>
    <dsp:sp modelId="{BE393EA6-436B-4E8E-98D3-7FC4A3B6FD72}">
      <dsp:nvSpPr>
        <dsp:cNvPr id="0" name=""/>
        <dsp:cNvSpPr/>
      </dsp:nvSpPr>
      <dsp:spPr>
        <a:xfrm>
          <a:off x="2139458" y="358700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FORTASEG</a:t>
          </a:r>
        </a:p>
      </dsp:txBody>
      <dsp:txXfrm>
        <a:off x="2139458" y="3587008"/>
        <a:ext cx="1835107" cy="840608"/>
      </dsp:txXfrm>
    </dsp:sp>
    <dsp:sp modelId="{ACF15B23-6C27-4EE0-887C-952A3E569CD0}">
      <dsp:nvSpPr>
        <dsp:cNvPr id="0" name=""/>
        <dsp:cNvSpPr/>
      </dsp:nvSpPr>
      <dsp:spPr>
        <a:xfrm>
          <a:off x="4278698" y="358700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Recursos Materiales</a:t>
          </a:r>
        </a:p>
      </dsp:txBody>
      <dsp:txXfrm>
        <a:off x="4278698" y="3587008"/>
        <a:ext cx="1835107" cy="840608"/>
      </dsp:txXfrm>
    </dsp:sp>
    <dsp:sp modelId="{BABEB0FF-8874-424F-91E2-2AD3F35E73FA}">
      <dsp:nvSpPr>
        <dsp:cNvPr id="0" name=""/>
        <dsp:cNvSpPr/>
      </dsp:nvSpPr>
      <dsp:spPr>
        <a:xfrm>
          <a:off x="6417938" y="3587008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Recursos Financieros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6417938" y="3587008"/>
        <a:ext cx="1835107" cy="840608"/>
      </dsp:txXfrm>
    </dsp:sp>
    <dsp:sp modelId="{85053FE5-882A-4DF2-B8F8-23CCB0442804}">
      <dsp:nvSpPr>
        <dsp:cNvPr id="0" name=""/>
        <dsp:cNvSpPr/>
      </dsp:nvSpPr>
      <dsp:spPr>
        <a:xfrm>
          <a:off x="1876876" y="2253155"/>
          <a:ext cx="2018615" cy="734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Área de Cocina</a:t>
          </a:r>
        </a:p>
      </dsp:txBody>
      <dsp:txXfrm>
        <a:off x="1876876" y="2253155"/>
        <a:ext cx="2018615" cy="734045"/>
      </dsp:txXfrm>
    </dsp:sp>
    <dsp:sp modelId="{C0572B68-CAF8-4968-85E2-50E1924B5220}">
      <dsp:nvSpPr>
        <dsp:cNvPr id="0" name=""/>
        <dsp:cNvSpPr/>
      </dsp:nvSpPr>
      <dsp:spPr>
        <a:xfrm>
          <a:off x="4371560" y="2256269"/>
          <a:ext cx="1835107" cy="734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Jefe(a) de CISEC</a:t>
          </a:r>
        </a:p>
      </dsp:txBody>
      <dsp:txXfrm>
        <a:off x="4371560" y="2256269"/>
        <a:ext cx="1835107" cy="734045"/>
      </dsp:txXfrm>
    </dsp:sp>
    <dsp:sp modelId="{F7FA60C7-93BC-413C-832D-B1E55749BFDE}">
      <dsp:nvSpPr>
        <dsp:cNvPr id="0" name=""/>
        <dsp:cNvSpPr/>
      </dsp:nvSpPr>
      <dsp:spPr>
        <a:xfrm>
          <a:off x="1890244" y="1318027"/>
          <a:ext cx="2018615" cy="734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25082, 112432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Analista </a:t>
          </a:r>
          <a:r>
            <a:rPr lang="es-MX" sz="1200" kern="1200" dirty="0" smtClean="0">
              <a:latin typeface="Calibri" panose="020F0502020204030204" pitchFamily="34" charset="0"/>
            </a:rPr>
            <a:t>113392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Secretaria(o) 21454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1890244" y="1318027"/>
        <a:ext cx="2018615" cy="734045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Área de Cocina</a:t>
          </a: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210052 </a:t>
          </a: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Cocineros(as)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21588, 23928, 102000, 102001, 102007, 102147, 102859, 113194, 116239, 120337, </a:t>
          </a:r>
          <a:r>
            <a:rPr lang="es-MX" sz="1200" kern="1200" dirty="0" smtClean="0">
              <a:latin typeface="Calibri" panose="020F0502020204030204" pitchFamily="34" charset="0"/>
            </a:rPr>
            <a:t>120338, Vacante</a:t>
          </a:r>
        </a:p>
      </dsp:txBody>
      <dsp:txXfrm>
        <a:off x="79256" y="2763959"/>
        <a:ext cx="2161889" cy="104348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11073-985B-4B1D-ACC6-DB32508BF97E}">
      <dsp:nvSpPr>
        <dsp:cNvPr id="0" name=""/>
        <dsp:cNvSpPr/>
      </dsp:nvSpPr>
      <dsp:spPr>
        <a:xfrm>
          <a:off x="2681784" y="1467339"/>
          <a:ext cx="1439737" cy="402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084"/>
              </a:lnTo>
              <a:lnTo>
                <a:pt x="1439737" y="201084"/>
              </a:lnTo>
              <a:lnTo>
                <a:pt x="1439737" y="4021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42046" y="1467339"/>
          <a:ext cx="1439737" cy="402169"/>
        </a:xfrm>
        <a:custGeom>
          <a:avLst/>
          <a:gdLst/>
          <a:ahLst/>
          <a:cxnLst/>
          <a:rect l="0" t="0" r="0" b="0"/>
          <a:pathLst>
            <a:path>
              <a:moveTo>
                <a:pt x="1439737" y="0"/>
              </a:moveTo>
              <a:lnTo>
                <a:pt x="1439737" y="201084"/>
              </a:lnTo>
              <a:lnTo>
                <a:pt x="0" y="201084"/>
              </a:lnTo>
              <a:lnTo>
                <a:pt x="0" y="4021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20498" y="509792"/>
          <a:ext cx="2722572" cy="957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Jefe(a) de CISEC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Vacante</a:t>
          </a:r>
        </a:p>
      </dsp:txBody>
      <dsp:txXfrm>
        <a:off x="1320498" y="509792"/>
        <a:ext cx="2722572" cy="957546"/>
      </dsp:txXfrm>
    </dsp:sp>
    <dsp:sp modelId="{19FBE8A8-D4BA-45D1-97CD-FF1210CD856F}">
      <dsp:nvSpPr>
        <dsp:cNvPr id="0" name=""/>
        <dsp:cNvSpPr/>
      </dsp:nvSpPr>
      <dsp:spPr>
        <a:xfrm>
          <a:off x="3393" y="1869508"/>
          <a:ext cx="2477306" cy="990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80961</a:t>
          </a:r>
        </a:p>
      </dsp:txBody>
      <dsp:txXfrm>
        <a:off x="3393" y="1869508"/>
        <a:ext cx="2477306" cy="990926"/>
      </dsp:txXfrm>
    </dsp:sp>
    <dsp:sp modelId="{DE0D60FB-24F6-4C7A-9B88-C85805C16292}">
      <dsp:nvSpPr>
        <dsp:cNvPr id="0" name=""/>
        <dsp:cNvSpPr/>
      </dsp:nvSpPr>
      <dsp:spPr>
        <a:xfrm>
          <a:off x="2882869" y="1869508"/>
          <a:ext cx="2477306" cy="9909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kern="1200" dirty="0" smtClean="0">
              <a:latin typeface="Calibri" panose="020F0502020204030204" pitchFamily="34" charset="0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111692</a:t>
          </a:r>
          <a:r>
            <a:rPr lang="es-MX" sz="1200" kern="1200" dirty="0" smtClean="0">
              <a:latin typeface="Calibri" panose="020F0502020204030204" pitchFamily="34" charset="0"/>
            </a:rPr>
            <a:t>, </a:t>
          </a:r>
          <a:r>
            <a:rPr lang="es-ES" altLang="es-MX" sz="1200" kern="1200" dirty="0" smtClean="0">
              <a:latin typeface="Calibri" panose="020F0502020204030204" pitchFamily="34" charset="0"/>
            </a:rPr>
            <a:t>117697, 210053, </a:t>
          </a:r>
          <a:r>
            <a:rPr lang="es-MX" sz="1200" b="0" i="0" u="none" kern="1200" dirty="0" smtClean="0"/>
            <a:t>210309, 210310</a:t>
          </a:r>
          <a:endParaRPr lang="es-ES" altLang="es-MX" sz="1200" kern="1200" dirty="0" smtClean="0">
            <a:latin typeface="Calibri" panose="020F0502020204030204" pitchFamily="34" charset="0"/>
          </a:endParaRPr>
        </a:p>
      </dsp:txBody>
      <dsp:txXfrm>
        <a:off x="2882869" y="1869508"/>
        <a:ext cx="2477306" cy="99092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48039-6874-42B3-9C6B-2A687CAEDF97}">
      <dsp:nvSpPr>
        <dsp:cNvPr id="0" name=""/>
        <dsp:cNvSpPr/>
      </dsp:nvSpPr>
      <dsp:spPr>
        <a:xfrm>
          <a:off x="1523772" y="1281170"/>
          <a:ext cx="91440" cy="4634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4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42" y="177621"/>
          <a:ext cx="3137698" cy="1103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FORTASEG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84528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642" y="177621"/>
        <a:ext cx="3137698" cy="1103549"/>
      </dsp:txXfrm>
    </dsp:sp>
    <dsp:sp modelId="{19FBE8A8-D4BA-45D1-97CD-FF1210CD856F}">
      <dsp:nvSpPr>
        <dsp:cNvPr id="0" name=""/>
        <dsp:cNvSpPr/>
      </dsp:nvSpPr>
      <dsp:spPr>
        <a:xfrm>
          <a:off x="150129" y="1744661"/>
          <a:ext cx="2838725" cy="1103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20280 </a:t>
          </a:r>
        </a:p>
      </dsp:txBody>
      <dsp:txXfrm>
        <a:off x="150129" y="1744661"/>
        <a:ext cx="2838725" cy="110354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DEB13-7060-4384-9381-8858AE72C460}">
      <dsp:nvSpPr>
        <dsp:cNvPr id="0" name=""/>
        <dsp:cNvSpPr/>
      </dsp:nvSpPr>
      <dsp:spPr>
        <a:xfrm>
          <a:off x="2729130" y="1124913"/>
          <a:ext cx="192741" cy="698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8917"/>
              </a:lnTo>
              <a:lnTo>
                <a:pt x="192741" y="69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D5191-6980-4D41-816C-4B4AE9D399C8}">
      <dsp:nvSpPr>
        <dsp:cNvPr id="0" name=""/>
        <dsp:cNvSpPr/>
      </dsp:nvSpPr>
      <dsp:spPr>
        <a:xfrm>
          <a:off x="2536388" y="1124913"/>
          <a:ext cx="192741" cy="698917"/>
        </a:xfrm>
        <a:custGeom>
          <a:avLst/>
          <a:gdLst/>
          <a:ahLst/>
          <a:cxnLst/>
          <a:rect l="0" t="0" r="0" b="0"/>
          <a:pathLst>
            <a:path>
              <a:moveTo>
                <a:pt x="192741" y="0"/>
              </a:moveTo>
              <a:lnTo>
                <a:pt x="192741" y="698917"/>
              </a:lnTo>
              <a:lnTo>
                <a:pt x="0" y="6989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ED720-B58C-4FA1-B7C2-279755DFFD63}">
      <dsp:nvSpPr>
        <dsp:cNvPr id="0" name=""/>
        <dsp:cNvSpPr/>
      </dsp:nvSpPr>
      <dsp:spPr>
        <a:xfrm>
          <a:off x="2683410" y="3430496"/>
          <a:ext cx="91440" cy="4778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8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683410" y="1124913"/>
          <a:ext cx="91440" cy="13962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62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18235" y="207096"/>
          <a:ext cx="2821790" cy="9178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Recursos Financieros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110469</a:t>
          </a:r>
        </a:p>
      </dsp:txBody>
      <dsp:txXfrm>
        <a:off x="1318235" y="207096"/>
        <a:ext cx="2821790" cy="917816"/>
      </dsp:txXfrm>
    </dsp:sp>
    <dsp:sp modelId="{0E4A1FB2-B936-4A45-9B17-4DC72B6EC80F}">
      <dsp:nvSpPr>
        <dsp:cNvPr id="0" name=""/>
        <dsp:cNvSpPr/>
      </dsp:nvSpPr>
      <dsp:spPr>
        <a:xfrm>
          <a:off x="1638231" y="2521142"/>
          <a:ext cx="2181797" cy="909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Control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Presupuestal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Vacante</a:t>
          </a:r>
        </a:p>
      </dsp:txBody>
      <dsp:txXfrm>
        <a:off x="1638231" y="2521142"/>
        <a:ext cx="2181797" cy="909354"/>
      </dsp:txXfrm>
    </dsp:sp>
    <dsp:sp modelId="{D6951A66-9854-4D0D-A492-17A987FE293C}">
      <dsp:nvSpPr>
        <dsp:cNvPr id="0" name=""/>
        <dsp:cNvSpPr/>
      </dsp:nvSpPr>
      <dsp:spPr>
        <a:xfrm>
          <a:off x="1811313" y="3908303"/>
          <a:ext cx="1835633" cy="9093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Analista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117500</a:t>
          </a:r>
        </a:p>
      </dsp:txBody>
      <dsp:txXfrm>
        <a:off x="1811313" y="3908303"/>
        <a:ext cx="1835633" cy="909354"/>
      </dsp:txXfrm>
    </dsp:sp>
    <dsp:sp modelId="{C946EF74-8479-4B04-824B-3DB089660AA2}">
      <dsp:nvSpPr>
        <dsp:cNvPr id="0" name=""/>
        <dsp:cNvSpPr/>
      </dsp:nvSpPr>
      <dsp:spPr>
        <a:xfrm>
          <a:off x="700755" y="1440156"/>
          <a:ext cx="1835633" cy="76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Secretaria(o) 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44615</a:t>
          </a:r>
          <a:endParaRPr lang="es-ES" sz="1200" kern="1200" dirty="0"/>
        </a:p>
      </dsp:txBody>
      <dsp:txXfrm>
        <a:off x="700755" y="1440156"/>
        <a:ext cx="1835633" cy="767349"/>
      </dsp:txXfrm>
    </dsp:sp>
    <dsp:sp modelId="{B6F95A33-F78E-4C81-AE5C-527D5D33D0DB}">
      <dsp:nvSpPr>
        <dsp:cNvPr id="0" name=""/>
        <dsp:cNvSpPr/>
      </dsp:nvSpPr>
      <dsp:spPr>
        <a:xfrm>
          <a:off x="2921872" y="1440156"/>
          <a:ext cx="1835633" cy="7673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42457</a:t>
          </a:r>
          <a:endParaRPr lang="es-ES" sz="1200" kern="1200" dirty="0"/>
        </a:p>
      </dsp:txBody>
      <dsp:txXfrm>
        <a:off x="2921872" y="1440156"/>
        <a:ext cx="1835633" cy="76734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42F33-4261-4F63-85BB-03E97BF834B4}">
      <dsp:nvSpPr>
        <dsp:cNvPr id="0" name=""/>
        <dsp:cNvSpPr/>
      </dsp:nvSpPr>
      <dsp:spPr>
        <a:xfrm>
          <a:off x="5603471" y="2309647"/>
          <a:ext cx="91440" cy="2602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2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4963" y="1004598"/>
          <a:ext cx="1604228" cy="386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000"/>
              </a:lnTo>
              <a:lnTo>
                <a:pt x="1604228" y="193000"/>
              </a:lnTo>
              <a:lnTo>
                <a:pt x="1604228" y="3860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8BF42-8954-49D0-9212-5131BDBFACFF}">
      <dsp:nvSpPr>
        <dsp:cNvPr id="0" name=""/>
        <dsp:cNvSpPr/>
      </dsp:nvSpPr>
      <dsp:spPr>
        <a:xfrm>
          <a:off x="2420857" y="2309647"/>
          <a:ext cx="256451" cy="647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708"/>
              </a:lnTo>
              <a:lnTo>
                <a:pt x="256451" y="6477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183798" y="2309647"/>
          <a:ext cx="237059" cy="643453"/>
        </a:xfrm>
        <a:custGeom>
          <a:avLst/>
          <a:gdLst/>
          <a:ahLst/>
          <a:cxnLst/>
          <a:rect l="0" t="0" r="0" b="0"/>
          <a:pathLst>
            <a:path>
              <a:moveTo>
                <a:pt x="237059" y="0"/>
              </a:moveTo>
              <a:lnTo>
                <a:pt x="237059" y="643453"/>
              </a:lnTo>
              <a:lnTo>
                <a:pt x="0" y="6434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2420857" y="2309647"/>
          <a:ext cx="1214871" cy="1538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670"/>
              </a:lnTo>
              <a:lnTo>
                <a:pt x="1214871" y="1345670"/>
              </a:lnTo>
              <a:lnTo>
                <a:pt x="1214871" y="1538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237711" y="2309647"/>
          <a:ext cx="1183146" cy="1538670"/>
        </a:xfrm>
        <a:custGeom>
          <a:avLst/>
          <a:gdLst/>
          <a:ahLst/>
          <a:cxnLst/>
          <a:rect l="0" t="0" r="0" b="0"/>
          <a:pathLst>
            <a:path>
              <a:moveTo>
                <a:pt x="1183146" y="0"/>
              </a:moveTo>
              <a:lnTo>
                <a:pt x="1183146" y="1345670"/>
              </a:lnTo>
              <a:lnTo>
                <a:pt x="0" y="1345670"/>
              </a:lnTo>
              <a:lnTo>
                <a:pt x="0" y="15386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420857" y="1004598"/>
          <a:ext cx="1624105" cy="386000"/>
        </a:xfrm>
        <a:custGeom>
          <a:avLst/>
          <a:gdLst/>
          <a:ahLst/>
          <a:cxnLst/>
          <a:rect l="0" t="0" r="0" b="0"/>
          <a:pathLst>
            <a:path>
              <a:moveTo>
                <a:pt x="1624105" y="0"/>
              </a:moveTo>
              <a:lnTo>
                <a:pt x="1624105" y="193000"/>
              </a:lnTo>
              <a:lnTo>
                <a:pt x="0" y="193000"/>
              </a:lnTo>
              <a:lnTo>
                <a:pt x="0" y="3860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791555" y="277888"/>
          <a:ext cx="2506814" cy="7267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Administrativa</a:t>
          </a:r>
        </a:p>
      </dsp:txBody>
      <dsp:txXfrm>
        <a:off x="2791555" y="277888"/>
        <a:ext cx="2506814" cy="726710"/>
      </dsp:txXfrm>
    </dsp:sp>
    <dsp:sp modelId="{19FBE8A8-D4BA-45D1-97CD-FF1210CD856F}">
      <dsp:nvSpPr>
        <dsp:cNvPr id="0" name=""/>
        <dsp:cNvSpPr/>
      </dsp:nvSpPr>
      <dsp:spPr>
        <a:xfrm>
          <a:off x="1501809" y="1390599"/>
          <a:ext cx="1838096" cy="9190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Nóminas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112298</a:t>
          </a:r>
        </a:p>
      </dsp:txBody>
      <dsp:txXfrm>
        <a:off x="1501809" y="1390599"/>
        <a:ext cx="1838096" cy="919048"/>
      </dsp:txXfrm>
    </dsp:sp>
    <dsp:sp modelId="{20209728-DAC1-434F-A34D-4E2CFBD35B6A}">
      <dsp:nvSpPr>
        <dsp:cNvPr id="0" name=""/>
        <dsp:cNvSpPr/>
      </dsp:nvSpPr>
      <dsp:spPr>
        <a:xfrm>
          <a:off x="124651" y="3848318"/>
          <a:ext cx="2226119" cy="1011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82880, </a:t>
          </a:r>
          <a:r>
            <a:rPr lang="es-MX" sz="1200" kern="1200" dirty="0" smtClean="0">
              <a:latin typeface="Calibri" panose="020F0502020204030204" pitchFamily="34" charset="0"/>
            </a:rPr>
            <a:t>102344, </a:t>
          </a:r>
          <a:r>
            <a:rPr lang="es-MX" altLang="es-MX" sz="1200" kern="1200" dirty="0" smtClean="0">
              <a:latin typeface="Calibri" panose="020F0502020204030204" pitchFamily="34" charset="0"/>
            </a:rPr>
            <a:t>102632, 117208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 Administrativos(</a:t>
          </a:r>
          <a:r>
            <a:rPr lang="es-MX" sz="1200" kern="1200" dirty="0" smtClean="0">
              <a:latin typeface="Calibri" panose="020F0502020204030204" pitchFamily="34" charset="0"/>
            </a:rPr>
            <a:t>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18116, 41084, 117571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124651" y="3848318"/>
        <a:ext cx="2226119" cy="1011872"/>
      </dsp:txXfrm>
    </dsp:sp>
    <dsp:sp modelId="{A4D4C94C-ABED-4C78-BB8A-71B08ACEA027}">
      <dsp:nvSpPr>
        <dsp:cNvPr id="0" name=""/>
        <dsp:cNvSpPr/>
      </dsp:nvSpPr>
      <dsp:spPr>
        <a:xfrm>
          <a:off x="2522669" y="3848318"/>
          <a:ext cx="2226119" cy="1011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19410, 42456, 83186</a:t>
          </a:r>
        </a:p>
      </dsp:txBody>
      <dsp:txXfrm>
        <a:off x="2522669" y="3848318"/>
        <a:ext cx="2226119" cy="1011872"/>
      </dsp:txXfrm>
    </dsp:sp>
    <dsp:sp modelId="{526CDFD1-CBBB-4232-A7A4-EB4548AE3178}">
      <dsp:nvSpPr>
        <dsp:cNvPr id="0" name=""/>
        <dsp:cNvSpPr/>
      </dsp:nvSpPr>
      <dsp:spPr>
        <a:xfrm>
          <a:off x="564802" y="2548352"/>
          <a:ext cx="1618995" cy="809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20036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564802" y="2548352"/>
        <a:ext cx="1618995" cy="809497"/>
      </dsp:txXfrm>
    </dsp:sp>
    <dsp:sp modelId="{9D88C176-9EC7-4D08-B7B6-247C4EFB03AD}">
      <dsp:nvSpPr>
        <dsp:cNvPr id="0" name=""/>
        <dsp:cNvSpPr/>
      </dsp:nvSpPr>
      <dsp:spPr>
        <a:xfrm>
          <a:off x="2677309" y="2552607"/>
          <a:ext cx="1618995" cy="8094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Administrativo(a) </a:t>
          </a:r>
          <a:r>
            <a:rPr lang="es-MX" altLang="es-MX" sz="1200" kern="1200" dirty="0" smtClean="0">
              <a:latin typeface="Calibri" panose="020F0502020204030204" pitchFamily="34" charset="0"/>
            </a:rPr>
            <a:t>42809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2677309" y="2552607"/>
        <a:ext cx="1618995" cy="809497"/>
      </dsp:txXfrm>
    </dsp:sp>
    <dsp:sp modelId="{029BCE83-90EC-4C40-88D3-91A90C7AECDE}">
      <dsp:nvSpPr>
        <dsp:cNvPr id="0" name=""/>
        <dsp:cNvSpPr/>
      </dsp:nvSpPr>
      <dsp:spPr>
        <a:xfrm>
          <a:off x="4730143" y="1390599"/>
          <a:ext cx="1838096" cy="9190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Enlace C5 y Porte de Arma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40503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4730143" y="1390599"/>
        <a:ext cx="1838096" cy="919048"/>
      </dsp:txXfrm>
    </dsp:sp>
    <dsp:sp modelId="{F005C048-10EF-4E23-96B0-22AED128F4D5}">
      <dsp:nvSpPr>
        <dsp:cNvPr id="0" name=""/>
        <dsp:cNvSpPr/>
      </dsp:nvSpPr>
      <dsp:spPr>
        <a:xfrm>
          <a:off x="4730143" y="2569922"/>
          <a:ext cx="1838096" cy="8498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100964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120003  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4730143" y="2569922"/>
        <a:ext cx="1838096" cy="8498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86223"/>
          <a:ext cx="171340" cy="7506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0636"/>
              </a:lnTo>
              <a:lnTo>
                <a:pt x="171340" y="750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32671" y="886223"/>
          <a:ext cx="171340" cy="750636"/>
        </a:xfrm>
        <a:custGeom>
          <a:avLst/>
          <a:gdLst/>
          <a:ahLst/>
          <a:cxnLst/>
          <a:rect l="0" t="0" r="0" b="0"/>
          <a:pathLst>
            <a:path>
              <a:moveTo>
                <a:pt x="171340" y="0"/>
              </a:moveTo>
              <a:lnTo>
                <a:pt x="171340" y="750636"/>
              </a:lnTo>
              <a:lnTo>
                <a:pt x="0" y="7506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03405"/>
          <a:ext cx="2114803" cy="342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340"/>
              </a:lnTo>
              <a:lnTo>
                <a:pt x="2114803" y="171340"/>
              </a:lnTo>
              <a:lnTo>
                <a:pt x="2114803" y="3426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2958292" y="3203405"/>
          <a:ext cx="91440" cy="3426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26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6D6C6-6E3C-471F-A957-EAFF9671BE77}">
      <dsp:nvSpPr>
        <dsp:cNvPr id="0" name=""/>
        <dsp:cNvSpPr/>
      </dsp:nvSpPr>
      <dsp:spPr>
        <a:xfrm>
          <a:off x="889208" y="3203405"/>
          <a:ext cx="2114803" cy="342681"/>
        </a:xfrm>
        <a:custGeom>
          <a:avLst/>
          <a:gdLst/>
          <a:ahLst/>
          <a:cxnLst/>
          <a:rect l="0" t="0" r="0" b="0"/>
          <a:pathLst>
            <a:path>
              <a:moveTo>
                <a:pt x="2114803" y="0"/>
              </a:moveTo>
              <a:lnTo>
                <a:pt x="2114803" y="171340"/>
              </a:lnTo>
              <a:lnTo>
                <a:pt x="0" y="171340"/>
              </a:lnTo>
              <a:lnTo>
                <a:pt x="0" y="3426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86223"/>
          <a:ext cx="91440" cy="1501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1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98745" y="70314"/>
          <a:ext cx="2610533" cy="81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Asuntos Internos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210196</a:t>
          </a:r>
        </a:p>
      </dsp:txBody>
      <dsp:txXfrm>
        <a:off x="1698745" y="70314"/>
        <a:ext cx="2610533" cy="815909"/>
      </dsp:txXfrm>
    </dsp:sp>
    <dsp:sp modelId="{19FBE8A8-D4BA-45D1-97CD-FF1210CD856F}">
      <dsp:nvSpPr>
        <dsp:cNvPr id="0" name=""/>
        <dsp:cNvSpPr/>
      </dsp:nvSpPr>
      <dsp:spPr>
        <a:xfrm>
          <a:off x="2188102" y="2387496"/>
          <a:ext cx="1631818" cy="81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Resoluciones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116771</a:t>
          </a:r>
        </a:p>
      </dsp:txBody>
      <dsp:txXfrm>
        <a:off x="2188102" y="2387496"/>
        <a:ext cx="1631818" cy="815909"/>
      </dsp:txXfrm>
    </dsp:sp>
    <dsp:sp modelId="{6F525FFA-20EB-4B47-B8E9-7016B7C39B5D}">
      <dsp:nvSpPr>
        <dsp:cNvPr id="0" name=""/>
        <dsp:cNvSpPr/>
      </dsp:nvSpPr>
      <dsp:spPr>
        <a:xfrm>
          <a:off x="3147" y="3546087"/>
          <a:ext cx="1772121" cy="898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Auditor(a)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Vacante</a:t>
          </a:r>
        </a:p>
      </dsp:txBody>
      <dsp:txXfrm>
        <a:off x="3147" y="3546087"/>
        <a:ext cx="1772121" cy="898993"/>
      </dsp:txXfrm>
    </dsp:sp>
    <dsp:sp modelId="{7E45E9B0-083B-46AD-BDBA-25D37BB93875}">
      <dsp:nvSpPr>
        <dsp:cNvPr id="0" name=""/>
        <dsp:cNvSpPr/>
      </dsp:nvSpPr>
      <dsp:spPr>
        <a:xfrm>
          <a:off x="2117951" y="3546087"/>
          <a:ext cx="1772121" cy="898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40106, </a:t>
          </a:r>
          <a:r>
            <a:rPr lang="es-MX" sz="1200" kern="1200" dirty="0" smtClean="0"/>
            <a:t>101394, 112779, 113563, 113857, 120340, 210054</a:t>
          </a:r>
        </a:p>
      </dsp:txBody>
      <dsp:txXfrm>
        <a:off x="2117951" y="3546087"/>
        <a:ext cx="1772121" cy="898993"/>
      </dsp:txXfrm>
    </dsp:sp>
    <dsp:sp modelId="{52CF8A46-A6A4-4143-9033-C104F912B17F}">
      <dsp:nvSpPr>
        <dsp:cNvPr id="0" name=""/>
        <dsp:cNvSpPr/>
      </dsp:nvSpPr>
      <dsp:spPr>
        <a:xfrm>
          <a:off x="4232754" y="3546087"/>
          <a:ext cx="1772121" cy="898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120501</a:t>
          </a: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80320, </a:t>
          </a:r>
          <a:r>
            <a:rPr lang="es-MX" sz="1200" b="0" i="0" u="none" kern="1200" dirty="0" smtClean="0"/>
            <a:t>112655</a:t>
          </a:r>
          <a:endParaRPr lang="es-ES" sz="1200" kern="1200" dirty="0"/>
        </a:p>
      </dsp:txBody>
      <dsp:txXfrm>
        <a:off x="4232754" y="3546087"/>
        <a:ext cx="1772121" cy="898993"/>
      </dsp:txXfrm>
    </dsp:sp>
    <dsp:sp modelId="{D626C255-1536-4EB0-A4A3-D107C591C8D4}">
      <dsp:nvSpPr>
        <dsp:cNvPr id="0" name=""/>
        <dsp:cNvSpPr/>
      </dsp:nvSpPr>
      <dsp:spPr>
        <a:xfrm>
          <a:off x="1200853" y="1228905"/>
          <a:ext cx="1631818" cy="81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14974</a:t>
          </a:r>
          <a:endParaRPr lang="es-ES" sz="1200" kern="1200" dirty="0"/>
        </a:p>
      </dsp:txBody>
      <dsp:txXfrm>
        <a:off x="1200853" y="1228905"/>
        <a:ext cx="1631818" cy="815909"/>
      </dsp:txXfrm>
    </dsp:sp>
    <dsp:sp modelId="{DEFCFE64-DCC5-403C-A7EF-97FB2EAD8743}">
      <dsp:nvSpPr>
        <dsp:cNvPr id="0" name=""/>
        <dsp:cNvSpPr/>
      </dsp:nvSpPr>
      <dsp:spPr>
        <a:xfrm>
          <a:off x="3175352" y="1228905"/>
          <a:ext cx="1631818" cy="8159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Notificador(a)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113480</a:t>
          </a:r>
          <a:endParaRPr lang="es-ES" sz="1200" kern="1200" dirty="0"/>
        </a:p>
      </dsp:txBody>
      <dsp:txXfrm>
        <a:off x="3175352" y="1228905"/>
        <a:ext cx="1631818" cy="81590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9D666-D346-4257-9486-EDFDA4149250}">
      <dsp:nvSpPr>
        <dsp:cNvPr id="0" name=""/>
        <dsp:cNvSpPr/>
      </dsp:nvSpPr>
      <dsp:spPr>
        <a:xfrm>
          <a:off x="3514477" y="1304709"/>
          <a:ext cx="530702" cy="573126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573126"/>
              </a:lnTo>
              <a:lnTo>
                <a:pt x="0" y="5731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304709"/>
          <a:ext cx="3097761" cy="1269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779"/>
              </a:lnTo>
              <a:lnTo>
                <a:pt x="3097761" y="1181779"/>
              </a:lnTo>
              <a:lnTo>
                <a:pt x="3097761" y="12699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304709"/>
          <a:ext cx="1032587" cy="1269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779"/>
              </a:lnTo>
              <a:lnTo>
                <a:pt x="1032587" y="1181779"/>
              </a:lnTo>
              <a:lnTo>
                <a:pt x="1032587" y="12699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304709"/>
          <a:ext cx="1032587" cy="1269921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181779"/>
              </a:lnTo>
              <a:lnTo>
                <a:pt x="0" y="1181779"/>
              </a:lnTo>
              <a:lnTo>
                <a:pt x="0" y="12699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304709"/>
          <a:ext cx="3100733" cy="1269921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181779"/>
              </a:lnTo>
              <a:lnTo>
                <a:pt x="0" y="1181779"/>
              </a:lnTo>
              <a:lnTo>
                <a:pt x="0" y="12699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360264"/>
          <a:ext cx="2431428" cy="944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Recursos Materiales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210387</a:t>
          </a:r>
          <a:endParaRPr lang="es-ES" sz="1200" b="1" kern="1200" dirty="0">
            <a:latin typeface="Calibri" panose="020F0502020204030204" pitchFamily="34" charset="0"/>
          </a:endParaRPr>
        </a:p>
      </dsp:txBody>
      <dsp:txXfrm>
        <a:off x="2829466" y="360264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574630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Vehicular</a:t>
          </a:r>
        </a:p>
      </dsp:txBody>
      <dsp:txXfrm>
        <a:off x="2" y="2574630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574630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Edificios</a:t>
          </a:r>
        </a:p>
      </dsp:txBody>
      <dsp:txXfrm>
        <a:off x="2068148" y="2574630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574630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Patrimonio</a:t>
          </a:r>
        </a:p>
      </dsp:txBody>
      <dsp:txXfrm>
        <a:off x="4133323" y="2574630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574630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Almacén</a:t>
          </a:r>
        </a:p>
      </dsp:txBody>
      <dsp:txXfrm>
        <a:off x="6198497" y="2574630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69941" y="1500058"/>
          <a:ext cx="1744536" cy="7555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64689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1769941" y="1500058"/>
        <a:ext cx="1744536" cy="755554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37227" y="1065921"/>
          <a:ext cx="2197907" cy="388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874"/>
              </a:lnTo>
              <a:lnTo>
                <a:pt x="2197907" y="188874"/>
              </a:lnTo>
              <a:lnTo>
                <a:pt x="2197907" y="388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2988801" y="1065921"/>
          <a:ext cx="91440" cy="401751"/>
        </a:xfrm>
        <a:custGeom>
          <a:avLst/>
          <a:gdLst/>
          <a:ahLst/>
          <a:cxnLst/>
          <a:rect l="0" t="0" r="0" b="0"/>
          <a:pathLst>
            <a:path>
              <a:moveTo>
                <a:pt x="48426" y="0"/>
              </a:moveTo>
              <a:lnTo>
                <a:pt x="48426" y="201652"/>
              </a:lnTo>
              <a:lnTo>
                <a:pt x="45720" y="201652"/>
              </a:lnTo>
              <a:lnTo>
                <a:pt x="45720" y="401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7038" y="1065921"/>
          <a:ext cx="2150189" cy="387420"/>
        </a:xfrm>
        <a:custGeom>
          <a:avLst/>
          <a:gdLst/>
          <a:ahLst/>
          <a:cxnLst/>
          <a:rect l="0" t="0" r="0" b="0"/>
          <a:pathLst>
            <a:path>
              <a:moveTo>
                <a:pt x="2150189" y="0"/>
              </a:moveTo>
              <a:lnTo>
                <a:pt x="2150189" y="187321"/>
              </a:lnTo>
              <a:lnTo>
                <a:pt x="0" y="187321"/>
              </a:lnTo>
              <a:lnTo>
                <a:pt x="0" y="3874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17301" y="113068"/>
          <a:ext cx="2239852" cy="95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Vehicular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110409</a:t>
          </a:r>
        </a:p>
      </dsp:txBody>
      <dsp:txXfrm>
        <a:off x="1917301" y="113068"/>
        <a:ext cx="2239852" cy="952853"/>
      </dsp:txXfrm>
    </dsp:sp>
    <dsp:sp modelId="{20209728-DAC1-434F-A34D-4E2CFBD35B6A}">
      <dsp:nvSpPr>
        <dsp:cNvPr id="0" name=""/>
        <dsp:cNvSpPr/>
      </dsp:nvSpPr>
      <dsp:spPr>
        <a:xfrm>
          <a:off x="942" y="1453341"/>
          <a:ext cx="1772192" cy="1240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23355, </a:t>
          </a:r>
          <a:r>
            <a:rPr lang="es-MX" sz="1200" kern="1200" dirty="0" smtClean="0">
              <a:latin typeface="Calibri" panose="020F0502020204030204" pitchFamily="34" charset="0"/>
            </a:rPr>
            <a:t>24364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942" y="1453341"/>
        <a:ext cx="1772192" cy="1240538"/>
      </dsp:txXfrm>
    </dsp:sp>
    <dsp:sp modelId="{A4D4C94C-ABED-4C78-BB8A-71B08ACEA027}">
      <dsp:nvSpPr>
        <dsp:cNvPr id="0" name=""/>
        <dsp:cNvSpPr/>
      </dsp:nvSpPr>
      <dsp:spPr>
        <a:xfrm>
          <a:off x="2148425" y="1467672"/>
          <a:ext cx="1772192" cy="1240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24806, 43133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119737, Vacante</a:t>
          </a:r>
        </a:p>
      </dsp:txBody>
      <dsp:txXfrm>
        <a:off x="2148425" y="1467672"/>
        <a:ext cx="1772192" cy="1240538"/>
      </dsp:txXfrm>
    </dsp:sp>
    <dsp:sp modelId="{0064E887-F5DA-4F11-99BF-0DCD1DFC9402}">
      <dsp:nvSpPr>
        <dsp:cNvPr id="0" name=""/>
        <dsp:cNvSpPr/>
      </dsp:nvSpPr>
      <dsp:spPr>
        <a:xfrm>
          <a:off x="4349039" y="1454894"/>
          <a:ext cx="1772192" cy="16105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21948, 22552, 24549, 24639, 24890, 41162, 64077, 64282, 64680, 75267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Técnico(a)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24749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 Auxilio Vial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41221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4349039" y="1454894"/>
        <a:ext cx="1772192" cy="1610521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67858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67858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347330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67858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67858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67858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67858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67858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547859"/>
          <a:ext cx="2089517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Edificios</a:t>
          </a:r>
        </a:p>
      </dsp:txBody>
      <dsp:txXfrm>
        <a:off x="3263831" y="547859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627303"/>
          <a:ext cx="1203068" cy="108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16070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Técnico(a)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104254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241" y="1627303"/>
        <a:ext cx="1203068" cy="1080000"/>
      </dsp:txXfrm>
    </dsp:sp>
    <dsp:sp modelId="{3E6DBC6E-09F9-4CFB-86BE-503A1E973AF4}">
      <dsp:nvSpPr>
        <dsp:cNvPr id="0" name=""/>
        <dsp:cNvSpPr/>
      </dsp:nvSpPr>
      <dsp:spPr>
        <a:xfrm>
          <a:off x="1335573" y="1627303"/>
          <a:ext cx="1203068" cy="108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Técnicos(as)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43731, 71399, 73992, 102343, 102478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1335573" y="1627303"/>
        <a:ext cx="1203068" cy="1080000"/>
      </dsp:txXfrm>
    </dsp:sp>
    <dsp:sp modelId="{CDD94E9D-041E-415C-A663-EE63F464AC03}">
      <dsp:nvSpPr>
        <dsp:cNvPr id="0" name=""/>
        <dsp:cNvSpPr/>
      </dsp:nvSpPr>
      <dsp:spPr>
        <a:xfrm>
          <a:off x="2670906" y="1627303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24568</a:t>
          </a:r>
          <a:endParaRPr lang="es-ES" sz="1200" kern="1200" dirty="0"/>
        </a:p>
      </dsp:txBody>
      <dsp:txXfrm>
        <a:off x="2670906" y="1627303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27303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61606</a:t>
          </a:r>
        </a:p>
      </dsp:txBody>
      <dsp:txXfrm>
        <a:off x="3886565" y="1627303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27331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de Intendencia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15350</a:t>
          </a:r>
        </a:p>
      </dsp:txBody>
      <dsp:txXfrm>
        <a:off x="5098559" y="1627331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715637" y="2555380"/>
          <a:ext cx="1856570" cy="14522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15859, 19470, 19471, 19472, 20047, 20725, 20726, 23075, 44463, 44479, 44593, 66206, 73669, 76196, 84000, 84205, 104584, 117366, (2) Vacantes</a:t>
          </a:r>
        </a:p>
      </dsp:txBody>
      <dsp:txXfrm>
        <a:off x="4715637" y="2555380"/>
        <a:ext cx="1856570" cy="1452262"/>
      </dsp:txXfrm>
    </dsp:sp>
    <dsp:sp modelId="{1D3AA663-2735-49AF-A73E-97523BCD6A97}">
      <dsp:nvSpPr>
        <dsp:cNvPr id="0" name=""/>
        <dsp:cNvSpPr/>
      </dsp:nvSpPr>
      <dsp:spPr>
        <a:xfrm>
          <a:off x="6317883" y="1626651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61861</a:t>
          </a:r>
        </a:p>
      </dsp:txBody>
      <dsp:txXfrm>
        <a:off x="6317883" y="1626651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37805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Chofer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18</a:t>
          </a:r>
          <a:r>
            <a:rPr lang="es-MX" altLang="es-MX" sz="1200" kern="1200" dirty="0" smtClean="0"/>
            <a:t>749</a:t>
          </a:r>
          <a:endParaRPr lang="es-ES" sz="1200" kern="1200" dirty="0"/>
        </a:p>
      </dsp:txBody>
      <dsp:txXfrm>
        <a:off x="7533542" y="1637805"/>
        <a:ext cx="1083395" cy="71999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2136030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2136030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1206240"/>
          <a:ext cx="2347292" cy="929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Patrimonio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101395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264534" y="1206240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2725534"/>
          <a:ext cx="2308058" cy="1103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65226, 73179, 105041, 112192, </a:t>
          </a:r>
          <a:r>
            <a:rPr lang="es-MX" sz="1200" b="0" i="0" u="none" kern="1200" dirty="0" smtClean="0"/>
            <a:t>120766</a:t>
          </a:r>
          <a:endParaRPr lang="es-MX" alt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19978, 60359, 210584</a:t>
          </a:r>
        </a:p>
      </dsp:txBody>
      <dsp:txXfrm>
        <a:off x="2305" y="2725534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2725534"/>
          <a:ext cx="2308058" cy="1103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23962</a:t>
          </a:r>
        </a:p>
      </dsp:txBody>
      <dsp:txXfrm>
        <a:off x="2565997" y="2725534"/>
        <a:ext cx="2308058" cy="1103188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CA852-3A0B-4914-9CF9-F0F3CBF10A41}">
      <dsp:nvSpPr>
        <dsp:cNvPr id="0" name=""/>
        <dsp:cNvSpPr/>
      </dsp:nvSpPr>
      <dsp:spPr>
        <a:xfrm>
          <a:off x="3461437" y="1285628"/>
          <a:ext cx="2384887" cy="373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04"/>
              </a:lnTo>
              <a:lnTo>
                <a:pt x="2384887" y="254904"/>
              </a:lnTo>
              <a:lnTo>
                <a:pt x="2384887" y="373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3415717" y="1285628"/>
          <a:ext cx="91440" cy="3738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076549" y="1285628"/>
          <a:ext cx="2384887" cy="373806"/>
        </a:xfrm>
        <a:custGeom>
          <a:avLst/>
          <a:gdLst/>
          <a:ahLst/>
          <a:cxnLst/>
          <a:rect l="0" t="0" r="0" b="0"/>
          <a:pathLst>
            <a:path>
              <a:moveTo>
                <a:pt x="2384887" y="0"/>
              </a:moveTo>
              <a:lnTo>
                <a:pt x="2384887" y="254904"/>
              </a:lnTo>
              <a:lnTo>
                <a:pt x="0" y="254904"/>
              </a:lnTo>
              <a:lnTo>
                <a:pt x="0" y="373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78743" y="420687"/>
          <a:ext cx="2365387" cy="8649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112082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278743" y="420687"/>
        <a:ext cx="2365387" cy="864941"/>
      </dsp:txXfrm>
    </dsp:sp>
    <dsp:sp modelId="{029BCE83-90EC-4C40-88D3-91A90C7AECDE}">
      <dsp:nvSpPr>
        <dsp:cNvPr id="0" name=""/>
        <dsp:cNvSpPr/>
      </dsp:nvSpPr>
      <dsp:spPr>
        <a:xfrm>
          <a:off x="3008" y="1659435"/>
          <a:ext cx="2147083" cy="849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70515, 75499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008" y="1659435"/>
        <a:ext cx="2147083" cy="849104"/>
      </dsp:txXfrm>
    </dsp:sp>
    <dsp:sp modelId="{23A3990A-979C-4CD9-8392-69E509E74575}">
      <dsp:nvSpPr>
        <dsp:cNvPr id="0" name=""/>
        <dsp:cNvSpPr/>
      </dsp:nvSpPr>
      <dsp:spPr>
        <a:xfrm>
          <a:off x="2387895" y="1659435"/>
          <a:ext cx="2147083" cy="16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Almacenista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Vacante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119724</a:t>
          </a:r>
          <a:endParaRPr lang="es-MX" alt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Administrativo(a)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74929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210405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387895" y="1659435"/>
        <a:ext cx="2147083" cy="1619999"/>
      </dsp:txXfrm>
    </dsp:sp>
    <dsp:sp modelId="{9DFA1436-C00E-43C6-B722-873D6181B54C}">
      <dsp:nvSpPr>
        <dsp:cNvPr id="0" name=""/>
        <dsp:cNvSpPr/>
      </dsp:nvSpPr>
      <dsp:spPr>
        <a:xfrm>
          <a:off x="4772783" y="1659435"/>
          <a:ext cx="2147083" cy="849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Vacante</a:t>
          </a:r>
        </a:p>
      </dsp:txBody>
      <dsp:txXfrm>
        <a:off x="4772783" y="1659435"/>
        <a:ext cx="2147083" cy="8491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5" y="1741286"/>
          <a:ext cx="3027230" cy="460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92"/>
              </a:lnTo>
              <a:lnTo>
                <a:pt x="3027230" y="329192"/>
              </a:lnTo>
              <a:lnTo>
                <a:pt x="3027230" y="4605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5" y="2385048"/>
          <a:ext cx="1513615" cy="553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527"/>
              </a:lnTo>
              <a:lnTo>
                <a:pt x="1513615" y="422527"/>
              </a:lnTo>
              <a:lnTo>
                <a:pt x="1513615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5" y="2385048"/>
          <a:ext cx="91440" cy="553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2139700" y="2385048"/>
          <a:ext cx="1513615" cy="553873"/>
        </a:xfrm>
        <a:custGeom>
          <a:avLst/>
          <a:gdLst/>
          <a:ahLst/>
          <a:cxnLst/>
          <a:rect l="0" t="0" r="0" b="0"/>
          <a:pathLst>
            <a:path>
              <a:moveTo>
                <a:pt x="1513615" y="0"/>
              </a:moveTo>
              <a:lnTo>
                <a:pt x="1513615" y="422527"/>
              </a:lnTo>
              <a:lnTo>
                <a:pt x="0" y="422527"/>
              </a:lnTo>
              <a:lnTo>
                <a:pt x="0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5" y="1741286"/>
          <a:ext cx="91440" cy="4314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4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626085" y="1741286"/>
          <a:ext cx="3027230" cy="460539"/>
        </a:xfrm>
        <a:custGeom>
          <a:avLst/>
          <a:gdLst/>
          <a:ahLst/>
          <a:cxnLst/>
          <a:rect l="0" t="0" r="0" b="0"/>
          <a:pathLst>
            <a:path>
              <a:moveTo>
                <a:pt x="3027230" y="0"/>
              </a:moveTo>
              <a:lnTo>
                <a:pt x="3027230" y="329192"/>
              </a:lnTo>
              <a:lnTo>
                <a:pt x="0" y="329192"/>
              </a:lnTo>
              <a:lnTo>
                <a:pt x="0" y="4605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5" y="740720"/>
          <a:ext cx="91440" cy="385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0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131" y="0"/>
          <a:ext cx="2620368" cy="740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Comunicación Social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24199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43131" y="0"/>
        <a:ext cx="2620368" cy="740720"/>
      </dsp:txXfrm>
    </dsp:sp>
    <dsp:sp modelId="{6F525FFA-20EB-4B47-B8E9-7016B7C39B5D}">
      <dsp:nvSpPr>
        <dsp:cNvPr id="0" name=""/>
        <dsp:cNvSpPr/>
      </dsp:nvSpPr>
      <dsp:spPr>
        <a:xfrm>
          <a:off x="2730116" y="1125820"/>
          <a:ext cx="1846398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 Prensa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111495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30116" y="1125820"/>
        <a:ext cx="1846398" cy="615466"/>
      </dsp:txXfrm>
    </dsp:sp>
    <dsp:sp modelId="{7E45E9B0-083B-46AD-BDBA-25D37BB93875}">
      <dsp:nvSpPr>
        <dsp:cNvPr id="0" name=""/>
        <dsp:cNvSpPr/>
      </dsp:nvSpPr>
      <dsp:spPr>
        <a:xfrm>
          <a:off x="624" y="2201825"/>
          <a:ext cx="1250921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Diseñador(a)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104838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24" y="2201825"/>
        <a:ext cx="1250921" cy="615466"/>
      </dsp:txXfrm>
    </dsp:sp>
    <dsp:sp modelId="{FB8BBABA-637F-45AC-A8AF-49C1BDB9E668}">
      <dsp:nvSpPr>
        <dsp:cNvPr id="0" name=""/>
        <dsp:cNvSpPr/>
      </dsp:nvSpPr>
      <dsp:spPr>
        <a:xfrm>
          <a:off x="3027855" y="2172754"/>
          <a:ext cx="1250921" cy="212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 smtClean="0">
              <a:solidFill>
                <a:schemeClr val="tx1"/>
              </a:solidFill>
            </a:rPr>
            <a:t>PRENSA</a:t>
          </a:r>
        </a:p>
      </dsp:txBody>
      <dsp:txXfrm>
        <a:off x="3027855" y="2172754"/>
        <a:ext cx="1250921" cy="212293"/>
      </dsp:txXfrm>
    </dsp:sp>
    <dsp:sp modelId="{F3DB6113-5609-4357-9B8D-41BD0873A075}">
      <dsp:nvSpPr>
        <dsp:cNvPr id="0" name=""/>
        <dsp:cNvSpPr/>
      </dsp:nvSpPr>
      <dsp:spPr>
        <a:xfrm>
          <a:off x="1514239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83963</a:t>
          </a:r>
        </a:p>
      </dsp:txBody>
      <dsp:txXfrm>
        <a:off x="1514239" y="2938922"/>
        <a:ext cx="1250921" cy="900000"/>
      </dsp:txXfrm>
    </dsp:sp>
    <dsp:sp modelId="{AD14D781-D871-4FBD-99BD-C64605F54047}">
      <dsp:nvSpPr>
        <dsp:cNvPr id="0" name=""/>
        <dsp:cNvSpPr/>
      </dsp:nvSpPr>
      <dsp:spPr>
        <a:xfrm>
          <a:off x="3027855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21413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66125, </a:t>
          </a:r>
          <a:r>
            <a:rPr lang="es-MX" sz="1200" kern="1200" dirty="0" smtClean="0">
              <a:solidFill>
                <a:schemeClr val="tx1"/>
              </a:solidFill>
            </a:rPr>
            <a:t>84553</a:t>
          </a:r>
        </a:p>
      </dsp:txBody>
      <dsp:txXfrm>
        <a:off x="3027855" y="2938922"/>
        <a:ext cx="1250921" cy="900000"/>
      </dsp:txXfrm>
    </dsp:sp>
    <dsp:sp modelId="{582578E4-AC54-44DD-9A0F-430F4438A732}">
      <dsp:nvSpPr>
        <dsp:cNvPr id="0" name=""/>
        <dsp:cNvSpPr/>
      </dsp:nvSpPr>
      <dsp:spPr>
        <a:xfrm>
          <a:off x="4541470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Abogado(a)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63696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41470" y="2938922"/>
        <a:ext cx="1250921" cy="900000"/>
      </dsp:txXfrm>
    </dsp:sp>
    <dsp:sp modelId="{8872642F-D429-4B45-8361-425C6E61C494}">
      <dsp:nvSpPr>
        <dsp:cNvPr id="0" name=""/>
        <dsp:cNvSpPr/>
      </dsp:nvSpPr>
      <dsp:spPr>
        <a:xfrm>
          <a:off x="6055085" y="2201825"/>
          <a:ext cx="1250921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Fotógrafo(a)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18600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55085" y="2201825"/>
        <a:ext cx="1250921" cy="6154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900714"/>
          <a:ext cx="142923" cy="1746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859"/>
              </a:lnTo>
              <a:lnTo>
                <a:pt x="142923" y="1746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2614" y="900714"/>
          <a:ext cx="142923" cy="1746859"/>
        </a:xfrm>
        <a:custGeom>
          <a:avLst/>
          <a:gdLst/>
          <a:ahLst/>
          <a:cxnLst/>
          <a:rect l="0" t="0" r="0" b="0"/>
          <a:pathLst>
            <a:path>
              <a:moveTo>
                <a:pt x="142923" y="0"/>
              </a:moveTo>
              <a:lnTo>
                <a:pt x="142923" y="1746859"/>
              </a:lnTo>
              <a:lnTo>
                <a:pt x="0" y="1746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900714"/>
          <a:ext cx="142923" cy="626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140"/>
              </a:lnTo>
              <a:lnTo>
                <a:pt x="142923" y="6261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6806" y="900714"/>
          <a:ext cx="168731" cy="626140"/>
        </a:xfrm>
        <a:custGeom>
          <a:avLst/>
          <a:gdLst/>
          <a:ahLst/>
          <a:cxnLst/>
          <a:rect l="0" t="0" r="0" b="0"/>
          <a:pathLst>
            <a:path>
              <a:moveTo>
                <a:pt x="168731" y="0"/>
              </a:moveTo>
              <a:lnTo>
                <a:pt x="168731" y="626140"/>
              </a:lnTo>
              <a:lnTo>
                <a:pt x="0" y="6261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900714"/>
          <a:ext cx="3294041" cy="2527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362"/>
              </a:lnTo>
              <a:lnTo>
                <a:pt x="3294041" y="2384362"/>
              </a:lnTo>
              <a:lnTo>
                <a:pt x="3294041" y="25272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A6876-359B-4EC7-96A8-9E1342C6ECE9}">
      <dsp:nvSpPr>
        <dsp:cNvPr id="0" name=""/>
        <dsp:cNvSpPr/>
      </dsp:nvSpPr>
      <dsp:spPr>
        <a:xfrm>
          <a:off x="4025537" y="900714"/>
          <a:ext cx="1647020" cy="2527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362"/>
              </a:lnTo>
              <a:lnTo>
                <a:pt x="1647020" y="2384362"/>
              </a:lnTo>
              <a:lnTo>
                <a:pt x="1647020" y="25272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3979817" y="900714"/>
          <a:ext cx="91440" cy="25272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72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78516" y="900714"/>
          <a:ext cx="1647020" cy="2527285"/>
        </a:xfrm>
        <a:custGeom>
          <a:avLst/>
          <a:gdLst/>
          <a:ahLst/>
          <a:cxnLst/>
          <a:rect l="0" t="0" r="0" b="0"/>
          <a:pathLst>
            <a:path>
              <a:moveTo>
                <a:pt x="1647020" y="0"/>
              </a:moveTo>
              <a:lnTo>
                <a:pt x="1647020" y="2384362"/>
              </a:lnTo>
              <a:lnTo>
                <a:pt x="0" y="2384362"/>
              </a:lnTo>
              <a:lnTo>
                <a:pt x="0" y="25272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731495" y="900714"/>
          <a:ext cx="3294041" cy="2527285"/>
        </a:xfrm>
        <a:custGeom>
          <a:avLst/>
          <a:gdLst/>
          <a:ahLst/>
          <a:cxnLst/>
          <a:rect l="0" t="0" r="0" b="0"/>
          <a:pathLst>
            <a:path>
              <a:moveTo>
                <a:pt x="3294041" y="0"/>
              </a:moveTo>
              <a:lnTo>
                <a:pt x="3294041" y="2384362"/>
              </a:lnTo>
              <a:lnTo>
                <a:pt x="0" y="2384362"/>
              </a:lnTo>
              <a:lnTo>
                <a:pt x="0" y="25272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01814" y="957"/>
          <a:ext cx="2447445" cy="8997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Director(a) de 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75183</a:t>
          </a:r>
          <a:endParaRPr lang="es-ES" sz="1200" kern="1200" dirty="0" smtClean="0"/>
        </a:p>
      </dsp:txBody>
      <dsp:txXfrm>
        <a:off x="2801814" y="957"/>
        <a:ext cx="2447445" cy="899756"/>
      </dsp:txXfrm>
    </dsp:sp>
    <dsp:sp modelId="{6112410E-4BF6-442A-8219-189ACE289C18}">
      <dsp:nvSpPr>
        <dsp:cNvPr id="0" name=""/>
        <dsp:cNvSpPr/>
      </dsp:nvSpPr>
      <dsp:spPr>
        <a:xfrm>
          <a:off x="50908" y="3427999"/>
          <a:ext cx="1361174" cy="680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cs typeface="Arial" charset="0"/>
            </a:rPr>
            <a:t>GUARDIA INTERNA</a:t>
          </a:r>
          <a:endParaRPr lang="es-ES" sz="1200" kern="1200" dirty="0">
            <a:cs typeface="Arial" charset="0"/>
          </a:endParaRPr>
        </a:p>
      </dsp:txBody>
      <dsp:txXfrm>
        <a:off x="50908" y="3427999"/>
        <a:ext cx="1361174" cy="680587"/>
      </dsp:txXfrm>
    </dsp:sp>
    <dsp:sp modelId="{9107559C-6F3C-4BF3-98B1-81EB24C095B2}">
      <dsp:nvSpPr>
        <dsp:cNvPr id="0" name=""/>
        <dsp:cNvSpPr/>
      </dsp:nvSpPr>
      <dsp:spPr>
        <a:xfrm>
          <a:off x="1697929" y="3427999"/>
          <a:ext cx="1361174" cy="680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Jefe(a) de Armería</a:t>
          </a:r>
        </a:p>
      </dsp:txBody>
      <dsp:txXfrm>
        <a:off x="1697929" y="3427999"/>
        <a:ext cx="1361174" cy="680587"/>
      </dsp:txXfrm>
    </dsp:sp>
    <dsp:sp modelId="{33F6523A-A225-48D5-8EA1-FD7E1E293232}">
      <dsp:nvSpPr>
        <dsp:cNvPr id="0" name=""/>
        <dsp:cNvSpPr/>
      </dsp:nvSpPr>
      <dsp:spPr>
        <a:xfrm>
          <a:off x="3344950" y="3427999"/>
          <a:ext cx="1361174" cy="680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Operativa</a:t>
          </a:r>
          <a:endParaRPr lang="es-ES" sz="1200" kern="1200" dirty="0">
            <a:cs typeface="Arial" charset="0"/>
          </a:endParaRPr>
        </a:p>
      </dsp:txBody>
      <dsp:txXfrm>
        <a:off x="3344950" y="3427999"/>
        <a:ext cx="1361174" cy="680587"/>
      </dsp:txXfrm>
    </dsp:sp>
    <dsp:sp modelId="{D0BCC961-2E9D-4EC0-99B4-0CB54C76518D}">
      <dsp:nvSpPr>
        <dsp:cNvPr id="0" name=""/>
        <dsp:cNvSpPr/>
      </dsp:nvSpPr>
      <dsp:spPr>
        <a:xfrm>
          <a:off x="4991971" y="3427999"/>
          <a:ext cx="1361174" cy="680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de Reclusorios</a:t>
          </a:r>
          <a:endParaRPr lang="es-ES" sz="1200" kern="1200" dirty="0">
            <a:cs typeface="Arial" charset="0"/>
          </a:endParaRPr>
        </a:p>
      </dsp:txBody>
      <dsp:txXfrm>
        <a:off x="4991971" y="3427999"/>
        <a:ext cx="1361174" cy="680587"/>
      </dsp:txXfrm>
    </dsp:sp>
    <dsp:sp modelId="{73041D19-4A60-4864-BBDB-C3B3C38227FA}">
      <dsp:nvSpPr>
        <dsp:cNvPr id="0" name=""/>
        <dsp:cNvSpPr/>
      </dsp:nvSpPr>
      <dsp:spPr>
        <a:xfrm>
          <a:off x="6638991" y="3427999"/>
          <a:ext cx="1361174" cy="680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Grupos De Apoyo</a:t>
          </a:r>
          <a:endParaRPr lang="es-ES" sz="1200" kern="1200" dirty="0">
            <a:cs typeface="Arial" charset="0"/>
          </a:endParaRPr>
        </a:p>
      </dsp:txBody>
      <dsp:txXfrm>
        <a:off x="6638991" y="3427999"/>
        <a:ext cx="1361174" cy="680587"/>
      </dsp:txXfrm>
    </dsp:sp>
    <dsp:sp modelId="{5C5FBA79-CC2B-4A79-A357-BD1482AB1481}">
      <dsp:nvSpPr>
        <dsp:cNvPr id="0" name=""/>
        <dsp:cNvSpPr/>
      </dsp:nvSpPr>
      <dsp:spPr>
        <a:xfrm>
          <a:off x="2495632" y="1186560"/>
          <a:ext cx="1361174" cy="680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101600</a:t>
          </a:r>
          <a:endParaRPr lang="es-ES" sz="1200" kern="1200" dirty="0">
            <a:cs typeface="Arial" charset="0"/>
          </a:endParaRPr>
        </a:p>
      </dsp:txBody>
      <dsp:txXfrm>
        <a:off x="2495632" y="1186560"/>
        <a:ext cx="1361174" cy="680587"/>
      </dsp:txXfrm>
    </dsp:sp>
    <dsp:sp modelId="{96D7878D-D75D-41DC-871A-C17F54F18761}">
      <dsp:nvSpPr>
        <dsp:cNvPr id="0" name=""/>
        <dsp:cNvSpPr/>
      </dsp:nvSpPr>
      <dsp:spPr>
        <a:xfrm>
          <a:off x="4168460" y="1186560"/>
          <a:ext cx="1361174" cy="680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72744</a:t>
          </a:r>
          <a:endParaRPr lang="es-ES" sz="1200" kern="1200" dirty="0">
            <a:cs typeface="Arial" charset="0"/>
          </a:endParaRPr>
        </a:p>
      </dsp:txBody>
      <dsp:txXfrm>
        <a:off x="4168460" y="1186560"/>
        <a:ext cx="1361174" cy="680587"/>
      </dsp:txXfrm>
    </dsp:sp>
    <dsp:sp modelId="{93F8B935-F73A-4798-BF54-4CCBC6CFBBF5}">
      <dsp:nvSpPr>
        <dsp:cNvPr id="0" name=""/>
        <dsp:cNvSpPr/>
      </dsp:nvSpPr>
      <dsp:spPr>
        <a:xfrm>
          <a:off x="2495632" y="2152994"/>
          <a:ext cx="1386982" cy="989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110721</a:t>
          </a:r>
          <a:endParaRPr lang="es-ES" sz="1200" kern="1200" dirty="0">
            <a:cs typeface="Arial" charset="0"/>
          </a:endParaRPr>
        </a:p>
      </dsp:txBody>
      <dsp:txXfrm>
        <a:off x="2495632" y="2152994"/>
        <a:ext cx="1386982" cy="989158"/>
      </dsp:txXfrm>
    </dsp:sp>
    <dsp:sp modelId="{3A6D2275-4509-4AB5-B7CE-AD8A71695465}">
      <dsp:nvSpPr>
        <dsp:cNvPr id="0" name=""/>
        <dsp:cNvSpPr/>
      </dsp:nvSpPr>
      <dsp:spPr>
        <a:xfrm>
          <a:off x="4168460" y="2152994"/>
          <a:ext cx="1386982" cy="9891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75512, 101853, Vacante</a:t>
          </a:r>
        </a:p>
      </dsp:txBody>
      <dsp:txXfrm>
        <a:off x="4168460" y="2152994"/>
        <a:ext cx="1386982" cy="9891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155133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97881"/>
          <a:ext cx="2262479" cy="857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GUARDIA INTERNA</a:t>
          </a:r>
          <a:endParaRPr lang="es-ES" sz="1200" kern="1200" dirty="0"/>
        </a:p>
      </dsp:txBody>
      <dsp:txXfrm>
        <a:off x="832514" y="297881"/>
        <a:ext cx="2262479" cy="857252"/>
      </dsp:txXfrm>
    </dsp:sp>
    <dsp:sp modelId="{750238AF-6DAE-454F-9DF1-112AC698AD48}">
      <dsp:nvSpPr>
        <dsp:cNvPr id="0" name=""/>
        <dsp:cNvSpPr/>
      </dsp:nvSpPr>
      <dsp:spPr>
        <a:xfrm>
          <a:off x="1470" y="1609915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102692, 102699, 102703, 102831, 102845, 102951, 102977, 103191, 103624, 103695, 103704, 103832, 104199, 104215, 104550, 104618, 104630, 105064, 113725, 119761, 119762, </a:t>
          </a:r>
          <a:r>
            <a:rPr lang="es-MX" sz="1200" b="0" i="0" u="none" kern="1200" dirty="0" smtClean="0"/>
            <a:t>119764, </a:t>
          </a:r>
          <a:r>
            <a:rPr lang="es-MX" sz="1200" kern="1200" dirty="0" smtClean="0"/>
            <a:t>119767, 119768, 119771, </a:t>
          </a:r>
          <a:r>
            <a:rPr lang="es-MX" sz="1200" b="0" i="0" u="none" kern="1200" dirty="0" smtClean="0"/>
            <a:t>119775, </a:t>
          </a:r>
          <a:r>
            <a:rPr lang="es-MX" sz="1200" kern="1200" dirty="0" smtClean="0"/>
            <a:t>119779, 119782, </a:t>
          </a:r>
          <a:r>
            <a:rPr lang="es-MX" sz="1200" b="0" i="0" u="none" kern="1200" dirty="0" smtClean="0"/>
            <a:t>119784, </a:t>
          </a:r>
          <a:r>
            <a:rPr lang="es-MX" sz="1200" kern="1200" dirty="0" smtClean="0"/>
            <a:t>119785, 119791, 119795, 119865, 119868, 119873, 119874, </a:t>
          </a:r>
          <a:r>
            <a:rPr lang="es-MX" sz="1200" b="0" i="0" u="none" kern="1200" dirty="0" smtClean="0"/>
            <a:t>119875, </a:t>
          </a:r>
          <a:r>
            <a:rPr lang="es-MX" sz="1200" kern="1200" dirty="0" smtClean="0"/>
            <a:t>119882, 119887</a:t>
          </a:r>
          <a:r>
            <a:rPr lang="es-MX" sz="1200" b="0" i="0" u="none" kern="1200" dirty="0" smtClean="0"/>
            <a:t>, 120032, 120034, 120037, 120042, 120050, 120051, 120052, 120053, 120059, 120172, 120182, 120183, 120186, 120189, 120195, 120199, 120304, 120305, 120305, 120307, 120309, 120310, 120311, 120315, 120316, 120320, 1203022, 120324, 120326, 120328, 120329.</a:t>
          </a:r>
          <a:endParaRPr lang="es-ES" sz="1200" kern="1200" dirty="0"/>
        </a:p>
      </dsp:txBody>
      <dsp:txXfrm>
        <a:off x="1470" y="1609915"/>
        <a:ext cx="3924567" cy="24868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55584" y="2206964"/>
          <a:ext cx="1223190" cy="574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341"/>
              </a:lnTo>
              <a:lnTo>
                <a:pt x="1223190" y="287341"/>
              </a:lnTo>
              <a:lnTo>
                <a:pt x="1223190" y="5746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18263-0818-4106-9C7E-A44326485744}">
      <dsp:nvSpPr>
        <dsp:cNvPr id="0" name=""/>
        <dsp:cNvSpPr/>
      </dsp:nvSpPr>
      <dsp:spPr>
        <a:xfrm>
          <a:off x="1122702" y="2206964"/>
          <a:ext cx="1032881" cy="574682"/>
        </a:xfrm>
        <a:custGeom>
          <a:avLst/>
          <a:gdLst/>
          <a:ahLst/>
          <a:cxnLst/>
          <a:rect l="0" t="0" r="0" b="0"/>
          <a:pathLst>
            <a:path>
              <a:moveTo>
                <a:pt x="1032881" y="0"/>
              </a:moveTo>
              <a:lnTo>
                <a:pt x="1032881" y="287341"/>
              </a:lnTo>
              <a:lnTo>
                <a:pt x="0" y="287341"/>
              </a:lnTo>
              <a:lnTo>
                <a:pt x="0" y="5746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1014198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Armería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/>
            <a:t>40101</a:t>
          </a:r>
          <a:endParaRPr lang="es-ES" sz="1200" kern="1200" dirty="0"/>
        </a:p>
      </dsp:txBody>
      <dsp:txXfrm>
        <a:off x="932852" y="1014198"/>
        <a:ext cx="2445464" cy="1192766"/>
      </dsp:txXfrm>
    </dsp:sp>
    <dsp:sp modelId="{3BF69D2C-D49F-4970-934C-D5876765EB9F}">
      <dsp:nvSpPr>
        <dsp:cNvPr id="0" name=""/>
        <dsp:cNvSpPr/>
      </dsp:nvSpPr>
      <dsp:spPr>
        <a:xfrm>
          <a:off x="190308" y="2781647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Supervisor(a) de Armería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Vacante</a:t>
          </a:r>
        </a:p>
      </dsp:txBody>
      <dsp:txXfrm>
        <a:off x="190308" y="2781647"/>
        <a:ext cx="1864788" cy="1016886"/>
      </dsp:txXfrm>
    </dsp:sp>
    <dsp:sp modelId="{A99812C4-2663-4D9F-8C32-3124AF6958E3}">
      <dsp:nvSpPr>
        <dsp:cNvPr id="0" name=""/>
        <dsp:cNvSpPr/>
      </dsp:nvSpPr>
      <dsp:spPr>
        <a:xfrm>
          <a:off x="2446380" y="2781647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40854</a:t>
          </a:r>
          <a:endParaRPr lang="es-ES" sz="1200" kern="1200" dirty="0"/>
        </a:p>
      </dsp:txBody>
      <dsp:txXfrm>
        <a:off x="2446380" y="2781647"/>
        <a:ext cx="1864788" cy="101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10/12/2021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portada-03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6" b="75686"/>
          <a:stretch/>
        </p:blipFill>
        <p:spPr>
          <a:xfrm>
            <a:off x="2610196" y="0"/>
            <a:ext cx="6533804" cy="16674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10/12/2021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91044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Seguridad Pública y Vialidad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68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305953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Policía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1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24533873"/>
              </p:ext>
            </p:extLst>
          </p:nvPr>
        </p:nvGraphicFramePr>
        <p:xfrm>
          <a:off x="557348" y="1651181"/>
          <a:ext cx="8051075" cy="41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Policía</a:t>
            </a:r>
            <a:endParaRPr lang="es-ES" sz="3500" dirty="0"/>
          </a:p>
        </p:txBody>
      </p:sp>
    </p:spTree>
    <p:extLst>
      <p:ext uri="{BB962C8B-B14F-4D97-AF65-F5344CB8AC3E}">
        <p14:creationId xmlns:p14="http://schemas.microsoft.com/office/powerpoint/2010/main" val="34311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3569879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Policía</a:t>
            </a:r>
            <a:endParaRPr lang="es-ES" sz="3500" dirty="0"/>
          </a:p>
          <a:p>
            <a:pPr lvl="0"/>
            <a:r>
              <a:rPr lang="es-MX" altLang="es-MX" sz="2400" dirty="0" smtClean="0"/>
              <a:t>Guardia Interna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820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08452042"/>
              </p:ext>
            </p:extLst>
          </p:nvPr>
        </p:nvGraphicFramePr>
        <p:xfrm>
          <a:off x="2416415" y="1151337"/>
          <a:ext cx="4311169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Policía</a:t>
            </a:r>
            <a:endParaRPr lang="es-ES" sz="3500" dirty="0"/>
          </a:p>
          <a:p>
            <a:pPr lvl="0"/>
            <a:r>
              <a:rPr lang="es-MX" altLang="es-MX" sz="2400" dirty="0" smtClean="0"/>
              <a:t>Jefatura de Armería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1166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Policía</a:t>
            </a:r>
            <a:endParaRPr lang="es-ES" sz="3500" dirty="0"/>
          </a:p>
          <a:p>
            <a:pPr lvl="0"/>
            <a:r>
              <a:rPr lang="es-MX" altLang="es-MX" sz="2400" dirty="0"/>
              <a:t>Área Operativa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09132050"/>
              </p:ext>
            </p:extLst>
          </p:nvPr>
        </p:nvGraphicFramePr>
        <p:xfrm>
          <a:off x="380007" y="1072037"/>
          <a:ext cx="8476609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80007" y="6536881"/>
            <a:ext cx="208823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* Personal Suspendido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28531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Policía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Área </a:t>
            </a:r>
            <a:r>
              <a:rPr lang="es-MX" altLang="es-MX" sz="2400" dirty="0"/>
              <a:t>Operativa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23015159"/>
              </p:ext>
            </p:extLst>
          </p:nvPr>
        </p:nvGraphicFramePr>
        <p:xfrm>
          <a:off x="145669" y="1306286"/>
          <a:ext cx="8763198" cy="523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48111" y="6540686"/>
            <a:ext cx="208823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* Personal Suspendido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6514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Policía</a:t>
            </a:r>
            <a:endParaRPr lang="es-ES" sz="3500" dirty="0"/>
          </a:p>
          <a:p>
            <a:pPr>
              <a:defRPr/>
            </a:pPr>
            <a:r>
              <a:rPr lang="es-MX" altLang="es-MX" sz="2400" dirty="0"/>
              <a:t>Área de </a:t>
            </a:r>
            <a:r>
              <a:rPr lang="es-MX" altLang="es-MX" sz="2400" dirty="0" smtClean="0"/>
              <a:t>Reclusorios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77671919"/>
              </p:ext>
            </p:extLst>
          </p:nvPr>
        </p:nvGraphicFramePr>
        <p:xfrm>
          <a:off x="1367690" y="1411218"/>
          <a:ext cx="6388133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1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Policía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Área de Grupos de Apoyo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36777502"/>
              </p:ext>
            </p:extLst>
          </p:nvPr>
        </p:nvGraphicFramePr>
        <p:xfrm>
          <a:off x="1712422" y="1413162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3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Policía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Áreas de Grupos de Apoyo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53065032"/>
              </p:ext>
            </p:extLst>
          </p:nvPr>
        </p:nvGraphicFramePr>
        <p:xfrm>
          <a:off x="15742" y="1337094"/>
          <a:ext cx="9128258" cy="515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448111" y="6540686"/>
            <a:ext cx="208823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* Personal Suspendido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0677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305953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Tránsito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41641" y="166067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400" dirty="0" smtClean="0"/>
              <a:t>Secretaría de Seguridad Pública y Vialidad</a:t>
            </a:r>
            <a:endParaRPr lang="es-ES" sz="3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89805729"/>
              </p:ext>
            </p:extLst>
          </p:nvPr>
        </p:nvGraphicFramePr>
        <p:xfrm>
          <a:off x="1632886" y="1223875"/>
          <a:ext cx="6970067" cy="545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74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ES_tradnl" sz="3500" dirty="0" smtClean="0"/>
              <a:t>Tránsito</a:t>
            </a:r>
            <a:endParaRPr lang="es-ES" sz="35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47337479"/>
              </p:ext>
            </p:extLst>
          </p:nvPr>
        </p:nvGraphicFramePr>
        <p:xfrm>
          <a:off x="1321084" y="1149537"/>
          <a:ext cx="6553478" cy="5381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ES_tradnl" sz="3500" dirty="0" smtClean="0"/>
              <a:t>Tránsito</a:t>
            </a:r>
          </a:p>
          <a:p>
            <a:pPr>
              <a:defRPr/>
            </a:pPr>
            <a:r>
              <a:rPr lang="es-ES_tradnl" sz="2400" dirty="0" smtClean="0"/>
              <a:t>Jefatura Administrativa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20477905"/>
              </p:ext>
            </p:extLst>
          </p:nvPr>
        </p:nvGraphicFramePr>
        <p:xfrm>
          <a:off x="3072309" y="2083785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3128258"/>
              </p:ext>
            </p:extLst>
          </p:nvPr>
        </p:nvGraphicFramePr>
        <p:xfrm>
          <a:off x="280242" y="1555845"/>
          <a:ext cx="8583516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ES_tradnl" sz="3500" dirty="0" smtClean="0"/>
              <a:t>Tránsito</a:t>
            </a:r>
          </a:p>
          <a:p>
            <a:pPr>
              <a:defRPr/>
            </a:pPr>
            <a:r>
              <a:rPr lang="es-ES_tradnl" sz="2400" dirty="0" smtClean="0"/>
              <a:t>Coordinación Operativa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67533959"/>
              </p:ext>
            </p:extLst>
          </p:nvPr>
        </p:nvGraphicFramePr>
        <p:xfrm>
          <a:off x="3013170" y="1842445"/>
          <a:ext cx="3117660" cy="450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ES_tradnl" sz="3500" dirty="0" smtClean="0"/>
              <a:t>Tránsito</a:t>
            </a:r>
          </a:p>
          <a:p>
            <a:pPr>
              <a:defRPr/>
            </a:pPr>
            <a:r>
              <a:rPr lang="es-ES_tradnl" sz="2400" dirty="0" smtClean="0"/>
              <a:t>AUXILIO VIAL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Tránsito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Jefatura de Despliegue Operativo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36155859"/>
              </p:ext>
            </p:extLst>
          </p:nvPr>
        </p:nvGraphicFramePr>
        <p:xfrm>
          <a:off x="66500" y="1318625"/>
          <a:ext cx="9000000" cy="512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09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65731734"/>
              </p:ext>
            </p:extLst>
          </p:nvPr>
        </p:nvGraphicFramePr>
        <p:xfrm>
          <a:off x="1670427" y="1502229"/>
          <a:ext cx="5803146" cy="435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39552" y="6515730"/>
            <a:ext cx="208823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* Personal Suspendido</a:t>
            </a:r>
            <a:endParaRPr lang="es-MX" sz="1200" dirty="0"/>
          </a:p>
        </p:txBody>
      </p:sp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Tránsito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Jefatura de Despliegue Operativo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581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Tránsito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Jefatura de Despliegue Operativo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92137854"/>
              </p:ext>
            </p:extLst>
          </p:nvPr>
        </p:nvGraphicFramePr>
        <p:xfrm>
          <a:off x="1368164" y="1516852"/>
          <a:ext cx="6407671" cy="462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39552" y="6515730"/>
            <a:ext cx="208823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* Personal Suspendido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9061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Tránsito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Jefatura de Despliegue Operativo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88301653"/>
              </p:ext>
            </p:extLst>
          </p:nvPr>
        </p:nvGraphicFramePr>
        <p:xfrm>
          <a:off x="3120599" y="1929793"/>
          <a:ext cx="2902801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5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Tránsito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Jefatura de Despliegue Operativo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82529979"/>
              </p:ext>
            </p:extLst>
          </p:nvPr>
        </p:nvGraphicFramePr>
        <p:xfrm>
          <a:off x="1763489" y="1398608"/>
          <a:ext cx="5708466" cy="490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539552" y="6515730"/>
            <a:ext cx="208823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* Personal Suspendido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31959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Tránsito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Jefatura de Despliegue Operativo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12456758"/>
              </p:ext>
            </p:extLst>
          </p:nvPr>
        </p:nvGraphicFramePr>
        <p:xfrm>
          <a:off x="1809206" y="1476986"/>
          <a:ext cx="5525588" cy="4902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343609" y="6469820"/>
            <a:ext cx="208823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* Personal Suspendido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42407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36453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Comisario General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Tránsito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Jefatura de Licencias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06848716"/>
              </p:ext>
            </p:extLst>
          </p:nvPr>
        </p:nvGraphicFramePr>
        <p:xfrm>
          <a:off x="437801" y="1416833"/>
          <a:ext cx="8379628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</a:t>
            </a:r>
            <a:r>
              <a:rPr lang="es-MX" sz="3500" dirty="0" smtClean="0"/>
              <a:t>Tránsito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Coordinación de Accidentes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00506576"/>
              </p:ext>
            </p:extLst>
          </p:nvPr>
        </p:nvGraphicFramePr>
        <p:xfrm>
          <a:off x="417427" y="1411960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73043"/>
            <a:ext cx="914339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</a:t>
            </a:r>
            <a:r>
              <a:rPr lang="es-ES_tradnl" sz="5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de Comando, Control, Comunicaciones </a:t>
            </a:r>
            <a:endParaRPr lang="es-ES_tradnl" sz="54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75713137"/>
              </p:ext>
            </p:extLst>
          </p:nvPr>
        </p:nvGraphicFramePr>
        <p:xfrm>
          <a:off x="2122228" y="1972492"/>
          <a:ext cx="4899545" cy="380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/>
              <a:t>Dirección de Comando, </a:t>
            </a:r>
            <a:r>
              <a:rPr lang="es-ES_tradnl" sz="3200" dirty="0" smtClean="0"/>
              <a:t>Control, Comunicaciones </a:t>
            </a:r>
            <a:r>
              <a:rPr lang="es-ES_tradnl" sz="3200" dirty="0"/>
              <a:t>y </a:t>
            </a:r>
            <a:r>
              <a:rPr lang="es-ES_tradnl" sz="3200" dirty="0" smtClean="0"/>
              <a:t>Cómputo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/>
              <a:t>Dirección de Comando, </a:t>
            </a:r>
            <a:r>
              <a:rPr lang="es-ES_tradnl" sz="3200" dirty="0" smtClean="0"/>
              <a:t>Control, Comunicaciones </a:t>
            </a:r>
            <a:r>
              <a:rPr lang="es-ES_tradnl" sz="3200" dirty="0"/>
              <a:t>y Cómputo </a:t>
            </a:r>
            <a:r>
              <a:rPr lang="es-MX" altLang="es-MX" sz="2400" dirty="0" smtClean="0"/>
              <a:t>Coordinación General de Radiocomunicación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93097918"/>
              </p:ext>
            </p:extLst>
          </p:nvPr>
        </p:nvGraphicFramePr>
        <p:xfrm>
          <a:off x="768370" y="1616513"/>
          <a:ext cx="7628707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/>
              <a:t>Dirección de Comando, Control, Comunicaciones y </a:t>
            </a:r>
            <a:r>
              <a:rPr lang="es-ES_tradnl" sz="3200" dirty="0" smtClean="0"/>
              <a:t>Cómputo</a:t>
            </a:r>
          </a:p>
          <a:p>
            <a:pPr>
              <a:defRPr/>
            </a:pPr>
            <a:r>
              <a:rPr lang="es-MX" altLang="es-MX" sz="2400" dirty="0" smtClean="0"/>
              <a:t>Área de Monitoreo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55454760"/>
              </p:ext>
            </p:extLst>
          </p:nvPr>
        </p:nvGraphicFramePr>
        <p:xfrm>
          <a:off x="1857278" y="1464420"/>
          <a:ext cx="5429443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914339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la Academia y Centro de Capacitación Continua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89968098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de la Academia y Centro de Capacitación Continua</a:t>
            </a: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14345" y="144056"/>
            <a:ext cx="682330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de la Academia y Centro de Capacitación Continua</a:t>
            </a:r>
          </a:p>
          <a:p>
            <a:pPr>
              <a:defRPr/>
            </a:pPr>
            <a:r>
              <a:rPr lang="es-ES_tradnl" sz="2400" dirty="0" smtClean="0"/>
              <a:t>Jefatura Administrativa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76074227"/>
              </p:ext>
            </p:extLst>
          </p:nvPr>
        </p:nvGraphicFramePr>
        <p:xfrm>
          <a:off x="3143621" y="2078359"/>
          <a:ext cx="2856757" cy="283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20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16273518"/>
              </p:ext>
            </p:extLst>
          </p:nvPr>
        </p:nvGraphicFramePr>
        <p:xfrm>
          <a:off x="2626371" y="2005043"/>
          <a:ext cx="3891257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de la Academia y Centro de Capacitación Continua</a:t>
            </a:r>
          </a:p>
          <a:p>
            <a:pPr>
              <a:defRPr/>
            </a:pPr>
            <a:r>
              <a:rPr lang="es-ES_tradnl" sz="2400" dirty="0" smtClean="0"/>
              <a:t>Área de Servicio Profesional de Carrera Policial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87900572"/>
              </p:ext>
            </p:extLst>
          </p:nvPr>
        </p:nvGraphicFramePr>
        <p:xfrm>
          <a:off x="1602418" y="1364776"/>
          <a:ext cx="5939164" cy="510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217573" y="160680"/>
            <a:ext cx="682330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Oficina del Comisario General</a:t>
            </a:r>
          </a:p>
        </p:txBody>
      </p:sp>
    </p:spTree>
    <p:extLst>
      <p:ext uri="{BB962C8B-B14F-4D97-AF65-F5344CB8AC3E}">
        <p14:creationId xmlns:p14="http://schemas.microsoft.com/office/powerpoint/2010/main" val="26249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85600724"/>
              </p:ext>
            </p:extLst>
          </p:nvPr>
        </p:nvGraphicFramePr>
        <p:xfrm>
          <a:off x="1917881" y="1993938"/>
          <a:ext cx="5308237" cy="423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de la Academia y Centro de Capacitación Continua</a:t>
            </a:r>
          </a:p>
          <a:p>
            <a:pPr>
              <a:defRPr/>
            </a:pPr>
            <a:r>
              <a:rPr lang="es-ES_tradnl" sz="2400" dirty="0" smtClean="0"/>
              <a:t>Coordinación de Formación Inicial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0250167"/>
              </p:ext>
            </p:extLst>
          </p:nvPr>
        </p:nvGraphicFramePr>
        <p:xfrm>
          <a:off x="1894116" y="1856096"/>
          <a:ext cx="5810593" cy="446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de la Academia y Centro de Capacitación Continua</a:t>
            </a:r>
          </a:p>
          <a:p>
            <a:pPr>
              <a:defRPr/>
            </a:pPr>
            <a:r>
              <a:rPr lang="es-ES_tradnl" sz="2400" dirty="0" smtClean="0"/>
              <a:t>Coordinación de Formación Inicial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2724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70078832"/>
              </p:ext>
            </p:extLst>
          </p:nvPr>
        </p:nvGraphicFramePr>
        <p:xfrm>
          <a:off x="3518553" y="2024741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de la Academia y Centro de Capacitación Continua</a:t>
            </a:r>
          </a:p>
          <a:p>
            <a:pPr>
              <a:defRPr/>
            </a:pPr>
            <a:r>
              <a:rPr lang="es-ES_tradnl" sz="2400" dirty="0" smtClean="0"/>
              <a:t>Área de Formación Física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36447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Prevención </a:t>
            </a:r>
            <a:r>
              <a:rPr lang="es-ES_tradnl" sz="54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</a:t>
            </a: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ocial del Delito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03033931"/>
              </p:ext>
            </p:extLst>
          </p:nvPr>
        </p:nvGraphicFramePr>
        <p:xfrm>
          <a:off x="1124712" y="845615"/>
          <a:ext cx="6949440" cy="5811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1631" y="144051"/>
            <a:ext cx="72971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/>
              <a:t>Dirección de Prevención Social del </a:t>
            </a:r>
            <a:r>
              <a:rPr lang="es-ES_tradnl" sz="3200" dirty="0" smtClean="0"/>
              <a:t>Delito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26035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631" y="144051"/>
            <a:ext cx="72971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/>
              <a:t>Dirección de Prevención Social del Delito</a:t>
            </a:r>
            <a:endParaRPr lang="es-ES" sz="3200" dirty="0"/>
          </a:p>
          <a:p>
            <a:pPr>
              <a:defRPr/>
            </a:pPr>
            <a:r>
              <a:rPr lang="es-MX" altLang="es-MX" sz="2400" dirty="0" smtClean="0"/>
              <a:t>Coordinación de Atención Ciudadana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08590562"/>
              </p:ext>
            </p:extLst>
          </p:nvPr>
        </p:nvGraphicFramePr>
        <p:xfrm>
          <a:off x="966849" y="1408448"/>
          <a:ext cx="7194516" cy="525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6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631" y="144051"/>
            <a:ext cx="72971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/>
              <a:t>Dirección de Prevención Social del Delito</a:t>
            </a:r>
            <a:endParaRPr lang="es-ES" sz="3200" dirty="0"/>
          </a:p>
          <a:p>
            <a:pPr>
              <a:defRPr/>
            </a:pPr>
            <a:r>
              <a:rPr lang="es-MX" altLang="es-MX" sz="2400" dirty="0" smtClean="0"/>
              <a:t>Coordinación de Prevención</a:t>
            </a:r>
            <a:endParaRPr lang="es-ES" sz="2400" dirty="0"/>
          </a:p>
        </p:txBody>
      </p:sp>
      <p:grpSp>
        <p:nvGrpSpPr>
          <p:cNvPr id="8" name="Grupo 7"/>
          <p:cNvGrpSpPr/>
          <p:nvPr/>
        </p:nvGrpSpPr>
        <p:grpSpPr>
          <a:xfrm>
            <a:off x="2264572" y="2031023"/>
            <a:ext cx="4057097" cy="3701562"/>
            <a:chOff x="2774526" y="1723292"/>
            <a:chExt cx="3578511" cy="3271572"/>
          </a:xfrm>
        </p:grpSpPr>
        <p:graphicFrame>
          <p:nvGraphicFramePr>
            <p:cNvPr id="3" name="Diagrama 2"/>
            <p:cNvGraphicFramePr/>
            <p:nvPr>
              <p:extLst>
                <p:ext uri="{D42A27DB-BD31-4B8C-83A1-F6EECF244321}">
                  <p14:modId xmlns:p14="http://schemas.microsoft.com/office/powerpoint/2010/main" val="4216091901"/>
                </p:ext>
              </p:extLst>
            </p:nvPr>
          </p:nvGraphicFramePr>
          <p:xfrm>
            <a:off x="2774526" y="1723292"/>
            <a:ext cx="3578511" cy="32715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5" name="Conector recto 4"/>
            <p:cNvCxnSpPr/>
            <p:nvPr/>
          </p:nvCxnSpPr>
          <p:spPr>
            <a:xfrm>
              <a:off x="4642338" y="2417885"/>
              <a:ext cx="0" cy="24618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26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631" y="144051"/>
            <a:ext cx="72971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/>
              <a:t>Dirección de Prevención Social del Delito</a:t>
            </a:r>
            <a:endParaRPr lang="es-ES" sz="3200" dirty="0"/>
          </a:p>
          <a:p>
            <a:pPr>
              <a:defRPr/>
            </a:pPr>
            <a:r>
              <a:rPr lang="es-MX" altLang="es-MX" sz="2400" dirty="0" smtClean="0"/>
              <a:t>Jefatura de Estudios e Investigación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32673222"/>
              </p:ext>
            </p:extLst>
          </p:nvPr>
        </p:nvGraphicFramePr>
        <p:xfrm>
          <a:off x="1563632" y="1887681"/>
          <a:ext cx="6021207" cy="3466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6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631" y="144051"/>
            <a:ext cx="72971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/>
              <a:t>Dirección de Prevención Social del Delito</a:t>
            </a:r>
            <a:endParaRPr lang="es-ES" sz="3200" dirty="0"/>
          </a:p>
          <a:p>
            <a:pPr>
              <a:defRPr/>
            </a:pPr>
            <a:r>
              <a:rPr lang="es-MX" altLang="es-MX" sz="2400" dirty="0" smtClean="0"/>
              <a:t>Jefatura de Programas</a:t>
            </a:r>
            <a:endParaRPr lang="es-ES" sz="2400" dirty="0"/>
          </a:p>
        </p:txBody>
      </p:sp>
      <p:grpSp>
        <p:nvGrpSpPr>
          <p:cNvPr id="19" name="Grupo 18"/>
          <p:cNvGrpSpPr/>
          <p:nvPr/>
        </p:nvGrpSpPr>
        <p:grpSpPr>
          <a:xfrm>
            <a:off x="1393307" y="2253042"/>
            <a:ext cx="5764823" cy="4011904"/>
            <a:chOff x="1393307" y="2253042"/>
            <a:chExt cx="5764823" cy="4011904"/>
          </a:xfrm>
        </p:grpSpPr>
        <p:graphicFrame>
          <p:nvGraphicFramePr>
            <p:cNvPr id="3" name="Diagrama 2"/>
            <p:cNvGraphicFramePr/>
            <p:nvPr>
              <p:extLst>
                <p:ext uri="{D42A27DB-BD31-4B8C-83A1-F6EECF244321}">
                  <p14:modId xmlns:p14="http://schemas.microsoft.com/office/powerpoint/2010/main" val="2460760184"/>
                </p:ext>
              </p:extLst>
            </p:nvPr>
          </p:nvGraphicFramePr>
          <p:xfrm>
            <a:off x="1393307" y="2253042"/>
            <a:ext cx="5764823" cy="40119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17" name="Conector recto 16"/>
            <p:cNvCxnSpPr/>
            <p:nvPr/>
          </p:nvCxnSpPr>
          <p:spPr>
            <a:xfrm>
              <a:off x="4324709" y="3186023"/>
              <a:ext cx="0" cy="23003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63743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Análisis, Información y Tecnología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Oficina del Comisario General</a:t>
            </a:r>
          </a:p>
          <a:p>
            <a:pPr>
              <a:defRPr/>
            </a:pPr>
            <a:r>
              <a:rPr lang="es-ES_tradnl" sz="2400" dirty="0" smtClean="0"/>
              <a:t>Coordinación Jurídica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20330048"/>
              </p:ext>
            </p:extLst>
          </p:nvPr>
        </p:nvGraphicFramePr>
        <p:xfrm>
          <a:off x="2311716" y="1344304"/>
          <a:ext cx="4520568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11487875"/>
              </p:ext>
            </p:extLst>
          </p:nvPr>
        </p:nvGraphicFramePr>
        <p:xfrm>
          <a:off x="1476539" y="1344385"/>
          <a:ext cx="6190921" cy="458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Análisis, </a:t>
            </a:r>
            <a:r>
              <a:rPr lang="es-ES_tradnl" sz="3500" dirty="0" smtClean="0"/>
              <a:t/>
            </a:r>
            <a:br>
              <a:rPr lang="es-ES_tradnl" sz="3500" dirty="0" smtClean="0"/>
            </a:br>
            <a:r>
              <a:rPr lang="es-ES_tradnl" sz="3500" dirty="0" smtClean="0"/>
              <a:t>Información </a:t>
            </a:r>
            <a:r>
              <a:rPr lang="es-ES_tradnl" sz="3500" dirty="0"/>
              <a:t>y </a:t>
            </a:r>
            <a:r>
              <a:rPr lang="es-ES_tradnl" sz="3500" dirty="0" smtClean="0"/>
              <a:t>Tecnología</a:t>
            </a:r>
            <a:endParaRPr lang="es-ES" sz="3500" dirty="0"/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Análisis, </a:t>
            </a:r>
            <a:r>
              <a:rPr lang="es-ES_tradnl" sz="3500" dirty="0" smtClean="0"/>
              <a:t/>
            </a:r>
            <a:br>
              <a:rPr lang="es-ES_tradnl" sz="3500" dirty="0" smtClean="0"/>
            </a:br>
            <a:r>
              <a:rPr lang="es-ES_tradnl" sz="3500" dirty="0" smtClean="0"/>
              <a:t>Información </a:t>
            </a:r>
            <a:r>
              <a:rPr lang="es-ES_tradnl" sz="3500" dirty="0"/>
              <a:t>y Tecnología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Coordinación de Análisis y Estadística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09613390"/>
              </p:ext>
            </p:extLst>
          </p:nvPr>
        </p:nvGraphicFramePr>
        <p:xfrm>
          <a:off x="2423886" y="1730142"/>
          <a:ext cx="4296228" cy="471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de Análisis, </a:t>
            </a:r>
            <a:r>
              <a:rPr lang="es-ES_tradnl" sz="3500" dirty="0" smtClean="0"/>
              <a:t/>
            </a:r>
            <a:br>
              <a:rPr lang="es-ES_tradnl" sz="3500" dirty="0" smtClean="0"/>
            </a:br>
            <a:r>
              <a:rPr lang="es-ES_tradnl" sz="3500" dirty="0" smtClean="0"/>
              <a:t>Información </a:t>
            </a:r>
            <a:r>
              <a:rPr lang="es-ES_tradnl" sz="3500" dirty="0"/>
              <a:t>y Tecnología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Coordinación de Tecnología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02566337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3032239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08059736"/>
              </p:ext>
            </p:extLst>
          </p:nvPr>
        </p:nvGraphicFramePr>
        <p:xfrm>
          <a:off x="459660" y="1487603"/>
          <a:ext cx="8253265" cy="444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</a:p>
          <a:p>
            <a:pPr>
              <a:defRPr/>
            </a:pPr>
            <a:r>
              <a:rPr lang="es-MX" sz="2400" dirty="0" smtClean="0"/>
              <a:t>Área de cocina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2150016"/>
              </p:ext>
            </p:extLst>
          </p:nvPr>
        </p:nvGraphicFramePr>
        <p:xfrm>
          <a:off x="3411799" y="1667369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sz="2400" dirty="0" smtClean="0"/>
              <a:t>Jefatura de CISEC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57504809"/>
              </p:ext>
            </p:extLst>
          </p:nvPr>
        </p:nvGraphicFramePr>
        <p:xfrm>
          <a:off x="1890215" y="1911454"/>
          <a:ext cx="5363569" cy="3370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0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Coordinación de FORTASEG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54047282"/>
              </p:ext>
            </p:extLst>
          </p:nvPr>
        </p:nvGraphicFramePr>
        <p:xfrm>
          <a:off x="3002508" y="2064783"/>
          <a:ext cx="3138984" cy="3025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Coordinación de Recursos Financieros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34292265"/>
              </p:ext>
            </p:extLst>
          </p:nvPr>
        </p:nvGraphicFramePr>
        <p:xfrm>
          <a:off x="1842870" y="1392073"/>
          <a:ext cx="5458261" cy="481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5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Área Administrativa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61572659"/>
              </p:ext>
            </p:extLst>
          </p:nvPr>
        </p:nvGraphicFramePr>
        <p:xfrm>
          <a:off x="1195348" y="1222059"/>
          <a:ext cx="6568240" cy="529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677397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Inspección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Coordinación de Recursos Materiales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16162748"/>
              </p:ext>
            </p:extLst>
          </p:nvPr>
        </p:nvGraphicFramePr>
        <p:xfrm>
          <a:off x="526820" y="1705972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Jefatura de Mantenimiento Vehicular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41089900"/>
              </p:ext>
            </p:extLst>
          </p:nvPr>
        </p:nvGraphicFramePr>
        <p:xfrm>
          <a:off x="1510913" y="1881051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Área de Mantenimiento de Edificios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99637855"/>
              </p:ext>
            </p:extLst>
          </p:nvPr>
        </p:nvGraphicFramePr>
        <p:xfrm>
          <a:off x="176008" y="1424737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altLang="es-MX" sz="2400" dirty="0" smtClean="0"/>
              <a:t>Jefatura de Patrimonio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14886375"/>
              </p:ext>
            </p:extLst>
          </p:nvPr>
        </p:nvGraphicFramePr>
        <p:xfrm>
          <a:off x="2133819" y="1002587"/>
          <a:ext cx="4876362" cy="5368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/>
              <a:t>Dirección </a:t>
            </a:r>
            <a:r>
              <a:rPr lang="es-MX" sz="3500" dirty="0" smtClean="0"/>
              <a:t>Administrativa</a:t>
            </a:r>
            <a:endParaRPr lang="es-ES" sz="3500" dirty="0"/>
          </a:p>
          <a:p>
            <a:pPr>
              <a:defRPr/>
            </a:pPr>
            <a:r>
              <a:rPr lang="es-MX" sz="2400" dirty="0" smtClean="0"/>
              <a:t>Jefatura de Almacén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73048432"/>
              </p:ext>
            </p:extLst>
          </p:nvPr>
        </p:nvGraphicFramePr>
        <p:xfrm>
          <a:off x="1110562" y="1890990"/>
          <a:ext cx="6922875" cy="383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685891414"/>
              </p:ext>
            </p:extLst>
          </p:nvPr>
        </p:nvGraphicFramePr>
        <p:xfrm>
          <a:off x="2296138" y="1754708"/>
          <a:ext cx="4551723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General de Inspección</a:t>
            </a: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08389" y="160680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General de Inspección</a:t>
            </a:r>
          </a:p>
          <a:p>
            <a:pPr>
              <a:defRPr/>
            </a:pPr>
            <a:r>
              <a:rPr lang="es-ES_tradnl" sz="2400" dirty="0" smtClean="0"/>
              <a:t>Coordinación de Asuntos Internos</a:t>
            </a:r>
            <a:endParaRPr lang="es-ES" sz="24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71096352"/>
              </p:ext>
            </p:extLst>
          </p:nvPr>
        </p:nvGraphicFramePr>
        <p:xfrm>
          <a:off x="1571943" y="1505930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6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67505838"/>
              </p:ext>
            </p:extLst>
          </p:nvPr>
        </p:nvGraphicFramePr>
        <p:xfrm>
          <a:off x="918684" y="1719618"/>
          <a:ext cx="7306632" cy="3838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500" dirty="0" smtClean="0"/>
              <a:t>Dirección General de Inspección</a:t>
            </a:r>
          </a:p>
          <a:p>
            <a:pPr>
              <a:defRPr/>
            </a:pPr>
            <a:r>
              <a:rPr lang="es-ES_tradnl" sz="2400" dirty="0" smtClean="0"/>
              <a:t>Coordinación de Comunicación Social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2047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17464</TotalTime>
  <Words>5405</Words>
  <Application>Microsoft Office PowerPoint</Application>
  <PresentationFormat>Presentación en pantalla (4:3)</PresentationFormat>
  <Paragraphs>883</Paragraphs>
  <Slides>64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64</vt:i4>
      </vt:variant>
    </vt:vector>
  </HeadingPairs>
  <TitlesOfParts>
    <vt:vector size="70" baseType="lpstr">
      <vt:lpstr>MS Gothic</vt:lpstr>
      <vt:lpstr>Arial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SSPVM Nominas</cp:lastModifiedBy>
  <cp:revision>933</cp:revision>
  <cp:lastPrinted>2021-12-08T17:44:39Z</cp:lastPrinted>
  <dcterms:created xsi:type="dcterms:W3CDTF">2015-12-30T00:24:58Z</dcterms:created>
  <dcterms:modified xsi:type="dcterms:W3CDTF">2021-12-10T16:13:24Z</dcterms:modified>
</cp:coreProperties>
</file>