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56"/>
  </p:handoutMasterIdLst>
  <p:sldIdLst>
    <p:sldId id="334" r:id="rId2"/>
    <p:sldId id="332" r:id="rId3"/>
    <p:sldId id="336" r:id="rId4"/>
    <p:sldId id="335" r:id="rId5"/>
    <p:sldId id="337" r:id="rId6"/>
    <p:sldId id="349" r:id="rId7"/>
    <p:sldId id="350" r:id="rId8"/>
    <p:sldId id="351" r:id="rId9"/>
    <p:sldId id="352" r:id="rId10"/>
    <p:sldId id="353" r:id="rId11"/>
    <p:sldId id="354" r:id="rId12"/>
    <p:sldId id="409" r:id="rId13"/>
    <p:sldId id="355" r:id="rId14"/>
    <p:sldId id="357" r:id="rId15"/>
    <p:sldId id="358" r:id="rId16"/>
    <p:sldId id="360" r:id="rId17"/>
    <p:sldId id="361" r:id="rId18"/>
    <p:sldId id="406" r:id="rId19"/>
    <p:sldId id="362" r:id="rId20"/>
    <p:sldId id="363" r:id="rId21"/>
    <p:sldId id="368" r:id="rId22"/>
    <p:sldId id="410" r:id="rId23"/>
    <p:sldId id="376" r:id="rId24"/>
    <p:sldId id="377" r:id="rId25"/>
    <p:sldId id="387" r:id="rId26"/>
    <p:sldId id="379" r:id="rId27"/>
    <p:sldId id="369" r:id="rId28"/>
    <p:sldId id="370" r:id="rId29"/>
    <p:sldId id="414" r:id="rId30"/>
    <p:sldId id="371" r:id="rId31"/>
    <p:sldId id="372" r:id="rId32"/>
    <p:sldId id="374" r:id="rId33"/>
    <p:sldId id="381" r:id="rId34"/>
    <p:sldId id="382" r:id="rId35"/>
    <p:sldId id="383" r:id="rId36"/>
    <p:sldId id="407" r:id="rId37"/>
    <p:sldId id="408" r:id="rId38"/>
    <p:sldId id="384" r:id="rId39"/>
    <p:sldId id="344" r:id="rId40"/>
    <p:sldId id="345" r:id="rId41"/>
    <p:sldId id="346" r:id="rId42"/>
    <p:sldId id="347" r:id="rId43"/>
    <p:sldId id="348" r:id="rId44"/>
    <p:sldId id="339" r:id="rId45"/>
    <p:sldId id="397" r:id="rId46"/>
    <p:sldId id="396" r:id="rId47"/>
    <p:sldId id="398" r:id="rId48"/>
    <p:sldId id="340" r:id="rId49"/>
    <p:sldId id="341" r:id="rId50"/>
    <p:sldId id="342" r:id="rId51"/>
    <p:sldId id="402" r:id="rId52"/>
    <p:sldId id="401" r:id="rId53"/>
    <p:sldId id="404" r:id="rId54"/>
    <p:sldId id="405" r:id="rId55"/>
  </p:sldIdLst>
  <p:sldSz cx="9144000" cy="6858000" type="screen4x3"/>
  <p:notesSz cx="7010400" cy="92964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1A4A"/>
    <a:srgbClr val="D2B887"/>
    <a:srgbClr val="49C3B1"/>
    <a:srgbClr val="3F5588"/>
    <a:srgbClr val="3FAE2A"/>
    <a:srgbClr val="46797B"/>
    <a:srgbClr val="006241"/>
    <a:srgbClr val="618EB5"/>
    <a:srgbClr val="D14138"/>
    <a:srgbClr val="FF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68" autoAdjust="0"/>
    <p:restoredTop sz="94660"/>
  </p:normalViewPr>
  <p:slideViewPr>
    <p:cSldViewPr snapToGrid="0" snapToObjects="1" showGuides="1">
      <p:cViewPr varScale="1">
        <p:scale>
          <a:sx n="108" d="100"/>
          <a:sy n="108" d="100"/>
        </p:scale>
        <p:origin x="28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F7B375-C368-4CF7-B37C-35F28E69867B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39E5A63-1836-4BD9-807B-5F1439BB1339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Comisario(a) General</a:t>
          </a:r>
        </a:p>
      </dgm:t>
    </dgm:pt>
    <dgm:pt modelId="{2E21AA9E-7C93-4EAD-A802-966F9E95C54F}" type="parTrans" cxnId="{BD9824C3-60C5-48E5-9876-A32EE268895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D957C85F-128C-4014-A610-F3C678466289}" type="sibTrans" cxnId="{BD9824C3-60C5-48E5-9876-A32EE268895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959C761-5EC7-4E24-8DAE-FC7D87DCC942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la Academia y Centro de Capacitación Continua</a:t>
          </a:r>
        </a:p>
      </dgm:t>
    </dgm:pt>
    <dgm:pt modelId="{DBD1355B-9B28-4A5B-907E-653A181C2375}" type="parTrans" cxnId="{86480D09-6633-4EE7-95F6-CE350CED540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C5F84A3-3E46-4B89-80FC-660477646105}" type="sibTrans" cxnId="{86480D09-6633-4EE7-95F6-CE350CED540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FBBD309B-6074-4954-86E6-BCA1348403E4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Comando, Control,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Comunicaciones y Cómputo</a:t>
          </a:r>
        </a:p>
      </dgm:t>
    </dgm:pt>
    <dgm:pt modelId="{CA49EF5C-539F-462E-A0D2-BA5F001D1741}" type="parTrans" cxnId="{2959B1E3-3CF3-42FC-B6D8-7BE46F5F475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47157E1F-129C-4719-B4E9-87497E5AFB4E}" type="sibTrans" cxnId="{2959B1E3-3CF3-42FC-B6D8-7BE46F5F475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3E767EB9-A1FB-408E-8B60-7642F6313F0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Prevención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Social del Delito</a:t>
          </a:r>
        </a:p>
      </dgm:t>
    </dgm:pt>
    <dgm:pt modelId="{AD26C526-D4AF-4694-A024-65FDF43A1D97}" type="parTrans" cxnId="{B9E0078D-38A2-4214-A09E-FC0FC5686F3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D29D74A3-5B84-432D-9DF6-7E823F5079C5}" type="sibTrans" cxnId="{B9E0078D-38A2-4214-A09E-FC0FC5686F3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1666C48A-5CE7-4245-AC41-A716874C803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Análisis, Información Y Tecnología</a:t>
          </a:r>
        </a:p>
      </dgm:t>
    </dgm:pt>
    <dgm:pt modelId="{7D265B2B-358A-42E6-90FD-A694CE44E360}" type="parTrans" cxnId="{39F2BC43-10AB-40B4-8295-E3A9F1FB3A2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67CFFD3A-C435-46AC-9D63-C1D08DE2C806}" type="sibTrans" cxnId="{39F2BC43-10AB-40B4-8295-E3A9F1FB3A2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E51B9DD1-2986-4C56-83D4-06A3C090549A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Director(a)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Administrativo(a)</a:t>
          </a:r>
        </a:p>
      </dgm:t>
    </dgm:pt>
    <dgm:pt modelId="{84D3BF81-2FCA-4A5A-A3B1-C001EF6213DB}" type="parTrans" cxnId="{995C8178-AC77-43D4-AB5A-606353BEC17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355CB244-2BBB-4083-98C3-492B6429D781}" type="sibTrans" cxnId="{995C8178-AC77-43D4-AB5A-606353BEC17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C2D5AC55-EDAB-4529-A17B-8FA936296042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General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De Inspección</a:t>
          </a:r>
        </a:p>
      </dgm:t>
    </dgm:pt>
    <dgm:pt modelId="{F54485E4-9A44-49BF-85ED-3EBF68299C40}" type="parTrans" cxnId="{CBD861D3-9B93-4BE7-AC99-C89C0151881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193652C-0BBC-4026-9EB0-426241996413}" type="sibTrans" cxnId="{CBD861D3-9B93-4BE7-AC99-C89C0151881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F02817E7-2E38-4A19-81DE-3640A128A9A6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de Policía</a:t>
          </a:r>
        </a:p>
      </dgm:t>
    </dgm:pt>
    <dgm:pt modelId="{3A0DF4B1-120A-4CD9-9C88-B0A2EE6BEBA9}" type="parTrans" cxnId="{1E5CF181-3B94-4792-BD95-A54B380950D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C70A8F80-E255-48FF-BFA6-E8A21D8252F7}" type="sibTrans" cxnId="{1E5CF181-3B94-4792-BD95-A54B380950D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0E7F2129-11FF-4752-9120-1B79F912E913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Director(a) de Tránsito</a:t>
          </a:r>
        </a:p>
      </dgm:t>
    </dgm:pt>
    <dgm:pt modelId="{315FE9B1-82EB-4CDD-A37B-C396CDB6263D}" type="parTrans" cxnId="{DE535658-6013-459E-95B1-EE955BFEF68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7E569EFC-2190-4C50-AAA9-6643CBF4B1F9}" type="sibTrans" cxnId="{DE535658-6013-459E-95B1-EE955BFEF68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EA0B8534-7042-4975-B0F6-C82297DB253A}" type="pres">
      <dgm:prSet presAssocID="{F2F7B375-C368-4CF7-B37C-35F28E6986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50EACFD8-D33E-4C1D-BF39-0716AA130BE9}" type="pres">
      <dgm:prSet presAssocID="{939E5A63-1836-4BD9-807B-5F1439BB1339}" presName="hierRoot1" presStyleCnt="0">
        <dgm:presLayoutVars>
          <dgm:hierBranch val="hang"/>
        </dgm:presLayoutVars>
      </dgm:prSet>
      <dgm:spPr/>
      <dgm:t>
        <a:bodyPr/>
        <a:lstStyle/>
        <a:p>
          <a:endParaRPr lang="es-ES"/>
        </a:p>
      </dgm:t>
    </dgm:pt>
    <dgm:pt modelId="{2C4600C7-D5FA-4C57-AE8D-F31FB2603F7C}" type="pres">
      <dgm:prSet presAssocID="{939E5A63-1836-4BD9-807B-5F1439BB1339}" presName="rootComposite1" presStyleCnt="0"/>
      <dgm:spPr/>
      <dgm:t>
        <a:bodyPr/>
        <a:lstStyle/>
        <a:p>
          <a:endParaRPr lang="es-ES"/>
        </a:p>
      </dgm:t>
    </dgm:pt>
    <dgm:pt modelId="{5BBF5B38-B01E-44B2-9779-EF00B5006E6C}" type="pres">
      <dgm:prSet presAssocID="{939E5A63-1836-4BD9-807B-5F1439BB1339}" presName="rootText1" presStyleLbl="node0" presStyleIdx="0" presStyleCnt="1" custScaleX="199637" custScaleY="117455" custLinFactNeighborY="38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60076F7-B3A1-4FA0-909D-6A552133AB8F}" type="pres">
      <dgm:prSet presAssocID="{939E5A63-1836-4BD9-807B-5F1439BB1339}" presName="rootConnector1" presStyleLbl="node1" presStyleIdx="0" presStyleCnt="0"/>
      <dgm:spPr/>
      <dgm:t>
        <a:bodyPr/>
        <a:lstStyle/>
        <a:p>
          <a:endParaRPr lang="es-ES"/>
        </a:p>
      </dgm:t>
    </dgm:pt>
    <dgm:pt modelId="{8C0EFED7-C75D-487F-AF06-638113B95817}" type="pres">
      <dgm:prSet presAssocID="{939E5A63-1836-4BD9-807B-5F1439BB1339}" presName="hierChild2" presStyleCnt="0"/>
      <dgm:spPr/>
      <dgm:t>
        <a:bodyPr/>
        <a:lstStyle/>
        <a:p>
          <a:endParaRPr lang="es-ES"/>
        </a:p>
      </dgm:t>
    </dgm:pt>
    <dgm:pt modelId="{E57544EF-8F74-4F4E-807A-5F0DA4044F6B}" type="pres">
      <dgm:prSet presAssocID="{DBD1355B-9B28-4A5B-907E-653A181C2375}" presName="Name48" presStyleLbl="parChTrans1D2" presStyleIdx="0" presStyleCnt="6"/>
      <dgm:spPr/>
      <dgm:t>
        <a:bodyPr/>
        <a:lstStyle/>
        <a:p>
          <a:endParaRPr lang="es-ES"/>
        </a:p>
      </dgm:t>
    </dgm:pt>
    <dgm:pt modelId="{7F904D8F-5CD7-4141-B582-B33699B76C8B}" type="pres">
      <dgm:prSet presAssocID="{2959C761-5EC7-4E24-8DAE-FC7D87DCC94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D31C6F0-6A47-4DB5-A058-4A72AC2647D2}" type="pres">
      <dgm:prSet presAssocID="{2959C761-5EC7-4E24-8DAE-FC7D87DCC942}" presName="rootComposite" presStyleCnt="0"/>
      <dgm:spPr/>
      <dgm:t>
        <a:bodyPr/>
        <a:lstStyle/>
        <a:p>
          <a:endParaRPr lang="es-ES"/>
        </a:p>
      </dgm:t>
    </dgm:pt>
    <dgm:pt modelId="{16AAF0CA-6CD6-47AA-8AB6-DCBF20F41BA5}" type="pres">
      <dgm:prSet presAssocID="{2959C761-5EC7-4E24-8DAE-FC7D87DCC942}" presName="rootText" presStyleLbl="node2" presStyleIdx="0" presStyleCnt="6" custScaleX="176035" custScaleY="100591" custLinFactNeighborY="-6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813D077-2C53-4523-A3B3-D15C939BBCC3}" type="pres">
      <dgm:prSet presAssocID="{2959C761-5EC7-4E24-8DAE-FC7D87DCC942}" presName="rootConnector" presStyleLbl="node2" presStyleIdx="0" presStyleCnt="6"/>
      <dgm:spPr/>
      <dgm:t>
        <a:bodyPr/>
        <a:lstStyle/>
        <a:p>
          <a:endParaRPr lang="es-ES"/>
        </a:p>
      </dgm:t>
    </dgm:pt>
    <dgm:pt modelId="{56FAD635-5570-4965-8906-B65F3FF923AC}" type="pres">
      <dgm:prSet presAssocID="{2959C761-5EC7-4E24-8DAE-FC7D87DCC942}" presName="hierChild4" presStyleCnt="0"/>
      <dgm:spPr/>
      <dgm:t>
        <a:bodyPr/>
        <a:lstStyle/>
        <a:p>
          <a:endParaRPr lang="es-ES"/>
        </a:p>
      </dgm:t>
    </dgm:pt>
    <dgm:pt modelId="{DD325BCE-7A73-4D98-8C65-3B6F553BA18E}" type="pres">
      <dgm:prSet presAssocID="{2959C761-5EC7-4E24-8DAE-FC7D87DCC942}" presName="hierChild5" presStyleCnt="0"/>
      <dgm:spPr/>
      <dgm:t>
        <a:bodyPr/>
        <a:lstStyle/>
        <a:p>
          <a:endParaRPr lang="es-ES"/>
        </a:p>
      </dgm:t>
    </dgm:pt>
    <dgm:pt modelId="{0CEA848E-F745-48DC-BC4D-94F87A0E876C}" type="pres">
      <dgm:prSet presAssocID="{CA49EF5C-539F-462E-A0D2-BA5F001D1741}" presName="Name48" presStyleLbl="parChTrans1D2" presStyleIdx="1" presStyleCnt="6"/>
      <dgm:spPr/>
      <dgm:t>
        <a:bodyPr/>
        <a:lstStyle/>
        <a:p>
          <a:endParaRPr lang="es-ES"/>
        </a:p>
      </dgm:t>
    </dgm:pt>
    <dgm:pt modelId="{A815AC46-6658-4C9B-B858-24A5E537C331}" type="pres">
      <dgm:prSet presAssocID="{FBBD309B-6074-4954-86E6-BCA1348403E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E5D6C11-7653-4696-A3DF-A224301B118E}" type="pres">
      <dgm:prSet presAssocID="{FBBD309B-6074-4954-86E6-BCA1348403E4}" presName="rootComposite" presStyleCnt="0"/>
      <dgm:spPr/>
      <dgm:t>
        <a:bodyPr/>
        <a:lstStyle/>
        <a:p>
          <a:endParaRPr lang="es-ES"/>
        </a:p>
      </dgm:t>
    </dgm:pt>
    <dgm:pt modelId="{3AF400D8-E83E-422C-8BAD-B5DAB885243F}" type="pres">
      <dgm:prSet presAssocID="{FBBD309B-6074-4954-86E6-BCA1348403E4}" presName="rootText" presStyleLbl="node2" presStyleIdx="1" presStyleCnt="6" custScaleX="176035" custScaleY="10059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A39167A-2B14-4E44-852D-0255EBE87918}" type="pres">
      <dgm:prSet presAssocID="{FBBD309B-6074-4954-86E6-BCA1348403E4}" presName="rootConnector" presStyleLbl="node2" presStyleIdx="1" presStyleCnt="6"/>
      <dgm:spPr/>
      <dgm:t>
        <a:bodyPr/>
        <a:lstStyle/>
        <a:p>
          <a:endParaRPr lang="es-ES"/>
        </a:p>
      </dgm:t>
    </dgm:pt>
    <dgm:pt modelId="{E78DC8C3-40AD-420D-B4F7-C1A8AA7F4009}" type="pres">
      <dgm:prSet presAssocID="{FBBD309B-6074-4954-86E6-BCA1348403E4}" presName="hierChild4" presStyleCnt="0"/>
      <dgm:spPr/>
      <dgm:t>
        <a:bodyPr/>
        <a:lstStyle/>
        <a:p>
          <a:endParaRPr lang="es-ES"/>
        </a:p>
      </dgm:t>
    </dgm:pt>
    <dgm:pt modelId="{142E3F40-F9C8-468A-A8EA-8C7A77A407CF}" type="pres">
      <dgm:prSet presAssocID="{FBBD309B-6074-4954-86E6-BCA1348403E4}" presName="hierChild5" presStyleCnt="0"/>
      <dgm:spPr/>
      <dgm:t>
        <a:bodyPr/>
        <a:lstStyle/>
        <a:p>
          <a:endParaRPr lang="es-ES"/>
        </a:p>
      </dgm:t>
    </dgm:pt>
    <dgm:pt modelId="{2A7A0EF7-EA05-4989-8854-6871EFB1F1A9}" type="pres">
      <dgm:prSet presAssocID="{AD26C526-D4AF-4694-A024-65FDF43A1D97}" presName="Name48" presStyleLbl="parChTrans1D2" presStyleIdx="2" presStyleCnt="6"/>
      <dgm:spPr/>
      <dgm:t>
        <a:bodyPr/>
        <a:lstStyle/>
        <a:p>
          <a:endParaRPr lang="es-ES"/>
        </a:p>
      </dgm:t>
    </dgm:pt>
    <dgm:pt modelId="{DF1BBBDB-7326-4FF8-802D-531DAF073833}" type="pres">
      <dgm:prSet presAssocID="{3E767EB9-A1FB-408E-8B60-7642F6313F0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5AC88EA-6A44-4A2D-A9B2-6A640CD62D87}" type="pres">
      <dgm:prSet presAssocID="{3E767EB9-A1FB-408E-8B60-7642F6313F0C}" presName="rootComposite" presStyleCnt="0"/>
      <dgm:spPr/>
      <dgm:t>
        <a:bodyPr/>
        <a:lstStyle/>
        <a:p>
          <a:endParaRPr lang="es-ES"/>
        </a:p>
      </dgm:t>
    </dgm:pt>
    <dgm:pt modelId="{990FC1FE-2F3E-4449-B0C0-644E01E26260}" type="pres">
      <dgm:prSet presAssocID="{3E767EB9-A1FB-408E-8B60-7642F6313F0C}" presName="rootText" presStyleLbl="node2" presStyleIdx="2" presStyleCnt="6" custScaleX="176035" custScaleY="10059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1BF970F-773E-4EA4-94E1-8249F17DFCAA}" type="pres">
      <dgm:prSet presAssocID="{3E767EB9-A1FB-408E-8B60-7642F6313F0C}" presName="rootConnector" presStyleLbl="node2" presStyleIdx="2" presStyleCnt="6"/>
      <dgm:spPr/>
      <dgm:t>
        <a:bodyPr/>
        <a:lstStyle/>
        <a:p>
          <a:endParaRPr lang="es-ES"/>
        </a:p>
      </dgm:t>
    </dgm:pt>
    <dgm:pt modelId="{8C9D046A-7752-424D-838B-04164A6DEE61}" type="pres">
      <dgm:prSet presAssocID="{3E767EB9-A1FB-408E-8B60-7642F6313F0C}" presName="hierChild4" presStyleCnt="0"/>
      <dgm:spPr/>
      <dgm:t>
        <a:bodyPr/>
        <a:lstStyle/>
        <a:p>
          <a:endParaRPr lang="es-ES"/>
        </a:p>
      </dgm:t>
    </dgm:pt>
    <dgm:pt modelId="{622D85E4-6BFA-4E38-97E2-3F6F752D81AF}" type="pres">
      <dgm:prSet presAssocID="{3E767EB9-A1FB-408E-8B60-7642F6313F0C}" presName="hierChild5" presStyleCnt="0"/>
      <dgm:spPr/>
      <dgm:t>
        <a:bodyPr/>
        <a:lstStyle/>
        <a:p>
          <a:endParaRPr lang="es-ES"/>
        </a:p>
      </dgm:t>
    </dgm:pt>
    <dgm:pt modelId="{C9D6FA65-2522-463B-816C-03F08B3589AF}" type="pres">
      <dgm:prSet presAssocID="{7D265B2B-358A-42E6-90FD-A694CE44E360}" presName="Name48" presStyleLbl="parChTrans1D2" presStyleIdx="3" presStyleCnt="6"/>
      <dgm:spPr/>
      <dgm:t>
        <a:bodyPr/>
        <a:lstStyle/>
        <a:p>
          <a:endParaRPr lang="es-ES"/>
        </a:p>
      </dgm:t>
    </dgm:pt>
    <dgm:pt modelId="{274804DE-4741-4B6B-AD97-19F21D4AA930}" type="pres">
      <dgm:prSet presAssocID="{1666C48A-5CE7-4245-AC41-A716874C803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701BD92-1B7C-4221-B7B0-008F84831DC0}" type="pres">
      <dgm:prSet presAssocID="{1666C48A-5CE7-4245-AC41-A716874C803E}" presName="rootComposite" presStyleCnt="0"/>
      <dgm:spPr/>
      <dgm:t>
        <a:bodyPr/>
        <a:lstStyle/>
        <a:p>
          <a:endParaRPr lang="es-ES"/>
        </a:p>
      </dgm:t>
    </dgm:pt>
    <dgm:pt modelId="{A2C57FEC-9BE4-4D2C-AE94-7ED30BF0747B}" type="pres">
      <dgm:prSet presAssocID="{1666C48A-5CE7-4245-AC41-A716874C803E}" presName="rootText" presStyleLbl="node2" presStyleIdx="3" presStyleCnt="6" custScaleX="176035" custScaleY="10059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8380635-FDBC-4025-B56F-DACFF8EA11FC}" type="pres">
      <dgm:prSet presAssocID="{1666C48A-5CE7-4245-AC41-A716874C803E}" presName="rootConnector" presStyleLbl="node2" presStyleIdx="3" presStyleCnt="6"/>
      <dgm:spPr/>
      <dgm:t>
        <a:bodyPr/>
        <a:lstStyle/>
        <a:p>
          <a:endParaRPr lang="es-ES"/>
        </a:p>
      </dgm:t>
    </dgm:pt>
    <dgm:pt modelId="{C4C27117-A6E1-4E7A-A75F-9EB4F14D82B1}" type="pres">
      <dgm:prSet presAssocID="{1666C48A-5CE7-4245-AC41-A716874C803E}" presName="hierChild4" presStyleCnt="0"/>
      <dgm:spPr/>
      <dgm:t>
        <a:bodyPr/>
        <a:lstStyle/>
        <a:p>
          <a:endParaRPr lang="es-ES"/>
        </a:p>
      </dgm:t>
    </dgm:pt>
    <dgm:pt modelId="{76559BAE-D9CF-45F3-ABF9-AF19FFED464F}" type="pres">
      <dgm:prSet presAssocID="{1666C48A-5CE7-4245-AC41-A716874C803E}" presName="hierChild5" presStyleCnt="0"/>
      <dgm:spPr/>
      <dgm:t>
        <a:bodyPr/>
        <a:lstStyle/>
        <a:p>
          <a:endParaRPr lang="es-ES"/>
        </a:p>
      </dgm:t>
    </dgm:pt>
    <dgm:pt modelId="{9B4ACA6F-76B2-4836-8D28-7C8985B6159B}" type="pres">
      <dgm:prSet presAssocID="{84D3BF81-2FCA-4A5A-A3B1-C001EF6213DB}" presName="Name48" presStyleLbl="parChTrans1D2" presStyleIdx="4" presStyleCnt="6"/>
      <dgm:spPr/>
      <dgm:t>
        <a:bodyPr/>
        <a:lstStyle/>
        <a:p>
          <a:endParaRPr lang="es-ES"/>
        </a:p>
      </dgm:t>
    </dgm:pt>
    <dgm:pt modelId="{69FE62EA-1687-43A4-AC0A-51A6383EF82A}" type="pres">
      <dgm:prSet presAssocID="{E51B9DD1-2986-4C56-83D4-06A3C090549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41E7C514-F32C-4BA1-9F04-B51EAC3034B4}" type="pres">
      <dgm:prSet presAssocID="{E51B9DD1-2986-4C56-83D4-06A3C090549A}" presName="rootComposite" presStyleCnt="0"/>
      <dgm:spPr/>
      <dgm:t>
        <a:bodyPr/>
        <a:lstStyle/>
        <a:p>
          <a:endParaRPr lang="es-ES"/>
        </a:p>
      </dgm:t>
    </dgm:pt>
    <dgm:pt modelId="{0AF4A2FE-3782-4531-9578-5D68823CAAC2}" type="pres">
      <dgm:prSet presAssocID="{E51B9DD1-2986-4C56-83D4-06A3C090549A}" presName="rootText" presStyleLbl="node2" presStyleIdx="4" presStyleCnt="6" custScaleX="176035" custScaleY="10059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4F9FBA-5FCD-4E50-9DC6-75CFF1353251}" type="pres">
      <dgm:prSet presAssocID="{E51B9DD1-2986-4C56-83D4-06A3C090549A}" presName="rootConnector" presStyleLbl="node2" presStyleIdx="4" presStyleCnt="6"/>
      <dgm:spPr/>
      <dgm:t>
        <a:bodyPr/>
        <a:lstStyle/>
        <a:p>
          <a:endParaRPr lang="es-ES"/>
        </a:p>
      </dgm:t>
    </dgm:pt>
    <dgm:pt modelId="{FC007650-C51D-428E-8744-5E46BDD14776}" type="pres">
      <dgm:prSet presAssocID="{E51B9DD1-2986-4C56-83D4-06A3C090549A}" presName="hierChild4" presStyleCnt="0"/>
      <dgm:spPr/>
      <dgm:t>
        <a:bodyPr/>
        <a:lstStyle/>
        <a:p>
          <a:endParaRPr lang="es-ES"/>
        </a:p>
      </dgm:t>
    </dgm:pt>
    <dgm:pt modelId="{7DD28343-4996-49D8-93D6-2246522BEF77}" type="pres">
      <dgm:prSet presAssocID="{E51B9DD1-2986-4C56-83D4-06A3C090549A}" presName="hierChild5" presStyleCnt="0"/>
      <dgm:spPr/>
      <dgm:t>
        <a:bodyPr/>
        <a:lstStyle/>
        <a:p>
          <a:endParaRPr lang="es-ES"/>
        </a:p>
      </dgm:t>
    </dgm:pt>
    <dgm:pt modelId="{B3A76A5E-8CD4-4043-A418-A7E8538F5411}" type="pres">
      <dgm:prSet presAssocID="{F54485E4-9A44-49BF-85ED-3EBF68299C40}" presName="Name48" presStyleLbl="parChTrans1D2" presStyleIdx="5" presStyleCnt="6"/>
      <dgm:spPr/>
      <dgm:t>
        <a:bodyPr/>
        <a:lstStyle/>
        <a:p>
          <a:endParaRPr lang="es-ES"/>
        </a:p>
      </dgm:t>
    </dgm:pt>
    <dgm:pt modelId="{485A42E3-3F5B-4169-8FFD-A3CF8424BA03}" type="pres">
      <dgm:prSet presAssocID="{C2D5AC55-EDAB-4529-A17B-8FA936296042}" presName="hierRoot2" presStyleCnt="0">
        <dgm:presLayoutVars>
          <dgm:hierBranch val="hang"/>
        </dgm:presLayoutVars>
      </dgm:prSet>
      <dgm:spPr/>
      <dgm:t>
        <a:bodyPr/>
        <a:lstStyle/>
        <a:p>
          <a:endParaRPr lang="es-ES"/>
        </a:p>
      </dgm:t>
    </dgm:pt>
    <dgm:pt modelId="{7B1FEC7D-C133-4FF6-984E-400817CAC986}" type="pres">
      <dgm:prSet presAssocID="{C2D5AC55-EDAB-4529-A17B-8FA936296042}" presName="rootComposite" presStyleCnt="0"/>
      <dgm:spPr/>
      <dgm:t>
        <a:bodyPr/>
        <a:lstStyle/>
        <a:p>
          <a:endParaRPr lang="es-ES"/>
        </a:p>
      </dgm:t>
    </dgm:pt>
    <dgm:pt modelId="{59235B3B-BC15-46C0-8CB8-24909E636BAF}" type="pres">
      <dgm:prSet presAssocID="{C2D5AC55-EDAB-4529-A17B-8FA936296042}" presName="rootText" presStyleLbl="node2" presStyleIdx="5" presStyleCnt="6" custScaleX="176035" custScaleY="100591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CE8E717-787E-4502-9E6C-885691C8E3C7}" type="pres">
      <dgm:prSet presAssocID="{C2D5AC55-EDAB-4529-A17B-8FA936296042}" presName="rootConnector" presStyleLbl="node2" presStyleIdx="5" presStyleCnt="6"/>
      <dgm:spPr/>
      <dgm:t>
        <a:bodyPr/>
        <a:lstStyle/>
        <a:p>
          <a:endParaRPr lang="es-ES"/>
        </a:p>
      </dgm:t>
    </dgm:pt>
    <dgm:pt modelId="{1D78EAB9-0134-4B3A-AEC5-379C183CB949}" type="pres">
      <dgm:prSet presAssocID="{C2D5AC55-EDAB-4529-A17B-8FA936296042}" presName="hierChild4" presStyleCnt="0"/>
      <dgm:spPr/>
      <dgm:t>
        <a:bodyPr/>
        <a:lstStyle/>
        <a:p>
          <a:endParaRPr lang="es-ES"/>
        </a:p>
      </dgm:t>
    </dgm:pt>
    <dgm:pt modelId="{66D58C35-5756-4BCC-A575-20C7DA6B571B}" type="pres">
      <dgm:prSet presAssocID="{3A0DF4B1-120A-4CD9-9C88-B0A2EE6BEBA9}" presName="Name48" presStyleLbl="parChTrans1D3" presStyleIdx="0" presStyleCnt="2"/>
      <dgm:spPr/>
      <dgm:t>
        <a:bodyPr/>
        <a:lstStyle/>
        <a:p>
          <a:endParaRPr lang="es-ES"/>
        </a:p>
      </dgm:t>
    </dgm:pt>
    <dgm:pt modelId="{0EA7FA48-A7A8-480E-B5C6-A78ADA30636D}" type="pres">
      <dgm:prSet presAssocID="{F02817E7-2E38-4A19-81DE-3640A128A9A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72018A7-FC81-4319-B65E-15D9EC9403F9}" type="pres">
      <dgm:prSet presAssocID="{F02817E7-2E38-4A19-81DE-3640A128A9A6}" presName="rootComposite" presStyleCnt="0"/>
      <dgm:spPr/>
      <dgm:t>
        <a:bodyPr/>
        <a:lstStyle/>
        <a:p>
          <a:endParaRPr lang="es-ES"/>
        </a:p>
      </dgm:t>
    </dgm:pt>
    <dgm:pt modelId="{3935AD09-B16F-4E8E-90C3-CD8A253D6F7F}" type="pres">
      <dgm:prSet presAssocID="{F02817E7-2E38-4A19-81DE-3640A128A9A6}" presName="rootText" presStyleLbl="node3" presStyleIdx="0" presStyleCnt="2" custScaleX="128998" custScaleY="77399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EA5F7E8-965B-4849-851E-10E4E97637CD}" type="pres">
      <dgm:prSet presAssocID="{F02817E7-2E38-4A19-81DE-3640A128A9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EE970B4D-85BE-454A-B56C-73E9D37502CA}" type="pres">
      <dgm:prSet presAssocID="{F02817E7-2E38-4A19-81DE-3640A128A9A6}" presName="hierChild4" presStyleCnt="0"/>
      <dgm:spPr/>
      <dgm:t>
        <a:bodyPr/>
        <a:lstStyle/>
        <a:p>
          <a:endParaRPr lang="es-ES"/>
        </a:p>
      </dgm:t>
    </dgm:pt>
    <dgm:pt modelId="{ED5F6159-1AE2-4D42-8CCC-98112CD4F7A5}" type="pres">
      <dgm:prSet presAssocID="{F02817E7-2E38-4A19-81DE-3640A128A9A6}" presName="hierChild5" presStyleCnt="0"/>
      <dgm:spPr/>
      <dgm:t>
        <a:bodyPr/>
        <a:lstStyle/>
        <a:p>
          <a:endParaRPr lang="es-ES"/>
        </a:p>
      </dgm:t>
    </dgm:pt>
    <dgm:pt modelId="{8EBA1CE9-2ADC-48BB-A575-E41CBE87CF00}" type="pres">
      <dgm:prSet presAssocID="{315FE9B1-82EB-4CDD-A37B-C396CDB6263D}" presName="Name48" presStyleLbl="parChTrans1D3" presStyleIdx="1" presStyleCnt="2"/>
      <dgm:spPr/>
      <dgm:t>
        <a:bodyPr/>
        <a:lstStyle/>
        <a:p>
          <a:endParaRPr lang="es-ES"/>
        </a:p>
      </dgm:t>
    </dgm:pt>
    <dgm:pt modelId="{DA4C3F7A-0EE3-4EA1-B300-6F9B916EEDAA}" type="pres">
      <dgm:prSet presAssocID="{0E7F2129-11FF-4752-9120-1B79F912E913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9EF6D20-BE54-4D2B-BD5F-6C7A111D575F}" type="pres">
      <dgm:prSet presAssocID="{0E7F2129-11FF-4752-9120-1B79F912E913}" presName="rootComposite" presStyleCnt="0"/>
      <dgm:spPr/>
      <dgm:t>
        <a:bodyPr/>
        <a:lstStyle/>
        <a:p>
          <a:endParaRPr lang="es-ES"/>
        </a:p>
      </dgm:t>
    </dgm:pt>
    <dgm:pt modelId="{D7977FD6-0A2F-46D0-8DC3-97E3529CB754}" type="pres">
      <dgm:prSet presAssocID="{0E7F2129-11FF-4752-9120-1B79F912E913}" presName="rootText" presStyleLbl="node3" presStyleIdx="1" presStyleCnt="2" custScaleX="128998" custScaleY="77399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D02DC59-CE58-4CA2-9D1E-3BA9DFA88BEC}" type="pres">
      <dgm:prSet presAssocID="{0E7F2129-11FF-4752-9120-1B79F912E913}" presName="rootConnector" presStyleLbl="node3" presStyleIdx="1" presStyleCnt="2"/>
      <dgm:spPr/>
      <dgm:t>
        <a:bodyPr/>
        <a:lstStyle/>
        <a:p>
          <a:endParaRPr lang="es-ES"/>
        </a:p>
      </dgm:t>
    </dgm:pt>
    <dgm:pt modelId="{9B9FABF0-0B66-4149-AB1E-D808C0B3B621}" type="pres">
      <dgm:prSet presAssocID="{0E7F2129-11FF-4752-9120-1B79F912E913}" presName="hierChild4" presStyleCnt="0"/>
      <dgm:spPr/>
      <dgm:t>
        <a:bodyPr/>
        <a:lstStyle/>
        <a:p>
          <a:endParaRPr lang="es-ES"/>
        </a:p>
      </dgm:t>
    </dgm:pt>
    <dgm:pt modelId="{C3E5A316-3209-4761-B6CA-152DB76DB979}" type="pres">
      <dgm:prSet presAssocID="{0E7F2129-11FF-4752-9120-1B79F912E913}" presName="hierChild5" presStyleCnt="0"/>
      <dgm:spPr/>
      <dgm:t>
        <a:bodyPr/>
        <a:lstStyle/>
        <a:p>
          <a:endParaRPr lang="es-ES"/>
        </a:p>
      </dgm:t>
    </dgm:pt>
    <dgm:pt modelId="{E1F98CBD-554A-4649-A245-C71A8F83A99B}" type="pres">
      <dgm:prSet presAssocID="{C2D5AC55-EDAB-4529-A17B-8FA936296042}" presName="hierChild5" presStyleCnt="0"/>
      <dgm:spPr/>
      <dgm:t>
        <a:bodyPr/>
        <a:lstStyle/>
        <a:p>
          <a:endParaRPr lang="es-ES"/>
        </a:p>
      </dgm:t>
    </dgm:pt>
    <dgm:pt modelId="{C6D286CA-9E9E-48B3-8166-383EB1BFB00C}" type="pres">
      <dgm:prSet presAssocID="{939E5A63-1836-4BD9-807B-5F1439BB1339}" presName="hierChild3" presStyleCnt="0"/>
      <dgm:spPr/>
      <dgm:t>
        <a:bodyPr/>
        <a:lstStyle/>
        <a:p>
          <a:endParaRPr lang="es-ES"/>
        </a:p>
      </dgm:t>
    </dgm:pt>
  </dgm:ptLst>
  <dgm:cxnLst>
    <dgm:cxn modelId="{1E5CF181-3B94-4792-BD95-A54B380950D3}" srcId="{C2D5AC55-EDAB-4529-A17B-8FA936296042}" destId="{F02817E7-2E38-4A19-81DE-3640A128A9A6}" srcOrd="0" destOrd="0" parTransId="{3A0DF4B1-120A-4CD9-9C88-B0A2EE6BEBA9}" sibTransId="{C70A8F80-E255-48FF-BFA6-E8A21D8252F7}"/>
    <dgm:cxn modelId="{7CD73DF6-0281-4117-9782-7B8324561DD0}" type="presOf" srcId="{E51B9DD1-2986-4C56-83D4-06A3C090549A}" destId="{704F9FBA-5FCD-4E50-9DC6-75CFF1353251}" srcOrd="1" destOrd="0" presId="urn:microsoft.com/office/officeart/2005/8/layout/orgChart1"/>
    <dgm:cxn modelId="{25CB3060-6219-4558-8B83-6B3A258A55F1}" type="presOf" srcId="{AD26C526-D4AF-4694-A024-65FDF43A1D97}" destId="{2A7A0EF7-EA05-4989-8854-6871EFB1F1A9}" srcOrd="0" destOrd="0" presId="urn:microsoft.com/office/officeart/2005/8/layout/orgChart1"/>
    <dgm:cxn modelId="{32D42F1C-E279-4DD3-9BC2-BAF8F31B94CA}" type="presOf" srcId="{FBBD309B-6074-4954-86E6-BCA1348403E4}" destId="{5A39167A-2B14-4E44-852D-0255EBE87918}" srcOrd="1" destOrd="0" presId="urn:microsoft.com/office/officeart/2005/8/layout/orgChart1"/>
    <dgm:cxn modelId="{FD8C492C-1BE2-4B0A-BBBD-DE173D08D752}" type="presOf" srcId="{315FE9B1-82EB-4CDD-A37B-C396CDB6263D}" destId="{8EBA1CE9-2ADC-48BB-A575-E41CBE87CF00}" srcOrd="0" destOrd="0" presId="urn:microsoft.com/office/officeart/2005/8/layout/orgChart1"/>
    <dgm:cxn modelId="{E717CF94-E301-4715-BC94-27652DB10F4F}" type="presOf" srcId="{0E7F2129-11FF-4752-9120-1B79F912E913}" destId="{D7977FD6-0A2F-46D0-8DC3-97E3529CB754}" srcOrd="0" destOrd="0" presId="urn:microsoft.com/office/officeart/2005/8/layout/orgChart1"/>
    <dgm:cxn modelId="{BD9824C3-60C5-48E5-9876-A32EE2688958}" srcId="{F2F7B375-C368-4CF7-B37C-35F28E69867B}" destId="{939E5A63-1836-4BD9-807B-5F1439BB1339}" srcOrd="0" destOrd="0" parTransId="{2E21AA9E-7C93-4EAD-A802-966F9E95C54F}" sibTransId="{D957C85F-128C-4014-A610-F3C678466289}"/>
    <dgm:cxn modelId="{2869FF57-050A-4CB7-B88C-CB3A454AFECF}" type="presOf" srcId="{C2D5AC55-EDAB-4529-A17B-8FA936296042}" destId="{2CE8E717-787E-4502-9E6C-885691C8E3C7}" srcOrd="1" destOrd="0" presId="urn:microsoft.com/office/officeart/2005/8/layout/orgChart1"/>
    <dgm:cxn modelId="{2959B1E3-3CF3-42FC-B6D8-7BE46F5F475B}" srcId="{939E5A63-1836-4BD9-807B-5F1439BB1339}" destId="{FBBD309B-6074-4954-86E6-BCA1348403E4}" srcOrd="1" destOrd="0" parTransId="{CA49EF5C-539F-462E-A0D2-BA5F001D1741}" sibTransId="{47157E1F-129C-4719-B4E9-87497E5AFB4E}"/>
    <dgm:cxn modelId="{7200A5B4-BD6F-4D48-93AD-1507446B0DF1}" type="presOf" srcId="{F02817E7-2E38-4A19-81DE-3640A128A9A6}" destId="{3935AD09-B16F-4E8E-90C3-CD8A253D6F7F}" srcOrd="0" destOrd="0" presId="urn:microsoft.com/office/officeart/2005/8/layout/orgChart1"/>
    <dgm:cxn modelId="{7A42ED95-CD8C-485C-8349-917908602094}" type="presOf" srcId="{2959C761-5EC7-4E24-8DAE-FC7D87DCC942}" destId="{F813D077-2C53-4523-A3B3-D15C939BBCC3}" srcOrd="1" destOrd="0" presId="urn:microsoft.com/office/officeart/2005/8/layout/orgChart1"/>
    <dgm:cxn modelId="{40855AF3-68A8-44BE-A1D7-E8E94383D7F9}" type="presOf" srcId="{2959C761-5EC7-4E24-8DAE-FC7D87DCC942}" destId="{16AAF0CA-6CD6-47AA-8AB6-DCBF20F41BA5}" srcOrd="0" destOrd="0" presId="urn:microsoft.com/office/officeart/2005/8/layout/orgChart1"/>
    <dgm:cxn modelId="{0942E930-083B-414F-8D74-A82097272AF9}" type="presOf" srcId="{939E5A63-1836-4BD9-807B-5F1439BB1339}" destId="{5BBF5B38-B01E-44B2-9779-EF00B5006E6C}" srcOrd="0" destOrd="0" presId="urn:microsoft.com/office/officeart/2005/8/layout/orgChart1"/>
    <dgm:cxn modelId="{CBD861D3-9B93-4BE7-AC99-C89C01518815}" srcId="{939E5A63-1836-4BD9-807B-5F1439BB1339}" destId="{C2D5AC55-EDAB-4529-A17B-8FA936296042}" srcOrd="5" destOrd="0" parTransId="{F54485E4-9A44-49BF-85ED-3EBF68299C40}" sibTransId="{2193652C-0BBC-4026-9EB0-426241996413}"/>
    <dgm:cxn modelId="{39F2BC43-10AB-40B4-8295-E3A9F1FB3A22}" srcId="{939E5A63-1836-4BD9-807B-5F1439BB1339}" destId="{1666C48A-5CE7-4245-AC41-A716874C803E}" srcOrd="3" destOrd="0" parTransId="{7D265B2B-358A-42E6-90FD-A694CE44E360}" sibTransId="{67CFFD3A-C435-46AC-9D63-C1D08DE2C806}"/>
    <dgm:cxn modelId="{D9EA3345-C2F8-4AE8-9DFA-44712CC59144}" type="presOf" srcId="{3E767EB9-A1FB-408E-8B60-7642F6313F0C}" destId="{990FC1FE-2F3E-4449-B0C0-644E01E26260}" srcOrd="0" destOrd="0" presId="urn:microsoft.com/office/officeart/2005/8/layout/orgChart1"/>
    <dgm:cxn modelId="{AFDD28AC-E67C-4027-8913-68E93CC8332B}" type="presOf" srcId="{C2D5AC55-EDAB-4529-A17B-8FA936296042}" destId="{59235B3B-BC15-46C0-8CB8-24909E636BAF}" srcOrd="0" destOrd="0" presId="urn:microsoft.com/office/officeart/2005/8/layout/orgChart1"/>
    <dgm:cxn modelId="{E1B9BD5A-A8DA-455A-BA2D-E0E56FDC0E8D}" type="presOf" srcId="{CA49EF5C-539F-462E-A0D2-BA5F001D1741}" destId="{0CEA848E-F745-48DC-BC4D-94F87A0E876C}" srcOrd="0" destOrd="0" presId="urn:microsoft.com/office/officeart/2005/8/layout/orgChart1"/>
    <dgm:cxn modelId="{6B483A22-E742-474F-AE44-D027EA7C1E05}" type="presOf" srcId="{FBBD309B-6074-4954-86E6-BCA1348403E4}" destId="{3AF400D8-E83E-422C-8BAD-B5DAB885243F}" srcOrd="0" destOrd="0" presId="urn:microsoft.com/office/officeart/2005/8/layout/orgChart1"/>
    <dgm:cxn modelId="{A6782914-2D48-4FDD-9621-D440A87FA875}" type="presOf" srcId="{F54485E4-9A44-49BF-85ED-3EBF68299C40}" destId="{B3A76A5E-8CD4-4043-A418-A7E8538F5411}" srcOrd="0" destOrd="0" presId="urn:microsoft.com/office/officeart/2005/8/layout/orgChart1"/>
    <dgm:cxn modelId="{0385DF1A-3FD5-4222-9624-BE0F6BFC9E1B}" type="presOf" srcId="{1666C48A-5CE7-4245-AC41-A716874C803E}" destId="{A2C57FEC-9BE4-4D2C-AE94-7ED30BF0747B}" srcOrd="0" destOrd="0" presId="urn:microsoft.com/office/officeart/2005/8/layout/orgChart1"/>
    <dgm:cxn modelId="{2F3E1181-1F49-4E9F-8DCF-AB6E446A75E9}" type="presOf" srcId="{1666C48A-5CE7-4245-AC41-A716874C803E}" destId="{E8380635-FDBC-4025-B56F-DACFF8EA11FC}" srcOrd="1" destOrd="0" presId="urn:microsoft.com/office/officeart/2005/8/layout/orgChart1"/>
    <dgm:cxn modelId="{27984DD8-FE50-400B-9944-0165937589A7}" type="presOf" srcId="{84D3BF81-2FCA-4A5A-A3B1-C001EF6213DB}" destId="{9B4ACA6F-76B2-4836-8D28-7C8985B6159B}" srcOrd="0" destOrd="0" presId="urn:microsoft.com/office/officeart/2005/8/layout/orgChart1"/>
    <dgm:cxn modelId="{995C8178-AC77-43D4-AB5A-606353BEC17D}" srcId="{939E5A63-1836-4BD9-807B-5F1439BB1339}" destId="{E51B9DD1-2986-4C56-83D4-06A3C090549A}" srcOrd="4" destOrd="0" parTransId="{84D3BF81-2FCA-4A5A-A3B1-C001EF6213DB}" sibTransId="{355CB244-2BBB-4083-98C3-492B6429D781}"/>
    <dgm:cxn modelId="{4E2CF2CE-98DA-4056-A79F-E9687313DA6D}" type="presOf" srcId="{7D265B2B-358A-42E6-90FD-A694CE44E360}" destId="{C9D6FA65-2522-463B-816C-03F08B3589AF}" srcOrd="0" destOrd="0" presId="urn:microsoft.com/office/officeart/2005/8/layout/orgChart1"/>
    <dgm:cxn modelId="{86480D09-6633-4EE7-95F6-CE350CED5405}" srcId="{939E5A63-1836-4BD9-807B-5F1439BB1339}" destId="{2959C761-5EC7-4E24-8DAE-FC7D87DCC942}" srcOrd="0" destOrd="0" parTransId="{DBD1355B-9B28-4A5B-907E-653A181C2375}" sibTransId="{2C5F84A3-3E46-4B89-80FC-660477646105}"/>
    <dgm:cxn modelId="{8C995DEC-1111-4229-A1A6-60E0CC42D728}" type="presOf" srcId="{F02817E7-2E38-4A19-81DE-3640A128A9A6}" destId="{AEA5F7E8-965B-4849-851E-10E4E97637CD}" srcOrd="1" destOrd="0" presId="urn:microsoft.com/office/officeart/2005/8/layout/orgChart1"/>
    <dgm:cxn modelId="{B9E0078D-38A2-4214-A09E-FC0FC5686F30}" srcId="{939E5A63-1836-4BD9-807B-5F1439BB1339}" destId="{3E767EB9-A1FB-408E-8B60-7642F6313F0C}" srcOrd="2" destOrd="0" parTransId="{AD26C526-D4AF-4694-A024-65FDF43A1D97}" sibTransId="{D29D74A3-5B84-432D-9DF6-7E823F5079C5}"/>
    <dgm:cxn modelId="{DBF7666C-4C40-404A-8B39-46C16B4A5B46}" type="presOf" srcId="{3E767EB9-A1FB-408E-8B60-7642F6313F0C}" destId="{81BF970F-773E-4EA4-94E1-8249F17DFCAA}" srcOrd="1" destOrd="0" presId="urn:microsoft.com/office/officeart/2005/8/layout/orgChart1"/>
    <dgm:cxn modelId="{88D98E10-6BE7-4C29-B835-0E9358D7CFD7}" type="presOf" srcId="{DBD1355B-9B28-4A5B-907E-653A181C2375}" destId="{E57544EF-8F74-4F4E-807A-5F0DA4044F6B}" srcOrd="0" destOrd="0" presId="urn:microsoft.com/office/officeart/2005/8/layout/orgChart1"/>
    <dgm:cxn modelId="{DE095A6F-C817-4697-A2D2-1D3F8CB7B8BB}" type="presOf" srcId="{E51B9DD1-2986-4C56-83D4-06A3C090549A}" destId="{0AF4A2FE-3782-4531-9578-5D68823CAAC2}" srcOrd="0" destOrd="0" presId="urn:microsoft.com/office/officeart/2005/8/layout/orgChart1"/>
    <dgm:cxn modelId="{3C35132D-2C05-4FC6-9854-97E1F27BB869}" type="presOf" srcId="{3A0DF4B1-120A-4CD9-9C88-B0A2EE6BEBA9}" destId="{66D58C35-5756-4BCC-A575-20C7DA6B571B}" srcOrd="0" destOrd="0" presId="urn:microsoft.com/office/officeart/2005/8/layout/orgChart1"/>
    <dgm:cxn modelId="{BC6103F6-5707-430C-B15A-C745E80B48F0}" type="presOf" srcId="{F2F7B375-C368-4CF7-B37C-35F28E69867B}" destId="{EA0B8534-7042-4975-B0F6-C82297DB253A}" srcOrd="0" destOrd="0" presId="urn:microsoft.com/office/officeart/2005/8/layout/orgChart1"/>
    <dgm:cxn modelId="{BDA072E4-6B70-43DF-9B11-E8EF9BAEBC21}" type="presOf" srcId="{939E5A63-1836-4BD9-807B-5F1439BB1339}" destId="{C60076F7-B3A1-4FA0-909D-6A552133AB8F}" srcOrd="1" destOrd="0" presId="urn:microsoft.com/office/officeart/2005/8/layout/orgChart1"/>
    <dgm:cxn modelId="{DE535658-6013-459E-95B1-EE955BFEF68C}" srcId="{C2D5AC55-EDAB-4529-A17B-8FA936296042}" destId="{0E7F2129-11FF-4752-9120-1B79F912E913}" srcOrd="1" destOrd="0" parTransId="{315FE9B1-82EB-4CDD-A37B-C396CDB6263D}" sibTransId="{7E569EFC-2190-4C50-AAA9-6643CBF4B1F9}"/>
    <dgm:cxn modelId="{C8A20400-E852-4A64-BF82-A9876A378D99}" type="presOf" srcId="{0E7F2129-11FF-4752-9120-1B79F912E913}" destId="{FD02DC59-CE58-4CA2-9D1E-3BA9DFA88BEC}" srcOrd="1" destOrd="0" presId="urn:microsoft.com/office/officeart/2005/8/layout/orgChart1"/>
    <dgm:cxn modelId="{3F662C03-0FF6-442B-986E-342AB927E1EF}" type="presParOf" srcId="{EA0B8534-7042-4975-B0F6-C82297DB253A}" destId="{50EACFD8-D33E-4C1D-BF39-0716AA130BE9}" srcOrd="0" destOrd="0" presId="urn:microsoft.com/office/officeart/2005/8/layout/orgChart1"/>
    <dgm:cxn modelId="{7DCC98FD-5D9B-4949-966F-43AA41A2D45C}" type="presParOf" srcId="{50EACFD8-D33E-4C1D-BF39-0716AA130BE9}" destId="{2C4600C7-D5FA-4C57-AE8D-F31FB2603F7C}" srcOrd="0" destOrd="0" presId="urn:microsoft.com/office/officeart/2005/8/layout/orgChart1"/>
    <dgm:cxn modelId="{B8189C67-FC7B-4ADB-859F-B3EAADABDC58}" type="presParOf" srcId="{2C4600C7-D5FA-4C57-AE8D-F31FB2603F7C}" destId="{5BBF5B38-B01E-44B2-9779-EF00B5006E6C}" srcOrd="0" destOrd="0" presId="urn:microsoft.com/office/officeart/2005/8/layout/orgChart1"/>
    <dgm:cxn modelId="{00B7A146-C4C7-42FC-86B6-9012E82FCC9C}" type="presParOf" srcId="{2C4600C7-D5FA-4C57-AE8D-F31FB2603F7C}" destId="{C60076F7-B3A1-4FA0-909D-6A552133AB8F}" srcOrd="1" destOrd="0" presId="urn:microsoft.com/office/officeart/2005/8/layout/orgChart1"/>
    <dgm:cxn modelId="{22B5FC6D-266C-4DAD-9D57-B1FF73BA644E}" type="presParOf" srcId="{50EACFD8-D33E-4C1D-BF39-0716AA130BE9}" destId="{8C0EFED7-C75D-487F-AF06-638113B95817}" srcOrd="1" destOrd="0" presId="urn:microsoft.com/office/officeart/2005/8/layout/orgChart1"/>
    <dgm:cxn modelId="{73A61CB8-2CB2-478A-A215-DE20690DAF32}" type="presParOf" srcId="{8C0EFED7-C75D-487F-AF06-638113B95817}" destId="{E57544EF-8F74-4F4E-807A-5F0DA4044F6B}" srcOrd="0" destOrd="0" presId="urn:microsoft.com/office/officeart/2005/8/layout/orgChart1"/>
    <dgm:cxn modelId="{9A7595D9-CA6F-4031-80BD-E927D2683374}" type="presParOf" srcId="{8C0EFED7-C75D-487F-AF06-638113B95817}" destId="{7F904D8F-5CD7-4141-B582-B33699B76C8B}" srcOrd="1" destOrd="0" presId="urn:microsoft.com/office/officeart/2005/8/layout/orgChart1"/>
    <dgm:cxn modelId="{6CB5F3FB-4256-42EC-94C3-2ACB20FABE79}" type="presParOf" srcId="{7F904D8F-5CD7-4141-B582-B33699B76C8B}" destId="{DD31C6F0-6A47-4DB5-A058-4A72AC2647D2}" srcOrd="0" destOrd="0" presId="urn:microsoft.com/office/officeart/2005/8/layout/orgChart1"/>
    <dgm:cxn modelId="{F8697728-2BB2-434F-9EC1-E50CFC058A7D}" type="presParOf" srcId="{DD31C6F0-6A47-4DB5-A058-4A72AC2647D2}" destId="{16AAF0CA-6CD6-47AA-8AB6-DCBF20F41BA5}" srcOrd="0" destOrd="0" presId="urn:microsoft.com/office/officeart/2005/8/layout/orgChart1"/>
    <dgm:cxn modelId="{DB0F96FE-50B1-49F9-BFC6-B919266F4A1D}" type="presParOf" srcId="{DD31C6F0-6A47-4DB5-A058-4A72AC2647D2}" destId="{F813D077-2C53-4523-A3B3-D15C939BBCC3}" srcOrd="1" destOrd="0" presId="urn:microsoft.com/office/officeart/2005/8/layout/orgChart1"/>
    <dgm:cxn modelId="{94F507FF-1A07-43A1-9EB9-1562D0F374F0}" type="presParOf" srcId="{7F904D8F-5CD7-4141-B582-B33699B76C8B}" destId="{56FAD635-5570-4965-8906-B65F3FF923AC}" srcOrd="1" destOrd="0" presId="urn:microsoft.com/office/officeart/2005/8/layout/orgChart1"/>
    <dgm:cxn modelId="{3A97B745-CB2A-4681-A2D0-E0B09732BA33}" type="presParOf" srcId="{7F904D8F-5CD7-4141-B582-B33699B76C8B}" destId="{DD325BCE-7A73-4D98-8C65-3B6F553BA18E}" srcOrd="2" destOrd="0" presId="urn:microsoft.com/office/officeart/2005/8/layout/orgChart1"/>
    <dgm:cxn modelId="{1A2AE784-CF8E-4513-8526-5192330F181F}" type="presParOf" srcId="{8C0EFED7-C75D-487F-AF06-638113B95817}" destId="{0CEA848E-F745-48DC-BC4D-94F87A0E876C}" srcOrd="2" destOrd="0" presId="urn:microsoft.com/office/officeart/2005/8/layout/orgChart1"/>
    <dgm:cxn modelId="{453D2D64-AB49-410B-B4BB-6BC731104F5A}" type="presParOf" srcId="{8C0EFED7-C75D-487F-AF06-638113B95817}" destId="{A815AC46-6658-4C9B-B858-24A5E537C331}" srcOrd="3" destOrd="0" presId="urn:microsoft.com/office/officeart/2005/8/layout/orgChart1"/>
    <dgm:cxn modelId="{3F5297EC-5315-4F68-9F3E-27A25566A418}" type="presParOf" srcId="{A815AC46-6658-4C9B-B858-24A5E537C331}" destId="{7E5D6C11-7653-4696-A3DF-A224301B118E}" srcOrd="0" destOrd="0" presId="urn:microsoft.com/office/officeart/2005/8/layout/orgChart1"/>
    <dgm:cxn modelId="{0E9363EA-D907-4BA4-A9C0-C14B7ADDEDC1}" type="presParOf" srcId="{7E5D6C11-7653-4696-A3DF-A224301B118E}" destId="{3AF400D8-E83E-422C-8BAD-B5DAB885243F}" srcOrd="0" destOrd="0" presId="urn:microsoft.com/office/officeart/2005/8/layout/orgChart1"/>
    <dgm:cxn modelId="{54AE678D-02F1-484B-810C-6CC47A2D145C}" type="presParOf" srcId="{7E5D6C11-7653-4696-A3DF-A224301B118E}" destId="{5A39167A-2B14-4E44-852D-0255EBE87918}" srcOrd="1" destOrd="0" presId="urn:microsoft.com/office/officeart/2005/8/layout/orgChart1"/>
    <dgm:cxn modelId="{5C700DEB-4DF0-4D16-9ADE-3B31028DAB53}" type="presParOf" srcId="{A815AC46-6658-4C9B-B858-24A5E537C331}" destId="{E78DC8C3-40AD-420D-B4F7-C1A8AA7F4009}" srcOrd="1" destOrd="0" presId="urn:microsoft.com/office/officeart/2005/8/layout/orgChart1"/>
    <dgm:cxn modelId="{11B9603C-945C-4B81-AC7A-20850CB17971}" type="presParOf" srcId="{A815AC46-6658-4C9B-B858-24A5E537C331}" destId="{142E3F40-F9C8-468A-A8EA-8C7A77A407CF}" srcOrd="2" destOrd="0" presId="urn:microsoft.com/office/officeart/2005/8/layout/orgChart1"/>
    <dgm:cxn modelId="{06623FE7-3E0D-4623-B473-D2BE867F1A76}" type="presParOf" srcId="{8C0EFED7-C75D-487F-AF06-638113B95817}" destId="{2A7A0EF7-EA05-4989-8854-6871EFB1F1A9}" srcOrd="4" destOrd="0" presId="urn:microsoft.com/office/officeart/2005/8/layout/orgChart1"/>
    <dgm:cxn modelId="{9B682854-DF46-4D63-9AF0-13E1478294C6}" type="presParOf" srcId="{8C0EFED7-C75D-487F-AF06-638113B95817}" destId="{DF1BBBDB-7326-4FF8-802D-531DAF073833}" srcOrd="5" destOrd="0" presId="urn:microsoft.com/office/officeart/2005/8/layout/orgChart1"/>
    <dgm:cxn modelId="{106F1D75-D427-445E-A058-BD31BFF44F58}" type="presParOf" srcId="{DF1BBBDB-7326-4FF8-802D-531DAF073833}" destId="{75AC88EA-6A44-4A2D-A9B2-6A640CD62D87}" srcOrd="0" destOrd="0" presId="urn:microsoft.com/office/officeart/2005/8/layout/orgChart1"/>
    <dgm:cxn modelId="{62D1E6DF-A1F9-41C8-8FCA-322CFD169BEB}" type="presParOf" srcId="{75AC88EA-6A44-4A2D-A9B2-6A640CD62D87}" destId="{990FC1FE-2F3E-4449-B0C0-644E01E26260}" srcOrd="0" destOrd="0" presId="urn:microsoft.com/office/officeart/2005/8/layout/orgChart1"/>
    <dgm:cxn modelId="{B268CCFB-3E00-4334-856F-C91E976AE822}" type="presParOf" srcId="{75AC88EA-6A44-4A2D-A9B2-6A640CD62D87}" destId="{81BF970F-773E-4EA4-94E1-8249F17DFCAA}" srcOrd="1" destOrd="0" presId="urn:microsoft.com/office/officeart/2005/8/layout/orgChart1"/>
    <dgm:cxn modelId="{FC059350-167B-42BC-966E-8155C603F0FB}" type="presParOf" srcId="{DF1BBBDB-7326-4FF8-802D-531DAF073833}" destId="{8C9D046A-7752-424D-838B-04164A6DEE61}" srcOrd="1" destOrd="0" presId="urn:microsoft.com/office/officeart/2005/8/layout/orgChart1"/>
    <dgm:cxn modelId="{BD7A40B4-CF2B-4A85-B79D-D2A32948FCF7}" type="presParOf" srcId="{DF1BBBDB-7326-4FF8-802D-531DAF073833}" destId="{622D85E4-6BFA-4E38-97E2-3F6F752D81AF}" srcOrd="2" destOrd="0" presId="urn:microsoft.com/office/officeart/2005/8/layout/orgChart1"/>
    <dgm:cxn modelId="{9313FE66-1B89-49EA-86C1-815D88A278AC}" type="presParOf" srcId="{8C0EFED7-C75D-487F-AF06-638113B95817}" destId="{C9D6FA65-2522-463B-816C-03F08B3589AF}" srcOrd="6" destOrd="0" presId="urn:microsoft.com/office/officeart/2005/8/layout/orgChart1"/>
    <dgm:cxn modelId="{B8152620-140C-4A7C-BB3E-1C1E2A576F5C}" type="presParOf" srcId="{8C0EFED7-C75D-487F-AF06-638113B95817}" destId="{274804DE-4741-4B6B-AD97-19F21D4AA930}" srcOrd="7" destOrd="0" presId="urn:microsoft.com/office/officeart/2005/8/layout/orgChart1"/>
    <dgm:cxn modelId="{2B77EEA9-480A-4495-83EE-B6AA8E18C5D3}" type="presParOf" srcId="{274804DE-4741-4B6B-AD97-19F21D4AA930}" destId="{D701BD92-1B7C-4221-B7B0-008F84831DC0}" srcOrd="0" destOrd="0" presId="urn:microsoft.com/office/officeart/2005/8/layout/orgChart1"/>
    <dgm:cxn modelId="{BDFAEED1-C143-4D12-9259-8BBED96A2DC2}" type="presParOf" srcId="{D701BD92-1B7C-4221-B7B0-008F84831DC0}" destId="{A2C57FEC-9BE4-4D2C-AE94-7ED30BF0747B}" srcOrd="0" destOrd="0" presId="urn:microsoft.com/office/officeart/2005/8/layout/orgChart1"/>
    <dgm:cxn modelId="{B055C478-011F-42C2-B0DB-B74F8A119B58}" type="presParOf" srcId="{D701BD92-1B7C-4221-B7B0-008F84831DC0}" destId="{E8380635-FDBC-4025-B56F-DACFF8EA11FC}" srcOrd="1" destOrd="0" presId="urn:microsoft.com/office/officeart/2005/8/layout/orgChart1"/>
    <dgm:cxn modelId="{04182558-BF58-44FE-B2C2-FC90B4446603}" type="presParOf" srcId="{274804DE-4741-4B6B-AD97-19F21D4AA930}" destId="{C4C27117-A6E1-4E7A-A75F-9EB4F14D82B1}" srcOrd="1" destOrd="0" presId="urn:microsoft.com/office/officeart/2005/8/layout/orgChart1"/>
    <dgm:cxn modelId="{9E15A4BD-A971-400A-84F1-AFE07355C36B}" type="presParOf" srcId="{274804DE-4741-4B6B-AD97-19F21D4AA930}" destId="{76559BAE-D9CF-45F3-ABF9-AF19FFED464F}" srcOrd="2" destOrd="0" presId="urn:microsoft.com/office/officeart/2005/8/layout/orgChart1"/>
    <dgm:cxn modelId="{A5726017-E816-485C-9681-B10ACF53B9A2}" type="presParOf" srcId="{8C0EFED7-C75D-487F-AF06-638113B95817}" destId="{9B4ACA6F-76B2-4836-8D28-7C8985B6159B}" srcOrd="8" destOrd="0" presId="urn:microsoft.com/office/officeart/2005/8/layout/orgChart1"/>
    <dgm:cxn modelId="{49B4684C-6914-462F-997E-A2C6A0BE8401}" type="presParOf" srcId="{8C0EFED7-C75D-487F-AF06-638113B95817}" destId="{69FE62EA-1687-43A4-AC0A-51A6383EF82A}" srcOrd="9" destOrd="0" presId="urn:microsoft.com/office/officeart/2005/8/layout/orgChart1"/>
    <dgm:cxn modelId="{8FA7AC64-0003-4B7B-8718-DB61409393BD}" type="presParOf" srcId="{69FE62EA-1687-43A4-AC0A-51A6383EF82A}" destId="{41E7C514-F32C-4BA1-9F04-B51EAC3034B4}" srcOrd="0" destOrd="0" presId="urn:microsoft.com/office/officeart/2005/8/layout/orgChart1"/>
    <dgm:cxn modelId="{7B4E9722-EA6B-49B7-A760-F0BC26A3FC12}" type="presParOf" srcId="{41E7C514-F32C-4BA1-9F04-B51EAC3034B4}" destId="{0AF4A2FE-3782-4531-9578-5D68823CAAC2}" srcOrd="0" destOrd="0" presId="urn:microsoft.com/office/officeart/2005/8/layout/orgChart1"/>
    <dgm:cxn modelId="{F8D3571F-DBDA-4030-8C00-11E9856A595D}" type="presParOf" srcId="{41E7C514-F32C-4BA1-9F04-B51EAC3034B4}" destId="{704F9FBA-5FCD-4E50-9DC6-75CFF1353251}" srcOrd="1" destOrd="0" presId="urn:microsoft.com/office/officeart/2005/8/layout/orgChart1"/>
    <dgm:cxn modelId="{88ABB52A-03A4-4AF1-A866-5AA5ABF035FF}" type="presParOf" srcId="{69FE62EA-1687-43A4-AC0A-51A6383EF82A}" destId="{FC007650-C51D-428E-8744-5E46BDD14776}" srcOrd="1" destOrd="0" presId="urn:microsoft.com/office/officeart/2005/8/layout/orgChart1"/>
    <dgm:cxn modelId="{9D03C080-57E6-48B7-8A08-C210D8B2EFDA}" type="presParOf" srcId="{69FE62EA-1687-43A4-AC0A-51A6383EF82A}" destId="{7DD28343-4996-49D8-93D6-2246522BEF77}" srcOrd="2" destOrd="0" presId="urn:microsoft.com/office/officeart/2005/8/layout/orgChart1"/>
    <dgm:cxn modelId="{45A0BB0B-ABF7-4429-AF54-69E64294C0CE}" type="presParOf" srcId="{8C0EFED7-C75D-487F-AF06-638113B95817}" destId="{B3A76A5E-8CD4-4043-A418-A7E8538F5411}" srcOrd="10" destOrd="0" presId="urn:microsoft.com/office/officeart/2005/8/layout/orgChart1"/>
    <dgm:cxn modelId="{849D7046-8090-4A78-B7D2-509168E3B610}" type="presParOf" srcId="{8C0EFED7-C75D-487F-AF06-638113B95817}" destId="{485A42E3-3F5B-4169-8FFD-A3CF8424BA03}" srcOrd="11" destOrd="0" presId="urn:microsoft.com/office/officeart/2005/8/layout/orgChart1"/>
    <dgm:cxn modelId="{B63F9A29-F73E-4449-A416-F896740354EC}" type="presParOf" srcId="{485A42E3-3F5B-4169-8FFD-A3CF8424BA03}" destId="{7B1FEC7D-C133-4FF6-984E-400817CAC986}" srcOrd="0" destOrd="0" presId="urn:microsoft.com/office/officeart/2005/8/layout/orgChart1"/>
    <dgm:cxn modelId="{72F4EA2C-4942-4D43-A725-127CBF9AF963}" type="presParOf" srcId="{7B1FEC7D-C133-4FF6-984E-400817CAC986}" destId="{59235B3B-BC15-46C0-8CB8-24909E636BAF}" srcOrd="0" destOrd="0" presId="urn:microsoft.com/office/officeart/2005/8/layout/orgChart1"/>
    <dgm:cxn modelId="{EDAA54FD-C45E-4C92-84EC-8E461128FE0F}" type="presParOf" srcId="{7B1FEC7D-C133-4FF6-984E-400817CAC986}" destId="{2CE8E717-787E-4502-9E6C-885691C8E3C7}" srcOrd="1" destOrd="0" presId="urn:microsoft.com/office/officeart/2005/8/layout/orgChart1"/>
    <dgm:cxn modelId="{8AA444CE-CC16-47B6-9AEA-A755368F540A}" type="presParOf" srcId="{485A42E3-3F5B-4169-8FFD-A3CF8424BA03}" destId="{1D78EAB9-0134-4B3A-AEC5-379C183CB949}" srcOrd="1" destOrd="0" presId="urn:microsoft.com/office/officeart/2005/8/layout/orgChart1"/>
    <dgm:cxn modelId="{BAE5114D-A949-43FA-938F-7CF745A7F85C}" type="presParOf" srcId="{1D78EAB9-0134-4B3A-AEC5-379C183CB949}" destId="{66D58C35-5756-4BCC-A575-20C7DA6B571B}" srcOrd="0" destOrd="0" presId="urn:microsoft.com/office/officeart/2005/8/layout/orgChart1"/>
    <dgm:cxn modelId="{BBF58264-39A3-4F7E-ACE7-77ED39742AB4}" type="presParOf" srcId="{1D78EAB9-0134-4B3A-AEC5-379C183CB949}" destId="{0EA7FA48-A7A8-480E-B5C6-A78ADA30636D}" srcOrd="1" destOrd="0" presId="urn:microsoft.com/office/officeart/2005/8/layout/orgChart1"/>
    <dgm:cxn modelId="{59C7C4C7-5160-4CEB-B48C-19A913B7762F}" type="presParOf" srcId="{0EA7FA48-A7A8-480E-B5C6-A78ADA30636D}" destId="{F72018A7-FC81-4319-B65E-15D9EC9403F9}" srcOrd="0" destOrd="0" presId="urn:microsoft.com/office/officeart/2005/8/layout/orgChart1"/>
    <dgm:cxn modelId="{187A1FC1-1884-47DA-80FA-94C0E923C370}" type="presParOf" srcId="{F72018A7-FC81-4319-B65E-15D9EC9403F9}" destId="{3935AD09-B16F-4E8E-90C3-CD8A253D6F7F}" srcOrd="0" destOrd="0" presId="urn:microsoft.com/office/officeart/2005/8/layout/orgChart1"/>
    <dgm:cxn modelId="{EEFAAD2C-35C3-48DC-92D5-258031BE4208}" type="presParOf" srcId="{F72018A7-FC81-4319-B65E-15D9EC9403F9}" destId="{AEA5F7E8-965B-4849-851E-10E4E97637CD}" srcOrd="1" destOrd="0" presId="urn:microsoft.com/office/officeart/2005/8/layout/orgChart1"/>
    <dgm:cxn modelId="{9043EA65-B5C9-4EB6-BE1A-6B7EC6F73722}" type="presParOf" srcId="{0EA7FA48-A7A8-480E-B5C6-A78ADA30636D}" destId="{EE970B4D-85BE-454A-B56C-73E9D37502CA}" srcOrd="1" destOrd="0" presId="urn:microsoft.com/office/officeart/2005/8/layout/orgChart1"/>
    <dgm:cxn modelId="{1829EBAD-5E25-4D24-BD1B-431743B8E458}" type="presParOf" srcId="{0EA7FA48-A7A8-480E-B5C6-A78ADA30636D}" destId="{ED5F6159-1AE2-4D42-8CCC-98112CD4F7A5}" srcOrd="2" destOrd="0" presId="urn:microsoft.com/office/officeart/2005/8/layout/orgChart1"/>
    <dgm:cxn modelId="{96697730-7F40-4DED-9675-086EF66AB2FF}" type="presParOf" srcId="{1D78EAB9-0134-4B3A-AEC5-379C183CB949}" destId="{8EBA1CE9-2ADC-48BB-A575-E41CBE87CF00}" srcOrd="2" destOrd="0" presId="urn:microsoft.com/office/officeart/2005/8/layout/orgChart1"/>
    <dgm:cxn modelId="{B08B51F9-AD98-429C-949C-05390F5B129D}" type="presParOf" srcId="{1D78EAB9-0134-4B3A-AEC5-379C183CB949}" destId="{DA4C3F7A-0EE3-4EA1-B300-6F9B916EEDAA}" srcOrd="3" destOrd="0" presId="urn:microsoft.com/office/officeart/2005/8/layout/orgChart1"/>
    <dgm:cxn modelId="{098D422B-DA1E-4AFF-97D5-D8C1BB7AF62E}" type="presParOf" srcId="{DA4C3F7A-0EE3-4EA1-B300-6F9B916EEDAA}" destId="{E9EF6D20-BE54-4D2B-BD5F-6C7A111D575F}" srcOrd="0" destOrd="0" presId="urn:microsoft.com/office/officeart/2005/8/layout/orgChart1"/>
    <dgm:cxn modelId="{DE73FA1E-91F1-423D-96E3-698C7B2CE9F5}" type="presParOf" srcId="{E9EF6D20-BE54-4D2B-BD5F-6C7A111D575F}" destId="{D7977FD6-0A2F-46D0-8DC3-97E3529CB754}" srcOrd="0" destOrd="0" presId="urn:microsoft.com/office/officeart/2005/8/layout/orgChart1"/>
    <dgm:cxn modelId="{4B36A7C9-64A5-4E43-BE6C-F9D7B9890DB2}" type="presParOf" srcId="{E9EF6D20-BE54-4D2B-BD5F-6C7A111D575F}" destId="{FD02DC59-CE58-4CA2-9D1E-3BA9DFA88BEC}" srcOrd="1" destOrd="0" presId="urn:microsoft.com/office/officeart/2005/8/layout/orgChart1"/>
    <dgm:cxn modelId="{EDB315E4-8136-4EF8-A437-6608914EE902}" type="presParOf" srcId="{DA4C3F7A-0EE3-4EA1-B300-6F9B916EEDAA}" destId="{9B9FABF0-0B66-4149-AB1E-D808C0B3B621}" srcOrd="1" destOrd="0" presId="urn:microsoft.com/office/officeart/2005/8/layout/orgChart1"/>
    <dgm:cxn modelId="{2AF200B3-9B9E-4D6E-BEA7-1494C8B68F84}" type="presParOf" srcId="{DA4C3F7A-0EE3-4EA1-B300-6F9B916EEDAA}" destId="{C3E5A316-3209-4761-B6CA-152DB76DB979}" srcOrd="2" destOrd="0" presId="urn:microsoft.com/office/officeart/2005/8/layout/orgChart1"/>
    <dgm:cxn modelId="{060934F7-596B-449A-ADF0-DDA223CC7819}" type="presParOf" srcId="{485A42E3-3F5B-4169-8FFD-A3CF8424BA03}" destId="{E1F98CBD-554A-4649-A245-C71A8F83A99B}" srcOrd="2" destOrd="0" presId="urn:microsoft.com/office/officeart/2005/8/layout/orgChart1"/>
    <dgm:cxn modelId="{73A5EC3D-7616-4D07-9882-556FE54EBF04}" type="presParOf" srcId="{50EACFD8-D33E-4C1D-BF39-0716AA130BE9}" destId="{C6D286CA-9E9E-48B3-8166-383EB1BFB00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>
              <a:cs typeface="Arial" charset="0"/>
            </a:rPr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>
              <a:cs typeface="Arial" charset="0"/>
            </a:rPr>
            <a:t>Reclusorios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>
              <a:cs typeface="Arial" charset="0"/>
            </a:rPr>
            <a:t>Encargados(as)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>
              <a:cs typeface="Arial" charset="0"/>
            </a:rPr>
            <a:t>de Turno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>
              <a:cs typeface="Arial" charset="0"/>
            </a:rPr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>
              <a:cs typeface="Arial" charset="0"/>
            </a:rPr>
            <a:t>Médicos(as)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>
              <a:cs typeface="Arial" charset="0"/>
            </a:rPr>
            <a:t>Médicos(as)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0C91185E-A5BB-454E-8A23-88826D65B96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>
              <a:cs typeface="Arial" charset="0"/>
            </a:rPr>
            <a:t>Supervisores(as)</a:t>
          </a:r>
        </a:p>
      </dgm:t>
    </dgm:pt>
    <dgm:pt modelId="{7A55B588-BFE1-446D-8B43-5544CE9581CC}" type="parTrans" cxnId="{59773F7C-2C15-4ED4-9519-386CAFAE0C9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CD9ECA43-5B89-4D55-93C2-660A71A75D83}" type="sibTrans" cxnId="{59773F7C-2C15-4ED4-9519-386CAFAE0C9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8AC6414F-5CB9-4AD0-A620-934C5FC9CBB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>
              <a:cs typeface="Arial" charset="0"/>
            </a:rPr>
            <a:t>Custodios</a:t>
          </a:r>
        </a:p>
      </dgm:t>
    </dgm:pt>
    <dgm:pt modelId="{150A40C0-AB88-41C6-9272-2677356C32E5}" type="parTrans" cxnId="{DFA0BABA-3B0A-45FC-86E1-10A9454E4B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C44F203-C8BE-4D22-B09F-A652D77D0B0A}" type="sibTrans" cxnId="{DFA0BABA-3B0A-45FC-86E1-10A9454E4B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>
              <a:cs typeface="Arial" charset="0"/>
            </a:rPr>
            <a:t>Área de Reclusorios</a:t>
          </a:r>
          <a:endParaRPr lang="es-ES" sz="1200" b="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6363" custScaleY="107051" custLinFactNeighborY="-25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2" custScaleX="126481" custScaleY="107051" custLinFactNeighborX="-42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126481" custScaleY="107051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6B2AC130-DFD5-4289-858A-2D5CBBF9140D}" type="pres">
      <dgm:prSet presAssocID="{7A55B588-BFE1-446D-8B43-5544CE9581CC}" presName="Name35" presStyleLbl="parChTrans1D3" presStyleIdx="1" presStyleCnt="3"/>
      <dgm:spPr/>
      <dgm:t>
        <a:bodyPr/>
        <a:lstStyle/>
        <a:p>
          <a:endParaRPr lang="es-MX"/>
        </a:p>
      </dgm:t>
    </dgm:pt>
    <dgm:pt modelId="{4E4636C4-284D-423B-884A-6CA34715771F}" type="pres">
      <dgm:prSet presAssocID="{0C91185E-A5BB-454E-8A23-88826D65B962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04697D5-8968-4A83-A739-C11E2A00DFC3}" type="pres">
      <dgm:prSet presAssocID="{0C91185E-A5BB-454E-8A23-88826D65B962}" presName="rootComposite" presStyleCnt="0"/>
      <dgm:spPr/>
      <dgm:t>
        <a:bodyPr/>
        <a:lstStyle/>
        <a:p>
          <a:endParaRPr lang="es-ES"/>
        </a:p>
      </dgm:t>
    </dgm:pt>
    <dgm:pt modelId="{16B5BDFF-F3F9-455E-9A06-4FDFC9DB382B}" type="pres">
      <dgm:prSet presAssocID="{0C91185E-A5BB-454E-8A23-88826D65B962}" presName="rootText" presStyleLbl="node3" presStyleIdx="1" presStyleCnt="3" custScaleX="126481" custScaleY="107051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04C1450-DF60-4E32-B57A-CCB0C69C077A}" type="pres">
      <dgm:prSet presAssocID="{0C91185E-A5BB-454E-8A23-88826D65B962}" presName="rootConnector" presStyleLbl="node3" presStyleIdx="1" presStyleCnt="3"/>
      <dgm:spPr/>
      <dgm:t>
        <a:bodyPr/>
        <a:lstStyle/>
        <a:p>
          <a:endParaRPr lang="es-ES"/>
        </a:p>
      </dgm:t>
    </dgm:pt>
    <dgm:pt modelId="{D1646C4F-7295-4A14-A5F4-B3FB2525C319}" type="pres">
      <dgm:prSet presAssocID="{0C91185E-A5BB-454E-8A23-88826D65B962}" presName="hierChild4" presStyleCnt="0"/>
      <dgm:spPr/>
      <dgm:t>
        <a:bodyPr/>
        <a:lstStyle/>
        <a:p>
          <a:endParaRPr lang="es-ES"/>
        </a:p>
      </dgm:t>
    </dgm:pt>
    <dgm:pt modelId="{C1CAADBC-7242-4F4F-959F-BAD93FBF6928}" type="pres">
      <dgm:prSet presAssocID="{150A40C0-AB88-41C6-9272-2677356C32E5}" presName="Name35" presStyleLbl="parChTrans1D4" presStyleIdx="0" presStyleCnt="1"/>
      <dgm:spPr/>
      <dgm:t>
        <a:bodyPr/>
        <a:lstStyle/>
        <a:p>
          <a:endParaRPr lang="es-MX"/>
        </a:p>
      </dgm:t>
    </dgm:pt>
    <dgm:pt modelId="{08B2CCE8-7150-4465-9AF5-D5F96E0C79E7}" type="pres">
      <dgm:prSet presAssocID="{8AC6414F-5CB9-4AD0-A620-934C5FC9CBB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35095C9-A8F9-4D0F-B0B6-3682BEA60AE3}" type="pres">
      <dgm:prSet presAssocID="{8AC6414F-5CB9-4AD0-A620-934C5FC9CBB4}" presName="rootComposite" presStyleCnt="0"/>
      <dgm:spPr/>
      <dgm:t>
        <a:bodyPr/>
        <a:lstStyle/>
        <a:p>
          <a:endParaRPr lang="es-ES"/>
        </a:p>
      </dgm:t>
    </dgm:pt>
    <dgm:pt modelId="{30FFB312-E2B7-4DAF-BC4F-35A9624DCD38}" type="pres">
      <dgm:prSet presAssocID="{8AC6414F-5CB9-4AD0-A620-934C5FC9CBB4}" presName="rootText" presStyleLbl="node4" presStyleIdx="0" presStyleCnt="1" custScaleX="126481" custScaleY="10705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3664F09-EBDF-41A0-A04E-7CCB793DAC36}" type="pres">
      <dgm:prSet presAssocID="{8AC6414F-5CB9-4AD0-A620-934C5FC9CBB4}" presName="rootConnector" presStyleLbl="node4" presStyleIdx="0" presStyleCnt="1"/>
      <dgm:spPr/>
      <dgm:t>
        <a:bodyPr/>
        <a:lstStyle/>
        <a:p>
          <a:endParaRPr lang="es-ES"/>
        </a:p>
      </dgm:t>
    </dgm:pt>
    <dgm:pt modelId="{3668E568-1F5E-40A8-86B4-620C0C193A0F}" type="pres">
      <dgm:prSet presAssocID="{8AC6414F-5CB9-4AD0-A620-934C5FC9CBB4}" presName="hierChild4" presStyleCnt="0"/>
      <dgm:spPr/>
      <dgm:t>
        <a:bodyPr/>
        <a:lstStyle/>
        <a:p>
          <a:endParaRPr lang="es-ES"/>
        </a:p>
      </dgm:t>
    </dgm:pt>
    <dgm:pt modelId="{61B70F68-FFCC-4390-B36E-18BC9A9C6738}" type="pres">
      <dgm:prSet presAssocID="{8AC6414F-5CB9-4AD0-A620-934C5FC9CBB4}" presName="hierChild5" presStyleCnt="0"/>
      <dgm:spPr/>
      <dgm:t>
        <a:bodyPr/>
        <a:lstStyle/>
        <a:p>
          <a:endParaRPr lang="es-ES"/>
        </a:p>
      </dgm:t>
    </dgm:pt>
    <dgm:pt modelId="{E867B2FD-4BDF-4F87-9C02-E4BAF6D12A90}" type="pres">
      <dgm:prSet presAssocID="{0C91185E-A5BB-454E-8A23-88826D65B962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2" custScaleX="126481" custScaleY="107051" custLinFactNeighborX="72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2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2" presStyleCnt="3" custScaleX="126481" custScaleY="107051" custLinFactNeighborX="7595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2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E751E7DC-BF3B-4520-A02D-87962953F67B}" type="presOf" srcId="{150A40C0-AB88-41C6-9272-2677356C32E5}" destId="{C1CAADBC-7242-4F4F-959F-BAD93FBF6928}" srcOrd="0" destOrd="0" presId="urn:microsoft.com/office/officeart/2005/8/layout/orgChart1"/>
    <dgm:cxn modelId="{5718E04E-FF67-40B2-9AF5-445AE1D33651}" type="presOf" srcId="{0C91185E-A5BB-454E-8A23-88826D65B962}" destId="{D04C1450-DF60-4E32-B57A-CCB0C69C077A}" srcOrd="1" destOrd="0" presId="urn:microsoft.com/office/officeart/2005/8/layout/orgChart1"/>
    <dgm:cxn modelId="{DFA0BABA-3B0A-45FC-86E1-10A9454E4B3C}" srcId="{0C91185E-A5BB-454E-8A23-88826D65B962}" destId="{8AC6414F-5CB9-4AD0-A620-934C5FC9CBB4}" srcOrd="0" destOrd="0" parTransId="{150A40C0-AB88-41C6-9272-2677356C32E5}" sibTransId="{5C44F203-C8BE-4D22-B09F-A652D77D0B0A}"/>
    <dgm:cxn modelId="{DD4F9BE4-5C33-4373-9DB2-21EAF250A810}" type="presOf" srcId="{8AC6414F-5CB9-4AD0-A620-934C5FC9CBB4}" destId="{30FFB312-E2B7-4DAF-BC4F-35A9624DCD38}" srcOrd="0" destOrd="0" presId="urn:microsoft.com/office/officeart/2005/8/layout/orgChart1"/>
    <dgm:cxn modelId="{59773F7C-2C15-4ED4-9519-386CAFAE0C92}" srcId="{41568039-9809-4B2B-BA51-64E0E23C2BBE}" destId="{0C91185E-A5BB-454E-8A23-88826D65B962}" srcOrd="1" destOrd="0" parTransId="{7A55B588-BFE1-446D-8B43-5544CE9581CC}" sibTransId="{CD9ECA43-5B89-4D55-93C2-660A71A75D83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7D692ABC-26CB-4A14-99E6-F273F6D516D0}" type="presOf" srcId="{0C91185E-A5BB-454E-8A23-88826D65B962}" destId="{16B5BDFF-F3F9-455E-9A06-4FDFC9DB382B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0807FFD3-B497-4C63-AE16-4B792AECF5C4}" type="presOf" srcId="{8AC6414F-5CB9-4AD0-A620-934C5FC9CBB4}" destId="{53664F09-EBDF-41A0-A04E-7CCB793DAC36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1C7420FC-13AD-4F44-B623-6BC21B6B896E}" type="presOf" srcId="{7A55B588-BFE1-446D-8B43-5544CE9581CC}" destId="{6B2AC130-DFD5-4289-858A-2D5CBBF9140D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6C063DA-9EA0-4D04-9502-CE1C368C4CA7}" type="presParOf" srcId="{DBDE0C42-B65A-4FF4-A1B6-4A7374870D94}" destId="{6B2AC130-DFD5-4289-858A-2D5CBBF9140D}" srcOrd="2" destOrd="0" presId="urn:microsoft.com/office/officeart/2005/8/layout/orgChart1"/>
    <dgm:cxn modelId="{9E890107-2C8D-47B4-9824-754A896E4779}" type="presParOf" srcId="{DBDE0C42-B65A-4FF4-A1B6-4A7374870D94}" destId="{4E4636C4-284D-423B-884A-6CA34715771F}" srcOrd="3" destOrd="0" presId="urn:microsoft.com/office/officeart/2005/8/layout/orgChart1"/>
    <dgm:cxn modelId="{63919560-16AA-46AF-9984-CB0D3323B347}" type="presParOf" srcId="{4E4636C4-284D-423B-884A-6CA34715771F}" destId="{904697D5-8968-4A83-A739-C11E2A00DFC3}" srcOrd="0" destOrd="0" presId="urn:microsoft.com/office/officeart/2005/8/layout/orgChart1"/>
    <dgm:cxn modelId="{A3CB7ED0-0B39-437F-8684-6FA4CB32DFA6}" type="presParOf" srcId="{904697D5-8968-4A83-A739-C11E2A00DFC3}" destId="{16B5BDFF-F3F9-455E-9A06-4FDFC9DB382B}" srcOrd="0" destOrd="0" presId="urn:microsoft.com/office/officeart/2005/8/layout/orgChart1"/>
    <dgm:cxn modelId="{5676F507-6232-4509-9AB8-F04D1A8C4889}" type="presParOf" srcId="{904697D5-8968-4A83-A739-C11E2A00DFC3}" destId="{D04C1450-DF60-4E32-B57A-CCB0C69C077A}" srcOrd="1" destOrd="0" presId="urn:microsoft.com/office/officeart/2005/8/layout/orgChart1"/>
    <dgm:cxn modelId="{63685DCA-14E8-4C2F-B7BE-CD29F6828FC8}" type="presParOf" srcId="{4E4636C4-284D-423B-884A-6CA34715771F}" destId="{D1646C4F-7295-4A14-A5F4-B3FB2525C319}" srcOrd="1" destOrd="0" presId="urn:microsoft.com/office/officeart/2005/8/layout/orgChart1"/>
    <dgm:cxn modelId="{1E85E2BD-5817-4AEE-A2DA-8CE63B17876D}" type="presParOf" srcId="{D1646C4F-7295-4A14-A5F4-B3FB2525C319}" destId="{C1CAADBC-7242-4F4F-959F-BAD93FBF6928}" srcOrd="0" destOrd="0" presId="urn:microsoft.com/office/officeart/2005/8/layout/orgChart1"/>
    <dgm:cxn modelId="{51C55FF3-DBF8-4E1B-B304-2B04C66A765A}" type="presParOf" srcId="{D1646C4F-7295-4A14-A5F4-B3FB2525C319}" destId="{08B2CCE8-7150-4465-9AF5-D5F96E0C79E7}" srcOrd="1" destOrd="0" presId="urn:microsoft.com/office/officeart/2005/8/layout/orgChart1"/>
    <dgm:cxn modelId="{030A8B5A-B244-45FF-9DC9-0CB5765E456D}" type="presParOf" srcId="{08B2CCE8-7150-4465-9AF5-D5F96E0C79E7}" destId="{335095C9-A8F9-4D0F-B0B6-3682BEA60AE3}" srcOrd="0" destOrd="0" presId="urn:microsoft.com/office/officeart/2005/8/layout/orgChart1"/>
    <dgm:cxn modelId="{69CC1E0D-FE5C-4A16-A050-2BD9E27EDC0A}" type="presParOf" srcId="{335095C9-A8F9-4D0F-B0B6-3682BEA60AE3}" destId="{30FFB312-E2B7-4DAF-BC4F-35A9624DCD38}" srcOrd="0" destOrd="0" presId="urn:microsoft.com/office/officeart/2005/8/layout/orgChart1"/>
    <dgm:cxn modelId="{72C7EBD1-8719-4882-9966-33C2D32D9105}" type="presParOf" srcId="{335095C9-A8F9-4D0F-B0B6-3682BEA60AE3}" destId="{53664F09-EBDF-41A0-A04E-7CCB793DAC36}" srcOrd="1" destOrd="0" presId="urn:microsoft.com/office/officeart/2005/8/layout/orgChart1"/>
    <dgm:cxn modelId="{1D225F7E-6D37-4F0A-AB8F-FEBAB4465C99}" type="presParOf" srcId="{08B2CCE8-7150-4465-9AF5-D5F96E0C79E7}" destId="{3668E568-1F5E-40A8-86B4-620C0C193A0F}" srcOrd="1" destOrd="0" presId="urn:microsoft.com/office/officeart/2005/8/layout/orgChart1"/>
    <dgm:cxn modelId="{DF8B296D-5D6B-45D9-8467-9D169C1F45DD}" type="presParOf" srcId="{08B2CCE8-7150-4465-9AF5-D5F96E0C79E7}" destId="{61B70F68-FFCC-4390-B36E-18BC9A9C6738}" srcOrd="2" destOrd="0" presId="urn:microsoft.com/office/officeart/2005/8/layout/orgChart1"/>
    <dgm:cxn modelId="{FE26ABC9-43D2-4707-9E4E-D174B621EADB}" type="presParOf" srcId="{4E4636C4-284D-423B-884A-6CA34715771F}" destId="{E867B2FD-4BDF-4F87-9C02-E4BAF6D12A9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Encargado(a) de Grupos de Reacción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Coordinador(a) de Grupos de Apoyo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80C91609-4155-490D-A93A-2840363F77EF}">
      <dgm:prSet custT="1"/>
      <dgm:spPr/>
      <dgm:t>
        <a:bodyPr/>
        <a:lstStyle/>
        <a:p>
          <a:r>
            <a:rPr lang="es-MX" altLang="es-MX" sz="1200" dirty="0" smtClean="0"/>
            <a:t>Encargado(a) de Grupo Residencial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F54BA082-7E9A-4A57-A5BA-D3F087A433CC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  <a:endParaRPr lang="es-ES" sz="1200" dirty="0"/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8F9B962E-1A76-4DB3-8E18-81A971FBB424}">
      <dgm:prSet custT="1"/>
      <dgm:spPr/>
      <dgm:t>
        <a:bodyPr/>
        <a:lstStyle/>
        <a:p>
          <a:r>
            <a:rPr lang="es-MX" altLang="es-MX" sz="1200" dirty="0" smtClean="0"/>
            <a:t>Encargado(a) de Grupo Turístico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513ABDC6-58B7-417A-A67E-740021A77F2B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Pol.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  <a:endParaRPr lang="es-ES" sz="1200" dirty="0"/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4063" custLinFactNeighborY="-143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1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1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2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Operativo(a)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Supervisores(as)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Administrativo(a)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Director(a) de Tránsito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0CFE6E-38EB-4F0B-9ABD-7BED8E0485EC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</a:rPr>
            <a:t>Auxiliar Administrativo(a)</a:t>
          </a:r>
        </a:p>
      </dgm:t>
    </dgm:pt>
    <dgm:pt modelId="{FA98D9DD-35D3-4868-9C2D-ABA8A1D9F8C5}" type="par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51A43E9-406D-4984-A3CC-8D3333F82815}" type="sib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D5B3173-7352-45B8-87C7-8C299502E7B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Accidentes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86A887-1B66-48E2-8CB4-B08BE82438D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Supervisores(as)</a:t>
          </a:r>
        </a:p>
      </dgm:t>
    </dgm:pt>
    <dgm:pt modelId="{5DBA8B24-3749-41FC-AF40-16374CE9D046}" type="parTrans" cxnId="{F03E54E4-033F-4830-A1CC-AEEF28670A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8C1EF63-C4A9-43FD-A8D4-430C6FFAA7A1}" type="sibTrans" cxnId="{F03E54E4-033F-4830-A1CC-AEEF28670A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35FC229-4E45-4CB8-9D53-EA54514490EE}" type="asst">
      <dgm:prSet custT="1"/>
      <dgm:spPr/>
      <dgm:t>
        <a:bodyPr/>
        <a:lstStyle/>
        <a:p>
          <a:r>
            <a:rPr lang="es-ES" sz="1200" dirty="0" smtClean="0">
              <a:solidFill>
                <a:schemeClr val="tx1"/>
              </a:solidFill>
            </a:rPr>
            <a:t>Secretaria(o)</a:t>
          </a:r>
        </a:p>
      </dgm:t>
    </dgm:pt>
    <dgm:pt modelId="{3F3C5BA4-AB28-4E3D-A8B2-505D9D785874}" type="parTrans" cxnId="{57B243B1-0705-4C72-A9C6-0A20F1832122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40D1B66B-5FC0-46D6-892C-158B7C43E7F7}" type="sibTrans" cxnId="{57B243B1-0705-4C72-A9C6-0A20F1832122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58593" custScaleY="114871" custLinFactNeighborX="-11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6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118131" custScaleY="98621" custLinFactNeighborX="2252" custLinFactNeighborY="-4152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6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 custScaleX="118131" custScaleY="98621" custLinFactNeighborX="-1738" custLinFactNeighborY="-39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114E81A2-F423-48BB-AE5D-D4644231CFD5}" type="pres">
      <dgm:prSet presAssocID="{5DBA8B24-3749-41FC-AF40-16374CE9D046}" presName="Name35" presStyleLbl="parChTrans1D3" presStyleIdx="0" presStyleCnt="1"/>
      <dgm:spPr/>
      <dgm:t>
        <a:bodyPr/>
        <a:lstStyle/>
        <a:p>
          <a:endParaRPr lang="es-MX"/>
        </a:p>
      </dgm:t>
    </dgm:pt>
    <dgm:pt modelId="{2D2FF246-41A8-4DA7-8222-574C5739F104}" type="pres">
      <dgm:prSet presAssocID="{2486A887-1B66-48E2-8CB4-B08BE82438DB}" presName="hierRoot2" presStyleCnt="0">
        <dgm:presLayoutVars>
          <dgm:hierBranch val="init"/>
        </dgm:presLayoutVars>
      </dgm:prSet>
      <dgm:spPr/>
    </dgm:pt>
    <dgm:pt modelId="{F4EA0186-EF15-462C-81F6-5F8E17F5AF25}" type="pres">
      <dgm:prSet presAssocID="{2486A887-1B66-48E2-8CB4-B08BE82438DB}" presName="rootComposite" presStyleCnt="0"/>
      <dgm:spPr/>
    </dgm:pt>
    <dgm:pt modelId="{DD04B8BE-60D5-4A74-AD7F-70C202E3C8F6}" type="pres">
      <dgm:prSet presAssocID="{2486A887-1B66-48E2-8CB4-B08BE82438DB}" presName="rootText" presStyleLbl="node3" presStyleIdx="0" presStyleCnt="1" custScaleX="117934" custScaleY="94347" custLinFactNeighborX="-1738" custLinFactNeighborY="-4887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BDC96B3-3BFD-447D-9A3A-99371D6BB163}" type="pres">
      <dgm:prSet presAssocID="{2486A887-1B66-48E2-8CB4-B08BE82438DB}" presName="rootConnector" presStyleLbl="node3" presStyleIdx="0" presStyleCnt="1"/>
      <dgm:spPr/>
      <dgm:t>
        <a:bodyPr/>
        <a:lstStyle/>
        <a:p>
          <a:endParaRPr lang="es-ES"/>
        </a:p>
      </dgm:t>
    </dgm:pt>
    <dgm:pt modelId="{03FD2A29-2B2F-4B94-A448-B5DE125AFA34}" type="pres">
      <dgm:prSet presAssocID="{2486A887-1B66-48E2-8CB4-B08BE82438DB}" presName="hierChild4" presStyleCnt="0"/>
      <dgm:spPr/>
    </dgm:pt>
    <dgm:pt modelId="{78938D25-BA17-43D9-A183-4EB7B91CD599}" type="pres">
      <dgm:prSet presAssocID="{2486A887-1B66-48E2-8CB4-B08BE82438DB}" presName="hierChild5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6"/>
      <dgm:spPr/>
      <dgm:t>
        <a:bodyPr/>
        <a:lstStyle/>
        <a:p>
          <a:endParaRPr lang="es-MX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3" custScaleX="118131" custScaleY="98621" custLinFactNeighborX="-1180" custLinFactNeighborY="-4152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3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6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3" custScaleX="123276" custScaleY="73966" custLinFactNeighborX="-20247" custLinFactNeighborY="-932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3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A3AE1FFF-2779-43AE-B3E9-186655E4831E}" type="pres">
      <dgm:prSet presAssocID="{FA98D9DD-35D3-4868-9C2D-ABA8A1D9F8C5}" presName="Name111" presStyleLbl="parChTrans1D2" presStyleIdx="4" presStyleCnt="6"/>
      <dgm:spPr/>
      <dgm:t>
        <a:bodyPr/>
        <a:lstStyle/>
        <a:p>
          <a:endParaRPr lang="es-MX"/>
        </a:p>
      </dgm:t>
    </dgm:pt>
    <dgm:pt modelId="{8C2EB159-A892-4092-9108-FCD3B326B242}" type="pres">
      <dgm:prSet presAssocID="{8F0CFE6E-38EB-4F0B-9ABD-7BED8E0485EC}" presName="hierRoot3" presStyleCnt="0">
        <dgm:presLayoutVars>
          <dgm:hierBranch val="init"/>
        </dgm:presLayoutVars>
      </dgm:prSet>
      <dgm:spPr/>
    </dgm:pt>
    <dgm:pt modelId="{BC453CF0-7FEF-454B-8513-C37ED1ABC82B}" type="pres">
      <dgm:prSet presAssocID="{8F0CFE6E-38EB-4F0B-9ABD-7BED8E0485EC}" presName="rootComposite3" presStyleCnt="0"/>
      <dgm:spPr/>
    </dgm:pt>
    <dgm:pt modelId="{C449438F-BAE6-4184-81D6-38A20A4ED509}" type="pres">
      <dgm:prSet presAssocID="{8F0CFE6E-38EB-4F0B-9ABD-7BED8E0485EC}" presName="rootText3" presStyleLbl="asst1" presStyleIdx="1" presStyleCnt="3" custScaleX="123276" custScaleY="73966" custLinFactNeighborX="12197" custLinFactNeighborY="960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44A51D-8C28-491A-828E-3E746FA2003B}" type="pres">
      <dgm:prSet presAssocID="{8F0CFE6E-38EB-4F0B-9ABD-7BED8E0485EC}" presName="rootConnector3" presStyleLbl="asst1" presStyleIdx="1" presStyleCnt="3"/>
      <dgm:spPr/>
      <dgm:t>
        <a:bodyPr/>
        <a:lstStyle/>
        <a:p>
          <a:endParaRPr lang="es-ES"/>
        </a:p>
      </dgm:t>
    </dgm:pt>
    <dgm:pt modelId="{452C8D80-FE8B-41BC-9C38-D6E5AB9E3B3D}" type="pres">
      <dgm:prSet presAssocID="{8F0CFE6E-38EB-4F0B-9ABD-7BED8E0485EC}" presName="hierChild6" presStyleCnt="0"/>
      <dgm:spPr/>
    </dgm:pt>
    <dgm:pt modelId="{A0463D60-CF9E-445E-B58E-E6327CA4CC79}" type="pres">
      <dgm:prSet presAssocID="{8F0CFE6E-38EB-4F0B-9ABD-7BED8E0485EC}" presName="hierChild7" presStyleCnt="0"/>
      <dgm:spPr/>
    </dgm:pt>
    <dgm:pt modelId="{5FE1E1A9-D3F0-437E-B2D3-0DEAB5A745E9}" type="pres">
      <dgm:prSet presAssocID="{3F3C5BA4-AB28-4E3D-A8B2-505D9D785874}" presName="Name111" presStyleLbl="parChTrans1D2" presStyleIdx="5" presStyleCnt="6"/>
      <dgm:spPr/>
      <dgm:t>
        <a:bodyPr/>
        <a:lstStyle/>
        <a:p>
          <a:endParaRPr lang="es-ES"/>
        </a:p>
      </dgm:t>
    </dgm:pt>
    <dgm:pt modelId="{C6E7727A-D1C4-4F85-92A9-05A0DC33C7B0}" type="pres">
      <dgm:prSet presAssocID="{D35FC229-4E45-4CB8-9D53-EA54514490EE}" presName="hierRoot3" presStyleCnt="0">
        <dgm:presLayoutVars>
          <dgm:hierBranch val="init"/>
        </dgm:presLayoutVars>
      </dgm:prSet>
      <dgm:spPr/>
    </dgm:pt>
    <dgm:pt modelId="{263D4559-2DCC-4EFF-B810-E34E356CE553}" type="pres">
      <dgm:prSet presAssocID="{D35FC229-4E45-4CB8-9D53-EA54514490EE}" presName="rootComposite3" presStyleCnt="0"/>
      <dgm:spPr/>
    </dgm:pt>
    <dgm:pt modelId="{435477FB-F2EE-46B0-8DEB-FBFA50948880}" type="pres">
      <dgm:prSet presAssocID="{D35FC229-4E45-4CB8-9D53-EA54514490EE}" presName="rootText3" presStyleLbl="asst1" presStyleIdx="2" presStyleCnt="3" custScaleX="123276" custScaleY="73966" custLinFactX="56284" custLinFactY="-50799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FC35AD-47A9-488F-ABBF-D1BB2EC03F1B}" type="pres">
      <dgm:prSet presAssocID="{D35FC229-4E45-4CB8-9D53-EA54514490EE}" presName="rootConnector3" presStyleLbl="asst1" presStyleIdx="2" presStyleCnt="3"/>
      <dgm:spPr/>
      <dgm:t>
        <a:bodyPr/>
        <a:lstStyle/>
        <a:p>
          <a:endParaRPr lang="es-ES"/>
        </a:p>
      </dgm:t>
    </dgm:pt>
    <dgm:pt modelId="{3208A051-2C14-4371-8797-F4E44696D14F}" type="pres">
      <dgm:prSet presAssocID="{D35FC229-4E45-4CB8-9D53-EA54514490EE}" presName="hierChild6" presStyleCnt="0"/>
      <dgm:spPr/>
    </dgm:pt>
    <dgm:pt modelId="{E570E6E9-66B2-466D-B09A-516DC2968EFD}" type="pres">
      <dgm:prSet presAssocID="{D35FC229-4E45-4CB8-9D53-EA54514490EE}" presName="hierChild7" presStyleCnt="0"/>
      <dgm:spPr/>
    </dgm:pt>
  </dgm:ptLst>
  <dgm:cxnLst>
    <dgm:cxn modelId="{3BA2CE7D-AE4C-49FE-8F7B-4FABC244FA81}" srcId="{9DEA55C1-E59C-4B5B-90DC-1D0B54C2B20C}" destId="{3D5B3173-7352-45B8-87C7-8C299502E7B5}" srcOrd="4" destOrd="0" parTransId="{2DCCA69F-3CEC-4602-B992-0C6B626AEB59}" sibTransId="{45B7A08E-6292-4727-A1D5-4A891B390815}"/>
    <dgm:cxn modelId="{86EA4DD4-2F5B-4992-8BBF-1C4EAE65DC84}" type="presOf" srcId="{FA98D9DD-35D3-4868-9C2D-ABA8A1D9F8C5}" destId="{A3AE1FFF-2779-43AE-B3E9-186655E4831E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10E9195-90E5-4C4E-99F8-AF034F09C7EB}" srcId="{9DEA55C1-E59C-4B5B-90DC-1D0B54C2B20C}" destId="{8F0CFE6E-38EB-4F0B-9ABD-7BED8E0485EC}" srcOrd="3" destOrd="0" parTransId="{FA98D9DD-35D3-4868-9C2D-ABA8A1D9F8C5}" sibTransId="{951A43E9-406D-4984-A3CC-8D3333F82815}"/>
    <dgm:cxn modelId="{A0B4F2D2-91B4-427E-8EC2-F603DBF67185}" type="presOf" srcId="{3D5B3173-7352-45B8-87C7-8C299502E7B5}" destId="{E7E93CC8-31BA-44DD-A6A0-484A2EAAE5EA}" srcOrd="0" destOrd="0" presId="urn:microsoft.com/office/officeart/2005/8/layout/orgChart1"/>
    <dgm:cxn modelId="{57B243B1-0705-4C72-A9C6-0A20F1832122}" srcId="{9DEA55C1-E59C-4B5B-90DC-1D0B54C2B20C}" destId="{D35FC229-4E45-4CB8-9D53-EA54514490EE}" srcOrd="5" destOrd="0" parTransId="{3F3C5BA4-AB28-4E3D-A8B2-505D9D785874}" sibTransId="{40D1B66B-5FC0-46D6-892C-158B7C43E7F7}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7E86D8AF-67C4-4FA0-96D8-D83FC3BB2AA6}" type="presOf" srcId="{D35FC229-4E45-4CB8-9D53-EA54514490EE}" destId="{85FC35AD-47A9-488F-ABBF-D1BB2EC03F1B}" srcOrd="1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ADB5527E-286F-4428-AF58-A1DEA0AB5FAF}" type="presOf" srcId="{8F0CFE6E-38EB-4F0B-9ABD-7BED8E0485EC}" destId="{C449438F-BAE6-4184-81D6-38A20A4ED509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F9F766E5-CBEB-4FA3-94C7-E166B43ABFBB}" type="presOf" srcId="{2486A887-1B66-48E2-8CB4-B08BE82438DB}" destId="{0BDC96B3-3BFD-447D-9A3A-99371D6BB163}" srcOrd="1" destOrd="0" presId="urn:microsoft.com/office/officeart/2005/8/layout/orgChart1"/>
    <dgm:cxn modelId="{A4D73B3E-2A41-475E-92F6-988B3B8D2B03}" type="presOf" srcId="{2DCCA69F-3CEC-4602-B992-0C6B626AEB59}" destId="{78EE8CE8-58BD-46BC-B1AE-49AE4CE01AF1}" srcOrd="0" destOrd="0" presId="urn:microsoft.com/office/officeart/2005/8/layout/orgChart1"/>
    <dgm:cxn modelId="{2DC68692-2EF4-4510-BF56-BAB92304CD85}" type="presOf" srcId="{3F3C5BA4-AB28-4E3D-A8B2-505D9D785874}" destId="{5FE1E1A9-D3F0-437E-B2D3-0DEAB5A745E9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11EC030-9D6B-4B98-8E3D-723EF788D72B}" type="presOf" srcId="{5DBA8B24-3749-41FC-AF40-16374CE9D046}" destId="{114E81A2-F423-48BB-AE5D-D4644231CFD5}" srcOrd="0" destOrd="0" presId="urn:microsoft.com/office/officeart/2005/8/layout/orgChart1"/>
    <dgm:cxn modelId="{DA8F943D-37B4-49B9-8D09-302690A7ADF9}" type="presOf" srcId="{D35FC229-4E45-4CB8-9D53-EA54514490EE}" destId="{435477FB-F2EE-46B0-8DEB-FBFA50948880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8C1C9C34-E425-4960-A155-FEA0A4F5E9D7}" type="presOf" srcId="{8F0CFE6E-38EB-4F0B-9ABD-7BED8E0485EC}" destId="{AA44A51D-8C28-491A-828E-3E746FA2003B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03E54E4-033F-4830-A1CC-AEEF28670A3C}" srcId="{12AE14D0-27D7-40F2-A1C2-C7F51F5026A7}" destId="{2486A887-1B66-48E2-8CB4-B08BE82438DB}" srcOrd="0" destOrd="0" parTransId="{5DBA8B24-3749-41FC-AF40-16374CE9D046}" sibTransId="{78C1EF63-C4A9-43FD-A8D4-430C6FFAA7A1}"/>
    <dgm:cxn modelId="{7044189A-3DFB-44F7-AAE0-5F4C9781B094}" type="presOf" srcId="{2486A887-1B66-48E2-8CB4-B08BE82438DB}" destId="{DD04B8BE-60D5-4A74-AD7F-70C202E3C8F6}" srcOrd="0" destOrd="0" presId="urn:microsoft.com/office/officeart/2005/8/layout/orgChart1"/>
    <dgm:cxn modelId="{E94F5027-510A-4CDA-A257-1A404E685184}" type="presOf" srcId="{3D5B3173-7352-45B8-87C7-8C299502E7B5}" destId="{C1B32DDF-A6CA-41D1-BBFE-3A62908DBFFE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5BF357D4-1792-4336-9E40-7C82837066FF}" type="presParOf" srcId="{17BEF8F9-B316-4B27-BDDB-31B4D251E6B3}" destId="{114E81A2-F423-48BB-AE5D-D4644231CFD5}" srcOrd="0" destOrd="0" presId="urn:microsoft.com/office/officeart/2005/8/layout/orgChart1"/>
    <dgm:cxn modelId="{751EAE13-884A-444E-9BE6-A3CEDDA4C35E}" type="presParOf" srcId="{17BEF8F9-B316-4B27-BDDB-31B4D251E6B3}" destId="{2D2FF246-41A8-4DA7-8222-574C5739F104}" srcOrd="1" destOrd="0" presId="urn:microsoft.com/office/officeart/2005/8/layout/orgChart1"/>
    <dgm:cxn modelId="{9EE99F1A-8E85-4C14-88E9-EDEAACAC24F6}" type="presParOf" srcId="{2D2FF246-41A8-4DA7-8222-574C5739F104}" destId="{F4EA0186-EF15-462C-81F6-5F8E17F5AF25}" srcOrd="0" destOrd="0" presId="urn:microsoft.com/office/officeart/2005/8/layout/orgChart1"/>
    <dgm:cxn modelId="{046EEB77-9983-41F1-9691-87B08F9D043D}" type="presParOf" srcId="{F4EA0186-EF15-462C-81F6-5F8E17F5AF25}" destId="{DD04B8BE-60D5-4A74-AD7F-70C202E3C8F6}" srcOrd="0" destOrd="0" presId="urn:microsoft.com/office/officeart/2005/8/layout/orgChart1"/>
    <dgm:cxn modelId="{83C373C7-3B4F-4A47-ABD0-130B5E0767E6}" type="presParOf" srcId="{F4EA0186-EF15-462C-81F6-5F8E17F5AF25}" destId="{0BDC96B3-3BFD-447D-9A3A-99371D6BB163}" srcOrd="1" destOrd="0" presId="urn:microsoft.com/office/officeart/2005/8/layout/orgChart1"/>
    <dgm:cxn modelId="{69B797D7-6296-441D-9FAE-44E15EC5F964}" type="presParOf" srcId="{2D2FF246-41A8-4DA7-8222-574C5739F104}" destId="{03FD2A29-2B2F-4B94-A448-B5DE125AFA34}" srcOrd="1" destOrd="0" presId="urn:microsoft.com/office/officeart/2005/8/layout/orgChart1"/>
    <dgm:cxn modelId="{DB7008AB-6472-439A-A726-41172708B5F7}" type="presParOf" srcId="{2D2FF246-41A8-4DA7-8222-574C5739F104}" destId="{78938D25-BA17-43D9-A183-4EB7B91CD599}" srcOrd="2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7201A7D8-6D9C-4E42-9E01-E4AF66090186}" type="presParOf" srcId="{05E8A0F8-8F4A-4D16-B455-9B21EE5D83FA}" destId="{78EE8CE8-58BD-46BC-B1AE-49AE4CE01AF1}" srcOrd="4" destOrd="0" presId="urn:microsoft.com/office/officeart/2005/8/layout/orgChart1"/>
    <dgm:cxn modelId="{9B2293AA-C2E7-42BB-B460-5100CEEDD933}" type="presParOf" srcId="{05E8A0F8-8F4A-4D16-B455-9B21EE5D83FA}" destId="{0F578CEC-D719-47A0-9D26-0086B713C17C}" srcOrd="5" destOrd="0" presId="urn:microsoft.com/office/officeart/2005/8/layout/orgChart1"/>
    <dgm:cxn modelId="{DA5CC935-92EB-4E0F-9438-3926798EC5BF}" type="presParOf" srcId="{0F578CEC-D719-47A0-9D26-0086B713C17C}" destId="{EC7DFA3C-54F5-4534-8CEA-3805A6A55650}" srcOrd="0" destOrd="0" presId="urn:microsoft.com/office/officeart/2005/8/layout/orgChart1"/>
    <dgm:cxn modelId="{4D2B64DD-C2B4-4B4E-B42A-92E5D91B2554}" type="presParOf" srcId="{EC7DFA3C-54F5-4534-8CEA-3805A6A55650}" destId="{E7E93CC8-31BA-44DD-A6A0-484A2EAAE5EA}" srcOrd="0" destOrd="0" presId="urn:microsoft.com/office/officeart/2005/8/layout/orgChart1"/>
    <dgm:cxn modelId="{15BEEF75-8D9E-436B-9899-E957CA3D6522}" type="presParOf" srcId="{EC7DFA3C-54F5-4534-8CEA-3805A6A55650}" destId="{C1B32DDF-A6CA-41D1-BBFE-3A62908DBFFE}" srcOrd="1" destOrd="0" presId="urn:microsoft.com/office/officeart/2005/8/layout/orgChart1"/>
    <dgm:cxn modelId="{417CB2A3-397F-4870-8E9C-EC690F966B2D}" type="presParOf" srcId="{0F578CEC-D719-47A0-9D26-0086B713C17C}" destId="{9E229E0B-C04C-4CAF-81EC-B3BDB5371481}" srcOrd="1" destOrd="0" presId="urn:microsoft.com/office/officeart/2005/8/layout/orgChart1"/>
    <dgm:cxn modelId="{2504C2FF-7375-4DC8-B792-89EC1FBBE1EF}" type="presParOf" srcId="{0F578CEC-D719-47A0-9D26-0086B713C17C}" destId="{70D32726-E687-448D-89CC-14812E43C9CD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590F7E1-8162-4893-B079-75851A47C539}" type="presParOf" srcId="{E6CFA08A-7145-470C-A659-6A725D85622B}" destId="{A3AE1FFF-2779-43AE-B3E9-186655E4831E}" srcOrd="2" destOrd="0" presId="urn:microsoft.com/office/officeart/2005/8/layout/orgChart1"/>
    <dgm:cxn modelId="{F1802440-2AC6-448A-9D81-142BC89EE531}" type="presParOf" srcId="{E6CFA08A-7145-470C-A659-6A725D85622B}" destId="{8C2EB159-A892-4092-9108-FCD3B326B242}" srcOrd="3" destOrd="0" presId="urn:microsoft.com/office/officeart/2005/8/layout/orgChart1"/>
    <dgm:cxn modelId="{76877EB4-DE73-4EA3-9179-97FBED48A3D1}" type="presParOf" srcId="{8C2EB159-A892-4092-9108-FCD3B326B242}" destId="{BC453CF0-7FEF-454B-8513-C37ED1ABC82B}" srcOrd="0" destOrd="0" presId="urn:microsoft.com/office/officeart/2005/8/layout/orgChart1"/>
    <dgm:cxn modelId="{6AB21A53-A815-4DE0-A955-3E570327C734}" type="presParOf" srcId="{BC453CF0-7FEF-454B-8513-C37ED1ABC82B}" destId="{C449438F-BAE6-4184-81D6-38A20A4ED509}" srcOrd="0" destOrd="0" presId="urn:microsoft.com/office/officeart/2005/8/layout/orgChart1"/>
    <dgm:cxn modelId="{D4B24523-9094-4128-8CB3-1D5A264BCE2F}" type="presParOf" srcId="{BC453CF0-7FEF-454B-8513-C37ED1ABC82B}" destId="{AA44A51D-8C28-491A-828E-3E746FA2003B}" srcOrd="1" destOrd="0" presId="urn:microsoft.com/office/officeart/2005/8/layout/orgChart1"/>
    <dgm:cxn modelId="{111E1F70-5841-41A6-9ACD-2E0B497098F4}" type="presParOf" srcId="{8C2EB159-A892-4092-9108-FCD3B326B242}" destId="{452C8D80-FE8B-41BC-9C38-D6E5AB9E3B3D}" srcOrd="1" destOrd="0" presId="urn:microsoft.com/office/officeart/2005/8/layout/orgChart1"/>
    <dgm:cxn modelId="{8B4D3295-4391-4731-BD24-2A903516D12A}" type="presParOf" srcId="{8C2EB159-A892-4092-9108-FCD3B326B242}" destId="{A0463D60-CF9E-445E-B58E-E6327CA4CC79}" srcOrd="2" destOrd="0" presId="urn:microsoft.com/office/officeart/2005/8/layout/orgChart1"/>
    <dgm:cxn modelId="{1D46F9D0-393F-4811-94A5-BCD13225D5AE}" type="presParOf" srcId="{E6CFA08A-7145-470C-A659-6A725D85622B}" destId="{5FE1E1A9-D3F0-437E-B2D3-0DEAB5A745E9}" srcOrd="4" destOrd="0" presId="urn:microsoft.com/office/officeart/2005/8/layout/orgChart1"/>
    <dgm:cxn modelId="{C0A792CE-C48C-4346-8A20-72483330FFF3}" type="presParOf" srcId="{E6CFA08A-7145-470C-A659-6A725D85622B}" destId="{C6E7727A-D1C4-4F85-92A9-05A0DC33C7B0}" srcOrd="5" destOrd="0" presId="urn:microsoft.com/office/officeart/2005/8/layout/orgChart1"/>
    <dgm:cxn modelId="{848E0DB5-D463-4C76-A7AF-B99047828D26}" type="presParOf" srcId="{C6E7727A-D1C4-4F85-92A9-05A0DC33C7B0}" destId="{263D4559-2DCC-4EFF-B810-E34E356CE553}" srcOrd="0" destOrd="0" presId="urn:microsoft.com/office/officeart/2005/8/layout/orgChart1"/>
    <dgm:cxn modelId="{BA8AC6BB-7934-4055-92DF-DF4D861E2EEB}" type="presParOf" srcId="{263D4559-2DCC-4EFF-B810-E34E356CE553}" destId="{435477FB-F2EE-46B0-8DEB-FBFA50948880}" srcOrd="0" destOrd="0" presId="urn:microsoft.com/office/officeart/2005/8/layout/orgChart1"/>
    <dgm:cxn modelId="{B0E8E0AA-E3DB-41ED-B30E-26C7DE808100}" type="presParOf" srcId="{263D4559-2DCC-4EFF-B810-E34E356CE553}" destId="{85FC35AD-47A9-488F-ABBF-D1BB2EC03F1B}" srcOrd="1" destOrd="0" presId="urn:microsoft.com/office/officeart/2005/8/layout/orgChart1"/>
    <dgm:cxn modelId="{DAB66A40-E6E3-4976-91C9-0E36DB1DB8A5}" type="presParOf" srcId="{C6E7727A-D1C4-4F85-92A9-05A0DC33C7B0}" destId="{3208A051-2C14-4371-8797-F4E44696D14F}" srcOrd="1" destOrd="0" presId="urn:microsoft.com/office/officeart/2005/8/layout/orgChart1"/>
    <dgm:cxn modelId="{E415EA3A-4044-47A0-AD8F-E246EED4B96F}" type="presParOf" srcId="{C6E7727A-D1C4-4F85-92A9-05A0DC33C7B0}" destId="{E570E6E9-66B2-466D-B09A-516DC2968EF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Administrativo(a)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B02C4B9-452D-4F19-AD38-14D77E56B251}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</a:rPr>
            <a:t>Auxiliar</a:t>
          </a:r>
        </a:p>
        <a:p>
          <a:r>
            <a:rPr lang="es-MX" altLang="es-MX" sz="1200" dirty="0" smtClean="0">
              <a:solidFill>
                <a:schemeClr val="tx1"/>
              </a:solidFill>
            </a:rPr>
            <a:t>Auxiliares Administrativos(as)</a:t>
          </a:r>
        </a:p>
      </dgm:t>
    </dgm:pt>
    <dgm:pt modelId="{0E2BCD7B-D603-4AD5-95BD-19C0F51BDA0C}" type="parTrans" cxnId="{7F8E5E4E-2A13-4DE6-B80C-0DF396790259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A8AFB1A1-6C5C-4782-BE8C-6ECD9C1CCC34}" type="sibTrans" cxnId="{7F8E5E4E-2A13-4DE6-B80C-0DF396790259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E3F17BAB-B1AE-44E9-82A7-722DC0238AAC}" type="pres">
      <dgm:prSet presAssocID="{249E77FC-7B70-4B62-8A63-35C970666788}" presName="hierRoot1" presStyleCnt="0">
        <dgm:presLayoutVars>
          <dgm:hierBranch val="init"/>
        </dgm:presLayoutVars>
      </dgm:prSet>
      <dgm:spPr/>
    </dgm:pt>
    <dgm:pt modelId="{9878F7AB-B1DA-4C2F-B12D-D4CE9BE12EA0}" type="pres">
      <dgm:prSet presAssocID="{249E77FC-7B70-4B62-8A63-35C970666788}" presName="rootComposite1" presStyleCnt="0"/>
      <dgm:spPr/>
    </dgm:pt>
    <dgm:pt modelId="{3539C97E-3E87-43E7-8584-0204075A8D58}" type="pres">
      <dgm:prSet presAssocID="{249E77FC-7B70-4B62-8A63-35C970666788}" presName="rootText1" presStyleLbl="node0" presStyleIdx="0" presStyleCnt="1" custScaleY="6791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1859826-2DBC-4910-B529-684A7959F7B8}" type="pres">
      <dgm:prSet presAssocID="{249E77FC-7B70-4B62-8A63-35C970666788}" presName="rootConnector1" presStyleLbl="asst0" presStyleIdx="0" presStyleCnt="0"/>
      <dgm:spPr/>
      <dgm:t>
        <a:bodyPr/>
        <a:lstStyle/>
        <a:p>
          <a:endParaRPr lang="es-ES"/>
        </a:p>
      </dgm:t>
    </dgm:pt>
    <dgm:pt modelId="{30CFF71D-0E33-41EE-8B12-6B367DC63AE3}" type="pres">
      <dgm:prSet presAssocID="{249E77FC-7B70-4B62-8A63-35C970666788}" presName="hierChild2" presStyleCnt="0"/>
      <dgm:spPr/>
    </dgm:pt>
    <dgm:pt modelId="{63727F79-B911-4252-985C-BCFF780A8669}" type="pres">
      <dgm:prSet presAssocID="{0E2BCD7B-D603-4AD5-95BD-19C0F51BDA0C}" presName="Name37" presStyleLbl="parChTrans1D2" presStyleIdx="0" presStyleCnt="1"/>
      <dgm:spPr/>
      <dgm:t>
        <a:bodyPr/>
        <a:lstStyle/>
        <a:p>
          <a:endParaRPr lang="es-ES"/>
        </a:p>
      </dgm:t>
    </dgm:pt>
    <dgm:pt modelId="{730E49D7-7F6C-4818-99AB-3F4F151A594A}" type="pres">
      <dgm:prSet presAssocID="{6B02C4B9-452D-4F19-AD38-14D77E56B251}" presName="hierRoot2" presStyleCnt="0">
        <dgm:presLayoutVars>
          <dgm:hierBranch/>
        </dgm:presLayoutVars>
      </dgm:prSet>
      <dgm:spPr/>
    </dgm:pt>
    <dgm:pt modelId="{FCB36CA0-0AD8-4C3A-87DA-C36FB784EACC}" type="pres">
      <dgm:prSet presAssocID="{6B02C4B9-452D-4F19-AD38-14D77E56B251}" presName="rootComposite" presStyleCnt="0"/>
      <dgm:spPr/>
    </dgm:pt>
    <dgm:pt modelId="{56C82615-A5B3-49EE-B6D8-D98CEFF3B425}" type="pres">
      <dgm:prSet presAssocID="{6B02C4B9-452D-4F19-AD38-14D77E56B251}" presName="rootText" presStyleLbl="node2" presStyleIdx="0" presStyleCnt="1" custScaleX="87444" custScaleY="84894" custLinFactNeighborX="-46" custLinFactNeighborY="-148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AFA3A67-B89C-4F86-803F-18EE901A04DB}" type="pres">
      <dgm:prSet presAssocID="{6B02C4B9-452D-4F19-AD38-14D77E56B251}" presName="rootConnector" presStyleLbl="node2" presStyleIdx="0" presStyleCnt="1"/>
      <dgm:spPr/>
      <dgm:t>
        <a:bodyPr/>
        <a:lstStyle/>
        <a:p>
          <a:endParaRPr lang="es-ES"/>
        </a:p>
      </dgm:t>
    </dgm:pt>
    <dgm:pt modelId="{FB845D50-1C85-4254-BC7F-F2CCFF03FA5A}" type="pres">
      <dgm:prSet presAssocID="{6B02C4B9-452D-4F19-AD38-14D77E56B251}" presName="hierChild4" presStyleCnt="0"/>
      <dgm:spPr/>
    </dgm:pt>
    <dgm:pt modelId="{2C20CF96-E85A-47C3-9776-03634C2BE85C}" type="pres">
      <dgm:prSet presAssocID="{6B02C4B9-452D-4F19-AD38-14D77E56B251}" presName="hierChild5" presStyleCnt="0"/>
      <dgm:spPr/>
    </dgm:pt>
    <dgm:pt modelId="{15DA7A4A-51C3-43B8-B15F-01AD22E740D1}" type="pres">
      <dgm:prSet presAssocID="{249E77FC-7B70-4B62-8A63-35C970666788}" presName="hierChild3" presStyleCnt="0"/>
      <dgm:spPr/>
    </dgm:pt>
  </dgm:ptLst>
  <dgm:cxnLst>
    <dgm:cxn modelId="{7F8E5E4E-2A13-4DE6-B80C-0DF396790259}" srcId="{249E77FC-7B70-4B62-8A63-35C970666788}" destId="{6B02C4B9-452D-4F19-AD38-14D77E56B251}" srcOrd="0" destOrd="0" parTransId="{0E2BCD7B-D603-4AD5-95BD-19C0F51BDA0C}" sibTransId="{A8AFB1A1-6C5C-4782-BE8C-6ECD9C1CCC34}"/>
    <dgm:cxn modelId="{E1A5656E-A8A5-45A2-B5E9-140A92BBE621}" type="presOf" srcId="{0E2BCD7B-D603-4AD5-95BD-19C0F51BDA0C}" destId="{63727F79-B911-4252-985C-BCFF780A8669}" srcOrd="0" destOrd="0" presId="urn:microsoft.com/office/officeart/2005/8/layout/orgChart1"/>
    <dgm:cxn modelId="{75985CB8-1667-43A9-AB60-FF20D9DC8414}" type="presOf" srcId="{6B02C4B9-452D-4F19-AD38-14D77E56B251}" destId="{0AFA3A67-B89C-4F86-803F-18EE901A04DB}" srcOrd="1" destOrd="0" presId="urn:microsoft.com/office/officeart/2005/8/layout/orgChart1"/>
    <dgm:cxn modelId="{F0BB650E-1A20-459D-8A2C-407073933357}" type="presOf" srcId="{249E77FC-7B70-4B62-8A63-35C970666788}" destId="{11859826-2DBC-4910-B529-684A7959F7B8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8EF6BF26-E7C2-46BA-B44E-499178DC71DC}" srcId="{BD3D72B1-EEF6-4EB4-803A-A74A6B419346}" destId="{249E77FC-7B70-4B62-8A63-35C970666788}" srcOrd="0" destOrd="0" parTransId="{8AE406FF-1ED1-4934-A5B6-7874694C824A}" sibTransId="{7DEB9F7D-2884-440C-9AAA-8C430E8966A0}"/>
    <dgm:cxn modelId="{44B6120A-DA84-438C-8042-AD445D40DE2B}" type="presOf" srcId="{249E77FC-7B70-4B62-8A63-35C970666788}" destId="{3539C97E-3E87-43E7-8584-0204075A8D58}" srcOrd="0" destOrd="0" presId="urn:microsoft.com/office/officeart/2005/8/layout/orgChart1"/>
    <dgm:cxn modelId="{9779F22C-C2F9-45B0-A231-CE5E57F39679}" type="presOf" srcId="{6B02C4B9-452D-4F19-AD38-14D77E56B251}" destId="{56C82615-A5B3-49EE-B6D8-D98CEFF3B425}" srcOrd="0" destOrd="0" presId="urn:microsoft.com/office/officeart/2005/8/layout/orgChart1"/>
    <dgm:cxn modelId="{CAB01D36-456C-4971-AC1A-AD7514953D3F}" type="presParOf" srcId="{B3263371-B20E-4D1C-87B0-F232DC5A756C}" destId="{E3F17BAB-B1AE-44E9-82A7-722DC0238AAC}" srcOrd="0" destOrd="0" presId="urn:microsoft.com/office/officeart/2005/8/layout/orgChart1"/>
    <dgm:cxn modelId="{95BFDE9E-371C-4251-BE38-8082BF6B48B3}" type="presParOf" srcId="{E3F17BAB-B1AE-44E9-82A7-722DC0238AAC}" destId="{9878F7AB-B1DA-4C2F-B12D-D4CE9BE12EA0}" srcOrd="0" destOrd="0" presId="urn:microsoft.com/office/officeart/2005/8/layout/orgChart1"/>
    <dgm:cxn modelId="{FDDF7D26-92DA-45D3-AEAA-66ED08242B0A}" type="presParOf" srcId="{9878F7AB-B1DA-4C2F-B12D-D4CE9BE12EA0}" destId="{3539C97E-3E87-43E7-8584-0204075A8D58}" srcOrd="0" destOrd="0" presId="urn:microsoft.com/office/officeart/2005/8/layout/orgChart1"/>
    <dgm:cxn modelId="{7E64051E-D161-4F2A-A3C2-EF43870A280C}" type="presParOf" srcId="{9878F7AB-B1DA-4C2F-B12D-D4CE9BE12EA0}" destId="{11859826-2DBC-4910-B529-684A7959F7B8}" srcOrd="1" destOrd="0" presId="urn:microsoft.com/office/officeart/2005/8/layout/orgChart1"/>
    <dgm:cxn modelId="{105D7803-BFE8-4E56-93F3-BEE9BF30EDAC}" type="presParOf" srcId="{E3F17BAB-B1AE-44E9-82A7-722DC0238AAC}" destId="{30CFF71D-0E33-41EE-8B12-6B367DC63AE3}" srcOrd="1" destOrd="0" presId="urn:microsoft.com/office/officeart/2005/8/layout/orgChart1"/>
    <dgm:cxn modelId="{686C759E-1359-4E8D-A509-DE2D08D5EAC5}" type="presParOf" srcId="{30CFF71D-0E33-41EE-8B12-6B367DC63AE3}" destId="{63727F79-B911-4252-985C-BCFF780A8669}" srcOrd="0" destOrd="0" presId="urn:microsoft.com/office/officeart/2005/8/layout/orgChart1"/>
    <dgm:cxn modelId="{488DA241-3146-47FD-87F4-553EE3E8C314}" type="presParOf" srcId="{30CFF71D-0E33-41EE-8B12-6B367DC63AE3}" destId="{730E49D7-7F6C-4818-99AB-3F4F151A594A}" srcOrd="1" destOrd="0" presId="urn:microsoft.com/office/officeart/2005/8/layout/orgChart1"/>
    <dgm:cxn modelId="{8D192014-B2F1-4821-B300-B0564FBDBFD1}" type="presParOf" srcId="{730E49D7-7F6C-4818-99AB-3F4F151A594A}" destId="{FCB36CA0-0AD8-4C3A-87DA-C36FB784EACC}" srcOrd="0" destOrd="0" presId="urn:microsoft.com/office/officeart/2005/8/layout/orgChart1"/>
    <dgm:cxn modelId="{C9147B56-5E8B-40AB-8568-E9FBAB6E36A6}" type="presParOf" srcId="{FCB36CA0-0AD8-4C3A-87DA-C36FB784EACC}" destId="{56C82615-A5B3-49EE-B6D8-D98CEFF3B425}" srcOrd="0" destOrd="0" presId="urn:microsoft.com/office/officeart/2005/8/layout/orgChart1"/>
    <dgm:cxn modelId="{ADFAC062-F1F0-45AF-8831-FC89B5BA8872}" type="presParOf" srcId="{FCB36CA0-0AD8-4C3A-87DA-C36FB784EACC}" destId="{0AFA3A67-B89C-4F86-803F-18EE901A04DB}" srcOrd="1" destOrd="0" presId="urn:microsoft.com/office/officeart/2005/8/layout/orgChart1"/>
    <dgm:cxn modelId="{1B0EBF4E-371E-44E8-B453-D1AB658D3756}" type="presParOf" srcId="{730E49D7-7F6C-4818-99AB-3F4F151A594A}" destId="{FB845D50-1C85-4254-BC7F-F2CCFF03FA5A}" srcOrd="1" destOrd="0" presId="urn:microsoft.com/office/officeart/2005/8/layout/orgChart1"/>
    <dgm:cxn modelId="{F170CA9C-7FBB-4013-8374-F9CE3D6BE423}" type="presParOf" srcId="{730E49D7-7F6C-4818-99AB-3F4F151A594A}" destId="{2C20CF96-E85A-47C3-9776-03634C2BE85C}" srcOrd="2" destOrd="0" presId="urn:microsoft.com/office/officeart/2005/8/layout/orgChart1"/>
    <dgm:cxn modelId="{5FBE1531-915F-4650-B24C-61ED66BC345E}" type="presParOf" srcId="{E3F17BAB-B1AE-44E9-82A7-722DC0238AAC}" destId="{15DA7A4A-51C3-43B8-B15F-01AD22E740D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Control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Vehicular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Operativo(a)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Ayudante General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Despliegue Operativo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Control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Infracciones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13ABDC6-58B7-417A-A67E-740021A77F2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 de Turno</a:t>
          </a: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77011CC-C1BA-4924-BBF8-34ECEEC1FD9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 Administrativos(as)</a:t>
          </a:r>
        </a:p>
      </dgm:t>
    </dgm:pt>
    <dgm:pt modelId="{BF3E0D77-B4B1-4899-A1CE-BDD510C85116}" type="parTrans" cxnId="{6B33A6FB-6ED1-4130-8102-03C88F024B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0700B08-D908-4EDB-AB7C-ABE4C4C153F2}" type="sibTrans" cxnId="{6B33A6FB-6ED1-4130-8102-03C88F024B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AD577F9-D7BC-4567-A16A-D227A0190E4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AUXILIO VIAL</a:t>
          </a:r>
          <a:endParaRPr lang="es-ES" sz="1200" dirty="0">
            <a:solidFill>
              <a:schemeClr val="tx1"/>
            </a:solidFill>
          </a:endParaRPr>
        </a:p>
      </dgm:t>
    </dgm:pt>
    <dgm:pt modelId="{E98C93DE-C978-4C08-935C-9F57375AD3FD}" type="parTrans" cxnId="{BAA0511A-B493-479E-AA2C-EB2F5A8D38D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38BA72B-AA44-4ED0-BA11-35F7FFDEB92F}" type="sibTrans" cxnId="{BAA0511A-B493-479E-AA2C-EB2F5A8D38D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4AF4BA2-9CD9-446F-ADF0-0DCDABAD3B8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 Área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Ayudante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Ayudante de Auxilio Vial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Operador(a) Conmutador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Mecánicos(as) de Auxilio Vial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</a:t>
          </a:r>
          <a:endParaRPr lang="es-MX" sz="1200" dirty="0" smtClean="0">
            <a:solidFill>
              <a:schemeClr val="tx1"/>
            </a:solidFill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Mecánicos(as)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Auxiliares Viales</a:t>
          </a:r>
        </a:p>
      </dgm:t>
    </dgm:pt>
    <dgm:pt modelId="{43BF87FF-C740-4AA0-9069-36575C42D367}" type="parTrans" cxnId="{101FAFCB-2E47-42AE-BD44-5528F718077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9C7327-7A9E-494A-8232-B065EB189F00}" type="sibTrans" cxnId="{101FAFCB-2E47-42AE-BD44-5528F718077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8E554B6-1C10-4BDD-A9A8-F1C4AB0FB788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Secretaria(o)</a:t>
          </a:r>
        </a:p>
      </dgm:t>
    </dgm:pt>
    <dgm:pt modelId="{A67E1B39-4E13-4249-8EE5-FC79DB6828E2}" type="parTrans" cxnId="{DDE3ABA1-5186-42B4-BAF0-849055AFD03B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D66422BF-949A-4864-84EF-40AA1569B707}" type="sibTrans" cxnId="{DDE3ABA1-5186-42B4-BAF0-849055AFD03B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0F1446DD-FDB4-4BF1-AE64-F3DEC6135AD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</a:rPr>
            <a:t>Telefonista</a:t>
          </a:r>
        </a:p>
      </dgm:t>
    </dgm:pt>
    <dgm:pt modelId="{FA577C5B-54CF-4218-9B8E-37A499A021AC}" type="parTrans" cxnId="{E3B19641-3974-49EF-9909-19D48B2EE555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25C27901-F337-407C-A9A2-6E23FDE23CCC}" type="sibTrans" cxnId="{E3B19641-3974-49EF-9909-19D48B2EE555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4883" custScaleY="108823" custLinFactNeighborX="-13403" custLinFactNeighborY="-4063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4" custScaleX="105473" custScaleY="123786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4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571D0808-8BA9-4B1A-BF10-4B812D7B5CBF}" type="pres">
      <dgm:prSet presAssocID="{1CBA1466-9B70-40DE-ABFD-7537F7E3D45F}" presName="Name35" presStyleLbl="parChTrans1D3" presStyleIdx="0" presStyleCnt="4"/>
      <dgm:spPr/>
      <dgm:t>
        <a:bodyPr/>
        <a:lstStyle/>
        <a:p>
          <a:endParaRPr lang="es-ES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4" custScaleX="104901" custScaleY="1205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4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EA605C2D-3F84-4315-930B-3BEA073D3444}" type="pres">
      <dgm:prSet presAssocID="{A67E1B39-4E13-4249-8EE5-FC79DB6828E2}" presName="Name35" presStyleLbl="parChTrans1D3" presStyleIdx="1" presStyleCnt="4"/>
      <dgm:spPr/>
      <dgm:t>
        <a:bodyPr/>
        <a:lstStyle/>
        <a:p>
          <a:endParaRPr lang="es-ES"/>
        </a:p>
      </dgm:t>
    </dgm:pt>
    <dgm:pt modelId="{6A626028-8DA5-4C7B-BFD9-78B9AA5FAD62}" type="pres">
      <dgm:prSet presAssocID="{68E554B6-1C10-4BDD-A9A8-F1C4AB0FB788}" presName="hierRoot2" presStyleCnt="0">
        <dgm:presLayoutVars>
          <dgm:hierBranch val="init"/>
        </dgm:presLayoutVars>
      </dgm:prSet>
      <dgm:spPr/>
    </dgm:pt>
    <dgm:pt modelId="{EE880BE5-CC96-4BD0-90A6-6CBD5D232C3D}" type="pres">
      <dgm:prSet presAssocID="{68E554B6-1C10-4BDD-A9A8-F1C4AB0FB788}" presName="rootComposite" presStyleCnt="0"/>
      <dgm:spPr/>
    </dgm:pt>
    <dgm:pt modelId="{64A0A79D-6428-46F7-8612-283E09E77783}" type="pres">
      <dgm:prSet presAssocID="{68E554B6-1C10-4BDD-A9A8-F1C4AB0FB788}" presName="rootText" presStyleLbl="node3" presStyleIdx="1" presStyleCnt="4" custScaleX="104901" custScaleY="1205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6B26B8C-C9F0-4C76-94CB-706A7DC38403}" type="pres">
      <dgm:prSet presAssocID="{68E554B6-1C10-4BDD-A9A8-F1C4AB0FB788}" presName="rootConnector" presStyleLbl="node3" presStyleIdx="1" presStyleCnt="4"/>
      <dgm:spPr/>
      <dgm:t>
        <a:bodyPr/>
        <a:lstStyle/>
        <a:p>
          <a:endParaRPr lang="es-ES"/>
        </a:p>
      </dgm:t>
    </dgm:pt>
    <dgm:pt modelId="{DD8F23D6-84E5-4A0E-BCB6-C155EB3161AD}" type="pres">
      <dgm:prSet presAssocID="{68E554B6-1C10-4BDD-A9A8-F1C4AB0FB788}" presName="hierChild4" presStyleCnt="0"/>
      <dgm:spPr/>
    </dgm:pt>
    <dgm:pt modelId="{67423D68-C312-46F3-B648-0C23FE230BFF}" type="pres">
      <dgm:prSet presAssocID="{68E554B6-1C10-4BDD-A9A8-F1C4AB0FB788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4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4" custScaleX="105473" custScaleY="123786" custLinFactNeighborX="7217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4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4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4" custScaleX="105473" custScaleY="123786" custLinFactNeighborX="8248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4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2" presStyleCnt="4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2" presStyleCnt="4" custScaleY="120540" custLinFactNeighborX="82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4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2C5BE302-AF4B-4D1B-AF8E-3B42BE99FCC0}" type="pres">
      <dgm:prSet presAssocID="{BF3E0D77-B4B1-4899-A1CE-BDD510C85116}" presName="Name35" presStyleLbl="parChTrans1D4" presStyleIdx="0" presStyleCnt="2"/>
      <dgm:spPr/>
      <dgm:t>
        <a:bodyPr/>
        <a:lstStyle/>
        <a:p>
          <a:endParaRPr lang="es-MX"/>
        </a:p>
      </dgm:t>
    </dgm:pt>
    <dgm:pt modelId="{EEA6541F-C27A-491F-A42D-60CEE0B7C87B}" type="pres">
      <dgm:prSet presAssocID="{577011CC-C1BA-4924-BBF8-34ECEEC1FD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586B45E-6E31-44B5-90F3-1C56AF2C4AB2}" type="pres">
      <dgm:prSet presAssocID="{577011CC-C1BA-4924-BBF8-34ECEEC1FD90}" presName="rootComposite" presStyleCnt="0"/>
      <dgm:spPr/>
      <dgm:t>
        <a:bodyPr/>
        <a:lstStyle/>
        <a:p>
          <a:endParaRPr lang="es-ES"/>
        </a:p>
      </dgm:t>
    </dgm:pt>
    <dgm:pt modelId="{2A510A22-CF32-47FD-BC41-4E00F3C4B7C0}" type="pres">
      <dgm:prSet presAssocID="{577011CC-C1BA-4924-BBF8-34ECEEC1FD90}" presName="rootText" presStyleLbl="node4" presStyleIdx="0" presStyleCnt="2" custScaleX="111593" custScaleY="120540" custLinFactNeighborX="82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652C76-7E8A-4205-9A6B-024484E74241}" type="pres">
      <dgm:prSet presAssocID="{577011CC-C1BA-4924-BBF8-34ECEEC1FD90}" presName="rootConnector" presStyleLbl="node4" presStyleIdx="0" presStyleCnt="2"/>
      <dgm:spPr/>
      <dgm:t>
        <a:bodyPr/>
        <a:lstStyle/>
        <a:p>
          <a:endParaRPr lang="es-ES"/>
        </a:p>
      </dgm:t>
    </dgm:pt>
    <dgm:pt modelId="{E2C449E3-8257-401C-AC2B-0B4881F57F3F}" type="pres">
      <dgm:prSet presAssocID="{577011CC-C1BA-4924-BBF8-34ECEEC1FD90}" presName="hierChild4" presStyleCnt="0"/>
      <dgm:spPr/>
      <dgm:t>
        <a:bodyPr/>
        <a:lstStyle/>
        <a:p>
          <a:endParaRPr lang="es-ES"/>
        </a:p>
      </dgm:t>
    </dgm:pt>
    <dgm:pt modelId="{9C635FDD-188D-4ECA-A46A-61554E7DC79C}" type="pres">
      <dgm:prSet presAssocID="{577011CC-C1BA-4924-BBF8-34ECEEC1FD90}" presName="hierChild5" presStyleCnt="0"/>
      <dgm:spPr/>
      <dgm:t>
        <a:bodyPr/>
        <a:lstStyle/>
        <a:p>
          <a:endParaRPr lang="es-ES"/>
        </a:p>
      </dgm:t>
    </dgm:pt>
    <dgm:pt modelId="{C8D9C977-4C61-45E6-8B8B-FD2656EEC8A1}" type="pres">
      <dgm:prSet presAssocID="{FA577C5B-54CF-4218-9B8E-37A499A021AC}" presName="Name35" presStyleLbl="parChTrans1D4" presStyleIdx="1" presStyleCnt="2"/>
      <dgm:spPr/>
      <dgm:t>
        <a:bodyPr/>
        <a:lstStyle/>
        <a:p>
          <a:endParaRPr lang="es-ES"/>
        </a:p>
      </dgm:t>
    </dgm:pt>
    <dgm:pt modelId="{82508428-64AD-4FF1-A070-237C3D74755C}" type="pres">
      <dgm:prSet presAssocID="{0F1446DD-FDB4-4BF1-AE64-F3DEC6135AD9}" presName="hierRoot2" presStyleCnt="0">
        <dgm:presLayoutVars>
          <dgm:hierBranch val="init"/>
        </dgm:presLayoutVars>
      </dgm:prSet>
      <dgm:spPr/>
    </dgm:pt>
    <dgm:pt modelId="{BB5BE1E7-8A04-44F2-B3F3-259CC448BABE}" type="pres">
      <dgm:prSet presAssocID="{0F1446DD-FDB4-4BF1-AE64-F3DEC6135AD9}" presName="rootComposite" presStyleCnt="0"/>
      <dgm:spPr/>
    </dgm:pt>
    <dgm:pt modelId="{83C8473F-7947-469A-8BD8-E08ABA2CC636}" type="pres">
      <dgm:prSet presAssocID="{0F1446DD-FDB4-4BF1-AE64-F3DEC6135AD9}" presName="rootText" presStyleLbl="node4" presStyleIdx="1" presStyleCnt="2" custScaleX="111593" custScaleY="120540" custLinFactNeighborX="82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A2F41A4-C5AD-4F8D-9F75-853F6613EDCF}" type="pres">
      <dgm:prSet presAssocID="{0F1446DD-FDB4-4BF1-AE64-F3DEC6135AD9}" presName="rootConnector" presStyleLbl="node4" presStyleIdx="1" presStyleCnt="2"/>
      <dgm:spPr/>
      <dgm:t>
        <a:bodyPr/>
        <a:lstStyle/>
        <a:p>
          <a:endParaRPr lang="es-ES"/>
        </a:p>
      </dgm:t>
    </dgm:pt>
    <dgm:pt modelId="{91B1100E-ED19-43D6-B845-4404757A8CA6}" type="pres">
      <dgm:prSet presAssocID="{0F1446DD-FDB4-4BF1-AE64-F3DEC6135AD9}" presName="hierChild4" presStyleCnt="0"/>
      <dgm:spPr/>
    </dgm:pt>
    <dgm:pt modelId="{DC285841-4DB2-4629-ABD2-D24614D13E5D}" type="pres">
      <dgm:prSet presAssocID="{0F1446DD-FDB4-4BF1-AE64-F3DEC6135AD9}" presName="hierChild5" presStyleCnt="0"/>
      <dgm:spPr/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DDDE86BD-616E-48B5-9358-B516D1250E27}" type="pres">
      <dgm:prSet presAssocID="{E98C93DE-C978-4C08-935C-9F57375AD3FD}" presName="Name37" presStyleLbl="parChTrans1D2" presStyleIdx="3" presStyleCnt="4"/>
      <dgm:spPr/>
      <dgm:t>
        <a:bodyPr/>
        <a:lstStyle/>
        <a:p>
          <a:endParaRPr lang="es-MX"/>
        </a:p>
      </dgm:t>
    </dgm:pt>
    <dgm:pt modelId="{0E41E4A8-ECF0-4788-892E-1713FC655800}" type="pres">
      <dgm:prSet presAssocID="{AAD577F9-D7BC-4567-A16A-D227A0190E42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F7F18F2D-0EDE-4D94-A499-17FEBE98D77B}" type="pres">
      <dgm:prSet presAssocID="{AAD577F9-D7BC-4567-A16A-D227A0190E42}" presName="rootComposite" presStyleCnt="0"/>
      <dgm:spPr/>
      <dgm:t>
        <a:bodyPr/>
        <a:lstStyle/>
        <a:p>
          <a:endParaRPr lang="es-ES"/>
        </a:p>
      </dgm:t>
    </dgm:pt>
    <dgm:pt modelId="{AFB692BE-9D0D-4F9A-8D36-D70DF0DFE559}" type="pres">
      <dgm:prSet presAssocID="{AAD577F9-D7BC-4567-A16A-D227A0190E42}" presName="rootText" presStyleLbl="node2" presStyleIdx="3" presStyleCnt="4" custScaleY="33340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6D2184D-8E43-4631-A111-A10B3192D7E0}" type="pres">
      <dgm:prSet presAssocID="{AAD577F9-D7BC-4567-A16A-D227A0190E42}" presName="rootConnector" presStyleLbl="node2" presStyleIdx="3" presStyleCnt="4"/>
      <dgm:spPr/>
      <dgm:t>
        <a:bodyPr/>
        <a:lstStyle/>
        <a:p>
          <a:endParaRPr lang="es-ES"/>
        </a:p>
      </dgm:t>
    </dgm:pt>
    <dgm:pt modelId="{81F26A36-1042-4678-BB6F-FA0C9F97C79A}" type="pres">
      <dgm:prSet presAssocID="{AAD577F9-D7BC-4567-A16A-D227A0190E42}" presName="hierChild4" presStyleCnt="0"/>
      <dgm:spPr/>
      <dgm:t>
        <a:bodyPr/>
        <a:lstStyle/>
        <a:p>
          <a:endParaRPr lang="es-ES"/>
        </a:p>
      </dgm:t>
    </dgm:pt>
    <dgm:pt modelId="{772A18E3-74CE-4F88-9314-AFECBED32844}" type="pres">
      <dgm:prSet presAssocID="{43BF87FF-C740-4AA0-9069-36575C42D367}" presName="Name35" presStyleLbl="parChTrans1D3" presStyleIdx="3" presStyleCnt="4"/>
      <dgm:spPr/>
      <dgm:t>
        <a:bodyPr/>
        <a:lstStyle/>
        <a:p>
          <a:endParaRPr lang="es-MX"/>
        </a:p>
      </dgm:t>
    </dgm:pt>
    <dgm:pt modelId="{7A040FE2-4499-4355-8E66-85C6767DD6CC}" type="pres">
      <dgm:prSet presAssocID="{34AF4BA2-9CD9-446F-ADF0-0DCDABAD3B8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9B65882-7A8A-4099-A605-923D6BE0C065}" type="pres">
      <dgm:prSet presAssocID="{34AF4BA2-9CD9-446F-ADF0-0DCDABAD3B89}" presName="rootComposite" presStyleCnt="0"/>
      <dgm:spPr/>
      <dgm:t>
        <a:bodyPr/>
        <a:lstStyle/>
        <a:p>
          <a:endParaRPr lang="es-ES"/>
        </a:p>
      </dgm:t>
    </dgm:pt>
    <dgm:pt modelId="{3C6F2E7D-78C5-450F-8950-5C508C058C03}" type="pres">
      <dgm:prSet presAssocID="{34AF4BA2-9CD9-446F-ADF0-0DCDABAD3B89}" presName="rootText" presStyleLbl="node3" presStyleIdx="3" presStyleCnt="4" custScaleX="166156" custScaleY="27692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211C641-210D-485E-A565-E3FF4C099B55}" type="pres">
      <dgm:prSet presAssocID="{34AF4BA2-9CD9-446F-ADF0-0DCDABAD3B89}" presName="rootConnector" presStyleLbl="node3" presStyleIdx="3" presStyleCnt="4"/>
      <dgm:spPr/>
      <dgm:t>
        <a:bodyPr/>
        <a:lstStyle/>
        <a:p>
          <a:endParaRPr lang="es-ES"/>
        </a:p>
      </dgm:t>
    </dgm:pt>
    <dgm:pt modelId="{E6DE3414-C079-46D0-8CFD-DB2E4218FA30}" type="pres">
      <dgm:prSet presAssocID="{34AF4BA2-9CD9-446F-ADF0-0DCDABAD3B89}" presName="hierChild4" presStyleCnt="0"/>
      <dgm:spPr/>
      <dgm:t>
        <a:bodyPr/>
        <a:lstStyle/>
        <a:p>
          <a:endParaRPr lang="es-ES"/>
        </a:p>
      </dgm:t>
    </dgm:pt>
    <dgm:pt modelId="{6B5DC4AA-6ED6-4569-88C6-C7C92D7A741C}" type="pres">
      <dgm:prSet presAssocID="{34AF4BA2-9CD9-446F-ADF0-0DCDABAD3B89}" presName="hierChild5" presStyleCnt="0"/>
      <dgm:spPr/>
      <dgm:t>
        <a:bodyPr/>
        <a:lstStyle/>
        <a:p>
          <a:endParaRPr lang="es-ES"/>
        </a:p>
      </dgm:t>
    </dgm:pt>
    <dgm:pt modelId="{0190BCE6-AB83-47B9-BEEF-96D7726C0121}" type="pres">
      <dgm:prSet presAssocID="{AAD577F9-D7BC-4567-A16A-D227A0190E42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42296BCD-17C0-41DC-8793-CF2AD1709DEB}" type="presOf" srcId="{A67E1B39-4E13-4249-8EE5-FC79DB6828E2}" destId="{EA605C2D-3F84-4315-930B-3BEA073D3444}" srcOrd="0" destOrd="0" presId="urn:microsoft.com/office/officeart/2005/8/layout/orgChart1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73CDDF44-A936-4797-AFB0-7BDA79A6C27A}" type="presOf" srcId="{0F1446DD-FDB4-4BF1-AE64-F3DEC6135AD9}" destId="{9A2F41A4-C5AD-4F8D-9F75-853F6613EDCF}" srcOrd="1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BAA0511A-B493-479E-AA2C-EB2F5A8D38DF}" srcId="{9DEA55C1-E59C-4B5B-90DC-1D0B54C2B20C}" destId="{AAD577F9-D7BC-4567-A16A-D227A0190E42}" srcOrd="3" destOrd="0" parTransId="{E98C93DE-C978-4C08-935C-9F57375AD3FD}" sibTransId="{838BA72B-AA44-4ED0-BA11-35F7FFDEB92F}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DDE3ABA1-5186-42B4-BAF0-849055AFD03B}" srcId="{41568039-9809-4B2B-BA51-64E0E23C2BBE}" destId="{68E554B6-1C10-4BDD-A9A8-F1C4AB0FB788}" srcOrd="1" destOrd="0" parTransId="{A67E1B39-4E13-4249-8EE5-FC79DB6828E2}" sibTransId="{D66422BF-949A-4864-84EF-40AA1569B707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5ECF51F1-7DA9-4CEA-9442-CEA2F54E736C}" type="presOf" srcId="{577011CC-C1BA-4924-BBF8-34ECEEC1FD90}" destId="{2A510A22-CF32-47FD-BC41-4E00F3C4B7C0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5D1D7700-A326-4F7E-BC65-18896B163EC1}" type="presOf" srcId="{34AF4BA2-9CD9-446F-ADF0-0DCDABAD3B89}" destId="{5211C641-210D-485E-A565-E3FF4C099B5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9C199302-452B-450D-B9A5-5D53661DDDEB}" type="presOf" srcId="{0F1446DD-FDB4-4BF1-AE64-F3DEC6135AD9}" destId="{83C8473F-7947-469A-8BD8-E08ABA2CC636}" srcOrd="0" destOrd="0" presId="urn:microsoft.com/office/officeart/2005/8/layout/orgChart1"/>
    <dgm:cxn modelId="{7031EDC5-E61B-4B36-9C23-E2501264F1A3}" type="presOf" srcId="{BF3E0D77-B4B1-4899-A1CE-BDD510C85116}" destId="{2C5BE302-AF4B-4D1B-AF8E-3B42BE99FCC0}" srcOrd="0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6B33A6FB-6ED1-4130-8102-03C88F024B9F}" srcId="{513ABDC6-58B7-417A-A67E-740021A77F2B}" destId="{577011CC-C1BA-4924-BBF8-34ECEEC1FD90}" srcOrd="0" destOrd="0" parTransId="{BF3E0D77-B4B1-4899-A1CE-BDD510C85116}" sibTransId="{30700B08-D908-4EDB-AB7C-ABE4C4C153F2}"/>
    <dgm:cxn modelId="{22D61C96-15B8-4E88-8F98-D1A578B16FE2}" type="presOf" srcId="{68E554B6-1C10-4BDD-A9A8-F1C4AB0FB788}" destId="{64A0A79D-6428-46F7-8612-283E09E77783}" srcOrd="0" destOrd="0" presId="urn:microsoft.com/office/officeart/2005/8/layout/orgChart1"/>
    <dgm:cxn modelId="{AC68911A-3655-4B34-A077-1DCCCBB6A15B}" type="presOf" srcId="{FA577C5B-54CF-4218-9B8E-37A499A021AC}" destId="{C8D9C977-4C61-45E6-8B8B-FD2656EEC8A1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E1B34B24-9878-4822-8A7D-ADC56C1899FC}" type="presOf" srcId="{1CBA1466-9B70-40DE-ABFD-7537F7E3D45F}" destId="{571D0808-8BA9-4B1A-BF10-4B812D7B5CBF}" srcOrd="0" destOrd="0" presId="urn:microsoft.com/office/officeart/2005/8/layout/orgChart1"/>
    <dgm:cxn modelId="{101FAFCB-2E47-42AE-BD44-5528F718077C}" srcId="{AAD577F9-D7BC-4567-A16A-D227A0190E42}" destId="{34AF4BA2-9CD9-446F-ADF0-0DCDABAD3B89}" srcOrd="0" destOrd="0" parTransId="{43BF87FF-C740-4AA0-9069-36575C42D367}" sibTransId="{469C7327-7A9E-494A-8232-B065EB189F00}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B3E56422-65EA-4261-A489-6521C1CBD31C}" type="presOf" srcId="{43BF87FF-C740-4AA0-9069-36575C42D367}" destId="{772A18E3-74CE-4F88-9314-AFECBED32844}" srcOrd="0" destOrd="0" presId="urn:microsoft.com/office/officeart/2005/8/layout/orgChart1"/>
    <dgm:cxn modelId="{6759C406-BB03-45DB-AFEF-076D3BF3F583}" type="presOf" srcId="{34AF4BA2-9CD9-446F-ADF0-0DCDABAD3B89}" destId="{3C6F2E7D-78C5-450F-8950-5C508C058C03}" srcOrd="0" destOrd="0" presId="urn:microsoft.com/office/officeart/2005/8/layout/orgChart1"/>
    <dgm:cxn modelId="{E5B33F12-A7EE-4DE0-8EE1-29AC3CDF50C8}" type="presOf" srcId="{E98C93DE-C978-4C08-935C-9F57375AD3FD}" destId="{DDDE86BD-616E-48B5-9358-B516D1250E27}" srcOrd="0" destOrd="0" presId="urn:microsoft.com/office/officeart/2005/8/layout/orgChart1"/>
    <dgm:cxn modelId="{E3B19641-3974-49EF-9909-19D48B2EE555}" srcId="{513ABDC6-58B7-417A-A67E-740021A77F2B}" destId="{0F1446DD-FDB4-4BF1-AE64-F3DEC6135AD9}" srcOrd="1" destOrd="0" parTransId="{FA577C5B-54CF-4218-9B8E-37A499A021AC}" sibTransId="{25C27901-F337-407C-A9A2-6E23FDE23CCC}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48866726-BEF5-4F23-8FF5-37FDA40312DA}" type="presOf" srcId="{AAD577F9-D7BC-4567-A16A-D227A0190E42}" destId="{96D2184D-8E43-4631-A111-A10B3192D7E0}" srcOrd="1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68E5C239-2175-4B08-9249-0A517ED7CC85}" type="presOf" srcId="{577011CC-C1BA-4924-BBF8-34ECEEC1FD90}" destId="{B2652C76-7E8A-4205-9A6B-024484E74241}" srcOrd="1" destOrd="0" presId="urn:microsoft.com/office/officeart/2005/8/layout/orgChart1"/>
    <dgm:cxn modelId="{45A69196-5389-45FA-9762-9B19B6D773E2}" type="presOf" srcId="{68E554B6-1C10-4BDD-A9A8-F1C4AB0FB788}" destId="{B6B26B8C-C9F0-4C76-94CB-706A7DC38403}" srcOrd="1" destOrd="0" presId="urn:microsoft.com/office/officeart/2005/8/layout/orgChart1"/>
    <dgm:cxn modelId="{FDA8D0C0-D48A-4B6A-9FEA-6C800AE9FF2D}" type="presOf" srcId="{AAD577F9-D7BC-4567-A16A-D227A0190E42}" destId="{AFB692BE-9D0D-4F9A-8D36-D70DF0DFE559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034B80D-1387-4193-9B64-13A89F70258B}" type="presParOf" srcId="{DBDE0C42-B65A-4FF4-A1B6-4A7374870D94}" destId="{571D0808-8BA9-4B1A-BF10-4B812D7B5CBF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256F8C77-4785-4C4F-AAFD-4FC583DB0D77}" type="presParOf" srcId="{DBDE0C42-B65A-4FF4-A1B6-4A7374870D94}" destId="{EA605C2D-3F84-4315-930B-3BEA073D3444}" srcOrd="2" destOrd="0" presId="urn:microsoft.com/office/officeart/2005/8/layout/orgChart1"/>
    <dgm:cxn modelId="{2B775C50-0612-495E-9525-DDEA7252D2A1}" type="presParOf" srcId="{DBDE0C42-B65A-4FF4-A1B6-4A7374870D94}" destId="{6A626028-8DA5-4C7B-BFD9-78B9AA5FAD62}" srcOrd="3" destOrd="0" presId="urn:microsoft.com/office/officeart/2005/8/layout/orgChart1"/>
    <dgm:cxn modelId="{D982E422-0490-40DC-A814-6115E2E1D377}" type="presParOf" srcId="{6A626028-8DA5-4C7B-BFD9-78B9AA5FAD62}" destId="{EE880BE5-CC96-4BD0-90A6-6CBD5D232C3D}" srcOrd="0" destOrd="0" presId="urn:microsoft.com/office/officeart/2005/8/layout/orgChart1"/>
    <dgm:cxn modelId="{A4CC2150-898A-4BAE-88DD-DA213E6A0779}" type="presParOf" srcId="{EE880BE5-CC96-4BD0-90A6-6CBD5D232C3D}" destId="{64A0A79D-6428-46F7-8612-283E09E77783}" srcOrd="0" destOrd="0" presId="urn:microsoft.com/office/officeart/2005/8/layout/orgChart1"/>
    <dgm:cxn modelId="{52D97628-3BEB-4B32-B346-9F3C4E033FE3}" type="presParOf" srcId="{EE880BE5-CC96-4BD0-90A6-6CBD5D232C3D}" destId="{B6B26B8C-C9F0-4C76-94CB-706A7DC38403}" srcOrd="1" destOrd="0" presId="urn:microsoft.com/office/officeart/2005/8/layout/orgChart1"/>
    <dgm:cxn modelId="{968D833D-1767-435B-89EC-735571A86E41}" type="presParOf" srcId="{6A626028-8DA5-4C7B-BFD9-78B9AA5FAD62}" destId="{DD8F23D6-84E5-4A0E-BCB6-C155EB3161AD}" srcOrd="1" destOrd="0" presId="urn:microsoft.com/office/officeart/2005/8/layout/orgChart1"/>
    <dgm:cxn modelId="{1AB4DAF1-B182-4684-931C-6687198099DB}" type="presParOf" srcId="{6A626028-8DA5-4C7B-BFD9-78B9AA5FAD62}" destId="{67423D68-C312-46F3-B648-0C23FE230BFF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A903E6E-542E-46BB-820B-0AFC8577D7B5}" type="presParOf" srcId="{27771CD2-2E56-4B03-A7B5-367C062ACBC1}" destId="{2C5BE302-AF4B-4D1B-AF8E-3B42BE99FCC0}" srcOrd="0" destOrd="0" presId="urn:microsoft.com/office/officeart/2005/8/layout/orgChart1"/>
    <dgm:cxn modelId="{88CEFBDC-A3C9-46BC-9181-5D21575E7686}" type="presParOf" srcId="{27771CD2-2E56-4B03-A7B5-367C062ACBC1}" destId="{EEA6541F-C27A-491F-A42D-60CEE0B7C87B}" srcOrd="1" destOrd="0" presId="urn:microsoft.com/office/officeart/2005/8/layout/orgChart1"/>
    <dgm:cxn modelId="{5A36D2F9-017C-4485-929A-BABA35C5E247}" type="presParOf" srcId="{EEA6541F-C27A-491F-A42D-60CEE0B7C87B}" destId="{A586B45E-6E31-44B5-90F3-1C56AF2C4AB2}" srcOrd="0" destOrd="0" presId="urn:microsoft.com/office/officeart/2005/8/layout/orgChart1"/>
    <dgm:cxn modelId="{7CEAA5DB-B235-4BA6-8836-A71A383EF04A}" type="presParOf" srcId="{A586B45E-6E31-44B5-90F3-1C56AF2C4AB2}" destId="{2A510A22-CF32-47FD-BC41-4E00F3C4B7C0}" srcOrd="0" destOrd="0" presId="urn:microsoft.com/office/officeart/2005/8/layout/orgChart1"/>
    <dgm:cxn modelId="{DCBAE062-7605-4F71-9795-DD788A919C06}" type="presParOf" srcId="{A586B45E-6E31-44B5-90F3-1C56AF2C4AB2}" destId="{B2652C76-7E8A-4205-9A6B-024484E74241}" srcOrd="1" destOrd="0" presId="urn:microsoft.com/office/officeart/2005/8/layout/orgChart1"/>
    <dgm:cxn modelId="{CA898104-0EC8-4F67-8780-AFF997674E14}" type="presParOf" srcId="{EEA6541F-C27A-491F-A42D-60CEE0B7C87B}" destId="{E2C449E3-8257-401C-AC2B-0B4881F57F3F}" srcOrd="1" destOrd="0" presId="urn:microsoft.com/office/officeart/2005/8/layout/orgChart1"/>
    <dgm:cxn modelId="{3F12F3CB-06B2-4F51-A8C4-C7B5D863610A}" type="presParOf" srcId="{EEA6541F-C27A-491F-A42D-60CEE0B7C87B}" destId="{9C635FDD-188D-4ECA-A46A-61554E7DC79C}" srcOrd="2" destOrd="0" presId="urn:microsoft.com/office/officeart/2005/8/layout/orgChart1"/>
    <dgm:cxn modelId="{FB9CFB9E-6A77-421F-AC32-FFC9555C928F}" type="presParOf" srcId="{27771CD2-2E56-4B03-A7B5-367C062ACBC1}" destId="{C8D9C977-4C61-45E6-8B8B-FD2656EEC8A1}" srcOrd="2" destOrd="0" presId="urn:microsoft.com/office/officeart/2005/8/layout/orgChart1"/>
    <dgm:cxn modelId="{6BF7AA05-0E7E-46B3-8CE7-A082D96A9C88}" type="presParOf" srcId="{27771CD2-2E56-4B03-A7B5-367C062ACBC1}" destId="{82508428-64AD-4FF1-A070-237C3D74755C}" srcOrd="3" destOrd="0" presId="urn:microsoft.com/office/officeart/2005/8/layout/orgChart1"/>
    <dgm:cxn modelId="{9E4A444D-D9B4-4654-94C0-FD42DF3D2ADC}" type="presParOf" srcId="{82508428-64AD-4FF1-A070-237C3D74755C}" destId="{BB5BE1E7-8A04-44F2-B3F3-259CC448BABE}" srcOrd="0" destOrd="0" presId="urn:microsoft.com/office/officeart/2005/8/layout/orgChart1"/>
    <dgm:cxn modelId="{9FE5C8B7-042A-4F5C-86B5-D1A76875BAA3}" type="presParOf" srcId="{BB5BE1E7-8A04-44F2-B3F3-259CC448BABE}" destId="{83C8473F-7947-469A-8BD8-E08ABA2CC636}" srcOrd="0" destOrd="0" presId="urn:microsoft.com/office/officeart/2005/8/layout/orgChart1"/>
    <dgm:cxn modelId="{A5D8C2C5-6323-4F13-925B-CDF86E683C58}" type="presParOf" srcId="{BB5BE1E7-8A04-44F2-B3F3-259CC448BABE}" destId="{9A2F41A4-C5AD-4F8D-9F75-853F6613EDCF}" srcOrd="1" destOrd="0" presId="urn:microsoft.com/office/officeart/2005/8/layout/orgChart1"/>
    <dgm:cxn modelId="{12DA10B8-4EBA-403B-8CFC-EE2ACEFA3114}" type="presParOf" srcId="{82508428-64AD-4FF1-A070-237C3D74755C}" destId="{91B1100E-ED19-43D6-B845-4404757A8CA6}" srcOrd="1" destOrd="0" presId="urn:microsoft.com/office/officeart/2005/8/layout/orgChart1"/>
    <dgm:cxn modelId="{5AFE26A6-1ED1-4C43-97A8-424DED1E8217}" type="presParOf" srcId="{82508428-64AD-4FF1-A070-237C3D74755C}" destId="{DC285841-4DB2-4629-ABD2-D24614D13E5D}" srcOrd="2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2D58C2A3-876E-48BE-8E45-8CA87B72A505}" type="presParOf" srcId="{05E8A0F8-8F4A-4D16-B455-9B21EE5D83FA}" destId="{DDDE86BD-616E-48B5-9358-B516D1250E27}" srcOrd="6" destOrd="0" presId="urn:microsoft.com/office/officeart/2005/8/layout/orgChart1"/>
    <dgm:cxn modelId="{C54C84DC-7AF0-430D-8404-04657F6E58DB}" type="presParOf" srcId="{05E8A0F8-8F4A-4D16-B455-9B21EE5D83FA}" destId="{0E41E4A8-ECF0-4788-892E-1713FC655800}" srcOrd="7" destOrd="0" presId="urn:microsoft.com/office/officeart/2005/8/layout/orgChart1"/>
    <dgm:cxn modelId="{5E6DEB75-97B6-4413-8B3E-E6FD2C68601B}" type="presParOf" srcId="{0E41E4A8-ECF0-4788-892E-1713FC655800}" destId="{F7F18F2D-0EDE-4D94-A499-17FEBE98D77B}" srcOrd="0" destOrd="0" presId="urn:microsoft.com/office/officeart/2005/8/layout/orgChart1"/>
    <dgm:cxn modelId="{88CF815C-6DF6-435C-AC1F-E0CAEC8F49E0}" type="presParOf" srcId="{F7F18F2D-0EDE-4D94-A499-17FEBE98D77B}" destId="{AFB692BE-9D0D-4F9A-8D36-D70DF0DFE559}" srcOrd="0" destOrd="0" presId="urn:microsoft.com/office/officeart/2005/8/layout/orgChart1"/>
    <dgm:cxn modelId="{8EB9B495-77BC-4813-ABAD-DFF36631CF1B}" type="presParOf" srcId="{F7F18F2D-0EDE-4D94-A499-17FEBE98D77B}" destId="{96D2184D-8E43-4631-A111-A10B3192D7E0}" srcOrd="1" destOrd="0" presId="urn:microsoft.com/office/officeart/2005/8/layout/orgChart1"/>
    <dgm:cxn modelId="{ACD395AC-A8D4-4A3D-A5C1-90B0841DB680}" type="presParOf" srcId="{0E41E4A8-ECF0-4788-892E-1713FC655800}" destId="{81F26A36-1042-4678-BB6F-FA0C9F97C79A}" srcOrd="1" destOrd="0" presId="urn:microsoft.com/office/officeart/2005/8/layout/orgChart1"/>
    <dgm:cxn modelId="{B3743FCE-62E0-480E-8684-C9162BE42A30}" type="presParOf" srcId="{81F26A36-1042-4678-BB6F-FA0C9F97C79A}" destId="{772A18E3-74CE-4F88-9314-AFECBED32844}" srcOrd="0" destOrd="0" presId="urn:microsoft.com/office/officeart/2005/8/layout/orgChart1"/>
    <dgm:cxn modelId="{017F6267-6B2F-4536-B1C2-2308ECA1246B}" type="presParOf" srcId="{81F26A36-1042-4678-BB6F-FA0C9F97C79A}" destId="{7A040FE2-4499-4355-8E66-85C6767DD6CC}" srcOrd="1" destOrd="0" presId="urn:microsoft.com/office/officeart/2005/8/layout/orgChart1"/>
    <dgm:cxn modelId="{4AE162DC-C27A-44E7-813D-DA65C62F8E89}" type="presParOf" srcId="{7A040FE2-4499-4355-8E66-85C6767DD6CC}" destId="{99B65882-7A8A-4099-A605-923D6BE0C065}" srcOrd="0" destOrd="0" presId="urn:microsoft.com/office/officeart/2005/8/layout/orgChart1"/>
    <dgm:cxn modelId="{B1FA43D7-690C-4916-AFE0-20AE181691FE}" type="presParOf" srcId="{99B65882-7A8A-4099-A605-923D6BE0C065}" destId="{3C6F2E7D-78C5-450F-8950-5C508C058C03}" srcOrd="0" destOrd="0" presId="urn:microsoft.com/office/officeart/2005/8/layout/orgChart1"/>
    <dgm:cxn modelId="{3A378F74-08CE-451F-A09D-77E6620F9401}" type="presParOf" srcId="{99B65882-7A8A-4099-A605-923D6BE0C065}" destId="{5211C641-210D-485E-A565-E3FF4C099B55}" srcOrd="1" destOrd="0" presId="urn:microsoft.com/office/officeart/2005/8/layout/orgChart1"/>
    <dgm:cxn modelId="{ADDF2F05-D6E3-4880-8A55-A226C7CCDFCC}" type="presParOf" srcId="{7A040FE2-4499-4355-8E66-85C6767DD6CC}" destId="{E6DE3414-C079-46D0-8CFD-DB2E4218FA30}" srcOrd="1" destOrd="0" presId="urn:microsoft.com/office/officeart/2005/8/layout/orgChart1"/>
    <dgm:cxn modelId="{0D212627-A47C-48C0-9AC1-868ECAAF53D9}" type="presParOf" srcId="{7A040FE2-4499-4355-8E66-85C6767DD6CC}" destId="{6B5DC4AA-6ED6-4569-88C6-C7C92D7A741C}" srcOrd="2" destOrd="0" presId="urn:microsoft.com/office/officeart/2005/8/layout/orgChart1"/>
    <dgm:cxn modelId="{A76C3F1C-9461-402B-805E-522A1ADA407D}" type="presParOf" srcId="{0E41E4A8-ECF0-4788-892E-1713FC655800}" destId="{0190BCE6-AB83-47B9-BEEF-96D7726C012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Jefes(as) de Zona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Despliegue Operativo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Crucero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Jefes(as) de Zona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Crucero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0B5019D-5364-4C97-B78A-408F633C144E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 Administrativos(</a:t>
          </a:r>
          <a:r>
            <a:rPr lang="es-MX" sz="1200" dirty="0" smtClean="0">
              <a:solidFill>
                <a:schemeClr val="tx1"/>
              </a:solidFill>
            </a:rPr>
            <a:t>as)</a:t>
          </a:r>
          <a:endParaRPr lang="es-ES" sz="1200" dirty="0">
            <a:solidFill>
              <a:schemeClr val="tx1"/>
            </a:solidFill>
          </a:endParaRPr>
        </a:p>
      </dgm:t>
    </dgm:pt>
    <dgm:pt modelId="{FF9FA8B0-CAF3-419F-9905-7F3D616FCC8F}" type="par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D26366B-3BED-4AA8-84B9-ACE749A6A53F}" type="sib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A3DAA1F-8AC2-4E6A-992D-DEF58EDD21F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Policía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Jefes(as) de Zona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EF2554B-6A02-445D-A342-75456C59790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12D09E25-6495-4F01-9CEA-A891F0BA04C9}" type="parTrans" cxnId="{43C6DBF0-8AA5-4BF0-AB46-E526C3DD7C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6A32F39-1783-4F91-84A2-F6DCF6C64C7A}" type="sibTrans" cxnId="{43C6DBF0-8AA5-4BF0-AB46-E526C3DD7C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F7016AB-14D9-4B39-B1B8-7C3AF3B30AB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Motociclista</a:t>
          </a:r>
        </a:p>
      </dgm:t>
    </dgm:pt>
    <dgm:pt modelId="{776BC89A-627B-47D7-946A-A50E8E7067F5}" type="parTrans" cxnId="{24EB40A1-E510-4477-81B2-4B093AC377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4AB0386-E5DD-4565-B12C-3911BE438E9C}" type="sibTrans" cxnId="{24EB40A1-E510-4477-81B2-4B093AC377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947D59B-D031-4F53-A5F4-0E645ADB6C5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Policía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79B2DAA-EC25-48D1-8299-62D98CAAC6CC}" type="parTrans" cxnId="{AF1C6B63-EA7E-4C38-8C33-FD9109CC7FA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45C987-A126-4C8A-8B4B-E88621834678}" type="sibTrans" cxnId="{AF1C6B63-EA7E-4C38-8C33-FD9109CC7FA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27DB06D-8309-42BC-9477-C94AA797B00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Grupo 2</a:t>
          </a:r>
          <a:endParaRPr lang="es-ES" sz="1200" dirty="0">
            <a:solidFill>
              <a:schemeClr val="tx1"/>
            </a:solidFill>
          </a:endParaRPr>
        </a:p>
      </dgm:t>
    </dgm:pt>
    <dgm:pt modelId="{8BE4382E-75C2-4E0F-A34A-F075EB967E88}" type="parTrans" cxnId="{4ADF043A-9BE7-46F2-8C29-268A079883E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3B477C3-F12F-467C-9A47-B4D54C85D25E}" type="sibTrans" cxnId="{4ADF043A-9BE7-46F2-8C29-268A079883E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0751269-96FD-4648-943B-269F68101A8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807E80C-F66B-45B6-AB5E-ADBA8ECA1319}" type="parTrans" cxnId="{8C91F821-D8A5-48BC-90F2-CDE920C87CB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B557640-CCF9-4C25-88DB-BFA19EC3FB94}" type="sibTrans" cxnId="{8C91F821-D8A5-48BC-90F2-CDE920C87CB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8A3F985-896D-4623-9A40-838538556A2A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motociclista</a:t>
          </a:r>
        </a:p>
      </dgm:t>
    </dgm:pt>
    <dgm:pt modelId="{CF6A87E3-E40E-44D4-A3E5-0133C3E7149C}" type="parTrans" cxnId="{85DCC830-BAB9-4480-A843-B5743E97D0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04E47B6-8A21-4E9F-83C7-BCC636CC4BB9}" type="sibTrans" cxnId="{85DCC830-BAB9-4480-A843-B5743E97D0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6F45068-8FB3-4142-8CF0-10CC755F121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Área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Grupos de Apoyo</a:t>
          </a:r>
        </a:p>
      </dgm:t>
    </dgm:pt>
    <dgm:pt modelId="{FE40CF90-1693-415C-8D86-33ECB8AA7563}" type="parTrans" cxnId="{A4BFC748-F3C3-415E-BB09-1DFC2E774E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6591F1C-8362-4370-BF0B-715A0E11A59A}" type="sibTrans" cxnId="{A4BFC748-F3C3-415E-BB09-1DFC2E774E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0DEB548-F3C4-4496-A472-5AD8FFCA9D6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Grupo 1</a:t>
          </a:r>
          <a:endParaRPr lang="es-ES" sz="1200" dirty="0">
            <a:solidFill>
              <a:schemeClr val="tx1"/>
            </a:solidFill>
          </a:endParaRPr>
        </a:p>
      </dgm:t>
    </dgm:pt>
    <dgm:pt modelId="{C70F059B-F3F0-4CFE-BAD9-AE033612E12F}" type="parTrans" cxnId="{BDF8C593-E73C-4EBB-9002-B35B0886E2A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6C365D-7226-49E2-9912-54AF0BC53D96}" type="sibTrans" cxnId="{BDF8C593-E73C-4EBB-9002-B35B0886E2A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5D56268-1677-49A6-9C49-74A5DD2546D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Patrullero(a)</a:t>
          </a:r>
        </a:p>
      </dgm:t>
    </dgm:pt>
    <dgm:pt modelId="{DC48A502-0797-439D-AFA3-7D52FB1FB883}" type="parTrans" cxnId="{734B6FB9-1DED-455D-93B4-C496D47FA07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7C554AC-085B-4FB5-B1F9-AA578A3DE460}" type="sibTrans" cxnId="{734B6FB9-1DED-455D-93B4-C496D47FA07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E372F7C-DF61-4B56-8155-FCB366287178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0BC67FD-A810-4B13-9D4E-C9C9F6DD1EA9}" type="parTrans" cxnId="{2A8950E7-3FB9-4912-AEDD-DCDFDD2265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09BA1EC-F4A2-42F3-8E55-29933BBF6F50}" type="sibTrans" cxnId="{2A8950E7-3FB9-4912-AEDD-DCDFDD2265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A01AB46-A540-421E-847C-80DAA0DD9F3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EBED423F-7096-40F9-9CB7-EE659D3CE3E4}" type="parTrans" cxnId="{440D9B30-36DD-405A-8CD2-13775B49836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B62CEB3-BCEE-4D7F-905E-5518EDDE8270}" type="sibTrans" cxnId="{440D9B30-36DD-405A-8CD2-13775B49836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62E9E69-073E-4FB8-8E4A-80E1976BCBC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Patrullero(a)</a:t>
          </a:r>
        </a:p>
      </dgm:t>
    </dgm:pt>
    <dgm:pt modelId="{1356EA30-4EEC-41A1-ABB9-A3ED0B67AA8B}" type="parTrans" cxnId="{E78CC759-A6F0-465D-921D-CD92882F228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8D0BB87-A509-4D78-814B-EC0240EB2571}" type="sibTrans" cxnId="{E78CC759-A6F0-465D-921D-CD92882F228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956185A-3B65-449A-A72F-A861988DE42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</dgm:t>
    </dgm:pt>
    <dgm:pt modelId="{74AE57D1-0CD7-4B85-9F57-00A352297EA4}" type="parTrans" cxnId="{73F084ED-A340-4701-B0B9-C29D2294D8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A3ED558-33AE-4E34-8B9C-533D4651175F}" type="sibTrans" cxnId="{73F084ED-A340-4701-B0B9-C29D2294D8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B415BB8-01C0-48FD-898F-70E3094257A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F7CA12EA-34E0-4028-BF22-2F91B70A1E18}" type="parTrans" cxnId="{0F9F7E28-A29E-491B-96A8-4B672659146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D54B80B-19F3-4876-9740-5B86D55E9AC9}" type="sibTrans" cxnId="{0F9F7E28-A29E-491B-96A8-4B672659146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04840EF-DD68-43D6-9024-0E41548CE55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7D029E57-CE3F-4186-B894-0B097785DB06}" type="parTrans" cxnId="{AF638DF6-7E35-4AEA-BA79-3940A494964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EA1F168-FF11-4816-BC5E-0E8C02C655FB}" type="sibTrans" cxnId="{AF638DF6-7E35-4AEA-BA79-3940A494964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FFCFD11-45F1-4588-9E06-CEA7B1B4895A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fr-FR" altLang="es-MX" sz="1200" dirty="0" smtClean="0">
              <a:solidFill>
                <a:schemeClr val="tx1"/>
              </a:solidFill>
            </a:rPr>
            <a:t>Oficial Motociclista</a:t>
          </a:r>
        </a:p>
      </dgm:t>
    </dgm:pt>
    <dgm:pt modelId="{E267A9EB-085C-46B5-A157-777EB2EE7CBD}" type="parTrans" cxnId="{88001C70-68CB-4782-A8E5-28F87F152A3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013CC0D-7523-4E67-835F-CF546FF85C4F}" type="sibTrans" cxnId="{88001C70-68CB-4782-A8E5-28F87F152A3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035E030-1C9A-4457-B7D9-DAE681AC9FC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4FA68370-0C2A-42B6-AF10-2BAC3A3C0EE2}" type="parTrans" cxnId="{BC634BE6-0DAD-4052-8EE9-25DB3A55A691}">
      <dgm:prSet/>
      <dgm:spPr/>
      <dgm:t>
        <a:bodyPr/>
        <a:lstStyle/>
        <a:p>
          <a:endParaRPr lang="es-ES" sz="1200"/>
        </a:p>
      </dgm:t>
    </dgm:pt>
    <dgm:pt modelId="{B057CE4F-C691-477A-ABE2-03747F1A3EB7}" type="sibTrans" cxnId="{BC634BE6-0DAD-4052-8EE9-25DB3A55A691}">
      <dgm:prSet/>
      <dgm:spPr/>
      <dgm:t>
        <a:bodyPr/>
        <a:lstStyle/>
        <a:p>
          <a:endParaRPr lang="es-ES" sz="1200"/>
        </a:p>
      </dgm:t>
    </dgm:pt>
    <dgm:pt modelId="{5CC80CCA-93D4-4ACF-B64F-DA961D8CBCF1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Crucero</a:t>
          </a:r>
        </a:p>
      </dgm:t>
    </dgm:pt>
    <dgm:pt modelId="{665F5B8F-89E3-4374-8FCE-3C9CD0428949}" type="parTrans" cxnId="{CE354B67-AC58-4CE2-85B3-A79834575DFB}">
      <dgm:prSet/>
      <dgm:spPr/>
      <dgm:t>
        <a:bodyPr/>
        <a:lstStyle/>
        <a:p>
          <a:endParaRPr lang="es-ES" sz="1200"/>
        </a:p>
      </dgm:t>
    </dgm:pt>
    <dgm:pt modelId="{814E0394-50B0-40DA-AAE1-5B5E83841FAB}" type="sibTrans" cxnId="{CE354B67-AC58-4CE2-85B3-A79834575DFB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268782" custScaleY="140318" custLinFactNeighborY="-4992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8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5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9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9" custScaleX="95630" custScaleY="140582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9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520A308D-5512-4951-B79E-17D72A866BB4}" type="pres">
      <dgm:prSet presAssocID="{5979AF19-E7C8-409C-BD7E-4EF49B93CC3A}" presName="Name35" presStyleLbl="parChTrans1D4" presStyleIdx="0" presStyleCnt="8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 val="init"/>
        </dgm:presLayoutVars>
      </dgm:prSet>
      <dgm:spPr/>
    </dgm:pt>
    <dgm:pt modelId="{631D0FAB-8025-4C82-81B6-7FE1C116B7F8}" type="pres">
      <dgm:prSet presAssocID="{8A3DAA1F-8AC2-4E6A-992D-DEF58EDD21F9}" presName="rootComposite" presStyleCnt="0"/>
      <dgm:spPr/>
    </dgm:pt>
    <dgm:pt modelId="{676B065B-52F5-4142-AD91-1C77325095B5}" type="pres">
      <dgm:prSet presAssocID="{8A3DAA1F-8AC2-4E6A-992D-DEF58EDD21F9}" presName="rootText" presStyleLbl="node4" presStyleIdx="0" presStyleCnt="8" custScaleX="95513" custScaleY="1950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4" presStyleIdx="0" presStyleCnt="8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</dgm:pt>
    <dgm:pt modelId="{20BDDAFD-70F0-484D-A6A6-3060A7A6FF75}" type="pres">
      <dgm:prSet presAssocID="{8A3DAA1F-8AC2-4E6A-992D-DEF58EDD21F9}" presName="hierChild5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7B28FBAC-CB59-40E1-A3B4-5AE500CA58FC}" type="pres">
      <dgm:prSet presAssocID="{776BC89A-627B-47D7-946A-A50E8E7067F5}" presName="Name35" presStyleLbl="parChTrans1D3" presStyleIdx="1" presStyleCnt="9"/>
      <dgm:spPr/>
      <dgm:t>
        <a:bodyPr/>
        <a:lstStyle/>
        <a:p>
          <a:endParaRPr lang="es-MX"/>
        </a:p>
      </dgm:t>
    </dgm:pt>
    <dgm:pt modelId="{C84C7917-2A40-41EE-BC6D-EEC453845CA6}" type="pres">
      <dgm:prSet presAssocID="{9F7016AB-14D9-4B39-B1B8-7C3AF3B30ABC}" presName="hierRoot2" presStyleCnt="0">
        <dgm:presLayoutVars>
          <dgm:hierBranch/>
        </dgm:presLayoutVars>
      </dgm:prSet>
      <dgm:spPr/>
    </dgm:pt>
    <dgm:pt modelId="{D3A6A97D-54B4-4228-B625-D0292930E70B}" type="pres">
      <dgm:prSet presAssocID="{9F7016AB-14D9-4B39-B1B8-7C3AF3B30ABC}" presName="rootComposite" presStyleCnt="0"/>
      <dgm:spPr/>
    </dgm:pt>
    <dgm:pt modelId="{C0E84288-EA31-49E9-8E88-83BF465087E7}" type="pres">
      <dgm:prSet presAssocID="{9F7016AB-14D9-4B39-B1B8-7C3AF3B30ABC}" presName="rootText" presStyleLbl="node3" presStyleIdx="1" presStyleCnt="9" custScaleX="95630" custScaleY="140582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714FFE7-459A-48C8-A7E9-61D371DEB854}" type="pres">
      <dgm:prSet presAssocID="{9F7016AB-14D9-4B39-B1B8-7C3AF3B30ABC}" presName="rootConnector" presStyleLbl="node3" presStyleIdx="1" presStyleCnt="9"/>
      <dgm:spPr/>
      <dgm:t>
        <a:bodyPr/>
        <a:lstStyle/>
        <a:p>
          <a:endParaRPr lang="es-ES"/>
        </a:p>
      </dgm:t>
    </dgm:pt>
    <dgm:pt modelId="{8ED09B9A-54CE-4069-B11E-B32691694FF2}" type="pres">
      <dgm:prSet presAssocID="{9F7016AB-14D9-4B39-B1B8-7C3AF3B30ABC}" presName="hierChild4" presStyleCnt="0"/>
      <dgm:spPr/>
    </dgm:pt>
    <dgm:pt modelId="{4732691B-2685-48B7-93AE-7D54347A31AB}" type="pres">
      <dgm:prSet presAssocID="{B79B2DAA-EC25-48D1-8299-62D98CAAC6CC}" presName="Name35" presStyleLbl="parChTrans1D4" presStyleIdx="1" presStyleCnt="8"/>
      <dgm:spPr/>
      <dgm:t>
        <a:bodyPr/>
        <a:lstStyle/>
        <a:p>
          <a:endParaRPr lang="es-MX"/>
        </a:p>
      </dgm:t>
    </dgm:pt>
    <dgm:pt modelId="{473F1AE2-649E-43E2-BA63-40BEF72BF93E}" type="pres">
      <dgm:prSet presAssocID="{7947D59B-D031-4F53-A5F4-0E645ADB6C53}" presName="hierRoot2" presStyleCnt="0">
        <dgm:presLayoutVars>
          <dgm:hierBranch val="init"/>
        </dgm:presLayoutVars>
      </dgm:prSet>
      <dgm:spPr/>
    </dgm:pt>
    <dgm:pt modelId="{D11BCB35-1F9E-42CC-9FD0-68CF5805BE7B}" type="pres">
      <dgm:prSet presAssocID="{7947D59B-D031-4F53-A5F4-0E645ADB6C53}" presName="rootComposite" presStyleCnt="0"/>
      <dgm:spPr/>
    </dgm:pt>
    <dgm:pt modelId="{62C8CCD5-5EED-407B-AD49-15F3C1014C46}" type="pres">
      <dgm:prSet presAssocID="{7947D59B-D031-4F53-A5F4-0E645ADB6C53}" presName="rootText" presStyleLbl="node4" presStyleIdx="1" presStyleCnt="8" custScaleX="95513" custScaleY="1950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955BE9-0EEF-416C-9B3A-3ED09AD4E1F1}" type="pres">
      <dgm:prSet presAssocID="{7947D59B-D031-4F53-A5F4-0E645ADB6C53}" presName="rootConnector" presStyleLbl="node4" presStyleIdx="1" presStyleCnt="8"/>
      <dgm:spPr/>
      <dgm:t>
        <a:bodyPr/>
        <a:lstStyle/>
        <a:p>
          <a:endParaRPr lang="es-ES"/>
        </a:p>
      </dgm:t>
    </dgm:pt>
    <dgm:pt modelId="{8EC4717E-628C-480A-90D6-3A50F2A3BAB1}" type="pres">
      <dgm:prSet presAssocID="{7947D59B-D031-4F53-A5F4-0E645ADB6C53}" presName="hierChild4" presStyleCnt="0"/>
      <dgm:spPr/>
    </dgm:pt>
    <dgm:pt modelId="{FC97B6D8-9DE7-4941-BA58-FD72E224256E}" type="pres">
      <dgm:prSet presAssocID="{7947D59B-D031-4F53-A5F4-0E645ADB6C53}" presName="hierChild5" presStyleCnt="0"/>
      <dgm:spPr/>
    </dgm:pt>
    <dgm:pt modelId="{088AABA2-E63A-4E33-9EDB-476F1C238365}" type="pres">
      <dgm:prSet presAssocID="{9F7016AB-14D9-4B39-B1B8-7C3AF3B30ABC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8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5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2" presStyleCnt="9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2" presStyleCnt="9" custScaleX="95630" custScaleY="140582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2" presStyleCnt="9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1AD8507E-CC6A-49E8-99C2-D5E0345B6735}" type="pres">
      <dgm:prSet presAssocID="{12D09E25-6495-4F01-9CEA-A891F0BA04C9}" presName="Name35" presStyleLbl="parChTrans1D4" presStyleIdx="2" presStyleCnt="8"/>
      <dgm:spPr/>
      <dgm:t>
        <a:bodyPr/>
        <a:lstStyle/>
        <a:p>
          <a:endParaRPr lang="es-MX"/>
        </a:p>
      </dgm:t>
    </dgm:pt>
    <dgm:pt modelId="{F6686415-37F0-4CAD-B01F-32A1BAD3482F}" type="pres">
      <dgm:prSet presAssocID="{CEF2554B-6A02-445D-A342-75456C59790E}" presName="hierRoot2" presStyleCnt="0">
        <dgm:presLayoutVars>
          <dgm:hierBranch val="init"/>
        </dgm:presLayoutVars>
      </dgm:prSet>
      <dgm:spPr/>
    </dgm:pt>
    <dgm:pt modelId="{5A2BFA26-755A-46C2-B14B-0EBE69189544}" type="pres">
      <dgm:prSet presAssocID="{CEF2554B-6A02-445D-A342-75456C59790E}" presName="rootComposite" presStyleCnt="0"/>
      <dgm:spPr/>
    </dgm:pt>
    <dgm:pt modelId="{47534EF4-1B7B-4FDF-ACD3-ECDA86C17442}" type="pres">
      <dgm:prSet presAssocID="{CEF2554B-6A02-445D-A342-75456C59790E}" presName="rootText" presStyleLbl="node4" presStyleIdx="2" presStyleCnt="8" custScaleX="95513" custScaleY="1950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D465157-D4C7-42BA-92F4-C5C9A30E3831}" type="pres">
      <dgm:prSet presAssocID="{CEF2554B-6A02-445D-A342-75456C59790E}" presName="rootConnector" presStyleLbl="node4" presStyleIdx="2" presStyleCnt="8"/>
      <dgm:spPr/>
      <dgm:t>
        <a:bodyPr/>
        <a:lstStyle/>
        <a:p>
          <a:endParaRPr lang="es-ES"/>
        </a:p>
      </dgm:t>
    </dgm:pt>
    <dgm:pt modelId="{F20E03B6-222C-44A1-992F-0DD2773E288A}" type="pres">
      <dgm:prSet presAssocID="{CEF2554B-6A02-445D-A342-75456C59790E}" presName="hierChild4" presStyleCnt="0"/>
      <dgm:spPr/>
    </dgm:pt>
    <dgm:pt modelId="{712E0EE9-C22E-4271-929A-4F528FCF8B99}" type="pres">
      <dgm:prSet presAssocID="{CEF2554B-6A02-445D-A342-75456C59790E}" presName="hierChild5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D8747DBA-E38F-41E0-AF65-B224A8F04A70}" type="pres">
      <dgm:prSet presAssocID="{8BE4382E-75C2-4E0F-A34A-F075EB967E88}" presName="Name35" presStyleLbl="parChTrans1D3" presStyleIdx="3" presStyleCnt="9"/>
      <dgm:spPr/>
      <dgm:t>
        <a:bodyPr/>
        <a:lstStyle/>
        <a:p>
          <a:endParaRPr lang="es-MX"/>
        </a:p>
      </dgm:t>
    </dgm:pt>
    <dgm:pt modelId="{6C9A8E0D-2562-4B2C-A6B8-D07D40243C95}" type="pres">
      <dgm:prSet presAssocID="{B27DB06D-8309-42BC-9477-C94AA797B006}" presName="hierRoot2" presStyleCnt="0">
        <dgm:presLayoutVars>
          <dgm:hierBranch/>
        </dgm:presLayoutVars>
      </dgm:prSet>
      <dgm:spPr/>
    </dgm:pt>
    <dgm:pt modelId="{85533CA7-ADC1-434C-A3A5-8D1967377F35}" type="pres">
      <dgm:prSet presAssocID="{B27DB06D-8309-42BC-9477-C94AA797B006}" presName="rootComposite" presStyleCnt="0"/>
      <dgm:spPr/>
    </dgm:pt>
    <dgm:pt modelId="{B3926719-82AE-4423-819D-8B6FA77E2226}" type="pres">
      <dgm:prSet presAssocID="{B27DB06D-8309-42BC-9477-C94AA797B006}" presName="rootText" presStyleLbl="node3" presStyleIdx="3" presStyleCnt="9" custScaleX="95630" custScaleY="140582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AF7003C-86AD-4700-B3AD-FA9AD0E84BF0}" type="pres">
      <dgm:prSet presAssocID="{B27DB06D-8309-42BC-9477-C94AA797B006}" presName="rootConnector" presStyleLbl="node3" presStyleIdx="3" presStyleCnt="9"/>
      <dgm:spPr/>
      <dgm:t>
        <a:bodyPr/>
        <a:lstStyle/>
        <a:p>
          <a:endParaRPr lang="es-ES"/>
        </a:p>
      </dgm:t>
    </dgm:pt>
    <dgm:pt modelId="{ABAEA2A0-C790-4471-BF0D-D602636810D9}" type="pres">
      <dgm:prSet presAssocID="{B27DB06D-8309-42BC-9477-C94AA797B006}" presName="hierChild4" presStyleCnt="0"/>
      <dgm:spPr/>
    </dgm:pt>
    <dgm:pt modelId="{264AD2A6-930A-414C-A23D-B3159ECBA0AA}" type="pres">
      <dgm:prSet presAssocID="{B807E80C-F66B-45B6-AB5E-ADBA8ECA1319}" presName="Name35" presStyleLbl="parChTrans1D4" presStyleIdx="3" presStyleCnt="8"/>
      <dgm:spPr/>
      <dgm:t>
        <a:bodyPr/>
        <a:lstStyle/>
        <a:p>
          <a:endParaRPr lang="es-MX"/>
        </a:p>
      </dgm:t>
    </dgm:pt>
    <dgm:pt modelId="{FBCB0F03-4E4C-4590-8A39-F55719F674F3}" type="pres">
      <dgm:prSet presAssocID="{00751269-96FD-4648-943B-269F68101A89}" presName="hierRoot2" presStyleCnt="0">
        <dgm:presLayoutVars>
          <dgm:hierBranch val="init"/>
        </dgm:presLayoutVars>
      </dgm:prSet>
      <dgm:spPr/>
    </dgm:pt>
    <dgm:pt modelId="{CCEA6DCF-9E65-471E-A782-FA16D59E81F6}" type="pres">
      <dgm:prSet presAssocID="{00751269-96FD-4648-943B-269F68101A89}" presName="rootComposite" presStyleCnt="0"/>
      <dgm:spPr/>
    </dgm:pt>
    <dgm:pt modelId="{22817A48-D188-487F-9D45-CB132B31AF32}" type="pres">
      <dgm:prSet presAssocID="{00751269-96FD-4648-943B-269F68101A89}" presName="rootText" presStyleLbl="node4" presStyleIdx="3" presStyleCnt="8" custScaleX="95513" custScaleY="1950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80DB41-326A-40D5-813A-5DD82B8D1EF8}" type="pres">
      <dgm:prSet presAssocID="{00751269-96FD-4648-943B-269F68101A89}" presName="rootConnector" presStyleLbl="node4" presStyleIdx="3" presStyleCnt="8"/>
      <dgm:spPr/>
      <dgm:t>
        <a:bodyPr/>
        <a:lstStyle/>
        <a:p>
          <a:endParaRPr lang="es-ES"/>
        </a:p>
      </dgm:t>
    </dgm:pt>
    <dgm:pt modelId="{0AD44823-438F-43E2-AC0B-73E2E7FB860A}" type="pres">
      <dgm:prSet presAssocID="{00751269-96FD-4648-943B-269F68101A89}" presName="hierChild4" presStyleCnt="0"/>
      <dgm:spPr/>
    </dgm:pt>
    <dgm:pt modelId="{8805D6CC-0430-4352-BD48-EF331CDBB114}" type="pres">
      <dgm:prSet presAssocID="{00751269-96FD-4648-943B-269F68101A89}" presName="hierChild5" presStyleCnt="0"/>
      <dgm:spPr/>
    </dgm:pt>
    <dgm:pt modelId="{3E731F7F-6CF3-4C62-A8B1-7A72B53F4870}" type="pres">
      <dgm:prSet presAssocID="{B27DB06D-8309-42BC-9477-C94AA797B006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7FFFE6-37F7-4DBC-A1F3-0D8A905A2EB0}" type="pres">
      <dgm:prSet presAssocID="{8D68EF15-F857-4A2D-BC0F-9D2136394EF6}" presName="Name37" presStyleLbl="parChTrans1D2" presStyleIdx="2" presStyleCnt="8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</dgm:pt>
    <dgm:pt modelId="{E9AE4072-A8DC-4C79-8BB8-44CFEBF80B08}" type="pres">
      <dgm:prSet presAssocID="{8F9B962E-1A76-4DB3-8E18-81A971FBB424}" presName="rootComposite" presStyleCnt="0"/>
      <dgm:spPr/>
    </dgm:pt>
    <dgm:pt modelId="{D43A949E-161F-4CB6-8E08-C22964D4E9ED}" type="pres">
      <dgm:prSet presAssocID="{8F9B962E-1A76-4DB3-8E18-81A971FBB424}" presName="rootText" presStyleLbl="node2" presStyleIdx="2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5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</dgm:pt>
    <dgm:pt modelId="{EBF9CBEF-B5E6-4061-99FE-6248C0209727}" type="pres">
      <dgm:prSet presAssocID="{4FA68370-0C2A-42B6-AF10-2BAC3A3C0EE2}" presName="Name35" presStyleLbl="parChTrans1D3" presStyleIdx="4" presStyleCnt="9"/>
      <dgm:spPr/>
      <dgm:t>
        <a:bodyPr/>
        <a:lstStyle/>
        <a:p>
          <a:endParaRPr lang="es-ES"/>
        </a:p>
      </dgm:t>
    </dgm:pt>
    <dgm:pt modelId="{A1D5FB59-40B5-4FC1-A069-67C76F39A358}" type="pres">
      <dgm:prSet presAssocID="{6035E030-1C9A-4457-B7D9-DAE681AC9FC6}" presName="hierRoot2" presStyleCnt="0">
        <dgm:presLayoutVars>
          <dgm:hierBranch val="init"/>
        </dgm:presLayoutVars>
      </dgm:prSet>
      <dgm:spPr/>
    </dgm:pt>
    <dgm:pt modelId="{378EBDE1-AEB4-47B7-B6C4-2447761B3988}" type="pres">
      <dgm:prSet presAssocID="{6035E030-1C9A-4457-B7D9-DAE681AC9FC6}" presName="rootComposite" presStyleCnt="0"/>
      <dgm:spPr/>
    </dgm:pt>
    <dgm:pt modelId="{E20C3D26-370A-4FB5-A649-E46C57CB118C}" type="pres">
      <dgm:prSet presAssocID="{6035E030-1C9A-4457-B7D9-DAE681AC9FC6}" presName="rootText" presStyleLbl="node3" presStyleIdx="4" presStyleCnt="9" custScaleX="95513" custScaleY="195065" custLinFactY="82638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4CE771B-83E4-4AB0-AA50-C935EFE32B58}" type="pres">
      <dgm:prSet presAssocID="{6035E030-1C9A-4457-B7D9-DAE681AC9FC6}" presName="rootConnector" presStyleLbl="node3" presStyleIdx="4" presStyleCnt="9"/>
      <dgm:spPr/>
      <dgm:t>
        <a:bodyPr/>
        <a:lstStyle/>
        <a:p>
          <a:endParaRPr lang="es-ES"/>
        </a:p>
      </dgm:t>
    </dgm:pt>
    <dgm:pt modelId="{1682BF3D-2A83-4D37-91D8-7AE57E3A2905}" type="pres">
      <dgm:prSet presAssocID="{6035E030-1C9A-4457-B7D9-DAE681AC9FC6}" presName="hierChild4" presStyleCnt="0"/>
      <dgm:spPr/>
    </dgm:pt>
    <dgm:pt modelId="{8FFEE970-CA04-4EBD-846A-7B1E13ADE21F}" type="pres">
      <dgm:prSet presAssocID="{6035E030-1C9A-4457-B7D9-DAE681AC9FC6}" presName="hierChild5" presStyleCnt="0"/>
      <dgm:spPr/>
    </dgm:pt>
    <dgm:pt modelId="{E706558A-61DE-4325-B74B-5A12FE9314CC}" type="pres">
      <dgm:prSet presAssocID="{8F9B962E-1A76-4DB3-8E18-81A971FBB424}" presName="hierChild5" presStyleCnt="0"/>
      <dgm:spPr/>
    </dgm:pt>
    <dgm:pt modelId="{F2BDABDA-DB79-4ADE-A94C-1F83DD5783E0}" type="pres">
      <dgm:prSet presAssocID="{CF6A87E3-E40E-44D4-A3E5-0133C3E7149C}" presName="Name37" presStyleLbl="parChTrans1D2" presStyleIdx="3" presStyleCnt="8"/>
      <dgm:spPr/>
      <dgm:t>
        <a:bodyPr/>
        <a:lstStyle/>
        <a:p>
          <a:endParaRPr lang="es-MX"/>
        </a:p>
      </dgm:t>
    </dgm:pt>
    <dgm:pt modelId="{39C0BE51-8CAC-45B9-9DB7-45324E371E93}" type="pres">
      <dgm:prSet presAssocID="{E8A3F985-896D-4623-9A40-838538556A2A}" presName="hierRoot2" presStyleCnt="0">
        <dgm:presLayoutVars>
          <dgm:hierBranch/>
        </dgm:presLayoutVars>
      </dgm:prSet>
      <dgm:spPr/>
    </dgm:pt>
    <dgm:pt modelId="{D300D275-01F0-44AD-A079-C8B3CBD1ACB1}" type="pres">
      <dgm:prSet presAssocID="{E8A3F985-896D-4623-9A40-838538556A2A}" presName="rootComposite" presStyleCnt="0"/>
      <dgm:spPr/>
    </dgm:pt>
    <dgm:pt modelId="{018CBDC0-8D06-4835-A278-352009F7617A}" type="pres">
      <dgm:prSet presAssocID="{E8A3F985-896D-4623-9A40-838538556A2A}" presName="rootText" presStyleLbl="node2" presStyleIdx="3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15F4B8-CD3A-455A-B810-73FC52B62768}" type="pres">
      <dgm:prSet presAssocID="{E8A3F985-896D-4623-9A40-838538556A2A}" presName="rootConnector" presStyleLbl="node2" presStyleIdx="3" presStyleCnt="5"/>
      <dgm:spPr/>
      <dgm:t>
        <a:bodyPr/>
        <a:lstStyle/>
        <a:p>
          <a:endParaRPr lang="es-ES"/>
        </a:p>
      </dgm:t>
    </dgm:pt>
    <dgm:pt modelId="{70D49C69-825B-43CE-94E3-80A1C7CD144B}" type="pres">
      <dgm:prSet presAssocID="{E8A3F985-896D-4623-9A40-838538556A2A}" presName="hierChild4" presStyleCnt="0"/>
      <dgm:spPr/>
    </dgm:pt>
    <dgm:pt modelId="{1113BBE7-BB8B-4340-9E94-82A2BADB61A0}" type="pres">
      <dgm:prSet presAssocID="{C70F059B-F3F0-4CFE-BAD9-AE033612E12F}" presName="Name35" presStyleLbl="parChTrans1D3" presStyleIdx="5" presStyleCnt="9"/>
      <dgm:spPr/>
      <dgm:t>
        <a:bodyPr/>
        <a:lstStyle/>
        <a:p>
          <a:endParaRPr lang="es-MX"/>
        </a:p>
      </dgm:t>
    </dgm:pt>
    <dgm:pt modelId="{FF25D7B9-92F7-4981-82FC-72A167D3167E}" type="pres">
      <dgm:prSet presAssocID="{C0DEB548-F3C4-4496-A472-5AD8FFCA9D6E}" presName="hierRoot2" presStyleCnt="0">
        <dgm:presLayoutVars>
          <dgm:hierBranch/>
        </dgm:presLayoutVars>
      </dgm:prSet>
      <dgm:spPr/>
    </dgm:pt>
    <dgm:pt modelId="{6511919C-287B-4D44-8002-75DE7EE09D1F}" type="pres">
      <dgm:prSet presAssocID="{C0DEB548-F3C4-4496-A472-5AD8FFCA9D6E}" presName="rootComposite" presStyleCnt="0"/>
      <dgm:spPr/>
    </dgm:pt>
    <dgm:pt modelId="{1D87B364-88D7-4259-809A-A16F6F4C2FDC}" type="pres">
      <dgm:prSet presAssocID="{C0DEB548-F3C4-4496-A472-5AD8FFCA9D6E}" presName="rootText" presStyleLbl="node3" presStyleIdx="5" presStyleCnt="9" custScaleX="95630" custScaleY="140582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57E1202-0A33-4176-A985-AE2DFCF6FD51}" type="pres">
      <dgm:prSet presAssocID="{C0DEB548-F3C4-4496-A472-5AD8FFCA9D6E}" presName="rootConnector" presStyleLbl="node3" presStyleIdx="5" presStyleCnt="9"/>
      <dgm:spPr/>
      <dgm:t>
        <a:bodyPr/>
        <a:lstStyle/>
        <a:p>
          <a:endParaRPr lang="es-ES"/>
        </a:p>
      </dgm:t>
    </dgm:pt>
    <dgm:pt modelId="{758A42A9-CF25-4CD0-A7DC-BD3799ACB13D}" type="pres">
      <dgm:prSet presAssocID="{C0DEB548-F3C4-4496-A472-5AD8FFCA9D6E}" presName="hierChild4" presStyleCnt="0"/>
      <dgm:spPr/>
    </dgm:pt>
    <dgm:pt modelId="{8D371928-2C02-487F-A3A3-7A60ADF31718}" type="pres">
      <dgm:prSet presAssocID="{B0BC67FD-A810-4B13-9D4E-C9C9F6DD1EA9}" presName="Name35" presStyleLbl="parChTrans1D4" presStyleIdx="4" presStyleCnt="8"/>
      <dgm:spPr/>
      <dgm:t>
        <a:bodyPr/>
        <a:lstStyle/>
        <a:p>
          <a:endParaRPr lang="es-MX"/>
        </a:p>
      </dgm:t>
    </dgm:pt>
    <dgm:pt modelId="{B9F727B0-9201-44C9-86C4-4DBE131971B6}" type="pres">
      <dgm:prSet presAssocID="{4E372F7C-DF61-4B56-8155-FCB366287178}" presName="hierRoot2" presStyleCnt="0">
        <dgm:presLayoutVars>
          <dgm:hierBranch val="init"/>
        </dgm:presLayoutVars>
      </dgm:prSet>
      <dgm:spPr/>
    </dgm:pt>
    <dgm:pt modelId="{5DF11B57-5BC2-4CC4-BD1C-43023F88CFAA}" type="pres">
      <dgm:prSet presAssocID="{4E372F7C-DF61-4B56-8155-FCB366287178}" presName="rootComposite" presStyleCnt="0"/>
      <dgm:spPr/>
    </dgm:pt>
    <dgm:pt modelId="{862E94E8-9413-433D-BCC8-7A9E942E13DA}" type="pres">
      <dgm:prSet presAssocID="{4E372F7C-DF61-4B56-8155-FCB366287178}" presName="rootText" presStyleLbl="node4" presStyleIdx="4" presStyleCnt="8" custScaleX="95513" custScaleY="195065" custLinFactNeighborY="94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FA69EAE-6416-42E0-88C1-F35883CFF57A}" type="pres">
      <dgm:prSet presAssocID="{4E372F7C-DF61-4B56-8155-FCB366287178}" presName="rootConnector" presStyleLbl="node4" presStyleIdx="4" presStyleCnt="8"/>
      <dgm:spPr/>
      <dgm:t>
        <a:bodyPr/>
        <a:lstStyle/>
        <a:p>
          <a:endParaRPr lang="es-ES"/>
        </a:p>
      </dgm:t>
    </dgm:pt>
    <dgm:pt modelId="{5C68F089-5319-4BD3-9CDB-DB19E603EA17}" type="pres">
      <dgm:prSet presAssocID="{4E372F7C-DF61-4B56-8155-FCB366287178}" presName="hierChild4" presStyleCnt="0"/>
      <dgm:spPr/>
    </dgm:pt>
    <dgm:pt modelId="{B9B17932-07A5-4D97-8FDE-A5FCEFAEC51C}" type="pres">
      <dgm:prSet presAssocID="{4E372F7C-DF61-4B56-8155-FCB366287178}" presName="hierChild5" presStyleCnt="0"/>
      <dgm:spPr/>
    </dgm:pt>
    <dgm:pt modelId="{BB2F7B8D-ADFE-4254-96F9-A6F55D2D3AAD}" type="pres">
      <dgm:prSet presAssocID="{C0DEB548-F3C4-4496-A472-5AD8FFCA9D6E}" presName="hierChild5" presStyleCnt="0"/>
      <dgm:spPr/>
    </dgm:pt>
    <dgm:pt modelId="{CDE98DC3-7C10-4F2B-A09D-A1131547CFC5}" type="pres">
      <dgm:prSet presAssocID="{DC48A502-0797-439D-AFA3-7D52FB1FB883}" presName="Name35" presStyleLbl="parChTrans1D3" presStyleIdx="6" presStyleCnt="9"/>
      <dgm:spPr/>
      <dgm:t>
        <a:bodyPr/>
        <a:lstStyle/>
        <a:p>
          <a:endParaRPr lang="es-MX"/>
        </a:p>
      </dgm:t>
    </dgm:pt>
    <dgm:pt modelId="{0D37E212-5F5D-4BF5-B109-06BF9D1B1F43}" type="pres">
      <dgm:prSet presAssocID="{D5D56268-1677-49A6-9C49-74A5DD2546D3}" presName="hierRoot2" presStyleCnt="0">
        <dgm:presLayoutVars>
          <dgm:hierBranch/>
        </dgm:presLayoutVars>
      </dgm:prSet>
      <dgm:spPr/>
    </dgm:pt>
    <dgm:pt modelId="{6CFB1EB4-C723-4412-B53E-3AEC8E183778}" type="pres">
      <dgm:prSet presAssocID="{D5D56268-1677-49A6-9C49-74A5DD2546D3}" presName="rootComposite" presStyleCnt="0"/>
      <dgm:spPr/>
    </dgm:pt>
    <dgm:pt modelId="{A571C53F-53A6-40BE-8FD2-54F246C0AE26}" type="pres">
      <dgm:prSet presAssocID="{D5D56268-1677-49A6-9C49-74A5DD2546D3}" presName="rootText" presStyleLbl="node3" presStyleIdx="6" presStyleCnt="9" custScaleX="95630" custScaleY="140582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C554806-FAFB-4E35-A6CF-723728628E3B}" type="pres">
      <dgm:prSet presAssocID="{D5D56268-1677-49A6-9C49-74A5DD2546D3}" presName="rootConnector" presStyleLbl="node3" presStyleIdx="6" presStyleCnt="9"/>
      <dgm:spPr/>
      <dgm:t>
        <a:bodyPr/>
        <a:lstStyle/>
        <a:p>
          <a:endParaRPr lang="es-ES"/>
        </a:p>
      </dgm:t>
    </dgm:pt>
    <dgm:pt modelId="{8B6CAF28-D35D-470A-81CF-0D7B0B837F30}" type="pres">
      <dgm:prSet presAssocID="{D5D56268-1677-49A6-9C49-74A5DD2546D3}" presName="hierChild4" presStyleCnt="0"/>
      <dgm:spPr/>
    </dgm:pt>
    <dgm:pt modelId="{0B603954-61F1-4518-ACBE-8BF20B9DEDAF}" type="pres">
      <dgm:prSet presAssocID="{EBED423F-7096-40F9-9CB7-EE659D3CE3E4}" presName="Name35" presStyleLbl="parChTrans1D4" presStyleIdx="5" presStyleCnt="8"/>
      <dgm:spPr/>
      <dgm:t>
        <a:bodyPr/>
        <a:lstStyle/>
        <a:p>
          <a:endParaRPr lang="es-MX"/>
        </a:p>
      </dgm:t>
    </dgm:pt>
    <dgm:pt modelId="{E6CB67A8-534C-4A17-9C38-EBC639464507}" type="pres">
      <dgm:prSet presAssocID="{1A01AB46-A540-421E-847C-80DAA0DD9F3F}" presName="hierRoot2" presStyleCnt="0">
        <dgm:presLayoutVars>
          <dgm:hierBranch val="init"/>
        </dgm:presLayoutVars>
      </dgm:prSet>
      <dgm:spPr/>
    </dgm:pt>
    <dgm:pt modelId="{A31E72CA-1133-424E-9705-B5913A081AA9}" type="pres">
      <dgm:prSet presAssocID="{1A01AB46-A540-421E-847C-80DAA0DD9F3F}" presName="rootComposite" presStyleCnt="0"/>
      <dgm:spPr/>
    </dgm:pt>
    <dgm:pt modelId="{C98E4F20-1C15-46DD-B981-D3174775DF49}" type="pres">
      <dgm:prSet presAssocID="{1A01AB46-A540-421E-847C-80DAA0DD9F3F}" presName="rootText" presStyleLbl="node4" presStyleIdx="5" presStyleCnt="8" custScaleX="95513" custScaleY="1950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5592547-F674-4971-9186-5BEDD7EA6289}" type="pres">
      <dgm:prSet presAssocID="{1A01AB46-A540-421E-847C-80DAA0DD9F3F}" presName="rootConnector" presStyleLbl="node4" presStyleIdx="5" presStyleCnt="8"/>
      <dgm:spPr/>
      <dgm:t>
        <a:bodyPr/>
        <a:lstStyle/>
        <a:p>
          <a:endParaRPr lang="es-ES"/>
        </a:p>
      </dgm:t>
    </dgm:pt>
    <dgm:pt modelId="{AE7D76E9-2EF2-474E-AF44-57A48EEC5245}" type="pres">
      <dgm:prSet presAssocID="{1A01AB46-A540-421E-847C-80DAA0DD9F3F}" presName="hierChild4" presStyleCnt="0"/>
      <dgm:spPr/>
    </dgm:pt>
    <dgm:pt modelId="{B05C32B3-A638-4959-85B0-7585147445B4}" type="pres">
      <dgm:prSet presAssocID="{1A01AB46-A540-421E-847C-80DAA0DD9F3F}" presName="hierChild5" presStyleCnt="0"/>
      <dgm:spPr/>
    </dgm:pt>
    <dgm:pt modelId="{9CE9A24D-656A-49C6-AB2E-63D1AA4F4DA4}" type="pres">
      <dgm:prSet presAssocID="{D5D56268-1677-49A6-9C49-74A5DD2546D3}" presName="hierChild5" presStyleCnt="0"/>
      <dgm:spPr/>
    </dgm:pt>
    <dgm:pt modelId="{F9A930EF-E9C2-43B7-AEF5-AB672A59F957}" type="pres">
      <dgm:prSet presAssocID="{E8A3F985-896D-4623-9A40-838538556A2A}" presName="hierChild5" presStyleCnt="0"/>
      <dgm:spPr/>
    </dgm:pt>
    <dgm:pt modelId="{0B8FA653-8E6D-4E80-A4B9-FB6A47049AEA}" type="pres">
      <dgm:prSet presAssocID="{FE40CF90-1693-415C-8D86-33ECB8AA7563}" presName="Name37" presStyleLbl="parChTrans1D2" presStyleIdx="4" presStyleCnt="8"/>
      <dgm:spPr/>
      <dgm:t>
        <a:bodyPr/>
        <a:lstStyle/>
        <a:p>
          <a:endParaRPr lang="es-MX"/>
        </a:p>
      </dgm:t>
    </dgm:pt>
    <dgm:pt modelId="{FC4C47E0-9863-4E23-9455-985073429659}" type="pres">
      <dgm:prSet presAssocID="{16F45068-8FB3-4142-8CF0-10CC755F1213}" presName="hierRoot2" presStyleCnt="0">
        <dgm:presLayoutVars>
          <dgm:hierBranch/>
        </dgm:presLayoutVars>
      </dgm:prSet>
      <dgm:spPr/>
    </dgm:pt>
    <dgm:pt modelId="{E2BD3321-EB6F-434E-8DB9-365E74C013F1}" type="pres">
      <dgm:prSet presAssocID="{16F45068-8FB3-4142-8CF0-10CC755F1213}" presName="rootComposite" presStyleCnt="0"/>
      <dgm:spPr/>
    </dgm:pt>
    <dgm:pt modelId="{E71D3B26-43D9-4D0A-AC62-2EA5564AA8EF}" type="pres">
      <dgm:prSet presAssocID="{16F45068-8FB3-4142-8CF0-10CC755F1213}" presName="rootText" presStyleLbl="node2" presStyleIdx="4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8984F06-06A9-41F6-861C-76C39359E4F2}" type="pres">
      <dgm:prSet presAssocID="{16F45068-8FB3-4142-8CF0-10CC755F1213}" presName="rootConnector" presStyleLbl="node2" presStyleIdx="4" presStyleCnt="5"/>
      <dgm:spPr/>
      <dgm:t>
        <a:bodyPr/>
        <a:lstStyle/>
        <a:p>
          <a:endParaRPr lang="es-ES"/>
        </a:p>
      </dgm:t>
    </dgm:pt>
    <dgm:pt modelId="{D6577373-A951-4D9B-92F8-E346B13CDBFE}" type="pres">
      <dgm:prSet presAssocID="{16F45068-8FB3-4142-8CF0-10CC755F1213}" presName="hierChild4" presStyleCnt="0"/>
      <dgm:spPr/>
    </dgm:pt>
    <dgm:pt modelId="{9F906972-4194-4A69-A73F-CECE2D81D813}" type="pres">
      <dgm:prSet presAssocID="{1356EA30-4EEC-41A1-ABB9-A3ED0B67AA8B}" presName="Name35" presStyleLbl="parChTrans1D3" presStyleIdx="7" presStyleCnt="9"/>
      <dgm:spPr/>
      <dgm:t>
        <a:bodyPr/>
        <a:lstStyle/>
        <a:p>
          <a:endParaRPr lang="es-MX"/>
        </a:p>
      </dgm:t>
    </dgm:pt>
    <dgm:pt modelId="{AA6C92FA-4EF7-4897-BFC7-4B7160C300FE}" type="pres">
      <dgm:prSet presAssocID="{B62E9E69-073E-4FB8-8E4A-80E1976BCBC1}" presName="hierRoot2" presStyleCnt="0">
        <dgm:presLayoutVars>
          <dgm:hierBranch/>
        </dgm:presLayoutVars>
      </dgm:prSet>
      <dgm:spPr/>
    </dgm:pt>
    <dgm:pt modelId="{04503BC7-FE07-4C3A-B71A-3EE0411D1507}" type="pres">
      <dgm:prSet presAssocID="{B62E9E69-073E-4FB8-8E4A-80E1976BCBC1}" presName="rootComposite" presStyleCnt="0"/>
      <dgm:spPr/>
    </dgm:pt>
    <dgm:pt modelId="{E0E49022-40CD-4DB3-B0FD-05CA5D964339}" type="pres">
      <dgm:prSet presAssocID="{B62E9E69-073E-4FB8-8E4A-80E1976BCBC1}" presName="rootText" presStyleLbl="node3" presStyleIdx="7" presStyleCnt="9" custScaleX="95630" custScaleY="140582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5DC8B21-14F0-456C-9CF1-DCD2E7F701B9}" type="pres">
      <dgm:prSet presAssocID="{B62E9E69-073E-4FB8-8E4A-80E1976BCBC1}" presName="rootConnector" presStyleLbl="node3" presStyleIdx="7" presStyleCnt="9"/>
      <dgm:spPr/>
      <dgm:t>
        <a:bodyPr/>
        <a:lstStyle/>
        <a:p>
          <a:endParaRPr lang="es-ES"/>
        </a:p>
      </dgm:t>
    </dgm:pt>
    <dgm:pt modelId="{21A028C8-F87E-4809-ABA1-0F2AC9514D31}" type="pres">
      <dgm:prSet presAssocID="{B62E9E69-073E-4FB8-8E4A-80E1976BCBC1}" presName="hierChild4" presStyleCnt="0"/>
      <dgm:spPr/>
    </dgm:pt>
    <dgm:pt modelId="{6B2EB2F7-64B3-4CE7-8CA6-E4DBF06E9178}" type="pres">
      <dgm:prSet presAssocID="{F7CA12EA-34E0-4028-BF22-2F91B70A1E18}" presName="Name35" presStyleLbl="parChTrans1D4" presStyleIdx="6" presStyleCnt="8"/>
      <dgm:spPr/>
      <dgm:t>
        <a:bodyPr/>
        <a:lstStyle/>
        <a:p>
          <a:endParaRPr lang="es-MX"/>
        </a:p>
      </dgm:t>
    </dgm:pt>
    <dgm:pt modelId="{B5EA27D3-1291-4B7D-B6F6-F06756ECF8E5}" type="pres">
      <dgm:prSet presAssocID="{1B415BB8-01C0-48FD-898F-70E3094257AE}" presName="hierRoot2" presStyleCnt="0">
        <dgm:presLayoutVars>
          <dgm:hierBranch val="init"/>
        </dgm:presLayoutVars>
      </dgm:prSet>
      <dgm:spPr/>
    </dgm:pt>
    <dgm:pt modelId="{FC508612-3710-4E91-9316-518B44592FDE}" type="pres">
      <dgm:prSet presAssocID="{1B415BB8-01C0-48FD-898F-70E3094257AE}" presName="rootComposite" presStyleCnt="0"/>
      <dgm:spPr/>
    </dgm:pt>
    <dgm:pt modelId="{864DA3BA-5F3B-4DCE-AA29-A0D47EB5B789}" type="pres">
      <dgm:prSet presAssocID="{1B415BB8-01C0-48FD-898F-70E3094257AE}" presName="rootText" presStyleLbl="node4" presStyleIdx="6" presStyleCnt="8" custScaleX="95513" custScaleY="1950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0361CDE-5C2C-43AF-8D7D-8345EC6C6122}" type="pres">
      <dgm:prSet presAssocID="{1B415BB8-01C0-48FD-898F-70E3094257AE}" presName="rootConnector" presStyleLbl="node4" presStyleIdx="6" presStyleCnt="8"/>
      <dgm:spPr/>
      <dgm:t>
        <a:bodyPr/>
        <a:lstStyle/>
        <a:p>
          <a:endParaRPr lang="es-ES"/>
        </a:p>
      </dgm:t>
    </dgm:pt>
    <dgm:pt modelId="{F11D9191-F932-4A2D-8786-F8727DB16E55}" type="pres">
      <dgm:prSet presAssocID="{1B415BB8-01C0-48FD-898F-70E3094257AE}" presName="hierChild4" presStyleCnt="0"/>
      <dgm:spPr/>
    </dgm:pt>
    <dgm:pt modelId="{A2375F0F-6449-4E50-96CB-50229C56FC9A}" type="pres">
      <dgm:prSet presAssocID="{1B415BB8-01C0-48FD-898F-70E3094257AE}" presName="hierChild5" presStyleCnt="0"/>
      <dgm:spPr/>
    </dgm:pt>
    <dgm:pt modelId="{8D9F8750-349B-40AA-944F-A5E791BF4EBA}" type="pres">
      <dgm:prSet presAssocID="{B62E9E69-073E-4FB8-8E4A-80E1976BCBC1}" presName="hierChild5" presStyleCnt="0"/>
      <dgm:spPr/>
    </dgm:pt>
    <dgm:pt modelId="{A356C906-0C7C-4B08-87F6-3A626DA4A7D9}" type="pres">
      <dgm:prSet presAssocID="{74AE57D1-0CD7-4B85-9F57-00A352297EA4}" presName="Name35" presStyleLbl="parChTrans1D3" presStyleIdx="8" presStyleCnt="9"/>
      <dgm:spPr/>
      <dgm:t>
        <a:bodyPr/>
        <a:lstStyle/>
        <a:p>
          <a:endParaRPr lang="es-MX"/>
        </a:p>
      </dgm:t>
    </dgm:pt>
    <dgm:pt modelId="{831DDE97-AA2D-4796-91C2-E73D584CC039}" type="pres">
      <dgm:prSet presAssocID="{6956185A-3B65-449A-A72F-A861988DE420}" presName="hierRoot2" presStyleCnt="0">
        <dgm:presLayoutVars>
          <dgm:hierBranch/>
        </dgm:presLayoutVars>
      </dgm:prSet>
      <dgm:spPr/>
    </dgm:pt>
    <dgm:pt modelId="{4CB690F3-D091-4853-B1B5-0561D3ED5B42}" type="pres">
      <dgm:prSet presAssocID="{6956185A-3B65-449A-A72F-A861988DE420}" presName="rootComposite" presStyleCnt="0"/>
      <dgm:spPr/>
    </dgm:pt>
    <dgm:pt modelId="{E7784AA6-97BB-4586-BB75-2FD18819AF83}" type="pres">
      <dgm:prSet presAssocID="{6956185A-3B65-449A-A72F-A861988DE420}" presName="rootText" presStyleLbl="node3" presStyleIdx="8" presStyleCnt="9" custScaleX="95630" custScaleY="140582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C9E85B0-DCBC-48E1-9DC6-E11B77D05603}" type="pres">
      <dgm:prSet presAssocID="{6956185A-3B65-449A-A72F-A861988DE420}" presName="rootConnector" presStyleLbl="node3" presStyleIdx="8" presStyleCnt="9"/>
      <dgm:spPr/>
      <dgm:t>
        <a:bodyPr/>
        <a:lstStyle/>
        <a:p>
          <a:endParaRPr lang="es-ES"/>
        </a:p>
      </dgm:t>
    </dgm:pt>
    <dgm:pt modelId="{A3BE24FC-3891-4626-8066-926532CB3235}" type="pres">
      <dgm:prSet presAssocID="{6956185A-3B65-449A-A72F-A861988DE420}" presName="hierChild4" presStyleCnt="0"/>
      <dgm:spPr/>
    </dgm:pt>
    <dgm:pt modelId="{71C90B9C-F59B-4A2D-9A97-3090737CE223}" type="pres">
      <dgm:prSet presAssocID="{7D029E57-CE3F-4186-B894-0B097785DB06}" presName="Name35" presStyleLbl="parChTrans1D4" presStyleIdx="7" presStyleCnt="8"/>
      <dgm:spPr/>
      <dgm:t>
        <a:bodyPr/>
        <a:lstStyle/>
        <a:p>
          <a:endParaRPr lang="es-MX"/>
        </a:p>
      </dgm:t>
    </dgm:pt>
    <dgm:pt modelId="{0C8094EC-91B5-4FD1-91BC-EFE95EFA5F26}" type="pres">
      <dgm:prSet presAssocID="{F04840EF-DD68-43D6-9024-0E41548CE555}" presName="hierRoot2" presStyleCnt="0">
        <dgm:presLayoutVars>
          <dgm:hierBranch val="init"/>
        </dgm:presLayoutVars>
      </dgm:prSet>
      <dgm:spPr/>
    </dgm:pt>
    <dgm:pt modelId="{3E1E8AFB-4036-4770-9A35-CF72612FDF3F}" type="pres">
      <dgm:prSet presAssocID="{F04840EF-DD68-43D6-9024-0E41548CE555}" presName="rootComposite" presStyleCnt="0"/>
      <dgm:spPr/>
    </dgm:pt>
    <dgm:pt modelId="{0D557ACE-23A3-4F95-9D75-615F6DA2EB03}" type="pres">
      <dgm:prSet presAssocID="{F04840EF-DD68-43D6-9024-0E41548CE555}" presName="rootText" presStyleLbl="node4" presStyleIdx="7" presStyleCnt="8" custScaleX="95513" custScaleY="1950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038ADF2-B868-48E0-9DC6-81FA1B45C829}" type="pres">
      <dgm:prSet presAssocID="{F04840EF-DD68-43D6-9024-0E41548CE555}" presName="rootConnector" presStyleLbl="node4" presStyleIdx="7" presStyleCnt="8"/>
      <dgm:spPr/>
      <dgm:t>
        <a:bodyPr/>
        <a:lstStyle/>
        <a:p>
          <a:endParaRPr lang="es-ES"/>
        </a:p>
      </dgm:t>
    </dgm:pt>
    <dgm:pt modelId="{0D2B5AF3-8B2F-4A0B-B5EB-D567B87C48CC}" type="pres">
      <dgm:prSet presAssocID="{F04840EF-DD68-43D6-9024-0E41548CE555}" presName="hierChild4" presStyleCnt="0"/>
      <dgm:spPr/>
    </dgm:pt>
    <dgm:pt modelId="{9DF64958-974A-416C-A2A0-D4254A5E9597}" type="pres">
      <dgm:prSet presAssocID="{F04840EF-DD68-43D6-9024-0E41548CE555}" presName="hierChild5" presStyleCnt="0"/>
      <dgm:spPr/>
    </dgm:pt>
    <dgm:pt modelId="{B80F4168-C301-4C74-B4E7-1EDCD4012FA8}" type="pres">
      <dgm:prSet presAssocID="{6956185A-3B65-449A-A72F-A861988DE420}" presName="hierChild5" presStyleCnt="0"/>
      <dgm:spPr/>
    </dgm:pt>
    <dgm:pt modelId="{A0317543-140A-4AF1-B9A6-BD92DCDEFB4F}" type="pres">
      <dgm:prSet presAssocID="{16F45068-8FB3-4142-8CF0-10CC755F1213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625149F-7D37-4084-B609-C3E87F852DCC}" type="pres">
      <dgm:prSet presAssocID="{FF9FA8B0-CAF3-419F-9905-7F3D616FCC8F}" presName="Name111" presStyleLbl="parChTrans1D2" presStyleIdx="5" presStyleCnt="8"/>
      <dgm:spPr/>
      <dgm:t>
        <a:bodyPr/>
        <a:lstStyle/>
        <a:p>
          <a:endParaRPr lang="es-MX"/>
        </a:p>
      </dgm:t>
    </dgm:pt>
    <dgm:pt modelId="{851F9BB5-D466-450B-898F-C83F6220ABBF}" type="pres">
      <dgm:prSet presAssocID="{90B5019D-5364-4C97-B78A-408F633C144E}" presName="hierRoot3" presStyleCnt="0">
        <dgm:presLayoutVars>
          <dgm:hierBranch val="init"/>
        </dgm:presLayoutVars>
      </dgm:prSet>
      <dgm:spPr/>
    </dgm:pt>
    <dgm:pt modelId="{6708C068-D3E7-4C96-9410-5571B346ABD0}" type="pres">
      <dgm:prSet presAssocID="{90B5019D-5364-4C97-B78A-408F633C144E}" presName="rootComposite3" presStyleCnt="0"/>
      <dgm:spPr/>
    </dgm:pt>
    <dgm:pt modelId="{109B8FAB-5038-408D-9752-CC81977397BE}" type="pres">
      <dgm:prSet presAssocID="{90B5019D-5364-4C97-B78A-408F633C144E}" presName="rootText3" presStyleLbl="asst1" presStyleIdx="0" presStyleCnt="3" custScaleX="164612" custScaleY="109052" custLinFactNeighborX="-13631" custLinFactNeighborY="-1627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3899F65-D264-4ECC-8C62-8AA8F3D5A766}" type="pres">
      <dgm:prSet presAssocID="{90B5019D-5364-4C97-B78A-408F633C144E}" presName="rootConnector3" presStyleLbl="asst1" presStyleIdx="0" presStyleCnt="3"/>
      <dgm:spPr/>
      <dgm:t>
        <a:bodyPr/>
        <a:lstStyle/>
        <a:p>
          <a:endParaRPr lang="es-ES"/>
        </a:p>
      </dgm:t>
    </dgm:pt>
    <dgm:pt modelId="{47AE8383-5B75-4425-9D2F-D64DF5A2A6E2}" type="pres">
      <dgm:prSet presAssocID="{90B5019D-5364-4C97-B78A-408F633C144E}" presName="hierChild6" presStyleCnt="0"/>
      <dgm:spPr/>
    </dgm:pt>
    <dgm:pt modelId="{DBF8067B-D5C2-4A3F-BF60-13BE93A454FB}" type="pres">
      <dgm:prSet presAssocID="{90B5019D-5364-4C97-B78A-408F633C144E}" presName="hierChild7" presStyleCnt="0"/>
      <dgm:spPr/>
    </dgm:pt>
    <dgm:pt modelId="{09443022-3FBE-4AB6-B42B-2CDBC286AB36}" type="pres">
      <dgm:prSet presAssocID="{E267A9EB-085C-46B5-A157-777EB2EE7CBD}" presName="Name111" presStyleLbl="parChTrans1D2" presStyleIdx="6" presStyleCnt="8"/>
      <dgm:spPr/>
      <dgm:t>
        <a:bodyPr/>
        <a:lstStyle/>
        <a:p>
          <a:endParaRPr lang="es-MX"/>
        </a:p>
      </dgm:t>
    </dgm:pt>
    <dgm:pt modelId="{BDB82DB5-7A58-49D1-ACE2-CA37890642A6}" type="pres">
      <dgm:prSet presAssocID="{FFFCFD11-45F1-4588-9E06-CEA7B1B4895A}" presName="hierRoot3" presStyleCnt="0">
        <dgm:presLayoutVars>
          <dgm:hierBranch val="init"/>
        </dgm:presLayoutVars>
      </dgm:prSet>
      <dgm:spPr/>
    </dgm:pt>
    <dgm:pt modelId="{2DF8E993-4C2E-447D-9D68-BABB7311B7FD}" type="pres">
      <dgm:prSet presAssocID="{FFFCFD11-45F1-4588-9E06-CEA7B1B4895A}" presName="rootComposite3" presStyleCnt="0"/>
      <dgm:spPr/>
    </dgm:pt>
    <dgm:pt modelId="{F5056070-BB17-48EF-93F3-49678E0468A1}" type="pres">
      <dgm:prSet presAssocID="{FFFCFD11-45F1-4588-9E06-CEA7B1B4895A}" presName="rootText3" presStyleLbl="asst1" presStyleIdx="1" presStyleCnt="3" custScaleX="164612" custScaleY="109052" custLinFactNeighborX="7610" custLinFactNeighborY="-1872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55151F7-234E-476E-A86D-3579164024BD}" type="pres">
      <dgm:prSet presAssocID="{FFFCFD11-45F1-4588-9E06-CEA7B1B4895A}" presName="rootConnector3" presStyleLbl="asst1" presStyleIdx="1" presStyleCnt="3"/>
      <dgm:spPr/>
      <dgm:t>
        <a:bodyPr/>
        <a:lstStyle/>
        <a:p>
          <a:endParaRPr lang="es-ES"/>
        </a:p>
      </dgm:t>
    </dgm:pt>
    <dgm:pt modelId="{F481FA4C-1EE1-4C37-9803-7A61BE83CC22}" type="pres">
      <dgm:prSet presAssocID="{FFFCFD11-45F1-4588-9E06-CEA7B1B4895A}" presName="hierChild6" presStyleCnt="0"/>
      <dgm:spPr/>
    </dgm:pt>
    <dgm:pt modelId="{DC323FEF-FB09-4D4A-B406-C259CC7954CA}" type="pres">
      <dgm:prSet presAssocID="{FFFCFD11-45F1-4588-9E06-CEA7B1B4895A}" presName="hierChild7" presStyleCnt="0"/>
      <dgm:spPr/>
    </dgm:pt>
    <dgm:pt modelId="{F4E24130-B5F4-4146-AC22-BA2B9859ABA5}" type="pres">
      <dgm:prSet presAssocID="{665F5B8F-89E3-4374-8FCE-3C9CD0428949}" presName="Name111" presStyleLbl="parChTrans1D2" presStyleIdx="7" presStyleCnt="8"/>
      <dgm:spPr/>
      <dgm:t>
        <a:bodyPr/>
        <a:lstStyle/>
        <a:p>
          <a:endParaRPr lang="es-ES"/>
        </a:p>
      </dgm:t>
    </dgm:pt>
    <dgm:pt modelId="{4AFC1BB1-70E6-4E1A-8771-B3A41F01BA77}" type="pres">
      <dgm:prSet presAssocID="{5CC80CCA-93D4-4ACF-B64F-DA961D8CBCF1}" presName="hierRoot3" presStyleCnt="0">
        <dgm:presLayoutVars>
          <dgm:hierBranch val="init"/>
        </dgm:presLayoutVars>
      </dgm:prSet>
      <dgm:spPr/>
    </dgm:pt>
    <dgm:pt modelId="{C2770AC6-D908-4331-B492-F7D49C4D4183}" type="pres">
      <dgm:prSet presAssocID="{5CC80CCA-93D4-4ACF-B64F-DA961D8CBCF1}" presName="rootComposite3" presStyleCnt="0"/>
      <dgm:spPr/>
    </dgm:pt>
    <dgm:pt modelId="{DF619DDE-E8E9-4DB4-8473-68B0DA9346C9}" type="pres">
      <dgm:prSet presAssocID="{5CC80CCA-93D4-4ACF-B64F-DA961D8CBCF1}" presName="rootText3" presStyleLbl="asst1" presStyleIdx="2" presStyleCnt="3" custScaleX="164612" custScaleY="109052" custLinFactNeighborX="-13698" custLinFactNeighborY="-60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43D418-A04F-4D27-9D6D-B048E1F39834}" type="pres">
      <dgm:prSet presAssocID="{5CC80CCA-93D4-4ACF-B64F-DA961D8CBCF1}" presName="rootConnector3" presStyleLbl="asst1" presStyleIdx="2" presStyleCnt="3"/>
      <dgm:spPr/>
      <dgm:t>
        <a:bodyPr/>
        <a:lstStyle/>
        <a:p>
          <a:endParaRPr lang="es-ES"/>
        </a:p>
      </dgm:t>
    </dgm:pt>
    <dgm:pt modelId="{84750425-B04E-4633-8745-E89552EAEB24}" type="pres">
      <dgm:prSet presAssocID="{5CC80CCA-93D4-4ACF-B64F-DA961D8CBCF1}" presName="hierChild6" presStyleCnt="0"/>
      <dgm:spPr/>
    </dgm:pt>
    <dgm:pt modelId="{F81335F0-39F4-4F20-AD58-C142F0D83F3D}" type="pres">
      <dgm:prSet presAssocID="{5CC80CCA-93D4-4ACF-B64F-DA961D8CBCF1}" presName="hierChild7" presStyleCnt="0"/>
      <dgm:spPr/>
    </dgm:pt>
  </dgm:ptLst>
  <dgm:cxnLst>
    <dgm:cxn modelId="{A4BFC748-F3C3-415E-BB09-1DFC2E774E55}" srcId="{9DEA55C1-E59C-4B5B-90DC-1D0B54C2B20C}" destId="{16F45068-8FB3-4142-8CF0-10CC755F1213}" srcOrd="5" destOrd="0" parTransId="{FE40CF90-1693-415C-8D86-33ECB8AA7563}" sibTransId="{06591F1C-8362-4370-BF0B-715A0E11A59A}"/>
    <dgm:cxn modelId="{4D819619-476B-4786-9DEE-63DDA15D591B}" type="presOf" srcId="{B807E80C-F66B-45B6-AB5E-ADBA8ECA1319}" destId="{264AD2A6-930A-414C-A23D-B3159ECBA0AA}" srcOrd="0" destOrd="0" presId="urn:microsoft.com/office/officeart/2005/8/layout/orgChart1"/>
    <dgm:cxn modelId="{799A91B9-FF3D-4E86-94A6-C98C18728C98}" type="presOf" srcId="{90B5019D-5364-4C97-B78A-408F633C144E}" destId="{A3899F65-D264-4ECC-8C62-8AA8F3D5A766}" srcOrd="1" destOrd="0" presId="urn:microsoft.com/office/officeart/2005/8/layout/orgChart1"/>
    <dgm:cxn modelId="{D8323EBA-5F22-4F6D-9BE8-B8D8DD595BEF}" type="presOf" srcId="{4E372F7C-DF61-4B56-8155-FCB366287178}" destId="{862E94E8-9413-433D-BCC8-7A9E942E13DA}" srcOrd="0" destOrd="0" presId="urn:microsoft.com/office/officeart/2005/8/layout/orgChart1"/>
    <dgm:cxn modelId="{616532C7-45FE-4268-BC05-3CD1926FA8BB}" srcId="{9DEA55C1-E59C-4B5B-90DC-1D0B54C2B20C}" destId="{8F9B962E-1A76-4DB3-8E18-81A971FBB424}" srcOrd="3" destOrd="0" parTransId="{8D68EF15-F857-4A2D-BC0F-9D2136394EF6}" sibTransId="{2F2677F8-7A2F-4F4A-AC82-91F77AD94898}"/>
    <dgm:cxn modelId="{18B9A227-E648-4B8C-8266-20B8C6FCFE04}" type="presOf" srcId="{8A3DAA1F-8AC2-4E6A-992D-DEF58EDD21F9}" destId="{887E46D8-0152-4CB9-A869-6D4A54368B77}" srcOrd="1" destOrd="0" presId="urn:microsoft.com/office/officeart/2005/8/layout/orgChart1"/>
    <dgm:cxn modelId="{43C6DBF0-8AA5-4BF0-AB46-E526C3DD7CE7}" srcId="{F54BA082-7E9A-4A57-A5BA-D3F087A433CC}" destId="{CEF2554B-6A02-445D-A342-75456C59790E}" srcOrd="0" destOrd="0" parTransId="{12D09E25-6495-4F01-9CEA-A891F0BA04C9}" sibTransId="{06A32F39-1783-4F91-84A2-F6DCF6C64C7A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A73ACC20-D119-44AF-B55E-EC0CFBF3A770}" type="presOf" srcId="{5979AF19-E7C8-409C-BD7E-4EF49B93CC3A}" destId="{520A308D-5512-4951-B79E-17D72A866BB4}" srcOrd="0" destOrd="0" presId="urn:microsoft.com/office/officeart/2005/8/layout/orgChart1"/>
    <dgm:cxn modelId="{A2D60AA6-241D-4D68-AC72-3CEB0FB7C363}" type="presOf" srcId="{B0BC67FD-A810-4B13-9D4E-C9C9F6DD1EA9}" destId="{8D371928-2C02-487F-A3A3-7A60ADF31718}" srcOrd="0" destOrd="0" presId="urn:microsoft.com/office/officeart/2005/8/layout/orgChart1"/>
    <dgm:cxn modelId="{86685B02-E559-4CDB-AF45-474E52930D39}" type="presOf" srcId="{E8A3F985-896D-4623-9A40-838538556A2A}" destId="{8515F4B8-CD3A-455A-B810-73FC52B62768}" srcOrd="1" destOrd="0" presId="urn:microsoft.com/office/officeart/2005/8/layout/orgChart1"/>
    <dgm:cxn modelId="{31EC48A3-596F-4CF9-8E0A-858D34AC1412}" type="presOf" srcId="{74AE57D1-0CD7-4B85-9F57-00A352297EA4}" destId="{A356C906-0C7C-4B08-87F6-3A626DA4A7D9}" srcOrd="0" destOrd="0" presId="urn:microsoft.com/office/officeart/2005/8/layout/orgChart1"/>
    <dgm:cxn modelId="{440D9B30-36DD-405A-8CD2-13775B49836F}" srcId="{D5D56268-1677-49A6-9C49-74A5DD2546D3}" destId="{1A01AB46-A540-421E-847C-80DAA0DD9F3F}" srcOrd="0" destOrd="0" parTransId="{EBED423F-7096-40F9-9CB7-EE659D3CE3E4}" sibTransId="{4B62CEB3-BCEE-4D7F-905E-5518EDDE8270}"/>
    <dgm:cxn modelId="{6E594279-C1FC-47F9-87F3-C4373EA5592F}" type="presOf" srcId="{00751269-96FD-4648-943B-269F68101A89}" destId="{22817A48-D188-487F-9D45-CB132B31AF32}" srcOrd="0" destOrd="0" presId="urn:microsoft.com/office/officeart/2005/8/layout/orgChart1"/>
    <dgm:cxn modelId="{AF1C6B63-EA7E-4C38-8C33-FD9109CC7FA0}" srcId="{9F7016AB-14D9-4B39-B1B8-7C3AF3B30ABC}" destId="{7947D59B-D031-4F53-A5F4-0E645ADB6C53}" srcOrd="0" destOrd="0" parTransId="{B79B2DAA-EC25-48D1-8299-62D98CAAC6CC}" sibTransId="{8045C987-A126-4C8A-8B4B-E88621834678}"/>
    <dgm:cxn modelId="{B2B24916-2D6D-450A-A6B0-68873C585E0E}" type="presOf" srcId="{FE40CF90-1693-415C-8D86-33ECB8AA7563}" destId="{0B8FA653-8E6D-4E80-A4B9-FB6A47049AEA}" srcOrd="0" destOrd="0" presId="urn:microsoft.com/office/officeart/2005/8/layout/orgChart1"/>
    <dgm:cxn modelId="{77E50B27-2CB8-447E-A2EF-34930F2205D4}" type="presOf" srcId="{B62E9E69-073E-4FB8-8E4A-80E1976BCBC1}" destId="{65DC8B21-14F0-456C-9CF1-DCD2E7F701B9}" srcOrd="1" destOrd="0" presId="urn:microsoft.com/office/officeart/2005/8/layout/orgChart1"/>
    <dgm:cxn modelId="{8114A007-AC59-4FC8-83BB-4AAE8D8C314C}" type="presOf" srcId="{C0DEB548-F3C4-4496-A472-5AD8FFCA9D6E}" destId="{1D87B364-88D7-4259-809A-A16F6F4C2FDC}" srcOrd="0" destOrd="0" presId="urn:microsoft.com/office/officeart/2005/8/layout/orgChart1"/>
    <dgm:cxn modelId="{E52ED354-2523-496F-95E5-BA1A4CA9610F}" type="presOf" srcId="{1A01AB46-A540-421E-847C-80DAA0DD9F3F}" destId="{C98E4F20-1C15-46DD-B981-D3174775DF49}" srcOrd="0" destOrd="0" presId="urn:microsoft.com/office/officeart/2005/8/layout/orgChart1"/>
    <dgm:cxn modelId="{186D8D72-D71C-4EE9-BB88-6F40749E415E}" type="presOf" srcId="{665F5B8F-89E3-4374-8FCE-3C9CD0428949}" destId="{F4E24130-B5F4-4146-AC22-BA2B9859ABA5}" srcOrd="0" destOrd="0" presId="urn:microsoft.com/office/officeart/2005/8/layout/orgChart1"/>
    <dgm:cxn modelId="{E45EB64C-1695-467B-9740-4C14CF998F3F}" type="presOf" srcId="{00751269-96FD-4648-943B-269F68101A89}" destId="{BF80DB41-326A-40D5-813A-5DD82B8D1EF8}" srcOrd="1" destOrd="0" presId="urn:microsoft.com/office/officeart/2005/8/layout/orgChart1"/>
    <dgm:cxn modelId="{DF9E657D-DE11-4FFD-A673-F6231D27940C}" type="presOf" srcId="{FFFCFD11-45F1-4588-9E06-CEA7B1B4895A}" destId="{F55151F7-234E-476E-A86D-3579164024BD}" srcOrd="1" destOrd="0" presId="urn:microsoft.com/office/officeart/2005/8/layout/orgChart1"/>
    <dgm:cxn modelId="{53874B81-44F3-46C1-86CB-424CEA5D24FB}" type="presOf" srcId="{4FA68370-0C2A-42B6-AF10-2BAC3A3C0EE2}" destId="{EBF9CBEF-B5E6-4061-99FE-6248C0209727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2A003A4-E0F8-4E02-978E-80BDF5205BE5}" type="presOf" srcId="{6035E030-1C9A-4457-B7D9-DAE681AC9FC6}" destId="{E20C3D26-370A-4FB5-A649-E46C57CB118C}" srcOrd="0" destOrd="0" presId="urn:microsoft.com/office/officeart/2005/8/layout/orgChart1"/>
    <dgm:cxn modelId="{80E68972-3E16-4AFD-AB40-846A1A4DA22C}" type="presOf" srcId="{1A01AB46-A540-421E-847C-80DAA0DD9F3F}" destId="{25592547-F674-4971-9186-5BEDD7EA6289}" srcOrd="1" destOrd="0" presId="urn:microsoft.com/office/officeart/2005/8/layout/orgChart1"/>
    <dgm:cxn modelId="{BC634BE6-0DAD-4052-8EE9-25DB3A55A691}" srcId="{8F9B962E-1A76-4DB3-8E18-81A971FBB424}" destId="{6035E030-1C9A-4457-B7D9-DAE681AC9FC6}" srcOrd="0" destOrd="0" parTransId="{4FA68370-0C2A-42B6-AF10-2BAC3A3C0EE2}" sibTransId="{B057CE4F-C691-477A-ABE2-03747F1A3EB7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1026DFA5-211B-4A71-85DD-D2E9D5951C0A}" type="presOf" srcId="{B27DB06D-8309-42BC-9477-C94AA797B006}" destId="{EAF7003C-86AD-4700-B3AD-FA9AD0E84BF0}" srcOrd="1" destOrd="0" presId="urn:microsoft.com/office/officeart/2005/8/layout/orgChart1"/>
    <dgm:cxn modelId="{01D581C6-EBDA-494C-9F4A-F775CB872CB3}" type="presOf" srcId="{7947D59B-D031-4F53-A5F4-0E645ADB6C53}" destId="{BF955BE9-0EEF-416C-9B3A-3ED09AD4E1F1}" srcOrd="1" destOrd="0" presId="urn:microsoft.com/office/officeart/2005/8/layout/orgChart1"/>
    <dgm:cxn modelId="{7FE0AF0E-38DF-41E8-951C-FE396C2E7039}" type="presOf" srcId="{9F7016AB-14D9-4B39-B1B8-7C3AF3B30ABC}" destId="{6714FFE7-459A-48C8-A7E9-61D371DEB854}" srcOrd="1" destOrd="0" presId="urn:microsoft.com/office/officeart/2005/8/layout/orgChart1"/>
    <dgm:cxn modelId="{151A9865-51C1-4C0A-B81C-91AE0D878F12}" type="presOf" srcId="{FFFCFD11-45F1-4588-9E06-CEA7B1B4895A}" destId="{F5056070-BB17-48EF-93F3-49678E0468A1}" srcOrd="0" destOrd="0" presId="urn:microsoft.com/office/officeart/2005/8/layout/orgChart1"/>
    <dgm:cxn modelId="{7D47BC05-B3BE-4B87-9F16-6D83A9A73F0D}" type="presOf" srcId="{FF9FA8B0-CAF3-419F-9905-7F3D616FCC8F}" destId="{8625149F-7D37-4084-B609-C3E87F852DCC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6D9CFB20-5A97-488F-BCF8-5772014915B7}" type="presOf" srcId="{B27DB06D-8309-42BC-9477-C94AA797B006}" destId="{B3926719-82AE-4423-819D-8B6FA77E2226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4601F146-D155-48E3-BC05-857DC4A4F674}" srcId="{2EC3689C-7BAA-4D8B-9BFA-26FA5F5F11A6}" destId="{8A3DAA1F-8AC2-4E6A-992D-DEF58EDD21F9}" srcOrd="0" destOrd="0" parTransId="{5979AF19-E7C8-409C-BD7E-4EF49B93CC3A}" sibTransId="{92C52F47-8004-4BDD-953B-CF01A623F563}"/>
    <dgm:cxn modelId="{8FBFC487-E765-4979-B980-B90670C4097D}" type="presOf" srcId="{12D09E25-6495-4F01-9CEA-A891F0BA04C9}" destId="{1AD8507E-CC6A-49E8-99C2-D5E0345B6735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9867FAAF-94B3-45D9-8B24-46CC24126BF3}" type="presOf" srcId="{F04840EF-DD68-43D6-9024-0E41548CE555}" destId="{1038ADF2-B868-48E0-9DC6-81FA1B45C829}" srcOrd="1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74536451-AE83-4DD6-853F-52F976BBC2FE}" type="presOf" srcId="{5CC80CCA-93D4-4ACF-B64F-DA961D8CBCF1}" destId="{2643D418-A04F-4D27-9D6D-B048E1F39834}" srcOrd="1" destOrd="0" presId="urn:microsoft.com/office/officeart/2005/8/layout/orgChart1"/>
    <dgm:cxn modelId="{AFD459FD-A30B-4C2B-B8EF-B6D115E4F5DC}" type="presOf" srcId="{6035E030-1C9A-4457-B7D9-DAE681AC9FC6}" destId="{F4CE771B-83E4-4AB0-AA50-C935EFE32B58}" srcOrd="1" destOrd="0" presId="urn:microsoft.com/office/officeart/2005/8/layout/orgChart1"/>
    <dgm:cxn modelId="{2A8950E7-3FB9-4912-AEDD-DCDFDD226555}" srcId="{C0DEB548-F3C4-4496-A472-5AD8FFCA9D6E}" destId="{4E372F7C-DF61-4B56-8155-FCB366287178}" srcOrd="0" destOrd="0" parTransId="{B0BC67FD-A810-4B13-9D4E-C9C9F6DD1EA9}" sibTransId="{F09BA1EC-F4A2-42F3-8E55-29933BBF6F50}"/>
    <dgm:cxn modelId="{AF638DF6-7E35-4AEA-BA79-3940A4949640}" srcId="{6956185A-3B65-449A-A72F-A861988DE420}" destId="{F04840EF-DD68-43D6-9024-0E41548CE555}" srcOrd="0" destOrd="0" parTransId="{7D029E57-CE3F-4186-B894-0B097785DB06}" sibTransId="{1EA1F168-FF11-4816-BC5E-0E8C02C655FB}"/>
    <dgm:cxn modelId="{4ADF043A-9BE7-46F2-8C29-268A079883E9}" srcId="{80C91609-4155-490D-A93A-2840363F77EF}" destId="{B27DB06D-8309-42BC-9477-C94AA797B006}" srcOrd="1" destOrd="0" parTransId="{8BE4382E-75C2-4E0F-A34A-F075EB967E88}" sibTransId="{D3B477C3-F12F-467C-9A47-B4D54C85D25E}"/>
    <dgm:cxn modelId="{BDF8C593-E73C-4EBB-9002-B35B0886E2A6}" srcId="{E8A3F985-896D-4623-9A40-838538556A2A}" destId="{C0DEB548-F3C4-4496-A472-5AD8FFCA9D6E}" srcOrd="0" destOrd="0" parTransId="{C70F059B-F3F0-4CFE-BAD9-AE033612E12F}" sibTransId="{086C365D-7226-49E2-9912-54AF0BC53D96}"/>
    <dgm:cxn modelId="{DE3842D7-80B0-4325-AECC-CD341AE49193}" type="presOf" srcId="{CF6A87E3-E40E-44D4-A3E5-0133C3E7149C}" destId="{F2BDABDA-DB79-4ADE-A94C-1F83DD5783E0}" srcOrd="0" destOrd="0" presId="urn:microsoft.com/office/officeart/2005/8/layout/orgChart1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EC47633A-3AF5-44C7-8250-9F254F0D74DE}" type="presOf" srcId="{4E372F7C-DF61-4B56-8155-FCB366287178}" destId="{0FA69EAE-6416-42E0-88C1-F35883CFF57A}" srcOrd="1" destOrd="0" presId="urn:microsoft.com/office/officeart/2005/8/layout/orgChart1"/>
    <dgm:cxn modelId="{51478DD2-65BC-45E4-AB5D-C499D56032B0}" type="presOf" srcId="{7D029E57-CE3F-4186-B894-0B097785DB06}" destId="{71C90B9C-F59B-4A2D-9A97-3090737CE223}" srcOrd="0" destOrd="0" presId="urn:microsoft.com/office/officeart/2005/8/layout/orgChart1"/>
    <dgm:cxn modelId="{BD24F06E-7B3C-400D-826C-ECEC0B91ABFA}" type="presOf" srcId="{E8A3F985-896D-4623-9A40-838538556A2A}" destId="{018CBDC0-8D06-4835-A278-352009F7617A}" srcOrd="0" destOrd="0" presId="urn:microsoft.com/office/officeart/2005/8/layout/orgChart1"/>
    <dgm:cxn modelId="{996EA69F-C1D4-4D8E-A1A2-98118F9F208C}" type="presOf" srcId="{1B415BB8-01C0-48FD-898F-70E3094257AE}" destId="{50361CDE-5C2C-43AF-8D7D-8345EC6C6122}" srcOrd="1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4626BEF0-8198-44BD-9A1A-D5DA7B3172F2}" type="presOf" srcId="{776BC89A-627B-47D7-946A-A50E8E7067F5}" destId="{7B28FBAC-CB59-40E1-A3B4-5AE500CA58FC}" srcOrd="0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0F9F7E28-A29E-491B-96A8-4B6726591463}" srcId="{B62E9E69-073E-4FB8-8E4A-80E1976BCBC1}" destId="{1B415BB8-01C0-48FD-898F-70E3094257AE}" srcOrd="0" destOrd="0" parTransId="{F7CA12EA-34E0-4028-BF22-2F91B70A1E18}" sibTransId="{BD54B80B-19F3-4876-9740-5B86D55E9AC9}"/>
    <dgm:cxn modelId="{802DEA88-35DC-4A2A-B712-31E0BB7967DC}" type="presOf" srcId="{7947D59B-D031-4F53-A5F4-0E645ADB6C53}" destId="{62C8CCD5-5EED-407B-AD49-15F3C1014C46}" srcOrd="0" destOrd="0" presId="urn:microsoft.com/office/officeart/2005/8/layout/orgChart1"/>
    <dgm:cxn modelId="{4AC7D6BD-1D9A-43AD-9D06-D10F283ECDAA}" type="presOf" srcId="{9F7016AB-14D9-4B39-B1B8-7C3AF3B30ABC}" destId="{C0E84288-EA31-49E9-8E88-83BF465087E7}" srcOrd="0" destOrd="0" presId="urn:microsoft.com/office/officeart/2005/8/layout/orgChart1"/>
    <dgm:cxn modelId="{81141F4C-F8B1-4AAE-B766-FBA914A988FD}" type="presOf" srcId="{8A3DAA1F-8AC2-4E6A-992D-DEF58EDD21F9}" destId="{676B065B-52F5-4142-AD91-1C77325095B5}" srcOrd="0" destOrd="0" presId="urn:microsoft.com/office/officeart/2005/8/layout/orgChart1"/>
    <dgm:cxn modelId="{C06A8C5F-F6E7-47D7-B12F-DF55EBB5F7E0}" type="presOf" srcId="{8BE4382E-75C2-4E0F-A34A-F075EB967E88}" destId="{D8747DBA-E38F-41E0-AF65-B224A8F04A70}" srcOrd="0" destOrd="0" presId="urn:microsoft.com/office/officeart/2005/8/layout/orgChart1"/>
    <dgm:cxn modelId="{A3602DF3-2873-4FBE-9CC7-4C7DF517BDF4}" type="presOf" srcId="{C70F059B-F3F0-4CFE-BAD9-AE033612E12F}" destId="{1113BBE7-BB8B-4340-9E94-82A2BADB61A0}" srcOrd="0" destOrd="0" presId="urn:microsoft.com/office/officeart/2005/8/layout/orgChart1"/>
    <dgm:cxn modelId="{97A2A847-CF10-4EE6-B766-0D32B2FCB846}" type="presOf" srcId="{1B415BB8-01C0-48FD-898F-70E3094257AE}" destId="{864DA3BA-5F3B-4DCE-AA29-A0D47EB5B789}" srcOrd="0" destOrd="0" presId="urn:microsoft.com/office/officeart/2005/8/layout/orgChart1"/>
    <dgm:cxn modelId="{85DCC830-BAB9-4480-A843-B5743E97D010}" srcId="{9DEA55C1-E59C-4B5B-90DC-1D0B54C2B20C}" destId="{E8A3F985-896D-4623-9A40-838538556A2A}" srcOrd="4" destOrd="0" parTransId="{CF6A87E3-E40E-44D4-A3E5-0133C3E7149C}" sibTransId="{604E47B6-8A21-4E9F-83C7-BCC636CC4BB9}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73F084ED-A340-4701-B0B9-C29D2294D8C0}" srcId="{16F45068-8FB3-4142-8CF0-10CC755F1213}" destId="{6956185A-3B65-449A-A72F-A861988DE420}" srcOrd="1" destOrd="0" parTransId="{74AE57D1-0CD7-4B85-9F57-00A352297EA4}" sibTransId="{7A3ED558-33AE-4E34-8B9C-533D4651175F}"/>
    <dgm:cxn modelId="{734B6FB9-1DED-455D-93B4-C496D47FA07F}" srcId="{E8A3F985-896D-4623-9A40-838538556A2A}" destId="{D5D56268-1677-49A6-9C49-74A5DD2546D3}" srcOrd="1" destOrd="0" parTransId="{DC48A502-0797-439D-AFA3-7D52FB1FB883}" sibTransId="{47C554AC-085B-4FB5-B1F9-AA578A3DE460}"/>
    <dgm:cxn modelId="{B0656BC9-79E0-45F9-BDB2-EC21261470DB}" type="presOf" srcId="{1356EA30-4EEC-41A1-ABB9-A3ED0B67AA8B}" destId="{9F906972-4194-4A69-A73F-CECE2D81D813}" srcOrd="0" destOrd="0" presId="urn:microsoft.com/office/officeart/2005/8/layout/orgChart1"/>
    <dgm:cxn modelId="{8C91F821-D8A5-48BC-90F2-CDE920C87CBE}" srcId="{B27DB06D-8309-42BC-9477-C94AA797B006}" destId="{00751269-96FD-4648-943B-269F68101A89}" srcOrd="0" destOrd="0" parTransId="{B807E80C-F66B-45B6-AB5E-ADBA8ECA1319}" sibTransId="{8B557640-CCF9-4C25-88DB-BFA19EC3FB94}"/>
    <dgm:cxn modelId="{DC2CCC76-7733-4726-BB45-2E168117111E}" type="presOf" srcId="{6956185A-3B65-449A-A72F-A861988DE420}" destId="{E7784AA6-97BB-4586-BB75-2FD18819AF83}" srcOrd="0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7D656972-47F1-4E35-9BC0-B40A4362707E}" type="presOf" srcId="{16F45068-8FB3-4142-8CF0-10CC755F1213}" destId="{C8984F06-06A9-41F6-861C-76C39359E4F2}" srcOrd="1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FA65D490-16E3-4B11-846E-4436B5415C4C}" type="presOf" srcId="{90B5019D-5364-4C97-B78A-408F633C144E}" destId="{109B8FAB-5038-408D-9752-CC81977397BE}" srcOrd="0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CE354B67-AC58-4CE2-85B3-A79834575DFB}" srcId="{9DEA55C1-E59C-4B5B-90DC-1D0B54C2B20C}" destId="{5CC80CCA-93D4-4ACF-B64F-DA961D8CBCF1}" srcOrd="7" destOrd="0" parTransId="{665F5B8F-89E3-4374-8FCE-3C9CD0428949}" sibTransId="{814E0394-50B0-40DA-AAE1-5B5E83841FAB}"/>
    <dgm:cxn modelId="{88001C70-68CB-4782-A8E5-28F87F152A3D}" srcId="{9DEA55C1-E59C-4B5B-90DC-1D0B54C2B20C}" destId="{FFFCFD11-45F1-4588-9E06-CEA7B1B4895A}" srcOrd="6" destOrd="0" parTransId="{E267A9EB-085C-46B5-A157-777EB2EE7CBD}" sibTransId="{4013CC0D-7523-4E67-835F-CF546FF85C4F}"/>
    <dgm:cxn modelId="{24EB40A1-E510-4477-81B2-4B093AC3779A}" srcId="{41568039-9809-4B2B-BA51-64E0E23C2BBE}" destId="{9F7016AB-14D9-4B39-B1B8-7C3AF3B30ABC}" srcOrd="1" destOrd="0" parTransId="{776BC89A-627B-47D7-946A-A50E8E7067F5}" sibTransId="{74AB0386-E5DD-4565-B12C-3911BE438E9C}"/>
    <dgm:cxn modelId="{76EDC430-F1C5-4569-ACDD-A8BC55B3625E}" type="presOf" srcId="{16F45068-8FB3-4142-8CF0-10CC755F1213}" destId="{E71D3B26-43D9-4D0A-AC62-2EA5564AA8EF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303F92AE-E375-4970-833A-F62BE6087ED1}" type="presOf" srcId="{5CC80CCA-93D4-4ACF-B64F-DA961D8CBCF1}" destId="{DF619DDE-E8E9-4DB4-8473-68B0DA9346C9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FC612626-7F5E-4200-B62A-78E219AB0C20}" type="presOf" srcId="{CEF2554B-6A02-445D-A342-75456C59790E}" destId="{2D465157-D4C7-42BA-92F4-C5C9A30E3831}" srcOrd="1" destOrd="0" presId="urn:microsoft.com/office/officeart/2005/8/layout/orgChart1"/>
    <dgm:cxn modelId="{B9542615-8DA9-45EB-871B-3BDF61E08FC8}" type="presOf" srcId="{C0DEB548-F3C4-4496-A472-5AD8FFCA9D6E}" destId="{F57E1202-0A33-4176-A985-AE2DFCF6FD51}" srcOrd="1" destOrd="0" presId="urn:microsoft.com/office/officeart/2005/8/layout/orgChart1"/>
    <dgm:cxn modelId="{BB034F5D-930D-48E2-AD99-AD0992174365}" type="presOf" srcId="{F04840EF-DD68-43D6-9024-0E41548CE555}" destId="{0D557ACE-23A3-4F95-9D75-615F6DA2EB03}" srcOrd="0" destOrd="0" presId="urn:microsoft.com/office/officeart/2005/8/layout/orgChart1"/>
    <dgm:cxn modelId="{D20CCD61-FDA3-4461-9482-1C1B45D9B60C}" type="presOf" srcId="{F7CA12EA-34E0-4028-BF22-2F91B70A1E18}" destId="{6B2EB2F7-64B3-4CE7-8CA6-E4DBF06E9178}" srcOrd="0" destOrd="0" presId="urn:microsoft.com/office/officeart/2005/8/layout/orgChart1"/>
    <dgm:cxn modelId="{0143380E-3D0B-4BC6-91B7-CB781786530E}" type="presOf" srcId="{B62E9E69-073E-4FB8-8E4A-80E1976BCBC1}" destId="{E0E49022-40CD-4DB3-B0FD-05CA5D964339}" srcOrd="0" destOrd="0" presId="urn:microsoft.com/office/officeart/2005/8/layout/orgChart1"/>
    <dgm:cxn modelId="{145C140F-35E8-40B7-804B-D82119B63B65}" type="presOf" srcId="{DC48A502-0797-439D-AFA3-7D52FB1FB883}" destId="{CDE98DC3-7C10-4F2B-A09D-A1131547CFC5}" srcOrd="0" destOrd="0" presId="urn:microsoft.com/office/officeart/2005/8/layout/orgChart1"/>
    <dgm:cxn modelId="{313941DB-8942-4B2A-840B-B876FC9FD2E7}" srcId="{9DEA55C1-E59C-4B5B-90DC-1D0B54C2B20C}" destId="{90B5019D-5364-4C97-B78A-408F633C144E}" srcOrd="2" destOrd="0" parTransId="{FF9FA8B0-CAF3-419F-9905-7F3D616FCC8F}" sibTransId="{4D26366B-3BED-4AA8-84B9-ACE749A6A53F}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14A1FB6F-2E5F-4A8A-8153-E7DE11406E4D}" type="presOf" srcId="{E267A9EB-085C-46B5-A157-777EB2EE7CBD}" destId="{09443022-3FBE-4AB6-B42B-2CDBC286AB36}" srcOrd="0" destOrd="0" presId="urn:microsoft.com/office/officeart/2005/8/layout/orgChart1"/>
    <dgm:cxn modelId="{07A41FAC-C539-430A-9235-9CDD92464169}" type="presOf" srcId="{B79B2DAA-EC25-48D1-8299-62D98CAAC6CC}" destId="{4732691B-2685-48B7-93AE-7D54347A31AB}" srcOrd="0" destOrd="0" presId="urn:microsoft.com/office/officeart/2005/8/layout/orgChart1"/>
    <dgm:cxn modelId="{B3931779-3CB3-4D77-BF1B-3EBD890BF8E1}" type="presOf" srcId="{D5D56268-1677-49A6-9C49-74A5DD2546D3}" destId="{EC554806-FAFB-4E35-A6CF-723728628E3B}" srcOrd="1" destOrd="0" presId="urn:microsoft.com/office/officeart/2005/8/layout/orgChart1"/>
    <dgm:cxn modelId="{E78CC759-A6F0-465D-921D-CD92882F2288}" srcId="{16F45068-8FB3-4142-8CF0-10CC755F1213}" destId="{B62E9E69-073E-4FB8-8E4A-80E1976BCBC1}" srcOrd="0" destOrd="0" parTransId="{1356EA30-4EEC-41A1-ABB9-A3ED0B67AA8B}" sibTransId="{38D0BB87-A509-4D78-814B-EC0240EB2571}"/>
    <dgm:cxn modelId="{FFAB9533-A5CE-4156-BDE5-AFE781AC0EEA}" type="presOf" srcId="{6956185A-3B65-449A-A72F-A861988DE420}" destId="{3C9E85B0-DCBC-48E1-9DC6-E11B77D05603}" srcOrd="1" destOrd="0" presId="urn:microsoft.com/office/officeart/2005/8/layout/orgChart1"/>
    <dgm:cxn modelId="{D276A76B-49E4-4DE0-BA06-86398277C798}" type="presOf" srcId="{CEF2554B-6A02-445D-A342-75456C59790E}" destId="{47534EF4-1B7B-4FDF-ACD3-ECDA86C17442}" srcOrd="0" destOrd="0" presId="urn:microsoft.com/office/officeart/2005/8/layout/orgChart1"/>
    <dgm:cxn modelId="{B4CFB235-C3FD-41F9-A3B4-2CB90DE230C1}" type="presOf" srcId="{D5D56268-1677-49A6-9C49-74A5DD2546D3}" destId="{A571C53F-53A6-40BE-8FD2-54F246C0AE26}" srcOrd="0" destOrd="0" presId="urn:microsoft.com/office/officeart/2005/8/layout/orgChart1"/>
    <dgm:cxn modelId="{5E269DDB-410C-492B-8EEB-044E52B3284E}" type="presOf" srcId="{EBED423F-7096-40F9-9CB7-EE659D3CE3E4}" destId="{0B603954-61F1-4518-ACBE-8BF20B9DEDAF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078C16A2-74D9-41E5-8BE6-A08163C61C1E}" type="presParOf" srcId="{6C8B4CA9-8A6B-4839-9B95-F2F66954329E}" destId="{520A308D-5512-4951-B79E-17D72A866BB4}" srcOrd="0" destOrd="0" presId="urn:microsoft.com/office/officeart/2005/8/layout/orgChart1"/>
    <dgm:cxn modelId="{23754514-7B38-4E4A-AEE6-4CB4386D7123}" type="presParOf" srcId="{6C8B4CA9-8A6B-4839-9B95-F2F66954329E}" destId="{F8C48E6E-612E-48DE-BB88-5057B5F2CB7D}" srcOrd="1" destOrd="0" presId="urn:microsoft.com/office/officeart/2005/8/layout/orgChart1"/>
    <dgm:cxn modelId="{919B42DA-BD74-45B6-BBC8-6059E7E300B4}" type="presParOf" srcId="{F8C48E6E-612E-48DE-BB88-5057B5F2CB7D}" destId="{631D0FAB-8025-4C82-81B6-7FE1C116B7F8}" srcOrd="0" destOrd="0" presId="urn:microsoft.com/office/officeart/2005/8/layout/orgChart1"/>
    <dgm:cxn modelId="{2B0AC25A-FF3E-443A-BFF2-7EAC8E783CE7}" type="presParOf" srcId="{631D0FAB-8025-4C82-81B6-7FE1C116B7F8}" destId="{676B065B-52F5-4142-AD91-1C77325095B5}" srcOrd="0" destOrd="0" presId="urn:microsoft.com/office/officeart/2005/8/layout/orgChart1"/>
    <dgm:cxn modelId="{17C9EB4D-C1BA-46CE-BFBF-CCF61DFA37D2}" type="presParOf" srcId="{631D0FAB-8025-4C82-81B6-7FE1C116B7F8}" destId="{887E46D8-0152-4CB9-A869-6D4A54368B77}" srcOrd="1" destOrd="0" presId="urn:microsoft.com/office/officeart/2005/8/layout/orgChart1"/>
    <dgm:cxn modelId="{E275E764-DF40-48A2-8D00-6356FC48FAB8}" type="presParOf" srcId="{F8C48E6E-612E-48DE-BB88-5057B5F2CB7D}" destId="{39CC2905-99FB-410A-A7C1-BD5294C8156E}" srcOrd="1" destOrd="0" presId="urn:microsoft.com/office/officeart/2005/8/layout/orgChart1"/>
    <dgm:cxn modelId="{7BAD99AF-1F31-49E5-AF81-9763B92F0813}" type="presParOf" srcId="{F8C48E6E-612E-48DE-BB88-5057B5F2CB7D}" destId="{20BDDAFD-70F0-484D-A6A6-3060A7A6FF75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11AECF45-FB3E-4923-8AD5-6E71FC784BCE}" type="presParOf" srcId="{DBDE0C42-B65A-4FF4-A1B6-4A7374870D94}" destId="{7B28FBAC-CB59-40E1-A3B4-5AE500CA58FC}" srcOrd="2" destOrd="0" presId="urn:microsoft.com/office/officeart/2005/8/layout/orgChart1"/>
    <dgm:cxn modelId="{1A8F66AB-9C7E-4880-89BE-AAB21DC1B8E8}" type="presParOf" srcId="{DBDE0C42-B65A-4FF4-A1B6-4A7374870D94}" destId="{C84C7917-2A40-41EE-BC6D-EEC453845CA6}" srcOrd="3" destOrd="0" presId="urn:microsoft.com/office/officeart/2005/8/layout/orgChart1"/>
    <dgm:cxn modelId="{ABCFAC5D-F17E-49B8-9EBA-5F15936C3CA1}" type="presParOf" srcId="{C84C7917-2A40-41EE-BC6D-EEC453845CA6}" destId="{D3A6A97D-54B4-4228-B625-D0292930E70B}" srcOrd="0" destOrd="0" presId="urn:microsoft.com/office/officeart/2005/8/layout/orgChart1"/>
    <dgm:cxn modelId="{A5603565-F705-4B69-9E07-B13EBFBE7C00}" type="presParOf" srcId="{D3A6A97D-54B4-4228-B625-D0292930E70B}" destId="{C0E84288-EA31-49E9-8E88-83BF465087E7}" srcOrd="0" destOrd="0" presId="urn:microsoft.com/office/officeart/2005/8/layout/orgChart1"/>
    <dgm:cxn modelId="{6FA9BE61-6B6C-43D2-9CF2-E4C5215715D4}" type="presParOf" srcId="{D3A6A97D-54B4-4228-B625-D0292930E70B}" destId="{6714FFE7-459A-48C8-A7E9-61D371DEB854}" srcOrd="1" destOrd="0" presId="urn:microsoft.com/office/officeart/2005/8/layout/orgChart1"/>
    <dgm:cxn modelId="{CE3568EB-25A7-4D58-A276-F400BE5DC5C1}" type="presParOf" srcId="{C84C7917-2A40-41EE-BC6D-EEC453845CA6}" destId="{8ED09B9A-54CE-4069-B11E-B32691694FF2}" srcOrd="1" destOrd="0" presId="urn:microsoft.com/office/officeart/2005/8/layout/orgChart1"/>
    <dgm:cxn modelId="{B7820347-BBC9-4845-953F-7D19DDFA6C5E}" type="presParOf" srcId="{8ED09B9A-54CE-4069-B11E-B32691694FF2}" destId="{4732691B-2685-48B7-93AE-7D54347A31AB}" srcOrd="0" destOrd="0" presId="urn:microsoft.com/office/officeart/2005/8/layout/orgChart1"/>
    <dgm:cxn modelId="{86441457-17AB-4E4B-8B04-331D79F00B7D}" type="presParOf" srcId="{8ED09B9A-54CE-4069-B11E-B32691694FF2}" destId="{473F1AE2-649E-43E2-BA63-40BEF72BF93E}" srcOrd="1" destOrd="0" presId="urn:microsoft.com/office/officeart/2005/8/layout/orgChart1"/>
    <dgm:cxn modelId="{BE06C6BD-AC6F-403D-A9EC-30360494FB4B}" type="presParOf" srcId="{473F1AE2-649E-43E2-BA63-40BEF72BF93E}" destId="{D11BCB35-1F9E-42CC-9FD0-68CF5805BE7B}" srcOrd="0" destOrd="0" presId="urn:microsoft.com/office/officeart/2005/8/layout/orgChart1"/>
    <dgm:cxn modelId="{27CC318C-8C39-4CFA-8884-7ADB0F8569A9}" type="presParOf" srcId="{D11BCB35-1F9E-42CC-9FD0-68CF5805BE7B}" destId="{62C8CCD5-5EED-407B-AD49-15F3C1014C46}" srcOrd="0" destOrd="0" presId="urn:microsoft.com/office/officeart/2005/8/layout/orgChart1"/>
    <dgm:cxn modelId="{1861412A-888B-42BA-8F2F-DB79C4DFC9CA}" type="presParOf" srcId="{D11BCB35-1F9E-42CC-9FD0-68CF5805BE7B}" destId="{BF955BE9-0EEF-416C-9B3A-3ED09AD4E1F1}" srcOrd="1" destOrd="0" presId="urn:microsoft.com/office/officeart/2005/8/layout/orgChart1"/>
    <dgm:cxn modelId="{81505C17-21DD-49BD-864E-19B8612024C9}" type="presParOf" srcId="{473F1AE2-649E-43E2-BA63-40BEF72BF93E}" destId="{8EC4717E-628C-480A-90D6-3A50F2A3BAB1}" srcOrd="1" destOrd="0" presId="urn:microsoft.com/office/officeart/2005/8/layout/orgChart1"/>
    <dgm:cxn modelId="{85E9E309-66FF-40B3-BCE0-EF40A6163A36}" type="presParOf" srcId="{473F1AE2-649E-43E2-BA63-40BEF72BF93E}" destId="{FC97B6D8-9DE7-4941-BA58-FD72E224256E}" srcOrd="2" destOrd="0" presId="urn:microsoft.com/office/officeart/2005/8/layout/orgChart1"/>
    <dgm:cxn modelId="{8772FE36-182F-4DBE-9AA1-184403416E64}" type="presParOf" srcId="{C84C7917-2A40-41EE-BC6D-EEC453845CA6}" destId="{088AABA2-E63A-4E33-9EDB-476F1C238365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DFDEC215-E614-4E9B-899B-8EB2CCC3EEEF}" type="presParOf" srcId="{5D342304-3742-4A0E-8D51-D5CB71D11E9D}" destId="{1AD8507E-CC6A-49E8-99C2-D5E0345B6735}" srcOrd="0" destOrd="0" presId="urn:microsoft.com/office/officeart/2005/8/layout/orgChart1"/>
    <dgm:cxn modelId="{87DA0309-4C30-4E35-ACB7-8175A4EC6B01}" type="presParOf" srcId="{5D342304-3742-4A0E-8D51-D5CB71D11E9D}" destId="{F6686415-37F0-4CAD-B01F-32A1BAD3482F}" srcOrd="1" destOrd="0" presId="urn:microsoft.com/office/officeart/2005/8/layout/orgChart1"/>
    <dgm:cxn modelId="{ED26EC86-9F62-4EE7-B797-EC6C1C9DC738}" type="presParOf" srcId="{F6686415-37F0-4CAD-B01F-32A1BAD3482F}" destId="{5A2BFA26-755A-46C2-B14B-0EBE69189544}" srcOrd="0" destOrd="0" presId="urn:microsoft.com/office/officeart/2005/8/layout/orgChart1"/>
    <dgm:cxn modelId="{63072A8C-6804-4583-8B14-0F1EE048EEE5}" type="presParOf" srcId="{5A2BFA26-755A-46C2-B14B-0EBE69189544}" destId="{47534EF4-1B7B-4FDF-ACD3-ECDA86C17442}" srcOrd="0" destOrd="0" presId="urn:microsoft.com/office/officeart/2005/8/layout/orgChart1"/>
    <dgm:cxn modelId="{93C6A449-4336-4637-8B6A-907CEE382847}" type="presParOf" srcId="{5A2BFA26-755A-46C2-B14B-0EBE69189544}" destId="{2D465157-D4C7-42BA-92F4-C5C9A30E3831}" srcOrd="1" destOrd="0" presId="urn:microsoft.com/office/officeart/2005/8/layout/orgChart1"/>
    <dgm:cxn modelId="{77AADA2D-F4F4-47BA-AB1D-298D3121D9DC}" type="presParOf" srcId="{F6686415-37F0-4CAD-B01F-32A1BAD3482F}" destId="{F20E03B6-222C-44A1-992F-0DD2773E288A}" srcOrd="1" destOrd="0" presId="urn:microsoft.com/office/officeart/2005/8/layout/orgChart1"/>
    <dgm:cxn modelId="{C6DD8183-FBEB-4519-BB80-27E17953355E}" type="presParOf" srcId="{F6686415-37F0-4CAD-B01F-32A1BAD3482F}" destId="{712E0EE9-C22E-4271-929A-4F528FCF8B99}" srcOrd="2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309C8E0E-1DAF-4ADD-99D5-E7039449B8DF}" type="presParOf" srcId="{0DCE5A2E-AABD-41D8-AB45-73FC6E777742}" destId="{D8747DBA-E38F-41E0-AF65-B224A8F04A70}" srcOrd="2" destOrd="0" presId="urn:microsoft.com/office/officeart/2005/8/layout/orgChart1"/>
    <dgm:cxn modelId="{8E2D51D6-ACD7-4096-9D52-4EE93ADCF7EE}" type="presParOf" srcId="{0DCE5A2E-AABD-41D8-AB45-73FC6E777742}" destId="{6C9A8E0D-2562-4B2C-A6B8-D07D40243C95}" srcOrd="3" destOrd="0" presId="urn:microsoft.com/office/officeart/2005/8/layout/orgChart1"/>
    <dgm:cxn modelId="{9BDA16B7-FA3C-406D-9FEE-CE25510501B4}" type="presParOf" srcId="{6C9A8E0D-2562-4B2C-A6B8-D07D40243C95}" destId="{85533CA7-ADC1-434C-A3A5-8D1967377F35}" srcOrd="0" destOrd="0" presId="urn:microsoft.com/office/officeart/2005/8/layout/orgChart1"/>
    <dgm:cxn modelId="{8B1407F7-76D8-43F7-9D9B-2B6342D8ACF4}" type="presParOf" srcId="{85533CA7-ADC1-434C-A3A5-8D1967377F35}" destId="{B3926719-82AE-4423-819D-8B6FA77E2226}" srcOrd="0" destOrd="0" presId="urn:microsoft.com/office/officeart/2005/8/layout/orgChart1"/>
    <dgm:cxn modelId="{47AB5570-B19C-407E-A573-91AC12A294A6}" type="presParOf" srcId="{85533CA7-ADC1-434C-A3A5-8D1967377F35}" destId="{EAF7003C-86AD-4700-B3AD-FA9AD0E84BF0}" srcOrd="1" destOrd="0" presId="urn:microsoft.com/office/officeart/2005/8/layout/orgChart1"/>
    <dgm:cxn modelId="{61812A5D-F6FE-42A4-993A-3AF188BFA957}" type="presParOf" srcId="{6C9A8E0D-2562-4B2C-A6B8-D07D40243C95}" destId="{ABAEA2A0-C790-4471-BF0D-D602636810D9}" srcOrd="1" destOrd="0" presId="urn:microsoft.com/office/officeart/2005/8/layout/orgChart1"/>
    <dgm:cxn modelId="{28E6FD4F-1852-40BD-A451-285824A61361}" type="presParOf" srcId="{ABAEA2A0-C790-4471-BF0D-D602636810D9}" destId="{264AD2A6-930A-414C-A23D-B3159ECBA0AA}" srcOrd="0" destOrd="0" presId="urn:microsoft.com/office/officeart/2005/8/layout/orgChart1"/>
    <dgm:cxn modelId="{967F9B86-919A-4603-9A76-046B4C478222}" type="presParOf" srcId="{ABAEA2A0-C790-4471-BF0D-D602636810D9}" destId="{FBCB0F03-4E4C-4590-8A39-F55719F674F3}" srcOrd="1" destOrd="0" presId="urn:microsoft.com/office/officeart/2005/8/layout/orgChart1"/>
    <dgm:cxn modelId="{C0923F98-1271-4FD0-8381-AE615C9A51F1}" type="presParOf" srcId="{FBCB0F03-4E4C-4590-8A39-F55719F674F3}" destId="{CCEA6DCF-9E65-471E-A782-FA16D59E81F6}" srcOrd="0" destOrd="0" presId="urn:microsoft.com/office/officeart/2005/8/layout/orgChart1"/>
    <dgm:cxn modelId="{DA33AB69-9E88-44C8-81C9-C1E06CB0CA4B}" type="presParOf" srcId="{CCEA6DCF-9E65-471E-A782-FA16D59E81F6}" destId="{22817A48-D188-487F-9D45-CB132B31AF32}" srcOrd="0" destOrd="0" presId="urn:microsoft.com/office/officeart/2005/8/layout/orgChart1"/>
    <dgm:cxn modelId="{8E89F459-48B2-4171-94BD-E13AA66AB3CE}" type="presParOf" srcId="{CCEA6DCF-9E65-471E-A782-FA16D59E81F6}" destId="{BF80DB41-326A-40D5-813A-5DD82B8D1EF8}" srcOrd="1" destOrd="0" presId="urn:microsoft.com/office/officeart/2005/8/layout/orgChart1"/>
    <dgm:cxn modelId="{EF053433-00D6-495E-B4A2-7B9B3FCD3A26}" type="presParOf" srcId="{FBCB0F03-4E4C-4590-8A39-F55719F674F3}" destId="{0AD44823-438F-43E2-AC0B-73E2E7FB860A}" srcOrd="1" destOrd="0" presId="urn:microsoft.com/office/officeart/2005/8/layout/orgChart1"/>
    <dgm:cxn modelId="{62ECE7D9-D018-44E3-8DB1-890EE703CB9A}" type="presParOf" srcId="{FBCB0F03-4E4C-4590-8A39-F55719F674F3}" destId="{8805D6CC-0430-4352-BD48-EF331CDBB114}" srcOrd="2" destOrd="0" presId="urn:microsoft.com/office/officeart/2005/8/layout/orgChart1"/>
    <dgm:cxn modelId="{EC44A775-772A-4BCA-9E4E-9F3C15868E08}" type="presParOf" srcId="{6C9A8E0D-2562-4B2C-A6B8-D07D40243C95}" destId="{3E731F7F-6CF3-4C62-A8B1-7A72B53F4870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09D85B40-BE4B-4BD7-B1D6-684636DC33FB}" type="presParOf" srcId="{0A897BE9-28C8-4F55-BB49-17FB199EE499}" destId="{EBF9CBEF-B5E6-4061-99FE-6248C0209727}" srcOrd="0" destOrd="0" presId="urn:microsoft.com/office/officeart/2005/8/layout/orgChart1"/>
    <dgm:cxn modelId="{B63C3E5F-2C15-42F7-84EE-E0DF2AB1F998}" type="presParOf" srcId="{0A897BE9-28C8-4F55-BB49-17FB199EE499}" destId="{A1D5FB59-40B5-4FC1-A069-67C76F39A358}" srcOrd="1" destOrd="0" presId="urn:microsoft.com/office/officeart/2005/8/layout/orgChart1"/>
    <dgm:cxn modelId="{9F32A60A-67BC-4877-A274-5FA3649A9850}" type="presParOf" srcId="{A1D5FB59-40B5-4FC1-A069-67C76F39A358}" destId="{378EBDE1-AEB4-47B7-B6C4-2447761B3988}" srcOrd="0" destOrd="0" presId="urn:microsoft.com/office/officeart/2005/8/layout/orgChart1"/>
    <dgm:cxn modelId="{A892EAE0-5B39-4AFC-B1B3-F3A352EA54E1}" type="presParOf" srcId="{378EBDE1-AEB4-47B7-B6C4-2447761B3988}" destId="{E20C3D26-370A-4FB5-A649-E46C57CB118C}" srcOrd="0" destOrd="0" presId="urn:microsoft.com/office/officeart/2005/8/layout/orgChart1"/>
    <dgm:cxn modelId="{445B0F0D-C946-4ABA-B884-BA89E17DF4B0}" type="presParOf" srcId="{378EBDE1-AEB4-47B7-B6C4-2447761B3988}" destId="{F4CE771B-83E4-4AB0-AA50-C935EFE32B58}" srcOrd="1" destOrd="0" presId="urn:microsoft.com/office/officeart/2005/8/layout/orgChart1"/>
    <dgm:cxn modelId="{DBADF7C0-6B29-475D-80E9-72F6546DBC97}" type="presParOf" srcId="{A1D5FB59-40B5-4FC1-A069-67C76F39A358}" destId="{1682BF3D-2A83-4D37-91D8-7AE57E3A2905}" srcOrd="1" destOrd="0" presId="urn:microsoft.com/office/officeart/2005/8/layout/orgChart1"/>
    <dgm:cxn modelId="{69148C1A-0061-4BB9-842C-41BC8A113CFA}" type="presParOf" srcId="{A1D5FB59-40B5-4FC1-A069-67C76F39A358}" destId="{8FFEE970-CA04-4EBD-846A-7B1E13ADE21F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E38E47BF-C293-4C33-8E67-7687F8244070}" type="presParOf" srcId="{05E8A0F8-8F4A-4D16-B455-9B21EE5D83FA}" destId="{F2BDABDA-DB79-4ADE-A94C-1F83DD5783E0}" srcOrd="6" destOrd="0" presId="urn:microsoft.com/office/officeart/2005/8/layout/orgChart1"/>
    <dgm:cxn modelId="{DF44E19B-0B9C-4EED-A559-63CB3D37A26B}" type="presParOf" srcId="{05E8A0F8-8F4A-4D16-B455-9B21EE5D83FA}" destId="{39C0BE51-8CAC-45B9-9DB7-45324E371E93}" srcOrd="7" destOrd="0" presId="urn:microsoft.com/office/officeart/2005/8/layout/orgChart1"/>
    <dgm:cxn modelId="{C8333A28-218F-4AC0-A613-E3B880221B07}" type="presParOf" srcId="{39C0BE51-8CAC-45B9-9DB7-45324E371E93}" destId="{D300D275-01F0-44AD-A079-C8B3CBD1ACB1}" srcOrd="0" destOrd="0" presId="urn:microsoft.com/office/officeart/2005/8/layout/orgChart1"/>
    <dgm:cxn modelId="{71FBD551-2618-44C4-B15F-E85DBC97ED23}" type="presParOf" srcId="{D300D275-01F0-44AD-A079-C8B3CBD1ACB1}" destId="{018CBDC0-8D06-4835-A278-352009F7617A}" srcOrd="0" destOrd="0" presId="urn:microsoft.com/office/officeart/2005/8/layout/orgChart1"/>
    <dgm:cxn modelId="{BA2272A5-B99B-4559-A33F-375A37F8AA3E}" type="presParOf" srcId="{D300D275-01F0-44AD-A079-C8B3CBD1ACB1}" destId="{8515F4B8-CD3A-455A-B810-73FC52B62768}" srcOrd="1" destOrd="0" presId="urn:microsoft.com/office/officeart/2005/8/layout/orgChart1"/>
    <dgm:cxn modelId="{67C3D90E-D256-4B5F-A6E0-50572C16C64A}" type="presParOf" srcId="{39C0BE51-8CAC-45B9-9DB7-45324E371E93}" destId="{70D49C69-825B-43CE-94E3-80A1C7CD144B}" srcOrd="1" destOrd="0" presId="urn:microsoft.com/office/officeart/2005/8/layout/orgChart1"/>
    <dgm:cxn modelId="{356FC0D0-93F2-477E-87F1-1835E8549D83}" type="presParOf" srcId="{70D49C69-825B-43CE-94E3-80A1C7CD144B}" destId="{1113BBE7-BB8B-4340-9E94-82A2BADB61A0}" srcOrd="0" destOrd="0" presId="urn:microsoft.com/office/officeart/2005/8/layout/orgChart1"/>
    <dgm:cxn modelId="{BC5FAD7E-249C-4E76-9EE6-07A991D9620F}" type="presParOf" srcId="{70D49C69-825B-43CE-94E3-80A1C7CD144B}" destId="{FF25D7B9-92F7-4981-82FC-72A167D3167E}" srcOrd="1" destOrd="0" presId="urn:microsoft.com/office/officeart/2005/8/layout/orgChart1"/>
    <dgm:cxn modelId="{DBC8E92E-697C-4484-BD68-565AD8CA39BB}" type="presParOf" srcId="{FF25D7B9-92F7-4981-82FC-72A167D3167E}" destId="{6511919C-287B-4D44-8002-75DE7EE09D1F}" srcOrd="0" destOrd="0" presId="urn:microsoft.com/office/officeart/2005/8/layout/orgChart1"/>
    <dgm:cxn modelId="{51A5168B-87ED-4175-A29B-DEE0438A8681}" type="presParOf" srcId="{6511919C-287B-4D44-8002-75DE7EE09D1F}" destId="{1D87B364-88D7-4259-809A-A16F6F4C2FDC}" srcOrd="0" destOrd="0" presId="urn:microsoft.com/office/officeart/2005/8/layout/orgChart1"/>
    <dgm:cxn modelId="{9B2FAF02-9661-45CF-BD23-7A391EAC0598}" type="presParOf" srcId="{6511919C-287B-4D44-8002-75DE7EE09D1F}" destId="{F57E1202-0A33-4176-A985-AE2DFCF6FD51}" srcOrd="1" destOrd="0" presId="urn:microsoft.com/office/officeart/2005/8/layout/orgChart1"/>
    <dgm:cxn modelId="{5C032C07-FF20-496C-B6DA-EDB344B6EF5A}" type="presParOf" srcId="{FF25D7B9-92F7-4981-82FC-72A167D3167E}" destId="{758A42A9-CF25-4CD0-A7DC-BD3799ACB13D}" srcOrd="1" destOrd="0" presId="urn:microsoft.com/office/officeart/2005/8/layout/orgChart1"/>
    <dgm:cxn modelId="{1A26F942-1BDD-444D-8755-F5C78605C0FF}" type="presParOf" srcId="{758A42A9-CF25-4CD0-A7DC-BD3799ACB13D}" destId="{8D371928-2C02-487F-A3A3-7A60ADF31718}" srcOrd="0" destOrd="0" presId="urn:microsoft.com/office/officeart/2005/8/layout/orgChart1"/>
    <dgm:cxn modelId="{EE979D5C-C8AF-478D-9790-B1F7ADF22232}" type="presParOf" srcId="{758A42A9-CF25-4CD0-A7DC-BD3799ACB13D}" destId="{B9F727B0-9201-44C9-86C4-4DBE131971B6}" srcOrd="1" destOrd="0" presId="urn:microsoft.com/office/officeart/2005/8/layout/orgChart1"/>
    <dgm:cxn modelId="{157282E5-9DE2-4954-A92A-30E87DA46702}" type="presParOf" srcId="{B9F727B0-9201-44C9-86C4-4DBE131971B6}" destId="{5DF11B57-5BC2-4CC4-BD1C-43023F88CFAA}" srcOrd="0" destOrd="0" presId="urn:microsoft.com/office/officeart/2005/8/layout/orgChart1"/>
    <dgm:cxn modelId="{3ADC46F6-1A43-4C9F-ABC2-B04DC6BFE95E}" type="presParOf" srcId="{5DF11B57-5BC2-4CC4-BD1C-43023F88CFAA}" destId="{862E94E8-9413-433D-BCC8-7A9E942E13DA}" srcOrd="0" destOrd="0" presId="urn:microsoft.com/office/officeart/2005/8/layout/orgChart1"/>
    <dgm:cxn modelId="{6ECEA5D7-9095-4B6F-99B9-5821AC60E69F}" type="presParOf" srcId="{5DF11B57-5BC2-4CC4-BD1C-43023F88CFAA}" destId="{0FA69EAE-6416-42E0-88C1-F35883CFF57A}" srcOrd="1" destOrd="0" presId="urn:microsoft.com/office/officeart/2005/8/layout/orgChart1"/>
    <dgm:cxn modelId="{C02CC950-E029-4E76-9998-EF03F9514444}" type="presParOf" srcId="{B9F727B0-9201-44C9-86C4-4DBE131971B6}" destId="{5C68F089-5319-4BD3-9CDB-DB19E603EA17}" srcOrd="1" destOrd="0" presId="urn:microsoft.com/office/officeart/2005/8/layout/orgChart1"/>
    <dgm:cxn modelId="{42A97E4A-CB68-462E-BC94-39160B6BED16}" type="presParOf" srcId="{B9F727B0-9201-44C9-86C4-4DBE131971B6}" destId="{B9B17932-07A5-4D97-8FDE-A5FCEFAEC51C}" srcOrd="2" destOrd="0" presId="urn:microsoft.com/office/officeart/2005/8/layout/orgChart1"/>
    <dgm:cxn modelId="{610AE409-7FB1-4467-B3B6-0A68A1F605D9}" type="presParOf" srcId="{FF25D7B9-92F7-4981-82FC-72A167D3167E}" destId="{BB2F7B8D-ADFE-4254-96F9-A6F55D2D3AAD}" srcOrd="2" destOrd="0" presId="urn:microsoft.com/office/officeart/2005/8/layout/orgChart1"/>
    <dgm:cxn modelId="{2C2330FA-087A-449E-B242-F1D9A2C5CC00}" type="presParOf" srcId="{70D49C69-825B-43CE-94E3-80A1C7CD144B}" destId="{CDE98DC3-7C10-4F2B-A09D-A1131547CFC5}" srcOrd="2" destOrd="0" presId="urn:microsoft.com/office/officeart/2005/8/layout/orgChart1"/>
    <dgm:cxn modelId="{8B7621AC-EC93-4055-820C-47A5D6D375C9}" type="presParOf" srcId="{70D49C69-825B-43CE-94E3-80A1C7CD144B}" destId="{0D37E212-5F5D-4BF5-B109-06BF9D1B1F43}" srcOrd="3" destOrd="0" presId="urn:microsoft.com/office/officeart/2005/8/layout/orgChart1"/>
    <dgm:cxn modelId="{A16DD3CF-AA96-44F8-885B-43283B9801FD}" type="presParOf" srcId="{0D37E212-5F5D-4BF5-B109-06BF9D1B1F43}" destId="{6CFB1EB4-C723-4412-B53E-3AEC8E183778}" srcOrd="0" destOrd="0" presId="urn:microsoft.com/office/officeart/2005/8/layout/orgChart1"/>
    <dgm:cxn modelId="{3C1CEC70-44E9-4CE9-9686-4D9A16610CE2}" type="presParOf" srcId="{6CFB1EB4-C723-4412-B53E-3AEC8E183778}" destId="{A571C53F-53A6-40BE-8FD2-54F246C0AE26}" srcOrd="0" destOrd="0" presId="urn:microsoft.com/office/officeart/2005/8/layout/orgChart1"/>
    <dgm:cxn modelId="{BC07D007-D38F-4692-B0E9-D1F2973CB10B}" type="presParOf" srcId="{6CFB1EB4-C723-4412-B53E-3AEC8E183778}" destId="{EC554806-FAFB-4E35-A6CF-723728628E3B}" srcOrd="1" destOrd="0" presId="urn:microsoft.com/office/officeart/2005/8/layout/orgChart1"/>
    <dgm:cxn modelId="{A7B243B8-4B24-4BF6-B0F9-B6F33EDD4B43}" type="presParOf" srcId="{0D37E212-5F5D-4BF5-B109-06BF9D1B1F43}" destId="{8B6CAF28-D35D-470A-81CF-0D7B0B837F30}" srcOrd="1" destOrd="0" presId="urn:microsoft.com/office/officeart/2005/8/layout/orgChart1"/>
    <dgm:cxn modelId="{63FB1988-8F11-4C2D-A57B-04C8970976CD}" type="presParOf" srcId="{8B6CAF28-D35D-470A-81CF-0D7B0B837F30}" destId="{0B603954-61F1-4518-ACBE-8BF20B9DEDAF}" srcOrd="0" destOrd="0" presId="urn:microsoft.com/office/officeart/2005/8/layout/orgChart1"/>
    <dgm:cxn modelId="{78297B11-D5EC-4259-9D2A-20FCFD4D3A4C}" type="presParOf" srcId="{8B6CAF28-D35D-470A-81CF-0D7B0B837F30}" destId="{E6CB67A8-534C-4A17-9C38-EBC639464507}" srcOrd="1" destOrd="0" presId="urn:microsoft.com/office/officeart/2005/8/layout/orgChart1"/>
    <dgm:cxn modelId="{6D7435B7-A3B8-4158-8228-EB6F1CE56944}" type="presParOf" srcId="{E6CB67A8-534C-4A17-9C38-EBC639464507}" destId="{A31E72CA-1133-424E-9705-B5913A081AA9}" srcOrd="0" destOrd="0" presId="urn:microsoft.com/office/officeart/2005/8/layout/orgChart1"/>
    <dgm:cxn modelId="{DF03C82C-7ADC-4311-8EA1-7890708A011E}" type="presParOf" srcId="{A31E72CA-1133-424E-9705-B5913A081AA9}" destId="{C98E4F20-1C15-46DD-B981-D3174775DF49}" srcOrd="0" destOrd="0" presId="urn:microsoft.com/office/officeart/2005/8/layout/orgChart1"/>
    <dgm:cxn modelId="{05E6EFB9-A1D1-4A94-B19A-13D43275714A}" type="presParOf" srcId="{A31E72CA-1133-424E-9705-B5913A081AA9}" destId="{25592547-F674-4971-9186-5BEDD7EA6289}" srcOrd="1" destOrd="0" presId="urn:microsoft.com/office/officeart/2005/8/layout/orgChart1"/>
    <dgm:cxn modelId="{DE6DA357-7CD2-406B-8569-207AC2390079}" type="presParOf" srcId="{E6CB67A8-534C-4A17-9C38-EBC639464507}" destId="{AE7D76E9-2EF2-474E-AF44-57A48EEC5245}" srcOrd="1" destOrd="0" presId="urn:microsoft.com/office/officeart/2005/8/layout/orgChart1"/>
    <dgm:cxn modelId="{EF80F456-2D8D-47C7-99A5-CDBB592059BB}" type="presParOf" srcId="{E6CB67A8-534C-4A17-9C38-EBC639464507}" destId="{B05C32B3-A638-4959-85B0-7585147445B4}" srcOrd="2" destOrd="0" presId="urn:microsoft.com/office/officeart/2005/8/layout/orgChart1"/>
    <dgm:cxn modelId="{5E63B75D-86E2-44C8-AE1D-9F1ADB1509AA}" type="presParOf" srcId="{0D37E212-5F5D-4BF5-B109-06BF9D1B1F43}" destId="{9CE9A24D-656A-49C6-AB2E-63D1AA4F4DA4}" srcOrd="2" destOrd="0" presId="urn:microsoft.com/office/officeart/2005/8/layout/orgChart1"/>
    <dgm:cxn modelId="{95B48FCA-2D45-448A-B627-597FDC393E7D}" type="presParOf" srcId="{39C0BE51-8CAC-45B9-9DB7-45324E371E93}" destId="{F9A930EF-E9C2-43B7-AEF5-AB672A59F957}" srcOrd="2" destOrd="0" presId="urn:microsoft.com/office/officeart/2005/8/layout/orgChart1"/>
    <dgm:cxn modelId="{D3548E03-97D4-4DAA-95C1-2AA2CB99551B}" type="presParOf" srcId="{05E8A0F8-8F4A-4D16-B455-9B21EE5D83FA}" destId="{0B8FA653-8E6D-4E80-A4B9-FB6A47049AEA}" srcOrd="8" destOrd="0" presId="urn:microsoft.com/office/officeart/2005/8/layout/orgChart1"/>
    <dgm:cxn modelId="{680045ED-CC5C-45D5-A3A9-26E1C04849B6}" type="presParOf" srcId="{05E8A0F8-8F4A-4D16-B455-9B21EE5D83FA}" destId="{FC4C47E0-9863-4E23-9455-985073429659}" srcOrd="9" destOrd="0" presId="urn:microsoft.com/office/officeart/2005/8/layout/orgChart1"/>
    <dgm:cxn modelId="{2BAA46FD-E46A-4426-B531-6DFF1F1E3E53}" type="presParOf" srcId="{FC4C47E0-9863-4E23-9455-985073429659}" destId="{E2BD3321-EB6F-434E-8DB9-365E74C013F1}" srcOrd="0" destOrd="0" presId="urn:microsoft.com/office/officeart/2005/8/layout/orgChart1"/>
    <dgm:cxn modelId="{2130896F-CF46-4AA1-B06F-48AFEBB9FC4A}" type="presParOf" srcId="{E2BD3321-EB6F-434E-8DB9-365E74C013F1}" destId="{E71D3B26-43D9-4D0A-AC62-2EA5564AA8EF}" srcOrd="0" destOrd="0" presId="urn:microsoft.com/office/officeart/2005/8/layout/orgChart1"/>
    <dgm:cxn modelId="{9F8CC509-AAAB-4270-A004-F60627099D5B}" type="presParOf" srcId="{E2BD3321-EB6F-434E-8DB9-365E74C013F1}" destId="{C8984F06-06A9-41F6-861C-76C39359E4F2}" srcOrd="1" destOrd="0" presId="urn:microsoft.com/office/officeart/2005/8/layout/orgChart1"/>
    <dgm:cxn modelId="{035BA7A0-9546-4C52-96E2-6A09E36C0DB5}" type="presParOf" srcId="{FC4C47E0-9863-4E23-9455-985073429659}" destId="{D6577373-A951-4D9B-92F8-E346B13CDBFE}" srcOrd="1" destOrd="0" presId="urn:microsoft.com/office/officeart/2005/8/layout/orgChart1"/>
    <dgm:cxn modelId="{581B0599-67A0-4D3D-9FF7-6748A19BE2FE}" type="presParOf" srcId="{D6577373-A951-4D9B-92F8-E346B13CDBFE}" destId="{9F906972-4194-4A69-A73F-CECE2D81D813}" srcOrd="0" destOrd="0" presId="urn:microsoft.com/office/officeart/2005/8/layout/orgChart1"/>
    <dgm:cxn modelId="{76541CD2-F7B9-4718-93F4-E4D8A645D1BE}" type="presParOf" srcId="{D6577373-A951-4D9B-92F8-E346B13CDBFE}" destId="{AA6C92FA-4EF7-4897-BFC7-4B7160C300FE}" srcOrd="1" destOrd="0" presId="urn:microsoft.com/office/officeart/2005/8/layout/orgChart1"/>
    <dgm:cxn modelId="{853BB10F-4BFF-42FC-9C10-7CB783767443}" type="presParOf" srcId="{AA6C92FA-4EF7-4897-BFC7-4B7160C300FE}" destId="{04503BC7-FE07-4C3A-B71A-3EE0411D1507}" srcOrd="0" destOrd="0" presId="urn:microsoft.com/office/officeart/2005/8/layout/orgChart1"/>
    <dgm:cxn modelId="{5073546F-0AEC-45D1-9844-8254DDBFD129}" type="presParOf" srcId="{04503BC7-FE07-4C3A-B71A-3EE0411D1507}" destId="{E0E49022-40CD-4DB3-B0FD-05CA5D964339}" srcOrd="0" destOrd="0" presId="urn:microsoft.com/office/officeart/2005/8/layout/orgChart1"/>
    <dgm:cxn modelId="{E9957166-4E71-47CC-AB68-616ABF719935}" type="presParOf" srcId="{04503BC7-FE07-4C3A-B71A-3EE0411D1507}" destId="{65DC8B21-14F0-456C-9CF1-DCD2E7F701B9}" srcOrd="1" destOrd="0" presId="urn:microsoft.com/office/officeart/2005/8/layout/orgChart1"/>
    <dgm:cxn modelId="{1838DF83-CACF-41D7-BB6F-CDB0C4CBA8DF}" type="presParOf" srcId="{AA6C92FA-4EF7-4897-BFC7-4B7160C300FE}" destId="{21A028C8-F87E-4809-ABA1-0F2AC9514D31}" srcOrd="1" destOrd="0" presId="urn:microsoft.com/office/officeart/2005/8/layout/orgChart1"/>
    <dgm:cxn modelId="{FC4EB0BD-CAFC-4320-813D-8F24C4227C76}" type="presParOf" srcId="{21A028C8-F87E-4809-ABA1-0F2AC9514D31}" destId="{6B2EB2F7-64B3-4CE7-8CA6-E4DBF06E9178}" srcOrd="0" destOrd="0" presId="urn:microsoft.com/office/officeart/2005/8/layout/orgChart1"/>
    <dgm:cxn modelId="{CAE4477A-5610-405C-90DA-73C60DD4BE8D}" type="presParOf" srcId="{21A028C8-F87E-4809-ABA1-0F2AC9514D31}" destId="{B5EA27D3-1291-4B7D-B6F6-F06756ECF8E5}" srcOrd="1" destOrd="0" presId="urn:microsoft.com/office/officeart/2005/8/layout/orgChart1"/>
    <dgm:cxn modelId="{343E81D8-2017-45E6-9825-4D75856C696E}" type="presParOf" srcId="{B5EA27D3-1291-4B7D-B6F6-F06756ECF8E5}" destId="{FC508612-3710-4E91-9316-518B44592FDE}" srcOrd="0" destOrd="0" presId="urn:microsoft.com/office/officeart/2005/8/layout/orgChart1"/>
    <dgm:cxn modelId="{74AC5A4E-D48A-43D1-B791-314585549AC6}" type="presParOf" srcId="{FC508612-3710-4E91-9316-518B44592FDE}" destId="{864DA3BA-5F3B-4DCE-AA29-A0D47EB5B789}" srcOrd="0" destOrd="0" presId="urn:microsoft.com/office/officeart/2005/8/layout/orgChart1"/>
    <dgm:cxn modelId="{E0CECB35-9CFC-4A3F-9EAE-5B13EA5DEFC6}" type="presParOf" srcId="{FC508612-3710-4E91-9316-518B44592FDE}" destId="{50361CDE-5C2C-43AF-8D7D-8345EC6C6122}" srcOrd="1" destOrd="0" presId="urn:microsoft.com/office/officeart/2005/8/layout/orgChart1"/>
    <dgm:cxn modelId="{3B582638-5648-4304-A309-BF58ED7F5E68}" type="presParOf" srcId="{B5EA27D3-1291-4B7D-B6F6-F06756ECF8E5}" destId="{F11D9191-F932-4A2D-8786-F8727DB16E55}" srcOrd="1" destOrd="0" presId="urn:microsoft.com/office/officeart/2005/8/layout/orgChart1"/>
    <dgm:cxn modelId="{E83AF981-EEDB-48EF-95DE-03D7481A2178}" type="presParOf" srcId="{B5EA27D3-1291-4B7D-B6F6-F06756ECF8E5}" destId="{A2375F0F-6449-4E50-96CB-50229C56FC9A}" srcOrd="2" destOrd="0" presId="urn:microsoft.com/office/officeart/2005/8/layout/orgChart1"/>
    <dgm:cxn modelId="{B4D1104D-CF61-43BB-AE41-828041259A76}" type="presParOf" srcId="{AA6C92FA-4EF7-4897-BFC7-4B7160C300FE}" destId="{8D9F8750-349B-40AA-944F-A5E791BF4EBA}" srcOrd="2" destOrd="0" presId="urn:microsoft.com/office/officeart/2005/8/layout/orgChart1"/>
    <dgm:cxn modelId="{E14E4B56-9BC7-496E-9590-4929CF032E9F}" type="presParOf" srcId="{D6577373-A951-4D9B-92F8-E346B13CDBFE}" destId="{A356C906-0C7C-4B08-87F6-3A626DA4A7D9}" srcOrd="2" destOrd="0" presId="urn:microsoft.com/office/officeart/2005/8/layout/orgChart1"/>
    <dgm:cxn modelId="{EE6C23C2-9F67-498E-BBE2-5552EBB87335}" type="presParOf" srcId="{D6577373-A951-4D9B-92F8-E346B13CDBFE}" destId="{831DDE97-AA2D-4796-91C2-E73D584CC039}" srcOrd="3" destOrd="0" presId="urn:microsoft.com/office/officeart/2005/8/layout/orgChart1"/>
    <dgm:cxn modelId="{881CB2DB-D992-4E57-910F-1745415B6ED1}" type="presParOf" srcId="{831DDE97-AA2D-4796-91C2-E73D584CC039}" destId="{4CB690F3-D091-4853-B1B5-0561D3ED5B42}" srcOrd="0" destOrd="0" presId="urn:microsoft.com/office/officeart/2005/8/layout/orgChart1"/>
    <dgm:cxn modelId="{1FCD84B7-B200-49DA-AE34-40504A0D24A0}" type="presParOf" srcId="{4CB690F3-D091-4853-B1B5-0561D3ED5B42}" destId="{E7784AA6-97BB-4586-BB75-2FD18819AF83}" srcOrd="0" destOrd="0" presId="urn:microsoft.com/office/officeart/2005/8/layout/orgChart1"/>
    <dgm:cxn modelId="{A8D15AA3-B488-49B4-BD5A-D061C2756C3D}" type="presParOf" srcId="{4CB690F3-D091-4853-B1B5-0561D3ED5B42}" destId="{3C9E85B0-DCBC-48E1-9DC6-E11B77D05603}" srcOrd="1" destOrd="0" presId="urn:microsoft.com/office/officeart/2005/8/layout/orgChart1"/>
    <dgm:cxn modelId="{7A5108BF-8E83-449E-B62D-4598223EB233}" type="presParOf" srcId="{831DDE97-AA2D-4796-91C2-E73D584CC039}" destId="{A3BE24FC-3891-4626-8066-926532CB3235}" srcOrd="1" destOrd="0" presId="urn:microsoft.com/office/officeart/2005/8/layout/orgChart1"/>
    <dgm:cxn modelId="{8608A565-9A94-4D73-8C96-E1294BB23C28}" type="presParOf" srcId="{A3BE24FC-3891-4626-8066-926532CB3235}" destId="{71C90B9C-F59B-4A2D-9A97-3090737CE223}" srcOrd="0" destOrd="0" presId="urn:microsoft.com/office/officeart/2005/8/layout/orgChart1"/>
    <dgm:cxn modelId="{BB9B6B91-58BF-4CCB-BEC5-5B4D4098F117}" type="presParOf" srcId="{A3BE24FC-3891-4626-8066-926532CB3235}" destId="{0C8094EC-91B5-4FD1-91BC-EFE95EFA5F26}" srcOrd="1" destOrd="0" presId="urn:microsoft.com/office/officeart/2005/8/layout/orgChart1"/>
    <dgm:cxn modelId="{579E8586-2F70-45FA-9096-B64879E2CCF3}" type="presParOf" srcId="{0C8094EC-91B5-4FD1-91BC-EFE95EFA5F26}" destId="{3E1E8AFB-4036-4770-9A35-CF72612FDF3F}" srcOrd="0" destOrd="0" presId="urn:microsoft.com/office/officeart/2005/8/layout/orgChart1"/>
    <dgm:cxn modelId="{E2FD101E-F35D-4E8F-8053-8E31CC70B2E2}" type="presParOf" srcId="{3E1E8AFB-4036-4770-9A35-CF72612FDF3F}" destId="{0D557ACE-23A3-4F95-9D75-615F6DA2EB03}" srcOrd="0" destOrd="0" presId="urn:microsoft.com/office/officeart/2005/8/layout/orgChart1"/>
    <dgm:cxn modelId="{4B689F7D-C5E1-462B-BD81-130FFE7C29BC}" type="presParOf" srcId="{3E1E8AFB-4036-4770-9A35-CF72612FDF3F}" destId="{1038ADF2-B868-48E0-9DC6-81FA1B45C829}" srcOrd="1" destOrd="0" presId="urn:microsoft.com/office/officeart/2005/8/layout/orgChart1"/>
    <dgm:cxn modelId="{70B0BED4-0B75-4E06-9A6B-FE8F303D5A67}" type="presParOf" srcId="{0C8094EC-91B5-4FD1-91BC-EFE95EFA5F26}" destId="{0D2B5AF3-8B2F-4A0B-B5EB-D567B87C48CC}" srcOrd="1" destOrd="0" presId="urn:microsoft.com/office/officeart/2005/8/layout/orgChart1"/>
    <dgm:cxn modelId="{79F2E2DD-02C4-4737-9E38-1C2946482C44}" type="presParOf" srcId="{0C8094EC-91B5-4FD1-91BC-EFE95EFA5F26}" destId="{9DF64958-974A-416C-A2A0-D4254A5E9597}" srcOrd="2" destOrd="0" presId="urn:microsoft.com/office/officeart/2005/8/layout/orgChart1"/>
    <dgm:cxn modelId="{7A740F2F-4FF1-4884-9A70-B71B7FA91BB4}" type="presParOf" srcId="{831DDE97-AA2D-4796-91C2-E73D584CC039}" destId="{B80F4168-C301-4C74-B4E7-1EDCD4012FA8}" srcOrd="2" destOrd="0" presId="urn:microsoft.com/office/officeart/2005/8/layout/orgChart1"/>
    <dgm:cxn modelId="{2FB10EDB-D2FB-4401-9263-723255EA5E58}" type="presParOf" srcId="{FC4C47E0-9863-4E23-9455-985073429659}" destId="{A0317543-140A-4AF1-B9A6-BD92DCDEFB4F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5C098E71-3989-40D7-B024-202C5AF7816F}" type="presParOf" srcId="{E6CFA08A-7145-470C-A659-6A725D85622B}" destId="{8625149F-7D37-4084-B609-C3E87F852DCC}" srcOrd="0" destOrd="0" presId="urn:microsoft.com/office/officeart/2005/8/layout/orgChart1"/>
    <dgm:cxn modelId="{2E241F83-345B-4452-A22A-C65B059D275A}" type="presParOf" srcId="{E6CFA08A-7145-470C-A659-6A725D85622B}" destId="{851F9BB5-D466-450B-898F-C83F6220ABBF}" srcOrd="1" destOrd="0" presId="urn:microsoft.com/office/officeart/2005/8/layout/orgChart1"/>
    <dgm:cxn modelId="{0EB491BA-9971-4EB6-8B18-351350F03CB8}" type="presParOf" srcId="{851F9BB5-D466-450B-898F-C83F6220ABBF}" destId="{6708C068-D3E7-4C96-9410-5571B346ABD0}" srcOrd="0" destOrd="0" presId="urn:microsoft.com/office/officeart/2005/8/layout/orgChart1"/>
    <dgm:cxn modelId="{D9DE0158-C6BC-4A58-AD5B-56A737A56D87}" type="presParOf" srcId="{6708C068-D3E7-4C96-9410-5571B346ABD0}" destId="{109B8FAB-5038-408D-9752-CC81977397BE}" srcOrd="0" destOrd="0" presId="urn:microsoft.com/office/officeart/2005/8/layout/orgChart1"/>
    <dgm:cxn modelId="{FB03964E-5C51-4D27-8AF5-35FB88A627A0}" type="presParOf" srcId="{6708C068-D3E7-4C96-9410-5571B346ABD0}" destId="{A3899F65-D264-4ECC-8C62-8AA8F3D5A766}" srcOrd="1" destOrd="0" presId="urn:microsoft.com/office/officeart/2005/8/layout/orgChart1"/>
    <dgm:cxn modelId="{94DE61BA-C425-4B58-8500-86232D54DD5C}" type="presParOf" srcId="{851F9BB5-D466-450B-898F-C83F6220ABBF}" destId="{47AE8383-5B75-4425-9D2F-D64DF5A2A6E2}" srcOrd="1" destOrd="0" presId="urn:microsoft.com/office/officeart/2005/8/layout/orgChart1"/>
    <dgm:cxn modelId="{8E3D5C08-F0FA-487B-978C-BDA81F8796EF}" type="presParOf" srcId="{851F9BB5-D466-450B-898F-C83F6220ABBF}" destId="{DBF8067B-D5C2-4A3F-BF60-13BE93A454FB}" srcOrd="2" destOrd="0" presId="urn:microsoft.com/office/officeart/2005/8/layout/orgChart1"/>
    <dgm:cxn modelId="{A1901434-E9B5-4BA8-8CBD-7A82389EBA87}" type="presParOf" srcId="{E6CFA08A-7145-470C-A659-6A725D85622B}" destId="{09443022-3FBE-4AB6-B42B-2CDBC286AB36}" srcOrd="2" destOrd="0" presId="urn:microsoft.com/office/officeart/2005/8/layout/orgChart1"/>
    <dgm:cxn modelId="{0712CF7E-2B85-435F-918A-087520F43FBF}" type="presParOf" srcId="{E6CFA08A-7145-470C-A659-6A725D85622B}" destId="{BDB82DB5-7A58-49D1-ACE2-CA37890642A6}" srcOrd="3" destOrd="0" presId="urn:microsoft.com/office/officeart/2005/8/layout/orgChart1"/>
    <dgm:cxn modelId="{2998AD0E-F758-4BE8-AEDC-4EF49F4F621F}" type="presParOf" srcId="{BDB82DB5-7A58-49D1-ACE2-CA37890642A6}" destId="{2DF8E993-4C2E-447D-9D68-BABB7311B7FD}" srcOrd="0" destOrd="0" presId="urn:microsoft.com/office/officeart/2005/8/layout/orgChart1"/>
    <dgm:cxn modelId="{37DBC806-016F-4976-9BB6-FA7ADA4AA42F}" type="presParOf" srcId="{2DF8E993-4C2E-447D-9D68-BABB7311B7FD}" destId="{F5056070-BB17-48EF-93F3-49678E0468A1}" srcOrd="0" destOrd="0" presId="urn:microsoft.com/office/officeart/2005/8/layout/orgChart1"/>
    <dgm:cxn modelId="{111FDDBE-437C-4A52-9CE5-C1AC8A3C67E1}" type="presParOf" srcId="{2DF8E993-4C2E-447D-9D68-BABB7311B7FD}" destId="{F55151F7-234E-476E-A86D-3579164024BD}" srcOrd="1" destOrd="0" presId="urn:microsoft.com/office/officeart/2005/8/layout/orgChart1"/>
    <dgm:cxn modelId="{5081B0F5-1C3F-4D43-AC53-8CCFC7A77CD7}" type="presParOf" srcId="{BDB82DB5-7A58-49D1-ACE2-CA37890642A6}" destId="{F481FA4C-1EE1-4C37-9803-7A61BE83CC22}" srcOrd="1" destOrd="0" presId="urn:microsoft.com/office/officeart/2005/8/layout/orgChart1"/>
    <dgm:cxn modelId="{89378A93-56B3-4628-88BB-F0D2F5028B2E}" type="presParOf" srcId="{BDB82DB5-7A58-49D1-ACE2-CA37890642A6}" destId="{DC323FEF-FB09-4D4A-B406-C259CC7954CA}" srcOrd="2" destOrd="0" presId="urn:microsoft.com/office/officeart/2005/8/layout/orgChart1"/>
    <dgm:cxn modelId="{98E03AFD-6474-4D2D-B7A6-B12CD48185B1}" type="presParOf" srcId="{E6CFA08A-7145-470C-A659-6A725D85622B}" destId="{F4E24130-B5F4-4146-AC22-BA2B9859ABA5}" srcOrd="4" destOrd="0" presId="urn:microsoft.com/office/officeart/2005/8/layout/orgChart1"/>
    <dgm:cxn modelId="{EA80F978-E554-46F7-93FD-3F8B7C824E7C}" type="presParOf" srcId="{E6CFA08A-7145-470C-A659-6A725D85622B}" destId="{4AFC1BB1-70E6-4E1A-8771-B3A41F01BA77}" srcOrd="5" destOrd="0" presId="urn:microsoft.com/office/officeart/2005/8/layout/orgChart1"/>
    <dgm:cxn modelId="{4212A97F-F55D-4DC4-AFC8-8ACB0AD2598F}" type="presParOf" srcId="{4AFC1BB1-70E6-4E1A-8771-B3A41F01BA77}" destId="{C2770AC6-D908-4331-B492-F7D49C4D4183}" srcOrd="0" destOrd="0" presId="urn:microsoft.com/office/officeart/2005/8/layout/orgChart1"/>
    <dgm:cxn modelId="{33163144-2701-4EC3-A6F4-B7F5D2ADAD8C}" type="presParOf" srcId="{C2770AC6-D908-4331-B492-F7D49C4D4183}" destId="{DF619DDE-E8E9-4DB4-8473-68B0DA9346C9}" srcOrd="0" destOrd="0" presId="urn:microsoft.com/office/officeart/2005/8/layout/orgChart1"/>
    <dgm:cxn modelId="{5EBE5949-B253-45F6-8D2A-EF4949D48838}" type="presParOf" srcId="{C2770AC6-D908-4331-B492-F7D49C4D4183}" destId="{2643D418-A04F-4D27-9D6D-B048E1F39834}" srcOrd="1" destOrd="0" presId="urn:microsoft.com/office/officeart/2005/8/layout/orgChart1"/>
    <dgm:cxn modelId="{B3FA4661-17DB-44ED-96FB-39E9EF9BD367}" type="presParOf" srcId="{4AFC1BB1-70E6-4E1A-8771-B3A41F01BA77}" destId="{84750425-B04E-4633-8745-E89552EAEB24}" srcOrd="1" destOrd="0" presId="urn:microsoft.com/office/officeart/2005/8/layout/orgChart1"/>
    <dgm:cxn modelId="{124EC615-0C09-4BF6-BD00-B76297BC90F7}" type="presParOf" srcId="{4AFC1BB1-70E6-4E1A-8771-B3A41F01BA77}" destId="{F81335F0-39F4-4F20-AD58-C142F0D83F3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Peritajes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 Accidentes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 del Área de Investigaciones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A3DAA1F-8AC2-4E6A-992D-DEF58EDD21F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Supervisor(a)</a:t>
          </a:r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3A4077E-56DE-430E-8944-F89D4964016A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</a:t>
          </a:r>
        </a:p>
      </dgm:t>
    </dgm:pt>
    <dgm:pt modelId="{C5C42207-F00C-4C06-B92E-C5883834FF66}" type="parTrans" cxnId="{355EB46C-E115-4E8B-B8CF-40A06FA4F7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CFE9C21-C4DB-450F-9C0A-0C1534324768}" type="sibTrans" cxnId="{355EB46C-E115-4E8B-B8CF-40A06FA4F7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4B5E31D-3C90-4C16-98F1-7F7704548D4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</a:t>
          </a:r>
        </a:p>
      </dgm:t>
    </dgm:pt>
    <dgm:pt modelId="{0DDA31B2-9E57-4FF5-B947-D35C7B85958E}" type="parTrans" cxnId="{FBE824BF-E6B7-44F9-B1B3-B89E8255BC2B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7203070E-0DD0-4052-8D5B-8CB0A4FE9793}" type="sibTrans" cxnId="{FBE824BF-E6B7-44F9-B1B3-B89E8255BC2B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16B79D4D-6D11-4EBF-B806-FE6CF917CB8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Ayudante</a:t>
          </a:r>
        </a:p>
      </dgm:t>
    </dgm:pt>
    <dgm:pt modelId="{D9FE2805-9CF8-45B4-9E9D-94DFBE434A68}" type="parTrans" cxnId="{AC0D7DA3-11E7-4E15-875E-CAE1DB29EBC2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C8939AAF-DD69-4C83-89A1-6899FFE0E2C7}" type="sibTrans" cxnId="{AC0D7DA3-11E7-4E15-875E-CAE1DB29EBC2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D573B694-CAA8-4A9E-B5A9-A6FD14382D1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Secretaria(o)</a:t>
          </a:r>
        </a:p>
      </dgm:t>
    </dgm:pt>
    <dgm:pt modelId="{C750BE99-15C4-413C-9584-DBE07F7CBBAA}" type="parTrans" cxnId="{4A95EA5E-D268-4BF4-9A19-DE63218341F8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A82ED50D-ECE4-4A0D-8862-C73724E2C7EE}" type="sibTrans" cxnId="{4A95EA5E-D268-4BF4-9A19-DE63218341F8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7197" custScaleY="111102" custLinFactNeighborX="-128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X="99916" custLinFactNeighborX="-304" custLinFactNeighborY="45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520A308D-5512-4951-B79E-17D72A866BB4}" type="pres">
      <dgm:prSet presAssocID="{5979AF19-E7C8-409C-BD7E-4EF49B93CC3A}" presName="Name35" presStyleLbl="parChTrans1D3" presStyleIdx="0" presStyleCnt="2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/>
        </dgm:presLayoutVars>
      </dgm:prSet>
      <dgm:spPr/>
    </dgm:pt>
    <dgm:pt modelId="{631D0FAB-8025-4C82-81B6-7FE1C116B7F8}" type="pres">
      <dgm:prSet presAssocID="{8A3DAA1F-8AC2-4E6A-992D-DEF58EDD21F9}" presName="rootComposite" presStyleCnt="0"/>
      <dgm:spPr/>
    </dgm:pt>
    <dgm:pt modelId="{676B065B-52F5-4142-AD91-1C77325095B5}" type="pres">
      <dgm:prSet presAssocID="{8A3DAA1F-8AC2-4E6A-992D-DEF58EDD21F9}" presName="rootText" presStyleLbl="node3" presStyleIdx="0" presStyleCnt="2" custScaleX="99916" custLinFactNeighborX="-234" custLinFactNeighborY="-154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3" presStyleIdx="0" presStyleCnt="2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</dgm:pt>
    <dgm:pt modelId="{B9D0E430-7741-4B9E-991E-E850DAEB4A39}" type="pres">
      <dgm:prSet presAssocID="{0DDA31B2-9E57-4FF5-B947-D35C7B85958E}" presName="Name35" presStyleLbl="parChTrans1D4" presStyleIdx="0" presStyleCnt="3"/>
      <dgm:spPr/>
      <dgm:t>
        <a:bodyPr/>
        <a:lstStyle/>
        <a:p>
          <a:endParaRPr lang="es-ES"/>
        </a:p>
      </dgm:t>
    </dgm:pt>
    <dgm:pt modelId="{1C506D3A-C129-4ED8-AA20-5ED5C497DD73}" type="pres">
      <dgm:prSet presAssocID="{14B5E31D-3C90-4C16-98F1-7F7704548D4F}" presName="hierRoot2" presStyleCnt="0">
        <dgm:presLayoutVars>
          <dgm:hierBranch val="init"/>
        </dgm:presLayoutVars>
      </dgm:prSet>
      <dgm:spPr/>
    </dgm:pt>
    <dgm:pt modelId="{FEF2F214-9A1A-4A40-B6CD-4930A3311625}" type="pres">
      <dgm:prSet presAssocID="{14B5E31D-3C90-4C16-98F1-7F7704548D4F}" presName="rootComposite" presStyleCnt="0"/>
      <dgm:spPr/>
    </dgm:pt>
    <dgm:pt modelId="{A913208E-DE13-4A48-AA3E-81819AA0BFD5}" type="pres">
      <dgm:prSet presAssocID="{14B5E31D-3C90-4C16-98F1-7F7704548D4F}" presName="rootText" presStyleLbl="node4" presStyleIdx="0" presStyleCnt="3" custScaleX="90103" custScaleY="90667" custLinFactNeighborX="-345" custLinFactNeighborY="5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3452601-D8FB-4002-B111-551E19279167}" type="pres">
      <dgm:prSet presAssocID="{14B5E31D-3C90-4C16-98F1-7F7704548D4F}" presName="rootConnector" presStyleLbl="node4" presStyleIdx="0" presStyleCnt="3"/>
      <dgm:spPr/>
      <dgm:t>
        <a:bodyPr/>
        <a:lstStyle/>
        <a:p>
          <a:endParaRPr lang="es-ES"/>
        </a:p>
      </dgm:t>
    </dgm:pt>
    <dgm:pt modelId="{8ADDA041-39B6-4A56-B49E-1FA8D7F5A4BE}" type="pres">
      <dgm:prSet presAssocID="{14B5E31D-3C90-4C16-98F1-7F7704548D4F}" presName="hierChild4" presStyleCnt="0"/>
      <dgm:spPr/>
    </dgm:pt>
    <dgm:pt modelId="{FAF7F738-CC89-4741-8AC4-556EFA473F81}" type="pres">
      <dgm:prSet presAssocID="{14B5E31D-3C90-4C16-98F1-7F7704548D4F}" presName="hierChild5" presStyleCnt="0"/>
      <dgm:spPr/>
    </dgm:pt>
    <dgm:pt modelId="{F7769E6F-DDC0-49F9-8DFF-A8EB6D61E216}" type="pres">
      <dgm:prSet presAssocID="{D9FE2805-9CF8-45B4-9E9D-94DFBE434A68}" presName="Name35" presStyleLbl="parChTrans1D4" presStyleIdx="1" presStyleCnt="3"/>
      <dgm:spPr/>
      <dgm:t>
        <a:bodyPr/>
        <a:lstStyle/>
        <a:p>
          <a:endParaRPr lang="es-ES"/>
        </a:p>
      </dgm:t>
    </dgm:pt>
    <dgm:pt modelId="{4984257A-2D17-4C92-9976-7481664F9819}" type="pres">
      <dgm:prSet presAssocID="{16B79D4D-6D11-4EBF-B806-FE6CF917CB8D}" presName="hierRoot2" presStyleCnt="0">
        <dgm:presLayoutVars>
          <dgm:hierBranch val="init"/>
        </dgm:presLayoutVars>
      </dgm:prSet>
      <dgm:spPr/>
    </dgm:pt>
    <dgm:pt modelId="{58104AB8-0615-4C77-B0D5-6A15CFC2A7BA}" type="pres">
      <dgm:prSet presAssocID="{16B79D4D-6D11-4EBF-B806-FE6CF917CB8D}" presName="rootComposite" presStyleCnt="0"/>
      <dgm:spPr/>
    </dgm:pt>
    <dgm:pt modelId="{CFEFFD6C-721C-4CB5-9AE4-49F8AEC6E651}" type="pres">
      <dgm:prSet presAssocID="{16B79D4D-6D11-4EBF-B806-FE6CF917CB8D}" presName="rootText" presStyleLbl="node4" presStyleIdx="1" presStyleCnt="3" custScaleX="90103" custScaleY="906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7B9AB24-C9CB-4D36-911E-B20D30DC9C39}" type="pres">
      <dgm:prSet presAssocID="{16B79D4D-6D11-4EBF-B806-FE6CF917CB8D}" presName="rootConnector" presStyleLbl="node4" presStyleIdx="1" presStyleCnt="3"/>
      <dgm:spPr/>
      <dgm:t>
        <a:bodyPr/>
        <a:lstStyle/>
        <a:p>
          <a:endParaRPr lang="es-ES"/>
        </a:p>
      </dgm:t>
    </dgm:pt>
    <dgm:pt modelId="{4AB033D2-1BDA-4354-9340-5BE9ED942CAB}" type="pres">
      <dgm:prSet presAssocID="{16B79D4D-6D11-4EBF-B806-FE6CF917CB8D}" presName="hierChild4" presStyleCnt="0"/>
      <dgm:spPr/>
    </dgm:pt>
    <dgm:pt modelId="{D550C922-1A4B-4A32-92CE-1EF260FEC443}" type="pres">
      <dgm:prSet presAssocID="{16B79D4D-6D11-4EBF-B806-FE6CF917CB8D}" presName="hierChild5" presStyleCnt="0"/>
      <dgm:spPr/>
    </dgm:pt>
    <dgm:pt modelId="{E25DB664-AC94-421F-8DCC-1884A7558CF7}" type="pres">
      <dgm:prSet presAssocID="{C750BE99-15C4-413C-9584-DBE07F7CBBAA}" presName="Name35" presStyleLbl="parChTrans1D4" presStyleIdx="2" presStyleCnt="3"/>
      <dgm:spPr/>
      <dgm:t>
        <a:bodyPr/>
        <a:lstStyle/>
        <a:p>
          <a:endParaRPr lang="es-ES"/>
        </a:p>
      </dgm:t>
    </dgm:pt>
    <dgm:pt modelId="{2A8666D3-0E06-4A29-9FEE-80529A33BA9D}" type="pres">
      <dgm:prSet presAssocID="{D573B694-CAA8-4A9E-B5A9-A6FD14382D1D}" presName="hierRoot2" presStyleCnt="0">
        <dgm:presLayoutVars>
          <dgm:hierBranch val="init"/>
        </dgm:presLayoutVars>
      </dgm:prSet>
      <dgm:spPr/>
    </dgm:pt>
    <dgm:pt modelId="{2E4F4C8F-0175-4B74-8BA5-7413DADB2595}" type="pres">
      <dgm:prSet presAssocID="{D573B694-CAA8-4A9E-B5A9-A6FD14382D1D}" presName="rootComposite" presStyleCnt="0"/>
      <dgm:spPr/>
    </dgm:pt>
    <dgm:pt modelId="{051E4DF2-B884-4F4A-8077-C7DFDEC7D3D9}" type="pres">
      <dgm:prSet presAssocID="{D573B694-CAA8-4A9E-B5A9-A6FD14382D1D}" presName="rootText" presStyleLbl="node4" presStyleIdx="2" presStyleCnt="3" custScaleX="90103" custScaleY="90667" custLinFactNeighborY="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4A82229-7835-40E4-A10D-3AC5C5C65ED0}" type="pres">
      <dgm:prSet presAssocID="{D573B694-CAA8-4A9E-B5A9-A6FD14382D1D}" presName="rootConnector" presStyleLbl="node4" presStyleIdx="2" presStyleCnt="3"/>
      <dgm:spPr/>
      <dgm:t>
        <a:bodyPr/>
        <a:lstStyle/>
        <a:p>
          <a:endParaRPr lang="es-ES"/>
        </a:p>
      </dgm:t>
    </dgm:pt>
    <dgm:pt modelId="{64522CE7-2596-4A11-BEA5-E82A32814C4C}" type="pres">
      <dgm:prSet presAssocID="{D573B694-CAA8-4A9E-B5A9-A6FD14382D1D}" presName="hierChild4" presStyleCnt="0"/>
      <dgm:spPr/>
    </dgm:pt>
    <dgm:pt modelId="{49282BCE-D2FD-433E-9205-5503545FF4D3}" type="pres">
      <dgm:prSet presAssocID="{D573B694-CAA8-4A9E-B5A9-A6FD14382D1D}" presName="hierChild5" presStyleCnt="0"/>
      <dgm:spPr/>
    </dgm:pt>
    <dgm:pt modelId="{20BDDAFD-70F0-484D-A6A6-3060A7A6FF75}" type="pres">
      <dgm:prSet presAssocID="{8A3DAA1F-8AC2-4E6A-992D-DEF58EDD21F9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2" custScaleX="99916" custLinFactNeighborX="-7294" custLinFactNeighborY="577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B425B0BC-F356-4276-98EC-F2E83844E155}" type="pres">
      <dgm:prSet presAssocID="{C5C42207-F00C-4C06-B92E-C5883834FF66}" presName="Name35" presStyleLbl="parChTrans1D3" presStyleIdx="1" presStyleCnt="2"/>
      <dgm:spPr/>
      <dgm:t>
        <a:bodyPr/>
        <a:lstStyle/>
        <a:p>
          <a:endParaRPr lang="es-MX"/>
        </a:p>
      </dgm:t>
    </dgm:pt>
    <dgm:pt modelId="{B26FDB21-675E-44B4-A667-06D6412CE350}" type="pres">
      <dgm:prSet presAssocID="{33A4077E-56DE-430E-8944-F89D4964016A}" presName="hierRoot2" presStyleCnt="0">
        <dgm:presLayoutVars>
          <dgm:hierBranch val="init"/>
        </dgm:presLayoutVars>
      </dgm:prSet>
      <dgm:spPr/>
    </dgm:pt>
    <dgm:pt modelId="{8A7474CE-4FCC-41EF-97A5-EE35FBB7579D}" type="pres">
      <dgm:prSet presAssocID="{33A4077E-56DE-430E-8944-F89D4964016A}" presName="rootComposite" presStyleCnt="0"/>
      <dgm:spPr/>
    </dgm:pt>
    <dgm:pt modelId="{F347D248-52EB-4953-98DB-6F58FF9E8735}" type="pres">
      <dgm:prSet presAssocID="{33A4077E-56DE-430E-8944-F89D4964016A}" presName="rootText" presStyleLbl="node3" presStyleIdx="1" presStyleCnt="2" custScaleX="99916" custScaleY="97998" custLinFactNeighborX="-72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8EB5B25-B9D9-4CE0-8D61-77213695C374}" type="pres">
      <dgm:prSet presAssocID="{33A4077E-56DE-430E-8944-F89D4964016A}" presName="rootConnector" presStyleLbl="node3" presStyleIdx="1" presStyleCnt="2"/>
      <dgm:spPr/>
      <dgm:t>
        <a:bodyPr/>
        <a:lstStyle/>
        <a:p>
          <a:endParaRPr lang="es-ES"/>
        </a:p>
      </dgm:t>
    </dgm:pt>
    <dgm:pt modelId="{AD1056BB-3A49-41F9-AE7F-E8BD96DA6212}" type="pres">
      <dgm:prSet presAssocID="{33A4077E-56DE-430E-8944-F89D4964016A}" presName="hierChild4" presStyleCnt="0"/>
      <dgm:spPr/>
    </dgm:pt>
    <dgm:pt modelId="{EEDE48EA-1C0E-465B-BFC4-D546D3563A24}" type="pres">
      <dgm:prSet presAssocID="{33A4077E-56DE-430E-8944-F89D4964016A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51F7F7BE-064C-4E9D-BBAB-833836CCF38D}" type="presOf" srcId="{D9FE2805-9CF8-45B4-9E9D-94DFBE434A68}" destId="{F7769E6F-DDC0-49F9-8DFF-A8EB6D61E216}" srcOrd="0" destOrd="0" presId="urn:microsoft.com/office/officeart/2005/8/layout/orgChart1"/>
    <dgm:cxn modelId="{CC4E5E2A-F54F-4229-AE3B-5D238B466DAE}" type="presOf" srcId="{16B79D4D-6D11-4EBF-B806-FE6CF917CB8D}" destId="{CFEFFD6C-721C-4CB5-9AE4-49F8AEC6E651}" srcOrd="0" destOrd="0" presId="urn:microsoft.com/office/officeart/2005/8/layout/orgChart1"/>
    <dgm:cxn modelId="{355EB46C-E115-4E8B-B8CF-40A06FA4F702}" srcId="{80C91609-4155-490D-A93A-2840363F77EF}" destId="{33A4077E-56DE-430E-8944-F89D4964016A}" srcOrd="0" destOrd="0" parTransId="{C5C42207-F00C-4C06-B92E-C5883834FF66}" sibTransId="{3CFE9C21-C4DB-450F-9C0A-0C1534324768}"/>
    <dgm:cxn modelId="{390EBBA3-13DF-4BC0-BB3E-5E054E2A2000}" type="presOf" srcId="{8A3DAA1F-8AC2-4E6A-992D-DEF58EDD21F9}" destId="{676B065B-52F5-4142-AD91-1C77325095B5}" srcOrd="0" destOrd="0" presId="urn:microsoft.com/office/officeart/2005/8/layout/orgChart1"/>
    <dgm:cxn modelId="{4633F02D-EFD3-4ABB-9F54-8F6A455B6289}" type="presOf" srcId="{D573B694-CAA8-4A9E-B5A9-A6FD14382D1D}" destId="{E4A82229-7835-40E4-A10D-3AC5C5C65ED0}" srcOrd="1" destOrd="0" presId="urn:microsoft.com/office/officeart/2005/8/layout/orgChart1"/>
    <dgm:cxn modelId="{ED7C0751-A5F5-4C12-A0D0-C187647E3662}" type="presOf" srcId="{16B79D4D-6D11-4EBF-B806-FE6CF917CB8D}" destId="{37B9AB24-C9CB-4D36-911E-B20D30DC9C39}" srcOrd="1" destOrd="0" presId="urn:microsoft.com/office/officeart/2005/8/layout/orgChart1"/>
    <dgm:cxn modelId="{809396FB-2AAC-4A72-BE2A-7D747590B362}" type="presOf" srcId="{8A3DAA1F-8AC2-4E6A-992D-DEF58EDD21F9}" destId="{887E46D8-0152-4CB9-A869-6D4A54368B77}" srcOrd="1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3A53EA94-7C9D-441E-BB57-01231A2F8734}" type="presOf" srcId="{33A4077E-56DE-430E-8944-F89D4964016A}" destId="{F347D248-52EB-4953-98DB-6F58FF9E8735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4601F146-D155-48E3-BC05-857DC4A4F674}" srcId="{41568039-9809-4B2B-BA51-64E0E23C2BBE}" destId="{8A3DAA1F-8AC2-4E6A-992D-DEF58EDD21F9}" srcOrd="0" destOrd="0" parTransId="{5979AF19-E7C8-409C-BD7E-4EF49B93CC3A}" sibTransId="{92C52F47-8004-4BDD-953B-CF01A623F563}"/>
    <dgm:cxn modelId="{470B33D5-EB23-438E-BA2C-BD2992973266}" type="presOf" srcId="{C5C42207-F00C-4C06-B92E-C5883834FF66}" destId="{B425B0BC-F356-4276-98EC-F2E83844E155}" srcOrd="0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4A95EA5E-D268-4BF4-9A19-DE63218341F8}" srcId="{8A3DAA1F-8AC2-4E6A-992D-DEF58EDD21F9}" destId="{D573B694-CAA8-4A9E-B5A9-A6FD14382D1D}" srcOrd="2" destOrd="0" parTransId="{C750BE99-15C4-413C-9584-DBE07F7CBBAA}" sibTransId="{A82ED50D-ECE4-4A0D-8862-C73724E2C7EE}"/>
    <dgm:cxn modelId="{AC0D7DA3-11E7-4E15-875E-CAE1DB29EBC2}" srcId="{8A3DAA1F-8AC2-4E6A-992D-DEF58EDD21F9}" destId="{16B79D4D-6D11-4EBF-B806-FE6CF917CB8D}" srcOrd="1" destOrd="0" parTransId="{D9FE2805-9CF8-45B4-9E9D-94DFBE434A68}" sibTransId="{C8939AAF-DD69-4C83-89A1-6899FFE0E2C7}"/>
    <dgm:cxn modelId="{0FD10001-BF9F-487C-9A3C-C0F56907BE85}" type="presOf" srcId="{C750BE99-15C4-413C-9584-DBE07F7CBBAA}" destId="{E25DB664-AC94-421F-8DCC-1884A7558CF7}" srcOrd="0" destOrd="0" presId="urn:microsoft.com/office/officeart/2005/8/layout/orgChart1"/>
    <dgm:cxn modelId="{9325F513-F002-4E16-9C9B-7E84D598E20E}" type="presOf" srcId="{33A4077E-56DE-430E-8944-F89D4964016A}" destId="{18EB5B25-B9D9-4CE0-8D61-77213695C374}" srcOrd="1" destOrd="0" presId="urn:microsoft.com/office/officeart/2005/8/layout/orgChart1"/>
    <dgm:cxn modelId="{57A7B2D3-3D5A-48D9-AAB6-662ED8E7F3B7}" type="presOf" srcId="{0DDA31B2-9E57-4FF5-B947-D35C7B85958E}" destId="{B9D0E430-7741-4B9E-991E-E850DAEB4A39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8DAC8142-5201-4D71-8904-37F138B63A86}" type="presOf" srcId="{D573B694-CAA8-4A9E-B5A9-A6FD14382D1D}" destId="{051E4DF2-B884-4F4A-8077-C7DFDEC7D3D9}" srcOrd="0" destOrd="0" presId="urn:microsoft.com/office/officeart/2005/8/layout/orgChart1"/>
    <dgm:cxn modelId="{FBE824BF-E6B7-44F9-B1B3-B89E8255BC2B}" srcId="{8A3DAA1F-8AC2-4E6A-992D-DEF58EDD21F9}" destId="{14B5E31D-3C90-4C16-98F1-7F7704548D4F}" srcOrd="0" destOrd="0" parTransId="{0DDA31B2-9E57-4FF5-B947-D35C7B85958E}" sibTransId="{7203070E-0DD0-4052-8D5B-8CB0A4FE9793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DCC0FE9B-C614-4A80-B576-E25A8A341A9A}" type="presOf" srcId="{14B5E31D-3C90-4C16-98F1-7F7704548D4F}" destId="{A913208E-DE13-4A48-AA3E-81819AA0BFD5}" srcOrd="0" destOrd="0" presId="urn:microsoft.com/office/officeart/2005/8/layout/orgChart1"/>
    <dgm:cxn modelId="{396B9EA0-1D4D-4AF3-BE3F-F39F21DCA9BD}" type="presOf" srcId="{5979AF19-E7C8-409C-BD7E-4EF49B93CC3A}" destId="{520A308D-5512-4951-B79E-17D72A866BB4}" srcOrd="0" destOrd="0" presId="urn:microsoft.com/office/officeart/2005/8/layout/orgChart1"/>
    <dgm:cxn modelId="{8FD550F2-8AB6-461A-A635-808C60263708}" type="presOf" srcId="{14B5E31D-3C90-4C16-98F1-7F7704548D4F}" destId="{13452601-D8FB-4002-B111-551E19279167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CD420394-C4B0-4099-B120-C807CD3CC4FA}" type="presParOf" srcId="{DBDE0C42-B65A-4FF4-A1B6-4A7374870D94}" destId="{520A308D-5512-4951-B79E-17D72A866BB4}" srcOrd="0" destOrd="0" presId="urn:microsoft.com/office/officeart/2005/8/layout/orgChart1"/>
    <dgm:cxn modelId="{DA15FDA4-6CB4-4525-98BC-5A673C50D112}" type="presParOf" srcId="{DBDE0C42-B65A-4FF4-A1B6-4A7374870D94}" destId="{F8C48E6E-612E-48DE-BB88-5057B5F2CB7D}" srcOrd="1" destOrd="0" presId="urn:microsoft.com/office/officeart/2005/8/layout/orgChart1"/>
    <dgm:cxn modelId="{C88D6A33-6FEA-4526-B8D8-BDAA1A7F04F4}" type="presParOf" srcId="{F8C48E6E-612E-48DE-BB88-5057B5F2CB7D}" destId="{631D0FAB-8025-4C82-81B6-7FE1C116B7F8}" srcOrd="0" destOrd="0" presId="urn:microsoft.com/office/officeart/2005/8/layout/orgChart1"/>
    <dgm:cxn modelId="{2EAFFAE4-3288-4D5B-BE74-729B9CEACC76}" type="presParOf" srcId="{631D0FAB-8025-4C82-81B6-7FE1C116B7F8}" destId="{676B065B-52F5-4142-AD91-1C77325095B5}" srcOrd="0" destOrd="0" presId="urn:microsoft.com/office/officeart/2005/8/layout/orgChart1"/>
    <dgm:cxn modelId="{2C2864DA-CB46-4545-95E4-3C96495E840E}" type="presParOf" srcId="{631D0FAB-8025-4C82-81B6-7FE1C116B7F8}" destId="{887E46D8-0152-4CB9-A869-6D4A54368B77}" srcOrd="1" destOrd="0" presId="urn:microsoft.com/office/officeart/2005/8/layout/orgChart1"/>
    <dgm:cxn modelId="{5184331F-71A3-44CF-98E9-30930ED31AFE}" type="presParOf" srcId="{F8C48E6E-612E-48DE-BB88-5057B5F2CB7D}" destId="{39CC2905-99FB-410A-A7C1-BD5294C8156E}" srcOrd="1" destOrd="0" presId="urn:microsoft.com/office/officeart/2005/8/layout/orgChart1"/>
    <dgm:cxn modelId="{47168A02-BD14-4A69-87E1-09EA80FC7DF2}" type="presParOf" srcId="{39CC2905-99FB-410A-A7C1-BD5294C8156E}" destId="{B9D0E430-7741-4B9E-991E-E850DAEB4A39}" srcOrd="0" destOrd="0" presId="urn:microsoft.com/office/officeart/2005/8/layout/orgChart1"/>
    <dgm:cxn modelId="{D05F5BDC-A8D2-4CE3-B846-A3549203908E}" type="presParOf" srcId="{39CC2905-99FB-410A-A7C1-BD5294C8156E}" destId="{1C506D3A-C129-4ED8-AA20-5ED5C497DD73}" srcOrd="1" destOrd="0" presId="urn:microsoft.com/office/officeart/2005/8/layout/orgChart1"/>
    <dgm:cxn modelId="{5C86CEAD-74E3-4380-9AE2-213D94DB3341}" type="presParOf" srcId="{1C506D3A-C129-4ED8-AA20-5ED5C497DD73}" destId="{FEF2F214-9A1A-4A40-B6CD-4930A3311625}" srcOrd="0" destOrd="0" presId="urn:microsoft.com/office/officeart/2005/8/layout/orgChart1"/>
    <dgm:cxn modelId="{922BF208-5218-4109-9780-96682B1B9485}" type="presParOf" srcId="{FEF2F214-9A1A-4A40-B6CD-4930A3311625}" destId="{A913208E-DE13-4A48-AA3E-81819AA0BFD5}" srcOrd="0" destOrd="0" presId="urn:microsoft.com/office/officeart/2005/8/layout/orgChart1"/>
    <dgm:cxn modelId="{44BB9F64-B879-4D99-B9C1-E5B63E3F3660}" type="presParOf" srcId="{FEF2F214-9A1A-4A40-B6CD-4930A3311625}" destId="{13452601-D8FB-4002-B111-551E19279167}" srcOrd="1" destOrd="0" presId="urn:microsoft.com/office/officeart/2005/8/layout/orgChart1"/>
    <dgm:cxn modelId="{8080511B-C50E-49C7-9724-327DEE794B1E}" type="presParOf" srcId="{1C506D3A-C129-4ED8-AA20-5ED5C497DD73}" destId="{8ADDA041-39B6-4A56-B49E-1FA8D7F5A4BE}" srcOrd="1" destOrd="0" presId="urn:microsoft.com/office/officeart/2005/8/layout/orgChart1"/>
    <dgm:cxn modelId="{60BAD0E5-E7E4-448E-BC4D-BCA3E9F6872C}" type="presParOf" srcId="{1C506D3A-C129-4ED8-AA20-5ED5C497DD73}" destId="{FAF7F738-CC89-4741-8AC4-556EFA473F81}" srcOrd="2" destOrd="0" presId="urn:microsoft.com/office/officeart/2005/8/layout/orgChart1"/>
    <dgm:cxn modelId="{65B5E65A-C851-4D30-BCF3-C357485879B1}" type="presParOf" srcId="{39CC2905-99FB-410A-A7C1-BD5294C8156E}" destId="{F7769E6F-DDC0-49F9-8DFF-A8EB6D61E216}" srcOrd="2" destOrd="0" presId="urn:microsoft.com/office/officeart/2005/8/layout/orgChart1"/>
    <dgm:cxn modelId="{A4118CEF-02BB-4EF8-A6E8-10E1D4483004}" type="presParOf" srcId="{39CC2905-99FB-410A-A7C1-BD5294C8156E}" destId="{4984257A-2D17-4C92-9976-7481664F9819}" srcOrd="3" destOrd="0" presId="urn:microsoft.com/office/officeart/2005/8/layout/orgChart1"/>
    <dgm:cxn modelId="{3C8FE30A-F51D-4A75-829E-160F4E4EFA5E}" type="presParOf" srcId="{4984257A-2D17-4C92-9976-7481664F9819}" destId="{58104AB8-0615-4C77-B0D5-6A15CFC2A7BA}" srcOrd="0" destOrd="0" presId="urn:microsoft.com/office/officeart/2005/8/layout/orgChart1"/>
    <dgm:cxn modelId="{1214D96F-5958-49D7-9EA3-571F72D7A992}" type="presParOf" srcId="{58104AB8-0615-4C77-B0D5-6A15CFC2A7BA}" destId="{CFEFFD6C-721C-4CB5-9AE4-49F8AEC6E651}" srcOrd="0" destOrd="0" presId="urn:microsoft.com/office/officeart/2005/8/layout/orgChart1"/>
    <dgm:cxn modelId="{2E31694A-E444-4F55-85AD-0966F8CBC012}" type="presParOf" srcId="{58104AB8-0615-4C77-B0D5-6A15CFC2A7BA}" destId="{37B9AB24-C9CB-4D36-911E-B20D30DC9C39}" srcOrd="1" destOrd="0" presId="urn:microsoft.com/office/officeart/2005/8/layout/orgChart1"/>
    <dgm:cxn modelId="{6C3844D2-0053-4191-A7F4-C80F91D4373E}" type="presParOf" srcId="{4984257A-2D17-4C92-9976-7481664F9819}" destId="{4AB033D2-1BDA-4354-9340-5BE9ED942CAB}" srcOrd="1" destOrd="0" presId="urn:microsoft.com/office/officeart/2005/8/layout/orgChart1"/>
    <dgm:cxn modelId="{9A507AD2-F107-4B78-9DB4-32F3ADCD03B9}" type="presParOf" srcId="{4984257A-2D17-4C92-9976-7481664F9819}" destId="{D550C922-1A4B-4A32-92CE-1EF260FEC443}" srcOrd="2" destOrd="0" presId="urn:microsoft.com/office/officeart/2005/8/layout/orgChart1"/>
    <dgm:cxn modelId="{AC34C46D-3472-4D2F-BB91-E23FBE273DCF}" type="presParOf" srcId="{39CC2905-99FB-410A-A7C1-BD5294C8156E}" destId="{E25DB664-AC94-421F-8DCC-1884A7558CF7}" srcOrd="4" destOrd="0" presId="urn:microsoft.com/office/officeart/2005/8/layout/orgChart1"/>
    <dgm:cxn modelId="{0A527D82-2DB6-4192-96B5-B3743BD73E87}" type="presParOf" srcId="{39CC2905-99FB-410A-A7C1-BD5294C8156E}" destId="{2A8666D3-0E06-4A29-9FEE-80529A33BA9D}" srcOrd="5" destOrd="0" presId="urn:microsoft.com/office/officeart/2005/8/layout/orgChart1"/>
    <dgm:cxn modelId="{3A455045-98AF-427E-B860-A1F9CCAD2FAC}" type="presParOf" srcId="{2A8666D3-0E06-4A29-9FEE-80529A33BA9D}" destId="{2E4F4C8F-0175-4B74-8BA5-7413DADB2595}" srcOrd="0" destOrd="0" presId="urn:microsoft.com/office/officeart/2005/8/layout/orgChart1"/>
    <dgm:cxn modelId="{4FEEFCCB-F698-4507-BB21-30D64522E822}" type="presParOf" srcId="{2E4F4C8F-0175-4B74-8BA5-7413DADB2595}" destId="{051E4DF2-B884-4F4A-8077-C7DFDEC7D3D9}" srcOrd="0" destOrd="0" presId="urn:microsoft.com/office/officeart/2005/8/layout/orgChart1"/>
    <dgm:cxn modelId="{37FBB6B9-14D9-48C4-AFB0-0E6073826688}" type="presParOf" srcId="{2E4F4C8F-0175-4B74-8BA5-7413DADB2595}" destId="{E4A82229-7835-40E4-A10D-3AC5C5C65ED0}" srcOrd="1" destOrd="0" presId="urn:microsoft.com/office/officeart/2005/8/layout/orgChart1"/>
    <dgm:cxn modelId="{3A32D3B2-56EA-4732-8AAB-73F832403A8F}" type="presParOf" srcId="{2A8666D3-0E06-4A29-9FEE-80529A33BA9D}" destId="{64522CE7-2596-4A11-BEA5-E82A32814C4C}" srcOrd="1" destOrd="0" presId="urn:microsoft.com/office/officeart/2005/8/layout/orgChart1"/>
    <dgm:cxn modelId="{C5D8FEB3-C956-4566-B165-B25924EAE2DD}" type="presParOf" srcId="{2A8666D3-0E06-4A29-9FEE-80529A33BA9D}" destId="{49282BCE-D2FD-433E-9205-5503545FF4D3}" srcOrd="2" destOrd="0" presId="urn:microsoft.com/office/officeart/2005/8/layout/orgChart1"/>
    <dgm:cxn modelId="{0D3831F7-C6DD-47BA-AB29-9572386BF8F5}" type="presParOf" srcId="{F8C48E6E-612E-48DE-BB88-5057B5F2CB7D}" destId="{20BDDAFD-70F0-484D-A6A6-3060A7A6FF75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30F60B65-9C5D-4188-8C24-ED85D05DF674}" type="presParOf" srcId="{0DCE5A2E-AABD-41D8-AB45-73FC6E777742}" destId="{B425B0BC-F356-4276-98EC-F2E83844E155}" srcOrd="0" destOrd="0" presId="urn:microsoft.com/office/officeart/2005/8/layout/orgChart1"/>
    <dgm:cxn modelId="{B388F5A4-1894-4DAB-9EB6-BBFB838FE044}" type="presParOf" srcId="{0DCE5A2E-AABD-41D8-AB45-73FC6E777742}" destId="{B26FDB21-675E-44B4-A667-06D6412CE350}" srcOrd="1" destOrd="0" presId="urn:microsoft.com/office/officeart/2005/8/layout/orgChart1"/>
    <dgm:cxn modelId="{A4818F63-D4E5-49E9-928D-29A612CDF4FB}" type="presParOf" srcId="{B26FDB21-675E-44B4-A667-06D6412CE350}" destId="{8A7474CE-4FCC-41EF-97A5-EE35FBB7579D}" srcOrd="0" destOrd="0" presId="urn:microsoft.com/office/officeart/2005/8/layout/orgChart1"/>
    <dgm:cxn modelId="{8AD44EB5-52AC-4467-94AA-5C557E1ED807}" type="presParOf" srcId="{8A7474CE-4FCC-41EF-97A5-EE35FBB7579D}" destId="{F347D248-52EB-4953-98DB-6F58FF9E8735}" srcOrd="0" destOrd="0" presId="urn:microsoft.com/office/officeart/2005/8/layout/orgChart1"/>
    <dgm:cxn modelId="{D710DD4E-43FF-4CC4-9FB0-6CD4DDC13ECC}" type="presParOf" srcId="{8A7474CE-4FCC-41EF-97A5-EE35FBB7579D}" destId="{18EB5B25-B9D9-4CE0-8D61-77213695C374}" srcOrd="1" destOrd="0" presId="urn:microsoft.com/office/officeart/2005/8/layout/orgChart1"/>
    <dgm:cxn modelId="{3CB6DE4E-25E8-4278-9D21-5C2F6CE55F92}" type="presParOf" srcId="{B26FDB21-675E-44B4-A667-06D6412CE350}" destId="{AD1056BB-3A49-41F9-AE7F-E8BD96DA6212}" srcOrd="1" destOrd="0" presId="urn:microsoft.com/office/officeart/2005/8/layout/orgChart1"/>
    <dgm:cxn modelId="{239740F0-9D00-4EC9-BC15-DABBAD0D757A}" type="presParOf" srcId="{B26FDB21-675E-44B4-A667-06D6412CE350}" destId="{EEDE48EA-1C0E-465B-BFC4-D546D3563A24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 Accidentes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Licencias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13ABDC6-58B7-417A-A67E-740021A77F2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 Administrativo(a)</a:t>
          </a: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5ACDE88-EA94-4A71-ACC1-903A1277A77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Médicos(as)</a:t>
          </a:r>
        </a:p>
      </dgm:t>
    </dgm:pt>
    <dgm:pt modelId="{EBF28800-DFF4-4DF1-98EF-348D577D4AE1}" type="parTrans" cxnId="{F8EFF1AB-A17D-4FD6-A782-5F1838E63F4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6543FA6-6C4A-4F76-A93D-03B082BDF8C9}" type="sibTrans" cxnId="{F8EFF1AB-A17D-4FD6-A782-5F1838E63F4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81E1E16-1C4F-4904-B841-8A0C38F08330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</a:t>
          </a:r>
        </a:p>
      </dgm:t>
    </dgm:pt>
    <dgm:pt modelId="{2ACA0B49-447C-49D5-96A8-8E9024329F08}" type="parTrans" cxnId="{8E243233-F933-41D0-96F9-CA42AA7B1E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B45D4F3-EECC-4944-87B8-7DB7CABA051C}" type="sibTrans" cxnId="{8E243233-F933-41D0-96F9-CA42AA7B1E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003E90-5AEF-4CA8-A9F9-CA405092D367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 de Módulo</a:t>
          </a:r>
        </a:p>
      </dgm:t>
    </dgm:pt>
    <dgm:pt modelId="{C573BFFB-7C51-4A46-99CE-0C59D9D7F6CC}" type="parTrans" cxnId="{A9B61B81-FA8D-46BF-936E-D742E07E385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BF16D86-44A6-403D-B232-29D7FAF2F3E1}" type="sibTrans" cxnId="{A9B61B81-FA8D-46BF-936E-D742E07E385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BD0C678-26C1-4B96-9B0D-28DB1A91451B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Secretaria(o)</a:t>
          </a:r>
        </a:p>
      </dgm:t>
    </dgm:pt>
    <dgm:pt modelId="{AB03D1AF-4955-4952-907A-E8BF80BF81E4}" type="parTrans" cxnId="{C0BFA081-0BD0-4463-836A-2E490416867E}">
      <dgm:prSet/>
      <dgm:spPr/>
      <dgm:t>
        <a:bodyPr/>
        <a:lstStyle/>
        <a:p>
          <a:endParaRPr lang="es-ES" sz="1200"/>
        </a:p>
      </dgm:t>
    </dgm:pt>
    <dgm:pt modelId="{574AB64C-9CFD-4BF0-B590-25DB6987407E}" type="sibTrans" cxnId="{C0BFA081-0BD0-4463-836A-2E490416867E}">
      <dgm:prSet/>
      <dgm:spPr/>
      <dgm:t>
        <a:bodyPr/>
        <a:lstStyle/>
        <a:p>
          <a:endParaRPr lang="es-ES" sz="1200"/>
        </a:p>
      </dgm:t>
    </dgm:pt>
    <dgm:pt modelId="{DB8AFEEA-C3EB-45AE-BD0C-31331637A7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Atención y Orientación a el(la) Ciudadano(a)</a:t>
          </a:r>
        </a:p>
      </dgm:t>
    </dgm:pt>
    <dgm:pt modelId="{4F8038B1-AE38-4E99-9229-BA885FFCA52F}" type="parTrans" cxnId="{485AD929-6518-4648-8948-C1FADFB37393}">
      <dgm:prSet/>
      <dgm:spPr/>
      <dgm:t>
        <a:bodyPr/>
        <a:lstStyle/>
        <a:p>
          <a:endParaRPr lang="es-ES" sz="1200"/>
        </a:p>
      </dgm:t>
    </dgm:pt>
    <dgm:pt modelId="{B027E4D7-22B6-4ECF-869A-6BD62EFED294}" type="sibTrans" cxnId="{485AD929-6518-4648-8948-C1FADFB37393}">
      <dgm:prSet/>
      <dgm:spPr/>
      <dgm:t>
        <a:bodyPr/>
        <a:lstStyle/>
        <a:p>
          <a:endParaRPr lang="es-ES" sz="1200"/>
        </a:p>
      </dgm:t>
    </dgm:pt>
    <dgm:pt modelId="{54B20555-646E-4D7E-AF93-B61230ECE6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Secretaria(o) D</a:t>
          </a:r>
        </a:p>
      </dgm:t>
    </dgm:pt>
    <dgm:pt modelId="{D84792F7-5EDE-41CB-B5B8-672E2E473242}" type="parTrans" cxnId="{1DF2FD49-5FF5-4168-AD01-797DDCDFE200}">
      <dgm:prSet/>
      <dgm:spPr/>
      <dgm:t>
        <a:bodyPr/>
        <a:lstStyle/>
        <a:p>
          <a:endParaRPr lang="es-ES" sz="1200"/>
        </a:p>
      </dgm:t>
    </dgm:pt>
    <dgm:pt modelId="{52FE0A20-74B3-4B04-B062-F2848A06A18F}" type="sibTrans" cxnId="{1DF2FD49-5FF5-4168-AD01-797DDCDFE200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92086" custScaleY="122487" custLinFactNeighborX="155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E67FFFE6-37F7-4DBC-A1F3-0D8A905A2EB0}" type="pres">
      <dgm:prSet presAssocID="{8D68EF15-F857-4A2D-BC0F-9D2136394EF6}" presName="Name37" presStyleLbl="parChTrans1D2" presStyleIdx="0" presStyleCnt="1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</dgm:pt>
    <dgm:pt modelId="{E9AE4072-A8DC-4C79-8BB8-44CFEBF80B08}" type="pres">
      <dgm:prSet presAssocID="{8F9B962E-1A76-4DB3-8E18-81A971FBB424}" presName="rootComposite" presStyleCnt="0"/>
      <dgm:spPr/>
    </dgm:pt>
    <dgm:pt modelId="{D43A949E-161F-4CB6-8E08-C22964D4E9ED}" type="pres">
      <dgm:prSet presAssocID="{8F9B962E-1A76-4DB3-8E18-81A971FBB424}" presName="rootText" presStyleLbl="node2" presStyleIdx="0" presStyleCnt="1" custScaleX="192086" custScaleY="122487" custLinFactNeighborX="1185" custLinFactNeighborY="45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0" presStyleCnt="1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</dgm:pt>
    <dgm:pt modelId="{2C2DBB68-6F0F-46A2-8851-30502E376B4D}" type="pres">
      <dgm:prSet presAssocID="{1F1AD0A3-D7C4-4B4E-80A7-E2621A72994E}" presName="Name35" presStyleLbl="parChTrans1D3" presStyleIdx="0" presStyleCnt="7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</dgm:pt>
    <dgm:pt modelId="{662C9496-EA97-48EC-A36D-A6FF2448E440}" type="pres">
      <dgm:prSet presAssocID="{513ABDC6-58B7-417A-A67E-740021A77F2B}" presName="rootComposite" presStyleCnt="0"/>
      <dgm:spPr/>
    </dgm:pt>
    <dgm:pt modelId="{DD8A29F5-D042-4749-8AE9-1CA72A60AD2C}" type="pres">
      <dgm:prSet presAssocID="{513ABDC6-58B7-417A-A67E-740021A77F2B}" presName="rootText" presStyleLbl="node3" presStyleIdx="0" presStyleCnt="4" custScaleX="128057" custScaleY="128057" custLinFactNeighborX="3796" custLinFactNeighborY="-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0" presStyleCnt="4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</dgm:pt>
    <dgm:pt modelId="{A1ACE6FD-AEF8-4072-B9B4-3381BCB33897}" type="pres">
      <dgm:prSet presAssocID="{513ABDC6-58B7-417A-A67E-740021A77F2B}" presName="hierChild5" presStyleCnt="0"/>
      <dgm:spPr/>
    </dgm:pt>
    <dgm:pt modelId="{E123DFBA-669A-4ACF-8CB6-DA288D56BBE2}" type="pres">
      <dgm:prSet presAssocID="{4F8038B1-AE38-4E99-9229-BA885FFCA52F}" presName="Name35" presStyleLbl="parChTrans1D3" presStyleIdx="1" presStyleCnt="7"/>
      <dgm:spPr/>
      <dgm:t>
        <a:bodyPr/>
        <a:lstStyle/>
        <a:p>
          <a:endParaRPr lang="es-ES"/>
        </a:p>
      </dgm:t>
    </dgm:pt>
    <dgm:pt modelId="{2F65E00A-763F-4E0D-A57B-9FD233220AE9}" type="pres">
      <dgm:prSet presAssocID="{DB8AFEEA-C3EB-45AE-BD0C-31331637A7CC}" presName="hierRoot2" presStyleCnt="0">
        <dgm:presLayoutVars>
          <dgm:hierBranch val="init"/>
        </dgm:presLayoutVars>
      </dgm:prSet>
      <dgm:spPr/>
    </dgm:pt>
    <dgm:pt modelId="{7641797E-E474-438A-BE18-69F77C597075}" type="pres">
      <dgm:prSet presAssocID="{DB8AFEEA-C3EB-45AE-BD0C-31331637A7CC}" presName="rootComposite" presStyleCnt="0"/>
      <dgm:spPr/>
    </dgm:pt>
    <dgm:pt modelId="{1DADDD1F-95E5-4B7D-BC71-5A164E7B8E01}" type="pres">
      <dgm:prSet presAssocID="{DB8AFEEA-C3EB-45AE-BD0C-31331637A7CC}" presName="rootText" presStyleLbl="node3" presStyleIdx="1" presStyleCnt="4" custScaleX="128057" custScaleY="128057" custLinFactNeighborX="57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A5BAA25-18E9-42DB-A440-C2D23F3353C4}" type="pres">
      <dgm:prSet presAssocID="{DB8AFEEA-C3EB-45AE-BD0C-31331637A7CC}" presName="rootConnector" presStyleLbl="node3" presStyleIdx="1" presStyleCnt="4"/>
      <dgm:spPr/>
      <dgm:t>
        <a:bodyPr/>
        <a:lstStyle/>
        <a:p>
          <a:endParaRPr lang="es-ES"/>
        </a:p>
      </dgm:t>
    </dgm:pt>
    <dgm:pt modelId="{D5E39680-1011-435E-93A7-7C042BA6B432}" type="pres">
      <dgm:prSet presAssocID="{DB8AFEEA-C3EB-45AE-BD0C-31331637A7CC}" presName="hierChild4" presStyleCnt="0"/>
      <dgm:spPr/>
    </dgm:pt>
    <dgm:pt modelId="{170BB971-240B-4EA0-B83E-68AF7EF45CF4}" type="pres">
      <dgm:prSet presAssocID="{DB8AFEEA-C3EB-45AE-BD0C-31331637A7CC}" presName="hierChild5" presStyleCnt="0"/>
      <dgm:spPr/>
    </dgm:pt>
    <dgm:pt modelId="{98F1CD04-ED62-49AA-9AF0-CF93893DD03A}" type="pres">
      <dgm:prSet presAssocID="{D84792F7-5EDE-41CB-B5B8-672E2E473242}" presName="Name35" presStyleLbl="parChTrans1D3" presStyleIdx="2" presStyleCnt="7"/>
      <dgm:spPr/>
      <dgm:t>
        <a:bodyPr/>
        <a:lstStyle/>
        <a:p>
          <a:endParaRPr lang="es-ES"/>
        </a:p>
      </dgm:t>
    </dgm:pt>
    <dgm:pt modelId="{629DA9DC-C1E1-423E-A171-021A0BDC00A9}" type="pres">
      <dgm:prSet presAssocID="{54B20555-646E-4D7E-AF93-B61230ECE6A1}" presName="hierRoot2" presStyleCnt="0">
        <dgm:presLayoutVars>
          <dgm:hierBranch val="init"/>
        </dgm:presLayoutVars>
      </dgm:prSet>
      <dgm:spPr/>
    </dgm:pt>
    <dgm:pt modelId="{7146E829-2957-4712-900C-0941B6FAB701}" type="pres">
      <dgm:prSet presAssocID="{54B20555-646E-4D7E-AF93-B61230ECE6A1}" presName="rootComposite" presStyleCnt="0"/>
      <dgm:spPr/>
    </dgm:pt>
    <dgm:pt modelId="{51617A31-7A0A-4520-95CB-6B68FD38B7B5}" type="pres">
      <dgm:prSet presAssocID="{54B20555-646E-4D7E-AF93-B61230ECE6A1}" presName="rootText" presStyleLbl="node3" presStyleIdx="2" presStyleCnt="4" custScaleX="128057" custScaleY="128057" custLinFactNeighborX="401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E8A2E11-7EBB-4CC1-894C-44826D0952C7}" type="pres">
      <dgm:prSet presAssocID="{54B20555-646E-4D7E-AF93-B61230ECE6A1}" presName="rootConnector" presStyleLbl="node3" presStyleIdx="2" presStyleCnt="4"/>
      <dgm:spPr/>
      <dgm:t>
        <a:bodyPr/>
        <a:lstStyle/>
        <a:p>
          <a:endParaRPr lang="es-ES"/>
        </a:p>
      </dgm:t>
    </dgm:pt>
    <dgm:pt modelId="{E7DC3843-ABD1-4C39-A033-749A0B2D4C8A}" type="pres">
      <dgm:prSet presAssocID="{54B20555-646E-4D7E-AF93-B61230ECE6A1}" presName="hierChild4" presStyleCnt="0"/>
      <dgm:spPr/>
    </dgm:pt>
    <dgm:pt modelId="{23200E3C-11F0-41EC-AC6C-EEE604AB8168}" type="pres">
      <dgm:prSet presAssocID="{54B20555-646E-4D7E-AF93-B61230ECE6A1}" presName="hierChild5" presStyleCnt="0"/>
      <dgm:spPr/>
    </dgm:pt>
    <dgm:pt modelId="{E0DD42F3-32CF-4310-89ED-EEA762067D08}" type="pres">
      <dgm:prSet presAssocID="{EBF28800-DFF4-4DF1-98EF-348D577D4AE1}" presName="Name35" presStyleLbl="parChTrans1D3" presStyleIdx="3" presStyleCnt="7"/>
      <dgm:spPr/>
      <dgm:t>
        <a:bodyPr/>
        <a:lstStyle/>
        <a:p>
          <a:endParaRPr lang="es-MX"/>
        </a:p>
      </dgm:t>
    </dgm:pt>
    <dgm:pt modelId="{F84FB4AC-1442-403B-BB7D-8DE38F46ECD8}" type="pres">
      <dgm:prSet presAssocID="{B5ACDE88-EA94-4A71-ACC1-903A1277A77B}" presName="hierRoot2" presStyleCnt="0">
        <dgm:presLayoutVars>
          <dgm:hierBranch val="init"/>
        </dgm:presLayoutVars>
      </dgm:prSet>
      <dgm:spPr/>
    </dgm:pt>
    <dgm:pt modelId="{1A14FA74-0FCA-4549-93F9-F8DADB7A16F2}" type="pres">
      <dgm:prSet presAssocID="{B5ACDE88-EA94-4A71-ACC1-903A1277A77B}" presName="rootComposite" presStyleCnt="0"/>
      <dgm:spPr/>
    </dgm:pt>
    <dgm:pt modelId="{77FFF755-0490-4820-A875-C725D434A9BE}" type="pres">
      <dgm:prSet presAssocID="{B5ACDE88-EA94-4A71-ACC1-903A1277A77B}" presName="rootText" presStyleLbl="node3" presStyleIdx="3" presStyleCnt="4" custScaleX="128057" custScaleY="128057" custLinFactNeighborX="412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563246D-640D-404E-8F48-36B5FE121C54}" type="pres">
      <dgm:prSet presAssocID="{B5ACDE88-EA94-4A71-ACC1-903A1277A77B}" presName="rootConnector" presStyleLbl="node3" presStyleIdx="3" presStyleCnt="4"/>
      <dgm:spPr/>
      <dgm:t>
        <a:bodyPr/>
        <a:lstStyle/>
        <a:p>
          <a:endParaRPr lang="es-ES"/>
        </a:p>
      </dgm:t>
    </dgm:pt>
    <dgm:pt modelId="{B3B80719-B180-4809-862D-A119EE7D55AA}" type="pres">
      <dgm:prSet presAssocID="{B5ACDE88-EA94-4A71-ACC1-903A1277A77B}" presName="hierChild4" presStyleCnt="0"/>
      <dgm:spPr/>
    </dgm:pt>
    <dgm:pt modelId="{4FE412AE-F9F1-4C9F-A761-0D1343FC8B4D}" type="pres">
      <dgm:prSet presAssocID="{B5ACDE88-EA94-4A71-ACC1-903A1277A77B}" presName="hierChild5" presStyleCnt="0"/>
      <dgm:spPr/>
    </dgm:pt>
    <dgm:pt modelId="{E706558A-61DE-4325-B74B-5A12FE9314CC}" type="pres">
      <dgm:prSet presAssocID="{8F9B962E-1A76-4DB3-8E18-81A971FBB424}" presName="hierChild5" presStyleCnt="0"/>
      <dgm:spPr/>
    </dgm:pt>
    <dgm:pt modelId="{09D1D8EB-E8C3-43CD-B56C-6B695D717341}" type="pres">
      <dgm:prSet presAssocID="{2ACA0B49-447C-49D5-96A8-8E9024329F08}" presName="Name111" presStyleLbl="parChTrans1D3" presStyleIdx="4" presStyleCnt="7"/>
      <dgm:spPr/>
      <dgm:t>
        <a:bodyPr/>
        <a:lstStyle/>
        <a:p>
          <a:endParaRPr lang="es-MX"/>
        </a:p>
      </dgm:t>
    </dgm:pt>
    <dgm:pt modelId="{47AD2F17-F5B4-4788-9EAC-C5BA55D616DD}" type="pres">
      <dgm:prSet presAssocID="{481E1E16-1C4F-4904-B841-8A0C38F08330}" presName="hierRoot3" presStyleCnt="0">
        <dgm:presLayoutVars>
          <dgm:hierBranch val="init"/>
        </dgm:presLayoutVars>
      </dgm:prSet>
      <dgm:spPr/>
    </dgm:pt>
    <dgm:pt modelId="{1BFD2293-F6D0-44CF-AC90-DD029F178693}" type="pres">
      <dgm:prSet presAssocID="{481E1E16-1C4F-4904-B841-8A0C38F08330}" presName="rootComposite3" presStyleCnt="0"/>
      <dgm:spPr/>
    </dgm:pt>
    <dgm:pt modelId="{83056999-E25B-4749-B388-6700BE043AE2}" type="pres">
      <dgm:prSet presAssocID="{481E1E16-1C4F-4904-B841-8A0C38F08330}" presName="rootText3" presStyleLbl="asst2" presStyleIdx="0" presStyleCnt="3" custScaleX="127613" custScaleY="120324" custLinFactNeighborX="-24467" custLinFactNeighborY="88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CD91416-32FE-47F0-81B0-73D225F1A345}" type="pres">
      <dgm:prSet presAssocID="{481E1E16-1C4F-4904-B841-8A0C38F08330}" presName="rootConnector3" presStyleLbl="asst2" presStyleIdx="0" presStyleCnt="3"/>
      <dgm:spPr/>
      <dgm:t>
        <a:bodyPr/>
        <a:lstStyle/>
        <a:p>
          <a:endParaRPr lang="es-ES"/>
        </a:p>
      </dgm:t>
    </dgm:pt>
    <dgm:pt modelId="{B32D12FD-C967-4AAE-9F6B-700307C9EDE2}" type="pres">
      <dgm:prSet presAssocID="{481E1E16-1C4F-4904-B841-8A0C38F08330}" presName="hierChild6" presStyleCnt="0"/>
      <dgm:spPr/>
    </dgm:pt>
    <dgm:pt modelId="{8FE6FA7B-3D61-43E0-933B-FA46145EC177}" type="pres">
      <dgm:prSet presAssocID="{481E1E16-1C4F-4904-B841-8A0C38F08330}" presName="hierChild7" presStyleCnt="0"/>
      <dgm:spPr/>
    </dgm:pt>
    <dgm:pt modelId="{CB68EB79-D495-41F6-960A-6EFE324F574B}" type="pres">
      <dgm:prSet presAssocID="{AB03D1AF-4955-4952-907A-E8BF80BF81E4}" presName="Name111" presStyleLbl="parChTrans1D3" presStyleIdx="5" presStyleCnt="7"/>
      <dgm:spPr/>
      <dgm:t>
        <a:bodyPr/>
        <a:lstStyle/>
        <a:p>
          <a:endParaRPr lang="es-ES"/>
        </a:p>
      </dgm:t>
    </dgm:pt>
    <dgm:pt modelId="{E2C99853-A755-4FB6-9B2E-A29E2DAB7B9F}" type="pres">
      <dgm:prSet presAssocID="{5BD0C678-26C1-4B96-9B0D-28DB1A91451B}" presName="hierRoot3" presStyleCnt="0">
        <dgm:presLayoutVars>
          <dgm:hierBranch val="init"/>
        </dgm:presLayoutVars>
      </dgm:prSet>
      <dgm:spPr/>
    </dgm:pt>
    <dgm:pt modelId="{4289D1CA-2F26-4FB3-B37F-58756885638B}" type="pres">
      <dgm:prSet presAssocID="{5BD0C678-26C1-4B96-9B0D-28DB1A91451B}" presName="rootComposite3" presStyleCnt="0"/>
      <dgm:spPr/>
    </dgm:pt>
    <dgm:pt modelId="{2F3E4E81-D817-4889-B317-10EF0B5BE4F5}" type="pres">
      <dgm:prSet presAssocID="{5BD0C678-26C1-4B96-9B0D-28DB1A91451B}" presName="rootText3" presStyleLbl="asst2" presStyleIdx="1" presStyleCnt="3" custScaleX="127613" custScaleY="120324" custLinFactNeighborX="32273" custLinFactNeighborY="88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E81377E-878A-4450-AF7F-6F5908C0B49B}" type="pres">
      <dgm:prSet presAssocID="{5BD0C678-26C1-4B96-9B0D-28DB1A91451B}" presName="rootConnector3" presStyleLbl="asst2" presStyleIdx="1" presStyleCnt="3"/>
      <dgm:spPr/>
      <dgm:t>
        <a:bodyPr/>
        <a:lstStyle/>
        <a:p>
          <a:endParaRPr lang="es-ES"/>
        </a:p>
      </dgm:t>
    </dgm:pt>
    <dgm:pt modelId="{0FD0FC16-66A4-496A-935B-C3010E28AC9F}" type="pres">
      <dgm:prSet presAssocID="{5BD0C678-26C1-4B96-9B0D-28DB1A91451B}" presName="hierChild6" presStyleCnt="0"/>
      <dgm:spPr/>
    </dgm:pt>
    <dgm:pt modelId="{4326D875-D1EE-4A16-9589-EA1440105969}" type="pres">
      <dgm:prSet presAssocID="{5BD0C678-26C1-4B96-9B0D-28DB1A91451B}" presName="hierChild7" presStyleCnt="0"/>
      <dgm:spPr/>
    </dgm:pt>
    <dgm:pt modelId="{C71F5589-0A9A-4619-A7CF-3CEE5DC591E8}" type="pres">
      <dgm:prSet presAssocID="{C573BFFB-7C51-4A46-99CE-0C59D9D7F6CC}" presName="Name111" presStyleLbl="parChTrans1D3" presStyleIdx="6" presStyleCnt="7"/>
      <dgm:spPr/>
      <dgm:t>
        <a:bodyPr/>
        <a:lstStyle/>
        <a:p>
          <a:endParaRPr lang="es-MX"/>
        </a:p>
      </dgm:t>
    </dgm:pt>
    <dgm:pt modelId="{799C3427-0FC4-4F0C-9CDF-234594A82DD3}" type="pres">
      <dgm:prSet presAssocID="{D6003E90-5AEF-4CA8-A9F9-CA405092D367}" presName="hierRoot3" presStyleCnt="0">
        <dgm:presLayoutVars>
          <dgm:hierBranch val="init"/>
        </dgm:presLayoutVars>
      </dgm:prSet>
      <dgm:spPr/>
    </dgm:pt>
    <dgm:pt modelId="{53368BBA-8960-4A80-9E8C-095763C23969}" type="pres">
      <dgm:prSet presAssocID="{D6003E90-5AEF-4CA8-A9F9-CA405092D367}" presName="rootComposite3" presStyleCnt="0"/>
      <dgm:spPr/>
    </dgm:pt>
    <dgm:pt modelId="{7BC7ED9A-9A2F-415A-A43C-C9EE7B088D3D}" type="pres">
      <dgm:prSet presAssocID="{D6003E90-5AEF-4CA8-A9F9-CA405092D367}" presName="rootText3" presStyleLbl="asst2" presStyleIdx="2" presStyleCnt="3" custScaleX="127613" custScaleY="120324" custLinFactNeighborX="-25381" custLinFactNeighborY="-308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E4558E8-961F-43E0-8494-B904BFF2165B}" type="pres">
      <dgm:prSet presAssocID="{D6003E90-5AEF-4CA8-A9F9-CA405092D367}" presName="rootConnector3" presStyleLbl="asst2" presStyleIdx="2" presStyleCnt="3"/>
      <dgm:spPr/>
      <dgm:t>
        <a:bodyPr/>
        <a:lstStyle/>
        <a:p>
          <a:endParaRPr lang="es-ES"/>
        </a:p>
      </dgm:t>
    </dgm:pt>
    <dgm:pt modelId="{F9F9697C-0104-4ACA-9D48-448C274AEC77}" type="pres">
      <dgm:prSet presAssocID="{D6003E90-5AEF-4CA8-A9F9-CA405092D367}" presName="hierChild6" presStyleCnt="0"/>
      <dgm:spPr/>
    </dgm:pt>
    <dgm:pt modelId="{CFCF3957-E09E-47A3-8CC3-4D170AEB6127}" type="pres">
      <dgm:prSet presAssocID="{D6003E90-5AEF-4CA8-A9F9-CA405092D367}" presName="hierChild7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76D8F88A-B4C6-4C27-A7AA-2DF73548131B}" type="presOf" srcId="{481E1E16-1C4F-4904-B841-8A0C38F08330}" destId="{BCD91416-32FE-47F0-81B0-73D225F1A345}" srcOrd="1" destOrd="0" presId="urn:microsoft.com/office/officeart/2005/8/layout/orgChart1"/>
    <dgm:cxn modelId="{5D12D816-0B03-43A0-8E9F-77C8051AC103}" type="presOf" srcId="{DB8AFEEA-C3EB-45AE-BD0C-31331637A7CC}" destId="{DA5BAA25-18E9-42DB-A440-C2D23F3353C4}" srcOrd="1" destOrd="0" presId="urn:microsoft.com/office/officeart/2005/8/layout/orgChart1"/>
    <dgm:cxn modelId="{8C772202-0CB5-4F4D-9E4B-7C5671DC39B4}" type="presOf" srcId="{2ACA0B49-447C-49D5-96A8-8E9024329F08}" destId="{09D1D8EB-E8C3-43CD-B56C-6B695D717341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98072E55-E14C-4C0C-97D3-183AC6DCD22F}" type="presOf" srcId="{4F8038B1-AE38-4E99-9229-BA885FFCA52F}" destId="{E123DFBA-669A-4ACF-8CB6-DA288D56BBE2}" srcOrd="0" destOrd="0" presId="urn:microsoft.com/office/officeart/2005/8/layout/orgChart1"/>
    <dgm:cxn modelId="{EDAAB6BF-AC4C-4987-A3D7-950665D8827C}" type="presOf" srcId="{54B20555-646E-4D7E-AF93-B61230ECE6A1}" destId="{51617A31-7A0A-4520-95CB-6B68FD38B7B5}" srcOrd="0" destOrd="0" presId="urn:microsoft.com/office/officeart/2005/8/layout/orgChart1"/>
    <dgm:cxn modelId="{485AD929-6518-4648-8948-C1FADFB37393}" srcId="{8F9B962E-1A76-4DB3-8E18-81A971FBB424}" destId="{DB8AFEEA-C3EB-45AE-BD0C-31331637A7CC}" srcOrd="1" destOrd="0" parTransId="{4F8038B1-AE38-4E99-9229-BA885FFCA52F}" sibTransId="{B027E4D7-22B6-4ECF-869A-6BD62EFED294}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9250A4C4-88DB-4762-A094-DF3AFFB44612}" type="presOf" srcId="{D6003E90-5AEF-4CA8-A9F9-CA405092D367}" destId="{AE4558E8-961F-43E0-8494-B904BFF2165B}" srcOrd="1" destOrd="0" presId="urn:microsoft.com/office/officeart/2005/8/layout/orgChart1"/>
    <dgm:cxn modelId="{A9B61B81-FA8D-46BF-936E-D742E07E3852}" srcId="{8F9B962E-1A76-4DB3-8E18-81A971FBB424}" destId="{D6003E90-5AEF-4CA8-A9F9-CA405092D367}" srcOrd="6" destOrd="0" parTransId="{C573BFFB-7C51-4A46-99CE-0C59D9D7F6CC}" sibTransId="{2BF16D86-44A6-403D-B232-29D7FAF2F3E1}"/>
    <dgm:cxn modelId="{616532C7-45FE-4268-BC05-3CD1926FA8BB}" srcId="{9DEA55C1-E59C-4B5B-90DC-1D0B54C2B20C}" destId="{8F9B962E-1A76-4DB3-8E18-81A971FBB424}" srcOrd="0" destOrd="0" parTransId="{8D68EF15-F857-4A2D-BC0F-9D2136394EF6}" sibTransId="{2F2677F8-7A2F-4F4A-AC82-91F77AD94898}"/>
    <dgm:cxn modelId="{1DF2FD49-5FF5-4168-AD01-797DDCDFE200}" srcId="{8F9B962E-1A76-4DB3-8E18-81A971FBB424}" destId="{54B20555-646E-4D7E-AF93-B61230ECE6A1}" srcOrd="2" destOrd="0" parTransId="{D84792F7-5EDE-41CB-B5B8-672E2E473242}" sibTransId="{52FE0A20-74B3-4B04-B062-F2848A06A18F}"/>
    <dgm:cxn modelId="{5CCD2DA5-45A8-4F10-955B-01C0646D6ECF}" type="presOf" srcId="{D84792F7-5EDE-41CB-B5B8-672E2E473242}" destId="{98F1CD04-ED62-49AA-9AF0-CF93893DD03A}" srcOrd="0" destOrd="0" presId="urn:microsoft.com/office/officeart/2005/8/layout/orgChart1"/>
    <dgm:cxn modelId="{6346D144-E86D-431C-8272-B7892DED345D}" type="presOf" srcId="{54B20555-646E-4D7E-AF93-B61230ECE6A1}" destId="{5E8A2E11-7EBB-4CC1-894C-44826D0952C7}" srcOrd="1" destOrd="0" presId="urn:microsoft.com/office/officeart/2005/8/layout/orgChart1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1EEA6A3B-5EA9-4610-93E8-376E80092A42}" type="presOf" srcId="{C573BFFB-7C51-4A46-99CE-0C59D9D7F6CC}" destId="{C71F5589-0A9A-4619-A7CF-3CEE5DC591E8}" srcOrd="0" destOrd="0" presId="urn:microsoft.com/office/officeart/2005/8/layout/orgChart1"/>
    <dgm:cxn modelId="{526119A7-7834-465E-A188-8FACEB19AFE4}" type="presOf" srcId="{5BD0C678-26C1-4B96-9B0D-28DB1A91451B}" destId="{2F3E4E81-D817-4889-B317-10EF0B5BE4F5}" srcOrd="0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046726A2-0EE2-44D3-94E3-D7C211A81305}" type="presOf" srcId="{481E1E16-1C4F-4904-B841-8A0C38F08330}" destId="{83056999-E25B-4749-B388-6700BE043AE2}" srcOrd="0" destOrd="0" presId="urn:microsoft.com/office/officeart/2005/8/layout/orgChart1"/>
    <dgm:cxn modelId="{8846A2AD-012A-4F19-90B0-2451B33ABEA0}" type="presOf" srcId="{DB8AFEEA-C3EB-45AE-BD0C-31331637A7CC}" destId="{1DADDD1F-95E5-4B7D-BC71-5A164E7B8E01}" srcOrd="0" destOrd="0" presId="urn:microsoft.com/office/officeart/2005/8/layout/orgChart1"/>
    <dgm:cxn modelId="{8E243233-F933-41D0-96F9-CA42AA7B1EF0}" srcId="{8F9B962E-1A76-4DB3-8E18-81A971FBB424}" destId="{481E1E16-1C4F-4904-B841-8A0C38F08330}" srcOrd="4" destOrd="0" parTransId="{2ACA0B49-447C-49D5-96A8-8E9024329F08}" sibTransId="{DB45D4F3-EECC-4944-87B8-7DB7CABA051C}"/>
    <dgm:cxn modelId="{F8EFF1AB-A17D-4FD6-A782-5F1838E63F49}" srcId="{8F9B962E-1A76-4DB3-8E18-81A971FBB424}" destId="{B5ACDE88-EA94-4A71-ACC1-903A1277A77B}" srcOrd="3" destOrd="0" parTransId="{EBF28800-DFF4-4DF1-98EF-348D577D4AE1}" sibTransId="{86543FA6-6C4A-4F76-A93D-03B082BDF8C9}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9633C8C2-E1B1-44A3-B6AC-E8C9DA02695C}" type="presOf" srcId="{B5ACDE88-EA94-4A71-ACC1-903A1277A77B}" destId="{77FFF755-0490-4820-A875-C725D434A9BE}" srcOrd="0" destOrd="0" presId="urn:microsoft.com/office/officeart/2005/8/layout/orgChart1"/>
    <dgm:cxn modelId="{982EBFE8-0D9E-48A4-8E90-A0558144D8D8}" type="presOf" srcId="{5BD0C678-26C1-4B96-9B0D-28DB1A91451B}" destId="{9E81377E-878A-4450-AF7F-6F5908C0B49B}" srcOrd="1" destOrd="0" presId="urn:microsoft.com/office/officeart/2005/8/layout/orgChart1"/>
    <dgm:cxn modelId="{8D1BAA9A-C8E7-4892-BA27-7AF0C264A1C4}" type="presOf" srcId="{D6003E90-5AEF-4CA8-A9F9-CA405092D367}" destId="{7BC7ED9A-9A2F-415A-A43C-C9EE7B088D3D}" srcOrd="0" destOrd="0" presId="urn:microsoft.com/office/officeart/2005/8/layout/orgChart1"/>
    <dgm:cxn modelId="{8961F6A2-0A27-4C7E-8201-91BDDB2D95C0}" type="presOf" srcId="{AB03D1AF-4955-4952-907A-E8BF80BF81E4}" destId="{CB68EB79-D495-41F6-960A-6EFE324F574B}" srcOrd="0" destOrd="0" presId="urn:microsoft.com/office/officeart/2005/8/layout/orgChart1"/>
    <dgm:cxn modelId="{2B545334-AE91-44BD-B839-5D378C074F04}" type="presOf" srcId="{B5ACDE88-EA94-4A71-ACC1-903A1277A77B}" destId="{5563246D-640D-404E-8F48-36B5FE121C54}" srcOrd="1" destOrd="0" presId="urn:microsoft.com/office/officeart/2005/8/layout/orgChart1"/>
    <dgm:cxn modelId="{E5E66A0A-0F3F-4F38-A970-3D81554BBEBD}" type="presOf" srcId="{EBF28800-DFF4-4DF1-98EF-348D577D4AE1}" destId="{E0DD42F3-32CF-4310-89ED-EEA762067D08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C0BFA081-0BD0-4463-836A-2E490416867E}" srcId="{8F9B962E-1A76-4DB3-8E18-81A971FBB424}" destId="{5BD0C678-26C1-4B96-9B0D-28DB1A91451B}" srcOrd="5" destOrd="0" parTransId="{AB03D1AF-4955-4952-907A-E8BF80BF81E4}" sibTransId="{574AB64C-9CFD-4BF0-B590-25DB6987407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177FCF77-9FA7-492A-9F85-E4CDB797FFAE}" type="presParOf" srcId="{05E8A0F8-8F4A-4D16-B455-9B21EE5D83FA}" destId="{E67FFFE6-37F7-4DBC-A1F3-0D8A905A2EB0}" srcOrd="0" destOrd="0" presId="urn:microsoft.com/office/officeart/2005/8/layout/orgChart1"/>
    <dgm:cxn modelId="{FA22277D-9F22-404B-BEE6-3B631D4EF65D}" type="presParOf" srcId="{05E8A0F8-8F4A-4D16-B455-9B21EE5D83FA}" destId="{7342C172-6C03-4510-8806-2EA721CD5B99}" srcOrd="1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D8B8C842-BFE5-4B1A-B3F0-0671AFD619DD}" type="presParOf" srcId="{0A897BE9-28C8-4F55-BB49-17FB199EE499}" destId="{E123DFBA-669A-4ACF-8CB6-DA288D56BBE2}" srcOrd="2" destOrd="0" presId="urn:microsoft.com/office/officeart/2005/8/layout/orgChart1"/>
    <dgm:cxn modelId="{53250EB3-C682-4716-9515-02C54FD66327}" type="presParOf" srcId="{0A897BE9-28C8-4F55-BB49-17FB199EE499}" destId="{2F65E00A-763F-4E0D-A57B-9FD233220AE9}" srcOrd="3" destOrd="0" presId="urn:microsoft.com/office/officeart/2005/8/layout/orgChart1"/>
    <dgm:cxn modelId="{CD57B408-7072-4162-853E-46640E37EC7D}" type="presParOf" srcId="{2F65E00A-763F-4E0D-A57B-9FD233220AE9}" destId="{7641797E-E474-438A-BE18-69F77C597075}" srcOrd="0" destOrd="0" presId="urn:microsoft.com/office/officeart/2005/8/layout/orgChart1"/>
    <dgm:cxn modelId="{203CCE38-AE2C-48D2-8722-5C04E7D7B0F6}" type="presParOf" srcId="{7641797E-E474-438A-BE18-69F77C597075}" destId="{1DADDD1F-95E5-4B7D-BC71-5A164E7B8E01}" srcOrd="0" destOrd="0" presId="urn:microsoft.com/office/officeart/2005/8/layout/orgChart1"/>
    <dgm:cxn modelId="{D32C82B1-79FE-4094-9D77-A7297D69CAB2}" type="presParOf" srcId="{7641797E-E474-438A-BE18-69F77C597075}" destId="{DA5BAA25-18E9-42DB-A440-C2D23F3353C4}" srcOrd="1" destOrd="0" presId="urn:microsoft.com/office/officeart/2005/8/layout/orgChart1"/>
    <dgm:cxn modelId="{A47BC834-C169-40A5-A672-C6C62070186A}" type="presParOf" srcId="{2F65E00A-763F-4E0D-A57B-9FD233220AE9}" destId="{D5E39680-1011-435E-93A7-7C042BA6B432}" srcOrd="1" destOrd="0" presId="urn:microsoft.com/office/officeart/2005/8/layout/orgChart1"/>
    <dgm:cxn modelId="{59B8D81C-0F33-4D1F-A9E4-1B8BDFE68E05}" type="presParOf" srcId="{2F65E00A-763F-4E0D-A57B-9FD233220AE9}" destId="{170BB971-240B-4EA0-B83E-68AF7EF45CF4}" srcOrd="2" destOrd="0" presId="urn:microsoft.com/office/officeart/2005/8/layout/orgChart1"/>
    <dgm:cxn modelId="{0D93CE8B-A360-4599-9ED4-60EFCD335660}" type="presParOf" srcId="{0A897BE9-28C8-4F55-BB49-17FB199EE499}" destId="{98F1CD04-ED62-49AA-9AF0-CF93893DD03A}" srcOrd="4" destOrd="0" presId="urn:microsoft.com/office/officeart/2005/8/layout/orgChart1"/>
    <dgm:cxn modelId="{2E596970-80EE-4F2A-AF8E-37D93D5D9713}" type="presParOf" srcId="{0A897BE9-28C8-4F55-BB49-17FB199EE499}" destId="{629DA9DC-C1E1-423E-A171-021A0BDC00A9}" srcOrd="5" destOrd="0" presId="urn:microsoft.com/office/officeart/2005/8/layout/orgChart1"/>
    <dgm:cxn modelId="{D7A0B188-CCF5-48EC-B80B-ED99FA952B2E}" type="presParOf" srcId="{629DA9DC-C1E1-423E-A171-021A0BDC00A9}" destId="{7146E829-2957-4712-900C-0941B6FAB701}" srcOrd="0" destOrd="0" presId="urn:microsoft.com/office/officeart/2005/8/layout/orgChart1"/>
    <dgm:cxn modelId="{DDDBFC79-3187-4F08-BB98-29B997695DB7}" type="presParOf" srcId="{7146E829-2957-4712-900C-0941B6FAB701}" destId="{51617A31-7A0A-4520-95CB-6B68FD38B7B5}" srcOrd="0" destOrd="0" presId="urn:microsoft.com/office/officeart/2005/8/layout/orgChart1"/>
    <dgm:cxn modelId="{51CF9A19-3F25-420E-A4D9-438BC4EC7092}" type="presParOf" srcId="{7146E829-2957-4712-900C-0941B6FAB701}" destId="{5E8A2E11-7EBB-4CC1-894C-44826D0952C7}" srcOrd="1" destOrd="0" presId="urn:microsoft.com/office/officeart/2005/8/layout/orgChart1"/>
    <dgm:cxn modelId="{5BB82F71-C92E-4227-A368-4601F54B4241}" type="presParOf" srcId="{629DA9DC-C1E1-423E-A171-021A0BDC00A9}" destId="{E7DC3843-ABD1-4C39-A033-749A0B2D4C8A}" srcOrd="1" destOrd="0" presId="urn:microsoft.com/office/officeart/2005/8/layout/orgChart1"/>
    <dgm:cxn modelId="{15117684-A518-47E6-9679-437887BD1DAC}" type="presParOf" srcId="{629DA9DC-C1E1-423E-A171-021A0BDC00A9}" destId="{23200E3C-11F0-41EC-AC6C-EEE604AB8168}" srcOrd="2" destOrd="0" presId="urn:microsoft.com/office/officeart/2005/8/layout/orgChart1"/>
    <dgm:cxn modelId="{D1491A72-E8E3-4280-9EE5-FEECDAEAA6D3}" type="presParOf" srcId="{0A897BE9-28C8-4F55-BB49-17FB199EE499}" destId="{E0DD42F3-32CF-4310-89ED-EEA762067D08}" srcOrd="6" destOrd="0" presId="urn:microsoft.com/office/officeart/2005/8/layout/orgChart1"/>
    <dgm:cxn modelId="{8EEAE22C-8A72-4869-ADD3-81448B9817DF}" type="presParOf" srcId="{0A897BE9-28C8-4F55-BB49-17FB199EE499}" destId="{F84FB4AC-1442-403B-BB7D-8DE38F46ECD8}" srcOrd="7" destOrd="0" presId="urn:microsoft.com/office/officeart/2005/8/layout/orgChart1"/>
    <dgm:cxn modelId="{F1F8B341-C88A-4226-8674-5115CF70F5DF}" type="presParOf" srcId="{F84FB4AC-1442-403B-BB7D-8DE38F46ECD8}" destId="{1A14FA74-0FCA-4549-93F9-F8DADB7A16F2}" srcOrd="0" destOrd="0" presId="urn:microsoft.com/office/officeart/2005/8/layout/orgChart1"/>
    <dgm:cxn modelId="{41DF1B1B-8990-4237-AAED-EEB368050CFA}" type="presParOf" srcId="{1A14FA74-0FCA-4549-93F9-F8DADB7A16F2}" destId="{77FFF755-0490-4820-A875-C725D434A9BE}" srcOrd="0" destOrd="0" presId="urn:microsoft.com/office/officeart/2005/8/layout/orgChart1"/>
    <dgm:cxn modelId="{E01654C1-E08F-494C-BB71-D7A3A247C1A6}" type="presParOf" srcId="{1A14FA74-0FCA-4549-93F9-F8DADB7A16F2}" destId="{5563246D-640D-404E-8F48-36B5FE121C54}" srcOrd="1" destOrd="0" presId="urn:microsoft.com/office/officeart/2005/8/layout/orgChart1"/>
    <dgm:cxn modelId="{D07A2A25-8976-4F64-BA75-465B32E075B3}" type="presParOf" srcId="{F84FB4AC-1442-403B-BB7D-8DE38F46ECD8}" destId="{B3B80719-B180-4809-862D-A119EE7D55AA}" srcOrd="1" destOrd="0" presId="urn:microsoft.com/office/officeart/2005/8/layout/orgChart1"/>
    <dgm:cxn modelId="{5DD6EE5F-7C10-4242-8AB5-B0F9182B942A}" type="presParOf" srcId="{F84FB4AC-1442-403B-BB7D-8DE38F46ECD8}" destId="{4FE412AE-F9F1-4C9F-A761-0D1343FC8B4D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63A63177-A6E3-4B8C-BECE-C9AEA2604269}" type="presParOf" srcId="{E706558A-61DE-4325-B74B-5A12FE9314CC}" destId="{09D1D8EB-E8C3-43CD-B56C-6B695D717341}" srcOrd="0" destOrd="0" presId="urn:microsoft.com/office/officeart/2005/8/layout/orgChart1"/>
    <dgm:cxn modelId="{DEB1D6F4-EFE6-498B-A602-5F7C52C9F48B}" type="presParOf" srcId="{E706558A-61DE-4325-B74B-5A12FE9314CC}" destId="{47AD2F17-F5B4-4788-9EAC-C5BA55D616DD}" srcOrd="1" destOrd="0" presId="urn:microsoft.com/office/officeart/2005/8/layout/orgChart1"/>
    <dgm:cxn modelId="{BA4E6395-E356-4732-8386-FF3377C109F0}" type="presParOf" srcId="{47AD2F17-F5B4-4788-9EAC-C5BA55D616DD}" destId="{1BFD2293-F6D0-44CF-AC90-DD029F178693}" srcOrd="0" destOrd="0" presId="urn:microsoft.com/office/officeart/2005/8/layout/orgChart1"/>
    <dgm:cxn modelId="{3416A848-716B-4788-A927-5128E317619F}" type="presParOf" srcId="{1BFD2293-F6D0-44CF-AC90-DD029F178693}" destId="{83056999-E25B-4749-B388-6700BE043AE2}" srcOrd="0" destOrd="0" presId="urn:microsoft.com/office/officeart/2005/8/layout/orgChart1"/>
    <dgm:cxn modelId="{D828D6D0-9DE7-4287-91B1-33B38A9F9EFA}" type="presParOf" srcId="{1BFD2293-F6D0-44CF-AC90-DD029F178693}" destId="{BCD91416-32FE-47F0-81B0-73D225F1A345}" srcOrd="1" destOrd="0" presId="urn:microsoft.com/office/officeart/2005/8/layout/orgChart1"/>
    <dgm:cxn modelId="{B7F6514A-6933-4E69-9430-9CFFCB7049F7}" type="presParOf" srcId="{47AD2F17-F5B4-4788-9EAC-C5BA55D616DD}" destId="{B32D12FD-C967-4AAE-9F6B-700307C9EDE2}" srcOrd="1" destOrd="0" presId="urn:microsoft.com/office/officeart/2005/8/layout/orgChart1"/>
    <dgm:cxn modelId="{D821DCEF-4FC0-4B66-9862-3D81B0D8FDC7}" type="presParOf" srcId="{47AD2F17-F5B4-4788-9EAC-C5BA55D616DD}" destId="{8FE6FA7B-3D61-43E0-933B-FA46145EC177}" srcOrd="2" destOrd="0" presId="urn:microsoft.com/office/officeart/2005/8/layout/orgChart1"/>
    <dgm:cxn modelId="{29A3FA74-143B-4BE7-AF4C-408A1D03C258}" type="presParOf" srcId="{E706558A-61DE-4325-B74B-5A12FE9314CC}" destId="{CB68EB79-D495-41F6-960A-6EFE324F574B}" srcOrd="2" destOrd="0" presId="urn:microsoft.com/office/officeart/2005/8/layout/orgChart1"/>
    <dgm:cxn modelId="{022BDA89-BF01-4DBD-A1A6-1978AA4EB49C}" type="presParOf" srcId="{E706558A-61DE-4325-B74B-5A12FE9314CC}" destId="{E2C99853-A755-4FB6-9B2E-A29E2DAB7B9F}" srcOrd="3" destOrd="0" presId="urn:microsoft.com/office/officeart/2005/8/layout/orgChart1"/>
    <dgm:cxn modelId="{4E80FF4A-A698-464F-99B6-8148288113A5}" type="presParOf" srcId="{E2C99853-A755-4FB6-9B2E-A29E2DAB7B9F}" destId="{4289D1CA-2F26-4FB3-B37F-58756885638B}" srcOrd="0" destOrd="0" presId="urn:microsoft.com/office/officeart/2005/8/layout/orgChart1"/>
    <dgm:cxn modelId="{9C47A794-540C-444C-B26D-8C9A9505C1B5}" type="presParOf" srcId="{4289D1CA-2F26-4FB3-B37F-58756885638B}" destId="{2F3E4E81-D817-4889-B317-10EF0B5BE4F5}" srcOrd="0" destOrd="0" presId="urn:microsoft.com/office/officeart/2005/8/layout/orgChart1"/>
    <dgm:cxn modelId="{4A18A410-092E-4470-812A-43F6457BFEF4}" type="presParOf" srcId="{4289D1CA-2F26-4FB3-B37F-58756885638B}" destId="{9E81377E-878A-4450-AF7F-6F5908C0B49B}" srcOrd="1" destOrd="0" presId="urn:microsoft.com/office/officeart/2005/8/layout/orgChart1"/>
    <dgm:cxn modelId="{F388A08D-6E15-4AB6-B004-627EA25D9673}" type="presParOf" srcId="{E2C99853-A755-4FB6-9B2E-A29E2DAB7B9F}" destId="{0FD0FC16-66A4-496A-935B-C3010E28AC9F}" srcOrd="1" destOrd="0" presId="urn:microsoft.com/office/officeart/2005/8/layout/orgChart1"/>
    <dgm:cxn modelId="{73521E4A-264E-4F4A-BF99-9807223EF7CD}" type="presParOf" srcId="{E2C99853-A755-4FB6-9B2E-A29E2DAB7B9F}" destId="{4326D875-D1EE-4A16-9589-EA1440105969}" srcOrd="2" destOrd="0" presId="urn:microsoft.com/office/officeart/2005/8/layout/orgChart1"/>
    <dgm:cxn modelId="{79E78B79-3E99-42A7-BF51-551817BD192B}" type="presParOf" srcId="{E706558A-61DE-4325-B74B-5A12FE9314CC}" destId="{C71F5589-0A9A-4619-A7CF-3CEE5DC591E8}" srcOrd="4" destOrd="0" presId="urn:microsoft.com/office/officeart/2005/8/layout/orgChart1"/>
    <dgm:cxn modelId="{558139E6-12CE-4DC8-BF49-F32F0DDB728D}" type="presParOf" srcId="{E706558A-61DE-4325-B74B-5A12FE9314CC}" destId="{799C3427-0FC4-4F0C-9CDF-234594A82DD3}" srcOrd="5" destOrd="0" presId="urn:microsoft.com/office/officeart/2005/8/layout/orgChart1"/>
    <dgm:cxn modelId="{33595F97-EE50-491F-8FAF-56149FE2C567}" type="presParOf" srcId="{799C3427-0FC4-4F0C-9CDF-234594A82DD3}" destId="{53368BBA-8960-4A80-9E8C-095763C23969}" srcOrd="0" destOrd="0" presId="urn:microsoft.com/office/officeart/2005/8/layout/orgChart1"/>
    <dgm:cxn modelId="{664168FE-F032-476A-924D-8E9DF6617BBE}" type="presParOf" srcId="{53368BBA-8960-4A80-9E8C-095763C23969}" destId="{7BC7ED9A-9A2F-415A-A43C-C9EE7B088D3D}" srcOrd="0" destOrd="0" presId="urn:microsoft.com/office/officeart/2005/8/layout/orgChart1"/>
    <dgm:cxn modelId="{6C3BCA17-24FD-4A48-B1DB-36B0777773BE}" type="presParOf" srcId="{53368BBA-8960-4A80-9E8C-095763C23969}" destId="{AE4558E8-961F-43E0-8494-B904BFF2165B}" srcOrd="1" destOrd="0" presId="urn:microsoft.com/office/officeart/2005/8/layout/orgChart1"/>
    <dgm:cxn modelId="{66BA5621-1654-4371-88C9-D27F27FC6463}" type="presParOf" srcId="{799C3427-0FC4-4F0C-9CDF-234594A82DD3}" destId="{F9F9697C-0104-4ACA-9D48-448C274AEC77}" srcOrd="1" destOrd="0" presId="urn:microsoft.com/office/officeart/2005/8/layout/orgChart1"/>
    <dgm:cxn modelId="{CA412818-B668-45F3-B0A6-90872A932EE7}" type="presParOf" srcId="{799C3427-0FC4-4F0C-9CDF-234594A82DD3}" destId="{CFCF3957-E09E-47A3-8CC3-4D170AEB612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General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Radiocomunicación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de Monitoreo</a:t>
          </a:r>
          <a:endParaRPr lang="es-ES" sz="1200" dirty="0"/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Director(a) de Comando, Control, Comunicaciones y Cómputo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05D9FCC-1004-4030-AC6C-68FC0DF2ACD1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Auxiliar Jurídico(a)</a:t>
          </a:r>
        </a:p>
      </dgm:t>
    </dgm:pt>
    <dgm:pt modelId="{CF02649C-7CD4-4907-81DD-61110142C9E4}" type="parTrans" cxnId="{E7D368D8-7279-4717-B24F-05C36D9E0A21}">
      <dgm:prSet/>
      <dgm:spPr/>
      <dgm:t>
        <a:bodyPr/>
        <a:lstStyle/>
        <a:p>
          <a:endParaRPr lang="es-MX" sz="1200"/>
        </a:p>
      </dgm:t>
    </dgm:pt>
    <dgm:pt modelId="{2A0DACDA-CA7F-4996-9D2A-CD0F75319C7B}" type="sibTrans" cxnId="{E7D368D8-7279-4717-B24F-05C36D9E0A21}">
      <dgm:prSet/>
      <dgm:spPr/>
      <dgm:t>
        <a:bodyPr/>
        <a:lstStyle/>
        <a:p>
          <a:endParaRPr lang="es-MX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3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A659B9A1-4425-4354-B444-658867A91A8F}" type="pres">
      <dgm:prSet presAssocID="{CF02649C-7CD4-4907-81DD-61110142C9E4}" presName="Name111" presStyleLbl="parChTrans1D2" presStyleIdx="2" presStyleCnt="3"/>
      <dgm:spPr/>
      <dgm:t>
        <a:bodyPr/>
        <a:lstStyle/>
        <a:p>
          <a:endParaRPr lang="es-MX"/>
        </a:p>
      </dgm:t>
    </dgm:pt>
    <dgm:pt modelId="{0DCE85DF-7EE6-4801-A924-646EC3EAAB34}" type="pres">
      <dgm:prSet presAssocID="{A05D9FCC-1004-4030-AC6C-68FC0DF2ACD1}" presName="hierRoot3" presStyleCnt="0">
        <dgm:presLayoutVars>
          <dgm:hierBranch val="init"/>
        </dgm:presLayoutVars>
      </dgm:prSet>
      <dgm:spPr/>
    </dgm:pt>
    <dgm:pt modelId="{D1EC2554-9490-4B48-A898-7999F4D029F9}" type="pres">
      <dgm:prSet presAssocID="{A05D9FCC-1004-4030-AC6C-68FC0DF2ACD1}" presName="rootComposite3" presStyleCnt="0"/>
      <dgm:spPr/>
    </dgm:pt>
    <dgm:pt modelId="{689D2A6B-DC63-4240-8D00-9FB48D9ACD6F}" type="pres">
      <dgm:prSet presAssocID="{A05D9FCC-1004-4030-AC6C-68FC0DF2ACD1}" presName="rootText3" presStyleLbl="asst1" presStyleIdx="0" presStyleCnt="1" custScaleX="80271" custScaleY="6948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5BA147E-B0C4-4C2F-A4D5-F2592A8DD63F}" type="pres">
      <dgm:prSet presAssocID="{A05D9FCC-1004-4030-AC6C-68FC0DF2ACD1}" presName="rootConnector3" presStyleLbl="asst1" presStyleIdx="0" presStyleCnt="1"/>
      <dgm:spPr/>
      <dgm:t>
        <a:bodyPr/>
        <a:lstStyle/>
        <a:p>
          <a:endParaRPr lang="es-MX"/>
        </a:p>
      </dgm:t>
    </dgm:pt>
    <dgm:pt modelId="{20835981-4CE9-45DF-8033-B67BF98ED1E4}" type="pres">
      <dgm:prSet presAssocID="{A05D9FCC-1004-4030-AC6C-68FC0DF2ACD1}" presName="hierChild6" presStyleCnt="0"/>
      <dgm:spPr/>
    </dgm:pt>
    <dgm:pt modelId="{690DFEE5-1295-4C16-9C42-9A284A5AFFC1}" type="pres">
      <dgm:prSet presAssocID="{A05D9FCC-1004-4030-AC6C-68FC0DF2ACD1}" presName="hierChild7" presStyleCnt="0"/>
      <dgm:spPr/>
    </dgm:pt>
  </dgm:ptLst>
  <dgm:cxnLst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BF8763FC-45D0-4A5F-AAF4-53C68C1666C7}" type="presOf" srcId="{A05D9FCC-1004-4030-AC6C-68FC0DF2ACD1}" destId="{75BA147E-B0C4-4C2F-A4D5-F2592A8DD63F}" srcOrd="1" destOrd="0" presId="urn:microsoft.com/office/officeart/2005/8/layout/orgChart1"/>
    <dgm:cxn modelId="{A22BB459-4F65-419C-8F20-516B056BF025}" type="presOf" srcId="{A05D9FCC-1004-4030-AC6C-68FC0DF2ACD1}" destId="{689D2A6B-DC63-4240-8D00-9FB48D9ACD6F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54B77DF1-E3BD-4DE1-AF8C-D33422F4D155}" type="presOf" srcId="{CF02649C-7CD4-4907-81DD-61110142C9E4}" destId="{A659B9A1-4425-4354-B444-658867A91A8F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E7D368D8-7279-4717-B24F-05C36D9E0A21}" srcId="{9DEA55C1-E59C-4B5B-90DC-1D0B54C2B20C}" destId="{A05D9FCC-1004-4030-AC6C-68FC0DF2ACD1}" srcOrd="2" destOrd="0" parTransId="{CF02649C-7CD4-4907-81DD-61110142C9E4}" sibTransId="{2A0DACDA-CA7F-4996-9D2A-CD0F75319C7B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1155B886-1EE9-473F-ADFF-B6C21D3BB83D}" type="presParOf" srcId="{E6CFA08A-7145-470C-A659-6A725D85622B}" destId="{A659B9A1-4425-4354-B444-658867A91A8F}" srcOrd="0" destOrd="0" presId="urn:microsoft.com/office/officeart/2005/8/layout/orgChart1"/>
    <dgm:cxn modelId="{D8111244-7E56-469A-9F73-BD617A2BA7E6}" type="presParOf" srcId="{E6CFA08A-7145-470C-A659-6A725D85622B}" destId="{0DCE85DF-7EE6-4801-A924-646EC3EAAB34}" srcOrd="1" destOrd="0" presId="urn:microsoft.com/office/officeart/2005/8/layout/orgChart1"/>
    <dgm:cxn modelId="{DD660E0C-AAEE-4869-B878-77819E3E1A72}" type="presParOf" srcId="{0DCE85DF-7EE6-4801-A924-646EC3EAAB34}" destId="{D1EC2554-9490-4B48-A898-7999F4D029F9}" srcOrd="0" destOrd="0" presId="urn:microsoft.com/office/officeart/2005/8/layout/orgChart1"/>
    <dgm:cxn modelId="{E2063097-D8C6-4C49-975D-123C4FEF5E61}" type="presParOf" srcId="{D1EC2554-9490-4B48-A898-7999F4D029F9}" destId="{689D2A6B-DC63-4240-8D00-9FB48D9ACD6F}" srcOrd="0" destOrd="0" presId="urn:microsoft.com/office/officeart/2005/8/layout/orgChart1"/>
    <dgm:cxn modelId="{68B35009-8DC4-4B5D-A1EC-A21E7F456BEA}" type="presParOf" srcId="{D1EC2554-9490-4B48-A898-7999F4D029F9}" destId="{75BA147E-B0C4-4C2F-A4D5-F2592A8DD63F}" srcOrd="1" destOrd="0" presId="urn:microsoft.com/office/officeart/2005/8/layout/orgChart1"/>
    <dgm:cxn modelId="{FE7548D2-F812-48C3-95C9-1D3BCEF225DF}" type="presParOf" srcId="{0DCE85DF-7EE6-4801-A924-646EC3EAAB34}" destId="{20835981-4CE9-45DF-8033-B67BF98ED1E4}" srcOrd="1" destOrd="0" presId="urn:microsoft.com/office/officeart/2005/8/layout/orgChart1"/>
    <dgm:cxn modelId="{9A8650E8-D882-473D-8C10-1D1BC61C4EA8}" type="presParOf" srcId="{0DCE85DF-7EE6-4801-A924-646EC3EAAB34}" destId="{690DFEE5-1295-4C16-9C42-9A284A5AFFC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Coordinador(a) General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de Radiocomunicación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F9E90B3-E3BF-4AFD-BA63-3DA06268C35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Supervisor(a) de Radio</a:t>
          </a:r>
        </a:p>
      </dgm:t>
    </dgm:pt>
    <dgm:pt modelId="{56B6F5BC-8B2C-4825-AAED-C8646154D67C}" type="parTrans" cxnId="{A2A7C6CF-2B5F-4271-BC30-6DEE83415E4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7EA6364-6261-4216-9D02-5482E96991F9}" type="sibTrans" cxnId="{A2A7C6CF-2B5F-4271-BC30-6DEE83415E4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24F9CFA-5594-4A25-A288-F9DA7D82EE1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Área de Plataforma México</a:t>
          </a:r>
        </a:p>
      </dgm:t>
    </dgm:pt>
    <dgm:pt modelId="{55FD1DB6-3627-42EA-BBD4-ECABA52BBDBB}" type="parTrans" cxnId="{B20A8568-F06E-4E87-8A67-89B833524B2D}">
      <dgm:prSet/>
      <dgm:spPr/>
      <dgm:t>
        <a:bodyPr/>
        <a:lstStyle/>
        <a:p>
          <a:endParaRPr lang="es-ES" sz="1200"/>
        </a:p>
      </dgm:t>
    </dgm:pt>
    <dgm:pt modelId="{0DCF5768-F6BD-4D3D-A39F-D55353DFED26}" type="sibTrans" cxnId="{B20A8568-F06E-4E87-8A67-89B833524B2D}">
      <dgm:prSet/>
      <dgm:spPr/>
      <dgm:t>
        <a:bodyPr/>
        <a:lstStyle/>
        <a:p>
          <a:endParaRPr lang="es-ES" sz="1200"/>
        </a:p>
      </dgm:t>
    </dgm:pt>
    <dgm:pt modelId="{C16F4C90-0964-4D38-982A-8817E042ED39}">
      <dgm:prSet custT="1"/>
      <dgm:spPr/>
      <dgm:t>
        <a:bodyPr/>
        <a:lstStyle/>
        <a:p>
          <a:r>
            <a:rPr lang="es-MX" altLang="es-MX" sz="1200" b="0" i="0" u="none" dirty="0" smtClean="0"/>
            <a:t>Encargado(a) del Área de Supervisores(as)</a:t>
          </a:r>
        </a:p>
      </dgm:t>
    </dgm:pt>
    <dgm:pt modelId="{655346BF-0D93-410B-A186-2BA2D4B00109}" type="parTrans" cxnId="{BCCBE7C6-7E50-4E83-A8FE-D075CFCC092D}">
      <dgm:prSet/>
      <dgm:spPr/>
      <dgm:t>
        <a:bodyPr/>
        <a:lstStyle/>
        <a:p>
          <a:endParaRPr lang="es-ES" sz="1200"/>
        </a:p>
      </dgm:t>
    </dgm:pt>
    <dgm:pt modelId="{592326C0-C932-4115-A02B-B1EC9B130F70}" type="sibTrans" cxnId="{BCCBE7C6-7E50-4E83-A8FE-D075CFCC092D}">
      <dgm:prSet/>
      <dgm:spPr/>
      <dgm:t>
        <a:bodyPr/>
        <a:lstStyle/>
        <a:p>
          <a:endParaRPr lang="es-ES" sz="1200"/>
        </a:p>
      </dgm:t>
    </dgm:pt>
    <dgm:pt modelId="{463741BB-725B-4699-91BC-D315D23FBD55}">
      <dgm:prSet custT="1"/>
      <dgm:spPr/>
      <dgm:t>
        <a:bodyPr/>
        <a:lstStyle/>
        <a:p>
          <a:r>
            <a:rPr lang="es-MX" altLang="es-MX" sz="1200" b="0" i="0" u="none" dirty="0" smtClean="0"/>
            <a:t>Operadores(as) de Radio Central</a:t>
          </a:r>
        </a:p>
      </dgm:t>
    </dgm:pt>
    <dgm:pt modelId="{FA799D6D-93D6-4ADF-87F3-7C79D4FBF73F}" type="parTrans" cxnId="{FB4B055E-0934-4205-9EC7-786B578B45B4}">
      <dgm:prSet/>
      <dgm:spPr/>
      <dgm:t>
        <a:bodyPr/>
        <a:lstStyle/>
        <a:p>
          <a:endParaRPr lang="es-ES" sz="1200"/>
        </a:p>
      </dgm:t>
    </dgm:pt>
    <dgm:pt modelId="{87F11D72-A1B6-4A2F-ABE5-A774C5A823E5}" type="sibTrans" cxnId="{FB4B055E-0934-4205-9EC7-786B578B45B4}">
      <dgm:prSet/>
      <dgm:spPr/>
      <dgm:t>
        <a:bodyPr/>
        <a:lstStyle/>
        <a:p>
          <a:endParaRPr lang="es-ES" sz="1200"/>
        </a:p>
      </dgm:t>
    </dgm:pt>
    <dgm:pt modelId="{4E911231-6B5C-45B1-8ED1-EB7D70FFE518}">
      <dgm:prSet custT="1"/>
      <dgm:spPr/>
      <dgm:t>
        <a:bodyPr/>
        <a:lstStyle/>
        <a:p>
          <a:r>
            <a:rPr lang="es-MX" altLang="es-MX" sz="1200" b="0" i="0" u="none" dirty="0" smtClean="0"/>
            <a:t>Auxiliares</a:t>
          </a:r>
        </a:p>
      </dgm:t>
    </dgm:pt>
    <dgm:pt modelId="{49C29467-6129-4EDE-A973-E5515480AE9D}" type="parTrans" cxnId="{B945EC83-2A6D-46C6-AB48-BC041B167F69}">
      <dgm:prSet/>
      <dgm:spPr/>
      <dgm:t>
        <a:bodyPr/>
        <a:lstStyle/>
        <a:p>
          <a:endParaRPr lang="es-ES" sz="1200"/>
        </a:p>
      </dgm:t>
    </dgm:pt>
    <dgm:pt modelId="{872210BF-4C70-45F8-A061-985234A28FF7}" type="sibTrans" cxnId="{B945EC83-2A6D-46C6-AB48-BC041B167F69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96302" custScaleY="55029" custLinFactNeighborX="-15287" custLinFactNeighborY="-457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68C5B6C2-DF28-4D70-A85C-8DB7ECED8AC7}" type="pres">
      <dgm:prSet presAssocID="{56B6F5BC-8B2C-4825-AAED-C8646154D67C}" presName="Name37" presStyleLbl="parChTrans1D2" presStyleIdx="0" presStyleCnt="2"/>
      <dgm:spPr/>
      <dgm:t>
        <a:bodyPr/>
        <a:lstStyle/>
        <a:p>
          <a:endParaRPr lang="es-ES"/>
        </a:p>
      </dgm:t>
    </dgm:pt>
    <dgm:pt modelId="{002145EF-C9E7-49D1-A70B-70E0775B1397}" type="pres">
      <dgm:prSet presAssocID="{7F9E90B3-E3BF-4AFD-BA63-3DA06268C35F}" presName="hierRoot2" presStyleCnt="0">
        <dgm:presLayoutVars>
          <dgm:hierBranch/>
        </dgm:presLayoutVars>
      </dgm:prSet>
      <dgm:spPr/>
    </dgm:pt>
    <dgm:pt modelId="{95A3FD11-B2DC-40D0-8CD7-563EE415F158}" type="pres">
      <dgm:prSet presAssocID="{7F9E90B3-E3BF-4AFD-BA63-3DA06268C35F}" presName="rootComposite" presStyleCnt="0"/>
      <dgm:spPr/>
    </dgm:pt>
    <dgm:pt modelId="{A72CDAEB-77F3-4602-8D7C-ED4C7274390F}" type="pres">
      <dgm:prSet presAssocID="{7F9E90B3-E3BF-4AFD-BA63-3DA06268C35F}" presName="rootText" presStyleLbl="node2" presStyleIdx="0" presStyleCnt="2" custScaleX="56189" custScaleY="55029" custLinFactNeighborX="-634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41F865-9D98-4198-BA74-B9BA30075993}" type="pres">
      <dgm:prSet presAssocID="{7F9E90B3-E3BF-4AFD-BA63-3DA06268C35F}" presName="rootConnector" presStyleLbl="node2" presStyleIdx="0" presStyleCnt="2"/>
      <dgm:spPr/>
      <dgm:t>
        <a:bodyPr/>
        <a:lstStyle/>
        <a:p>
          <a:endParaRPr lang="es-ES"/>
        </a:p>
      </dgm:t>
    </dgm:pt>
    <dgm:pt modelId="{CBE6C6D9-4FC0-4BA2-BFAB-4DE7F3371A7E}" type="pres">
      <dgm:prSet presAssocID="{7F9E90B3-E3BF-4AFD-BA63-3DA06268C35F}" presName="hierChild4" presStyleCnt="0"/>
      <dgm:spPr/>
    </dgm:pt>
    <dgm:pt modelId="{C142E9DC-A010-48EB-AAB2-1E392BC0EB5B}" type="pres">
      <dgm:prSet presAssocID="{FA799D6D-93D6-4ADF-87F3-7C79D4FBF73F}" presName="Name35" presStyleLbl="parChTrans1D3" presStyleIdx="0" presStyleCnt="3"/>
      <dgm:spPr/>
      <dgm:t>
        <a:bodyPr/>
        <a:lstStyle/>
        <a:p>
          <a:endParaRPr lang="es-ES"/>
        </a:p>
      </dgm:t>
    </dgm:pt>
    <dgm:pt modelId="{E99CA99E-5CB6-4C26-BF34-16EB374F7F64}" type="pres">
      <dgm:prSet presAssocID="{463741BB-725B-4699-91BC-D315D23FBD55}" presName="hierRoot2" presStyleCnt="0">
        <dgm:presLayoutVars>
          <dgm:hierBranch/>
        </dgm:presLayoutVars>
      </dgm:prSet>
      <dgm:spPr/>
    </dgm:pt>
    <dgm:pt modelId="{ADBEB54F-1B6B-4F3A-8C3E-3F052331BBD3}" type="pres">
      <dgm:prSet presAssocID="{463741BB-725B-4699-91BC-D315D23FBD55}" presName="rootComposite" presStyleCnt="0"/>
      <dgm:spPr/>
    </dgm:pt>
    <dgm:pt modelId="{60750280-7CFD-4D48-9D97-E0748C8B3E5F}" type="pres">
      <dgm:prSet presAssocID="{463741BB-725B-4699-91BC-D315D23FBD55}" presName="rootText" presStyleLbl="node3" presStyleIdx="0" presStyleCnt="3" custScaleX="56189" custScaleY="5502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9D44F7-FE09-42AE-B5C7-E9F714DBFF7F}" type="pres">
      <dgm:prSet presAssocID="{463741BB-725B-4699-91BC-D315D23FBD55}" presName="rootConnector" presStyleLbl="node3" presStyleIdx="0" presStyleCnt="3"/>
      <dgm:spPr/>
      <dgm:t>
        <a:bodyPr/>
        <a:lstStyle/>
        <a:p>
          <a:endParaRPr lang="es-ES"/>
        </a:p>
      </dgm:t>
    </dgm:pt>
    <dgm:pt modelId="{D502A570-A53B-4C90-AF8D-858CA9C5B598}" type="pres">
      <dgm:prSet presAssocID="{463741BB-725B-4699-91BC-D315D23FBD55}" presName="hierChild4" presStyleCnt="0"/>
      <dgm:spPr/>
    </dgm:pt>
    <dgm:pt modelId="{E8379FCA-DE2B-4DD7-9B73-874A0D884100}" type="pres">
      <dgm:prSet presAssocID="{463741BB-725B-4699-91BC-D315D23FBD55}" presName="hierChild5" presStyleCnt="0"/>
      <dgm:spPr/>
    </dgm:pt>
    <dgm:pt modelId="{13058531-49EA-49CF-B502-D19571AB02A5}" type="pres">
      <dgm:prSet presAssocID="{49C29467-6129-4EDE-A973-E5515480AE9D}" presName="Name35" presStyleLbl="parChTrans1D3" presStyleIdx="1" presStyleCnt="3"/>
      <dgm:spPr/>
      <dgm:t>
        <a:bodyPr/>
        <a:lstStyle/>
        <a:p>
          <a:endParaRPr lang="es-ES"/>
        </a:p>
      </dgm:t>
    </dgm:pt>
    <dgm:pt modelId="{E6E7E122-770F-43E8-952A-A4D788B9B364}" type="pres">
      <dgm:prSet presAssocID="{4E911231-6B5C-45B1-8ED1-EB7D70FFE518}" presName="hierRoot2" presStyleCnt="0">
        <dgm:presLayoutVars>
          <dgm:hierBranch val="init"/>
        </dgm:presLayoutVars>
      </dgm:prSet>
      <dgm:spPr/>
    </dgm:pt>
    <dgm:pt modelId="{DF79836F-254B-41C9-9F6E-B3656E7188FE}" type="pres">
      <dgm:prSet presAssocID="{4E911231-6B5C-45B1-8ED1-EB7D70FFE518}" presName="rootComposite" presStyleCnt="0"/>
      <dgm:spPr/>
    </dgm:pt>
    <dgm:pt modelId="{8AE61066-8812-4B58-9DFD-B1E0FFCABBFC}" type="pres">
      <dgm:prSet presAssocID="{4E911231-6B5C-45B1-8ED1-EB7D70FFE518}" presName="rootText" presStyleLbl="node3" presStyleIdx="1" presStyleCnt="3" custScaleX="56189" custScaleY="55029" custLinFactNeighborX="-126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1FA79C9-D0EE-43E1-9758-03E434594CC8}" type="pres">
      <dgm:prSet presAssocID="{4E911231-6B5C-45B1-8ED1-EB7D70FFE518}" presName="rootConnector" presStyleLbl="node3" presStyleIdx="1" presStyleCnt="3"/>
      <dgm:spPr/>
      <dgm:t>
        <a:bodyPr/>
        <a:lstStyle/>
        <a:p>
          <a:endParaRPr lang="es-ES"/>
        </a:p>
      </dgm:t>
    </dgm:pt>
    <dgm:pt modelId="{F8A50648-CB48-4D73-A8FA-E75D7E79E547}" type="pres">
      <dgm:prSet presAssocID="{4E911231-6B5C-45B1-8ED1-EB7D70FFE518}" presName="hierChild4" presStyleCnt="0"/>
      <dgm:spPr/>
    </dgm:pt>
    <dgm:pt modelId="{E63853EA-3DD3-4C4E-8D2A-632F950890BA}" type="pres">
      <dgm:prSet presAssocID="{4E911231-6B5C-45B1-8ED1-EB7D70FFE518}" presName="hierChild5" presStyleCnt="0"/>
      <dgm:spPr/>
    </dgm:pt>
    <dgm:pt modelId="{77E41FCD-7301-4CAD-899D-7C5520BBE1C0}" type="pres">
      <dgm:prSet presAssocID="{7F9E90B3-E3BF-4AFD-BA63-3DA06268C35F}" presName="hierChild5" presStyleCnt="0"/>
      <dgm:spPr/>
    </dgm:pt>
    <dgm:pt modelId="{06A473AC-5C82-4AFC-9795-A99D5A4E3C9C}" type="pres">
      <dgm:prSet presAssocID="{55FD1DB6-3627-42EA-BBD4-ECABA52BBDBB}" presName="Name37" presStyleLbl="parChTrans1D2" presStyleIdx="1" presStyleCnt="2"/>
      <dgm:spPr/>
      <dgm:t>
        <a:bodyPr/>
        <a:lstStyle/>
        <a:p>
          <a:endParaRPr lang="es-ES"/>
        </a:p>
      </dgm:t>
    </dgm:pt>
    <dgm:pt modelId="{11797785-1A80-44A2-B51A-1845F4C761B3}" type="pres">
      <dgm:prSet presAssocID="{224F9CFA-5594-4A25-A288-F9DA7D82EE17}" presName="hierRoot2" presStyleCnt="0">
        <dgm:presLayoutVars>
          <dgm:hierBranch/>
        </dgm:presLayoutVars>
      </dgm:prSet>
      <dgm:spPr/>
    </dgm:pt>
    <dgm:pt modelId="{B650119F-B2C2-4624-ADC6-A54A03193DC3}" type="pres">
      <dgm:prSet presAssocID="{224F9CFA-5594-4A25-A288-F9DA7D82EE17}" presName="rootComposite" presStyleCnt="0"/>
      <dgm:spPr/>
    </dgm:pt>
    <dgm:pt modelId="{F5F11782-C374-4E63-BEEC-4150BD150C04}" type="pres">
      <dgm:prSet presAssocID="{224F9CFA-5594-4A25-A288-F9DA7D82EE17}" presName="rootText" presStyleLbl="node2" presStyleIdx="1" presStyleCnt="2" custScaleX="56189" custScaleY="55029" custLinFactNeighborX="-227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C0905DD-EF8D-4595-840B-BF7E2D01939E}" type="pres">
      <dgm:prSet presAssocID="{224F9CFA-5594-4A25-A288-F9DA7D82EE17}" presName="rootConnector" presStyleLbl="node2" presStyleIdx="1" presStyleCnt="2"/>
      <dgm:spPr/>
      <dgm:t>
        <a:bodyPr/>
        <a:lstStyle/>
        <a:p>
          <a:endParaRPr lang="es-ES"/>
        </a:p>
      </dgm:t>
    </dgm:pt>
    <dgm:pt modelId="{2EC0EB8E-EF54-46A8-96CE-B98F01B47E10}" type="pres">
      <dgm:prSet presAssocID="{224F9CFA-5594-4A25-A288-F9DA7D82EE17}" presName="hierChild4" presStyleCnt="0"/>
      <dgm:spPr/>
    </dgm:pt>
    <dgm:pt modelId="{7F09B3B0-18CD-43AE-9166-C90F7C62B063}" type="pres">
      <dgm:prSet presAssocID="{655346BF-0D93-410B-A186-2BA2D4B00109}" presName="Name35" presStyleLbl="parChTrans1D3" presStyleIdx="2" presStyleCnt="3"/>
      <dgm:spPr/>
      <dgm:t>
        <a:bodyPr/>
        <a:lstStyle/>
        <a:p>
          <a:endParaRPr lang="es-ES"/>
        </a:p>
      </dgm:t>
    </dgm:pt>
    <dgm:pt modelId="{5D424BE8-3304-4D8F-8805-3C653D749563}" type="pres">
      <dgm:prSet presAssocID="{C16F4C90-0964-4D38-982A-8817E042ED39}" presName="hierRoot2" presStyleCnt="0">
        <dgm:presLayoutVars>
          <dgm:hierBranch/>
        </dgm:presLayoutVars>
      </dgm:prSet>
      <dgm:spPr/>
    </dgm:pt>
    <dgm:pt modelId="{542DCBDF-45C7-4CEB-947B-A54D4F423CA8}" type="pres">
      <dgm:prSet presAssocID="{C16F4C90-0964-4D38-982A-8817E042ED39}" presName="rootComposite" presStyleCnt="0"/>
      <dgm:spPr/>
    </dgm:pt>
    <dgm:pt modelId="{2CD2C907-3BCB-4F39-BD5F-E606597A447B}" type="pres">
      <dgm:prSet presAssocID="{C16F4C90-0964-4D38-982A-8817E042ED39}" presName="rootText" presStyleLbl="node3" presStyleIdx="2" presStyleCnt="3" custScaleX="56189" custScaleY="55029" custLinFactNeighborX="-227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6A145B8-5F70-475D-8B41-B34E91FC5BDF}" type="pres">
      <dgm:prSet presAssocID="{C16F4C90-0964-4D38-982A-8817E042ED39}" presName="rootConnector" presStyleLbl="node3" presStyleIdx="2" presStyleCnt="3"/>
      <dgm:spPr/>
      <dgm:t>
        <a:bodyPr/>
        <a:lstStyle/>
        <a:p>
          <a:endParaRPr lang="es-ES"/>
        </a:p>
      </dgm:t>
    </dgm:pt>
    <dgm:pt modelId="{55F230EC-C3DA-4310-AD94-3C3D7356698E}" type="pres">
      <dgm:prSet presAssocID="{C16F4C90-0964-4D38-982A-8817E042ED39}" presName="hierChild4" presStyleCnt="0"/>
      <dgm:spPr/>
    </dgm:pt>
    <dgm:pt modelId="{69E72078-E2F6-4493-A269-0CB5024A537B}" type="pres">
      <dgm:prSet presAssocID="{C16F4C90-0964-4D38-982A-8817E042ED39}" presName="hierChild5" presStyleCnt="0"/>
      <dgm:spPr/>
    </dgm:pt>
    <dgm:pt modelId="{505CB545-1E71-49A8-A3F9-08C15DE82B7F}" type="pres">
      <dgm:prSet presAssocID="{224F9CFA-5594-4A25-A288-F9DA7D82EE1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CCE059F9-9ACB-4E56-B6D7-38F55EC46CB8}" type="presOf" srcId="{655346BF-0D93-410B-A186-2BA2D4B00109}" destId="{7F09B3B0-18CD-43AE-9166-C90F7C62B063}" srcOrd="0" destOrd="0" presId="urn:microsoft.com/office/officeart/2005/8/layout/orgChart1"/>
    <dgm:cxn modelId="{8FBB80EA-9E03-4EE2-96B7-B4E06F6E6D77}" type="presOf" srcId="{C16F4C90-0964-4D38-982A-8817E042ED39}" destId="{F6A145B8-5F70-475D-8B41-B34E91FC5BDF}" srcOrd="1" destOrd="0" presId="urn:microsoft.com/office/officeart/2005/8/layout/orgChart1"/>
    <dgm:cxn modelId="{9CF69AD7-F717-4E12-AE5D-7461CD738952}" type="presOf" srcId="{224F9CFA-5594-4A25-A288-F9DA7D82EE17}" destId="{F5F11782-C374-4E63-BEEC-4150BD150C04}" srcOrd="0" destOrd="0" presId="urn:microsoft.com/office/officeart/2005/8/layout/orgChart1"/>
    <dgm:cxn modelId="{88DF88A2-39B8-495E-94D6-7D46E890B21C}" type="presOf" srcId="{7F9E90B3-E3BF-4AFD-BA63-3DA06268C35F}" destId="{A72CDAEB-77F3-4602-8D7C-ED4C7274390F}" srcOrd="0" destOrd="0" presId="urn:microsoft.com/office/officeart/2005/8/layout/orgChart1"/>
    <dgm:cxn modelId="{B20A8568-F06E-4E87-8A67-89B833524B2D}" srcId="{9DEA55C1-E59C-4B5B-90DC-1D0B54C2B20C}" destId="{224F9CFA-5594-4A25-A288-F9DA7D82EE17}" srcOrd="1" destOrd="0" parTransId="{55FD1DB6-3627-42EA-BBD4-ECABA52BBDBB}" sibTransId="{0DCF5768-F6BD-4D3D-A39F-D55353DFED26}"/>
    <dgm:cxn modelId="{31236670-C21E-4AEF-A8A9-603BB2A02B2B}" type="presOf" srcId="{463741BB-725B-4699-91BC-D315D23FBD55}" destId="{60750280-7CFD-4D48-9D97-E0748C8B3E5F}" srcOrd="0" destOrd="0" presId="urn:microsoft.com/office/officeart/2005/8/layout/orgChart1"/>
    <dgm:cxn modelId="{1976BF48-7D64-4995-837F-50F4453D827D}" type="presOf" srcId="{C16F4C90-0964-4D38-982A-8817E042ED39}" destId="{2CD2C907-3BCB-4F39-BD5F-E606597A447B}" srcOrd="0" destOrd="0" presId="urn:microsoft.com/office/officeart/2005/8/layout/orgChart1"/>
    <dgm:cxn modelId="{9BECDA8D-D46D-4AC3-A712-F74CC5E3CDE2}" type="presOf" srcId="{224F9CFA-5594-4A25-A288-F9DA7D82EE17}" destId="{3C0905DD-EF8D-4595-840B-BF7E2D01939E}" srcOrd="1" destOrd="0" presId="urn:microsoft.com/office/officeart/2005/8/layout/orgChart1"/>
    <dgm:cxn modelId="{C7D25726-83AA-4D44-8662-4DA91D53FAD5}" type="presOf" srcId="{463741BB-725B-4699-91BC-D315D23FBD55}" destId="{889D44F7-FE09-42AE-B5C7-E9F714DBFF7F}" srcOrd="1" destOrd="0" presId="urn:microsoft.com/office/officeart/2005/8/layout/orgChart1"/>
    <dgm:cxn modelId="{0B69EE2E-7BD7-4FFE-B72F-9551C025132F}" type="presOf" srcId="{49C29467-6129-4EDE-A973-E5515480AE9D}" destId="{13058531-49EA-49CF-B502-D19571AB02A5}" srcOrd="0" destOrd="0" presId="urn:microsoft.com/office/officeart/2005/8/layout/orgChart1"/>
    <dgm:cxn modelId="{A2A7C6CF-2B5F-4271-BC30-6DEE83415E41}" srcId="{9DEA55C1-E59C-4B5B-90DC-1D0B54C2B20C}" destId="{7F9E90B3-E3BF-4AFD-BA63-3DA06268C35F}" srcOrd="0" destOrd="0" parTransId="{56B6F5BC-8B2C-4825-AAED-C8646154D67C}" sibTransId="{67EA6364-6261-4216-9D02-5482E96991F9}"/>
    <dgm:cxn modelId="{9017A94C-76FF-4D64-9F9A-126066B1963F}" type="presOf" srcId="{56B6F5BC-8B2C-4825-AAED-C8646154D67C}" destId="{68C5B6C2-DF28-4D70-A85C-8DB7ECED8AC7}" srcOrd="0" destOrd="0" presId="urn:microsoft.com/office/officeart/2005/8/layout/orgChart1"/>
    <dgm:cxn modelId="{5FB8DA97-603D-41B7-A2FB-B39D45D910F3}" type="presOf" srcId="{FA799D6D-93D6-4ADF-87F3-7C79D4FBF73F}" destId="{C142E9DC-A010-48EB-AAB2-1E392BC0EB5B}" srcOrd="0" destOrd="0" presId="urn:microsoft.com/office/officeart/2005/8/layout/orgChart1"/>
    <dgm:cxn modelId="{B945EC83-2A6D-46C6-AB48-BC041B167F69}" srcId="{7F9E90B3-E3BF-4AFD-BA63-3DA06268C35F}" destId="{4E911231-6B5C-45B1-8ED1-EB7D70FFE518}" srcOrd="1" destOrd="0" parTransId="{49C29467-6129-4EDE-A973-E5515480AE9D}" sibTransId="{872210BF-4C70-45F8-A061-985234A28FF7}"/>
    <dgm:cxn modelId="{BCCBE7C6-7E50-4E83-A8FE-D075CFCC092D}" srcId="{224F9CFA-5594-4A25-A288-F9DA7D82EE17}" destId="{C16F4C90-0964-4D38-982A-8817E042ED39}" srcOrd="0" destOrd="0" parTransId="{655346BF-0D93-410B-A186-2BA2D4B00109}" sibTransId="{592326C0-C932-4115-A02B-B1EC9B130F70}"/>
    <dgm:cxn modelId="{FB4B055E-0934-4205-9EC7-786B578B45B4}" srcId="{7F9E90B3-E3BF-4AFD-BA63-3DA06268C35F}" destId="{463741BB-725B-4699-91BC-D315D23FBD55}" srcOrd="0" destOrd="0" parTransId="{FA799D6D-93D6-4ADF-87F3-7C79D4FBF73F}" sibTransId="{87F11D72-A1B6-4A2F-ABE5-A774C5A823E5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69F5C6C-EE5C-4A91-B88F-4847F6857CAB}" type="presOf" srcId="{4E911231-6B5C-45B1-8ED1-EB7D70FFE518}" destId="{B1FA79C9-D0EE-43E1-9758-03E434594CC8}" srcOrd="1" destOrd="0" presId="urn:microsoft.com/office/officeart/2005/8/layout/orgChart1"/>
    <dgm:cxn modelId="{4F724C5F-8B88-4236-89C3-4761B66F1A21}" type="presOf" srcId="{7F9E90B3-E3BF-4AFD-BA63-3DA06268C35F}" destId="{C141F865-9D98-4198-BA74-B9BA30075993}" srcOrd="1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31991511-39EB-4E72-BA72-B40BB0084372}" type="presOf" srcId="{55FD1DB6-3627-42EA-BBD4-ECABA52BBDBB}" destId="{06A473AC-5C82-4AFC-9795-A99D5A4E3C9C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FB6379E0-60A5-4719-997B-011B48C7A69A}" type="presOf" srcId="{4E911231-6B5C-45B1-8ED1-EB7D70FFE518}" destId="{8AE61066-8812-4B58-9DFD-B1E0FFCABBFC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D10D64E9-0CD2-4B13-871B-5E28214CDBAA}" type="presParOf" srcId="{05E8A0F8-8F4A-4D16-B455-9B21EE5D83FA}" destId="{68C5B6C2-DF28-4D70-A85C-8DB7ECED8AC7}" srcOrd="0" destOrd="0" presId="urn:microsoft.com/office/officeart/2005/8/layout/orgChart1"/>
    <dgm:cxn modelId="{DD76D606-FFDD-4CF2-9BB3-4A6D2B5F84C6}" type="presParOf" srcId="{05E8A0F8-8F4A-4D16-B455-9B21EE5D83FA}" destId="{002145EF-C9E7-49D1-A70B-70E0775B1397}" srcOrd="1" destOrd="0" presId="urn:microsoft.com/office/officeart/2005/8/layout/orgChart1"/>
    <dgm:cxn modelId="{524BCAFF-06B0-43F5-AAFD-94B43016BECD}" type="presParOf" srcId="{002145EF-C9E7-49D1-A70B-70E0775B1397}" destId="{95A3FD11-B2DC-40D0-8CD7-563EE415F158}" srcOrd="0" destOrd="0" presId="urn:microsoft.com/office/officeart/2005/8/layout/orgChart1"/>
    <dgm:cxn modelId="{9316EB21-91E3-4BEC-AAA6-17677497590F}" type="presParOf" srcId="{95A3FD11-B2DC-40D0-8CD7-563EE415F158}" destId="{A72CDAEB-77F3-4602-8D7C-ED4C7274390F}" srcOrd="0" destOrd="0" presId="urn:microsoft.com/office/officeart/2005/8/layout/orgChart1"/>
    <dgm:cxn modelId="{200EB371-8065-41CA-ACB6-852F41E9205A}" type="presParOf" srcId="{95A3FD11-B2DC-40D0-8CD7-563EE415F158}" destId="{C141F865-9D98-4198-BA74-B9BA30075993}" srcOrd="1" destOrd="0" presId="urn:microsoft.com/office/officeart/2005/8/layout/orgChart1"/>
    <dgm:cxn modelId="{A9225541-1FBC-4546-963E-CD8777DE317F}" type="presParOf" srcId="{002145EF-C9E7-49D1-A70B-70E0775B1397}" destId="{CBE6C6D9-4FC0-4BA2-BFAB-4DE7F3371A7E}" srcOrd="1" destOrd="0" presId="urn:microsoft.com/office/officeart/2005/8/layout/orgChart1"/>
    <dgm:cxn modelId="{21AD9792-1810-4686-986C-9EF8B50D25E2}" type="presParOf" srcId="{CBE6C6D9-4FC0-4BA2-BFAB-4DE7F3371A7E}" destId="{C142E9DC-A010-48EB-AAB2-1E392BC0EB5B}" srcOrd="0" destOrd="0" presId="urn:microsoft.com/office/officeart/2005/8/layout/orgChart1"/>
    <dgm:cxn modelId="{9E874962-83BB-47EE-8C67-4D67C8F682B2}" type="presParOf" srcId="{CBE6C6D9-4FC0-4BA2-BFAB-4DE7F3371A7E}" destId="{E99CA99E-5CB6-4C26-BF34-16EB374F7F64}" srcOrd="1" destOrd="0" presId="urn:microsoft.com/office/officeart/2005/8/layout/orgChart1"/>
    <dgm:cxn modelId="{AB4214A1-AF08-48D2-9FEB-09565258E051}" type="presParOf" srcId="{E99CA99E-5CB6-4C26-BF34-16EB374F7F64}" destId="{ADBEB54F-1B6B-4F3A-8C3E-3F052331BBD3}" srcOrd="0" destOrd="0" presId="urn:microsoft.com/office/officeart/2005/8/layout/orgChart1"/>
    <dgm:cxn modelId="{0BF1CAE6-EA6A-4596-95FE-4327EEFEBD58}" type="presParOf" srcId="{ADBEB54F-1B6B-4F3A-8C3E-3F052331BBD3}" destId="{60750280-7CFD-4D48-9D97-E0748C8B3E5F}" srcOrd="0" destOrd="0" presId="urn:microsoft.com/office/officeart/2005/8/layout/orgChart1"/>
    <dgm:cxn modelId="{5F557A5A-93C8-48C6-8F87-C9EC76292642}" type="presParOf" srcId="{ADBEB54F-1B6B-4F3A-8C3E-3F052331BBD3}" destId="{889D44F7-FE09-42AE-B5C7-E9F714DBFF7F}" srcOrd="1" destOrd="0" presId="urn:microsoft.com/office/officeart/2005/8/layout/orgChart1"/>
    <dgm:cxn modelId="{B13A9106-A3B8-49DB-8BE3-F7E1B80F68A2}" type="presParOf" srcId="{E99CA99E-5CB6-4C26-BF34-16EB374F7F64}" destId="{D502A570-A53B-4C90-AF8D-858CA9C5B598}" srcOrd="1" destOrd="0" presId="urn:microsoft.com/office/officeart/2005/8/layout/orgChart1"/>
    <dgm:cxn modelId="{BD06D218-B899-45E4-B5E4-910E9738493B}" type="presParOf" srcId="{E99CA99E-5CB6-4C26-BF34-16EB374F7F64}" destId="{E8379FCA-DE2B-4DD7-9B73-874A0D884100}" srcOrd="2" destOrd="0" presId="urn:microsoft.com/office/officeart/2005/8/layout/orgChart1"/>
    <dgm:cxn modelId="{5E346D3A-FC60-4385-8DCA-ECA2F900C884}" type="presParOf" srcId="{CBE6C6D9-4FC0-4BA2-BFAB-4DE7F3371A7E}" destId="{13058531-49EA-49CF-B502-D19571AB02A5}" srcOrd="2" destOrd="0" presId="urn:microsoft.com/office/officeart/2005/8/layout/orgChart1"/>
    <dgm:cxn modelId="{55C789E8-83E4-4E6D-ACBB-8A5CBEFFE1D9}" type="presParOf" srcId="{CBE6C6D9-4FC0-4BA2-BFAB-4DE7F3371A7E}" destId="{E6E7E122-770F-43E8-952A-A4D788B9B364}" srcOrd="3" destOrd="0" presId="urn:microsoft.com/office/officeart/2005/8/layout/orgChart1"/>
    <dgm:cxn modelId="{8AA988AB-935E-4801-BF0E-020A41C4C3E9}" type="presParOf" srcId="{E6E7E122-770F-43E8-952A-A4D788B9B364}" destId="{DF79836F-254B-41C9-9F6E-B3656E7188FE}" srcOrd="0" destOrd="0" presId="urn:microsoft.com/office/officeart/2005/8/layout/orgChart1"/>
    <dgm:cxn modelId="{BC85C087-D33E-4059-AD7A-13F46F3ABEC8}" type="presParOf" srcId="{DF79836F-254B-41C9-9F6E-B3656E7188FE}" destId="{8AE61066-8812-4B58-9DFD-B1E0FFCABBFC}" srcOrd="0" destOrd="0" presId="urn:microsoft.com/office/officeart/2005/8/layout/orgChart1"/>
    <dgm:cxn modelId="{008B3021-9FB8-482D-9A46-CC22C7A500BB}" type="presParOf" srcId="{DF79836F-254B-41C9-9F6E-B3656E7188FE}" destId="{B1FA79C9-D0EE-43E1-9758-03E434594CC8}" srcOrd="1" destOrd="0" presId="urn:microsoft.com/office/officeart/2005/8/layout/orgChart1"/>
    <dgm:cxn modelId="{C67287BA-5D3F-46D0-BBBC-DBE8C0B67D4E}" type="presParOf" srcId="{E6E7E122-770F-43E8-952A-A4D788B9B364}" destId="{F8A50648-CB48-4D73-A8FA-E75D7E79E547}" srcOrd="1" destOrd="0" presId="urn:microsoft.com/office/officeart/2005/8/layout/orgChart1"/>
    <dgm:cxn modelId="{0B351BE9-7577-4AA3-B7BC-017D3461EBC9}" type="presParOf" srcId="{E6E7E122-770F-43E8-952A-A4D788B9B364}" destId="{E63853EA-3DD3-4C4E-8D2A-632F950890BA}" srcOrd="2" destOrd="0" presId="urn:microsoft.com/office/officeart/2005/8/layout/orgChart1"/>
    <dgm:cxn modelId="{F0D824E3-102D-497B-92ED-C057C3A93607}" type="presParOf" srcId="{002145EF-C9E7-49D1-A70B-70E0775B1397}" destId="{77E41FCD-7301-4CAD-899D-7C5520BBE1C0}" srcOrd="2" destOrd="0" presId="urn:microsoft.com/office/officeart/2005/8/layout/orgChart1"/>
    <dgm:cxn modelId="{C6A7A614-1EA9-4F1E-9500-C8128C70C1D8}" type="presParOf" srcId="{05E8A0F8-8F4A-4D16-B455-9B21EE5D83FA}" destId="{06A473AC-5C82-4AFC-9795-A99D5A4E3C9C}" srcOrd="2" destOrd="0" presId="urn:microsoft.com/office/officeart/2005/8/layout/orgChart1"/>
    <dgm:cxn modelId="{C9C9943B-3E2F-4576-B4E9-83929F137127}" type="presParOf" srcId="{05E8A0F8-8F4A-4D16-B455-9B21EE5D83FA}" destId="{11797785-1A80-44A2-B51A-1845F4C761B3}" srcOrd="3" destOrd="0" presId="urn:microsoft.com/office/officeart/2005/8/layout/orgChart1"/>
    <dgm:cxn modelId="{465FEC31-2B09-40BF-9CB4-2AB4B37C28AB}" type="presParOf" srcId="{11797785-1A80-44A2-B51A-1845F4C761B3}" destId="{B650119F-B2C2-4624-ADC6-A54A03193DC3}" srcOrd="0" destOrd="0" presId="urn:microsoft.com/office/officeart/2005/8/layout/orgChart1"/>
    <dgm:cxn modelId="{A15B77A4-2C29-4060-B366-D62ED5923ADE}" type="presParOf" srcId="{B650119F-B2C2-4624-ADC6-A54A03193DC3}" destId="{F5F11782-C374-4E63-BEEC-4150BD150C04}" srcOrd="0" destOrd="0" presId="urn:microsoft.com/office/officeart/2005/8/layout/orgChart1"/>
    <dgm:cxn modelId="{87AF8C88-55FD-480C-96C3-53CFE4D36C8D}" type="presParOf" srcId="{B650119F-B2C2-4624-ADC6-A54A03193DC3}" destId="{3C0905DD-EF8D-4595-840B-BF7E2D01939E}" srcOrd="1" destOrd="0" presId="urn:microsoft.com/office/officeart/2005/8/layout/orgChart1"/>
    <dgm:cxn modelId="{2452C44E-7A6D-4E4C-9890-A6E587ADEAAD}" type="presParOf" srcId="{11797785-1A80-44A2-B51A-1845F4C761B3}" destId="{2EC0EB8E-EF54-46A8-96CE-B98F01B47E10}" srcOrd="1" destOrd="0" presId="urn:microsoft.com/office/officeart/2005/8/layout/orgChart1"/>
    <dgm:cxn modelId="{464E11D7-02E4-4777-B1C1-B40132C6D6CA}" type="presParOf" srcId="{2EC0EB8E-EF54-46A8-96CE-B98F01B47E10}" destId="{7F09B3B0-18CD-43AE-9166-C90F7C62B063}" srcOrd="0" destOrd="0" presId="urn:microsoft.com/office/officeart/2005/8/layout/orgChart1"/>
    <dgm:cxn modelId="{8023EB24-FD45-42D1-A0A9-764CC90F81CA}" type="presParOf" srcId="{2EC0EB8E-EF54-46A8-96CE-B98F01B47E10}" destId="{5D424BE8-3304-4D8F-8805-3C653D749563}" srcOrd="1" destOrd="0" presId="urn:microsoft.com/office/officeart/2005/8/layout/orgChart1"/>
    <dgm:cxn modelId="{63080C5F-3FC8-419B-89EB-BE6D51E1139A}" type="presParOf" srcId="{5D424BE8-3304-4D8F-8805-3C653D749563}" destId="{542DCBDF-45C7-4CEB-947B-A54D4F423CA8}" srcOrd="0" destOrd="0" presId="urn:microsoft.com/office/officeart/2005/8/layout/orgChart1"/>
    <dgm:cxn modelId="{DC035A62-DDAF-4685-9B42-6249FF13743A}" type="presParOf" srcId="{542DCBDF-45C7-4CEB-947B-A54D4F423CA8}" destId="{2CD2C907-3BCB-4F39-BD5F-E606597A447B}" srcOrd="0" destOrd="0" presId="urn:microsoft.com/office/officeart/2005/8/layout/orgChart1"/>
    <dgm:cxn modelId="{5102F47E-99D3-4A8F-A767-04291475EB49}" type="presParOf" srcId="{542DCBDF-45C7-4CEB-947B-A54D4F423CA8}" destId="{F6A145B8-5F70-475D-8B41-B34E91FC5BDF}" srcOrd="1" destOrd="0" presId="urn:microsoft.com/office/officeart/2005/8/layout/orgChart1"/>
    <dgm:cxn modelId="{FA2628F6-917D-4F2E-9129-2077E58BBD81}" type="presParOf" srcId="{5D424BE8-3304-4D8F-8805-3C653D749563}" destId="{55F230EC-C3DA-4310-AD94-3C3D7356698E}" srcOrd="1" destOrd="0" presId="urn:microsoft.com/office/officeart/2005/8/layout/orgChart1"/>
    <dgm:cxn modelId="{ADC932F8-4EA5-464B-BC40-06D703D75F7C}" type="presParOf" srcId="{5D424BE8-3304-4D8F-8805-3C653D749563}" destId="{69E72078-E2F6-4493-A269-0CB5024A537B}" srcOrd="2" destOrd="0" presId="urn:microsoft.com/office/officeart/2005/8/layout/orgChart1"/>
    <dgm:cxn modelId="{96BDFFBB-03C0-4E5A-B879-B657E7BFAD49}" type="presParOf" srcId="{11797785-1A80-44A2-B51A-1845F4C761B3}" destId="{505CB545-1E71-49A8-A3F9-08C15DE82B7F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7D1C1E13-9232-4557-BF18-4BBE514AB07E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Comisario(a) General</a:t>
          </a:r>
        </a:p>
      </dgm:t>
    </dgm:pt>
    <dgm:pt modelId="{4ED6D103-E1FE-438C-B504-8001C62454A9}" type="parTrans" cxnId="{2029116A-24C9-49F7-8F4D-376A3CED5B7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7D513EA-F796-47AA-A9A4-5F4249A8CD15}" type="sibTrans" cxnId="{2029116A-24C9-49F7-8F4D-376A3CED5B7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Jefe (a) de Oficina</a:t>
          </a: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Mensajero(a)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Auxiliares Administrativos(as)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Abogado(a)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endParaRPr lang="es-ES" sz="1200" dirty="0"/>
        </a:p>
      </dgm:t>
    </dgm:pt>
    <dgm:pt modelId="{A416FDDB-075B-4108-B775-501BD37E53A0}" type="asst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Auxiliar</a:t>
          </a:r>
        </a:p>
      </dgm:t>
    </dgm:pt>
    <dgm:pt modelId="{8960D3B1-7781-46D0-B9C1-6726EB5D4829}" type="parTrans" cxnId="{4964E6C2-F107-412A-A215-1B118126F2C5}">
      <dgm:prSet/>
      <dgm:spPr/>
      <dgm:t>
        <a:bodyPr/>
        <a:lstStyle/>
        <a:p>
          <a:endParaRPr lang="es-ES" sz="1200" dirty="0"/>
        </a:p>
      </dgm:t>
    </dgm:pt>
    <dgm:pt modelId="{AD216BC0-E869-4D8E-93C3-E2D8B5DE453F}" type="sibTrans" cxnId="{4964E6C2-F107-412A-A215-1B118126F2C5}">
      <dgm:prSet/>
      <dgm:spPr/>
      <dgm:t>
        <a:bodyPr/>
        <a:lstStyle/>
        <a:p>
          <a:endParaRPr lang="es-ES" sz="1200" dirty="0"/>
        </a:p>
      </dgm:t>
    </dgm:pt>
    <dgm:pt modelId="{2FAC7B00-AA1E-46C6-AD3D-CD78309B3A38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Jurídico(a)</a:t>
          </a:r>
        </a:p>
      </dgm:t>
    </dgm:pt>
    <dgm:pt modelId="{1FE9B0C6-8EA9-46B5-B79F-B71EFE4EA82E}" type="parTrans" cxnId="{F432B284-A78F-4D0C-939B-F0106E90747A}">
      <dgm:prSet/>
      <dgm:spPr/>
      <dgm:t>
        <a:bodyPr/>
        <a:lstStyle/>
        <a:p>
          <a:endParaRPr lang="es-MX" sz="1200"/>
        </a:p>
      </dgm:t>
    </dgm:pt>
    <dgm:pt modelId="{37C5DCED-D0E1-4538-BF1A-E48108ED2E39}" type="sibTrans" cxnId="{F432B284-A78F-4D0C-939B-F0106E90747A}">
      <dgm:prSet/>
      <dgm:spPr/>
      <dgm:t>
        <a:bodyPr/>
        <a:lstStyle/>
        <a:p>
          <a:endParaRPr lang="es-MX" sz="1200"/>
        </a:p>
      </dgm:t>
    </dgm:pt>
    <dgm:pt modelId="{2326ED9A-742C-459E-AFA6-3FE59E59F2EA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cs typeface="Arial" panose="020B0604020202020204" pitchFamily="34" charset="0"/>
            </a:rPr>
            <a:t>Asesor(a)</a:t>
          </a:r>
        </a:p>
      </dgm:t>
    </dgm:pt>
    <dgm:pt modelId="{74411902-A428-487D-BDF3-80A5090238A0}" type="parTrans" cxnId="{3A08AEF6-5263-40AC-9F12-0B215C23C34D}">
      <dgm:prSet/>
      <dgm:spPr/>
      <dgm:t>
        <a:bodyPr/>
        <a:lstStyle/>
        <a:p>
          <a:endParaRPr lang="es-ES" sz="1200"/>
        </a:p>
      </dgm:t>
    </dgm:pt>
    <dgm:pt modelId="{619E07A4-0A8D-4372-8899-62C9C10F71DB}" type="sibTrans" cxnId="{3A08AEF6-5263-40AC-9F12-0B215C23C34D}">
      <dgm:prSet/>
      <dgm:spPr/>
      <dgm:t>
        <a:bodyPr/>
        <a:lstStyle/>
        <a:p>
          <a:endParaRPr lang="es-ES" sz="1200"/>
        </a:p>
      </dgm:t>
    </dgm:pt>
    <dgm:pt modelId="{CE8E931F-FA52-49DB-8E10-99DD10EE799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Analistas</a:t>
          </a:r>
        </a:p>
      </dgm:t>
    </dgm:pt>
    <dgm:pt modelId="{04758279-0C2C-4619-B6B2-FAD1E2A4B2C3}" type="parTrans" cxnId="{7F008537-7A9F-4ADD-8AC6-1630D2248F6F}">
      <dgm:prSet/>
      <dgm:spPr/>
      <dgm:t>
        <a:bodyPr/>
        <a:lstStyle/>
        <a:p>
          <a:endParaRPr lang="es-ES" sz="1200"/>
        </a:p>
      </dgm:t>
    </dgm:pt>
    <dgm:pt modelId="{61D7E433-CF43-42F9-97E6-EAF50D2FB0FD}" type="sibTrans" cxnId="{7F008537-7A9F-4ADD-8AC6-1630D2248F6F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DC027E0F-708F-4EA2-B9DA-63638F324B4C}" type="pres">
      <dgm:prSet presAssocID="{7D1C1E13-9232-4557-BF18-4BBE514AB07E}" presName="hierRoot1" presStyleCnt="0">
        <dgm:presLayoutVars>
          <dgm:hierBranch val="init"/>
        </dgm:presLayoutVars>
      </dgm:prSet>
      <dgm:spPr/>
    </dgm:pt>
    <dgm:pt modelId="{9FDDE171-E5F4-4B2E-BCC6-D6EC85209B1C}" type="pres">
      <dgm:prSet presAssocID="{7D1C1E13-9232-4557-BF18-4BBE514AB07E}" presName="rootComposite1" presStyleCnt="0"/>
      <dgm:spPr/>
    </dgm:pt>
    <dgm:pt modelId="{3F840048-576A-4463-835E-D05E1C3133C3}" type="pres">
      <dgm:prSet presAssocID="{7D1C1E13-9232-4557-BF18-4BBE514AB07E}" presName="rootText1" presStyleLbl="node0" presStyleIdx="0" presStyleCnt="1" custScaleX="152278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21BA950-E3B7-4F5B-9333-8490AE07CE0D}" type="pres">
      <dgm:prSet presAssocID="{7D1C1E13-9232-4557-BF18-4BBE514AB07E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2174221-57C7-4228-9B24-3FBA0B9EBD52}" type="pres">
      <dgm:prSet presAssocID="{7D1C1E13-9232-4557-BF18-4BBE514AB07E}" presName="hierChild2" presStyleCnt="0"/>
      <dgm:spPr/>
    </dgm:pt>
    <dgm:pt modelId="{5BA0AF2C-2DB2-4918-9495-6AD2EDFF053F}" type="pres">
      <dgm:prSet presAssocID="{1FE9B0C6-8EA9-46B5-B79F-B71EFE4EA82E}" presName="Name37" presStyleLbl="parChTrans1D2" presStyleIdx="0" presStyleCnt="3"/>
      <dgm:spPr/>
      <dgm:t>
        <a:bodyPr/>
        <a:lstStyle/>
        <a:p>
          <a:endParaRPr lang="es-MX"/>
        </a:p>
      </dgm:t>
    </dgm:pt>
    <dgm:pt modelId="{604B1F77-9B1C-4D88-B436-30077D751F8E}" type="pres">
      <dgm:prSet presAssocID="{2FAC7B00-AA1E-46C6-AD3D-CD78309B3A38}" presName="hierRoot2" presStyleCnt="0">
        <dgm:presLayoutVars>
          <dgm:hierBranch val="init"/>
        </dgm:presLayoutVars>
      </dgm:prSet>
      <dgm:spPr/>
    </dgm:pt>
    <dgm:pt modelId="{C2660C97-692D-4C11-A133-F11769FBB6A0}" type="pres">
      <dgm:prSet presAssocID="{2FAC7B00-AA1E-46C6-AD3D-CD78309B3A38}" presName="rootComposite" presStyleCnt="0"/>
      <dgm:spPr/>
    </dgm:pt>
    <dgm:pt modelId="{9AB9A094-906C-4743-8046-C8CDC622642B}" type="pres">
      <dgm:prSet presAssocID="{2FAC7B00-AA1E-46C6-AD3D-CD78309B3A38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5B5366E-65E9-4C66-A0C1-54662C24FBE3}" type="pres">
      <dgm:prSet presAssocID="{2FAC7B00-AA1E-46C6-AD3D-CD78309B3A38}" presName="rootConnector" presStyleLbl="node2" presStyleIdx="0" presStyleCnt="2"/>
      <dgm:spPr/>
      <dgm:t>
        <a:bodyPr/>
        <a:lstStyle/>
        <a:p>
          <a:endParaRPr lang="es-MX"/>
        </a:p>
      </dgm:t>
    </dgm:pt>
    <dgm:pt modelId="{ADB094F2-300B-49A4-8413-F2BAAD664D00}" type="pres">
      <dgm:prSet presAssocID="{2FAC7B00-AA1E-46C6-AD3D-CD78309B3A38}" presName="hierChild4" presStyleCnt="0"/>
      <dgm:spPr/>
    </dgm:pt>
    <dgm:pt modelId="{C7E77BC1-AEBC-4B5F-B811-50C8C51CCBF3}" type="pres">
      <dgm:prSet presAssocID="{2FAC7B00-AA1E-46C6-AD3D-CD78309B3A38}" presName="hierChild5" presStyleCnt="0"/>
      <dgm:spPr/>
    </dgm:pt>
    <dgm:pt modelId="{B3A1694A-E24F-4F56-A21C-DE3116BD31A3}" type="pres">
      <dgm:prSet presAssocID="{DC431621-F922-42D7-987E-BC6EADD572A1}" presName="Name37" presStyleLbl="parChTrans1D2" presStyleIdx="1" presStyleCnt="3"/>
      <dgm:spPr/>
      <dgm:t>
        <a:bodyPr/>
        <a:lstStyle/>
        <a:p>
          <a:endParaRPr lang="es-ES"/>
        </a:p>
      </dgm:t>
    </dgm:pt>
    <dgm:pt modelId="{B429856D-3DA0-4FEF-BDF2-2B75790A24EF}" type="pres">
      <dgm:prSet presAssocID="{9DEA55C1-E59C-4B5B-90DC-1D0B54C2B20C}" presName="hierRoot2" presStyleCnt="0">
        <dgm:presLayoutVars>
          <dgm:hierBranch/>
        </dgm:presLayoutVars>
      </dgm:prSet>
      <dgm:spPr/>
    </dgm:pt>
    <dgm:pt modelId="{D195F7B3-ACE9-414B-93E6-C968FD9C4A22}" type="pres">
      <dgm:prSet presAssocID="{9DEA55C1-E59C-4B5B-90DC-1D0B54C2B20C}" presName="rootComposite" presStyleCnt="0"/>
      <dgm:spPr/>
    </dgm:pt>
    <dgm:pt modelId="{74A3495A-9760-4B07-9B0A-DE4CCF551DEE}" type="pres">
      <dgm:prSet presAssocID="{9DEA55C1-E59C-4B5B-90DC-1D0B54C2B20C}" presName="rootText" presStyleLbl="node2" presStyleIdx="1" presStyleCnt="2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67B82BB-FA8A-47F4-9245-C21A6CE4A02E}" type="pres">
      <dgm:prSet presAssocID="{9DEA55C1-E59C-4B5B-90DC-1D0B54C2B20C}" presName="rootConnector" presStyleLbl="node2" presStyleIdx="1" presStyleCnt="2"/>
      <dgm:spPr/>
      <dgm:t>
        <a:bodyPr/>
        <a:lstStyle/>
        <a:p>
          <a:endParaRPr lang="es-ES"/>
        </a:p>
      </dgm:t>
    </dgm:pt>
    <dgm:pt modelId="{9B8AA9CD-31F3-485E-8D67-2BD6D2EB29E9}" type="pres">
      <dgm:prSet presAssocID="{9DEA55C1-E59C-4B5B-90DC-1D0B54C2B20C}" presName="hierChild4" presStyleCnt="0"/>
      <dgm:spPr/>
    </dgm:pt>
    <dgm:pt modelId="{FB62C0DC-A125-4D22-8168-682A35A82690}" type="pres">
      <dgm:prSet presAssocID="{ED044282-9709-409C-A329-2B868569F6BC}" presName="Name35" presStyleLbl="parChTrans1D3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3" presStyleIdx="0" presStyleCnt="3" custScaleX="109000" custScaleY="96889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3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BF592684-CBFE-4BDF-8EA0-3BD4D79BBE2C}" type="pres">
      <dgm:prSet presAssocID="{15D8348C-41C2-4A70-BC44-BE6B7E3AC350}" presName="Name35" presStyleLbl="parChTrans1D3" presStyleIdx="1" presStyleCnt="5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3" presStyleIdx="1" presStyleCnt="3" custScaleX="109000" custScaleY="96889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3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1127C134-B195-429B-BAB2-3E67C6087AE6}" type="pres">
      <dgm:prSet presAssocID="{04758279-0C2C-4619-B6B2-FAD1E2A4B2C3}" presName="Name35" presStyleLbl="parChTrans1D3" presStyleIdx="2" presStyleCnt="5"/>
      <dgm:spPr/>
      <dgm:t>
        <a:bodyPr/>
        <a:lstStyle/>
        <a:p>
          <a:endParaRPr lang="es-ES"/>
        </a:p>
      </dgm:t>
    </dgm:pt>
    <dgm:pt modelId="{620ACF42-22CC-42C6-A79F-1024F199C72A}" type="pres">
      <dgm:prSet presAssocID="{CE8E931F-FA52-49DB-8E10-99DD10EE799B}" presName="hierRoot2" presStyleCnt="0">
        <dgm:presLayoutVars>
          <dgm:hierBranch val="init"/>
        </dgm:presLayoutVars>
      </dgm:prSet>
      <dgm:spPr/>
    </dgm:pt>
    <dgm:pt modelId="{D9816D37-EB71-4ECC-A1FC-3CF7D2E5D554}" type="pres">
      <dgm:prSet presAssocID="{CE8E931F-FA52-49DB-8E10-99DD10EE799B}" presName="rootComposite" presStyleCnt="0"/>
      <dgm:spPr/>
    </dgm:pt>
    <dgm:pt modelId="{C16F961E-B6DA-4CB9-A868-1F8B08334610}" type="pres">
      <dgm:prSet presAssocID="{CE8E931F-FA52-49DB-8E10-99DD10EE799B}" presName="rootText" presStyleLbl="node3" presStyleIdx="2" presStyleCnt="3" custScaleX="109000" custScaleY="9688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AEA1C00-4927-43A9-A778-B3A4F0386F32}" type="pres">
      <dgm:prSet presAssocID="{CE8E931F-FA52-49DB-8E10-99DD10EE799B}" presName="rootConnector" presStyleLbl="node3" presStyleIdx="2" presStyleCnt="3"/>
      <dgm:spPr/>
      <dgm:t>
        <a:bodyPr/>
        <a:lstStyle/>
        <a:p>
          <a:endParaRPr lang="es-ES"/>
        </a:p>
      </dgm:t>
    </dgm:pt>
    <dgm:pt modelId="{1CC73017-F125-42DE-86E9-F82AD122E6C0}" type="pres">
      <dgm:prSet presAssocID="{CE8E931F-FA52-49DB-8E10-99DD10EE799B}" presName="hierChild4" presStyleCnt="0"/>
      <dgm:spPr/>
    </dgm:pt>
    <dgm:pt modelId="{3FF62B75-DCAE-4A16-997D-6F04EA28C5B6}" type="pres">
      <dgm:prSet presAssocID="{CE8E931F-FA52-49DB-8E10-99DD10EE799B}" presName="hierChild5" presStyleCnt="0"/>
      <dgm:spPr/>
    </dgm:pt>
    <dgm:pt modelId="{95739960-98A8-416E-8260-1CD70AAEBC9C}" type="pres">
      <dgm:prSet presAssocID="{9DEA55C1-E59C-4B5B-90DC-1D0B54C2B20C}" presName="hierChild5" presStyleCnt="0"/>
      <dgm:spPr/>
    </dgm:pt>
    <dgm:pt modelId="{84DF7A88-09E1-4F4F-80D0-2433B2C21A86}" type="pres">
      <dgm:prSet presAssocID="{8AE406FF-1ED1-4934-A5B6-7874694C824A}" presName="Name111" presStyleLbl="parChTrans1D3" presStyleIdx="3" presStyleCnt="5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2" presStyleIdx="0" presStyleCnt="2" custScaleX="96302" custScaleY="96779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2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D16472CA-23D0-4B3C-9877-BD7DB5F7EEE5}" type="pres">
      <dgm:prSet presAssocID="{8960D3B1-7781-46D0-B9C1-6726EB5D4829}" presName="Name111" presStyleLbl="parChTrans1D3" presStyleIdx="4" presStyleCnt="5"/>
      <dgm:spPr/>
      <dgm:t>
        <a:bodyPr/>
        <a:lstStyle/>
        <a:p>
          <a:endParaRPr lang="es-MX"/>
        </a:p>
      </dgm:t>
    </dgm:pt>
    <dgm:pt modelId="{F9531A70-215A-4747-B7B3-5ADBB974BF7C}" type="pres">
      <dgm:prSet presAssocID="{A416FDDB-075B-4108-B775-501BD37E53A0}" presName="hierRoot3" presStyleCnt="0">
        <dgm:presLayoutVars>
          <dgm:hierBranch val="init"/>
        </dgm:presLayoutVars>
      </dgm:prSet>
      <dgm:spPr/>
    </dgm:pt>
    <dgm:pt modelId="{9CCAC150-871A-4578-92C6-2F919A45DB19}" type="pres">
      <dgm:prSet presAssocID="{A416FDDB-075B-4108-B775-501BD37E53A0}" presName="rootComposite3" presStyleCnt="0"/>
      <dgm:spPr/>
    </dgm:pt>
    <dgm:pt modelId="{6FBA17E7-79A6-40BF-A0D1-17400AA784F9}" type="pres">
      <dgm:prSet presAssocID="{A416FDDB-075B-4108-B775-501BD37E53A0}" presName="rootText3" presStyleLbl="asst2" presStyleIdx="1" presStyleCnt="2" custScaleX="96302" custScaleY="96779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C68AC0E-368B-4DEA-9194-03ABB763E05C}" type="pres">
      <dgm:prSet presAssocID="{A416FDDB-075B-4108-B775-501BD37E53A0}" presName="rootConnector3" presStyleLbl="asst2" presStyleIdx="1" presStyleCnt="2"/>
      <dgm:spPr/>
      <dgm:t>
        <a:bodyPr/>
        <a:lstStyle/>
        <a:p>
          <a:endParaRPr lang="es-ES"/>
        </a:p>
      </dgm:t>
    </dgm:pt>
    <dgm:pt modelId="{D2B2890E-BC69-46BB-8CC7-B7C9705AF492}" type="pres">
      <dgm:prSet presAssocID="{A416FDDB-075B-4108-B775-501BD37E53A0}" presName="hierChild6" presStyleCnt="0"/>
      <dgm:spPr/>
    </dgm:pt>
    <dgm:pt modelId="{82978B27-AA14-4033-ACDF-D80BFAECC814}" type="pres">
      <dgm:prSet presAssocID="{A416FDDB-075B-4108-B775-501BD37E53A0}" presName="hierChild7" presStyleCnt="0"/>
      <dgm:spPr/>
    </dgm:pt>
    <dgm:pt modelId="{D541720C-0861-4C6E-9215-E5768383CAD5}" type="pres">
      <dgm:prSet presAssocID="{7D1C1E13-9232-4557-BF18-4BBE514AB07E}" presName="hierChild3" presStyleCnt="0"/>
      <dgm:spPr/>
    </dgm:pt>
    <dgm:pt modelId="{FE810424-3ABB-41B3-9536-6CFEEB2523A6}" type="pres">
      <dgm:prSet presAssocID="{74411902-A428-487D-BDF3-80A5090238A0}" presName="Name111" presStyleLbl="parChTrans1D2" presStyleIdx="2" presStyleCnt="3"/>
      <dgm:spPr/>
      <dgm:t>
        <a:bodyPr/>
        <a:lstStyle/>
        <a:p>
          <a:endParaRPr lang="es-ES"/>
        </a:p>
      </dgm:t>
    </dgm:pt>
    <dgm:pt modelId="{C5A7AC24-F911-45EB-896F-B8EEAC4B14A7}" type="pres">
      <dgm:prSet presAssocID="{2326ED9A-742C-459E-AFA6-3FE59E59F2EA}" presName="hierRoot3" presStyleCnt="0">
        <dgm:presLayoutVars>
          <dgm:hierBranch val="init"/>
        </dgm:presLayoutVars>
      </dgm:prSet>
      <dgm:spPr/>
    </dgm:pt>
    <dgm:pt modelId="{DE94C74D-8150-4AF1-AE84-D165D0F00FFF}" type="pres">
      <dgm:prSet presAssocID="{2326ED9A-742C-459E-AFA6-3FE59E59F2EA}" presName="rootComposite3" presStyleCnt="0"/>
      <dgm:spPr/>
    </dgm:pt>
    <dgm:pt modelId="{DEB690D0-E02D-4025-B1AD-E790302CE9C7}" type="pres">
      <dgm:prSet presAssocID="{2326ED9A-742C-459E-AFA6-3FE59E59F2EA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42C637E-D7E6-43FA-B8C9-3593220ED22D}" type="pres">
      <dgm:prSet presAssocID="{2326ED9A-742C-459E-AFA6-3FE59E59F2EA}" presName="rootConnector3" presStyleLbl="asst1" presStyleIdx="0" presStyleCnt="1"/>
      <dgm:spPr/>
      <dgm:t>
        <a:bodyPr/>
        <a:lstStyle/>
        <a:p>
          <a:endParaRPr lang="es-ES"/>
        </a:p>
      </dgm:t>
    </dgm:pt>
    <dgm:pt modelId="{AD3CF227-6BCC-4111-8CE5-301EBD2287C4}" type="pres">
      <dgm:prSet presAssocID="{2326ED9A-742C-459E-AFA6-3FE59E59F2EA}" presName="hierChild6" presStyleCnt="0"/>
      <dgm:spPr/>
    </dgm:pt>
    <dgm:pt modelId="{8F868885-D3E2-4489-82D0-ACEB2E5B7E43}" type="pres">
      <dgm:prSet presAssocID="{2326ED9A-742C-459E-AFA6-3FE59E59F2EA}" presName="hierChild7" presStyleCnt="0"/>
      <dgm:spPr/>
    </dgm:pt>
  </dgm:ptLst>
  <dgm:cxnLst>
    <dgm:cxn modelId="{CAC0E04C-6AF1-4754-B53A-9C3C2A71EA93}" type="presOf" srcId="{1FE9B0C6-8EA9-46B5-B79F-B71EFE4EA82E}" destId="{5BA0AF2C-2DB2-4918-9495-6AD2EDFF053F}" srcOrd="0" destOrd="0" presId="urn:microsoft.com/office/officeart/2005/8/layout/orgChart1"/>
    <dgm:cxn modelId="{C20C992D-BF75-404B-9601-5A2485DBF79F}" type="presOf" srcId="{9DEA55C1-E59C-4B5B-90DC-1D0B54C2B20C}" destId="{C67B82BB-FA8A-47F4-9245-C21A6CE4A02E}" srcOrd="1" destOrd="0" presId="urn:microsoft.com/office/officeart/2005/8/layout/orgChart1"/>
    <dgm:cxn modelId="{DE8DC77D-3B05-4BAD-83B5-4DCCAFD0B5A6}" type="presOf" srcId="{7D1C1E13-9232-4557-BF18-4BBE514AB07E}" destId="{3F840048-576A-4463-835E-D05E1C3133C3}" srcOrd="0" destOrd="0" presId="urn:microsoft.com/office/officeart/2005/8/layout/orgChart1"/>
    <dgm:cxn modelId="{E09CCA68-8C17-4034-BD8A-606C258DC4A1}" type="presOf" srcId="{CE8E931F-FA52-49DB-8E10-99DD10EE799B}" destId="{C16F961E-B6DA-4CB9-A868-1F8B08334610}" srcOrd="0" destOrd="0" presId="urn:microsoft.com/office/officeart/2005/8/layout/orgChart1"/>
    <dgm:cxn modelId="{BC45B58C-0D3C-4FBB-BF93-FFE2D441CB91}" type="presOf" srcId="{2FAC7B00-AA1E-46C6-AD3D-CD78309B3A38}" destId="{9AB9A094-906C-4743-8046-C8CDC622642B}" srcOrd="0" destOrd="0" presId="urn:microsoft.com/office/officeart/2005/8/layout/orgChart1"/>
    <dgm:cxn modelId="{133FA858-BCF3-476D-8781-812D6AC290E7}" type="presOf" srcId="{8960D3B1-7781-46D0-B9C1-6726EB5D4829}" destId="{D16472CA-23D0-4B3C-9877-BD7DB5F7EEE5}" srcOrd="0" destOrd="0" presId="urn:microsoft.com/office/officeart/2005/8/layout/orgChart1"/>
    <dgm:cxn modelId="{04F2596E-D83F-466D-8A6A-B43E852CD31C}" type="presOf" srcId="{41568039-9809-4B2B-BA51-64E0E23C2BBE}" destId="{19FBE8A8-D4BA-45D1-97CD-FF1210CD856F}" srcOrd="0" destOrd="0" presId="urn:microsoft.com/office/officeart/2005/8/layout/orgChart1"/>
    <dgm:cxn modelId="{FFC6AD86-2511-4F34-8773-93547D339E56}" type="presOf" srcId="{2326ED9A-742C-459E-AFA6-3FE59E59F2EA}" destId="{142C637E-D7E6-43FA-B8C9-3593220ED22D}" srcOrd="1" destOrd="0" presId="urn:microsoft.com/office/officeart/2005/8/layout/orgChart1"/>
    <dgm:cxn modelId="{8EF6BF26-E7C2-46BA-B44E-499178DC71DC}" srcId="{9DEA55C1-E59C-4B5B-90DC-1D0B54C2B20C}" destId="{249E77FC-7B70-4B62-8A63-35C970666788}" srcOrd="3" destOrd="0" parTransId="{8AE406FF-1ED1-4934-A5B6-7874694C824A}" sibTransId="{7DEB9F7D-2884-440C-9AAA-8C430E8966A0}"/>
    <dgm:cxn modelId="{FD42B93C-4A3F-4636-9AA4-9A2943896294}" type="presOf" srcId="{249E77FC-7B70-4B62-8A63-35C970666788}" destId="{2A54EBA9-5ADF-4115-A1E6-A8CF925559FD}" srcOrd="1" destOrd="0" presId="urn:microsoft.com/office/officeart/2005/8/layout/orgChart1"/>
    <dgm:cxn modelId="{CB154754-D04B-46B8-8817-E52762004858}" type="presOf" srcId="{04758279-0C2C-4619-B6B2-FAD1E2A4B2C3}" destId="{1127C134-B195-429B-BAB2-3E67C6087AE6}" srcOrd="0" destOrd="0" presId="urn:microsoft.com/office/officeart/2005/8/layout/orgChart1"/>
    <dgm:cxn modelId="{3A08AEF6-5263-40AC-9F12-0B215C23C34D}" srcId="{7D1C1E13-9232-4557-BF18-4BBE514AB07E}" destId="{2326ED9A-742C-459E-AFA6-3FE59E59F2EA}" srcOrd="2" destOrd="0" parTransId="{74411902-A428-487D-BDF3-80A5090238A0}" sibTransId="{619E07A4-0A8D-4372-8899-62C9C10F71DB}"/>
    <dgm:cxn modelId="{F1C8B3BF-651C-4D32-93F1-621648A5E070}" type="presOf" srcId="{A416FDDB-075B-4108-B775-501BD37E53A0}" destId="{EC68AC0E-368B-4DEA-9194-03ABB763E05C}" srcOrd="1" destOrd="0" presId="urn:microsoft.com/office/officeart/2005/8/layout/orgChart1"/>
    <dgm:cxn modelId="{20DB0ACC-B317-4362-B9AB-ECBD188711E1}" type="presOf" srcId="{7D1C1E13-9232-4557-BF18-4BBE514AB07E}" destId="{721BA950-E3B7-4F5B-9333-8490AE07CE0D}" srcOrd="1" destOrd="0" presId="urn:microsoft.com/office/officeart/2005/8/layout/orgChart1"/>
    <dgm:cxn modelId="{4C8C1776-097B-45C9-8459-0C095E0FAFED}" type="presOf" srcId="{12AE14D0-27D7-40F2-A1C2-C7F51F5026A7}" destId="{7C576A7F-97E5-41B2-A453-F3F548F4D3EA}" srcOrd="0" destOrd="0" presId="urn:microsoft.com/office/officeart/2005/8/layout/orgChart1"/>
    <dgm:cxn modelId="{606B40CA-CDAA-4CC0-9E9B-C65DC136E0F7}" type="presOf" srcId="{249E77FC-7B70-4B62-8A63-35C970666788}" destId="{D626C255-1536-4EB0-A4A3-D107C591C8D4}" srcOrd="0" destOrd="0" presId="urn:microsoft.com/office/officeart/2005/8/layout/orgChart1"/>
    <dgm:cxn modelId="{514261DA-A08C-4E11-A1C0-6F49CCFB8498}" type="presOf" srcId="{74411902-A428-487D-BDF3-80A5090238A0}" destId="{FE810424-3ABB-41B3-9536-6CFEEB2523A6}" srcOrd="0" destOrd="0" presId="urn:microsoft.com/office/officeart/2005/8/layout/orgChart1"/>
    <dgm:cxn modelId="{4865DC31-80AB-4678-98BA-7A14EE13016F}" type="presOf" srcId="{ED044282-9709-409C-A329-2B868569F6BC}" destId="{FB62C0DC-A125-4D22-8168-682A35A82690}" srcOrd="0" destOrd="0" presId="urn:microsoft.com/office/officeart/2005/8/layout/orgChart1"/>
    <dgm:cxn modelId="{A86B2E2D-44E7-4721-AE77-FF4A7444A1CE}" type="presOf" srcId="{41568039-9809-4B2B-BA51-64E0E23C2BBE}" destId="{D87ADB57-9DB4-476E-8E99-32492AEF6743}" srcOrd="1" destOrd="0" presId="urn:microsoft.com/office/officeart/2005/8/layout/orgChart1"/>
    <dgm:cxn modelId="{EF66C6D8-2289-4F39-9C85-04CFD0C8BD25}" type="presOf" srcId="{12AE14D0-27D7-40F2-A1C2-C7F51F5026A7}" destId="{453053D7-D80D-4229-A709-DBF0F5DE8E49}" srcOrd="1" destOrd="0" presId="urn:microsoft.com/office/officeart/2005/8/layout/orgChart1"/>
    <dgm:cxn modelId="{F646C9A4-940C-4595-8ABC-CB0EFA2999E8}" type="presOf" srcId="{8AE406FF-1ED1-4934-A5B6-7874694C824A}" destId="{84DF7A88-09E1-4F4F-80D0-2433B2C21A86}" srcOrd="0" destOrd="0" presId="urn:microsoft.com/office/officeart/2005/8/layout/orgChart1"/>
    <dgm:cxn modelId="{DA07964B-01C5-4031-BE4B-1070C12F955D}" type="presOf" srcId="{A416FDDB-075B-4108-B775-501BD37E53A0}" destId="{6FBA17E7-79A6-40BF-A0D1-17400AA784F9}" srcOrd="0" destOrd="0" presId="urn:microsoft.com/office/officeart/2005/8/layout/orgChart1"/>
    <dgm:cxn modelId="{496D1E5C-02B3-4628-843B-E153EC565619}" type="presOf" srcId="{9DEA55C1-E59C-4B5B-90DC-1D0B54C2B20C}" destId="{74A3495A-9760-4B07-9B0A-DE4CCF551DEE}" srcOrd="0" destOrd="0" presId="urn:microsoft.com/office/officeart/2005/8/layout/orgChart1"/>
    <dgm:cxn modelId="{4964E6C2-F107-412A-A215-1B118126F2C5}" srcId="{9DEA55C1-E59C-4B5B-90DC-1D0B54C2B20C}" destId="{A416FDDB-075B-4108-B775-501BD37E53A0}" srcOrd="4" destOrd="0" parTransId="{8960D3B1-7781-46D0-B9C1-6726EB5D4829}" sibTransId="{AD216BC0-E869-4D8E-93C3-E2D8B5DE453F}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F432B284-A78F-4D0C-939B-F0106E90747A}" srcId="{7D1C1E13-9232-4557-BF18-4BBE514AB07E}" destId="{2FAC7B00-AA1E-46C6-AD3D-CD78309B3A38}" srcOrd="0" destOrd="0" parTransId="{1FE9B0C6-8EA9-46B5-B79F-B71EFE4EA82E}" sibTransId="{37C5DCED-D0E1-4538-BF1A-E48108ED2E39}"/>
    <dgm:cxn modelId="{2029116A-24C9-49F7-8F4D-376A3CED5B72}" srcId="{BD3D72B1-EEF6-4EB4-803A-A74A6B419346}" destId="{7D1C1E13-9232-4557-BF18-4BBE514AB07E}" srcOrd="0" destOrd="0" parTransId="{4ED6D103-E1FE-438C-B504-8001C62454A9}" sibTransId="{B7D513EA-F796-47AA-A9A4-5F4249A8CD15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8AA8506F-FF50-4A23-850D-E3C6F9991860}" type="presOf" srcId="{2FAC7B00-AA1E-46C6-AD3D-CD78309B3A38}" destId="{E5B5366E-65E9-4C66-A0C1-54662C24FBE3}" srcOrd="1" destOrd="0" presId="urn:microsoft.com/office/officeart/2005/8/layout/orgChart1"/>
    <dgm:cxn modelId="{13475BC5-5E0F-4CF2-AA90-9FD7A9EF44FE}" type="presOf" srcId="{CE8E931F-FA52-49DB-8E10-99DD10EE799B}" destId="{4AEA1C00-4927-43A9-A778-B3A4F0386F32}" srcOrd="1" destOrd="0" presId="urn:microsoft.com/office/officeart/2005/8/layout/orgChart1"/>
    <dgm:cxn modelId="{249329A8-F917-44DE-879B-81493D40AFAF}" srcId="{7D1C1E13-9232-4557-BF18-4BBE514AB07E}" destId="{9DEA55C1-E59C-4B5B-90DC-1D0B54C2B20C}" srcOrd="1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7F008537-7A9F-4ADD-8AC6-1630D2248F6F}" srcId="{9DEA55C1-E59C-4B5B-90DC-1D0B54C2B20C}" destId="{CE8E931F-FA52-49DB-8E10-99DD10EE799B}" srcOrd="2" destOrd="0" parTransId="{04758279-0C2C-4619-B6B2-FAD1E2A4B2C3}" sibTransId="{61D7E433-CF43-42F9-97E6-EAF50D2FB0FD}"/>
    <dgm:cxn modelId="{F2EB64D3-A1E8-483E-8001-DC144269122E}" type="presOf" srcId="{2326ED9A-742C-459E-AFA6-3FE59E59F2EA}" destId="{DEB690D0-E02D-4025-B1AD-E790302CE9C7}" srcOrd="0" destOrd="0" presId="urn:microsoft.com/office/officeart/2005/8/layout/orgChart1"/>
    <dgm:cxn modelId="{EFCCA76A-400B-45D5-BBA5-AA1A350BBEAA}" type="presOf" srcId="{DC431621-F922-42D7-987E-BC6EADD572A1}" destId="{B3A1694A-E24F-4F56-A21C-DE3116BD31A3}" srcOrd="0" destOrd="0" presId="urn:microsoft.com/office/officeart/2005/8/layout/orgChart1"/>
    <dgm:cxn modelId="{8109CC33-EDE0-4242-8619-85FDE103AC8C}" type="presOf" srcId="{15D8348C-41C2-4A70-BC44-BE6B7E3AC350}" destId="{BF592684-CBFE-4BDF-8EA0-3BD4D79BBE2C}" srcOrd="0" destOrd="0" presId="urn:microsoft.com/office/officeart/2005/8/layout/orgChart1"/>
    <dgm:cxn modelId="{B45C9336-3574-40EF-BEBC-9E40EDBC0303}" type="presParOf" srcId="{B3263371-B20E-4D1C-87B0-F232DC5A756C}" destId="{DC027E0F-708F-4EA2-B9DA-63638F324B4C}" srcOrd="0" destOrd="0" presId="urn:microsoft.com/office/officeart/2005/8/layout/orgChart1"/>
    <dgm:cxn modelId="{BBF31227-FDC5-4CE8-BBE3-AE4F61FA9666}" type="presParOf" srcId="{DC027E0F-708F-4EA2-B9DA-63638F324B4C}" destId="{9FDDE171-E5F4-4B2E-BCC6-D6EC85209B1C}" srcOrd="0" destOrd="0" presId="urn:microsoft.com/office/officeart/2005/8/layout/orgChart1"/>
    <dgm:cxn modelId="{E5722EBC-0311-4033-BE24-C5DFC97546D1}" type="presParOf" srcId="{9FDDE171-E5F4-4B2E-BCC6-D6EC85209B1C}" destId="{3F840048-576A-4463-835E-D05E1C3133C3}" srcOrd="0" destOrd="0" presId="urn:microsoft.com/office/officeart/2005/8/layout/orgChart1"/>
    <dgm:cxn modelId="{0B07A8E4-0CAA-42C7-88C0-91A89F1566E1}" type="presParOf" srcId="{9FDDE171-E5F4-4B2E-BCC6-D6EC85209B1C}" destId="{721BA950-E3B7-4F5B-9333-8490AE07CE0D}" srcOrd="1" destOrd="0" presId="urn:microsoft.com/office/officeart/2005/8/layout/orgChart1"/>
    <dgm:cxn modelId="{F3F233BF-F9E8-46C4-95C3-2CD1A157948E}" type="presParOf" srcId="{DC027E0F-708F-4EA2-B9DA-63638F324B4C}" destId="{02174221-57C7-4228-9B24-3FBA0B9EBD52}" srcOrd="1" destOrd="0" presId="urn:microsoft.com/office/officeart/2005/8/layout/orgChart1"/>
    <dgm:cxn modelId="{B6583DAF-5B02-417A-B542-F074642A410B}" type="presParOf" srcId="{02174221-57C7-4228-9B24-3FBA0B9EBD52}" destId="{5BA0AF2C-2DB2-4918-9495-6AD2EDFF053F}" srcOrd="0" destOrd="0" presId="urn:microsoft.com/office/officeart/2005/8/layout/orgChart1"/>
    <dgm:cxn modelId="{5B811F3F-4E1A-45B3-A3B4-FB1CE6A80FFF}" type="presParOf" srcId="{02174221-57C7-4228-9B24-3FBA0B9EBD52}" destId="{604B1F77-9B1C-4D88-B436-30077D751F8E}" srcOrd="1" destOrd="0" presId="urn:microsoft.com/office/officeart/2005/8/layout/orgChart1"/>
    <dgm:cxn modelId="{DA32114E-6B93-4C86-B18F-AF3E88C3A4E3}" type="presParOf" srcId="{604B1F77-9B1C-4D88-B436-30077D751F8E}" destId="{C2660C97-692D-4C11-A133-F11769FBB6A0}" srcOrd="0" destOrd="0" presId="urn:microsoft.com/office/officeart/2005/8/layout/orgChart1"/>
    <dgm:cxn modelId="{78824D4D-1425-4870-BC8D-C787894F77A9}" type="presParOf" srcId="{C2660C97-692D-4C11-A133-F11769FBB6A0}" destId="{9AB9A094-906C-4743-8046-C8CDC622642B}" srcOrd="0" destOrd="0" presId="urn:microsoft.com/office/officeart/2005/8/layout/orgChart1"/>
    <dgm:cxn modelId="{B272C7DE-6A2B-433B-99AF-CEF95FD32E1C}" type="presParOf" srcId="{C2660C97-692D-4C11-A133-F11769FBB6A0}" destId="{E5B5366E-65E9-4C66-A0C1-54662C24FBE3}" srcOrd="1" destOrd="0" presId="urn:microsoft.com/office/officeart/2005/8/layout/orgChart1"/>
    <dgm:cxn modelId="{12D13114-F72D-4A5D-9E5F-67E3C31CCA62}" type="presParOf" srcId="{604B1F77-9B1C-4D88-B436-30077D751F8E}" destId="{ADB094F2-300B-49A4-8413-F2BAAD664D00}" srcOrd="1" destOrd="0" presId="urn:microsoft.com/office/officeart/2005/8/layout/orgChart1"/>
    <dgm:cxn modelId="{FBE8B317-9987-40D6-B40A-B08A04063DD5}" type="presParOf" srcId="{604B1F77-9B1C-4D88-B436-30077D751F8E}" destId="{C7E77BC1-AEBC-4B5F-B811-50C8C51CCBF3}" srcOrd="2" destOrd="0" presId="urn:microsoft.com/office/officeart/2005/8/layout/orgChart1"/>
    <dgm:cxn modelId="{4420CD59-4993-47FF-A029-5491737556F6}" type="presParOf" srcId="{02174221-57C7-4228-9B24-3FBA0B9EBD52}" destId="{B3A1694A-E24F-4F56-A21C-DE3116BD31A3}" srcOrd="2" destOrd="0" presId="urn:microsoft.com/office/officeart/2005/8/layout/orgChart1"/>
    <dgm:cxn modelId="{CC09EC8B-1454-41B3-9B34-8AF1101231B8}" type="presParOf" srcId="{02174221-57C7-4228-9B24-3FBA0B9EBD52}" destId="{B429856D-3DA0-4FEF-BDF2-2B75790A24EF}" srcOrd="3" destOrd="0" presId="urn:microsoft.com/office/officeart/2005/8/layout/orgChart1"/>
    <dgm:cxn modelId="{B19ED596-EF94-49B3-92F8-5DB6ACD44F94}" type="presParOf" srcId="{B429856D-3DA0-4FEF-BDF2-2B75790A24EF}" destId="{D195F7B3-ACE9-414B-93E6-C968FD9C4A22}" srcOrd="0" destOrd="0" presId="urn:microsoft.com/office/officeart/2005/8/layout/orgChart1"/>
    <dgm:cxn modelId="{A46C75B6-9847-48F8-9CC5-FA9601AFC769}" type="presParOf" srcId="{D195F7B3-ACE9-414B-93E6-C968FD9C4A22}" destId="{74A3495A-9760-4B07-9B0A-DE4CCF551DEE}" srcOrd="0" destOrd="0" presId="urn:microsoft.com/office/officeart/2005/8/layout/orgChart1"/>
    <dgm:cxn modelId="{609F18BD-7FE6-4128-94D0-7C381CF6688C}" type="presParOf" srcId="{D195F7B3-ACE9-414B-93E6-C968FD9C4A22}" destId="{C67B82BB-FA8A-47F4-9245-C21A6CE4A02E}" srcOrd="1" destOrd="0" presId="urn:microsoft.com/office/officeart/2005/8/layout/orgChart1"/>
    <dgm:cxn modelId="{FBA8D987-B696-4A03-B26C-63C2B8728F1D}" type="presParOf" srcId="{B429856D-3DA0-4FEF-BDF2-2B75790A24EF}" destId="{9B8AA9CD-31F3-485E-8D67-2BD6D2EB29E9}" srcOrd="1" destOrd="0" presId="urn:microsoft.com/office/officeart/2005/8/layout/orgChart1"/>
    <dgm:cxn modelId="{F8F5DD14-1A19-44AB-B539-5CD1D4CAE5CF}" type="presParOf" srcId="{9B8AA9CD-31F3-485E-8D67-2BD6D2EB29E9}" destId="{FB62C0DC-A125-4D22-8168-682A35A82690}" srcOrd="0" destOrd="0" presId="urn:microsoft.com/office/officeart/2005/8/layout/orgChart1"/>
    <dgm:cxn modelId="{1B78A1A3-EC38-4817-8F2E-4590934FC711}" type="presParOf" srcId="{9B8AA9CD-31F3-485E-8D67-2BD6D2EB29E9}" destId="{1294F536-9FA0-46F5-98BA-18EE92504E46}" srcOrd="1" destOrd="0" presId="urn:microsoft.com/office/officeart/2005/8/layout/orgChart1"/>
    <dgm:cxn modelId="{A788A46D-1131-4F79-A874-9D438C41E132}" type="presParOf" srcId="{1294F536-9FA0-46F5-98BA-18EE92504E46}" destId="{914CB05A-8D64-4CEB-98C4-DA11CADF5EF5}" srcOrd="0" destOrd="0" presId="urn:microsoft.com/office/officeart/2005/8/layout/orgChart1"/>
    <dgm:cxn modelId="{29F65E5A-E9DD-4E7A-B8B7-89F8EC2E2721}" type="presParOf" srcId="{914CB05A-8D64-4CEB-98C4-DA11CADF5EF5}" destId="{19FBE8A8-D4BA-45D1-97CD-FF1210CD856F}" srcOrd="0" destOrd="0" presId="urn:microsoft.com/office/officeart/2005/8/layout/orgChart1"/>
    <dgm:cxn modelId="{580AA389-9A30-445C-AB0F-F52D2AB9E578}" type="presParOf" srcId="{914CB05A-8D64-4CEB-98C4-DA11CADF5EF5}" destId="{D87ADB57-9DB4-476E-8E99-32492AEF6743}" srcOrd="1" destOrd="0" presId="urn:microsoft.com/office/officeart/2005/8/layout/orgChart1"/>
    <dgm:cxn modelId="{0CD555DD-ABA4-4531-9590-3469FEF6A27C}" type="presParOf" srcId="{1294F536-9FA0-46F5-98BA-18EE92504E46}" destId="{DBDE0C42-B65A-4FF4-A1B6-4A7374870D94}" srcOrd="1" destOrd="0" presId="urn:microsoft.com/office/officeart/2005/8/layout/orgChart1"/>
    <dgm:cxn modelId="{EF67BABC-1A83-4897-B40F-7655A5CB4F78}" type="presParOf" srcId="{1294F536-9FA0-46F5-98BA-18EE92504E46}" destId="{05F5590B-53D8-4D19-A747-694F7E5C5F12}" srcOrd="2" destOrd="0" presId="urn:microsoft.com/office/officeart/2005/8/layout/orgChart1"/>
    <dgm:cxn modelId="{85426616-5BA9-4E5C-96F3-DF6EC808206C}" type="presParOf" srcId="{9B8AA9CD-31F3-485E-8D67-2BD6D2EB29E9}" destId="{BF592684-CBFE-4BDF-8EA0-3BD4D79BBE2C}" srcOrd="2" destOrd="0" presId="urn:microsoft.com/office/officeart/2005/8/layout/orgChart1"/>
    <dgm:cxn modelId="{D51A02DB-BFB4-4157-8229-A96809EC4B3C}" type="presParOf" srcId="{9B8AA9CD-31F3-485E-8D67-2BD6D2EB29E9}" destId="{C8500CB5-83C0-450B-AAE1-C892DE8C0FC1}" srcOrd="3" destOrd="0" presId="urn:microsoft.com/office/officeart/2005/8/layout/orgChart1"/>
    <dgm:cxn modelId="{7CD71A1B-2414-4824-B1EA-F42E7CBC6954}" type="presParOf" srcId="{C8500CB5-83C0-450B-AAE1-C892DE8C0FC1}" destId="{BA438CBC-95FD-4B6F-89FB-D1DBC09D14CB}" srcOrd="0" destOrd="0" presId="urn:microsoft.com/office/officeart/2005/8/layout/orgChart1"/>
    <dgm:cxn modelId="{5B258FC8-4828-4EDD-8051-96876E639934}" type="presParOf" srcId="{BA438CBC-95FD-4B6F-89FB-D1DBC09D14CB}" destId="{7C576A7F-97E5-41B2-A453-F3F548F4D3EA}" srcOrd="0" destOrd="0" presId="urn:microsoft.com/office/officeart/2005/8/layout/orgChart1"/>
    <dgm:cxn modelId="{1948BFB2-DAE7-4E76-B0B2-1A87FBFBB0E8}" type="presParOf" srcId="{BA438CBC-95FD-4B6F-89FB-D1DBC09D14CB}" destId="{453053D7-D80D-4229-A709-DBF0F5DE8E49}" srcOrd="1" destOrd="0" presId="urn:microsoft.com/office/officeart/2005/8/layout/orgChart1"/>
    <dgm:cxn modelId="{176D205B-3073-46F1-93D9-935EDB28DFCB}" type="presParOf" srcId="{C8500CB5-83C0-450B-AAE1-C892DE8C0FC1}" destId="{17BEF8F9-B316-4B27-BDDB-31B4D251E6B3}" srcOrd="1" destOrd="0" presId="urn:microsoft.com/office/officeart/2005/8/layout/orgChart1"/>
    <dgm:cxn modelId="{FA155BD6-E23E-4E01-9571-3A1323D9CB40}" type="presParOf" srcId="{C8500CB5-83C0-450B-AAE1-C892DE8C0FC1}" destId="{8C2D9F3F-AEE3-4DCD-9754-B40EEBBFF7B1}" srcOrd="2" destOrd="0" presId="urn:microsoft.com/office/officeart/2005/8/layout/orgChart1"/>
    <dgm:cxn modelId="{0795727E-EA01-4856-9C22-0A1FA91BA64E}" type="presParOf" srcId="{9B8AA9CD-31F3-485E-8D67-2BD6D2EB29E9}" destId="{1127C134-B195-429B-BAB2-3E67C6087AE6}" srcOrd="4" destOrd="0" presId="urn:microsoft.com/office/officeart/2005/8/layout/orgChart1"/>
    <dgm:cxn modelId="{5074E26F-4D0A-43AB-8A5F-A980D58D6577}" type="presParOf" srcId="{9B8AA9CD-31F3-485E-8D67-2BD6D2EB29E9}" destId="{620ACF42-22CC-42C6-A79F-1024F199C72A}" srcOrd="5" destOrd="0" presId="urn:microsoft.com/office/officeart/2005/8/layout/orgChart1"/>
    <dgm:cxn modelId="{1FD35484-08D9-4633-95F7-BA2DC600BF8F}" type="presParOf" srcId="{620ACF42-22CC-42C6-A79F-1024F199C72A}" destId="{D9816D37-EB71-4ECC-A1FC-3CF7D2E5D554}" srcOrd="0" destOrd="0" presId="urn:microsoft.com/office/officeart/2005/8/layout/orgChart1"/>
    <dgm:cxn modelId="{B46A72BC-83DB-4411-8419-CF56D2762094}" type="presParOf" srcId="{D9816D37-EB71-4ECC-A1FC-3CF7D2E5D554}" destId="{C16F961E-B6DA-4CB9-A868-1F8B08334610}" srcOrd="0" destOrd="0" presId="urn:microsoft.com/office/officeart/2005/8/layout/orgChart1"/>
    <dgm:cxn modelId="{ED64DAF7-E018-46FE-A1EA-5C30146F1EE9}" type="presParOf" srcId="{D9816D37-EB71-4ECC-A1FC-3CF7D2E5D554}" destId="{4AEA1C00-4927-43A9-A778-B3A4F0386F32}" srcOrd="1" destOrd="0" presId="urn:microsoft.com/office/officeart/2005/8/layout/orgChart1"/>
    <dgm:cxn modelId="{3683085A-5DF2-4557-A8F6-7B7E0275022B}" type="presParOf" srcId="{620ACF42-22CC-42C6-A79F-1024F199C72A}" destId="{1CC73017-F125-42DE-86E9-F82AD122E6C0}" srcOrd="1" destOrd="0" presId="urn:microsoft.com/office/officeart/2005/8/layout/orgChart1"/>
    <dgm:cxn modelId="{B76B617D-4B99-426A-95DB-5C502A4686B5}" type="presParOf" srcId="{620ACF42-22CC-42C6-A79F-1024F199C72A}" destId="{3FF62B75-DCAE-4A16-997D-6F04EA28C5B6}" srcOrd="2" destOrd="0" presId="urn:microsoft.com/office/officeart/2005/8/layout/orgChart1"/>
    <dgm:cxn modelId="{763DEA97-6D43-4868-91F4-83CDA5254726}" type="presParOf" srcId="{B429856D-3DA0-4FEF-BDF2-2B75790A24EF}" destId="{95739960-98A8-416E-8260-1CD70AAEBC9C}" srcOrd="2" destOrd="0" presId="urn:microsoft.com/office/officeart/2005/8/layout/orgChart1"/>
    <dgm:cxn modelId="{29874717-5860-4F0F-B85A-D4BFF736B2E0}" type="presParOf" srcId="{95739960-98A8-416E-8260-1CD70AAEBC9C}" destId="{84DF7A88-09E1-4F4F-80D0-2433B2C21A86}" srcOrd="0" destOrd="0" presId="urn:microsoft.com/office/officeart/2005/8/layout/orgChart1"/>
    <dgm:cxn modelId="{4DBD8330-D2CB-4491-B61F-0DFE29B344DB}" type="presParOf" srcId="{95739960-98A8-416E-8260-1CD70AAEBC9C}" destId="{A0A65379-BDF0-4104-A7F0-643E77F9388B}" srcOrd="1" destOrd="0" presId="urn:microsoft.com/office/officeart/2005/8/layout/orgChart1"/>
    <dgm:cxn modelId="{4E22B6E2-0202-4755-84FF-5F61AAF3D828}" type="presParOf" srcId="{A0A65379-BDF0-4104-A7F0-643E77F9388B}" destId="{3784CFC3-F2D9-488A-AE9C-C3568DA512EE}" srcOrd="0" destOrd="0" presId="urn:microsoft.com/office/officeart/2005/8/layout/orgChart1"/>
    <dgm:cxn modelId="{8E2DEB5A-B879-4B0A-8A92-0ED0ED7D9592}" type="presParOf" srcId="{3784CFC3-F2D9-488A-AE9C-C3568DA512EE}" destId="{D626C255-1536-4EB0-A4A3-D107C591C8D4}" srcOrd="0" destOrd="0" presId="urn:microsoft.com/office/officeart/2005/8/layout/orgChart1"/>
    <dgm:cxn modelId="{E9C426FE-0477-42F9-9A54-EA50377D3C25}" type="presParOf" srcId="{3784CFC3-F2D9-488A-AE9C-C3568DA512EE}" destId="{2A54EBA9-5ADF-4115-A1E6-A8CF925559FD}" srcOrd="1" destOrd="0" presId="urn:microsoft.com/office/officeart/2005/8/layout/orgChart1"/>
    <dgm:cxn modelId="{18BC56FB-F721-4941-9E63-1D49472E6DB5}" type="presParOf" srcId="{A0A65379-BDF0-4104-A7F0-643E77F9388B}" destId="{86C08062-08DC-4E99-8089-B9A6DB7B0CC3}" srcOrd="1" destOrd="0" presId="urn:microsoft.com/office/officeart/2005/8/layout/orgChart1"/>
    <dgm:cxn modelId="{83E890EE-B682-4F13-BE5D-09718391EBDB}" type="presParOf" srcId="{A0A65379-BDF0-4104-A7F0-643E77F9388B}" destId="{1D30BE1A-1909-4D61-8B81-19B28E740DFA}" srcOrd="2" destOrd="0" presId="urn:microsoft.com/office/officeart/2005/8/layout/orgChart1"/>
    <dgm:cxn modelId="{72B7F7CF-A39C-43CB-9BC7-02930013EE12}" type="presParOf" srcId="{95739960-98A8-416E-8260-1CD70AAEBC9C}" destId="{D16472CA-23D0-4B3C-9877-BD7DB5F7EEE5}" srcOrd="2" destOrd="0" presId="urn:microsoft.com/office/officeart/2005/8/layout/orgChart1"/>
    <dgm:cxn modelId="{E1F6B5E0-7F07-4A30-913B-11C602156F6D}" type="presParOf" srcId="{95739960-98A8-416E-8260-1CD70AAEBC9C}" destId="{F9531A70-215A-4747-B7B3-5ADBB974BF7C}" srcOrd="3" destOrd="0" presId="urn:microsoft.com/office/officeart/2005/8/layout/orgChart1"/>
    <dgm:cxn modelId="{B484BE13-FC14-4BC3-BEDC-E2AA1EADCD77}" type="presParOf" srcId="{F9531A70-215A-4747-B7B3-5ADBB974BF7C}" destId="{9CCAC150-871A-4578-92C6-2F919A45DB19}" srcOrd="0" destOrd="0" presId="urn:microsoft.com/office/officeart/2005/8/layout/orgChart1"/>
    <dgm:cxn modelId="{88E86DB3-82C0-47BC-A6A8-0A950F7B0A4F}" type="presParOf" srcId="{9CCAC150-871A-4578-92C6-2F919A45DB19}" destId="{6FBA17E7-79A6-40BF-A0D1-17400AA784F9}" srcOrd="0" destOrd="0" presId="urn:microsoft.com/office/officeart/2005/8/layout/orgChart1"/>
    <dgm:cxn modelId="{79EC1378-9948-4474-87C1-EA5606FE7FF8}" type="presParOf" srcId="{9CCAC150-871A-4578-92C6-2F919A45DB19}" destId="{EC68AC0E-368B-4DEA-9194-03ABB763E05C}" srcOrd="1" destOrd="0" presId="urn:microsoft.com/office/officeart/2005/8/layout/orgChart1"/>
    <dgm:cxn modelId="{6E07D556-2F06-48A5-B062-93689B6C3589}" type="presParOf" srcId="{F9531A70-215A-4747-B7B3-5ADBB974BF7C}" destId="{D2B2890E-BC69-46BB-8CC7-B7C9705AF492}" srcOrd="1" destOrd="0" presId="urn:microsoft.com/office/officeart/2005/8/layout/orgChart1"/>
    <dgm:cxn modelId="{2E266F90-A00E-45A1-A019-3AEEB69749E5}" type="presParOf" srcId="{F9531A70-215A-4747-B7B3-5ADBB974BF7C}" destId="{82978B27-AA14-4033-ACDF-D80BFAECC814}" srcOrd="2" destOrd="0" presId="urn:microsoft.com/office/officeart/2005/8/layout/orgChart1"/>
    <dgm:cxn modelId="{6D311D47-9696-462E-849A-7DD4095FCEA2}" type="presParOf" srcId="{DC027E0F-708F-4EA2-B9DA-63638F324B4C}" destId="{D541720C-0861-4C6E-9215-E5768383CAD5}" srcOrd="2" destOrd="0" presId="urn:microsoft.com/office/officeart/2005/8/layout/orgChart1"/>
    <dgm:cxn modelId="{8C345929-FA29-49AA-B50F-399087ABB225}" type="presParOf" srcId="{D541720C-0861-4C6E-9215-E5768383CAD5}" destId="{FE810424-3ABB-41B3-9536-6CFEEB2523A6}" srcOrd="0" destOrd="0" presId="urn:microsoft.com/office/officeart/2005/8/layout/orgChart1"/>
    <dgm:cxn modelId="{0CAC4BFB-8F28-453A-807A-FF868BF9880A}" type="presParOf" srcId="{D541720C-0861-4C6E-9215-E5768383CAD5}" destId="{C5A7AC24-F911-45EB-896F-B8EEAC4B14A7}" srcOrd="1" destOrd="0" presId="urn:microsoft.com/office/officeart/2005/8/layout/orgChart1"/>
    <dgm:cxn modelId="{A390BE45-3903-437B-A3C3-0549B3D2C90D}" type="presParOf" srcId="{C5A7AC24-F911-45EB-896F-B8EEAC4B14A7}" destId="{DE94C74D-8150-4AF1-AE84-D165D0F00FFF}" srcOrd="0" destOrd="0" presId="urn:microsoft.com/office/officeart/2005/8/layout/orgChart1"/>
    <dgm:cxn modelId="{D7D11A2A-FE19-4264-87A5-FF1C4C5F2B20}" type="presParOf" srcId="{DE94C74D-8150-4AF1-AE84-D165D0F00FFF}" destId="{DEB690D0-E02D-4025-B1AD-E790302CE9C7}" srcOrd="0" destOrd="0" presId="urn:microsoft.com/office/officeart/2005/8/layout/orgChart1"/>
    <dgm:cxn modelId="{89F4EC58-6644-485F-A310-89DC8BF8D963}" type="presParOf" srcId="{DE94C74D-8150-4AF1-AE84-D165D0F00FFF}" destId="{142C637E-D7E6-43FA-B8C9-3593220ED22D}" srcOrd="1" destOrd="0" presId="urn:microsoft.com/office/officeart/2005/8/layout/orgChart1"/>
    <dgm:cxn modelId="{AC825097-A2B3-4E16-9380-932F6FE066CB}" type="presParOf" srcId="{C5A7AC24-F911-45EB-896F-B8EEAC4B14A7}" destId="{AD3CF227-6BCC-4111-8CE5-301EBD2287C4}" srcOrd="1" destOrd="0" presId="urn:microsoft.com/office/officeart/2005/8/layout/orgChart1"/>
    <dgm:cxn modelId="{7A2476A5-DA7D-49F5-9402-E4A37A628AB6}" type="presParOf" srcId="{C5A7AC24-F911-45EB-896F-B8EEAC4B14A7}" destId="{8F868885-D3E2-4489-82D0-ACEB2E5B7E4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Supervisores(as)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Área de Monitoreo</a:t>
          </a: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MX" altLang="es-MX" sz="1200" dirty="0" smtClean="0"/>
            <a:t>Analistas de Audio y Video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7F9E90B3-E3BF-4AFD-BA63-3DA06268C35F}">
      <dgm:prSet custT="1"/>
      <dgm:spPr/>
      <dgm:t>
        <a:bodyPr/>
        <a:lstStyle/>
        <a:p>
          <a:r>
            <a:rPr lang="es-MX" altLang="es-MX" sz="1200" dirty="0" smtClean="0"/>
            <a:t>Operadores(as) de Monitoreo</a:t>
          </a:r>
        </a:p>
      </dgm:t>
    </dgm:pt>
    <dgm:pt modelId="{67EA6364-6261-4216-9D02-5482E96991F9}" type="sibTrans" cxnId="{A2A7C6CF-2B5F-4271-BC30-6DEE83415E41}">
      <dgm:prSet/>
      <dgm:spPr/>
      <dgm:t>
        <a:bodyPr/>
        <a:lstStyle/>
        <a:p>
          <a:endParaRPr lang="es-ES" sz="1200" dirty="0"/>
        </a:p>
      </dgm:t>
    </dgm:pt>
    <dgm:pt modelId="{56B6F5BC-8B2C-4825-AAED-C8646154D67C}" type="parTrans" cxnId="{A2A7C6CF-2B5F-4271-BC30-6DEE83415E41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74586" custScaleY="1155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1" custScaleX="174586" custScaleY="139669" custLinFactNeighborY="-110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1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1" custScaleX="174586" custScaleY="139669" custLinFactNeighborY="-221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1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303376F4-38A9-4FB0-AAEB-BEF606352241}" type="pres">
      <dgm:prSet presAssocID="{56B6F5BC-8B2C-4825-AAED-C8646154D67C}" presName="Name35" presStyleLbl="parChTrans1D4" presStyleIdx="0" presStyleCnt="1"/>
      <dgm:spPr/>
      <dgm:t>
        <a:bodyPr/>
        <a:lstStyle/>
        <a:p>
          <a:endParaRPr lang="es-MX"/>
        </a:p>
      </dgm:t>
    </dgm:pt>
    <dgm:pt modelId="{002145EF-C9E7-49D1-A70B-70E0775B1397}" type="pres">
      <dgm:prSet presAssocID="{7F9E90B3-E3BF-4AFD-BA63-3DA06268C35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5A3FD11-B2DC-40D0-8CD7-563EE415F158}" type="pres">
      <dgm:prSet presAssocID="{7F9E90B3-E3BF-4AFD-BA63-3DA06268C35F}" presName="rootComposite" presStyleCnt="0"/>
      <dgm:spPr/>
      <dgm:t>
        <a:bodyPr/>
        <a:lstStyle/>
        <a:p>
          <a:endParaRPr lang="es-ES"/>
        </a:p>
      </dgm:t>
    </dgm:pt>
    <dgm:pt modelId="{A72CDAEB-77F3-4602-8D7C-ED4C7274390F}" type="pres">
      <dgm:prSet presAssocID="{7F9E90B3-E3BF-4AFD-BA63-3DA06268C35F}" presName="rootText" presStyleLbl="node4" presStyleIdx="0" presStyleCnt="1" custScaleX="174586" custScaleY="139669" custLinFactNeighborY="-221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41F865-9D98-4198-BA74-B9BA30075993}" type="pres">
      <dgm:prSet presAssocID="{7F9E90B3-E3BF-4AFD-BA63-3DA06268C35F}" presName="rootConnector" presStyleLbl="node4" presStyleIdx="0" presStyleCnt="1"/>
      <dgm:spPr/>
      <dgm:t>
        <a:bodyPr/>
        <a:lstStyle/>
        <a:p>
          <a:endParaRPr lang="es-ES"/>
        </a:p>
      </dgm:t>
    </dgm:pt>
    <dgm:pt modelId="{CBE6C6D9-4FC0-4BA2-BFAB-4DE7F3371A7E}" type="pres">
      <dgm:prSet presAssocID="{7F9E90B3-E3BF-4AFD-BA63-3DA06268C35F}" presName="hierChild4" presStyleCnt="0"/>
      <dgm:spPr/>
      <dgm:t>
        <a:bodyPr/>
        <a:lstStyle/>
        <a:p>
          <a:endParaRPr lang="es-ES"/>
        </a:p>
      </dgm:t>
    </dgm:pt>
    <dgm:pt modelId="{77E41FCD-7301-4CAD-899D-7C5520BBE1C0}" type="pres">
      <dgm:prSet presAssocID="{7F9E90B3-E3BF-4AFD-BA63-3DA06268C35F}" presName="hierChild5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FABC7933-D457-4B4D-8852-86C44886A678}" type="presOf" srcId="{7F9E90B3-E3BF-4AFD-BA63-3DA06268C35F}" destId="{C141F865-9D98-4198-BA74-B9BA30075993}" srcOrd="1" destOrd="0" presId="urn:microsoft.com/office/officeart/2005/8/layout/orgChart1"/>
    <dgm:cxn modelId="{0848D3FD-A4C6-4593-9B9D-EE2FFB5B3A20}" type="presOf" srcId="{7F9E90B3-E3BF-4AFD-BA63-3DA06268C35F}" destId="{A72CDAEB-77F3-4602-8D7C-ED4C7274390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A2A7C6CF-2B5F-4271-BC30-6DEE83415E41}" srcId="{2EC3689C-7BAA-4D8B-9BFA-26FA5F5F11A6}" destId="{7F9E90B3-E3BF-4AFD-BA63-3DA06268C35F}" srcOrd="0" destOrd="0" parTransId="{56B6F5BC-8B2C-4825-AAED-C8646154D67C}" sibTransId="{67EA6364-6261-4216-9D02-5482E96991F9}"/>
    <dgm:cxn modelId="{C5C82E30-C281-4E44-A81E-CE23D5A74AA3}" type="presOf" srcId="{56B6F5BC-8B2C-4825-AAED-C8646154D67C}" destId="{303376F4-38A9-4FB0-AAEB-BEF606352241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30E02DB-9988-4609-97C6-1660ABBC6F30}" type="presParOf" srcId="{6C8B4CA9-8A6B-4839-9B95-F2F66954329E}" destId="{303376F4-38A9-4FB0-AAEB-BEF606352241}" srcOrd="0" destOrd="0" presId="urn:microsoft.com/office/officeart/2005/8/layout/orgChart1"/>
    <dgm:cxn modelId="{15375B7C-9090-47B9-A36B-BD2E91784A1B}" type="presParOf" srcId="{6C8B4CA9-8A6B-4839-9B95-F2F66954329E}" destId="{002145EF-C9E7-49D1-A70B-70E0775B1397}" srcOrd="1" destOrd="0" presId="urn:microsoft.com/office/officeart/2005/8/layout/orgChart1"/>
    <dgm:cxn modelId="{D3DDE386-E71F-4BD1-A370-0984A6862149}" type="presParOf" srcId="{002145EF-C9E7-49D1-A70B-70E0775B1397}" destId="{95A3FD11-B2DC-40D0-8CD7-563EE415F158}" srcOrd="0" destOrd="0" presId="urn:microsoft.com/office/officeart/2005/8/layout/orgChart1"/>
    <dgm:cxn modelId="{2B77FBE9-9ADA-4A73-A65D-1D6761950731}" type="presParOf" srcId="{95A3FD11-B2DC-40D0-8CD7-563EE415F158}" destId="{A72CDAEB-77F3-4602-8D7C-ED4C7274390F}" srcOrd="0" destOrd="0" presId="urn:microsoft.com/office/officeart/2005/8/layout/orgChart1"/>
    <dgm:cxn modelId="{0BE4E10E-661F-4CAE-B786-E7963FC4BA3A}" type="presParOf" srcId="{95A3FD11-B2DC-40D0-8CD7-563EE415F158}" destId="{C141F865-9D98-4198-BA74-B9BA30075993}" srcOrd="1" destOrd="0" presId="urn:microsoft.com/office/officeart/2005/8/layout/orgChart1"/>
    <dgm:cxn modelId="{D7C378A7-697E-452C-B812-0944AF31D0C3}" type="presParOf" srcId="{002145EF-C9E7-49D1-A70B-70E0775B1397}" destId="{CBE6C6D9-4FC0-4BA2-BFAB-4DE7F3371A7E}" srcOrd="1" destOrd="0" presId="urn:microsoft.com/office/officeart/2005/8/layout/orgChart1"/>
    <dgm:cxn modelId="{18072A45-EB4D-47A0-8D99-75EFD5D3A1CE}" type="presParOf" srcId="{002145EF-C9E7-49D1-A70B-70E0775B1397}" destId="{77E41FCD-7301-4CAD-899D-7C5520BBE1C0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+mn-lt"/>
            </a:rPr>
            <a:t>Área de Servicio Profesional de Carrera Policial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+mn-lt"/>
            </a:rPr>
            <a:t>Coordinador(a) de Formación Inicial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+mn-lt"/>
            </a:rPr>
            <a:t>Director(a) de la Academia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+mn-lt"/>
            </a:rPr>
            <a:t>y Centro de Capacitación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+mn-lt"/>
            </a:rPr>
            <a:t>Continua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8191113-42DB-4890-A092-157D582761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+mn-lt"/>
            </a:rPr>
            <a:t>Área de Formación Física</a:t>
          </a:r>
        </a:p>
      </dgm:t>
    </dgm:pt>
    <dgm:pt modelId="{173AD5D1-7C51-44E0-9895-7186223082A5}" type="par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8CE91F2-D3DD-4ECD-9A4B-0C8E2511002C}" type="sib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B4D6952-914C-4B6B-BEED-0ADEDCEECE77}" type="asst">
      <dgm:prSet custT="1"/>
      <dgm:spPr/>
      <dgm:t>
        <a:bodyPr/>
        <a:lstStyle/>
        <a:p>
          <a:r>
            <a:rPr lang="es-MX" sz="1200" dirty="0" smtClean="0">
              <a:latin typeface="+mn-lt"/>
            </a:rPr>
            <a:t>Auxiliar</a:t>
          </a:r>
        </a:p>
      </dgm:t>
    </dgm:pt>
    <dgm:pt modelId="{C0C0D01A-8579-43A7-A46E-FF63C8A9746F}" type="parTrans" cxnId="{654DEB0E-8DA2-4AA4-8959-6BF7BA6132FB}">
      <dgm:prSet/>
      <dgm:spPr/>
      <dgm:t>
        <a:bodyPr/>
        <a:lstStyle/>
        <a:p>
          <a:endParaRPr lang="es-ES"/>
        </a:p>
      </dgm:t>
    </dgm:pt>
    <dgm:pt modelId="{40882ED2-CB1A-4835-92AD-C3677D2D9A1B}" type="sibTrans" cxnId="{654DEB0E-8DA2-4AA4-8959-6BF7BA6132FB}">
      <dgm:prSet/>
      <dgm:spPr/>
      <dgm:t>
        <a:bodyPr/>
        <a:lstStyle/>
        <a:p>
          <a:endParaRPr lang="es-ES"/>
        </a:p>
      </dgm:t>
    </dgm:pt>
    <dgm:pt modelId="{3D0BAC15-8866-43D0-8B70-CA4902F9B22F}" type="asst">
      <dgm:prSet custT="1"/>
      <dgm:spPr/>
      <dgm:t>
        <a:bodyPr/>
        <a:lstStyle/>
        <a:p>
          <a:r>
            <a:rPr lang="es-MX" sz="1200" dirty="0" smtClean="0">
              <a:latin typeface="+mn-lt"/>
            </a:rPr>
            <a:t>Jefe(a) Administrativo(a)</a:t>
          </a:r>
        </a:p>
      </dgm:t>
    </dgm:pt>
    <dgm:pt modelId="{9C8E6A2E-B8DE-4DFF-8708-2A2B30338874}" type="sibTrans" cxnId="{4D477CA1-03AC-47D2-9747-30AD065EBD27}">
      <dgm:prSet/>
      <dgm:spPr/>
      <dgm:t>
        <a:bodyPr/>
        <a:lstStyle/>
        <a:p>
          <a:endParaRPr lang="es-ES" sz="1200"/>
        </a:p>
      </dgm:t>
    </dgm:pt>
    <dgm:pt modelId="{C84C49C8-D55F-4ED4-B46E-0C19BAAA4CC1}" type="parTrans" cxnId="{4D477CA1-03AC-47D2-9747-30AD065EBD27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5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A7D480B0-4C73-431C-876E-C025808B2CAE}" type="pres">
      <dgm:prSet presAssocID="{173AD5D1-7C51-44E0-9895-7186223082A5}" presName="Name37" presStyleLbl="parChTrans1D2" presStyleIdx="2" presStyleCnt="5"/>
      <dgm:spPr/>
      <dgm:t>
        <a:bodyPr/>
        <a:lstStyle/>
        <a:p>
          <a:endParaRPr lang="es-MX"/>
        </a:p>
      </dgm:t>
    </dgm:pt>
    <dgm:pt modelId="{206D9773-916D-4CEC-A8A0-ED6F1EE506AC}" type="pres">
      <dgm:prSet presAssocID="{28191113-42DB-4890-A092-157D582761A1}" presName="hierRoot2" presStyleCnt="0">
        <dgm:presLayoutVars>
          <dgm:hierBranch val="init"/>
        </dgm:presLayoutVars>
      </dgm:prSet>
      <dgm:spPr/>
    </dgm:pt>
    <dgm:pt modelId="{3A82ABE9-2151-413C-B915-A5BB9790E28A}" type="pres">
      <dgm:prSet presAssocID="{28191113-42DB-4890-A092-157D582761A1}" presName="rootComposite" presStyleCnt="0"/>
      <dgm:spPr/>
    </dgm:pt>
    <dgm:pt modelId="{8A083F5A-ED43-4CA3-85E0-E3A0CBD8C9BA}" type="pres">
      <dgm:prSet presAssocID="{28191113-42DB-4890-A092-157D582761A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DC2F0C-8419-4302-B015-3D1AF6BC0E7C}" type="pres">
      <dgm:prSet presAssocID="{28191113-42DB-4890-A092-157D582761A1}" presName="rootConnector" presStyleLbl="node2" presStyleIdx="2" presStyleCnt="3"/>
      <dgm:spPr/>
      <dgm:t>
        <a:bodyPr/>
        <a:lstStyle/>
        <a:p>
          <a:endParaRPr lang="es-ES"/>
        </a:p>
      </dgm:t>
    </dgm:pt>
    <dgm:pt modelId="{5BC2F7E0-0FB5-4C83-A499-7741044B16C4}" type="pres">
      <dgm:prSet presAssocID="{28191113-42DB-4890-A092-157D582761A1}" presName="hierChild4" presStyleCnt="0"/>
      <dgm:spPr/>
    </dgm:pt>
    <dgm:pt modelId="{17CD3E3E-AA2B-42BD-96F6-5C2F972818EB}" type="pres">
      <dgm:prSet presAssocID="{28191113-42DB-4890-A092-157D582761A1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C7A7C989-AE90-47A3-A30B-254F1100553E}" type="pres">
      <dgm:prSet presAssocID="{C84C49C8-D55F-4ED4-B46E-0C19BAAA4CC1}" presName="Name111" presStyleLbl="parChTrans1D2" presStyleIdx="3" presStyleCnt="5"/>
      <dgm:spPr/>
      <dgm:t>
        <a:bodyPr/>
        <a:lstStyle/>
        <a:p>
          <a:endParaRPr lang="es-ES"/>
        </a:p>
      </dgm:t>
    </dgm:pt>
    <dgm:pt modelId="{0E775B90-6150-4124-A648-8A92BAB09248}" type="pres">
      <dgm:prSet presAssocID="{3D0BAC15-8866-43D0-8B70-CA4902F9B22F}" presName="hierRoot3" presStyleCnt="0">
        <dgm:presLayoutVars>
          <dgm:hierBranch val="init"/>
        </dgm:presLayoutVars>
      </dgm:prSet>
      <dgm:spPr/>
    </dgm:pt>
    <dgm:pt modelId="{125CD623-302D-4924-950A-9BDFCF994CB5}" type="pres">
      <dgm:prSet presAssocID="{3D0BAC15-8866-43D0-8B70-CA4902F9B22F}" presName="rootComposite3" presStyleCnt="0"/>
      <dgm:spPr/>
    </dgm:pt>
    <dgm:pt modelId="{8BE913BE-E4F1-4068-B8A1-967F9ABA9EF4}" type="pres">
      <dgm:prSet presAssocID="{3D0BAC15-8866-43D0-8B70-CA4902F9B22F}" presName="rootText3" presStyleLbl="asst1" presStyleIdx="0" presStyleCnt="2" custScaleX="85041" custScaleY="85041" custLinFactNeighborX="-462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3BB616-36FD-4AFF-81CA-A002351A3634}" type="pres">
      <dgm:prSet presAssocID="{3D0BAC15-8866-43D0-8B70-CA4902F9B22F}" presName="rootConnector3" presStyleLbl="asst1" presStyleIdx="0" presStyleCnt="2"/>
      <dgm:spPr/>
      <dgm:t>
        <a:bodyPr/>
        <a:lstStyle/>
        <a:p>
          <a:endParaRPr lang="es-ES"/>
        </a:p>
      </dgm:t>
    </dgm:pt>
    <dgm:pt modelId="{62BA118C-0F62-4379-A444-E72913A3977B}" type="pres">
      <dgm:prSet presAssocID="{3D0BAC15-8866-43D0-8B70-CA4902F9B22F}" presName="hierChild6" presStyleCnt="0"/>
      <dgm:spPr/>
    </dgm:pt>
    <dgm:pt modelId="{22B9E532-E94A-46D5-8579-001A4C22C7EB}" type="pres">
      <dgm:prSet presAssocID="{3D0BAC15-8866-43D0-8B70-CA4902F9B22F}" presName="hierChild7" presStyleCnt="0"/>
      <dgm:spPr/>
    </dgm:pt>
    <dgm:pt modelId="{645CD988-8605-4021-A78D-0FC9BE055A79}" type="pres">
      <dgm:prSet presAssocID="{C0C0D01A-8579-43A7-A46E-FF63C8A9746F}" presName="Name111" presStyleLbl="parChTrans1D2" presStyleIdx="4" presStyleCnt="5"/>
      <dgm:spPr/>
      <dgm:t>
        <a:bodyPr/>
        <a:lstStyle/>
        <a:p>
          <a:endParaRPr lang="es-ES"/>
        </a:p>
      </dgm:t>
    </dgm:pt>
    <dgm:pt modelId="{D3375C41-58B4-4637-8CCB-F9F981B9A8CF}" type="pres">
      <dgm:prSet presAssocID="{0B4D6952-914C-4B6B-BEED-0ADEDCEECE77}" presName="hierRoot3" presStyleCnt="0">
        <dgm:presLayoutVars>
          <dgm:hierBranch val="init"/>
        </dgm:presLayoutVars>
      </dgm:prSet>
      <dgm:spPr/>
    </dgm:pt>
    <dgm:pt modelId="{6A434AE2-FC91-4DB3-BC53-97C50C1F25E5}" type="pres">
      <dgm:prSet presAssocID="{0B4D6952-914C-4B6B-BEED-0ADEDCEECE77}" presName="rootComposite3" presStyleCnt="0"/>
      <dgm:spPr/>
    </dgm:pt>
    <dgm:pt modelId="{1B3CEB4D-3CA3-4DA3-9B8A-AA2417006306}" type="pres">
      <dgm:prSet presAssocID="{0B4D6952-914C-4B6B-BEED-0ADEDCEECE77}" presName="rootText3" presStyleLbl="asst1" presStyleIdx="1" presStyleCnt="2" custScaleX="85041" custScaleY="8504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AF19BC-5FFD-4F52-96DD-239BDCDD71A9}" type="pres">
      <dgm:prSet presAssocID="{0B4D6952-914C-4B6B-BEED-0ADEDCEECE77}" presName="rootConnector3" presStyleLbl="asst1" presStyleIdx="1" presStyleCnt="2"/>
      <dgm:spPr/>
      <dgm:t>
        <a:bodyPr/>
        <a:lstStyle/>
        <a:p>
          <a:endParaRPr lang="es-ES"/>
        </a:p>
      </dgm:t>
    </dgm:pt>
    <dgm:pt modelId="{2F9D1EB0-0D7B-4E55-92E5-CB6E7B6A0837}" type="pres">
      <dgm:prSet presAssocID="{0B4D6952-914C-4B6B-BEED-0ADEDCEECE77}" presName="hierChild6" presStyleCnt="0"/>
      <dgm:spPr/>
    </dgm:pt>
    <dgm:pt modelId="{D1E25FA1-6FE1-4E95-9D0D-DE64FE937965}" type="pres">
      <dgm:prSet presAssocID="{0B4D6952-914C-4B6B-BEED-0ADEDCEECE77}" presName="hierChild7" presStyleCnt="0"/>
      <dgm:spPr/>
    </dgm:pt>
  </dgm:ptLst>
  <dgm:cxnLst>
    <dgm:cxn modelId="{742D37DD-12A1-43CB-9043-50E14369379D}" srcId="{9DEA55C1-E59C-4B5B-90DC-1D0B54C2B20C}" destId="{28191113-42DB-4890-A092-157D582761A1}" srcOrd="2" destOrd="0" parTransId="{173AD5D1-7C51-44E0-9895-7186223082A5}" sibTransId="{08CE91F2-D3DD-4ECD-9A4B-0C8E2511002C}"/>
    <dgm:cxn modelId="{18C424AC-0853-488D-956B-805E9BE12A0A}" type="presOf" srcId="{28191113-42DB-4890-A092-157D582761A1}" destId="{2EDC2F0C-8419-4302-B015-3D1AF6BC0E7C}" srcOrd="1" destOrd="0" presId="urn:microsoft.com/office/officeart/2005/8/layout/orgChart1"/>
    <dgm:cxn modelId="{ABAA59F1-DD56-4095-816E-ED80398E5F99}" type="presOf" srcId="{C0C0D01A-8579-43A7-A46E-FF63C8A9746F}" destId="{645CD988-8605-4021-A78D-0FC9BE055A79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589D7B57-2E3B-4464-8AA7-2FA086A55C92}" type="presOf" srcId="{0B4D6952-914C-4B6B-BEED-0ADEDCEECE77}" destId="{AAAF19BC-5FFD-4F52-96DD-239BDCDD71A9}" srcOrd="1" destOrd="0" presId="urn:microsoft.com/office/officeart/2005/8/layout/orgChart1"/>
    <dgm:cxn modelId="{4D477CA1-03AC-47D2-9747-30AD065EBD27}" srcId="{9DEA55C1-E59C-4B5B-90DC-1D0B54C2B20C}" destId="{3D0BAC15-8866-43D0-8B70-CA4902F9B22F}" srcOrd="3" destOrd="0" parTransId="{C84C49C8-D55F-4ED4-B46E-0C19BAAA4CC1}" sibTransId="{9C8E6A2E-B8DE-4DFF-8708-2A2B30338874}"/>
    <dgm:cxn modelId="{654DEB0E-8DA2-4AA4-8959-6BF7BA6132FB}" srcId="{9DEA55C1-E59C-4B5B-90DC-1D0B54C2B20C}" destId="{0B4D6952-914C-4B6B-BEED-0ADEDCEECE77}" srcOrd="4" destOrd="0" parTransId="{C0C0D01A-8579-43A7-A46E-FF63C8A9746F}" sibTransId="{40882ED2-CB1A-4835-92AD-C3677D2D9A1B}"/>
    <dgm:cxn modelId="{126A8880-D538-4577-B017-24234004035B}" type="presOf" srcId="{3D0BAC15-8866-43D0-8B70-CA4902F9B22F}" destId="{8BE913BE-E4F1-4068-B8A1-967F9ABA9EF4}" srcOrd="0" destOrd="0" presId="urn:microsoft.com/office/officeart/2005/8/layout/orgChart1"/>
    <dgm:cxn modelId="{BF74A75F-90D1-4DE5-AF88-3CC6E81AC69D}" type="presOf" srcId="{0B4D6952-914C-4B6B-BEED-0ADEDCEECE77}" destId="{1B3CEB4D-3CA3-4DA3-9B8A-AA2417006306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0623D507-4EE3-4EB6-87E0-4879872232F6}" type="presOf" srcId="{C84C49C8-D55F-4ED4-B46E-0C19BAAA4CC1}" destId="{C7A7C989-AE90-47A3-A30B-254F1100553E}" srcOrd="0" destOrd="0" presId="urn:microsoft.com/office/officeart/2005/8/layout/orgChart1"/>
    <dgm:cxn modelId="{F2C1719F-4BFC-4C91-9E3F-9B302CF028D5}" type="presOf" srcId="{28191113-42DB-4890-A092-157D582761A1}" destId="{8A083F5A-ED43-4CA3-85E0-E3A0CBD8C9BA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77EB25A5-01C8-4B73-A9D8-54517D468C05}" type="presOf" srcId="{3D0BAC15-8866-43D0-8B70-CA4902F9B22F}" destId="{C13BB616-36FD-4AFF-81CA-A002351A3634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19134E6C-51A5-462E-8C77-A122FDB4F8C9}" type="presOf" srcId="{173AD5D1-7C51-44E0-9895-7186223082A5}" destId="{A7D480B0-4C73-431C-876E-C025808B2CAE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525F39F0-4838-4DF4-98E3-D72E91468E29}" type="presParOf" srcId="{05E8A0F8-8F4A-4D16-B455-9B21EE5D83FA}" destId="{A7D480B0-4C73-431C-876E-C025808B2CAE}" srcOrd="4" destOrd="0" presId="urn:microsoft.com/office/officeart/2005/8/layout/orgChart1"/>
    <dgm:cxn modelId="{E34F42A1-46CE-48CC-88E7-B198C0CEA7DD}" type="presParOf" srcId="{05E8A0F8-8F4A-4D16-B455-9B21EE5D83FA}" destId="{206D9773-916D-4CEC-A8A0-ED6F1EE506AC}" srcOrd="5" destOrd="0" presId="urn:microsoft.com/office/officeart/2005/8/layout/orgChart1"/>
    <dgm:cxn modelId="{3F1C1B08-EDE7-4350-A410-4965784C1DDD}" type="presParOf" srcId="{206D9773-916D-4CEC-A8A0-ED6F1EE506AC}" destId="{3A82ABE9-2151-413C-B915-A5BB9790E28A}" srcOrd="0" destOrd="0" presId="urn:microsoft.com/office/officeart/2005/8/layout/orgChart1"/>
    <dgm:cxn modelId="{3AEDD0A4-262B-45A8-ABBF-667B91C32C2E}" type="presParOf" srcId="{3A82ABE9-2151-413C-B915-A5BB9790E28A}" destId="{8A083F5A-ED43-4CA3-85E0-E3A0CBD8C9BA}" srcOrd="0" destOrd="0" presId="urn:microsoft.com/office/officeart/2005/8/layout/orgChart1"/>
    <dgm:cxn modelId="{9F393816-932E-4E52-9C3C-C954953103E1}" type="presParOf" srcId="{3A82ABE9-2151-413C-B915-A5BB9790E28A}" destId="{2EDC2F0C-8419-4302-B015-3D1AF6BC0E7C}" srcOrd="1" destOrd="0" presId="urn:microsoft.com/office/officeart/2005/8/layout/orgChart1"/>
    <dgm:cxn modelId="{427C9265-5C18-4DA7-843C-DEBD09222D8A}" type="presParOf" srcId="{206D9773-916D-4CEC-A8A0-ED6F1EE506AC}" destId="{5BC2F7E0-0FB5-4C83-A499-7741044B16C4}" srcOrd="1" destOrd="0" presId="urn:microsoft.com/office/officeart/2005/8/layout/orgChart1"/>
    <dgm:cxn modelId="{A66C5FB2-36C1-4D72-9AE3-DDABA29732FA}" type="presParOf" srcId="{206D9773-916D-4CEC-A8A0-ED6F1EE506AC}" destId="{17CD3E3E-AA2B-42BD-96F6-5C2F972818EB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5B98D4DC-F7CE-43C9-B29A-78869E66B491}" type="presParOf" srcId="{E6CFA08A-7145-470C-A659-6A725D85622B}" destId="{C7A7C989-AE90-47A3-A30B-254F1100553E}" srcOrd="0" destOrd="0" presId="urn:microsoft.com/office/officeart/2005/8/layout/orgChart1"/>
    <dgm:cxn modelId="{903A03D4-CB44-4CF9-ACCE-3338AA520348}" type="presParOf" srcId="{E6CFA08A-7145-470C-A659-6A725D85622B}" destId="{0E775B90-6150-4124-A648-8A92BAB09248}" srcOrd="1" destOrd="0" presId="urn:microsoft.com/office/officeart/2005/8/layout/orgChart1"/>
    <dgm:cxn modelId="{A4715BFA-CA7D-45D6-8B8A-5B156070E468}" type="presParOf" srcId="{0E775B90-6150-4124-A648-8A92BAB09248}" destId="{125CD623-302D-4924-950A-9BDFCF994CB5}" srcOrd="0" destOrd="0" presId="urn:microsoft.com/office/officeart/2005/8/layout/orgChart1"/>
    <dgm:cxn modelId="{AC4E0A42-4CD1-4F31-8ADC-030AF7DB9D3E}" type="presParOf" srcId="{125CD623-302D-4924-950A-9BDFCF994CB5}" destId="{8BE913BE-E4F1-4068-B8A1-967F9ABA9EF4}" srcOrd="0" destOrd="0" presId="urn:microsoft.com/office/officeart/2005/8/layout/orgChart1"/>
    <dgm:cxn modelId="{23E2EFBF-F88C-4922-BF38-CD00C2F5BE33}" type="presParOf" srcId="{125CD623-302D-4924-950A-9BDFCF994CB5}" destId="{C13BB616-36FD-4AFF-81CA-A002351A3634}" srcOrd="1" destOrd="0" presId="urn:microsoft.com/office/officeart/2005/8/layout/orgChart1"/>
    <dgm:cxn modelId="{77AF0B81-B2CB-4A9E-AB49-6CBA091CCBB5}" type="presParOf" srcId="{0E775B90-6150-4124-A648-8A92BAB09248}" destId="{62BA118C-0F62-4379-A444-E72913A3977B}" srcOrd="1" destOrd="0" presId="urn:microsoft.com/office/officeart/2005/8/layout/orgChart1"/>
    <dgm:cxn modelId="{2ED312BB-A652-4071-8CA0-404E9EA89EF7}" type="presParOf" srcId="{0E775B90-6150-4124-A648-8A92BAB09248}" destId="{22B9E532-E94A-46D5-8579-001A4C22C7EB}" srcOrd="2" destOrd="0" presId="urn:microsoft.com/office/officeart/2005/8/layout/orgChart1"/>
    <dgm:cxn modelId="{F816E852-12DD-4947-9EBF-F246A093DDC8}" type="presParOf" srcId="{E6CFA08A-7145-470C-A659-6A725D85622B}" destId="{645CD988-8605-4021-A78D-0FC9BE055A79}" srcOrd="2" destOrd="0" presId="urn:microsoft.com/office/officeart/2005/8/layout/orgChart1"/>
    <dgm:cxn modelId="{0CBA64CB-25A7-42BA-8E80-8D0A0132FD08}" type="presParOf" srcId="{E6CFA08A-7145-470C-A659-6A725D85622B}" destId="{D3375C41-58B4-4637-8CCB-F9F981B9A8CF}" srcOrd="3" destOrd="0" presId="urn:microsoft.com/office/officeart/2005/8/layout/orgChart1"/>
    <dgm:cxn modelId="{7E694AC7-2DF1-4D5A-A5EA-BA0188ECA4F3}" type="presParOf" srcId="{D3375C41-58B4-4637-8CCB-F9F981B9A8CF}" destId="{6A434AE2-FC91-4DB3-BC53-97C50C1F25E5}" srcOrd="0" destOrd="0" presId="urn:microsoft.com/office/officeart/2005/8/layout/orgChart1"/>
    <dgm:cxn modelId="{33722155-772B-4726-A13D-D02A28625075}" type="presParOf" srcId="{6A434AE2-FC91-4DB3-BC53-97C50C1F25E5}" destId="{1B3CEB4D-3CA3-4DA3-9B8A-AA2417006306}" srcOrd="0" destOrd="0" presId="urn:microsoft.com/office/officeart/2005/8/layout/orgChart1"/>
    <dgm:cxn modelId="{2D9DE9EC-48C6-456A-9C55-854008766E68}" type="presParOf" srcId="{6A434AE2-FC91-4DB3-BC53-97C50C1F25E5}" destId="{AAAF19BC-5FFD-4F52-96DD-239BDCDD71A9}" srcOrd="1" destOrd="0" presId="urn:microsoft.com/office/officeart/2005/8/layout/orgChart1"/>
    <dgm:cxn modelId="{F63747F4-F3CC-42CE-8692-5B34414E460E}" type="presParOf" srcId="{D3375C41-58B4-4637-8CCB-F9F981B9A8CF}" destId="{2F9D1EB0-0D7B-4E55-92E5-CB6E7B6A0837}" srcOrd="1" destOrd="0" presId="urn:microsoft.com/office/officeart/2005/8/layout/orgChart1"/>
    <dgm:cxn modelId="{FE713352-CC7D-431D-A809-353B56116663}" type="presParOf" srcId="{D3375C41-58B4-4637-8CCB-F9F981B9A8CF}" destId="{D1E25FA1-6FE1-4E95-9D0D-DE64FE93796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Recepcionista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latin typeface="+mn-lt"/>
            </a:rPr>
            <a:t>Jefe(a) Administrativo(a)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Área de Control y Estadísticas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Secretaria(o)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Área de Servicio Profesional de Carrera Policial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Nutriólogo(a)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98883E9-0DDD-412E-A83C-4E59D5E5218C}">
      <dgm:prSet custT="1"/>
      <dgm:spPr/>
      <dgm:t>
        <a:bodyPr/>
        <a:lstStyle/>
        <a:p>
          <a:r>
            <a:rPr lang="es-MX" altLang="es-MX" sz="1200" b="0" i="0" u="none" dirty="0" smtClean="0"/>
            <a:t>Psicólogo(a)</a:t>
          </a:r>
        </a:p>
      </dgm:t>
    </dgm:pt>
    <dgm:pt modelId="{2FED2A82-E2CA-41ED-A309-5237129F0EFD}" type="parTrans" cxnId="{ECF28D09-A288-4AC9-8C48-D1364FEFB093}">
      <dgm:prSet/>
      <dgm:spPr/>
      <dgm:t>
        <a:bodyPr/>
        <a:lstStyle/>
        <a:p>
          <a:endParaRPr lang="es-ES" sz="1200"/>
        </a:p>
      </dgm:t>
    </dgm:pt>
    <dgm:pt modelId="{1F035036-68D4-4310-A4B5-76DE8CD799C1}" type="sibTrans" cxnId="{ECF28D09-A288-4AC9-8C48-D1364FEFB093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LinFactNeighborY="-321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2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 val="init"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6DF39CBD-FBBE-4F2D-B41F-1FA46F7E27C9}" type="pres">
      <dgm:prSet presAssocID="{2FED2A82-E2CA-41ED-A309-5237129F0EFD}" presName="Name35" presStyleLbl="parChTrans1D3" presStyleIdx="1" presStyleCnt="2"/>
      <dgm:spPr/>
      <dgm:t>
        <a:bodyPr/>
        <a:lstStyle/>
        <a:p>
          <a:endParaRPr lang="es-ES"/>
        </a:p>
      </dgm:t>
    </dgm:pt>
    <dgm:pt modelId="{87B4EC3A-9097-45A5-A680-548D900C6ED6}" type="pres">
      <dgm:prSet presAssocID="{098883E9-0DDD-412E-A83C-4E59D5E5218C}" presName="hierRoot2" presStyleCnt="0">
        <dgm:presLayoutVars>
          <dgm:hierBranch val="init"/>
        </dgm:presLayoutVars>
      </dgm:prSet>
      <dgm:spPr/>
    </dgm:pt>
    <dgm:pt modelId="{59B09D6D-25AD-4EE4-B4BF-294C9F77F008}" type="pres">
      <dgm:prSet presAssocID="{098883E9-0DDD-412E-A83C-4E59D5E5218C}" presName="rootComposite" presStyleCnt="0"/>
      <dgm:spPr/>
    </dgm:pt>
    <dgm:pt modelId="{1A1FDEE1-B650-4D16-AF7A-061128FA17D7}" type="pres">
      <dgm:prSet presAssocID="{098883E9-0DDD-412E-A83C-4E59D5E5218C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DB9949E-2F55-4262-A225-75B3A8DF417F}" type="pres">
      <dgm:prSet presAssocID="{098883E9-0DDD-412E-A83C-4E59D5E5218C}" presName="rootConnector" presStyleLbl="node3" presStyleIdx="1" presStyleCnt="2"/>
      <dgm:spPr/>
      <dgm:t>
        <a:bodyPr/>
        <a:lstStyle/>
        <a:p>
          <a:endParaRPr lang="es-ES"/>
        </a:p>
      </dgm:t>
    </dgm:pt>
    <dgm:pt modelId="{6EA4C1DA-2421-4C48-99BA-A4B5245A8DA1}" type="pres">
      <dgm:prSet presAssocID="{098883E9-0DDD-412E-A83C-4E59D5E5218C}" presName="hierChild4" presStyleCnt="0"/>
      <dgm:spPr/>
    </dgm:pt>
    <dgm:pt modelId="{7BCC8928-6BD6-4DC4-9B0C-402515C6BC99}" type="pres">
      <dgm:prSet presAssocID="{098883E9-0DDD-412E-A83C-4E59D5E5218C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1" presStyleCnt="2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81257" custScaleY="69933" custLinFactNeighborY="-169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ECF28D09-A288-4AC9-8C48-D1364FEFB093}" srcId="{41568039-9809-4B2B-BA51-64E0E23C2BBE}" destId="{098883E9-0DDD-412E-A83C-4E59D5E5218C}" srcOrd="1" destOrd="0" parTransId="{2FED2A82-E2CA-41ED-A309-5237129F0EFD}" sibTransId="{1F035036-68D4-4310-A4B5-76DE8CD799C1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00F9AAE-723E-4C77-AA0A-B7B1078F29CC}" type="presOf" srcId="{2FED2A82-E2CA-41ED-A309-5237129F0EFD}" destId="{6DF39CBD-FBBE-4F2D-B41F-1FA46F7E27C9}" srcOrd="0" destOrd="0" presId="urn:microsoft.com/office/officeart/2005/8/layout/orgChart1"/>
    <dgm:cxn modelId="{C03AEE7C-814C-4CFD-89CE-841BBDCC53AC}" type="presOf" srcId="{098883E9-0DDD-412E-A83C-4E59D5E5218C}" destId="{CDB9949E-2F55-4262-A225-75B3A8DF417F}" srcOrd="1" destOrd="0" presId="urn:microsoft.com/office/officeart/2005/8/layout/orgChart1"/>
    <dgm:cxn modelId="{1805D3C6-91CA-4215-B07E-144EAC4642CB}" type="presOf" srcId="{098883E9-0DDD-412E-A83C-4E59D5E5218C}" destId="{1A1FDEE1-B650-4D16-AF7A-061128FA17D7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DC44431D-1F13-46A3-B6E1-BA3EF3874209}" type="presParOf" srcId="{DBDE0C42-B65A-4FF4-A1B6-4A7374870D94}" destId="{6DF39CBD-FBBE-4F2D-B41F-1FA46F7E27C9}" srcOrd="2" destOrd="0" presId="urn:microsoft.com/office/officeart/2005/8/layout/orgChart1"/>
    <dgm:cxn modelId="{528AC284-1C62-4C48-96E1-F8EF0CF30A0C}" type="presParOf" srcId="{DBDE0C42-B65A-4FF4-A1B6-4A7374870D94}" destId="{87B4EC3A-9097-45A5-A680-548D900C6ED6}" srcOrd="3" destOrd="0" presId="urn:microsoft.com/office/officeart/2005/8/layout/orgChart1"/>
    <dgm:cxn modelId="{461DC8F7-E020-478B-A6AF-070582010673}" type="presParOf" srcId="{87B4EC3A-9097-45A5-A680-548D900C6ED6}" destId="{59B09D6D-25AD-4EE4-B4BF-294C9F77F008}" srcOrd="0" destOrd="0" presId="urn:microsoft.com/office/officeart/2005/8/layout/orgChart1"/>
    <dgm:cxn modelId="{6C7C34A4-9EC3-44CD-AC3A-1793795B73A3}" type="presParOf" srcId="{59B09D6D-25AD-4EE4-B4BF-294C9F77F008}" destId="{1A1FDEE1-B650-4D16-AF7A-061128FA17D7}" srcOrd="0" destOrd="0" presId="urn:microsoft.com/office/officeart/2005/8/layout/orgChart1"/>
    <dgm:cxn modelId="{FC191AEC-AA73-4B82-970F-B94BCA60AA64}" type="presParOf" srcId="{59B09D6D-25AD-4EE4-B4BF-294C9F77F008}" destId="{CDB9949E-2F55-4262-A225-75B3A8DF417F}" srcOrd="1" destOrd="0" presId="urn:microsoft.com/office/officeart/2005/8/layout/orgChart1"/>
    <dgm:cxn modelId="{F0931D86-1E2A-4726-85B0-B1DE38261201}" type="presParOf" srcId="{87B4EC3A-9097-45A5-A680-548D900C6ED6}" destId="{6EA4C1DA-2421-4C48-99BA-A4B5245A8DA1}" srcOrd="1" destOrd="0" presId="urn:microsoft.com/office/officeart/2005/8/layout/orgChart1"/>
    <dgm:cxn modelId="{A951140E-E09B-428D-9152-C5C2A9281EB2}" type="presParOf" srcId="{87B4EC3A-9097-45A5-A680-548D900C6ED6}" destId="{7BCC8928-6BD6-4DC4-9B0C-402515C6BC99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Área de Instructores(as)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Coordinador(a) de Formación Inicial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Instructores(as)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Instructor(a) de Educación Física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E40DAF7-6325-4F0B-A198-035E8F918F1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Cadetes de Policía y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Tránsito</a:t>
          </a:r>
          <a:endParaRPr lang="es-ES" sz="1200" b="0" i="0" u="none" dirty="0"/>
        </a:p>
      </dgm:t>
    </dgm:pt>
    <dgm:pt modelId="{614F9FE7-3451-432A-9C09-5151D91A810C}" type="parTrans" cxnId="{A7213B73-9DBD-49ED-A9F4-7370C438B0E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79799B9-8362-49F2-BFFE-C8EF1B1E22E2}" type="sibTrans" cxnId="{A7213B73-9DBD-49ED-A9F4-7370C438B0E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954B4E6-0160-4C54-9C73-9A150034845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Abogado(a)</a:t>
          </a:r>
        </a:p>
      </dgm:t>
    </dgm:pt>
    <dgm:pt modelId="{068F78BF-09C2-45A5-B983-DB5E6CD7C47B}" type="parTrans" cxnId="{D8A32E10-A252-461C-8E62-E3671F0AB4CD}">
      <dgm:prSet/>
      <dgm:spPr/>
      <dgm:t>
        <a:bodyPr/>
        <a:lstStyle/>
        <a:p>
          <a:endParaRPr lang="es-ES"/>
        </a:p>
      </dgm:t>
    </dgm:pt>
    <dgm:pt modelId="{B2490C8B-D7F8-429D-94FA-7F875D1B0BB7}" type="sibTrans" cxnId="{D8A32E10-A252-461C-8E62-E3671F0AB4CD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 custScaleY="90799" custLinFactNeighborY="-332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X="132026" custScaleY="90799" custLinFactNeighborX="23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2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 val="init"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 custScaleX="108958" custScaleY="91830" custLinFactNeighborX="-152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AEDAC072-0D7B-4FE9-9F26-B54D4C5170FB}" type="pres">
      <dgm:prSet presAssocID="{068F78BF-09C2-45A5-B983-DB5E6CD7C47B}" presName="Name35" presStyleLbl="parChTrans1D3" presStyleIdx="1" presStyleCnt="2"/>
      <dgm:spPr/>
      <dgm:t>
        <a:bodyPr/>
        <a:lstStyle/>
        <a:p>
          <a:endParaRPr lang="es-ES"/>
        </a:p>
      </dgm:t>
    </dgm:pt>
    <dgm:pt modelId="{6A8A31AF-DB3B-4614-97F3-F5476DD0DC44}" type="pres">
      <dgm:prSet presAssocID="{7954B4E6-0160-4C54-9C73-9A1500348454}" presName="hierRoot2" presStyleCnt="0">
        <dgm:presLayoutVars>
          <dgm:hierBranch val="init"/>
        </dgm:presLayoutVars>
      </dgm:prSet>
      <dgm:spPr/>
    </dgm:pt>
    <dgm:pt modelId="{1CAA32B3-E699-4E55-A14E-F72300A21F35}" type="pres">
      <dgm:prSet presAssocID="{7954B4E6-0160-4C54-9C73-9A1500348454}" presName="rootComposite" presStyleCnt="0"/>
      <dgm:spPr/>
    </dgm:pt>
    <dgm:pt modelId="{DEBA9294-663F-41E7-BEDD-0EFBD8595966}" type="pres">
      <dgm:prSet presAssocID="{7954B4E6-0160-4C54-9C73-9A1500348454}" presName="rootText" presStyleLbl="node3" presStyleIdx="1" presStyleCnt="2" custScaleX="108958" custScaleY="9183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929DC17-B587-4368-9FA6-7C4B5FAAD223}" type="pres">
      <dgm:prSet presAssocID="{7954B4E6-0160-4C54-9C73-9A1500348454}" presName="rootConnector" presStyleLbl="node3" presStyleIdx="1" presStyleCnt="2"/>
      <dgm:spPr/>
      <dgm:t>
        <a:bodyPr/>
        <a:lstStyle/>
        <a:p>
          <a:endParaRPr lang="es-ES"/>
        </a:p>
      </dgm:t>
    </dgm:pt>
    <dgm:pt modelId="{CA10DC68-9D1C-4AF5-A5DC-8C59F79650D0}" type="pres">
      <dgm:prSet presAssocID="{7954B4E6-0160-4C54-9C73-9A1500348454}" presName="hierChild4" presStyleCnt="0"/>
      <dgm:spPr/>
    </dgm:pt>
    <dgm:pt modelId="{7DE42FD6-0032-436B-83EA-0254CA2C61C9}" type="pres">
      <dgm:prSet presAssocID="{7954B4E6-0160-4C54-9C73-9A1500348454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CB0402E7-75C2-4253-A0F6-F9CC8897A98F}" type="pres">
      <dgm:prSet presAssocID="{614F9FE7-3451-432A-9C09-5151D91A810C}" presName="Name37" presStyleLbl="parChTrans1D2" presStyleIdx="1" presStyleCnt="2"/>
      <dgm:spPr/>
      <dgm:t>
        <a:bodyPr/>
        <a:lstStyle/>
        <a:p>
          <a:endParaRPr lang="es-ES"/>
        </a:p>
      </dgm:t>
    </dgm:pt>
    <dgm:pt modelId="{7F936C53-131E-4EE8-A0A7-4B32A8608187}" type="pres">
      <dgm:prSet presAssocID="{5E40DAF7-6325-4F0B-A198-035E8F918F13}" presName="hierRoot2" presStyleCnt="0">
        <dgm:presLayoutVars>
          <dgm:hierBranch val="init"/>
        </dgm:presLayoutVars>
      </dgm:prSet>
      <dgm:spPr/>
    </dgm:pt>
    <dgm:pt modelId="{C01A81A3-AA94-445E-AB52-F145FE3F976D}" type="pres">
      <dgm:prSet presAssocID="{5E40DAF7-6325-4F0B-A198-035E8F918F13}" presName="rootComposite" presStyleCnt="0"/>
      <dgm:spPr/>
    </dgm:pt>
    <dgm:pt modelId="{5665A267-FAE5-4C14-87F5-A7C47436A339}" type="pres">
      <dgm:prSet presAssocID="{5E40DAF7-6325-4F0B-A198-035E8F918F13}" presName="rootText" presStyleLbl="node2" presStyleIdx="1" presStyleCnt="2" custScaleX="132026" custScaleY="90799" custLinFactNeighborX="171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16388C1-1829-4AF6-AA93-01C2F3750ED9}" type="pres">
      <dgm:prSet presAssocID="{5E40DAF7-6325-4F0B-A198-035E8F918F13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B78950-BF8A-46A2-A575-8BA86A042E5E}" type="pres">
      <dgm:prSet presAssocID="{5E40DAF7-6325-4F0B-A198-035E8F918F13}" presName="hierChild4" presStyleCnt="0"/>
      <dgm:spPr/>
    </dgm:pt>
    <dgm:pt modelId="{A43F7B20-F528-47FB-A500-AB99921879F7}" type="pres">
      <dgm:prSet presAssocID="{5E40DAF7-6325-4F0B-A198-035E8F918F13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89E6F06-E758-4875-A7FD-C9EF67AFFDBA}" type="presOf" srcId="{5E40DAF7-6325-4F0B-A198-035E8F918F13}" destId="{816388C1-1829-4AF6-AA93-01C2F3750ED9}" srcOrd="1" destOrd="0" presId="urn:microsoft.com/office/officeart/2005/8/layout/orgChart1"/>
    <dgm:cxn modelId="{AD2EC55A-1ACE-4983-A8A9-4A95CE029956}" type="presOf" srcId="{7954B4E6-0160-4C54-9C73-9A1500348454}" destId="{9929DC17-B587-4368-9FA6-7C4B5FAAD223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FF51FFA3-7767-4CA3-BCC3-AC248420B63E}" type="presOf" srcId="{7954B4E6-0160-4C54-9C73-9A1500348454}" destId="{DEBA9294-663F-41E7-BEDD-0EFBD8595966}" srcOrd="0" destOrd="0" presId="urn:microsoft.com/office/officeart/2005/8/layout/orgChart1"/>
    <dgm:cxn modelId="{7010F6E9-A9F9-4C67-9F5C-9BDE68CF69BC}" type="presOf" srcId="{068F78BF-09C2-45A5-B983-DB5E6CD7C47B}" destId="{AEDAC072-0D7B-4FE9-9F26-B54D4C5170FB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77D1B0AC-3458-486A-AF5D-25CA3BDBF5CF}" type="presOf" srcId="{5E40DAF7-6325-4F0B-A198-035E8F918F13}" destId="{5665A267-FAE5-4C14-87F5-A7C47436A339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E580F5CB-0B7F-4912-9829-919728F969A9}" type="presOf" srcId="{614F9FE7-3451-432A-9C09-5151D91A810C}" destId="{CB0402E7-75C2-4253-A0F6-F9CC8897A98F}" srcOrd="0" destOrd="0" presId="urn:microsoft.com/office/officeart/2005/8/layout/orgChart1"/>
    <dgm:cxn modelId="{D8A32E10-A252-461C-8E62-E3671F0AB4CD}" srcId="{41568039-9809-4B2B-BA51-64E0E23C2BBE}" destId="{7954B4E6-0160-4C54-9C73-9A1500348454}" srcOrd="1" destOrd="0" parTransId="{068F78BF-09C2-45A5-B983-DB5E6CD7C47B}" sibTransId="{B2490C8B-D7F8-429D-94FA-7F875D1B0BB7}"/>
    <dgm:cxn modelId="{A7213B73-9DBD-49ED-A9F4-7370C438B0E3}" srcId="{9DEA55C1-E59C-4B5B-90DC-1D0B54C2B20C}" destId="{5E40DAF7-6325-4F0B-A198-035E8F918F13}" srcOrd="1" destOrd="0" parTransId="{614F9FE7-3451-432A-9C09-5151D91A810C}" sibTransId="{179799B9-8362-49F2-BFFE-C8EF1B1E22E2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64110B5A-D721-456B-9684-F959C8AFC07F}" type="presParOf" srcId="{DBDE0C42-B65A-4FF4-A1B6-4A7374870D94}" destId="{AEDAC072-0D7B-4FE9-9F26-B54D4C5170FB}" srcOrd="2" destOrd="0" presId="urn:microsoft.com/office/officeart/2005/8/layout/orgChart1"/>
    <dgm:cxn modelId="{2388052E-2166-443B-BC16-B44B07B1ED20}" type="presParOf" srcId="{DBDE0C42-B65A-4FF4-A1B6-4A7374870D94}" destId="{6A8A31AF-DB3B-4614-97F3-F5476DD0DC44}" srcOrd="3" destOrd="0" presId="urn:microsoft.com/office/officeart/2005/8/layout/orgChart1"/>
    <dgm:cxn modelId="{8CCC22B3-238C-477E-A65A-A232DDCACD72}" type="presParOf" srcId="{6A8A31AF-DB3B-4614-97F3-F5476DD0DC44}" destId="{1CAA32B3-E699-4E55-A14E-F72300A21F35}" srcOrd="0" destOrd="0" presId="urn:microsoft.com/office/officeart/2005/8/layout/orgChart1"/>
    <dgm:cxn modelId="{71D6BB16-D0A6-414A-AF02-5146EC228E40}" type="presParOf" srcId="{1CAA32B3-E699-4E55-A14E-F72300A21F35}" destId="{DEBA9294-663F-41E7-BEDD-0EFBD8595966}" srcOrd="0" destOrd="0" presId="urn:microsoft.com/office/officeart/2005/8/layout/orgChart1"/>
    <dgm:cxn modelId="{AE3B180E-6643-403A-A857-97DBFEEE8E8C}" type="presParOf" srcId="{1CAA32B3-E699-4E55-A14E-F72300A21F35}" destId="{9929DC17-B587-4368-9FA6-7C4B5FAAD223}" srcOrd="1" destOrd="0" presId="urn:microsoft.com/office/officeart/2005/8/layout/orgChart1"/>
    <dgm:cxn modelId="{43D02FE1-871E-4ED8-B248-51C53A0FD1BB}" type="presParOf" srcId="{6A8A31AF-DB3B-4614-97F3-F5476DD0DC44}" destId="{CA10DC68-9D1C-4AF5-A5DC-8C59F79650D0}" srcOrd="1" destOrd="0" presId="urn:microsoft.com/office/officeart/2005/8/layout/orgChart1"/>
    <dgm:cxn modelId="{F0BE6DD4-3168-46D0-B090-498E1EA81742}" type="presParOf" srcId="{6A8A31AF-DB3B-4614-97F3-F5476DD0DC44}" destId="{7DE42FD6-0032-436B-83EA-0254CA2C61C9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556F02E7-FDBE-49A0-B047-23E9E925ACC4}" type="presParOf" srcId="{05E8A0F8-8F4A-4D16-B455-9B21EE5D83FA}" destId="{CB0402E7-75C2-4253-A0F6-F9CC8897A98F}" srcOrd="2" destOrd="0" presId="urn:microsoft.com/office/officeart/2005/8/layout/orgChart1"/>
    <dgm:cxn modelId="{94D383E1-B98E-4C45-AD8F-B7851F911D9B}" type="presParOf" srcId="{05E8A0F8-8F4A-4D16-B455-9B21EE5D83FA}" destId="{7F936C53-131E-4EE8-A0A7-4B32A8608187}" srcOrd="3" destOrd="0" presId="urn:microsoft.com/office/officeart/2005/8/layout/orgChart1"/>
    <dgm:cxn modelId="{FB76AC99-0956-4C06-921C-11D8F620E297}" type="presParOf" srcId="{7F936C53-131E-4EE8-A0A7-4B32A8608187}" destId="{C01A81A3-AA94-445E-AB52-F145FE3F976D}" srcOrd="0" destOrd="0" presId="urn:microsoft.com/office/officeart/2005/8/layout/orgChart1"/>
    <dgm:cxn modelId="{1474DBF5-FE85-4BB5-9E05-E4D53C5598E8}" type="presParOf" srcId="{C01A81A3-AA94-445E-AB52-F145FE3F976D}" destId="{5665A267-FAE5-4C14-87F5-A7C47436A339}" srcOrd="0" destOrd="0" presId="urn:microsoft.com/office/officeart/2005/8/layout/orgChart1"/>
    <dgm:cxn modelId="{E9EFA186-ACFF-4749-B5C6-D9D2CB83F75B}" type="presParOf" srcId="{C01A81A3-AA94-445E-AB52-F145FE3F976D}" destId="{816388C1-1829-4AF6-AA93-01C2F3750ED9}" srcOrd="1" destOrd="0" presId="urn:microsoft.com/office/officeart/2005/8/layout/orgChart1"/>
    <dgm:cxn modelId="{A218AEEA-06A0-49E8-BD73-EE5B4ED4D03A}" type="presParOf" srcId="{7F936C53-131E-4EE8-A0A7-4B32A8608187}" destId="{17B78950-BF8A-46A2-A575-8BA86A042E5E}" srcOrd="1" destOrd="0" presId="urn:microsoft.com/office/officeart/2005/8/layout/orgChart1"/>
    <dgm:cxn modelId="{4BD5AE43-16B5-4B34-86AC-011B6F473389}" type="presParOf" srcId="{7F936C53-131E-4EE8-A0A7-4B32A8608187}" destId="{A43F7B20-F528-47FB-A500-AB99921879F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1" dirty="0" smtClean="0"/>
            <a:t>Centro Atlético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/>
            <a:t>Coordinación</a:t>
          </a:r>
          <a:r>
            <a:rPr lang="es-ES" sz="1200" dirty="0" smtClean="0">
              <a:solidFill>
                <a:schemeClr val="tx1"/>
              </a:solidFill>
            </a:rPr>
            <a:t> de Formación Física</a:t>
          </a:r>
          <a:endParaRPr lang="es-ES" sz="1200" dirty="0">
            <a:solidFill>
              <a:schemeClr val="tx1"/>
            </a:solidFill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3B972DB-9167-4B01-A1B5-9998CE75C858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Peluquero(a)</a:t>
          </a:r>
        </a:p>
      </dgm:t>
    </dgm:pt>
    <dgm:pt modelId="{135AB6EC-25D8-4956-AD8C-2D9A1A250013}" type="parTrans" cxnId="{D3F6B9FB-6CC7-4991-AD9E-961E66E482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2DAFA74-D407-4D2A-A9C7-352F35400080}" type="sibTrans" cxnId="{D3F6B9FB-6CC7-4991-AD9E-961E66E482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88371" custScaleY="87623" custLinFactNeighborX="56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D7468021-52D5-4C70-8CC0-6578BEF4DABC}" type="pres">
      <dgm:prSet presAssocID="{15D8348C-41C2-4A70-BC44-BE6B7E3AC350}" presName="Name37" presStyleLbl="parChTrans1D2" presStyleIdx="0" presStyleCnt="1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0" presStyleCnt="1" custScaleX="88371" custScaleY="51711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0" presStyleCnt="1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BCE3DECB-0992-4946-8BCC-66C28BFFF1AC}" type="pres">
      <dgm:prSet presAssocID="{135AB6EC-25D8-4956-AD8C-2D9A1A250013}" presName="Name35" presStyleLbl="parChTrans1D3" presStyleIdx="0" presStyleCnt="1"/>
      <dgm:spPr/>
      <dgm:t>
        <a:bodyPr/>
        <a:lstStyle/>
        <a:p>
          <a:endParaRPr lang="es-MX"/>
        </a:p>
      </dgm:t>
    </dgm:pt>
    <dgm:pt modelId="{F198965D-E5DC-48C1-B884-335A7EE69196}" type="pres">
      <dgm:prSet presAssocID="{03B972DB-9167-4B01-A1B5-9998CE75C858}" presName="hierRoot2" presStyleCnt="0">
        <dgm:presLayoutVars>
          <dgm:hierBranch val="init"/>
        </dgm:presLayoutVars>
      </dgm:prSet>
      <dgm:spPr/>
    </dgm:pt>
    <dgm:pt modelId="{52515D70-5485-4CAE-B9B5-F39819313774}" type="pres">
      <dgm:prSet presAssocID="{03B972DB-9167-4B01-A1B5-9998CE75C858}" presName="rootComposite" presStyleCnt="0"/>
      <dgm:spPr/>
    </dgm:pt>
    <dgm:pt modelId="{73D9D861-615D-4493-BD65-E1AE29974772}" type="pres">
      <dgm:prSet presAssocID="{03B972DB-9167-4B01-A1B5-9998CE75C858}" presName="rootText" presStyleLbl="node3" presStyleIdx="0" presStyleCnt="1" custScaleX="88371" custScaleY="77855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65B313B-96B5-4268-B151-67663203CB35}" type="pres">
      <dgm:prSet presAssocID="{03B972DB-9167-4B01-A1B5-9998CE75C858}" presName="rootConnector" presStyleLbl="node3" presStyleIdx="0" presStyleCnt="1"/>
      <dgm:spPr/>
      <dgm:t>
        <a:bodyPr/>
        <a:lstStyle/>
        <a:p>
          <a:endParaRPr lang="es-ES"/>
        </a:p>
      </dgm:t>
    </dgm:pt>
    <dgm:pt modelId="{1B1F82F2-8AAB-4397-BFDA-C9EBA36A989D}" type="pres">
      <dgm:prSet presAssocID="{03B972DB-9167-4B01-A1B5-9998CE75C858}" presName="hierChild4" presStyleCnt="0"/>
      <dgm:spPr/>
    </dgm:pt>
    <dgm:pt modelId="{045F1DAA-6539-422A-90DB-730DD6BC42BC}" type="pres">
      <dgm:prSet presAssocID="{03B972DB-9167-4B01-A1B5-9998CE75C858}" presName="hierChild5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D3F6B9FB-6CC7-4991-AD9E-961E66E48274}" srcId="{12AE14D0-27D7-40F2-A1C2-C7F51F5026A7}" destId="{03B972DB-9167-4B01-A1B5-9998CE75C858}" srcOrd="0" destOrd="0" parTransId="{135AB6EC-25D8-4956-AD8C-2D9A1A250013}" sibTransId="{A2DAFA74-D407-4D2A-A9C7-352F35400080}"/>
    <dgm:cxn modelId="{3945E1CD-0747-43C5-80A4-1719A2A8CA7C}" type="presOf" srcId="{135AB6EC-25D8-4956-AD8C-2D9A1A250013}" destId="{BCE3DECB-0992-4946-8BCC-66C28BFFF1AC}" srcOrd="0" destOrd="0" presId="urn:microsoft.com/office/officeart/2005/8/layout/orgChart1"/>
    <dgm:cxn modelId="{33D49285-8A80-4E9E-B8B7-9C7E8BC4E366}" type="presOf" srcId="{03B972DB-9167-4B01-A1B5-9998CE75C858}" destId="{73D9D861-615D-4493-BD65-E1AE29974772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8002F3BA-B4EB-4597-AC3F-C7F111F6DE8E}" srcId="{9DEA55C1-E59C-4B5B-90DC-1D0B54C2B20C}" destId="{12AE14D0-27D7-40F2-A1C2-C7F51F5026A7}" srcOrd="0" destOrd="0" parTransId="{15D8348C-41C2-4A70-BC44-BE6B7E3AC350}" sibTransId="{CDE285BF-DED7-4FC3-943E-D275BE5960D3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68A0154-0087-41F2-AC9C-27C755693240}" type="presOf" srcId="{03B972DB-9167-4B01-A1B5-9998CE75C858}" destId="{065B313B-96B5-4268-B151-67663203CB35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28DBEBB0-2E55-4F1B-BA4B-925B5266E5D2}" type="presParOf" srcId="{05E8A0F8-8F4A-4D16-B455-9B21EE5D83FA}" destId="{D7468021-52D5-4C70-8CC0-6578BEF4DABC}" srcOrd="0" destOrd="0" presId="urn:microsoft.com/office/officeart/2005/8/layout/orgChart1"/>
    <dgm:cxn modelId="{B8838C10-AD6E-445B-837B-A0AB40D52C6E}" type="presParOf" srcId="{05E8A0F8-8F4A-4D16-B455-9B21EE5D83FA}" destId="{C8500CB5-83C0-450B-AAE1-C892DE8C0FC1}" srcOrd="1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74D3AF75-270D-4A1A-B9D8-2A554268F2BC}" type="presParOf" srcId="{17BEF8F9-B316-4B27-BDDB-31B4D251E6B3}" destId="{BCE3DECB-0992-4946-8BCC-66C28BFFF1AC}" srcOrd="0" destOrd="0" presId="urn:microsoft.com/office/officeart/2005/8/layout/orgChart1"/>
    <dgm:cxn modelId="{B85F914C-D815-4165-8FD4-19B54A0110E7}" type="presParOf" srcId="{17BEF8F9-B316-4B27-BDDB-31B4D251E6B3}" destId="{F198965D-E5DC-48C1-B884-335A7EE69196}" srcOrd="1" destOrd="0" presId="urn:microsoft.com/office/officeart/2005/8/layout/orgChart1"/>
    <dgm:cxn modelId="{44635ADD-C9D3-430F-935C-3F2A18C28E0C}" type="presParOf" srcId="{F198965D-E5DC-48C1-B884-335A7EE69196}" destId="{52515D70-5485-4CAE-B9B5-F39819313774}" srcOrd="0" destOrd="0" presId="urn:microsoft.com/office/officeart/2005/8/layout/orgChart1"/>
    <dgm:cxn modelId="{6BE155D7-5350-4E66-B232-59645E8DD1F1}" type="presParOf" srcId="{52515D70-5485-4CAE-B9B5-F39819313774}" destId="{73D9D861-615D-4493-BD65-E1AE29974772}" srcOrd="0" destOrd="0" presId="urn:microsoft.com/office/officeart/2005/8/layout/orgChart1"/>
    <dgm:cxn modelId="{2F4A1042-3C60-4C33-AAB7-6A10DFB869D2}" type="presParOf" srcId="{52515D70-5485-4CAE-B9B5-F39819313774}" destId="{065B313B-96B5-4268-B151-67663203CB35}" srcOrd="1" destOrd="0" presId="urn:microsoft.com/office/officeart/2005/8/layout/orgChart1"/>
    <dgm:cxn modelId="{C5218AF5-28B7-447A-95C0-C96DB3881397}" type="presParOf" srcId="{F198965D-E5DC-48C1-B884-335A7EE69196}" destId="{1B1F82F2-8AAB-4397-BFDA-C9EBA36A989D}" srcOrd="1" destOrd="0" presId="urn:microsoft.com/office/officeart/2005/8/layout/orgChart1"/>
    <dgm:cxn modelId="{781E11D1-5353-4B74-BD1D-C5D0773102ED}" type="presParOf" srcId="{F198965D-E5DC-48C1-B884-335A7EE69196}" destId="{045F1DAA-6539-422A-90DB-730DD6BC42BC}" srcOrd="2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 Atención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Ciudadana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Área de Prevención</a:t>
          </a:r>
          <a:endParaRPr lang="es-ES" sz="1200" dirty="0">
            <a:solidFill>
              <a:schemeClr val="tx1"/>
            </a:solidFill>
          </a:endParaRP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Promotor(a)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Director(a) de Prevención Social del Delito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3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3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79745" custScaleY="79745" custLinFactNeighborX="-9961" custLinFactNeighborY="-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Unidad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de Atención 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Víctimas de Violencia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Coordinador(a) de Atención Ciudadana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456FC65-8899-437F-89B8-C801AA83FC50}" type="asst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Encargado(a) de el(la) Ciudadano(a)</a:t>
          </a:r>
        </a:p>
      </dgm:t>
    </dgm:pt>
    <dgm:pt modelId="{70E379A4-CFE4-4798-BE29-A405B5DB48CC}" type="parTrans" cxnId="{411A2841-0A1B-4181-8A02-DE686D65D7D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7A44C38-162F-4D2E-9A0C-2D15E00226A0}" type="sibTrans" cxnId="{411A2841-0A1B-4181-8A02-DE686D65D7D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FB8E727-6B69-44D2-9FF3-6092BD6F8830}" type="asst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Criminólogo(a)</a:t>
          </a:r>
        </a:p>
      </dgm:t>
    </dgm:pt>
    <dgm:pt modelId="{A781A6E4-E842-4470-8E29-3A80937EFC28}" type="parTrans" cxnId="{B492E68A-A33D-48B6-B56E-4FA211F37BF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A24B8E-EBF0-4187-A464-A78C7B7E63F1}" type="sibTrans" cxnId="{B492E68A-A33D-48B6-B56E-4FA211F37BF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CFC760-038A-415E-8FD4-61A62CF01B43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Policía Digno</a:t>
          </a:r>
        </a:p>
      </dgm:t>
    </dgm:pt>
    <dgm:pt modelId="{257319B7-AED6-45A0-A661-C861CC1642F6}" type="par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5079DB9-DC48-419C-85A2-B006ADA54EC8}" type="sib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92038C3-33CA-43AE-BAC4-46247B415031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Abogado(a)</a:t>
          </a:r>
        </a:p>
      </dgm:t>
    </dgm:pt>
    <dgm:pt modelId="{A0FD0FB1-9DD6-44E3-9EA5-E9FD9A72147A}" type="parTrans" cxnId="{4AE917E6-885D-4ADE-BD9D-D6AED664333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00478F2-579D-42E1-A511-8F2C75AB0E47}" type="sibTrans" cxnId="{4AE917E6-885D-4ADE-BD9D-D6AED664333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97937B6-F36F-427E-B63D-9EA4C85EF83A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Ayudantes Generales</a:t>
          </a:r>
        </a:p>
      </dgm:t>
    </dgm:pt>
    <dgm:pt modelId="{0AC5E3FD-60C1-4EA5-8B03-394CC98D0B19}" type="parTrans" cxnId="{FC9C85F4-A7F6-4832-A66A-2F236437304E}">
      <dgm:prSet/>
      <dgm:spPr/>
      <dgm:t>
        <a:bodyPr/>
        <a:lstStyle/>
        <a:p>
          <a:endParaRPr lang="es-ES" sz="1200"/>
        </a:p>
      </dgm:t>
    </dgm:pt>
    <dgm:pt modelId="{D3CD4CD7-5A9A-44BD-A20D-BC09E7BEF101}" type="sibTrans" cxnId="{FC9C85F4-A7F6-4832-A66A-2F236437304E}">
      <dgm:prSet/>
      <dgm:spPr/>
      <dgm:t>
        <a:bodyPr/>
        <a:lstStyle/>
        <a:p>
          <a:endParaRPr lang="es-ES" sz="1200"/>
        </a:p>
      </dgm:t>
    </dgm:pt>
    <dgm:pt modelId="{DFB2B979-46A5-44F3-A390-2BD1002F9F12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latin typeface="Calibri" panose="020F0502020204030204" pitchFamily="34" charset="0"/>
            </a:rPr>
            <a:t>Encargado(a) de Trabajo Comunitario</a:t>
          </a:r>
        </a:p>
      </dgm:t>
    </dgm:pt>
    <dgm:pt modelId="{EC62C9BF-3045-414F-BC55-31DF030549B6}" type="parTrans" cxnId="{B9C29C02-09BC-4FD8-8E48-84DAE62A87AE}">
      <dgm:prSet/>
      <dgm:spPr/>
      <dgm:t>
        <a:bodyPr/>
        <a:lstStyle/>
        <a:p>
          <a:endParaRPr lang="es-ES" sz="1200"/>
        </a:p>
      </dgm:t>
    </dgm:pt>
    <dgm:pt modelId="{C47AD650-7917-4403-87BF-BEAC22D2DAB6}" type="sibTrans" cxnId="{B9C29C02-09BC-4FD8-8E48-84DAE62A87AE}">
      <dgm:prSet/>
      <dgm:spPr/>
      <dgm:t>
        <a:bodyPr/>
        <a:lstStyle/>
        <a:p>
          <a:endParaRPr lang="es-ES" sz="1200"/>
        </a:p>
      </dgm:t>
    </dgm:pt>
    <dgm:pt modelId="{59ED8CBC-E4BF-4BE2-AF57-2C090A61CC22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latin typeface="Calibri" panose="020F0502020204030204" pitchFamily="34" charset="0"/>
            </a:rPr>
            <a:t>Psicólogos(as)</a:t>
          </a:r>
        </a:p>
      </dgm:t>
    </dgm:pt>
    <dgm:pt modelId="{D24B0785-067A-4BDD-836D-DD9ADF9A22DE}" type="parTrans" cxnId="{582D43D2-F9E4-4795-B9AA-06F1DBB895CA}">
      <dgm:prSet/>
      <dgm:spPr/>
      <dgm:t>
        <a:bodyPr/>
        <a:lstStyle/>
        <a:p>
          <a:endParaRPr lang="es-ES" sz="1200"/>
        </a:p>
      </dgm:t>
    </dgm:pt>
    <dgm:pt modelId="{AEDDA8AA-9264-421F-90FE-62F93B84865D}" type="sibTrans" cxnId="{582D43D2-F9E4-4795-B9AA-06F1DBB895CA}">
      <dgm:prSet/>
      <dgm:spPr/>
      <dgm:t>
        <a:bodyPr/>
        <a:lstStyle/>
        <a:p>
          <a:endParaRPr lang="es-ES" sz="1200"/>
        </a:p>
      </dgm:t>
    </dgm:pt>
    <dgm:pt modelId="{85A031E7-5ADB-46F5-B172-4A25D534811A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</dgm:t>
    </dgm:pt>
    <dgm:pt modelId="{8A98E26F-B733-4826-B15A-F65F7B6C0EC8}" type="parTrans" cxnId="{205B8737-0C07-443F-9643-4416BCD0EC25}">
      <dgm:prSet/>
      <dgm:spPr/>
      <dgm:t>
        <a:bodyPr/>
        <a:lstStyle/>
        <a:p>
          <a:endParaRPr lang="es-ES" sz="1200"/>
        </a:p>
      </dgm:t>
    </dgm:pt>
    <dgm:pt modelId="{27C9F51B-22C7-4D61-8F52-DAF68211ACFE}" type="sibTrans" cxnId="{205B8737-0C07-443F-9643-4416BCD0EC25}">
      <dgm:prSet/>
      <dgm:spPr/>
      <dgm:t>
        <a:bodyPr/>
        <a:lstStyle/>
        <a:p>
          <a:endParaRPr lang="es-ES" sz="1200"/>
        </a:p>
      </dgm:t>
    </dgm:pt>
    <dgm:pt modelId="{55F3A26E-6D4A-4FC3-8A6C-F23C193A8CB6}" type="asst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Secretaria(o)</a:t>
          </a:r>
        </a:p>
      </dgm:t>
    </dgm:pt>
    <dgm:pt modelId="{DD899F18-8A14-48B8-8736-DA3F05023F5E}" type="parTrans" cxnId="{834EDC3C-8186-4F03-B532-3AAED3242BFB}">
      <dgm:prSet/>
      <dgm:spPr/>
      <dgm:t>
        <a:bodyPr/>
        <a:lstStyle/>
        <a:p>
          <a:endParaRPr lang="es-ES" sz="1200"/>
        </a:p>
      </dgm:t>
    </dgm:pt>
    <dgm:pt modelId="{E542A485-FDCD-4E30-9B45-0F3F28D7DDA8}" type="sibTrans" cxnId="{834EDC3C-8186-4F03-B532-3AAED3242BFB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27109" custScaleY="102126" custLinFactNeighborX="-28068" custLinFactNeighborY="161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FB62C0DC-A125-4D22-8168-682A35A82690}" type="pres">
      <dgm:prSet presAssocID="{ED044282-9709-409C-A329-2B868569F6BC}" presName="Name35" presStyleLbl="parChTrans1D2" presStyleIdx="0" presStyleCnt="6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93133" custScaleY="89150" custLinFactNeighborX="-27637" custLinFactNeighborY="267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30C79C28-7DDB-4785-8904-0DCF80353FF9}" type="pres">
      <dgm:prSet presAssocID="{A0FD0FB1-9DD6-44E3-9EA5-E9FD9A72147A}" presName="Name35" presStyleLbl="parChTrans1D3" presStyleIdx="0" presStyleCnt="4"/>
      <dgm:spPr/>
      <dgm:t>
        <a:bodyPr/>
        <a:lstStyle/>
        <a:p>
          <a:endParaRPr lang="es-ES"/>
        </a:p>
      </dgm:t>
    </dgm:pt>
    <dgm:pt modelId="{CB57CDB5-0B82-48EE-8315-63977B63BCFA}" type="pres">
      <dgm:prSet presAssocID="{F92038C3-33CA-43AE-BAC4-46247B415031}" presName="hierRoot2" presStyleCnt="0">
        <dgm:presLayoutVars>
          <dgm:hierBranch/>
        </dgm:presLayoutVars>
      </dgm:prSet>
      <dgm:spPr/>
    </dgm:pt>
    <dgm:pt modelId="{DF72F0A9-7940-4723-ABB1-A1B44932BE32}" type="pres">
      <dgm:prSet presAssocID="{F92038C3-33CA-43AE-BAC4-46247B415031}" presName="rootComposite" presStyleCnt="0"/>
      <dgm:spPr/>
    </dgm:pt>
    <dgm:pt modelId="{A66FDFA0-1D17-48C3-9FC9-45D448D0F6C6}" type="pres">
      <dgm:prSet presAssocID="{F92038C3-33CA-43AE-BAC4-46247B415031}" presName="rootText" presStyleLbl="node3" presStyleIdx="0" presStyleCnt="4" custScaleX="74506" custScaleY="77969" custLinFactNeighborX="-13499" custLinFactNeighborY="9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788D823-60F1-436A-A51A-EC90D5E410DD}" type="pres">
      <dgm:prSet presAssocID="{F92038C3-33CA-43AE-BAC4-46247B415031}" presName="rootConnector" presStyleLbl="node3" presStyleIdx="0" presStyleCnt="4"/>
      <dgm:spPr/>
      <dgm:t>
        <a:bodyPr/>
        <a:lstStyle/>
        <a:p>
          <a:endParaRPr lang="es-ES"/>
        </a:p>
      </dgm:t>
    </dgm:pt>
    <dgm:pt modelId="{40719BC2-2490-4B29-B701-6CC3DBBE2E9C}" type="pres">
      <dgm:prSet presAssocID="{F92038C3-33CA-43AE-BAC4-46247B415031}" presName="hierChild4" presStyleCnt="0"/>
      <dgm:spPr/>
    </dgm:pt>
    <dgm:pt modelId="{CAB8DAF2-234B-4768-AA4E-A00C9EEF7EEB}" type="pres">
      <dgm:prSet presAssocID="{F92038C3-33CA-43AE-BAC4-46247B415031}" presName="hierChild5" presStyleCnt="0"/>
      <dgm:spPr/>
    </dgm:pt>
    <dgm:pt modelId="{8C838454-94DA-48FF-959F-3E02D895D1DE}" type="pres">
      <dgm:prSet presAssocID="{8A98E26F-B733-4826-B15A-F65F7B6C0EC8}" presName="Name35" presStyleLbl="parChTrans1D3" presStyleIdx="1" presStyleCnt="4"/>
      <dgm:spPr/>
      <dgm:t>
        <a:bodyPr/>
        <a:lstStyle/>
        <a:p>
          <a:endParaRPr lang="es-ES"/>
        </a:p>
      </dgm:t>
    </dgm:pt>
    <dgm:pt modelId="{AC0EAA4A-D937-4822-BEBF-09DFA14C3EF5}" type="pres">
      <dgm:prSet presAssocID="{85A031E7-5ADB-46F5-B172-4A25D534811A}" presName="hierRoot2" presStyleCnt="0">
        <dgm:presLayoutVars>
          <dgm:hierBranch/>
        </dgm:presLayoutVars>
      </dgm:prSet>
      <dgm:spPr/>
    </dgm:pt>
    <dgm:pt modelId="{E69DF1DE-830A-401E-B7AF-DF935035CA09}" type="pres">
      <dgm:prSet presAssocID="{85A031E7-5ADB-46F5-B172-4A25D534811A}" presName="rootComposite" presStyleCnt="0"/>
      <dgm:spPr/>
    </dgm:pt>
    <dgm:pt modelId="{F4F27B9B-334F-4518-9257-364857E2F497}" type="pres">
      <dgm:prSet presAssocID="{85A031E7-5ADB-46F5-B172-4A25D534811A}" presName="rootText" presStyleLbl="node3" presStyleIdx="1" presStyleCnt="4" custScaleX="74506" custScaleY="77969" custLinFactNeighborX="-270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23A040E-07EA-498A-9D50-CACA4ED4D792}" type="pres">
      <dgm:prSet presAssocID="{85A031E7-5ADB-46F5-B172-4A25D534811A}" presName="rootConnector" presStyleLbl="node3" presStyleIdx="1" presStyleCnt="4"/>
      <dgm:spPr/>
      <dgm:t>
        <a:bodyPr/>
        <a:lstStyle/>
        <a:p>
          <a:endParaRPr lang="es-ES"/>
        </a:p>
      </dgm:t>
    </dgm:pt>
    <dgm:pt modelId="{CE77F407-A573-4E07-BEDF-78D8418F55F9}" type="pres">
      <dgm:prSet presAssocID="{85A031E7-5ADB-46F5-B172-4A25D534811A}" presName="hierChild4" presStyleCnt="0"/>
      <dgm:spPr/>
    </dgm:pt>
    <dgm:pt modelId="{DDAA4ECD-75E6-4D38-ABF3-780704EC26AB}" type="pres">
      <dgm:prSet presAssocID="{85A031E7-5ADB-46F5-B172-4A25D534811A}" presName="hierChild5" presStyleCnt="0"/>
      <dgm:spPr/>
    </dgm:pt>
    <dgm:pt modelId="{AC377D5A-8A79-481B-AC9E-ACB650D73FF0}" type="pres">
      <dgm:prSet presAssocID="{0AC5E3FD-60C1-4EA5-8B03-394CC98D0B19}" presName="Name35" presStyleLbl="parChTrans1D3" presStyleIdx="2" presStyleCnt="4"/>
      <dgm:spPr/>
      <dgm:t>
        <a:bodyPr/>
        <a:lstStyle/>
        <a:p>
          <a:endParaRPr lang="es-ES"/>
        </a:p>
      </dgm:t>
    </dgm:pt>
    <dgm:pt modelId="{4FD5237A-1820-426E-A64D-754638545FE7}" type="pres">
      <dgm:prSet presAssocID="{D97937B6-F36F-427E-B63D-9EA4C85EF83A}" presName="hierRoot2" presStyleCnt="0">
        <dgm:presLayoutVars>
          <dgm:hierBranch/>
        </dgm:presLayoutVars>
      </dgm:prSet>
      <dgm:spPr/>
    </dgm:pt>
    <dgm:pt modelId="{4C6A9BE4-5CF3-41F4-8E53-680D12C3BD7A}" type="pres">
      <dgm:prSet presAssocID="{D97937B6-F36F-427E-B63D-9EA4C85EF83A}" presName="rootComposite" presStyleCnt="0"/>
      <dgm:spPr/>
    </dgm:pt>
    <dgm:pt modelId="{E9ADBD5B-0C16-4917-9FB6-6E903558F00E}" type="pres">
      <dgm:prSet presAssocID="{D97937B6-F36F-427E-B63D-9EA4C85EF83A}" presName="rootText" presStyleLbl="node3" presStyleIdx="2" presStyleCnt="4" custScaleX="74506" custScaleY="77969" custLinFactNeighborX="-376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6215208-0920-4259-B051-7AD162EC9FC2}" type="pres">
      <dgm:prSet presAssocID="{D97937B6-F36F-427E-B63D-9EA4C85EF83A}" presName="rootConnector" presStyleLbl="node3" presStyleIdx="2" presStyleCnt="4"/>
      <dgm:spPr/>
      <dgm:t>
        <a:bodyPr/>
        <a:lstStyle/>
        <a:p>
          <a:endParaRPr lang="es-ES"/>
        </a:p>
      </dgm:t>
    </dgm:pt>
    <dgm:pt modelId="{E46C9CC7-787F-4C39-9C7A-2C00061B41D2}" type="pres">
      <dgm:prSet presAssocID="{D97937B6-F36F-427E-B63D-9EA4C85EF83A}" presName="hierChild4" presStyleCnt="0"/>
      <dgm:spPr/>
    </dgm:pt>
    <dgm:pt modelId="{ADB74F73-A3A3-40FB-A334-9143562DF6EF}" type="pres">
      <dgm:prSet presAssocID="{D97937B6-F36F-427E-B63D-9EA4C85EF83A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9E6BDAB-7A9E-49D1-AF60-C264B7B1FFB8}" type="pres">
      <dgm:prSet presAssocID="{257319B7-AED6-45A0-A661-C861CC1642F6}" presName="Name35" presStyleLbl="parChTrans1D2" presStyleIdx="1" presStyleCnt="6"/>
      <dgm:spPr/>
      <dgm:t>
        <a:bodyPr/>
        <a:lstStyle/>
        <a:p>
          <a:endParaRPr lang="es-MX"/>
        </a:p>
      </dgm:t>
    </dgm:pt>
    <dgm:pt modelId="{0482BC42-0FBD-43E2-9E51-D1381A9798AE}" type="pres">
      <dgm:prSet presAssocID="{D6CFC760-038A-415E-8FD4-61A62CF01B43}" presName="hierRoot2" presStyleCnt="0">
        <dgm:presLayoutVars>
          <dgm:hierBranch/>
        </dgm:presLayoutVars>
      </dgm:prSet>
      <dgm:spPr/>
    </dgm:pt>
    <dgm:pt modelId="{118D848C-D59A-4EF3-B652-B0C1FC7F5354}" type="pres">
      <dgm:prSet presAssocID="{D6CFC760-038A-415E-8FD4-61A62CF01B43}" presName="rootComposite" presStyleCnt="0"/>
      <dgm:spPr/>
    </dgm:pt>
    <dgm:pt modelId="{2BFA1D44-4D20-4DA5-9A95-28EFF1F2BB1B}" type="pres">
      <dgm:prSet presAssocID="{D6CFC760-038A-415E-8FD4-61A62CF01B43}" presName="rootText" presStyleLbl="node2" presStyleIdx="1" presStyleCnt="3" custScaleX="93133" custScaleY="89150" custLinFactX="27632" custLinFactNeighborX="100000" custLinFactNeighborY="249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0CE138-0195-4B4A-AE47-C58CDB85E43B}" type="pres">
      <dgm:prSet presAssocID="{D6CFC760-038A-415E-8FD4-61A62CF01B43}" presName="rootConnector" presStyleLbl="node2" presStyleIdx="1" presStyleCnt="3"/>
      <dgm:spPr/>
      <dgm:t>
        <a:bodyPr/>
        <a:lstStyle/>
        <a:p>
          <a:endParaRPr lang="es-ES"/>
        </a:p>
      </dgm:t>
    </dgm:pt>
    <dgm:pt modelId="{B8A05E57-50E6-43A5-BB6A-518CA3BED887}" type="pres">
      <dgm:prSet presAssocID="{D6CFC760-038A-415E-8FD4-61A62CF01B43}" presName="hierChild4" presStyleCnt="0"/>
      <dgm:spPr/>
    </dgm:pt>
    <dgm:pt modelId="{2C1E11CC-7B64-4396-A9BF-34EDA5060ED8}" type="pres">
      <dgm:prSet presAssocID="{D6CFC760-038A-415E-8FD4-61A62CF01B43}" presName="hierChild5" presStyleCnt="0"/>
      <dgm:spPr/>
    </dgm:pt>
    <dgm:pt modelId="{C762EA61-40A6-405F-B15E-AC5A999A976A}" type="pres">
      <dgm:prSet presAssocID="{EC62C9BF-3045-414F-BC55-31DF030549B6}" presName="Name35" presStyleLbl="parChTrans1D2" presStyleIdx="2" presStyleCnt="6"/>
      <dgm:spPr/>
      <dgm:t>
        <a:bodyPr/>
        <a:lstStyle/>
        <a:p>
          <a:endParaRPr lang="es-ES"/>
        </a:p>
      </dgm:t>
    </dgm:pt>
    <dgm:pt modelId="{40E7F874-DAC2-457C-8EDA-A8743FD69E8A}" type="pres">
      <dgm:prSet presAssocID="{DFB2B979-46A5-44F3-A390-2BD1002F9F12}" presName="hierRoot2" presStyleCnt="0">
        <dgm:presLayoutVars>
          <dgm:hierBranch/>
        </dgm:presLayoutVars>
      </dgm:prSet>
      <dgm:spPr/>
    </dgm:pt>
    <dgm:pt modelId="{CE92E677-374E-440C-94E2-B99DED1F85BB}" type="pres">
      <dgm:prSet presAssocID="{DFB2B979-46A5-44F3-A390-2BD1002F9F12}" presName="rootComposite" presStyleCnt="0"/>
      <dgm:spPr/>
    </dgm:pt>
    <dgm:pt modelId="{2C51D51A-40BE-45BE-93C8-8B1FC0600A4C}" type="pres">
      <dgm:prSet presAssocID="{DFB2B979-46A5-44F3-A390-2BD1002F9F12}" presName="rootText" presStyleLbl="node2" presStyleIdx="2" presStyleCnt="3" custScaleX="93133" custScaleY="89150" custLinFactNeighborX="-86814" custLinFactNeighborY="24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7553370-CBBE-4792-8AC7-EC5263793FDF}" type="pres">
      <dgm:prSet presAssocID="{DFB2B979-46A5-44F3-A390-2BD1002F9F12}" presName="rootConnector" presStyleLbl="node2" presStyleIdx="2" presStyleCnt="3"/>
      <dgm:spPr/>
      <dgm:t>
        <a:bodyPr/>
        <a:lstStyle/>
        <a:p>
          <a:endParaRPr lang="es-ES"/>
        </a:p>
      </dgm:t>
    </dgm:pt>
    <dgm:pt modelId="{5231FADC-2860-492F-9D83-314D1CA465A3}" type="pres">
      <dgm:prSet presAssocID="{DFB2B979-46A5-44F3-A390-2BD1002F9F12}" presName="hierChild4" presStyleCnt="0"/>
      <dgm:spPr/>
    </dgm:pt>
    <dgm:pt modelId="{86DB0693-A33E-4A16-9639-DB2C50C1B1A4}" type="pres">
      <dgm:prSet presAssocID="{D24B0785-067A-4BDD-836D-DD9ADF9A22DE}" presName="Name35" presStyleLbl="parChTrans1D3" presStyleIdx="3" presStyleCnt="4"/>
      <dgm:spPr/>
      <dgm:t>
        <a:bodyPr/>
        <a:lstStyle/>
        <a:p>
          <a:endParaRPr lang="es-ES"/>
        </a:p>
      </dgm:t>
    </dgm:pt>
    <dgm:pt modelId="{069CEFC0-D510-4D6F-8058-D89651F34E94}" type="pres">
      <dgm:prSet presAssocID="{59ED8CBC-E4BF-4BE2-AF57-2C090A61CC22}" presName="hierRoot2" presStyleCnt="0">
        <dgm:presLayoutVars>
          <dgm:hierBranch val="init"/>
        </dgm:presLayoutVars>
      </dgm:prSet>
      <dgm:spPr/>
    </dgm:pt>
    <dgm:pt modelId="{7E23561F-B617-4BCD-917B-8C2D12439323}" type="pres">
      <dgm:prSet presAssocID="{59ED8CBC-E4BF-4BE2-AF57-2C090A61CC22}" presName="rootComposite" presStyleCnt="0"/>
      <dgm:spPr/>
    </dgm:pt>
    <dgm:pt modelId="{9DC2669D-0238-487E-95C9-3C2883DC03BC}" type="pres">
      <dgm:prSet presAssocID="{59ED8CBC-E4BF-4BE2-AF57-2C090A61CC22}" presName="rootText" presStyleLbl="node3" presStyleIdx="3" presStyleCnt="4" custScaleX="74712" custScaleY="77969" custLinFactNeighborX="-86597" custLinFactNeighborY="117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2268C68-56C6-44C8-90AB-FBA00B907FF7}" type="pres">
      <dgm:prSet presAssocID="{59ED8CBC-E4BF-4BE2-AF57-2C090A61CC22}" presName="rootConnector" presStyleLbl="node3" presStyleIdx="3" presStyleCnt="4"/>
      <dgm:spPr/>
      <dgm:t>
        <a:bodyPr/>
        <a:lstStyle/>
        <a:p>
          <a:endParaRPr lang="es-ES"/>
        </a:p>
      </dgm:t>
    </dgm:pt>
    <dgm:pt modelId="{59DF4CE4-356D-47F8-B3F0-ED7AAAB8F4DD}" type="pres">
      <dgm:prSet presAssocID="{59ED8CBC-E4BF-4BE2-AF57-2C090A61CC22}" presName="hierChild4" presStyleCnt="0"/>
      <dgm:spPr/>
    </dgm:pt>
    <dgm:pt modelId="{C46B7E8F-37EC-4023-86DC-451314F79803}" type="pres">
      <dgm:prSet presAssocID="{59ED8CBC-E4BF-4BE2-AF57-2C090A61CC22}" presName="hierChild5" presStyleCnt="0"/>
      <dgm:spPr/>
    </dgm:pt>
    <dgm:pt modelId="{8E024C4F-8B74-4617-8CE2-6106611B2FF4}" type="pres">
      <dgm:prSet presAssocID="{DFB2B979-46A5-44F3-A390-2BD1002F9F12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B2DA430C-8F42-44E8-9828-F289A96DC5E7}" type="pres">
      <dgm:prSet presAssocID="{70E379A4-CFE4-4798-BE29-A405B5DB48CC}" presName="Name111" presStyleLbl="parChTrans1D2" presStyleIdx="3" presStyleCnt="6"/>
      <dgm:spPr/>
      <dgm:t>
        <a:bodyPr/>
        <a:lstStyle/>
        <a:p>
          <a:endParaRPr lang="es-MX"/>
        </a:p>
      </dgm:t>
    </dgm:pt>
    <dgm:pt modelId="{1F1D2C16-30BA-4B6D-BC40-272068F633E5}" type="pres">
      <dgm:prSet presAssocID="{1456FC65-8899-437F-89B8-C801AA83FC50}" presName="hierRoot3" presStyleCnt="0">
        <dgm:presLayoutVars>
          <dgm:hierBranch val="init"/>
        </dgm:presLayoutVars>
      </dgm:prSet>
      <dgm:spPr/>
    </dgm:pt>
    <dgm:pt modelId="{29691141-4113-460F-B273-334D18080C08}" type="pres">
      <dgm:prSet presAssocID="{1456FC65-8899-437F-89B8-C801AA83FC50}" presName="rootComposite3" presStyleCnt="0"/>
      <dgm:spPr/>
    </dgm:pt>
    <dgm:pt modelId="{0D5CCE0A-512E-4404-AA5C-0300E0C9B7AE}" type="pres">
      <dgm:prSet presAssocID="{1456FC65-8899-437F-89B8-C801AA83FC50}" presName="rootText3" presStyleLbl="asst1" presStyleIdx="0" presStyleCnt="3" custScaleX="96030" custScaleY="91729" custLinFactNeighborX="-34309" custLinFactNeighborY="458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4927602-D7B7-49DF-9E53-63906C82E8B7}" type="pres">
      <dgm:prSet presAssocID="{1456FC65-8899-437F-89B8-C801AA83FC50}" presName="rootConnector3" presStyleLbl="asst1" presStyleIdx="0" presStyleCnt="3"/>
      <dgm:spPr/>
      <dgm:t>
        <a:bodyPr/>
        <a:lstStyle/>
        <a:p>
          <a:endParaRPr lang="es-ES"/>
        </a:p>
      </dgm:t>
    </dgm:pt>
    <dgm:pt modelId="{27A87CB9-62C3-40A3-BD44-EBBA79F20607}" type="pres">
      <dgm:prSet presAssocID="{1456FC65-8899-437F-89B8-C801AA83FC50}" presName="hierChild6" presStyleCnt="0"/>
      <dgm:spPr/>
    </dgm:pt>
    <dgm:pt modelId="{D40666A0-2333-4F5B-BD10-7E3F2AE07007}" type="pres">
      <dgm:prSet presAssocID="{1456FC65-8899-437F-89B8-C801AA83FC50}" presName="hierChild7" presStyleCnt="0"/>
      <dgm:spPr/>
    </dgm:pt>
    <dgm:pt modelId="{3B97BB0E-0128-41C9-9417-C15E302CE7E0}" type="pres">
      <dgm:prSet presAssocID="{A781A6E4-E842-4470-8E29-3A80937EFC28}" presName="Name111" presStyleLbl="parChTrans1D2" presStyleIdx="4" presStyleCnt="6"/>
      <dgm:spPr/>
      <dgm:t>
        <a:bodyPr/>
        <a:lstStyle/>
        <a:p>
          <a:endParaRPr lang="es-MX"/>
        </a:p>
      </dgm:t>
    </dgm:pt>
    <dgm:pt modelId="{4BF1B03F-897B-4D91-822D-B36903B2CDED}" type="pres">
      <dgm:prSet presAssocID="{5FB8E727-6B69-44D2-9FF3-6092BD6F8830}" presName="hierRoot3" presStyleCnt="0">
        <dgm:presLayoutVars>
          <dgm:hierBranch val="init"/>
        </dgm:presLayoutVars>
      </dgm:prSet>
      <dgm:spPr/>
    </dgm:pt>
    <dgm:pt modelId="{8230B53E-3A5F-4449-B200-2A80F34C6077}" type="pres">
      <dgm:prSet presAssocID="{5FB8E727-6B69-44D2-9FF3-6092BD6F8830}" presName="rootComposite3" presStyleCnt="0"/>
      <dgm:spPr/>
    </dgm:pt>
    <dgm:pt modelId="{E0480EB0-4548-4786-8C6A-9D93B8C6D4FC}" type="pres">
      <dgm:prSet presAssocID="{5FB8E727-6B69-44D2-9FF3-6092BD6F8830}" presName="rootText3" presStyleLbl="asst1" presStyleIdx="1" presStyleCnt="3" custScaleX="96030" custScaleY="91729" custLinFactNeighborX="-23230" custLinFactNeighborY="45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B2FCB6B-5C50-4986-A325-877EE3A4D7B0}" type="pres">
      <dgm:prSet presAssocID="{5FB8E727-6B69-44D2-9FF3-6092BD6F8830}" presName="rootConnector3" presStyleLbl="asst1" presStyleIdx="1" presStyleCnt="3"/>
      <dgm:spPr/>
      <dgm:t>
        <a:bodyPr/>
        <a:lstStyle/>
        <a:p>
          <a:endParaRPr lang="es-ES"/>
        </a:p>
      </dgm:t>
    </dgm:pt>
    <dgm:pt modelId="{2F430729-AAC9-444A-8774-DF1E63CD4F68}" type="pres">
      <dgm:prSet presAssocID="{5FB8E727-6B69-44D2-9FF3-6092BD6F8830}" presName="hierChild6" presStyleCnt="0"/>
      <dgm:spPr/>
    </dgm:pt>
    <dgm:pt modelId="{BF2FE934-8137-4E1A-BE43-0CAC9AE1CBDE}" type="pres">
      <dgm:prSet presAssocID="{5FB8E727-6B69-44D2-9FF3-6092BD6F8830}" presName="hierChild7" presStyleCnt="0"/>
      <dgm:spPr/>
    </dgm:pt>
    <dgm:pt modelId="{6D94BD02-177B-4C12-AA77-49B8EB17FB24}" type="pres">
      <dgm:prSet presAssocID="{DD899F18-8A14-48B8-8736-DA3F05023F5E}" presName="Name111" presStyleLbl="parChTrans1D2" presStyleIdx="5" presStyleCnt="6"/>
      <dgm:spPr/>
      <dgm:t>
        <a:bodyPr/>
        <a:lstStyle/>
        <a:p>
          <a:endParaRPr lang="es-ES"/>
        </a:p>
      </dgm:t>
    </dgm:pt>
    <dgm:pt modelId="{666D0721-D27D-4381-B059-F143700003BA}" type="pres">
      <dgm:prSet presAssocID="{55F3A26E-6D4A-4FC3-8A6C-F23C193A8CB6}" presName="hierRoot3" presStyleCnt="0">
        <dgm:presLayoutVars>
          <dgm:hierBranch val="init"/>
        </dgm:presLayoutVars>
      </dgm:prSet>
      <dgm:spPr/>
    </dgm:pt>
    <dgm:pt modelId="{F1DA728B-D8B3-4153-B878-5A7F2D0BC1A4}" type="pres">
      <dgm:prSet presAssocID="{55F3A26E-6D4A-4FC3-8A6C-F23C193A8CB6}" presName="rootComposite3" presStyleCnt="0"/>
      <dgm:spPr/>
    </dgm:pt>
    <dgm:pt modelId="{D3AA7F9B-8D59-4040-8569-49AA11E3692B}" type="pres">
      <dgm:prSet presAssocID="{55F3A26E-6D4A-4FC3-8A6C-F23C193A8CB6}" presName="rootText3" presStyleLbl="asst1" presStyleIdx="2" presStyleCnt="3" custScaleX="96030" custScaleY="91729" custLinFactNeighborX="-34461" custLinFactNeighborY="-34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D596848-FB54-4AC7-84C0-7F9B51094920}" type="pres">
      <dgm:prSet presAssocID="{55F3A26E-6D4A-4FC3-8A6C-F23C193A8CB6}" presName="rootConnector3" presStyleLbl="asst1" presStyleIdx="2" presStyleCnt="3"/>
      <dgm:spPr/>
      <dgm:t>
        <a:bodyPr/>
        <a:lstStyle/>
        <a:p>
          <a:endParaRPr lang="es-ES"/>
        </a:p>
      </dgm:t>
    </dgm:pt>
    <dgm:pt modelId="{7936D57A-F442-41E5-A969-42A81507F1A2}" type="pres">
      <dgm:prSet presAssocID="{55F3A26E-6D4A-4FC3-8A6C-F23C193A8CB6}" presName="hierChild6" presStyleCnt="0"/>
      <dgm:spPr/>
    </dgm:pt>
    <dgm:pt modelId="{7937A6CE-1EBF-4C9C-BECA-330AF98FCA28}" type="pres">
      <dgm:prSet presAssocID="{55F3A26E-6D4A-4FC3-8A6C-F23C193A8CB6}" presName="hierChild7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1FC3DCD4-E4AE-4F91-9D4E-76494D15CD02}" type="presOf" srcId="{1456FC65-8899-437F-89B8-C801AA83FC50}" destId="{A4927602-D7B7-49DF-9E53-63906C82E8B7}" srcOrd="1" destOrd="0" presId="urn:microsoft.com/office/officeart/2005/8/layout/orgChart1"/>
    <dgm:cxn modelId="{7E3C1B2B-228E-4F77-8907-48DC2935C1F2}" type="presOf" srcId="{D6CFC760-038A-415E-8FD4-61A62CF01B43}" destId="{7C0CE138-0195-4B4A-AE47-C58CDB85E43B}" srcOrd="1" destOrd="0" presId="urn:microsoft.com/office/officeart/2005/8/layout/orgChart1"/>
    <dgm:cxn modelId="{B492E68A-A33D-48B6-B56E-4FA211F37BFF}" srcId="{9DEA55C1-E59C-4B5B-90DC-1D0B54C2B20C}" destId="{5FB8E727-6B69-44D2-9FF3-6092BD6F8830}" srcOrd="2" destOrd="0" parTransId="{A781A6E4-E842-4470-8E29-3A80937EFC28}" sibTransId="{F6A24B8E-EBF0-4187-A464-A78C7B7E63F1}"/>
    <dgm:cxn modelId="{D2E7EBF2-FD22-464E-A688-89810FABEA12}" type="presOf" srcId="{A0FD0FB1-9DD6-44E3-9EA5-E9FD9A72147A}" destId="{30C79C28-7DDB-4785-8904-0DCF80353FF9}" srcOrd="0" destOrd="0" presId="urn:microsoft.com/office/officeart/2005/8/layout/orgChart1"/>
    <dgm:cxn modelId="{05D1371A-6915-4969-8760-1DA7619BD0E7}" type="presOf" srcId="{D97937B6-F36F-427E-B63D-9EA4C85EF83A}" destId="{E9ADBD5B-0C16-4917-9FB6-6E903558F00E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321B4493-B87F-4F2A-AD1F-8FC49525C2DD}" type="presOf" srcId="{85A031E7-5ADB-46F5-B172-4A25D534811A}" destId="{A23A040E-07EA-498A-9D50-CACA4ED4D792}" srcOrd="1" destOrd="0" presId="urn:microsoft.com/office/officeart/2005/8/layout/orgChart1"/>
    <dgm:cxn modelId="{09CFB181-2EED-463E-9911-B1D7EF8B8D7C}" type="presOf" srcId="{59ED8CBC-E4BF-4BE2-AF57-2C090A61CC22}" destId="{82268C68-56C6-44C8-90AB-FBA00B907FF7}" srcOrd="1" destOrd="0" presId="urn:microsoft.com/office/officeart/2005/8/layout/orgChart1"/>
    <dgm:cxn modelId="{71BF3ED6-F9F7-4D6D-8B40-A3D7F572D77C}" type="presOf" srcId="{5FB8E727-6B69-44D2-9FF3-6092BD6F8830}" destId="{AB2FCB6B-5C50-4986-A325-877EE3A4D7B0}" srcOrd="1" destOrd="0" presId="urn:microsoft.com/office/officeart/2005/8/layout/orgChart1"/>
    <dgm:cxn modelId="{09B5FF9D-A41A-48E7-AD4D-5AAE8F845CDA}" type="presOf" srcId="{1456FC65-8899-437F-89B8-C801AA83FC50}" destId="{0D5CCE0A-512E-4404-AA5C-0300E0C9B7AE}" srcOrd="0" destOrd="0" presId="urn:microsoft.com/office/officeart/2005/8/layout/orgChart1"/>
    <dgm:cxn modelId="{BBD4C5D7-84E4-42C8-9FB7-0E27D393498F}" srcId="{9DEA55C1-E59C-4B5B-90DC-1D0B54C2B20C}" destId="{D6CFC760-038A-415E-8FD4-61A62CF01B43}" srcOrd="4" destOrd="0" parTransId="{257319B7-AED6-45A0-A661-C861CC1642F6}" sibTransId="{C5079DB9-DC48-419C-85A2-B006ADA54EC8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B9C29C02-09BC-4FD8-8E48-84DAE62A87AE}" srcId="{9DEA55C1-E59C-4B5B-90DC-1D0B54C2B20C}" destId="{DFB2B979-46A5-44F3-A390-2BD1002F9F12}" srcOrd="5" destOrd="0" parTransId="{EC62C9BF-3045-414F-BC55-31DF030549B6}" sibTransId="{C47AD650-7917-4403-87BF-BEAC22D2DAB6}"/>
    <dgm:cxn modelId="{C71D49DB-3424-4BAA-88D8-B7F4CFD0C446}" type="presOf" srcId="{0AC5E3FD-60C1-4EA5-8B03-394CC98D0B19}" destId="{AC377D5A-8A79-481B-AC9E-ACB650D73FF0}" srcOrd="0" destOrd="0" presId="urn:microsoft.com/office/officeart/2005/8/layout/orgChart1"/>
    <dgm:cxn modelId="{D486D5FD-2F31-4CB6-9830-0CB63622D889}" type="presOf" srcId="{59ED8CBC-E4BF-4BE2-AF57-2C090A61CC22}" destId="{9DC2669D-0238-487E-95C9-3C2883DC03BC}" srcOrd="0" destOrd="0" presId="urn:microsoft.com/office/officeart/2005/8/layout/orgChart1"/>
    <dgm:cxn modelId="{9BCEC5A9-301B-4864-BE4A-0B01B73C2B25}" type="presOf" srcId="{EC62C9BF-3045-414F-BC55-31DF030549B6}" destId="{C762EA61-40A6-405F-B15E-AC5A999A976A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77CDDFB1-591B-4A56-AE23-9ECD27A348F8}" type="presOf" srcId="{DFB2B979-46A5-44F3-A390-2BD1002F9F12}" destId="{2C51D51A-40BE-45BE-93C8-8B1FC0600A4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A683C61D-18CF-47D4-B867-590571C89602}" type="presOf" srcId="{D6CFC760-038A-415E-8FD4-61A62CF01B43}" destId="{2BFA1D44-4D20-4DA5-9A95-28EFF1F2BB1B}" srcOrd="0" destOrd="0" presId="urn:microsoft.com/office/officeart/2005/8/layout/orgChart1"/>
    <dgm:cxn modelId="{86448F75-922A-4245-A4FC-0113320F63D6}" type="presOf" srcId="{257319B7-AED6-45A0-A661-C861CC1642F6}" destId="{19E6BDAB-7A9E-49D1-AF60-C264B7B1FFB8}" srcOrd="0" destOrd="0" presId="urn:microsoft.com/office/officeart/2005/8/layout/orgChart1"/>
    <dgm:cxn modelId="{1BBA4FE8-C83E-4135-BD31-0F1EDCDF1FCB}" type="presOf" srcId="{DFB2B979-46A5-44F3-A390-2BD1002F9F12}" destId="{17553370-CBBE-4792-8AC7-EC5263793FDF}" srcOrd="1" destOrd="0" presId="urn:microsoft.com/office/officeart/2005/8/layout/orgChart1"/>
    <dgm:cxn modelId="{4AE917E6-885D-4ADE-BD9D-D6AED6643332}" srcId="{41568039-9809-4B2B-BA51-64E0E23C2BBE}" destId="{F92038C3-33CA-43AE-BAC4-46247B415031}" srcOrd="0" destOrd="0" parTransId="{A0FD0FB1-9DD6-44E3-9EA5-E9FD9A72147A}" sibTransId="{E00478F2-579D-42E1-A511-8F2C75AB0E47}"/>
    <dgm:cxn modelId="{E8DE3053-8615-42EC-9CEE-BDDEB1DB1F92}" type="presOf" srcId="{F92038C3-33CA-43AE-BAC4-46247B415031}" destId="{0788D823-60F1-436A-A51A-EC90D5E410D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36BB7B7-27B6-4442-8D8B-4F32BB36BA4E}" type="presOf" srcId="{70E379A4-CFE4-4798-BE29-A405B5DB48CC}" destId="{B2DA430C-8F42-44E8-9828-F289A96DC5E7}" srcOrd="0" destOrd="0" presId="urn:microsoft.com/office/officeart/2005/8/layout/orgChart1"/>
    <dgm:cxn modelId="{56825FB4-A209-437D-B68B-B484F17FFCA8}" type="presOf" srcId="{8A98E26F-B733-4826-B15A-F65F7B6C0EC8}" destId="{8C838454-94DA-48FF-959F-3E02D895D1DE}" srcOrd="0" destOrd="0" presId="urn:microsoft.com/office/officeart/2005/8/layout/orgChart1"/>
    <dgm:cxn modelId="{47A3E2E7-8DA1-4F18-8EEE-24E5DC8BCB59}" type="presOf" srcId="{55F3A26E-6D4A-4FC3-8A6C-F23C193A8CB6}" destId="{1D596848-FB54-4AC7-84C0-7F9B51094920}" srcOrd="1" destOrd="0" presId="urn:microsoft.com/office/officeart/2005/8/layout/orgChart1"/>
    <dgm:cxn modelId="{9D6046C3-4C89-4151-ADC1-0B40FC23C618}" type="presOf" srcId="{ED044282-9709-409C-A329-2B868569F6BC}" destId="{FB62C0DC-A125-4D22-8168-682A35A82690}" srcOrd="0" destOrd="0" presId="urn:microsoft.com/office/officeart/2005/8/layout/orgChart1"/>
    <dgm:cxn modelId="{834EDC3C-8186-4F03-B532-3AAED3242BFB}" srcId="{9DEA55C1-E59C-4B5B-90DC-1D0B54C2B20C}" destId="{55F3A26E-6D4A-4FC3-8A6C-F23C193A8CB6}" srcOrd="3" destOrd="0" parTransId="{DD899F18-8A14-48B8-8736-DA3F05023F5E}" sibTransId="{E542A485-FDCD-4E30-9B45-0F3F28D7DDA8}"/>
    <dgm:cxn modelId="{FC9C85F4-A7F6-4832-A66A-2F236437304E}" srcId="{41568039-9809-4B2B-BA51-64E0E23C2BBE}" destId="{D97937B6-F36F-427E-B63D-9EA4C85EF83A}" srcOrd="2" destOrd="0" parTransId="{0AC5E3FD-60C1-4EA5-8B03-394CC98D0B19}" sibTransId="{D3CD4CD7-5A9A-44BD-A20D-BC09E7BEF101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4BF16CAA-9A00-4B16-B5E3-EB6FB524F76B}" type="presOf" srcId="{5FB8E727-6B69-44D2-9FF3-6092BD6F8830}" destId="{E0480EB0-4548-4786-8C6A-9D93B8C6D4FC}" srcOrd="0" destOrd="0" presId="urn:microsoft.com/office/officeart/2005/8/layout/orgChart1"/>
    <dgm:cxn modelId="{D4182581-9C0A-4D3E-B8AE-2E9F8DB4F21E}" type="presOf" srcId="{F92038C3-33CA-43AE-BAC4-46247B415031}" destId="{A66FDFA0-1D17-48C3-9FC9-45D448D0F6C6}" srcOrd="0" destOrd="0" presId="urn:microsoft.com/office/officeart/2005/8/layout/orgChart1"/>
    <dgm:cxn modelId="{415442CD-A578-427F-9A73-56FB9E79E0E2}" type="presOf" srcId="{85A031E7-5ADB-46F5-B172-4A25D534811A}" destId="{F4F27B9B-334F-4518-9257-364857E2F497}" srcOrd="0" destOrd="0" presId="urn:microsoft.com/office/officeart/2005/8/layout/orgChart1"/>
    <dgm:cxn modelId="{0647DBB5-795B-476F-B47C-6F3DCFBF8F39}" type="presOf" srcId="{A781A6E4-E842-4470-8E29-3A80937EFC28}" destId="{3B97BB0E-0128-41C9-9417-C15E302CE7E0}" srcOrd="0" destOrd="0" presId="urn:microsoft.com/office/officeart/2005/8/layout/orgChart1"/>
    <dgm:cxn modelId="{045C826A-A85A-4107-A91B-C33CF6857240}" type="presOf" srcId="{55F3A26E-6D4A-4FC3-8A6C-F23C193A8CB6}" destId="{D3AA7F9B-8D59-4040-8569-49AA11E3692B}" srcOrd="0" destOrd="0" presId="urn:microsoft.com/office/officeart/2005/8/layout/orgChart1"/>
    <dgm:cxn modelId="{A0D15E28-92B1-429D-9828-C0A21F5C9CB0}" type="presOf" srcId="{DD899F18-8A14-48B8-8736-DA3F05023F5E}" destId="{6D94BD02-177B-4C12-AA77-49B8EB17FB24}" srcOrd="0" destOrd="0" presId="urn:microsoft.com/office/officeart/2005/8/layout/orgChart1"/>
    <dgm:cxn modelId="{205B8737-0C07-443F-9643-4416BCD0EC25}" srcId="{41568039-9809-4B2B-BA51-64E0E23C2BBE}" destId="{85A031E7-5ADB-46F5-B172-4A25D534811A}" srcOrd="1" destOrd="0" parTransId="{8A98E26F-B733-4826-B15A-F65F7B6C0EC8}" sibTransId="{27C9F51B-22C7-4D61-8F52-DAF68211ACFE}"/>
    <dgm:cxn modelId="{582D43D2-F9E4-4795-B9AA-06F1DBB895CA}" srcId="{DFB2B979-46A5-44F3-A390-2BD1002F9F12}" destId="{59ED8CBC-E4BF-4BE2-AF57-2C090A61CC22}" srcOrd="0" destOrd="0" parTransId="{D24B0785-067A-4BDD-836D-DD9ADF9A22DE}" sibTransId="{AEDDA8AA-9264-421F-90FE-62F93B84865D}"/>
    <dgm:cxn modelId="{FDDC4A72-EF30-467C-819C-487FF08DCE68}" type="presOf" srcId="{D24B0785-067A-4BDD-836D-DD9ADF9A22DE}" destId="{86DB0693-A33E-4A16-9639-DB2C50C1B1A4}" srcOrd="0" destOrd="0" presId="urn:microsoft.com/office/officeart/2005/8/layout/orgChart1"/>
    <dgm:cxn modelId="{25F54BAB-5858-4153-ACD7-907BF1DDAE08}" type="presOf" srcId="{D97937B6-F36F-427E-B63D-9EA4C85EF83A}" destId="{06215208-0920-4259-B051-7AD162EC9FC2}" srcOrd="1" destOrd="0" presId="urn:microsoft.com/office/officeart/2005/8/layout/orgChart1"/>
    <dgm:cxn modelId="{411A2841-0A1B-4181-8A02-DE686D65D7D3}" srcId="{9DEA55C1-E59C-4B5B-90DC-1D0B54C2B20C}" destId="{1456FC65-8899-437F-89B8-C801AA83FC50}" srcOrd="1" destOrd="0" parTransId="{70E379A4-CFE4-4798-BE29-A405B5DB48CC}" sibTransId="{D7A44C38-162F-4D2E-9A0C-2D15E00226A0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B070930B-6F27-4385-B7BD-E857C9713C3A}" type="presParOf" srcId="{05E8A0F8-8F4A-4D16-B455-9B21EE5D83FA}" destId="{FB62C0DC-A125-4D22-8168-682A35A82690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0FEA1071-C073-4D7D-9236-D1FBA85A093D}" type="presParOf" srcId="{DBDE0C42-B65A-4FF4-A1B6-4A7374870D94}" destId="{30C79C28-7DDB-4785-8904-0DCF80353FF9}" srcOrd="0" destOrd="0" presId="urn:microsoft.com/office/officeart/2005/8/layout/orgChart1"/>
    <dgm:cxn modelId="{76DF2EB1-DABC-42B5-A19A-8618BF0BCB01}" type="presParOf" srcId="{DBDE0C42-B65A-4FF4-A1B6-4A7374870D94}" destId="{CB57CDB5-0B82-48EE-8315-63977B63BCFA}" srcOrd="1" destOrd="0" presId="urn:microsoft.com/office/officeart/2005/8/layout/orgChart1"/>
    <dgm:cxn modelId="{16B1392B-ED43-46F6-BFD2-8B5CC5C9FA9A}" type="presParOf" srcId="{CB57CDB5-0B82-48EE-8315-63977B63BCFA}" destId="{DF72F0A9-7940-4723-ABB1-A1B44932BE32}" srcOrd="0" destOrd="0" presId="urn:microsoft.com/office/officeart/2005/8/layout/orgChart1"/>
    <dgm:cxn modelId="{2810F816-6C6F-47E2-BE39-2685BEEC4526}" type="presParOf" srcId="{DF72F0A9-7940-4723-ABB1-A1B44932BE32}" destId="{A66FDFA0-1D17-48C3-9FC9-45D448D0F6C6}" srcOrd="0" destOrd="0" presId="urn:microsoft.com/office/officeart/2005/8/layout/orgChart1"/>
    <dgm:cxn modelId="{FEB90742-4528-4FD5-8DDC-E42465CE9C8A}" type="presParOf" srcId="{DF72F0A9-7940-4723-ABB1-A1B44932BE32}" destId="{0788D823-60F1-436A-A51A-EC90D5E410DD}" srcOrd="1" destOrd="0" presId="urn:microsoft.com/office/officeart/2005/8/layout/orgChart1"/>
    <dgm:cxn modelId="{7B0292A4-E430-46D7-A1A8-E00035035C43}" type="presParOf" srcId="{CB57CDB5-0B82-48EE-8315-63977B63BCFA}" destId="{40719BC2-2490-4B29-B701-6CC3DBBE2E9C}" srcOrd="1" destOrd="0" presId="urn:microsoft.com/office/officeart/2005/8/layout/orgChart1"/>
    <dgm:cxn modelId="{DE5CC763-BD3A-4139-BF88-5D8059086F6D}" type="presParOf" srcId="{CB57CDB5-0B82-48EE-8315-63977B63BCFA}" destId="{CAB8DAF2-234B-4768-AA4E-A00C9EEF7EEB}" srcOrd="2" destOrd="0" presId="urn:microsoft.com/office/officeart/2005/8/layout/orgChart1"/>
    <dgm:cxn modelId="{BE04F4C3-E1F8-48EF-83F8-CF73D69443AE}" type="presParOf" srcId="{DBDE0C42-B65A-4FF4-A1B6-4A7374870D94}" destId="{8C838454-94DA-48FF-959F-3E02D895D1DE}" srcOrd="2" destOrd="0" presId="urn:microsoft.com/office/officeart/2005/8/layout/orgChart1"/>
    <dgm:cxn modelId="{C5854204-9E6D-4373-9B94-434F4CE6C0E7}" type="presParOf" srcId="{DBDE0C42-B65A-4FF4-A1B6-4A7374870D94}" destId="{AC0EAA4A-D937-4822-BEBF-09DFA14C3EF5}" srcOrd="3" destOrd="0" presId="urn:microsoft.com/office/officeart/2005/8/layout/orgChart1"/>
    <dgm:cxn modelId="{2D491BA8-2CBA-497E-9DAA-2FF3A3569FC0}" type="presParOf" srcId="{AC0EAA4A-D937-4822-BEBF-09DFA14C3EF5}" destId="{E69DF1DE-830A-401E-B7AF-DF935035CA09}" srcOrd="0" destOrd="0" presId="urn:microsoft.com/office/officeart/2005/8/layout/orgChart1"/>
    <dgm:cxn modelId="{FE7CD2DC-E648-42B0-81C0-2D05663B8B8B}" type="presParOf" srcId="{E69DF1DE-830A-401E-B7AF-DF935035CA09}" destId="{F4F27B9B-334F-4518-9257-364857E2F497}" srcOrd="0" destOrd="0" presId="urn:microsoft.com/office/officeart/2005/8/layout/orgChart1"/>
    <dgm:cxn modelId="{B7D6AE67-3397-45F5-81D7-843D0FAF93EE}" type="presParOf" srcId="{E69DF1DE-830A-401E-B7AF-DF935035CA09}" destId="{A23A040E-07EA-498A-9D50-CACA4ED4D792}" srcOrd="1" destOrd="0" presId="urn:microsoft.com/office/officeart/2005/8/layout/orgChart1"/>
    <dgm:cxn modelId="{7993D514-8578-4F04-BDF9-14769E307F48}" type="presParOf" srcId="{AC0EAA4A-D937-4822-BEBF-09DFA14C3EF5}" destId="{CE77F407-A573-4E07-BEDF-78D8418F55F9}" srcOrd="1" destOrd="0" presId="urn:microsoft.com/office/officeart/2005/8/layout/orgChart1"/>
    <dgm:cxn modelId="{C3FDAFE6-097F-48A1-AA83-400C68FB29F7}" type="presParOf" srcId="{AC0EAA4A-D937-4822-BEBF-09DFA14C3EF5}" destId="{DDAA4ECD-75E6-4D38-ABF3-780704EC26AB}" srcOrd="2" destOrd="0" presId="urn:microsoft.com/office/officeart/2005/8/layout/orgChart1"/>
    <dgm:cxn modelId="{F499D4AC-2A99-49AE-A773-FC5EA8B0836B}" type="presParOf" srcId="{DBDE0C42-B65A-4FF4-A1B6-4A7374870D94}" destId="{AC377D5A-8A79-481B-AC9E-ACB650D73FF0}" srcOrd="4" destOrd="0" presId="urn:microsoft.com/office/officeart/2005/8/layout/orgChart1"/>
    <dgm:cxn modelId="{5A651564-759D-4BC7-B5EE-4DFB97A70D92}" type="presParOf" srcId="{DBDE0C42-B65A-4FF4-A1B6-4A7374870D94}" destId="{4FD5237A-1820-426E-A64D-754638545FE7}" srcOrd="5" destOrd="0" presId="urn:microsoft.com/office/officeart/2005/8/layout/orgChart1"/>
    <dgm:cxn modelId="{1033E6F6-B63F-4475-B6A8-95F3782C58A4}" type="presParOf" srcId="{4FD5237A-1820-426E-A64D-754638545FE7}" destId="{4C6A9BE4-5CF3-41F4-8E53-680D12C3BD7A}" srcOrd="0" destOrd="0" presId="urn:microsoft.com/office/officeart/2005/8/layout/orgChart1"/>
    <dgm:cxn modelId="{7B245658-BA37-4436-8E75-BC80367538F6}" type="presParOf" srcId="{4C6A9BE4-5CF3-41F4-8E53-680D12C3BD7A}" destId="{E9ADBD5B-0C16-4917-9FB6-6E903558F00E}" srcOrd="0" destOrd="0" presId="urn:microsoft.com/office/officeart/2005/8/layout/orgChart1"/>
    <dgm:cxn modelId="{BDEA9510-7FC3-49CE-9D1E-63E12449E793}" type="presParOf" srcId="{4C6A9BE4-5CF3-41F4-8E53-680D12C3BD7A}" destId="{06215208-0920-4259-B051-7AD162EC9FC2}" srcOrd="1" destOrd="0" presId="urn:microsoft.com/office/officeart/2005/8/layout/orgChart1"/>
    <dgm:cxn modelId="{05840026-C84E-4F6C-9462-AEEBE08B6FF9}" type="presParOf" srcId="{4FD5237A-1820-426E-A64D-754638545FE7}" destId="{E46C9CC7-787F-4C39-9C7A-2C00061B41D2}" srcOrd="1" destOrd="0" presId="urn:microsoft.com/office/officeart/2005/8/layout/orgChart1"/>
    <dgm:cxn modelId="{F1C0452C-85D4-4669-BCEE-8A39EE8BC5FA}" type="presParOf" srcId="{4FD5237A-1820-426E-A64D-754638545FE7}" destId="{ADB74F73-A3A3-40FB-A334-9143562DF6EF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E93D51CA-C198-4FAC-8005-03E390B77A38}" type="presParOf" srcId="{05E8A0F8-8F4A-4D16-B455-9B21EE5D83FA}" destId="{19E6BDAB-7A9E-49D1-AF60-C264B7B1FFB8}" srcOrd="2" destOrd="0" presId="urn:microsoft.com/office/officeart/2005/8/layout/orgChart1"/>
    <dgm:cxn modelId="{82432FB4-6583-4459-B0F7-0E00244C6BDF}" type="presParOf" srcId="{05E8A0F8-8F4A-4D16-B455-9B21EE5D83FA}" destId="{0482BC42-0FBD-43E2-9E51-D1381A9798AE}" srcOrd="3" destOrd="0" presId="urn:microsoft.com/office/officeart/2005/8/layout/orgChart1"/>
    <dgm:cxn modelId="{90C132F4-7509-450E-B1FF-3CD5D3096020}" type="presParOf" srcId="{0482BC42-0FBD-43E2-9E51-D1381A9798AE}" destId="{118D848C-D59A-4EF3-B652-B0C1FC7F5354}" srcOrd="0" destOrd="0" presId="urn:microsoft.com/office/officeart/2005/8/layout/orgChart1"/>
    <dgm:cxn modelId="{F3CDDE18-5E2C-469E-A16B-799E04CB7F7B}" type="presParOf" srcId="{118D848C-D59A-4EF3-B652-B0C1FC7F5354}" destId="{2BFA1D44-4D20-4DA5-9A95-28EFF1F2BB1B}" srcOrd="0" destOrd="0" presId="urn:microsoft.com/office/officeart/2005/8/layout/orgChart1"/>
    <dgm:cxn modelId="{0F95911B-093C-4B25-AE48-F811A712FCB4}" type="presParOf" srcId="{118D848C-D59A-4EF3-B652-B0C1FC7F5354}" destId="{7C0CE138-0195-4B4A-AE47-C58CDB85E43B}" srcOrd="1" destOrd="0" presId="urn:microsoft.com/office/officeart/2005/8/layout/orgChart1"/>
    <dgm:cxn modelId="{471FE1D6-C253-4113-9B8E-0914E1052289}" type="presParOf" srcId="{0482BC42-0FBD-43E2-9E51-D1381A9798AE}" destId="{B8A05E57-50E6-43A5-BB6A-518CA3BED887}" srcOrd="1" destOrd="0" presId="urn:microsoft.com/office/officeart/2005/8/layout/orgChart1"/>
    <dgm:cxn modelId="{4BFCA2D9-61B8-4B72-B386-4C07FFAF6A22}" type="presParOf" srcId="{0482BC42-0FBD-43E2-9E51-D1381A9798AE}" destId="{2C1E11CC-7B64-4396-A9BF-34EDA5060ED8}" srcOrd="2" destOrd="0" presId="urn:microsoft.com/office/officeart/2005/8/layout/orgChart1"/>
    <dgm:cxn modelId="{A69A36A2-13AA-462E-90BF-7925271E3FA6}" type="presParOf" srcId="{05E8A0F8-8F4A-4D16-B455-9B21EE5D83FA}" destId="{C762EA61-40A6-405F-B15E-AC5A999A976A}" srcOrd="4" destOrd="0" presId="urn:microsoft.com/office/officeart/2005/8/layout/orgChart1"/>
    <dgm:cxn modelId="{67B74B43-17A7-418E-9C94-C23C679D5949}" type="presParOf" srcId="{05E8A0F8-8F4A-4D16-B455-9B21EE5D83FA}" destId="{40E7F874-DAC2-457C-8EDA-A8743FD69E8A}" srcOrd="5" destOrd="0" presId="urn:microsoft.com/office/officeart/2005/8/layout/orgChart1"/>
    <dgm:cxn modelId="{D0B06A10-873D-4314-B7E0-BDCC613C879F}" type="presParOf" srcId="{40E7F874-DAC2-457C-8EDA-A8743FD69E8A}" destId="{CE92E677-374E-440C-94E2-B99DED1F85BB}" srcOrd="0" destOrd="0" presId="urn:microsoft.com/office/officeart/2005/8/layout/orgChart1"/>
    <dgm:cxn modelId="{67829AD0-468D-4221-A0BA-5E44B09D2F29}" type="presParOf" srcId="{CE92E677-374E-440C-94E2-B99DED1F85BB}" destId="{2C51D51A-40BE-45BE-93C8-8B1FC0600A4C}" srcOrd="0" destOrd="0" presId="urn:microsoft.com/office/officeart/2005/8/layout/orgChart1"/>
    <dgm:cxn modelId="{72AB802C-374B-4658-8CD9-8B21C2F237E3}" type="presParOf" srcId="{CE92E677-374E-440C-94E2-B99DED1F85BB}" destId="{17553370-CBBE-4792-8AC7-EC5263793FDF}" srcOrd="1" destOrd="0" presId="urn:microsoft.com/office/officeart/2005/8/layout/orgChart1"/>
    <dgm:cxn modelId="{0E38FA8F-D82C-47A0-B3D7-01EF64D9E0AD}" type="presParOf" srcId="{40E7F874-DAC2-457C-8EDA-A8743FD69E8A}" destId="{5231FADC-2860-492F-9D83-314D1CA465A3}" srcOrd="1" destOrd="0" presId="urn:microsoft.com/office/officeart/2005/8/layout/orgChart1"/>
    <dgm:cxn modelId="{CE6B2D84-1B5A-449D-9783-5B201BF017B1}" type="presParOf" srcId="{5231FADC-2860-492F-9D83-314D1CA465A3}" destId="{86DB0693-A33E-4A16-9639-DB2C50C1B1A4}" srcOrd="0" destOrd="0" presId="urn:microsoft.com/office/officeart/2005/8/layout/orgChart1"/>
    <dgm:cxn modelId="{A1122937-8D43-4321-AAEE-8AD117210D8B}" type="presParOf" srcId="{5231FADC-2860-492F-9D83-314D1CA465A3}" destId="{069CEFC0-D510-4D6F-8058-D89651F34E94}" srcOrd="1" destOrd="0" presId="urn:microsoft.com/office/officeart/2005/8/layout/orgChart1"/>
    <dgm:cxn modelId="{E263ED10-7587-4AB6-B502-A8F449D4D0E8}" type="presParOf" srcId="{069CEFC0-D510-4D6F-8058-D89651F34E94}" destId="{7E23561F-B617-4BCD-917B-8C2D12439323}" srcOrd="0" destOrd="0" presId="urn:microsoft.com/office/officeart/2005/8/layout/orgChart1"/>
    <dgm:cxn modelId="{EC51C8E3-FB16-4828-81A6-6C8F44920869}" type="presParOf" srcId="{7E23561F-B617-4BCD-917B-8C2D12439323}" destId="{9DC2669D-0238-487E-95C9-3C2883DC03BC}" srcOrd="0" destOrd="0" presId="urn:microsoft.com/office/officeart/2005/8/layout/orgChart1"/>
    <dgm:cxn modelId="{0B4606F5-BF64-496A-A431-5C1063CB3F1D}" type="presParOf" srcId="{7E23561F-B617-4BCD-917B-8C2D12439323}" destId="{82268C68-56C6-44C8-90AB-FBA00B907FF7}" srcOrd="1" destOrd="0" presId="urn:microsoft.com/office/officeart/2005/8/layout/orgChart1"/>
    <dgm:cxn modelId="{9540A143-2351-44B7-AD80-FA3C1C039D2B}" type="presParOf" srcId="{069CEFC0-D510-4D6F-8058-D89651F34E94}" destId="{59DF4CE4-356D-47F8-B3F0-ED7AAAB8F4DD}" srcOrd="1" destOrd="0" presId="urn:microsoft.com/office/officeart/2005/8/layout/orgChart1"/>
    <dgm:cxn modelId="{EE97D6E2-DEDD-47A7-B519-6C37B031BB2F}" type="presParOf" srcId="{069CEFC0-D510-4D6F-8058-D89651F34E94}" destId="{C46B7E8F-37EC-4023-86DC-451314F79803}" srcOrd="2" destOrd="0" presId="urn:microsoft.com/office/officeart/2005/8/layout/orgChart1"/>
    <dgm:cxn modelId="{35F169E2-4905-4AD8-B565-6576549B57E8}" type="presParOf" srcId="{40E7F874-DAC2-457C-8EDA-A8743FD69E8A}" destId="{8E024C4F-8B74-4617-8CE2-6106611B2FF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C610F969-2990-4966-A80A-47E8A27F7349}" type="presParOf" srcId="{E6CFA08A-7145-470C-A659-6A725D85622B}" destId="{B2DA430C-8F42-44E8-9828-F289A96DC5E7}" srcOrd="0" destOrd="0" presId="urn:microsoft.com/office/officeart/2005/8/layout/orgChart1"/>
    <dgm:cxn modelId="{549D27D3-66AB-420C-916A-3EFED4C8AE33}" type="presParOf" srcId="{E6CFA08A-7145-470C-A659-6A725D85622B}" destId="{1F1D2C16-30BA-4B6D-BC40-272068F633E5}" srcOrd="1" destOrd="0" presId="urn:microsoft.com/office/officeart/2005/8/layout/orgChart1"/>
    <dgm:cxn modelId="{158AFEA0-10B2-4554-AA18-989C2EF48393}" type="presParOf" srcId="{1F1D2C16-30BA-4B6D-BC40-272068F633E5}" destId="{29691141-4113-460F-B273-334D18080C08}" srcOrd="0" destOrd="0" presId="urn:microsoft.com/office/officeart/2005/8/layout/orgChart1"/>
    <dgm:cxn modelId="{C7FF2158-40B0-40B0-ABFD-5FC81341916E}" type="presParOf" srcId="{29691141-4113-460F-B273-334D18080C08}" destId="{0D5CCE0A-512E-4404-AA5C-0300E0C9B7AE}" srcOrd="0" destOrd="0" presId="urn:microsoft.com/office/officeart/2005/8/layout/orgChart1"/>
    <dgm:cxn modelId="{134DCCFD-B76E-4772-8462-8F2EBA9E1FE8}" type="presParOf" srcId="{29691141-4113-460F-B273-334D18080C08}" destId="{A4927602-D7B7-49DF-9E53-63906C82E8B7}" srcOrd="1" destOrd="0" presId="urn:microsoft.com/office/officeart/2005/8/layout/orgChart1"/>
    <dgm:cxn modelId="{0E486E60-6930-45F3-9A28-AF28F32FD4FA}" type="presParOf" srcId="{1F1D2C16-30BA-4B6D-BC40-272068F633E5}" destId="{27A87CB9-62C3-40A3-BD44-EBBA79F20607}" srcOrd="1" destOrd="0" presId="urn:microsoft.com/office/officeart/2005/8/layout/orgChart1"/>
    <dgm:cxn modelId="{3F6723F8-5941-4A96-BC0C-DD5B9A0B593A}" type="presParOf" srcId="{1F1D2C16-30BA-4B6D-BC40-272068F633E5}" destId="{D40666A0-2333-4F5B-BD10-7E3F2AE07007}" srcOrd="2" destOrd="0" presId="urn:microsoft.com/office/officeart/2005/8/layout/orgChart1"/>
    <dgm:cxn modelId="{525EF296-F244-436C-A3FE-7A99CFA890C9}" type="presParOf" srcId="{E6CFA08A-7145-470C-A659-6A725D85622B}" destId="{3B97BB0E-0128-41C9-9417-C15E302CE7E0}" srcOrd="2" destOrd="0" presId="urn:microsoft.com/office/officeart/2005/8/layout/orgChart1"/>
    <dgm:cxn modelId="{31AD6CEC-921B-4728-8DCB-B13F14C95CC6}" type="presParOf" srcId="{E6CFA08A-7145-470C-A659-6A725D85622B}" destId="{4BF1B03F-897B-4D91-822D-B36903B2CDED}" srcOrd="3" destOrd="0" presId="urn:microsoft.com/office/officeart/2005/8/layout/orgChart1"/>
    <dgm:cxn modelId="{4E96CB27-6C9A-4D6A-8AC8-640082D0277F}" type="presParOf" srcId="{4BF1B03F-897B-4D91-822D-B36903B2CDED}" destId="{8230B53E-3A5F-4449-B200-2A80F34C6077}" srcOrd="0" destOrd="0" presId="urn:microsoft.com/office/officeart/2005/8/layout/orgChart1"/>
    <dgm:cxn modelId="{F3124F3E-7299-49E9-94E7-93F532AE5B8A}" type="presParOf" srcId="{8230B53E-3A5F-4449-B200-2A80F34C6077}" destId="{E0480EB0-4548-4786-8C6A-9D93B8C6D4FC}" srcOrd="0" destOrd="0" presId="urn:microsoft.com/office/officeart/2005/8/layout/orgChart1"/>
    <dgm:cxn modelId="{D54FD5A8-C24C-4001-B321-12AC9165CC8F}" type="presParOf" srcId="{8230B53E-3A5F-4449-B200-2A80F34C6077}" destId="{AB2FCB6B-5C50-4986-A325-877EE3A4D7B0}" srcOrd="1" destOrd="0" presId="urn:microsoft.com/office/officeart/2005/8/layout/orgChart1"/>
    <dgm:cxn modelId="{0D4402D4-3A0D-48FD-A042-13E3E13025E0}" type="presParOf" srcId="{4BF1B03F-897B-4D91-822D-B36903B2CDED}" destId="{2F430729-AAC9-444A-8774-DF1E63CD4F68}" srcOrd="1" destOrd="0" presId="urn:microsoft.com/office/officeart/2005/8/layout/orgChart1"/>
    <dgm:cxn modelId="{993B0D6D-C13F-4F84-8C63-FD165A3E36FC}" type="presParOf" srcId="{4BF1B03F-897B-4D91-822D-B36903B2CDED}" destId="{BF2FE934-8137-4E1A-BE43-0CAC9AE1CBDE}" srcOrd="2" destOrd="0" presId="urn:microsoft.com/office/officeart/2005/8/layout/orgChart1"/>
    <dgm:cxn modelId="{59C0C4C9-47DE-4434-8D9C-DA7F4E7B28C6}" type="presParOf" srcId="{E6CFA08A-7145-470C-A659-6A725D85622B}" destId="{6D94BD02-177B-4C12-AA77-49B8EB17FB24}" srcOrd="4" destOrd="0" presId="urn:microsoft.com/office/officeart/2005/8/layout/orgChart1"/>
    <dgm:cxn modelId="{3BCB1787-FB26-4CC2-9502-57C567F08B61}" type="presParOf" srcId="{E6CFA08A-7145-470C-A659-6A725D85622B}" destId="{666D0721-D27D-4381-B059-F143700003BA}" srcOrd="5" destOrd="0" presId="urn:microsoft.com/office/officeart/2005/8/layout/orgChart1"/>
    <dgm:cxn modelId="{7993185F-5332-4751-895E-CA649629AA87}" type="presParOf" srcId="{666D0721-D27D-4381-B059-F143700003BA}" destId="{F1DA728B-D8B3-4153-B878-5A7F2D0BC1A4}" srcOrd="0" destOrd="0" presId="urn:microsoft.com/office/officeart/2005/8/layout/orgChart1"/>
    <dgm:cxn modelId="{CFDD3BF0-0B0C-46B3-8825-520EE8662E30}" type="presParOf" srcId="{F1DA728B-D8B3-4153-B878-5A7F2D0BC1A4}" destId="{D3AA7F9B-8D59-4040-8569-49AA11E3692B}" srcOrd="0" destOrd="0" presId="urn:microsoft.com/office/officeart/2005/8/layout/orgChart1"/>
    <dgm:cxn modelId="{8D804CB6-A6A2-467F-9BEE-2DA86CFD557A}" type="presParOf" srcId="{F1DA728B-D8B3-4153-B878-5A7F2D0BC1A4}" destId="{1D596848-FB54-4AC7-84C0-7F9B51094920}" srcOrd="1" destOrd="0" presId="urn:microsoft.com/office/officeart/2005/8/layout/orgChart1"/>
    <dgm:cxn modelId="{19585BC2-CE5C-4A12-80F1-B7DC05380937}" type="presParOf" srcId="{666D0721-D27D-4381-B059-F143700003BA}" destId="{7936D57A-F442-41E5-A969-42A81507F1A2}" srcOrd="1" destOrd="0" presId="urn:microsoft.com/office/officeart/2005/8/layout/orgChart1"/>
    <dgm:cxn modelId="{308F7C6E-6467-4EA5-87A2-1DDBAA2B3FE5}" type="presParOf" srcId="{666D0721-D27D-4381-B059-F143700003BA}" destId="{7937A6CE-1EBF-4C9C-BECA-330AF98FCA2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Área de Prevención</a:t>
          </a:r>
          <a:endParaRPr lang="es-ES" sz="1200" dirty="0">
            <a:latin typeface="Calibri" panose="020F0502020204030204" pitchFamily="34" charset="0"/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83FD3AF-8EAC-4A69-94F8-14D8FD643E4D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Prevención</a:t>
          </a:r>
        </a:p>
      </dgm:t>
    </dgm:pt>
    <dgm:pt modelId="{9BC9B818-78EE-4157-BAEB-337631D59F67}" type="parTrans" cxnId="{A763FD44-1D96-4E34-B7A3-9E5DC07AD804}">
      <dgm:prSet/>
      <dgm:spPr/>
      <dgm:t>
        <a:bodyPr/>
        <a:lstStyle/>
        <a:p>
          <a:endParaRPr lang="es-ES" sz="1200"/>
        </a:p>
      </dgm:t>
    </dgm:pt>
    <dgm:pt modelId="{0313E9EE-827C-49C0-9E0D-84B2DC1597E2}" type="sibTrans" cxnId="{A763FD44-1D96-4E34-B7A3-9E5DC07AD804}">
      <dgm:prSet/>
      <dgm:spPr/>
      <dgm:t>
        <a:bodyPr/>
        <a:lstStyle/>
        <a:p>
          <a:endParaRPr lang="es-ES" sz="1200"/>
        </a:p>
      </dgm:t>
    </dgm:pt>
    <dgm:pt modelId="{6750DDA5-13EC-4B2D-B119-9FBBEF24DCF8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</dgm:t>
    </dgm:pt>
    <dgm:pt modelId="{A82F6B74-CAA1-4DE8-BE13-E8C24D36DE08}" type="parTrans" cxnId="{5D0E29DA-5BFB-421C-9C6F-3800C92A8353}">
      <dgm:prSet/>
      <dgm:spPr/>
      <dgm:t>
        <a:bodyPr/>
        <a:lstStyle/>
        <a:p>
          <a:endParaRPr lang="es-ES"/>
        </a:p>
      </dgm:t>
    </dgm:pt>
    <dgm:pt modelId="{AA09303E-C2C0-4CA1-B359-19CFE94323EF}" type="sibTrans" cxnId="{5D0E29DA-5BFB-421C-9C6F-3800C92A8353}">
      <dgm:prSet/>
      <dgm:spPr/>
      <dgm:t>
        <a:bodyPr/>
        <a:lstStyle/>
        <a:p>
          <a:endParaRPr lang="es-ES"/>
        </a:p>
      </dgm:t>
    </dgm:pt>
    <dgm:pt modelId="{31EF9BC7-57E0-4F8B-8A33-9B01676721B4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Trabajadores(as) Sociales</a:t>
          </a:r>
        </a:p>
      </dgm:t>
    </dgm:pt>
    <dgm:pt modelId="{99466D38-6A6C-47A1-AD03-2A4AE3630E36}" type="parTrans" cxnId="{CC71383F-8FC3-4E04-9DB0-723ED5EF67EE}">
      <dgm:prSet/>
      <dgm:spPr/>
      <dgm:t>
        <a:bodyPr/>
        <a:lstStyle/>
        <a:p>
          <a:endParaRPr lang="es-ES"/>
        </a:p>
      </dgm:t>
    </dgm:pt>
    <dgm:pt modelId="{49C8D6AE-0EA1-4565-ACE9-7D24176F4B31}" type="sibTrans" cxnId="{CC71383F-8FC3-4E04-9DB0-723ED5EF67EE}">
      <dgm:prSet/>
      <dgm:spPr/>
      <dgm:t>
        <a:bodyPr/>
        <a:lstStyle/>
        <a:p>
          <a:endParaRPr lang="es-ES"/>
        </a:p>
      </dgm:t>
    </dgm:pt>
    <dgm:pt modelId="{1EAADD2C-402C-415F-89C7-640408F1C220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Promotor(a)</a:t>
          </a:r>
        </a:p>
      </dgm:t>
    </dgm:pt>
    <dgm:pt modelId="{2C4FEAA0-F4E5-4E72-B734-9BBDFE9C1DC3}" type="parTrans" cxnId="{E4171651-6124-4391-A6C7-927CCCF9E96D}">
      <dgm:prSet/>
      <dgm:spPr/>
      <dgm:t>
        <a:bodyPr/>
        <a:lstStyle/>
        <a:p>
          <a:endParaRPr lang="es-ES"/>
        </a:p>
      </dgm:t>
    </dgm:pt>
    <dgm:pt modelId="{24C082C6-C482-470C-BA03-266A56855D8A}" type="sibTrans" cxnId="{E4171651-6124-4391-A6C7-927CCCF9E96D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10048" custScaleY="99833" custLinFactNeighborX="188" custLinFactNeighborY="-1328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0DDC2695-DB29-45B6-B39C-78744B8B9037}" type="pres">
      <dgm:prSet presAssocID="{9BC9B818-78EE-4157-BAEB-337631D59F67}" presName="Name35" presStyleLbl="parChTrans1D2" presStyleIdx="0" presStyleCnt="1"/>
      <dgm:spPr/>
      <dgm:t>
        <a:bodyPr/>
        <a:lstStyle/>
        <a:p>
          <a:endParaRPr lang="es-ES"/>
        </a:p>
      </dgm:t>
    </dgm:pt>
    <dgm:pt modelId="{77987B0A-2CDD-4B29-8759-8F2A6C2CF23E}" type="pres">
      <dgm:prSet presAssocID="{B83FD3AF-8EAC-4A69-94F8-14D8FD643E4D}" presName="hierRoot2" presStyleCnt="0">
        <dgm:presLayoutVars>
          <dgm:hierBranch/>
        </dgm:presLayoutVars>
      </dgm:prSet>
      <dgm:spPr/>
    </dgm:pt>
    <dgm:pt modelId="{DFA811CE-0D8D-4B84-944F-CDDAE5A48B1D}" type="pres">
      <dgm:prSet presAssocID="{B83FD3AF-8EAC-4A69-94F8-14D8FD643E4D}" presName="rootComposite" presStyleCnt="0"/>
      <dgm:spPr/>
    </dgm:pt>
    <dgm:pt modelId="{780649D7-0635-4A1A-A68C-0F41B1A7CA14}" type="pres">
      <dgm:prSet presAssocID="{B83FD3AF-8EAC-4A69-94F8-14D8FD643E4D}" presName="rootText" presStyleLbl="node2" presStyleIdx="0" presStyleCnt="1" custScaleX="110048" custScaleY="99833" custLinFactNeighborX="66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6BD8840-6061-463D-B303-AE46D8C7DCD8}" type="pres">
      <dgm:prSet presAssocID="{B83FD3AF-8EAC-4A69-94F8-14D8FD643E4D}" presName="rootConnector" presStyleLbl="node2" presStyleIdx="0" presStyleCnt="1"/>
      <dgm:spPr/>
      <dgm:t>
        <a:bodyPr/>
        <a:lstStyle/>
        <a:p>
          <a:endParaRPr lang="es-ES"/>
        </a:p>
      </dgm:t>
    </dgm:pt>
    <dgm:pt modelId="{565419B1-0159-4A95-8032-DF764E38D0E6}" type="pres">
      <dgm:prSet presAssocID="{B83FD3AF-8EAC-4A69-94F8-14D8FD643E4D}" presName="hierChild4" presStyleCnt="0"/>
      <dgm:spPr/>
    </dgm:pt>
    <dgm:pt modelId="{FCDF4FC0-6953-43BB-AC7E-CA2C5889817E}" type="pres">
      <dgm:prSet presAssocID="{A82F6B74-CAA1-4DE8-BE13-E8C24D36DE08}" presName="Name35" presStyleLbl="parChTrans1D3" presStyleIdx="0" presStyleCnt="3"/>
      <dgm:spPr/>
      <dgm:t>
        <a:bodyPr/>
        <a:lstStyle/>
        <a:p>
          <a:endParaRPr lang="es-ES"/>
        </a:p>
      </dgm:t>
    </dgm:pt>
    <dgm:pt modelId="{FC725F57-9822-4B44-BFDF-3E43A038160E}" type="pres">
      <dgm:prSet presAssocID="{6750DDA5-13EC-4B2D-B119-9FBBEF24DCF8}" presName="hierRoot2" presStyleCnt="0">
        <dgm:presLayoutVars>
          <dgm:hierBranch/>
        </dgm:presLayoutVars>
      </dgm:prSet>
      <dgm:spPr/>
    </dgm:pt>
    <dgm:pt modelId="{D8B8057C-B443-47B9-9AEE-08B84CA605C3}" type="pres">
      <dgm:prSet presAssocID="{6750DDA5-13EC-4B2D-B119-9FBBEF24DCF8}" presName="rootComposite" presStyleCnt="0"/>
      <dgm:spPr/>
    </dgm:pt>
    <dgm:pt modelId="{CE0038FB-0BE5-4CF1-8945-88411856632D}" type="pres">
      <dgm:prSet presAssocID="{6750DDA5-13EC-4B2D-B119-9FBBEF24DCF8}" presName="rootText" presStyleLbl="node3" presStyleIdx="0" presStyleCnt="3" custScaleX="101552" custScaleY="998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40CE025-FE18-479C-A53F-6A31E474AB20}" type="pres">
      <dgm:prSet presAssocID="{6750DDA5-13EC-4B2D-B119-9FBBEF24DCF8}" presName="rootConnector" presStyleLbl="node3" presStyleIdx="0" presStyleCnt="3"/>
      <dgm:spPr/>
      <dgm:t>
        <a:bodyPr/>
        <a:lstStyle/>
        <a:p>
          <a:endParaRPr lang="es-ES"/>
        </a:p>
      </dgm:t>
    </dgm:pt>
    <dgm:pt modelId="{CDCAC5B7-9C39-4906-9DB5-6834BDCA9726}" type="pres">
      <dgm:prSet presAssocID="{6750DDA5-13EC-4B2D-B119-9FBBEF24DCF8}" presName="hierChild4" presStyleCnt="0"/>
      <dgm:spPr/>
    </dgm:pt>
    <dgm:pt modelId="{051009AD-830E-488C-9903-D713892AF7DC}" type="pres">
      <dgm:prSet presAssocID="{6750DDA5-13EC-4B2D-B119-9FBBEF24DCF8}" presName="hierChild5" presStyleCnt="0"/>
      <dgm:spPr/>
    </dgm:pt>
    <dgm:pt modelId="{B9F2B88F-8D25-4FB1-A9EE-99F84BB8BD59}" type="pres">
      <dgm:prSet presAssocID="{99466D38-6A6C-47A1-AD03-2A4AE3630E36}" presName="Name35" presStyleLbl="parChTrans1D3" presStyleIdx="1" presStyleCnt="3"/>
      <dgm:spPr/>
      <dgm:t>
        <a:bodyPr/>
        <a:lstStyle/>
        <a:p>
          <a:endParaRPr lang="es-ES"/>
        </a:p>
      </dgm:t>
    </dgm:pt>
    <dgm:pt modelId="{C6F3BCEB-ADD5-4593-AD7B-6126F0BD9128}" type="pres">
      <dgm:prSet presAssocID="{31EF9BC7-57E0-4F8B-8A33-9B01676721B4}" presName="hierRoot2" presStyleCnt="0">
        <dgm:presLayoutVars>
          <dgm:hierBranch val="init"/>
        </dgm:presLayoutVars>
      </dgm:prSet>
      <dgm:spPr/>
    </dgm:pt>
    <dgm:pt modelId="{B624A971-784A-47A8-BB73-B122B0CC64A5}" type="pres">
      <dgm:prSet presAssocID="{31EF9BC7-57E0-4F8B-8A33-9B01676721B4}" presName="rootComposite" presStyleCnt="0"/>
      <dgm:spPr/>
    </dgm:pt>
    <dgm:pt modelId="{2012F01B-E07F-4BC7-88E9-54C08888834E}" type="pres">
      <dgm:prSet presAssocID="{31EF9BC7-57E0-4F8B-8A33-9B01676721B4}" presName="rootText" presStyleLbl="node3" presStyleIdx="1" presStyleCnt="3" custScaleX="101552" custScaleY="998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C56AA3F-7BA1-4DC7-BC10-55FEE682673F}" type="pres">
      <dgm:prSet presAssocID="{31EF9BC7-57E0-4F8B-8A33-9B01676721B4}" presName="rootConnector" presStyleLbl="node3" presStyleIdx="1" presStyleCnt="3"/>
      <dgm:spPr/>
      <dgm:t>
        <a:bodyPr/>
        <a:lstStyle/>
        <a:p>
          <a:endParaRPr lang="es-ES"/>
        </a:p>
      </dgm:t>
    </dgm:pt>
    <dgm:pt modelId="{E286A297-226A-4AAC-85D7-50986DD8F48A}" type="pres">
      <dgm:prSet presAssocID="{31EF9BC7-57E0-4F8B-8A33-9B01676721B4}" presName="hierChild4" presStyleCnt="0"/>
      <dgm:spPr/>
    </dgm:pt>
    <dgm:pt modelId="{FB4B4B7E-D58A-4468-8A18-055FEDC66078}" type="pres">
      <dgm:prSet presAssocID="{31EF9BC7-57E0-4F8B-8A33-9B01676721B4}" presName="hierChild5" presStyleCnt="0"/>
      <dgm:spPr/>
    </dgm:pt>
    <dgm:pt modelId="{33EDE6AF-3B25-440C-BE7A-58B6928BEAF6}" type="pres">
      <dgm:prSet presAssocID="{2C4FEAA0-F4E5-4E72-B734-9BBDFE9C1DC3}" presName="Name35" presStyleLbl="parChTrans1D3" presStyleIdx="2" presStyleCnt="3"/>
      <dgm:spPr/>
      <dgm:t>
        <a:bodyPr/>
        <a:lstStyle/>
        <a:p>
          <a:endParaRPr lang="es-ES"/>
        </a:p>
      </dgm:t>
    </dgm:pt>
    <dgm:pt modelId="{9D309994-6397-4D5F-B42B-3CC8CF58C9C4}" type="pres">
      <dgm:prSet presAssocID="{1EAADD2C-402C-415F-89C7-640408F1C220}" presName="hierRoot2" presStyleCnt="0">
        <dgm:presLayoutVars>
          <dgm:hierBranch val="init"/>
        </dgm:presLayoutVars>
      </dgm:prSet>
      <dgm:spPr/>
    </dgm:pt>
    <dgm:pt modelId="{409EAFF0-E0F7-4EB8-ADF7-545E10DC83C5}" type="pres">
      <dgm:prSet presAssocID="{1EAADD2C-402C-415F-89C7-640408F1C220}" presName="rootComposite" presStyleCnt="0"/>
      <dgm:spPr/>
    </dgm:pt>
    <dgm:pt modelId="{A53BF87F-9052-4BEA-B847-A3FB26F2A183}" type="pres">
      <dgm:prSet presAssocID="{1EAADD2C-402C-415F-89C7-640408F1C220}" presName="rootText" presStyleLbl="node3" presStyleIdx="2" presStyleCnt="3" custScaleX="101552" custScaleY="998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2CF7B4B-0801-4B32-BF79-277F33609AD2}" type="pres">
      <dgm:prSet presAssocID="{1EAADD2C-402C-415F-89C7-640408F1C220}" presName="rootConnector" presStyleLbl="node3" presStyleIdx="2" presStyleCnt="3"/>
      <dgm:spPr/>
      <dgm:t>
        <a:bodyPr/>
        <a:lstStyle/>
        <a:p>
          <a:endParaRPr lang="es-ES"/>
        </a:p>
      </dgm:t>
    </dgm:pt>
    <dgm:pt modelId="{48FA4041-D619-41A8-BCAF-172264BB8CFE}" type="pres">
      <dgm:prSet presAssocID="{1EAADD2C-402C-415F-89C7-640408F1C220}" presName="hierChild4" presStyleCnt="0"/>
      <dgm:spPr/>
    </dgm:pt>
    <dgm:pt modelId="{3DCF0F77-6051-4449-9B23-D3833AEE0F3B}" type="pres">
      <dgm:prSet presAssocID="{1EAADD2C-402C-415F-89C7-640408F1C220}" presName="hierChild5" presStyleCnt="0"/>
      <dgm:spPr/>
    </dgm:pt>
    <dgm:pt modelId="{90E4C595-2A48-4330-B558-957523F86B48}" type="pres">
      <dgm:prSet presAssocID="{B83FD3AF-8EAC-4A69-94F8-14D8FD643E4D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0030A858-579B-468A-8347-13FA290EEF8A}" type="presOf" srcId="{1EAADD2C-402C-415F-89C7-640408F1C220}" destId="{02CF7B4B-0801-4B32-BF79-277F33609AD2}" srcOrd="1" destOrd="0" presId="urn:microsoft.com/office/officeart/2005/8/layout/orgChart1"/>
    <dgm:cxn modelId="{48AD04FB-310D-4FD0-AC5E-8D526D6ADB85}" type="presOf" srcId="{6750DDA5-13EC-4B2D-B119-9FBBEF24DCF8}" destId="{540CE025-FE18-479C-A53F-6A31E474AB20}" srcOrd="1" destOrd="0" presId="urn:microsoft.com/office/officeart/2005/8/layout/orgChart1"/>
    <dgm:cxn modelId="{DA6E42F2-9008-48D6-AB27-231118F9A4E3}" type="presOf" srcId="{99466D38-6A6C-47A1-AD03-2A4AE3630E36}" destId="{B9F2B88F-8D25-4FB1-A9EE-99F84BB8BD59}" srcOrd="0" destOrd="0" presId="urn:microsoft.com/office/officeart/2005/8/layout/orgChart1"/>
    <dgm:cxn modelId="{CC71383F-8FC3-4E04-9DB0-723ED5EF67EE}" srcId="{B83FD3AF-8EAC-4A69-94F8-14D8FD643E4D}" destId="{31EF9BC7-57E0-4F8B-8A33-9B01676721B4}" srcOrd="1" destOrd="0" parTransId="{99466D38-6A6C-47A1-AD03-2A4AE3630E36}" sibTransId="{49C8D6AE-0EA1-4565-ACE9-7D24176F4B31}"/>
    <dgm:cxn modelId="{FB2C9D59-8D22-4DB8-9A26-6B236AE129C3}" type="presOf" srcId="{9BC9B818-78EE-4157-BAEB-337631D59F67}" destId="{0DDC2695-DB29-45B6-B39C-78744B8B9037}" srcOrd="0" destOrd="0" presId="urn:microsoft.com/office/officeart/2005/8/layout/orgChart1"/>
    <dgm:cxn modelId="{1EC9C9FA-36E8-4309-BC5B-69062BFC6C94}" type="presOf" srcId="{6750DDA5-13EC-4B2D-B119-9FBBEF24DCF8}" destId="{CE0038FB-0BE5-4CF1-8945-88411856632D}" srcOrd="0" destOrd="0" presId="urn:microsoft.com/office/officeart/2005/8/layout/orgChart1"/>
    <dgm:cxn modelId="{540F627B-CCD9-4DEF-966E-CCCBB5A7F1B8}" type="presOf" srcId="{31EF9BC7-57E0-4F8B-8A33-9B01676721B4}" destId="{CC56AA3F-7BA1-4DC7-BC10-55FEE682673F}" srcOrd="1" destOrd="0" presId="urn:microsoft.com/office/officeart/2005/8/layout/orgChart1"/>
    <dgm:cxn modelId="{5D0E29DA-5BFB-421C-9C6F-3800C92A8353}" srcId="{B83FD3AF-8EAC-4A69-94F8-14D8FD643E4D}" destId="{6750DDA5-13EC-4B2D-B119-9FBBEF24DCF8}" srcOrd="0" destOrd="0" parTransId="{A82F6B74-CAA1-4DE8-BE13-E8C24D36DE08}" sibTransId="{AA09303E-C2C0-4CA1-B359-19CFE94323EF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6079A3E9-C566-4B19-8784-1BC1AE1DAF47}" type="presOf" srcId="{2C4FEAA0-F4E5-4E72-B734-9BBDFE9C1DC3}" destId="{33EDE6AF-3B25-440C-BE7A-58B6928BEAF6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1E170934-2091-4002-A728-B5277C9AF126}" type="presOf" srcId="{31EF9BC7-57E0-4F8B-8A33-9B01676721B4}" destId="{2012F01B-E07F-4BC7-88E9-54C08888834E}" srcOrd="0" destOrd="0" presId="urn:microsoft.com/office/officeart/2005/8/layout/orgChart1"/>
    <dgm:cxn modelId="{E4171651-6124-4391-A6C7-927CCCF9E96D}" srcId="{B83FD3AF-8EAC-4A69-94F8-14D8FD643E4D}" destId="{1EAADD2C-402C-415F-89C7-640408F1C220}" srcOrd="2" destOrd="0" parTransId="{2C4FEAA0-F4E5-4E72-B734-9BBDFE9C1DC3}" sibTransId="{24C082C6-C482-470C-BA03-266A56855D8A}"/>
    <dgm:cxn modelId="{AA30B00F-B739-4C34-A459-776246656358}" type="presOf" srcId="{B83FD3AF-8EAC-4A69-94F8-14D8FD643E4D}" destId="{96BD8840-6061-463D-B303-AE46D8C7DCD8}" srcOrd="1" destOrd="0" presId="urn:microsoft.com/office/officeart/2005/8/layout/orgChart1"/>
    <dgm:cxn modelId="{A763FD44-1D96-4E34-B7A3-9E5DC07AD804}" srcId="{9DEA55C1-E59C-4B5B-90DC-1D0B54C2B20C}" destId="{B83FD3AF-8EAC-4A69-94F8-14D8FD643E4D}" srcOrd="0" destOrd="0" parTransId="{9BC9B818-78EE-4157-BAEB-337631D59F67}" sibTransId="{0313E9EE-827C-49C0-9E0D-84B2DC1597E2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3A328084-FEE4-491F-B04B-A4B7B0D154F2}" type="presOf" srcId="{1EAADD2C-402C-415F-89C7-640408F1C220}" destId="{A53BF87F-9052-4BEA-B847-A3FB26F2A183}" srcOrd="0" destOrd="0" presId="urn:microsoft.com/office/officeart/2005/8/layout/orgChart1"/>
    <dgm:cxn modelId="{64303A03-79F0-4B70-A1E9-A5C5BC08DE26}" type="presOf" srcId="{B83FD3AF-8EAC-4A69-94F8-14D8FD643E4D}" destId="{780649D7-0635-4A1A-A68C-0F41B1A7CA14}" srcOrd="0" destOrd="0" presId="urn:microsoft.com/office/officeart/2005/8/layout/orgChart1"/>
    <dgm:cxn modelId="{C27D0099-950D-466E-85E9-C353B013E1B9}" type="presOf" srcId="{A82F6B74-CAA1-4DE8-BE13-E8C24D36DE08}" destId="{FCDF4FC0-6953-43BB-AC7E-CA2C5889817E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2C76DC12-7163-4F21-8855-B83148E37482}" type="presParOf" srcId="{05E8A0F8-8F4A-4D16-B455-9B21EE5D83FA}" destId="{0DDC2695-DB29-45B6-B39C-78744B8B9037}" srcOrd="0" destOrd="0" presId="urn:microsoft.com/office/officeart/2005/8/layout/orgChart1"/>
    <dgm:cxn modelId="{C79760B4-0313-4926-838D-6BA9E6668022}" type="presParOf" srcId="{05E8A0F8-8F4A-4D16-B455-9B21EE5D83FA}" destId="{77987B0A-2CDD-4B29-8759-8F2A6C2CF23E}" srcOrd="1" destOrd="0" presId="urn:microsoft.com/office/officeart/2005/8/layout/orgChart1"/>
    <dgm:cxn modelId="{74466BB9-C8EC-4646-A756-4F2F621F5270}" type="presParOf" srcId="{77987B0A-2CDD-4B29-8759-8F2A6C2CF23E}" destId="{DFA811CE-0D8D-4B84-944F-CDDAE5A48B1D}" srcOrd="0" destOrd="0" presId="urn:microsoft.com/office/officeart/2005/8/layout/orgChart1"/>
    <dgm:cxn modelId="{ECAEAEFA-4B2F-4677-9807-B2A21AAB1D7C}" type="presParOf" srcId="{DFA811CE-0D8D-4B84-944F-CDDAE5A48B1D}" destId="{780649D7-0635-4A1A-A68C-0F41B1A7CA14}" srcOrd="0" destOrd="0" presId="urn:microsoft.com/office/officeart/2005/8/layout/orgChart1"/>
    <dgm:cxn modelId="{A28539AB-9E59-41E1-BB8B-0FF24BDB604B}" type="presParOf" srcId="{DFA811CE-0D8D-4B84-944F-CDDAE5A48B1D}" destId="{96BD8840-6061-463D-B303-AE46D8C7DCD8}" srcOrd="1" destOrd="0" presId="urn:microsoft.com/office/officeart/2005/8/layout/orgChart1"/>
    <dgm:cxn modelId="{59241F1B-8B29-429E-896C-0F31A151319E}" type="presParOf" srcId="{77987B0A-2CDD-4B29-8759-8F2A6C2CF23E}" destId="{565419B1-0159-4A95-8032-DF764E38D0E6}" srcOrd="1" destOrd="0" presId="urn:microsoft.com/office/officeart/2005/8/layout/orgChart1"/>
    <dgm:cxn modelId="{E5C3C3E7-8B80-42F9-BD43-D9B1E3968891}" type="presParOf" srcId="{565419B1-0159-4A95-8032-DF764E38D0E6}" destId="{FCDF4FC0-6953-43BB-AC7E-CA2C5889817E}" srcOrd="0" destOrd="0" presId="urn:microsoft.com/office/officeart/2005/8/layout/orgChart1"/>
    <dgm:cxn modelId="{C84FD12D-5D85-414D-81E0-264F2C8C1B12}" type="presParOf" srcId="{565419B1-0159-4A95-8032-DF764E38D0E6}" destId="{FC725F57-9822-4B44-BFDF-3E43A038160E}" srcOrd="1" destOrd="0" presId="urn:microsoft.com/office/officeart/2005/8/layout/orgChart1"/>
    <dgm:cxn modelId="{2AA2E74B-C468-4D27-8E2E-63A262B97173}" type="presParOf" srcId="{FC725F57-9822-4B44-BFDF-3E43A038160E}" destId="{D8B8057C-B443-47B9-9AEE-08B84CA605C3}" srcOrd="0" destOrd="0" presId="urn:microsoft.com/office/officeart/2005/8/layout/orgChart1"/>
    <dgm:cxn modelId="{D6B1A11A-9D3C-4790-B72D-88B15A29AC4C}" type="presParOf" srcId="{D8B8057C-B443-47B9-9AEE-08B84CA605C3}" destId="{CE0038FB-0BE5-4CF1-8945-88411856632D}" srcOrd="0" destOrd="0" presId="urn:microsoft.com/office/officeart/2005/8/layout/orgChart1"/>
    <dgm:cxn modelId="{D5D43FBC-110D-498A-BFC6-46E3DDB4CE04}" type="presParOf" srcId="{D8B8057C-B443-47B9-9AEE-08B84CA605C3}" destId="{540CE025-FE18-479C-A53F-6A31E474AB20}" srcOrd="1" destOrd="0" presId="urn:microsoft.com/office/officeart/2005/8/layout/orgChart1"/>
    <dgm:cxn modelId="{27E9846E-5707-40A7-A510-2FF4691C3AF9}" type="presParOf" srcId="{FC725F57-9822-4B44-BFDF-3E43A038160E}" destId="{CDCAC5B7-9C39-4906-9DB5-6834BDCA9726}" srcOrd="1" destOrd="0" presId="urn:microsoft.com/office/officeart/2005/8/layout/orgChart1"/>
    <dgm:cxn modelId="{D6061CA5-FB6E-408C-9059-FD4D2585DBB6}" type="presParOf" srcId="{FC725F57-9822-4B44-BFDF-3E43A038160E}" destId="{051009AD-830E-488C-9903-D713892AF7DC}" srcOrd="2" destOrd="0" presId="urn:microsoft.com/office/officeart/2005/8/layout/orgChart1"/>
    <dgm:cxn modelId="{F6AC1F73-DAA9-40CD-8DE5-2AC83FDBB879}" type="presParOf" srcId="{565419B1-0159-4A95-8032-DF764E38D0E6}" destId="{B9F2B88F-8D25-4FB1-A9EE-99F84BB8BD59}" srcOrd="2" destOrd="0" presId="urn:microsoft.com/office/officeart/2005/8/layout/orgChart1"/>
    <dgm:cxn modelId="{4E05A798-9FB8-402E-A50F-B3ABE6883194}" type="presParOf" srcId="{565419B1-0159-4A95-8032-DF764E38D0E6}" destId="{C6F3BCEB-ADD5-4593-AD7B-6126F0BD9128}" srcOrd="3" destOrd="0" presId="urn:microsoft.com/office/officeart/2005/8/layout/orgChart1"/>
    <dgm:cxn modelId="{3BBB0B1C-5123-45B3-81C1-12B261130647}" type="presParOf" srcId="{C6F3BCEB-ADD5-4593-AD7B-6126F0BD9128}" destId="{B624A971-784A-47A8-BB73-B122B0CC64A5}" srcOrd="0" destOrd="0" presId="urn:microsoft.com/office/officeart/2005/8/layout/orgChart1"/>
    <dgm:cxn modelId="{F62B95D4-FA1B-43D7-8591-3004661227BC}" type="presParOf" srcId="{B624A971-784A-47A8-BB73-B122B0CC64A5}" destId="{2012F01B-E07F-4BC7-88E9-54C08888834E}" srcOrd="0" destOrd="0" presId="urn:microsoft.com/office/officeart/2005/8/layout/orgChart1"/>
    <dgm:cxn modelId="{482E4741-A002-4CB5-94DE-79ADC7D7DF6F}" type="presParOf" srcId="{B624A971-784A-47A8-BB73-B122B0CC64A5}" destId="{CC56AA3F-7BA1-4DC7-BC10-55FEE682673F}" srcOrd="1" destOrd="0" presId="urn:microsoft.com/office/officeart/2005/8/layout/orgChart1"/>
    <dgm:cxn modelId="{A4CBF256-6509-489B-BC20-FA655F2545CD}" type="presParOf" srcId="{C6F3BCEB-ADD5-4593-AD7B-6126F0BD9128}" destId="{E286A297-226A-4AAC-85D7-50986DD8F48A}" srcOrd="1" destOrd="0" presId="urn:microsoft.com/office/officeart/2005/8/layout/orgChart1"/>
    <dgm:cxn modelId="{4D915E50-9482-4AC6-86E6-860AAAD694A9}" type="presParOf" srcId="{C6F3BCEB-ADD5-4593-AD7B-6126F0BD9128}" destId="{FB4B4B7E-D58A-4468-8A18-055FEDC66078}" srcOrd="2" destOrd="0" presId="urn:microsoft.com/office/officeart/2005/8/layout/orgChart1"/>
    <dgm:cxn modelId="{67330D75-994C-449F-93B9-6880FC7D1583}" type="presParOf" srcId="{565419B1-0159-4A95-8032-DF764E38D0E6}" destId="{33EDE6AF-3B25-440C-BE7A-58B6928BEAF6}" srcOrd="4" destOrd="0" presId="urn:microsoft.com/office/officeart/2005/8/layout/orgChart1"/>
    <dgm:cxn modelId="{F3C2D82B-9D91-49A1-8A75-B5E5945825E9}" type="presParOf" srcId="{565419B1-0159-4A95-8032-DF764E38D0E6}" destId="{9D309994-6397-4D5F-B42B-3CC8CF58C9C4}" srcOrd="5" destOrd="0" presId="urn:microsoft.com/office/officeart/2005/8/layout/orgChart1"/>
    <dgm:cxn modelId="{AE1B31A5-DC5A-4C8C-B448-D81416698733}" type="presParOf" srcId="{9D309994-6397-4D5F-B42B-3CC8CF58C9C4}" destId="{409EAFF0-E0F7-4EB8-ADF7-545E10DC83C5}" srcOrd="0" destOrd="0" presId="urn:microsoft.com/office/officeart/2005/8/layout/orgChart1"/>
    <dgm:cxn modelId="{856CDC56-F31F-49B5-8EA8-2DF684C0A665}" type="presParOf" srcId="{409EAFF0-E0F7-4EB8-ADF7-545E10DC83C5}" destId="{A53BF87F-9052-4BEA-B847-A3FB26F2A183}" srcOrd="0" destOrd="0" presId="urn:microsoft.com/office/officeart/2005/8/layout/orgChart1"/>
    <dgm:cxn modelId="{1331D364-9869-4E64-8863-418E8A71CCD7}" type="presParOf" srcId="{409EAFF0-E0F7-4EB8-ADF7-545E10DC83C5}" destId="{02CF7B4B-0801-4B32-BF79-277F33609AD2}" srcOrd="1" destOrd="0" presId="urn:microsoft.com/office/officeart/2005/8/layout/orgChart1"/>
    <dgm:cxn modelId="{2F4B2144-5D86-4A0D-BC6F-F742F2539ECB}" type="presParOf" srcId="{9D309994-6397-4D5F-B42B-3CC8CF58C9C4}" destId="{48FA4041-D619-41A8-BCAF-172264BB8CFE}" srcOrd="1" destOrd="0" presId="urn:microsoft.com/office/officeart/2005/8/layout/orgChart1"/>
    <dgm:cxn modelId="{E6CB7E1B-E58F-456F-8324-3D79A497E8DF}" type="presParOf" srcId="{9D309994-6397-4D5F-B42B-3CC8CF58C9C4}" destId="{3DCF0F77-6051-4449-9B23-D3833AEE0F3B}" srcOrd="2" destOrd="0" presId="urn:microsoft.com/office/officeart/2005/8/layout/orgChart1"/>
    <dgm:cxn modelId="{F83535E3-AA90-49DC-9510-67076468846A}" type="presParOf" srcId="{77987B0A-2CDD-4B29-8759-8F2A6C2CF23E}" destId="{90E4C595-2A48-4330-B558-957523F86B48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Área de Prevención</a:t>
          </a:r>
          <a:endParaRPr lang="es-ES" sz="1200" dirty="0">
            <a:latin typeface="Calibri" panose="020F0502020204030204" pitchFamily="34" charset="0"/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CFC760-038A-415E-8FD4-61A62CF01B43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Programas</a:t>
          </a:r>
        </a:p>
      </dgm:t>
    </dgm:pt>
    <dgm:pt modelId="{257319B7-AED6-45A0-A661-C861CC1642F6}" type="par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5079DB9-DC48-419C-85A2-B006ADA54EC8}" type="sib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E57C798-E0E7-4D4F-9325-52F0C88631FC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</dgm:t>
    </dgm:pt>
    <dgm:pt modelId="{9B988F0A-63BB-4908-B389-99B9EF3E2F29}" type="parTrans" cxnId="{CAC33F05-7C50-4871-847B-4DF4137A051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96FBDB5-A79C-4613-90B3-037B7B33DC99}" type="sibTrans" cxnId="{CAC33F05-7C50-4871-847B-4DF4137A051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C1FDA08-8025-44D0-A1E0-0F140ED7F28C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Supervisores(as)</a:t>
          </a:r>
        </a:p>
      </dgm:t>
    </dgm:pt>
    <dgm:pt modelId="{01D63B24-331E-43AD-9D51-2DA3E96B9D73}" type="parTrans" cxnId="{69559F43-77B5-4233-9A06-6CA1DAB2361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178CB8-6C26-44EF-BBCE-0985F233FB4F}" type="sibTrans" cxnId="{69559F43-77B5-4233-9A06-6CA1DAB2361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2DBCB48-A1D0-40FF-8341-46B8ACEBBCA7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Analistas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Encargado(a) de Vinculación Estratégica</a:t>
          </a:r>
        </a:p>
      </dgm:t>
    </dgm:pt>
    <dgm:pt modelId="{6CB3CBAB-1EA7-4768-B362-46E633E823C8}" type="parTrans" cxnId="{7CF735BC-D733-49D5-A30D-38B35B225E7E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7BADC7B1-DA39-4941-85CC-A93362235BFC}" type="sibTrans" cxnId="{7CF735BC-D733-49D5-A30D-38B35B225E7E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06223" custScaleY="87899" custLinFactNeighborX="9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19E6BDAB-7A9E-49D1-AF60-C264B7B1FFB8}" type="pres">
      <dgm:prSet presAssocID="{257319B7-AED6-45A0-A661-C861CC1642F6}" presName="Name35" presStyleLbl="parChTrans1D2" presStyleIdx="0" presStyleCnt="1"/>
      <dgm:spPr/>
      <dgm:t>
        <a:bodyPr/>
        <a:lstStyle/>
        <a:p>
          <a:endParaRPr lang="es-MX"/>
        </a:p>
      </dgm:t>
    </dgm:pt>
    <dgm:pt modelId="{0482BC42-0FBD-43E2-9E51-D1381A9798AE}" type="pres">
      <dgm:prSet presAssocID="{D6CFC760-038A-415E-8FD4-61A62CF01B4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118D848C-D59A-4EF3-B652-B0C1FC7F5354}" type="pres">
      <dgm:prSet presAssocID="{D6CFC760-038A-415E-8FD4-61A62CF01B43}" presName="rootComposite" presStyleCnt="0"/>
      <dgm:spPr/>
      <dgm:t>
        <a:bodyPr/>
        <a:lstStyle/>
        <a:p>
          <a:endParaRPr lang="es-ES"/>
        </a:p>
      </dgm:t>
    </dgm:pt>
    <dgm:pt modelId="{2BFA1D44-4D20-4DA5-9A95-28EFF1F2BB1B}" type="pres">
      <dgm:prSet presAssocID="{D6CFC760-038A-415E-8FD4-61A62CF01B43}" presName="rootText" presStyleLbl="node2" presStyleIdx="0" presStyleCnt="1" custScaleX="106223" custScaleY="87899" custLinFactNeighborX="8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0CE138-0195-4B4A-AE47-C58CDB85E43B}" type="pres">
      <dgm:prSet presAssocID="{D6CFC760-038A-415E-8FD4-61A62CF01B43}" presName="rootConnector" presStyleLbl="node2" presStyleIdx="0" presStyleCnt="1"/>
      <dgm:spPr/>
      <dgm:t>
        <a:bodyPr/>
        <a:lstStyle/>
        <a:p>
          <a:endParaRPr lang="es-ES"/>
        </a:p>
      </dgm:t>
    </dgm:pt>
    <dgm:pt modelId="{B8A05E57-50E6-43A5-BB6A-518CA3BED887}" type="pres">
      <dgm:prSet presAssocID="{D6CFC760-038A-415E-8FD4-61A62CF01B43}" presName="hierChild4" presStyleCnt="0"/>
      <dgm:spPr/>
      <dgm:t>
        <a:bodyPr/>
        <a:lstStyle/>
        <a:p>
          <a:endParaRPr lang="es-ES"/>
        </a:p>
      </dgm:t>
    </dgm:pt>
    <dgm:pt modelId="{D21225B2-5BBE-49C2-BEAA-8393B1DA87AB}" type="pres">
      <dgm:prSet presAssocID="{9B988F0A-63BB-4908-B389-99B9EF3E2F29}" presName="Name35" presStyleLbl="parChTrans1D3" presStyleIdx="0" presStyleCnt="3"/>
      <dgm:spPr/>
      <dgm:t>
        <a:bodyPr/>
        <a:lstStyle/>
        <a:p>
          <a:endParaRPr lang="es-MX"/>
        </a:p>
      </dgm:t>
    </dgm:pt>
    <dgm:pt modelId="{FF32577A-9CD0-4E9E-867C-16053A3D8E61}" type="pres">
      <dgm:prSet presAssocID="{4E57C798-E0E7-4D4F-9325-52F0C88631F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4AD6083-FBA4-4C40-9C3C-7CA7166760AF}" type="pres">
      <dgm:prSet presAssocID="{4E57C798-E0E7-4D4F-9325-52F0C88631FC}" presName="rootComposite" presStyleCnt="0"/>
      <dgm:spPr/>
      <dgm:t>
        <a:bodyPr/>
        <a:lstStyle/>
        <a:p>
          <a:endParaRPr lang="es-ES"/>
        </a:p>
      </dgm:t>
    </dgm:pt>
    <dgm:pt modelId="{C1E120B7-ABD0-452A-9034-AAC7AB8752E6}" type="pres">
      <dgm:prSet presAssocID="{4E57C798-E0E7-4D4F-9325-52F0C88631FC}" presName="rootText" presStyleLbl="node3" presStyleIdx="0" presStyleCnt="3" custScaleX="78203" custScaleY="87899" custLinFactNeighborX="-3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9A81C63-3F1E-4D80-9B3E-EB36986525FD}" type="pres">
      <dgm:prSet presAssocID="{4E57C798-E0E7-4D4F-9325-52F0C88631FC}" presName="rootConnector" presStyleLbl="node3" presStyleIdx="0" presStyleCnt="3"/>
      <dgm:spPr/>
      <dgm:t>
        <a:bodyPr/>
        <a:lstStyle/>
        <a:p>
          <a:endParaRPr lang="es-ES"/>
        </a:p>
      </dgm:t>
    </dgm:pt>
    <dgm:pt modelId="{804AE6C5-B1F4-4262-9BF7-EEA9FE8C4555}" type="pres">
      <dgm:prSet presAssocID="{4E57C798-E0E7-4D4F-9325-52F0C88631FC}" presName="hierChild4" presStyleCnt="0"/>
      <dgm:spPr/>
      <dgm:t>
        <a:bodyPr/>
        <a:lstStyle/>
        <a:p>
          <a:endParaRPr lang="es-ES"/>
        </a:p>
      </dgm:t>
    </dgm:pt>
    <dgm:pt modelId="{C355FF03-A2C5-40A4-AD9F-72D5D2E9928C}" type="pres">
      <dgm:prSet presAssocID="{4E57C798-E0E7-4D4F-9325-52F0C88631FC}" presName="hierChild5" presStyleCnt="0"/>
      <dgm:spPr/>
      <dgm:t>
        <a:bodyPr/>
        <a:lstStyle/>
        <a:p>
          <a:endParaRPr lang="es-ES"/>
        </a:p>
      </dgm:t>
    </dgm:pt>
    <dgm:pt modelId="{B738764F-4F2F-458E-8087-DAE9CA0DC66D}" type="pres">
      <dgm:prSet presAssocID="{01D63B24-331E-43AD-9D51-2DA3E96B9D73}" presName="Name35" presStyleLbl="parChTrans1D3" presStyleIdx="1" presStyleCnt="3"/>
      <dgm:spPr/>
      <dgm:t>
        <a:bodyPr/>
        <a:lstStyle/>
        <a:p>
          <a:endParaRPr lang="es-MX"/>
        </a:p>
      </dgm:t>
    </dgm:pt>
    <dgm:pt modelId="{701490B7-A7A1-4D11-AF5A-70FCF6D4334C}" type="pres">
      <dgm:prSet presAssocID="{4C1FDA08-8025-44D0-A1E0-0F140ED7F28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77A179C-B83C-4BEE-A896-FFF65F606AFC}" type="pres">
      <dgm:prSet presAssocID="{4C1FDA08-8025-44D0-A1E0-0F140ED7F28C}" presName="rootComposite" presStyleCnt="0"/>
      <dgm:spPr/>
      <dgm:t>
        <a:bodyPr/>
        <a:lstStyle/>
        <a:p>
          <a:endParaRPr lang="es-ES"/>
        </a:p>
      </dgm:t>
    </dgm:pt>
    <dgm:pt modelId="{3532192F-1A19-43A1-8FD9-6F817771F58C}" type="pres">
      <dgm:prSet presAssocID="{4C1FDA08-8025-44D0-A1E0-0F140ED7F28C}" presName="rootText" presStyleLbl="node3" presStyleIdx="1" presStyleCnt="3" custScaleX="78203" custScaleY="87899" custLinFactNeighborX="137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A34051E-A331-40E2-AB55-171AFA3B237E}" type="pres">
      <dgm:prSet presAssocID="{4C1FDA08-8025-44D0-A1E0-0F140ED7F28C}" presName="rootConnector" presStyleLbl="node3" presStyleIdx="1" presStyleCnt="3"/>
      <dgm:spPr/>
      <dgm:t>
        <a:bodyPr/>
        <a:lstStyle/>
        <a:p>
          <a:endParaRPr lang="es-ES"/>
        </a:p>
      </dgm:t>
    </dgm:pt>
    <dgm:pt modelId="{9A7D6AE5-352E-4F86-BD79-A5B00D560C73}" type="pres">
      <dgm:prSet presAssocID="{4C1FDA08-8025-44D0-A1E0-0F140ED7F28C}" presName="hierChild4" presStyleCnt="0"/>
      <dgm:spPr/>
      <dgm:t>
        <a:bodyPr/>
        <a:lstStyle/>
        <a:p>
          <a:endParaRPr lang="es-ES"/>
        </a:p>
      </dgm:t>
    </dgm:pt>
    <dgm:pt modelId="{FDAF1928-CD3C-4981-BA37-B2D5F99A799A}" type="pres">
      <dgm:prSet presAssocID="{4C1FDA08-8025-44D0-A1E0-0F140ED7F28C}" presName="hierChild5" presStyleCnt="0"/>
      <dgm:spPr/>
      <dgm:t>
        <a:bodyPr/>
        <a:lstStyle/>
        <a:p>
          <a:endParaRPr lang="es-ES"/>
        </a:p>
      </dgm:t>
    </dgm:pt>
    <dgm:pt modelId="{1EC84DF0-B64B-4B3F-9FF8-1C5365E74661}" type="pres">
      <dgm:prSet presAssocID="{6CB3CBAB-1EA7-4768-B362-46E633E823C8}" presName="Name35" presStyleLbl="parChTrans1D3" presStyleIdx="2" presStyleCnt="3"/>
      <dgm:spPr/>
      <dgm:t>
        <a:bodyPr/>
        <a:lstStyle/>
        <a:p>
          <a:endParaRPr lang="es-ES"/>
        </a:p>
      </dgm:t>
    </dgm:pt>
    <dgm:pt modelId="{5814F706-C048-49A3-9F65-8EB546B59354}" type="pres">
      <dgm:prSet presAssocID="{E2DBCB48-A1D0-40FF-8341-46B8ACEBBCA7}" presName="hierRoot2" presStyleCnt="0">
        <dgm:presLayoutVars>
          <dgm:hierBranch val="init"/>
        </dgm:presLayoutVars>
      </dgm:prSet>
      <dgm:spPr/>
    </dgm:pt>
    <dgm:pt modelId="{1857103F-94B7-4F64-AE2D-2AD6EAE30DFA}" type="pres">
      <dgm:prSet presAssocID="{E2DBCB48-A1D0-40FF-8341-46B8ACEBBCA7}" presName="rootComposite" presStyleCnt="0"/>
      <dgm:spPr/>
    </dgm:pt>
    <dgm:pt modelId="{AC545DF1-F87B-4D79-BFE4-302F8FC996EB}" type="pres">
      <dgm:prSet presAssocID="{E2DBCB48-A1D0-40FF-8341-46B8ACEBBCA7}" presName="rootText" presStyleLbl="node3" presStyleIdx="2" presStyleCnt="3" custScaleX="78203" custScaleY="8789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3CD4571-0F45-494F-A18E-D48386677B5A}" type="pres">
      <dgm:prSet presAssocID="{E2DBCB48-A1D0-40FF-8341-46B8ACEBBCA7}" presName="rootConnector" presStyleLbl="node3" presStyleIdx="2" presStyleCnt="3"/>
      <dgm:spPr/>
      <dgm:t>
        <a:bodyPr/>
        <a:lstStyle/>
        <a:p>
          <a:endParaRPr lang="es-ES"/>
        </a:p>
      </dgm:t>
    </dgm:pt>
    <dgm:pt modelId="{F8A0B249-9C24-4DAD-BDA3-B389F49B0730}" type="pres">
      <dgm:prSet presAssocID="{E2DBCB48-A1D0-40FF-8341-46B8ACEBBCA7}" presName="hierChild4" presStyleCnt="0"/>
      <dgm:spPr/>
    </dgm:pt>
    <dgm:pt modelId="{A1484501-B2C6-4340-BA17-E25BC9B7EFCD}" type="pres">
      <dgm:prSet presAssocID="{E2DBCB48-A1D0-40FF-8341-46B8ACEBBCA7}" presName="hierChild5" presStyleCnt="0"/>
      <dgm:spPr/>
    </dgm:pt>
    <dgm:pt modelId="{2C1E11CC-7B64-4396-A9BF-34EDA5060ED8}" type="pres">
      <dgm:prSet presAssocID="{D6CFC760-038A-415E-8FD4-61A62CF01B43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0AD192B-53AE-4F59-A55A-0D76664AA1E4}" type="presOf" srcId="{9B988F0A-63BB-4908-B389-99B9EF3E2F29}" destId="{D21225B2-5BBE-49C2-BEAA-8393B1DA87AB}" srcOrd="0" destOrd="0" presId="urn:microsoft.com/office/officeart/2005/8/layout/orgChart1"/>
    <dgm:cxn modelId="{A683C61D-18CF-47D4-B867-590571C89602}" type="presOf" srcId="{D6CFC760-038A-415E-8FD4-61A62CF01B43}" destId="{2BFA1D44-4D20-4DA5-9A95-28EFF1F2BB1B}" srcOrd="0" destOrd="0" presId="urn:microsoft.com/office/officeart/2005/8/layout/orgChart1"/>
    <dgm:cxn modelId="{5779B474-6868-4299-9291-C183C2F6FF67}" type="presOf" srcId="{01D63B24-331E-43AD-9D51-2DA3E96B9D73}" destId="{B738764F-4F2F-458E-8087-DAE9CA0DC66D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4E1F734B-EB8C-4AD1-9E51-FD932F21FAF6}" type="presOf" srcId="{E2DBCB48-A1D0-40FF-8341-46B8ACEBBCA7}" destId="{AC545DF1-F87B-4D79-BFE4-302F8FC996EB}" srcOrd="0" destOrd="0" presId="urn:microsoft.com/office/officeart/2005/8/layout/orgChart1"/>
    <dgm:cxn modelId="{CAC33F05-7C50-4871-847B-4DF4137A0518}" srcId="{D6CFC760-038A-415E-8FD4-61A62CF01B43}" destId="{4E57C798-E0E7-4D4F-9325-52F0C88631FC}" srcOrd="0" destOrd="0" parTransId="{9B988F0A-63BB-4908-B389-99B9EF3E2F29}" sibTransId="{396FBDB5-A79C-4613-90B3-037B7B33DC99}"/>
    <dgm:cxn modelId="{D4583B92-3901-4B7B-89B3-882950D1972F}" type="presOf" srcId="{6CB3CBAB-1EA7-4768-B362-46E633E823C8}" destId="{1EC84DF0-B64B-4B3F-9FF8-1C5365E74661}" srcOrd="0" destOrd="0" presId="urn:microsoft.com/office/officeart/2005/8/layout/orgChart1"/>
    <dgm:cxn modelId="{FDCF57CE-932B-4360-A390-7AB0DE9BC74E}" type="presOf" srcId="{E2DBCB48-A1D0-40FF-8341-46B8ACEBBCA7}" destId="{73CD4571-0F45-494F-A18E-D48386677B5A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1307C899-3A6E-4A85-9693-7687D8DEF880}" type="presOf" srcId="{4C1FDA08-8025-44D0-A1E0-0F140ED7F28C}" destId="{1A34051E-A331-40E2-AB55-171AFA3B237E}" srcOrd="1" destOrd="0" presId="urn:microsoft.com/office/officeart/2005/8/layout/orgChart1"/>
    <dgm:cxn modelId="{79CF87D9-C266-4DBF-B5D6-E5EE13D38DA8}" type="presOf" srcId="{4E57C798-E0E7-4D4F-9325-52F0C88631FC}" destId="{19A81C63-3F1E-4D80-9B3E-EB36986525FD}" srcOrd="1" destOrd="0" presId="urn:microsoft.com/office/officeart/2005/8/layout/orgChart1"/>
    <dgm:cxn modelId="{BBD4C5D7-84E4-42C8-9FB7-0E27D393498F}" srcId="{9DEA55C1-E59C-4B5B-90DC-1D0B54C2B20C}" destId="{D6CFC760-038A-415E-8FD4-61A62CF01B43}" srcOrd="0" destOrd="0" parTransId="{257319B7-AED6-45A0-A661-C861CC1642F6}" sibTransId="{C5079DB9-DC48-419C-85A2-B006ADA54EC8}"/>
    <dgm:cxn modelId="{7CF735BC-D733-49D5-A30D-38B35B225E7E}" srcId="{D6CFC760-038A-415E-8FD4-61A62CF01B43}" destId="{E2DBCB48-A1D0-40FF-8341-46B8ACEBBCA7}" srcOrd="2" destOrd="0" parTransId="{6CB3CBAB-1EA7-4768-B362-46E633E823C8}" sibTransId="{7BADC7B1-DA39-4941-85CC-A93362235BFC}"/>
    <dgm:cxn modelId="{86448F75-922A-4245-A4FC-0113320F63D6}" type="presOf" srcId="{257319B7-AED6-45A0-A661-C861CC1642F6}" destId="{19E6BDAB-7A9E-49D1-AF60-C264B7B1FFB8}" srcOrd="0" destOrd="0" presId="urn:microsoft.com/office/officeart/2005/8/layout/orgChart1"/>
    <dgm:cxn modelId="{7E3C1B2B-228E-4F77-8907-48DC2935C1F2}" type="presOf" srcId="{D6CFC760-038A-415E-8FD4-61A62CF01B43}" destId="{7C0CE138-0195-4B4A-AE47-C58CDB85E43B}" srcOrd="1" destOrd="0" presId="urn:microsoft.com/office/officeart/2005/8/layout/orgChart1"/>
    <dgm:cxn modelId="{69559F43-77B5-4233-9A06-6CA1DAB23619}" srcId="{D6CFC760-038A-415E-8FD4-61A62CF01B43}" destId="{4C1FDA08-8025-44D0-A1E0-0F140ED7F28C}" srcOrd="1" destOrd="0" parTransId="{01D63B24-331E-43AD-9D51-2DA3E96B9D73}" sibTransId="{0B178CB8-6C26-44EF-BBCE-0985F233FB4F}"/>
    <dgm:cxn modelId="{3AB10D14-2EDD-4E4A-B042-7AC659E3A7E1}" type="presOf" srcId="{4E57C798-E0E7-4D4F-9325-52F0C88631FC}" destId="{C1E120B7-ABD0-452A-9034-AAC7AB8752E6}" srcOrd="0" destOrd="0" presId="urn:microsoft.com/office/officeart/2005/8/layout/orgChart1"/>
    <dgm:cxn modelId="{B4EBAC32-95FD-4E86-8325-B9E23AE613EC}" type="presOf" srcId="{4C1FDA08-8025-44D0-A1E0-0F140ED7F28C}" destId="{3532192F-1A19-43A1-8FD9-6F817771F58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E93D51CA-C198-4FAC-8005-03E390B77A38}" type="presParOf" srcId="{05E8A0F8-8F4A-4D16-B455-9B21EE5D83FA}" destId="{19E6BDAB-7A9E-49D1-AF60-C264B7B1FFB8}" srcOrd="0" destOrd="0" presId="urn:microsoft.com/office/officeart/2005/8/layout/orgChart1"/>
    <dgm:cxn modelId="{82432FB4-6583-4459-B0F7-0E00244C6BDF}" type="presParOf" srcId="{05E8A0F8-8F4A-4D16-B455-9B21EE5D83FA}" destId="{0482BC42-0FBD-43E2-9E51-D1381A9798AE}" srcOrd="1" destOrd="0" presId="urn:microsoft.com/office/officeart/2005/8/layout/orgChart1"/>
    <dgm:cxn modelId="{90C132F4-7509-450E-B1FF-3CD5D3096020}" type="presParOf" srcId="{0482BC42-0FBD-43E2-9E51-D1381A9798AE}" destId="{118D848C-D59A-4EF3-B652-B0C1FC7F5354}" srcOrd="0" destOrd="0" presId="urn:microsoft.com/office/officeart/2005/8/layout/orgChart1"/>
    <dgm:cxn modelId="{F3CDDE18-5E2C-469E-A16B-799E04CB7F7B}" type="presParOf" srcId="{118D848C-D59A-4EF3-B652-B0C1FC7F5354}" destId="{2BFA1D44-4D20-4DA5-9A95-28EFF1F2BB1B}" srcOrd="0" destOrd="0" presId="urn:microsoft.com/office/officeart/2005/8/layout/orgChart1"/>
    <dgm:cxn modelId="{0F95911B-093C-4B25-AE48-F811A712FCB4}" type="presParOf" srcId="{118D848C-D59A-4EF3-B652-B0C1FC7F5354}" destId="{7C0CE138-0195-4B4A-AE47-C58CDB85E43B}" srcOrd="1" destOrd="0" presId="urn:microsoft.com/office/officeart/2005/8/layout/orgChart1"/>
    <dgm:cxn modelId="{471FE1D6-C253-4113-9B8E-0914E1052289}" type="presParOf" srcId="{0482BC42-0FBD-43E2-9E51-D1381A9798AE}" destId="{B8A05E57-50E6-43A5-BB6A-518CA3BED887}" srcOrd="1" destOrd="0" presId="urn:microsoft.com/office/officeart/2005/8/layout/orgChart1"/>
    <dgm:cxn modelId="{8598F15A-F1A0-4A2E-A54F-BC566CB7E537}" type="presParOf" srcId="{B8A05E57-50E6-43A5-BB6A-518CA3BED887}" destId="{D21225B2-5BBE-49C2-BEAA-8393B1DA87AB}" srcOrd="0" destOrd="0" presId="urn:microsoft.com/office/officeart/2005/8/layout/orgChart1"/>
    <dgm:cxn modelId="{B7246E9B-7B22-472B-A66F-2DF6F0DF6A83}" type="presParOf" srcId="{B8A05E57-50E6-43A5-BB6A-518CA3BED887}" destId="{FF32577A-9CD0-4E9E-867C-16053A3D8E61}" srcOrd="1" destOrd="0" presId="urn:microsoft.com/office/officeart/2005/8/layout/orgChart1"/>
    <dgm:cxn modelId="{9F248864-07FF-4992-AA14-2863465B7902}" type="presParOf" srcId="{FF32577A-9CD0-4E9E-867C-16053A3D8E61}" destId="{D4AD6083-FBA4-4C40-9C3C-7CA7166760AF}" srcOrd="0" destOrd="0" presId="urn:microsoft.com/office/officeart/2005/8/layout/orgChart1"/>
    <dgm:cxn modelId="{CFFC4124-9DED-487D-9AAB-16E4A59EC870}" type="presParOf" srcId="{D4AD6083-FBA4-4C40-9C3C-7CA7166760AF}" destId="{C1E120B7-ABD0-452A-9034-AAC7AB8752E6}" srcOrd="0" destOrd="0" presId="urn:microsoft.com/office/officeart/2005/8/layout/orgChart1"/>
    <dgm:cxn modelId="{8F047FF4-BC03-4E2D-82FA-3CC34EE8FF46}" type="presParOf" srcId="{D4AD6083-FBA4-4C40-9C3C-7CA7166760AF}" destId="{19A81C63-3F1E-4D80-9B3E-EB36986525FD}" srcOrd="1" destOrd="0" presId="urn:microsoft.com/office/officeart/2005/8/layout/orgChart1"/>
    <dgm:cxn modelId="{9F821CD1-0DCE-415E-9526-8945110F3A51}" type="presParOf" srcId="{FF32577A-9CD0-4E9E-867C-16053A3D8E61}" destId="{804AE6C5-B1F4-4262-9BF7-EEA9FE8C4555}" srcOrd="1" destOrd="0" presId="urn:microsoft.com/office/officeart/2005/8/layout/orgChart1"/>
    <dgm:cxn modelId="{3264E217-DB1F-40AA-8953-9C2100C929C6}" type="presParOf" srcId="{FF32577A-9CD0-4E9E-867C-16053A3D8E61}" destId="{C355FF03-A2C5-40A4-AD9F-72D5D2E9928C}" srcOrd="2" destOrd="0" presId="urn:microsoft.com/office/officeart/2005/8/layout/orgChart1"/>
    <dgm:cxn modelId="{448F5AFE-57F9-478D-B9EA-EDF33468E345}" type="presParOf" srcId="{B8A05E57-50E6-43A5-BB6A-518CA3BED887}" destId="{B738764F-4F2F-458E-8087-DAE9CA0DC66D}" srcOrd="2" destOrd="0" presId="urn:microsoft.com/office/officeart/2005/8/layout/orgChart1"/>
    <dgm:cxn modelId="{EFF88557-7593-457E-A77C-0BFD4A3FBBAE}" type="presParOf" srcId="{B8A05E57-50E6-43A5-BB6A-518CA3BED887}" destId="{701490B7-A7A1-4D11-AF5A-70FCF6D4334C}" srcOrd="3" destOrd="0" presId="urn:microsoft.com/office/officeart/2005/8/layout/orgChart1"/>
    <dgm:cxn modelId="{6CECC33B-BBA3-4BC8-AC91-570468D2A381}" type="presParOf" srcId="{701490B7-A7A1-4D11-AF5A-70FCF6D4334C}" destId="{977A179C-B83C-4BEE-A896-FFF65F606AFC}" srcOrd="0" destOrd="0" presId="urn:microsoft.com/office/officeart/2005/8/layout/orgChart1"/>
    <dgm:cxn modelId="{090454EA-541E-4C3A-AF5E-19A80D05451F}" type="presParOf" srcId="{977A179C-B83C-4BEE-A896-FFF65F606AFC}" destId="{3532192F-1A19-43A1-8FD9-6F817771F58C}" srcOrd="0" destOrd="0" presId="urn:microsoft.com/office/officeart/2005/8/layout/orgChart1"/>
    <dgm:cxn modelId="{ACFB4C12-7B96-4FDB-B4E8-65138D239436}" type="presParOf" srcId="{977A179C-B83C-4BEE-A896-FFF65F606AFC}" destId="{1A34051E-A331-40E2-AB55-171AFA3B237E}" srcOrd="1" destOrd="0" presId="urn:microsoft.com/office/officeart/2005/8/layout/orgChart1"/>
    <dgm:cxn modelId="{8F899EC3-0606-450E-9957-F82EBEF58084}" type="presParOf" srcId="{701490B7-A7A1-4D11-AF5A-70FCF6D4334C}" destId="{9A7D6AE5-352E-4F86-BD79-A5B00D560C73}" srcOrd="1" destOrd="0" presId="urn:microsoft.com/office/officeart/2005/8/layout/orgChart1"/>
    <dgm:cxn modelId="{0ECBB13B-6BD7-43CE-8697-C9D0BB76FF37}" type="presParOf" srcId="{701490B7-A7A1-4D11-AF5A-70FCF6D4334C}" destId="{FDAF1928-CD3C-4981-BA37-B2D5F99A799A}" srcOrd="2" destOrd="0" presId="urn:microsoft.com/office/officeart/2005/8/layout/orgChart1"/>
    <dgm:cxn modelId="{0D75F6FC-4483-414E-BAAC-077E6213FE27}" type="presParOf" srcId="{B8A05E57-50E6-43A5-BB6A-518CA3BED887}" destId="{1EC84DF0-B64B-4B3F-9FF8-1C5365E74661}" srcOrd="4" destOrd="0" presId="urn:microsoft.com/office/officeart/2005/8/layout/orgChart1"/>
    <dgm:cxn modelId="{5CA173E5-CD03-4B2B-A2AD-2115E6AEBEB4}" type="presParOf" srcId="{B8A05E57-50E6-43A5-BB6A-518CA3BED887}" destId="{5814F706-C048-49A3-9F65-8EB546B59354}" srcOrd="5" destOrd="0" presId="urn:microsoft.com/office/officeart/2005/8/layout/orgChart1"/>
    <dgm:cxn modelId="{67B0BB19-70BD-4188-BCC3-52C79222DDFB}" type="presParOf" srcId="{5814F706-C048-49A3-9F65-8EB546B59354}" destId="{1857103F-94B7-4F64-AE2D-2AD6EAE30DFA}" srcOrd="0" destOrd="0" presId="urn:microsoft.com/office/officeart/2005/8/layout/orgChart1"/>
    <dgm:cxn modelId="{A75965FD-B840-44A1-B0D8-CD9AF2D68353}" type="presParOf" srcId="{1857103F-94B7-4F64-AE2D-2AD6EAE30DFA}" destId="{AC545DF1-F87B-4D79-BFE4-302F8FC996EB}" srcOrd="0" destOrd="0" presId="urn:microsoft.com/office/officeart/2005/8/layout/orgChart1"/>
    <dgm:cxn modelId="{85908DF7-D448-4CBC-955A-FFDD05E9DE01}" type="presParOf" srcId="{1857103F-94B7-4F64-AE2D-2AD6EAE30DFA}" destId="{73CD4571-0F45-494F-A18E-D48386677B5A}" srcOrd="1" destOrd="0" presId="urn:microsoft.com/office/officeart/2005/8/layout/orgChart1"/>
    <dgm:cxn modelId="{0A073D29-8890-4154-BF81-D0CF6D972089}" type="presParOf" srcId="{5814F706-C048-49A3-9F65-8EB546B59354}" destId="{F8A0B249-9C24-4DAD-BDA3-B389F49B0730}" srcOrd="1" destOrd="0" presId="urn:microsoft.com/office/officeart/2005/8/layout/orgChart1"/>
    <dgm:cxn modelId="{66134884-EBDF-45D2-8941-F43EFAA68FA0}" type="presParOf" srcId="{5814F706-C048-49A3-9F65-8EB546B59354}" destId="{A1484501-B2C6-4340-BA17-E25BC9B7EFCD}" srcOrd="2" destOrd="0" presId="urn:microsoft.com/office/officeart/2005/8/layout/orgChart1"/>
    <dgm:cxn modelId="{4BFCA2D9-61B8-4B72-B386-4C07FFAF6A22}" type="presParOf" srcId="{0482BC42-0FBD-43E2-9E51-D1381A9798AE}" destId="{2C1E11CC-7B64-4396-A9BF-34EDA5060ED8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Telefonista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Jurídico(a)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Derechos Humanos</a:t>
          </a: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Encargado(a) de Área</a:t>
          </a: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F28A66A-1B4E-417A-BD5C-B5390317283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de Asuntos Jurídicos</a:t>
          </a:r>
        </a:p>
      </dgm:t>
    </dgm:pt>
    <dgm:pt modelId="{95297325-87FE-4329-B242-7AA1BD276089}" type="parTrans" cxnId="{94FE90F9-F6D4-478B-9FB7-D50C5ECF131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28E369-B5FE-4401-905E-121EFF86B0CD}" type="sibTrans" cxnId="{94FE90F9-F6D4-478B-9FB7-D50C5ECF131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CF8CF26-67C3-4625-8429-02B451F8830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Abogados(as)</a:t>
          </a:r>
        </a:p>
      </dgm:t>
    </dgm:pt>
    <dgm:pt modelId="{C4E323BC-0A44-4033-AAB1-260D3FCEFBC8}" type="parTrans" cxnId="{EC57CBFE-01A6-4F91-81A7-7C13EF3879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188CEC2-50F8-413E-B440-AF5A43D4C84F}" type="sibTrans" cxnId="{EC57CBFE-01A6-4F91-81A7-7C13EF3879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E8A5CC1-72C5-4BC3-9EBA-073F3F6047FE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 Auxiliar Administrativo(a)</a:t>
          </a:r>
          <a:endParaRPr 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/>
            <a:t>Auxiliar Jurídico(a)</a:t>
          </a:r>
        </a:p>
      </dgm:t>
    </dgm:pt>
    <dgm:pt modelId="{83ACB8C7-4AC3-4C96-9D4E-867BDAEC46F4}" type="parTrans" cxnId="{ECD38FC7-05A1-4E05-9AE4-62A909EC13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F6303C-D94F-461E-9889-BC38B8E24C28}" type="sibTrans" cxnId="{ECD38FC7-05A1-4E05-9AE4-62A909EC13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A32DA60-2931-4C07-8A37-CDD83B04F392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Secretaria(o)</a:t>
          </a:r>
        </a:p>
      </dgm:t>
    </dgm:pt>
    <dgm:pt modelId="{162DB4AD-B76D-4346-A499-3E0D6EB8BD96}" type="parTrans" cxnId="{55136BB7-FEB4-48AE-9973-CA72A46D1B67}">
      <dgm:prSet/>
      <dgm:spPr/>
      <dgm:t>
        <a:bodyPr/>
        <a:lstStyle/>
        <a:p>
          <a:endParaRPr lang="es-ES" sz="1200"/>
        </a:p>
      </dgm:t>
    </dgm:pt>
    <dgm:pt modelId="{F3040AD6-139C-428E-A28D-6EFDA4D33544}" type="sibTrans" cxnId="{55136BB7-FEB4-48AE-9973-CA72A46D1B67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5921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009DAAC9-CED8-4987-B70B-3665FF4F2061}" type="pres">
      <dgm:prSet presAssocID="{1B72593C-4913-43EA-B599-3DF0D50ACEC5}" presName="Name37" presStyleLbl="parChTrans1D2" presStyleIdx="0" presStyleCnt="5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F9FBAB4A-12A0-49D7-88E2-4B16A4B1914A}" type="pres">
      <dgm:prSet presAssocID="{D356E864-2404-463D-A64C-A155F0DAE4F2}" presName="rootComposite" presStyleCnt="0"/>
      <dgm:spPr/>
      <dgm:t>
        <a:bodyPr/>
        <a:lstStyle/>
        <a:p>
          <a:endParaRPr lang="es-ES"/>
        </a:p>
      </dgm:t>
    </dgm:pt>
    <dgm:pt modelId="{6F525FFA-20EB-4B47-B8E9-7016B7C39B5D}" type="pres">
      <dgm:prSet presAssocID="{D356E864-2404-463D-A64C-A155F0DAE4F2}" presName="rootText" presStyleLbl="node2" presStyleIdx="0" presStyleCnt="2" custScaleX="13267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2" presStyleIdx="0" presStyleCnt="2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  <dgm:t>
        <a:bodyPr/>
        <a:lstStyle/>
        <a:p>
          <a:endParaRPr lang="es-ES"/>
        </a:p>
      </dgm:t>
    </dgm:pt>
    <dgm:pt modelId="{BC238630-0388-487E-BBA1-17BD6BF40EB8}" type="pres">
      <dgm:prSet presAssocID="{0E54B542-D2E5-4941-A19E-1F2FDD909DC0}" presName="Name35" presStyleLbl="parChTrans1D3" presStyleIdx="0" presStyleCnt="2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1B0FCD43-5F0A-46D1-B8FA-3F6AFFC5378C}" type="pres">
      <dgm:prSet presAssocID="{7F47D3DC-65A3-4826-B841-512C663F77CD}" presName="rootComposite" presStyleCnt="0"/>
      <dgm:spPr/>
      <dgm:t>
        <a:bodyPr/>
        <a:lstStyle/>
        <a:p>
          <a:endParaRPr lang="es-ES"/>
        </a:p>
      </dgm:t>
    </dgm:pt>
    <dgm:pt modelId="{7E45E9B0-083B-46AD-BDBA-25D37BB93875}" type="pres">
      <dgm:prSet presAssocID="{7F47D3DC-65A3-4826-B841-512C663F77CD}" presName="rootText" presStyleLbl="node3" presStyleIdx="0" presStyleCnt="2" custScaleX="13267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0" presStyleCnt="2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  <dgm:t>
        <a:bodyPr/>
        <a:lstStyle/>
        <a:p>
          <a:endParaRPr lang="es-ES"/>
        </a:p>
      </dgm:t>
    </dgm:pt>
    <dgm:pt modelId="{A2410690-C37B-414B-A8F7-D02D6A7C3A14}" type="pres">
      <dgm:prSet presAssocID="{7F47D3DC-65A3-4826-B841-512C663F77CD}" presName="hierChild5" presStyleCnt="0"/>
      <dgm:spPr/>
      <dgm:t>
        <a:bodyPr/>
        <a:lstStyle/>
        <a:p>
          <a:endParaRPr lang="es-ES"/>
        </a:p>
      </dgm:t>
    </dgm:pt>
    <dgm:pt modelId="{B0EF0FA9-DEDF-48C1-AB93-BBE116E8C177}" type="pres">
      <dgm:prSet presAssocID="{D356E864-2404-463D-A64C-A155F0DAE4F2}" presName="hierChild5" presStyleCnt="0"/>
      <dgm:spPr/>
      <dgm:t>
        <a:bodyPr/>
        <a:lstStyle/>
        <a:p>
          <a:endParaRPr lang="es-ES"/>
        </a:p>
      </dgm:t>
    </dgm:pt>
    <dgm:pt modelId="{E0523BF5-460E-4E58-945C-A394EFA794D5}" type="pres">
      <dgm:prSet presAssocID="{95297325-87FE-4329-B242-7AA1BD276089}" presName="Name37" presStyleLbl="parChTrans1D2" presStyleIdx="1" presStyleCnt="5"/>
      <dgm:spPr/>
      <dgm:t>
        <a:bodyPr/>
        <a:lstStyle/>
        <a:p>
          <a:endParaRPr lang="es-MX"/>
        </a:p>
      </dgm:t>
    </dgm:pt>
    <dgm:pt modelId="{8FB36CB5-833F-4AAF-8E96-FC6A7DA47809}" type="pres">
      <dgm:prSet presAssocID="{2F28A66A-1B4E-417A-BD5C-B53903172839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1CF5ECCE-C47B-4A36-8610-F49713CE297B}" type="pres">
      <dgm:prSet presAssocID="{2F28A66A-1B4E-417A-BD5C-B53903172839}" presName="rootComposite" presStyleCnt="0"/>
      <dgm:spPr/>
      <dgm:t>
        <a:bodyPr/>
        <a:lstStyle/>
        <a:p>
          <a:endParaRPr lang="es-ES"/>
        </a:p>
      </dgm:t>
    </dgm:pt>
    <dgm:pt modelId="{5A164562-B0D8-419C-8708-92B853F8FA7E}" type="pres">
      <dgm:prSet presAssocID="{2F28A66A-1B4E-417A-BD5C-B53903172839}" presName="rootText" presStyleLbl="node2" presStyleIdx="1" presStyleCnt="2" custScaleX="13267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C39783B-651F-4CCE-A54B-089B6D256F41}" type="pres">
      <dgm:prSet presAssocID="{2F28A66A-1B4E-417A-BD5C-B53903172839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724EC2-D7C7-4706-881C-646DA77EF3A2}" type="pres">
      <dgm:prSet presAssocID="{2F28A66A-1B4E-417A-BD5C-B53903172839}" presName="hierChild4" presStyleCnt="0"/>
      <dgm:spPr/>
      <dgm:t>
        <a:bodyPr/>
        <a:lstStyle/>
        <a:p>
          <a:endParaRPr lang="es-ES"/>
        </a:p>
      </dgm:t>
    </dgm:pt>
    <dgm:pt modelId="{5AE81B15-FB06-430C-B948-588EC5DAFFCF}" type="pres">
      <dgm:prSet presAssocID="{C4E323BC-0A44-4033-AAB1-260D3FCEFBC8}" presName="Name35" presStyleLbl="parChTrans1D3" presStyleIdx="1" presStyleCnt="2"/>
      <dgm:spPr/>
      <dgm:t>
        <a:bodyPr/>
        <a:lstStyle/>
        <a:p>
          <a:endParaRPr lang="es-MX"/>
        </a:p>
      </dgm:t>
    </dgm:pt>
    <dgm:pt modelId="{09DAE37F-98C7-4215-867E-CBCA495B31E6}" type="pres">
      <dgm:prSet presAssocID="{8CF8CF26-67C3-4625-8429-02B451F8830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5613B6C3-B7C4-44B3-A8FF-5BAB3B822B2F}" type="pres">
      <dgm:prSet presAssocID="{8CF8CF26-67C3-4625-8429-02B451F8830C}" presName="rootComposite" presStyleCnt="0"/>
      <dgm:spPr/>
      <dgm:t>
        <a:bodyPr/>
        <a:lstStyle/>
        <a:p>
          <a:endParaRPr lang="es-ES"/>
        </a:p>
      </dgm:t>
    </dgm:pt>
    <dgm:pt modelId="{9F102510-E52A-4A25-AFBB-297C8DE1CD64}" type="pres">
      <dgm:prSet presAssocID="{8CF8CF26-67C3-4625-8429-02B451F8830C}" presName="rootText" presStyleLbl="node3" presStyleIdx="1" presStyleCnt="2" custScaleX="13267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DA258E6-CBBB-4016-9EC5-BC8EA126222E}" type="pres">
      <dgm:prSet presAssocID="{8CF8CF26-67C3-4625-8429-02B451F8830C}" presName="rootConnector" presStyleLbl="node3" presStyleIdx="1" presStyleCnt="2"/>
      <dgm:spPr/>
      <dgm:t>
        <a:bodyPr/>
        <a:lstStyle/>
        <a:p>
          <a:endParaRPr lang="es-ES"/>
        </a:p>
      </dgm:t>
    </dgm:pt>
    <dgm:pt modelId="{0DE57AA9-01F7-43A3-85E3-AA4223168735}" type="pres">
      <dgm:prSet presAssocID="{8CF8CF26-67C3-4625-8429-02B451F8830C}" presName="hierChild4" presStyleCnt="0"/>
      <dgm:spPr/>
      <dgm:t>
        <a:bodyPr/>
        <a:lstStyle/>
        <a:p>
          <a:endParaRPr lang="es-ES"/>
        </a:p>
      </dgm:t>
    </dgm:pt>
    <dgm:pt modelId="{B6824F6D-A3D1-4510-8E7C-05761C47544F}" type="pres">
      <dgm:prSet presAssocID="{8CF8CF26-67C3-4625-8429-02B451F8830C}" presName="hierChild5" presStyleCnt="0"/>
      <dgm:spPr/>
      <dgm:t>
        <a:bodyPr/>
        <a:lstStyle/>
        <a:p>
          <a:endParaRPr lang="es-ES"/>
        </a:p>
      </dgm:t>
    </dgm:pt>
    <dgm:pt modelId="{465AA013-F5CF-46E1-B1C4-E3BFE7B0DBAC}" type="pres">
      <dgm:prSet presAssocID="{2F28A66A-1B4E-417A-BD5C-B53903172839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  <dgm:pt modelId="{84DF7A88-09E1-4F4F-80D0-2433B2C21A86}" type="pres">
      <dgm:prSet presAssocID="{8AE406FF-1ED1-4934-A5B6-7874694C824A}" presName="Name111" presStyleLbl="parChTrans1D2" presStyleIdx="2" presStyleCnt="5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784CFC3-F2D9-488A-AE9C-C3568DA512EE}" type="pres">
      <dgm:prSet presAssocID="{249E77FC-7B70-4B62-8A63-35C970666788}" presName="rootComposite3" presStyleCnt="0"/>
      <dgm:spPr/>
      <dgm:t>
        <a:bodyPr/>
        <a:lstStyle/>
        <a:p>
          <a:endParaRPr lang="es-ES"/>
        </a:p>
      </dgm:t>
    </dgm:pt>
    <dgm:pt modelId="{D626C255-1536-4EB0-A4A3-D107C591C8D4}" type="pres">
      <dgm:prSet presAssocID="{249E77FC-7B70-4B62-8A63-35C970666788}" presName="rootText3" presStyleLbl="asst1" presStyleIdx="0" presStyleCnt="3" custScaleX="119410" custScaleY="9999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3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  <dgm:t>
        <a:bodyPr/>
        <a:lstStyle/>
        <a:p>
          <a:endParaRPr lang="es-ES"/>
        </a:p>
      </dgm:t>
    </dgm:pt>
    <dgm:pt modelId="{1D30BE1A-1909-4D61-8B81-19B28E740DFA}" type="pres">
      <dgm:prSet presAssocID="{249E77FC-7B70-4B62-8A63-35C970666788}" presName="hierChild7" presStyleCnt="0"/>
      <dgm:spPr/>
      <dgm:t>
        <a:bodyPr/>
        <a:lstStyle/>
        <a:p>
          <a:endParaRPr lang="es-ES"/>
        </a:p>
      </dgm:t>
    </dgm:pt>
    <dgm:pt modelId="{5455C562-828F-4D62-BCB9-7DDE4F3ACAD5}" type="pres">
      <dgm:prSet presAssocID="{162DB4AD-B76D-4346-A499-3E0D6EB8BD96}" presName="Name111" presStyleLbl="parChTrans1D2" presStyleIdx="3" presStyleCnt="5"/>
      <dgm:spPr/>
      <dgm:t>
        <a:bodyPr/>
        <a:lstStyle/>
        <a:p>
          <a:endParaRPr lang="es-ES"/>
        </a:p>
      </dgm:t>
    </dgm:pt>
    <dgm:pt modelId="{C6FFAB63-8603-41DF-97E7-3F00393361B2}" type="pres">
      <dgm:prSet presAssocID="{AA32DA60-2931-4C07-8A37-CDD83B04F392}" presName="hierRoot3" presStyleCnt="0">
        <dgm:presLayoutVars>
          <dgm:hierBranch val="init"/>
        </dgm:presLayoutVars>
      </dgm:prSet>
      <dgm:spPr/>
    </dgm:pt>
    <dgm:pt modelId="{CE1CA1F7-9EC8-4B00-9232-B2F0D1770036}" type="pres">
      <dgm:prSet presAssocID="{AA32DA60-2931-4C07-8A37-CDD83B04F392}" presName="rootComposite3" presStyleCnt="0"/>
      <dgm:spPr/>
    </dgm:pt>
    <dgm:pt modelId="{C58D231B-CCB9-4256-BDA6-97280EE9438D}" type="pres">
      <dgm:prSet presAssocID="{AA32DA60-2931-4C07-8A37-CDD83B04F392}" presName="rootText3" presStyleLbl="asst1" presStyleIdx="1" presStyleCnt="3" custScaleX="119410" custScaleY="9999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118DD0B-075B-4046-89F7-FE8137496E27}" type="pres">
      <dgm:prSet presAssocID="{AA32DA60-2931-4C07-8A37-CDD83B04F392}" presName="rootConnector3" presStyleLbl="asst1" presStyleIdx="1" presStyleCnt="3"/>
      <dgm:spPr/>
      <dgm:t>
        <a:bodyPr/>
        <a:lstStyle/>
        <a:p>
          <a:endParaRPr lang="es-ES"/>
        </a:p>
      </dgm:t>
    </dgm:pt>
    <dgm:pt modelId="{253F7FEE-6DEF-48BA-9310-C90767B8B858}" type="pres">
      <dgm:prSet presAssocID="{AA32DA60-2931-4C07-8A37-CDD83B04F392}" presName="hierChild6" presStyleCnt="0"/>
      <dgm:spPr/>
    </dgm:pt>
    <dgm:pt modelId="{F3F35153-7989-412E-8E54-8A8623105786}" type="pres">
      <dgm:prSet presAssocID="{AA32DA60-2931-4C07-8A37-CDD83B04F392}" presName="hierChild7" presStyleCnt="0"/>
      <dgm:spPr/>
    </dgm:pt>
    <dgm:pt modelId="{386CFCB4-E090-461B-893D-4B30D4A8AF56}" type="pres">
      <dgm:prSet presAssocID="{83ACB8C7-4AC3-4C96-9D4E-867BDAEC46F4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D67A4398-6C98-4755-B148-5C0E3EDC2ADF}" type="pres">
      <dgm:prSet presAssocID="{0E8A5CC1-72C5-4BC3-9EBA-073F3F6047FE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E19140E-F8FF-47E9-B35D-C3640F236492}" type="pres">
      <dgm:prSet presAssocID="{0E8A5CC1-72C5-4BC3-9EBA-073F3F6047FE}" presName="rootComposite3" presStyleCnt="0"/>
      <dgm:spPr/>
      <dgm:t>
        <a:bodyPr/>
        <a:lstStyle/>
        <a:p>
          <a:endParaRPr lang="es-ES"/>
        </a:p>
      </dgm:t>
    </dgm:pt>
    <dgm:pt modelId="{A3397913-9049-41EA-B6CD-CBAD9CBC9243}" type="pres">
      <dgm:prSet presAssocID="{0E8A5CC1-72C5-4BC3-9EBA-073F3F6047FE}" presName="rootText3" presStyleLbl="asst1" presStyleIdx="2" presStyleCnt="3" custScaleX="119410" custScaleY="9999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0DF0B32-059A-4714-B420-272559A848DA}" type="pres">
      <dgm:prSet presAssocID="{0E8A5CC1-72C5-4BC3-9EBA-073F3F6047FE}" presName="rootConnector3" presStyleLbl="asst1" presStyleIdx="2" presStyleCnt="3"/>
      <dgm:spPr/>
      <dgm:t>
        <a:bodyPr/>
        <a:lstStyle/>
        <a:p>
          <a:endParaRPr lang="es-ES"/>
        </a:p>
      </dgm:t>
    </dgm:pt>
    <dgm:pt modelId="{73AC5E39-0308-403F-914E-B0A1D90C4E59}" type="pres">
      <dgm:prSet presAssocID="{0E8A5CC1-72C5-4BC3-9EBA-073F3F6047FE}" presName="hierChild6" presStyleCnt="0"/>
      <dgm:spPr/>
      <dgm:t>
        <a:bodyPr/>
        <a:lstStyle/>
        <a:p>
          <a:endParaRPr lang="es-ES"/>
        </a:p>
      </dgm:t>
    </dgm:pt>
    <dgm:pt modelId="{D456E699-E05E-4E07-852A-57F15EB45C0F}" type="pres">
      <dgm:prSet presAssocID="{0E8A5CC1-72C5-4BC3-9EBA-073F3F6047FE}" presName="hierChild7" presStyleCnt="0"/>
      <dgm:spPr/>
      <dgm:t>
        <a:bodyPr/>
        <a:lstStyle/>
        <a:p>
          <a:endParaRPr lang="es-ES"/>
        </a:p>
      </dgm:t>
    </dgm:pt>
  </dgm:ptLst>
  <dgm:cxnLst>
    <dgm:cxn modelId="{38E341EC-1031-4AE5-9E3A-72E3B87F8F92}" type="presOf" srcId="{AA32DA60-2931-4C07-8A37-CDD83B04F392}" destId="{C58D231B-CCB9-4256-BDA6-97280EE9438D}" srcOrd="0" destOrd="0" presId="urn:microsoft.com/office/officeart/2005/8/layout/orgChart1"/>
    <dgm:cxn modelId="{28248FD6-44B4-45BB-A1CF-FFC8DC497BB6}" type="presOf" srcId="{1B72593C-4913-43EA-B599-3DF0D50ACEC5}" destId="{009DAAC9-CED8-4987-B70B-3665FF4F2061}" srcOrd="0" destOrd="0" presId="urn:microsoft.com/office/officeart/2005/8/layout/orgChart1"/>
    <dgm:cxn modelId="{1970DC74-ED99-4022-96FA-38F1394A46C9}" type="presOf" srcId="{AA32DA60-2931-4C07-8A37-CDD83B04F392}" destId="{D118DD0B-075B-4046-89F7-FE8137496E27}" srcOrd="1" destOrd="0" presId="urn:microsoft.com/office/officeart/2005/8/layout/orgChart1"/>
    <dgm:cxn modelId="{94FE90F9-F6D4-478B-9FB7-D50C5ECF131F}" srcId="{9DEA55C1-E59C-4B5B-90DC-1D0B54C2B20C}" destId="{2F28A66A-1B4E-417A-BD5C-B53903172839}" srcOrd="3" destOrd="0" parTransId="{95297325-87FE-4329-B242-7AA1BD276089}" sibTransId="{2428E369-B5FE-4401-905E-121EFF86B0CD}"/>
    <dgm:cxn modelId="{18DC7FA8-59B1-4505-B1C9-23CB72FF7299}" type="presOf" srcId="{8CF8CF26-67C3-4625-8429-02B451F8830C}" destId="{FDA258E6-CBBB-4016-9EC5-BC8EA126222E}" srcOrd="1" destOrd="0" presId="urn:microsoft.com/office/officeart/2005/8/layout/orgChart1"/>
    <dgm:cxn modelId="{63484242-325D-42E6-BFD5-078C850897C7}" type="presOf" srcId="{0E8A5CC1-72C5-4BC3-9EBA-073F3F6047FE}" destId="{F0DF0B32-059A-4714-B420-272559A848DA}" srcOrd="1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AC3A8364-08DC-4D7B-9550-7A5285EF3D7F}" type="presOf" srcId="{95297325-87FE-4329-B242-7AA1BD276089}" destId="{E0523BF5-460E-4E58-945C-A394EFA794D5}" srcOrd="0" destOrd="0" presId="urn:microsoft.com/office/officeart/2005/8/layout/orgChart1"/>
    <dgm:cxn modelId="{4C048850-0D3D-45BF-A0DB-FF1EF7E9BEB1}" type="presOf" srcId="{7F47D3DC-65A3-4826-B841-512C663F77CD}" destId="{26156586-0CE3-46B2-97ED-5183EEF5D98E}" srcOrd="1" destOrd="0" presId="urn:microsoft.com/office/officeart/2005/8/layout/orgChart1"/>
    <dgm:cxn modelId="{A9C21BD7-43B6-4E03-B217-CC78743D0DF1}" type="presOf" srcId="{7F47D3DC-65A3-4826-B841-512C663F77CD}" destId="{7E45E9B0-083B-46AD-BDBA-25D37BB93875}" srcOrd="0" destOrd="0" presId="urn:microsoft.com/office/officeart/2005/8/layout/orgChart1"/>
    <dgm:cxn modelId="{EC57CBFE-01A6-4F91-81A7-7C13EF3879DC}" srcId="{2F28A66A-1B4E-417A-BD5C-B53903172839}" destId="{8CF8CF26-67C3-4625-8429-02B451F8830C}" srcOrd="0" destOrd="0" parTransId="{C4E323BC-0A44-4033-AAB1-260D3FCEFBC8}" sibTransId="{7188CEC2-50F8-413E-B440-AF5A43D4C84F}"/>
    <dgm:cxn modelId="{84D2F70C-24D9-43D0-A330-452596B3594C}" type="presOf" srcId="{8CF8CF26-67C3-4625-8429-02B451F8830C}" destId="{9F102510-E52A-4A25-AFBB-297C8DE1CD64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00AB0C48-D688-41EA-9295-510F4C0D288E}" srcId="{9DEA55C1-E59C-4B5B-90DC-1D0B54C2B20C}" destId="{D356E864-2404-463D-A64C-A155F0DAE4F2}" srcOrd="0" destOrd="0" parTransId="{1B72593C-4913-43EA-B599-3DF0D50ACEC5}" sibTransId="{0DCEA50A-08E9-4771-9C72-6B8F33B3FF26}"/>
    <dgm:cxn modelId="{BC865188-B439-49FE-B4FE-34A8F2BA0998}" type="presOf" srcId="{0E8A5CC1-72C5-4BC3-9EBA-073F3F6047FE}" destId="{A3397913-9049-41EA-B6CD-CBAD9CBC9243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1D0B10D7-7033-40A1-BC91-0EC705ED5364}" type="presOf" srcId="{D356E864-2404-463D-A64C-A155F0DAE4F2}" destId="{43822A2D-B0B0-4EF3-B168-5BD416AB62CD}" srcOrd="1" destOrd="0" presId="urn:microsoft.com/office/officeart/2005/8/layout/orgChart1"/>
    <dgm:cxn modelId="{ECD38FC7-05A1-4E05-9AE4-62A909EC139A}" srcId="{9DEA55C1-E59C-4B5B-90DC-1D0B54C2B20C}" destId="{0E8A5CC1-72C5-4BC3-9EBA-073F3F6047FE}" srcOrd="4" destOrd="0" parTransId="{83ACB8C7-4AC3-4C96-9D4E-867BDAEC46F4}" sibTransId="{45F6303C-D94F-461E-9889-BC38B8E24C28}"/>
    <dgm:cxn modelId="{ADAE2F9A-BD9D-49C5-B36F-FA61F5D4E533}" type="presOf" srcId="{162DB4AD-B76D-4346-A499-3E0D6EB8BD96}" destId="{5455C562-828F-4D62-BCB9-7DDE4F3ACAD5}" srcOrd="0" destOrd="0" presId="urn:microsoft.com/office/officeart/2005/8/layout/orgChart1"/>
    <dgm:cxn modelId="{06E16E47-C290-41C2-B094-7FB3756D0CE3}" type="presOf" srcId="{2F28A66A-1B4E-417A-BD5C-B53903172839}" destId="{5A164562-B0D8-419C-8708-92B853F8FA7E}" srcOrd="0" destOrd="0" presId="urn:microsoft.com/office/officeart/2005/8/layout/orgChart1"/>
    <dgm:cxn modelId="{201BF1BE-9656-4705-83BF-22D1007F1A59}" srcId="{D356E864-2404-463D-A64C-A155F0DAE4F2}" destId="{7F47D3DC-65A3-4826-B841-512C663F77CD}" srcOrd="0" destOrd="0" parTransId="{0E54B542-D2E5-4941-A19E-1F2FDD909DC0}" sibTransId="{AD39F905-FC29-4336-B293-F3F28058D8BA}"/>
    <dgm:cxn modelId="{33A6B937-5565-42AB-9356-9778E2C95237}" type="presOf" srcId="{D356E864-2404-463D-A64C-A155F0DAE4F2}" destId="{6F525FFA-20EB-4B47-B8E9-7016B7C39B5D}" srcOrd="0" destOrd="0" presId="urn:microsoft.com/office/officeart/2005/8/layout/orgChart1"/>
    <dgm:cxn modelId="{81D6F895-D54D-41A4-A404-C9CEB5EF4672}" type="presOf" srcId="{0E54B542-D2E5-4941-A19E-1F2FDD909DC0}" destId="{BC238630-0388-487E-BBA1-17BD6BF40EB8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F2AC7485-6A21-4D27-B53C-69FC9D33289C}" type="presOf" srcId="{2F28A66A-1B4E-417A-BD5C-B53903172839}" destId="{BC39783B-651F-4CCE-A54B-089B6D256F41}" srcOrd="1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55136BB7-FEB4-48AE-9973-CA72A46D1B67}" srcId="{9DEA55C1-E59C-4B5B-90DC-1D0B54C2B20C}" destId="{AA32DA60-2931-4C07-8A37-CDD83B04F392}" srcOrd="2" destOrd="0" parTransId="{162DB4AD-B76D-4346-A499-3E0D6EB8BD96}" sibTransId="{F3040AD6-139C-428E-A28D-6EFDA4D33544}"/>
    <dgm:cxn modelId="{91D70055-8E49-4CEA-8DB5-EC6CCAF227A9}" type="presOf" srcId="{83ACB8C7-4AC3-4C96-9D4E-867BDAEC46F4}" destId="{386CFCB4-E090-461B-893D-4B30D4A8AF5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B1518DA-6A09-4E4A-81C8-39DACA21BF57}" type="presOf" srcId="{C4E323BC-0A44-4033-AAB1-260D3FCEFBC8}" destId="{5AE81B15-FB06-430C-B948-588EC5DAFFCF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ED5B129-621B-46F6-BC89-F25A687325D5}" type="presParOf" srcId="{05E8A0F8-8F4A-4D16-B455-9B21EE5D83FA}" destId="{009DAAC9-CED8-4987-B70B-3665FF4F2061}" srcOrd="0" destOrd="0" presId="urn:microsoft.com/office/officeart/2005/8/layout/orgChart1"/>
    <dgm:cxn modelId="{4DC39D7C-D508-4E43-B0AC-1447FAC8BB1E}" type="presParOf" srcId="{05E8A0F8-8F4A-4D16-B455-9B21EE5D83FA}" destId="{DAE05D75-A49E-4AB5-9144-7DF9735A4CB5}" srcOrd="1" destOrd="0" presId="urn:microsoft.com/office/officeart/2005/8/layout/orgChart1"/>
    <dgm:cxn modelId="{3F28E592-DCF5-4F9A-81E8-C261313577D4}" type="presParOf" srcId="{DAE05D75-A49E-4AB5-9144-7DF9735A4CB5}" destId="{F9FBAB4A-12A0-49D7-88E2-4B16A4B1914A}" srcOrd="0" destOrd="0" presId="urn:microsoft.com/office/officeart/2005/8/layout/orgChart1"/>
    <dgm:cxn modelId="{70511515-9FDA-4E77-8C88-A9C609FC3CF4}" type="presParOf" srcId="{F9FBAB4A-12A0-49D7-88E2-4B16A4B1914A}" destId="{6F525FFA-20EB-4B47-B8E9-7016B7C39B5D}" srcOrd="0" destOrd="0" presId="urn:microsoft.com/office/officeart/2005/8/layout/orgChart1"/>
    <dgm:cxn modelId="{F53D5465-D1F3-4B95-A1F1-EABCE1C359F1}" type="presParOf" srcId="{F9FBAB4A-12A0-49D7-88E2-4B16A4B1914A}" destId="{43822A2D-B0B0-4EF3-B168-5BD416AB62CD}" srcOrd="1" destOrd="0" presId="urn:microsoft.com/office/officeart/2005/8/layout/orgChart1"/>
    <dgm:cxn modelId="{3A7A4326-3FB2-450B-B7A3-4C5F1D9CB9F5}" type="presParOf" srcId="{DAE05D75-A49E-4AB5-9144-7DF9735A4CB5}" destId="{C184D97E-757B-4F46-B599-B6D98EA56E73}" srcOrd="1" destOrd="0" presId="urn:microsoft.com/office/officeart/2005/8/layout/orgChart1"/>
    <dgm:cxn modelId="{1EED6C7E-6B16-4C2C-B140-ECC5DC77839A}" type="presParOf" srcId="{C184D97E-757B-4F46-B599-B6D98EA56E73}" destId="{BC238630-0388-487E-BBA1-17BD6BF40EB8}" srcOrd="0" destOrd="0" presId="urn:microsoft.com/office/officeart/2005/8/layout/orgChart1"/>
    <dgm:cxn modelId="{5CB65065-AAA2-4191-A15A-99AD8244590E}" type="presParOf" srcId="{C184D97E-757B-4F46-B599-B6D98EA56E73}" destId="{CA5F9BE9-8250-4333-A894-0A41FDD3C53D}" srcOrd="1" destOrd="0" presId="urn:microsoft.com/office/officeart/2005/8/layout/orgChart1"/>
    <dgm:cxn modelId="{E9F0EC68-FBBE-4D5F-A6A5-2A3B70ED6DF4}" type="presParOf" srcId="{CA5F9BE9-8250-4333-A894-0A41FDD3C53D}" destId="{1B0FCD43-5F0A-46D1-B8FA-3F6AFFC5378C}" srcOrd="0" destOrd="0" presId="urn:microsoft.com/office/officeart/2005/8/layout/orgChart1"/>
    <dgm:cxn modelId="{62FE1B2E-C508-48FC-BB56-E8DBF6A5E0AB}" type="presParOf" srcId="{1B0FCD43-5F0A-46D1-B8FA-3F6AFFC5378C}" destId="{7E45E9B0-083B-46AD-BDBA-25D37BB93875}" srcOrd="0" destOrd="0" presId="urn:microsoft.com/office/officeart/2005/8/layout/orgChart1"/>
    <dgm:cxn modelId="{72A298EA-C1A2-4F78-9496-60E0BC88E15D}" type="presParOf" srcId="{1B0FCD43-5F0A-46D1-B8FA-3F6AFFC5378C}" destId="{26156586-0CE3-46B2-97ED-5183EEF5D98E}" srcOrd="1" destOrd="0" presId="urn:microsoft.com/office/officeart/2005/8/layout/orgChart1"/>
    <dgm:cxn modelId="{1F38A8CA-F87C-4A46-AC34-85F87EF2294D}" type="presParOf" srcId="{CA5F9BE9-8250-4333-A894-0A41FDD3C53D}" destId="{C9DBC394-CC2A-4127-BD40-88BA3D8B7BC1}" srcOrd="1" destOrd="0" presId="urn:microsoft.com/office/officeart/2005/8/layout/orgChart1"/>
    <dgm:cxn modelId="{145EE2F3-9C4C-4AF4-A893-27CF4CF93FD8}" type="presParOf" srcId="{CA5F9BE9-8250-4333-A894-0A41FDD3C53D}" destId="{A2410690-C37B-414B-A8F7-D02D6A7C3A14}" srcOrd="2" destOrd="0" presId="urn:microsoft.com/office/officeart/2005/8/layout/orgChart1"/>
    <dgm:cxn modelId="{7FE000F6-085C-421B-B57E-61B6670595FE}" type="presParOf" srcId="{DAE05D75-A49E-4AB5-9144-7DF9735A4CB5}" destId="{B0EF0FA9-DEDF-48C1-AB93-BBE116E8C177}" srcOrd="2" destOrd="0" presId="urn:microsoft.com/office/officeart/2005/8/layout/orgChart1"/>
    <dgm:cxn modelId="{BC502BDE-E5C5-48EE-900B-86F369BB90C3}" type="presParOf" srcId="{05E8A0F8-8F4A-4D16-B455-9B21EE5D83FA}" destId="{E0523BF5-460E-4E58-945C-A394EFA794D5}" srcOrd="2" destOrd="0" presId="urn:microsoft.com/office/officeart/2005/8/layout/orgChart1"/>
    <dgm:cxn modelId="{DDA58575-ED47-4985-A4C0-AF8A3EA05EB7}" type="presParOf" srcId="{05E8A0F8-8F4A-4D16-B455-9B21EE5D83FA}" destId="{8FB36CB5-833F-4AAF-8E96-FC6A7DA47809}" srcOrd="3" destOrd="0" presId="urn:microsoft.com/office/officeart/2005/8/layout/orgChart1"/>
    <dgm:cxn modelId="{79254DE6-8F4E-4F9E-95D0-8BB865D08E21}" type="presParOf" srcId="{8FB36CB5-833F-4AAF-8E96-FC6A7DA47809}" destId="{1CF5ECCE-C47B-4A36-8610-F49713CE297B}" srcOrd="0" destOrd="0" presId="urn:microsoft.com/office/officeart/2005/8/layout/orgChart1"/>
    <dgm:cxn modelId="{1C54A4EA-6E02-4842-8A15-B7F83F647243}" type="presParOf" srcId="{1CF5ECCE-C47B-4A36-8610-F49713CE297B}" destId="{5A164562-B0D8-419C-8708-92B853F8FA7E}" srcOrd="0" destOrd="0" presId="urn:microsoft.com/office/officeart/2005/8/layout/orgChart1"/>
    <dgm:cxn modelId="{9AB01D41-2BD4-4435-B8EB-162C8535BCB5}" type="presParOf" srcId="{1CF5ECCE-C47B-4A36-8610-F49713CE297B}" destId="{BC39783B-651F-4CCE-A54B-089B6D256F41}" srcOrd="1" destOrd="0" presId="urn:microsoft.com/office/officeart/2005/8/layout/orgChart1"/>
    <dgm:cxn modelId="{D8DAE09E-EAB0-4B60-8892-5155BB4448E4}" type="presParOf" srcId="{8FB36CB5-833F-4AAF-8E96-FC6A7DA47809}" destId="{17724EC2-D7C7-4706-881C-646DA77EF3A2}" srcOrd="1" destOrd="0" presId="urn:microsoft.com/office/officeart/2005/8/layout/orgChart1"/>
    <dgm:cxn modelId="{692BEF15-4963-4477-970F-F7DADC3CF414}" type="presParOf" srcId="{17724EC2-D7C7-4706-881C-646DA77EF3A2}" destId="{5AE81B15-FB06-430C-B948-588EC5DAFFCF}" srcOrd="0" destOrd="0" presId="urn:microsoft.com/office/officeart/2005/8/layout/orgChart1"/>
    <dgm:cxn modelId="{E50FD1C6-16D2-4762-BC6C-00D181FF7627}" type="presParOf" srcId="{17724EC2-D7C7-4706-881C-646DA77EF3A2}" destId="{09DAE37F-98C7-4215-867E-CBCA495B31E6}" srcOrd="1" destOrd="0" presId="urn:microsoft.com/office/officeart/2005/8/layout/orgChart1"/>
    <dgm:cxn modelId="{C22909FE-3BFA-475C-A572-0CC23AEF274F}" type="presParOf" srcId="{09DAE37F-98C7-4215-867E-CBCA495B31E6}" destId="{5613B6C3-B7C4-44B3-A8FF-5BAB3B822B2F}" srcOrd="0" destOrd="0" presId="urn:microsoft.com/office/officeart/2005/8/layout/orgChart1"/>
    <dgm:cxn modelId="{5F82FA87-A3CD-4CAA-B319-0884E76E7F8B}" type="presParOf" srcId="{5613B6C3-B7C4-44B3-A8FF-5BAB3B822B2F}" destId="{9F102510-E52A-4A25-AFBB-297C8DE1CD64}" srcOrd="0" destOrd="0" presId="urn:microsoft.com/office/officeart/2005/8/layout/orgChart1"/>
    <dgm:cxn modelId="{5D24916D-4272-4AB2-B933-09578966B10D}" type="presParOf" srcId="{5613B6C3-B7C4-44B3-A8FF-5BAB3B822B2F}" destId="{FDA258E6-CBBB-4016-9EC5-BC8EA126222E}" srcOrd="1" destOrd="0" presId="urn:microsoft.com/office/officeart/2005/8/layout/orgChart1"/>
    <dgm:cxn modelId="{48B356B0-87D8-472B-88CC-581CD089605A}" type="presParOf" srcId="{09DAE37F-98C7-4215-867E-CBCA495B31E6}" destId="{0DE57AA9-01F7-43A3-85E3-AA4223168735}" srcOrd="1" destOrd="0" presId="urn:microsoft.com/office/officeart/2005/8/layout/orgChart1"/>
    <dgm:cxn modelId="{CF72F770-0EB8-4C7A-9E8F-EB9AB4DEA462}" type="presParOf" srcId="{09DAE37F-98C7-4215-867E-CBCA495B31E6}" destId="{B6824F6D-A3D1-4510-8E7C-05761C47544F}" srcOrd="2" destOrd="0" presId="urn:microsoft.com/office/officeart/2005/8/layout/orgChart1"/>
    <dgm:cxn modelId="{9ABED298-2AC8-46FD-BFCC-8EB64BC7A435}" type="presParOf" srcId="{8FB36CB5-833F-4AAF-8E96-FC6A7DA47809}" destId="{465AA013-F5CF-46E1-B1C4-E3BFE7B0DBA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F05E8C50-BCC0-4FA8-8C1F-94A6FA79ED5F}" type="presParOf" srcId="{E6CFA08A-7145-470C-A659-6A725D85622B}" destId="{5455C562-828F-4D62-BCB9-7DDE4F3ACAD5}" srcOrd="2" destOrd="0" presId="urn:microsoft.com/office/officeart/2005/8/layout/orgChart1"/>
    <dgm:cxn modelId="{24607898-5CB0-4129-B645-90DD6E95D300}" type="presParOf" srcId="{E6CFA08A-7145-470C-A659-6A725D85622B}" destId="{C6FFAB63-8603-41DF-97E7-3F00393361B2}" srcOrd="3" destOrd="0" presId="urn:microsoft.com/office/officeart/2005/8/layout/orgChart1"/>
    <dgm:cxn modelId="{061D856E-D4B0-45D4-92AA-E7E99FDEF427}" type="presParOf" srcId="{C6FFAB63-8603-41DF-97E7-3F00393361B2}" destId="{CE1CA1F7-9EC8-4B00-9232-B2F0D1770036}" srcOrd="0" destOrd="0" presId="urn:microsoft.com/office/officeart/2005/8/layout/orgChart1"/>
    <dgm:cxn modelId="{84FDDC25-4381-4FDD-A411-E98A1B9BE765}" type="presParOf" srcId="{CE1CA1F7-9EC8-4B00-9232-B2F0D1770036}" destId="{C58D231B-CCB9-4256-BDA6-97280EE9438D}" srcOrd="0" destOrd="0" presId="urn:microsoft.com/office/officeart/2005/8/layout/orgChart1"/>
    <dgm:cxn modelId="{921A2B6C-82BA-4C69-98A8-D89AB8B83C18}" type="presParOf" srcId="{CE1CA1F7-9EC8-4B00-9232-B2F0D1770036}" destId="{D118DD0B-075B-4046-89F7-FE8137496E27}" srcOrd="1" destOrd="0" presId="urn:microsoft.com/office/officeart/2005/8/layout/orgChart1"/>
    <dgm:cxn modelId="{BB316AAF-A929-4074-95DC-E53758DAAD0D}" type="presParOf" srcId="{C6FFAB63-8603-41DF-97E7-3F00393361B2}" destId="{253F7FEE-6DEF-48BA-9310-C90767B8B858}" srcOrd="1" destOrd="0" presId="urn:microsoft.com/office/officeart/2005/8/layout/orgChart1"/>
    <dgm:cxn modelId="{2AF3BC47-2529-4215-8E76-199366440A02}" type="presParOf" srcId="{C6FFAB63-8603-41DF-97E7-3F00393361B2}" destId="{F3F35153-7989-412E-8E54-8A8623105786}" srcOrd="2" destOrd="0" presId="urn:microsoft.com/office/officeart/2005/8/layout/orgChart1"/>
    <dgm:cxn modelId="{09C495BC-D68D-4916-BC33-E0D7F2DC1A3F}" type="presParOf" srcId="{E6CFA08A-7145-470C-A659-6A725D85622B}" destId="{386CFCB4-E090-461B-893D-4B30D4A8AF56}" srcOrd="4" destOrd="0" presId="urn:microsoft.com/office/officeart/2005/8/layout/orgChart1"/>
    <dgm:cxn modelId="{5300FE16-B26C-4C25-AE0D-1253EC409E47}" type="presParOf" srcId="{E6CFA08A-7145-470C-A659-6A725D85622B}" destId="{D67A4398-6C98-4755-B148-5C0E3EDC2ADF}" srcOrd="5" destOrd="0" presId="urn:microsoft.com/office/officeart/2005/8/layout/orgChart1"/>
    <dgm:cxn modelId="{9A012CC2-9E92-45B7-AEBC-85E41C83D655}" type="presParOf" srcId="{D67A4398-6C98-4755-B148-5C0E3EDC2ADF}" destId="{7E19140E-F8FF-47E9-B35D-C3640F236492}" srcOrd="0" destOrd="0" presId="urn:microsoft.com/office/officeart/2005/8/layout/orgChart1"/>
    <dgm:cxn modelId="{D3461A3D-2C42-4454-802F-29B9BAFF5241}" type="presParOf" srcId="{7E19140E-F8FF-47E9-B35D-C3640F236492}" destId="{A3397913-9049-41EA-B6CD-CBAD9CBC9243}" srcOrd="0" destOrd="0" presId="urn:microsoft.com/office/officeart/2005/8/layout/orgChart1"/>
    <dgm:cxn modelId="{E747A749-3782-4EAC-8913-BE60654EC1F6}" type="presParOf" srcId="{7E19140E-F8FF-47E9-B35D-C3640F236492}" destId="{F0DF0B32-059A-4714-B420-272559A848DA}" srcOrd="1" destOrd="0" presId="urn:microsoft.com/office/officeart/2005/8/layout/orgChart1"/>
    <dgm:cxn modelId="{EC22AF54-AE85-41E4-9A9F-2A1CB18A2888}" type="presParOf" srcId="{D67A4398-6C98-4755-B148-5C0E3EDC2ADF}" destId="{73AC5E39-0308-403F-914E-B0A1D90C4E59}" srcOrd="1" destOrd="0" presId="urn:microsoft.com/office/officeart/2005/8/layout/orgChart1"/>
    <dgm:cxn modelId="{EA544345-44CC-4C9D-B068-81B9F54301C0}" type="presParOf" srcId="{D67A4398-6C98-4755-B148-5C0E3EDC2ADF}" destId="{D456E699-E05E-4E07-852A-57F15EB45C0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Área de Prevención</a:t>
          </a:r>
          <a:endParaRPr lang="es-ES" sz="1200" dirty="0">
            <a:latin typeface="Calibri" panose="020F0502020204030204" pitchFamily="34" charset="0"/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D6B0F25-8BF1-4F33-91CA-EEFC419A0F90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Estudios 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Investigación</a:t>
          </a:r>
        </a:p>
      </dgm:t>
    </dgm:pt>
    <dgm:pt modelId="{DFC30926-6767-45AE-A439-1C9BA57D328B}" type="parTrans" cxnId="{4D2A3E31-58F0-47E4-92E9-F54F5FC70A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E1326B-A8E9-4CCB-9F63-7A2E58186433}" type="sibTrans" cxnId="{4D2A3E31-58F0-47E4-92E9-F54F5FC70A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EB6BA59-43E3-4EAF-BE16-ACF01DAAC97C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Analista Jurídico(a)</a:t>
          </a:r>
        </a:p>
      </dgm:t>
    </dgm:pt>
    <dgm:pt modelId="{2C73C663-8449-437B-960B-C271A0E2A1F8}" type="parTrans" cxnId="{5DAC2949-8CCE-4391-967F-A3E9F0EF305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9A8B839-46CE-438D-A1D4-968C1A1A6776}" type="sibTrans" cxnId="{5DAC2949-8CCE-4391-967F-A3E9F0EF305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D809F12-4625-4F3F-B83E-8A6C566FE479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Recepcionista</a:t>
          </a:r>
        </a:p>
      </dgm:t>
    </dgm:pt>
    <dgm:pt modelId="{7C1730ED-185A-45D1-8887-4F19BBD0542E}" type="parTrans" cxnId="{4FEB543A-9415-4DBC-89B6-4F79842FCC0B}">
      <dgm:prSet/>
      <dgm:spPr/>
      <dgm:t>
        <a:bodyPr/>
        <a:lstStyle/>
        <a:p>
          <a:endParaRPr lang="es-ES" sz="1200"/>
        </a:p>
      </dgm:t>
    </dgm:pt>
    <dgm:pt modelId="{577BED3E-5E05-4B94-AA3A-7D2D183937C3}" type="sibTrans" cxnId="{4FEB543A-9415-4DBC-89B6-4F79842FCC0B}">
      <dgm:prSet/>
      <dgm:spPr/>
      <dgm:t>
        <a:bodyPr/>
        <a:lstStyle/>
        <a:p>
          <a:endParaRPr lang="es-ES" sz="1200"/>
        </a:p>
      </dgm:t>
    </dgm:pt>
    <dgm:pt modelId="{6B70BF9C-5D71-4019-AD08-939CC5CAD562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</dgm:t>
    </dgm:pt>
    <dgm:pt modelId="{48942FEA-3625-4B0C-A791-1C9CE737D41C}" type="parTrans" cxnId="{7C5C11B0-D0AC-48E4-ADCA-E5A61DEA9DF3}">
      <dgm:prSet/>
      <dgm:spPr/>
      <dgm:t>
        <a:bodyPr/>
        <a:lstStyle/>
        <a:p>
          <a:endParaRPr lang="es-ES" sz="1200"/>
        </a:p>
      </dgm:t>
    </dgm:pt>
    <dgm:pt modelId="{023BE3ED-7F04-46A3-B58E-26762ED2DC14}" type="sibTrans" cxnId="{7C5C11B0-D0AC-48E4-ADCA-E5A61DEA9DF3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22703" custLinFactNeighborX="312" custLinFactNeighborY="-155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EC0199EE-1AF9-4D4E-8C9B-F36F84EAE82D}" type="pres">
      <dgm:prSet presAssocID="{DFC30926-6767-45AE-A439-1C9BA57D328B}" presName="Name35" presStyleLbl="parChTrans1D2" presStyleIdx="0" presStyleCnt="1"/>
      <dgm:spPr/>
      <dgm:t>
        <a:bodyPr/>
        <a:lstStyle/>
        <a:p>
          <a:endParaRPr lang="es-MX"/>
        </a:p>
      </dgm:t>
    </dgm:pt>
    <dgm:pt modelId="{23C170DF-EB68-4F29-A5CC-24E3581483E6}" type="pres">
      <dgm:prSet presAssocID="{BD6B0F25-8BF1-4F33-91CA-EEFC419A0F90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DA601DD-B3C4-4689-80E6-8E56FE7E3688}" type="pres">
      <dgm:prSet presAssocID="{BD6B0F25-8BF1-4F33-91CA-EEFC419A0F90}" presName="rootComposite" presStyleCnt="0"/>
      <dgm:spPr/>
      <dgm:t>
        <a:bodyPr/>
        <a:lstStyle/>
        <a:p>
          <a:endParaRPr lang="es-ES"/>
        </a:p>
      </dgm:t>
    </dgm:pt>
    <dgm:pt modelId="{30075CCD-5447-4424-89D4-EEC34BCED6EF}" type="pres">
      <dgm:prSet presAssocID="{BD6B0F25-8BF1-4F33-91CA-EEFC419A0F90}" presName="rootText" presStyleLbl="node2" presStyleIdx="0" presStyleCnt="1" custScaleX="122703" custLinFactNeighborX="0" custLinFactNeighborY="-46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9B04CE-A04E-48B2-8811-18032036519B}" type="pres">
      <dgm:prSet presAssocID="{BD6B0F25-8BF1-4F33-91CA-EEFC419A0F90}" presName="rootConnector" presStyleLbl="node2" presStyleIdx="0" presStyleCnt="1"/>
      <dgm:spPr/>
      <dgm:t>
        <a:bodyPr/>
        <a:lstStyle/>
        <a:p>
          <a:endParaRPr lang="es-ES"/>
        </a:p>
      </dgm:t>
    </dgm:pt>
    <dgm:pt modelId="{9F9AE419-14C9-4D74-8116-FB123E4B5818}" type="pres">
      <dgm:prSet presAssocID="{BD6B0F25-8BF1-4F33-91CA-EEFC419A0F90}" presName="hierChild4" presStyleCnt="0"/>
      <dgm:spPr/>
      <dgm:t>
        <a:bodyPr/>
        <a:lstStyle/>
        <a:p>
          <a:endParaRPr lang="es-ES"/>
        </a:p>
      </dgm:t>
    </dgm:pt>
    <dgm:pt modelId="{ACC4535F-9C2C-4C04-8F25-44ABBCAF5D80}" type="pres">
      <dgm:prSet presAssocID="{2C73C663-8449-437B-960B-C271A0E2A1F8}" presName="Name35" presStyleLbl="parChTrans1D3" presStyleIdx="0" presStyleCnt="3"/>
      <dgm:spPr/>
      <dgm:t>
        <a:bodyPr/>
        <a:lstStyle/>
        <a:p>
          <a:endParaRPr lang="es-MX"/>
        </a:p>
      </dgm:t>
    </dgm:pt>
    <dgm:pt modelId="{5A90476C-D9EE-4CD3-AEE4-53621DCE210C}" type="pres">
      <dgm:prSet presAssocID="{AEB6BA59-43E3-4EAF-BE16-ACF01DAAC9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27A4248-A723-488C-931F-AB853079611F}" type="pres">
      <dgm:prSet presAssocID="{AEB6BA59-43E3-4EAF-BE16-ACF01DAAC97C}" presName="rootComposite" presStyleCnt="0"/>
      <dgm:spPr/>
      <dgm:t>
        <a:bodyPr/>
        <a:lstStyle/>
        <a:p>
          <a:endParaRPr lang="es-ES"/>
        </a:p>
      </dgm:t>
    </dgm:pt>
    <dgm:pt modelId="{75C4AC7C-FF83-44FC-84DC-90BF37AD707C}" type="pres">
      <dgm:prSet presAssocID="{AEB6BA59-43E3-4EAF-BE16-ACF01DAAC97C}" presName="rootText" presStyleLbl="node3" presStyleIdx="0" presStyleCnt="3" custScaleY="940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5050C46-587D-4407-8330-D0CD89616D61}" type="pres">
      <dgm:prSet presAssocID="{AEB6BA59-43E3-4EAF-BE16-ACF01DAAC97C}" presName="rootConnector" presStyleLbl="node3" presStyleIdx="0" presStyleCnt="3"/>
      <dgm:spPr/>
      <dgm:t>
        <a:bodyPr/>
        <a:lstStyle/>
        <a:p>
          <a:endParaRPr lang="es-ES"/>
        </a:p>
      </dgm:t>
    </dgm:pt>
    <dgm:pt modelId="{08BC49B1-E36F-4B79-BC5E-DF367AA62047}" type="pres">
      <dgm:prSet presAssocID="{AEB6BA59-43E3-4EAF-BE16-ACF01DAAC97C}" presName="hierChild4" presStyleCnt="0"/>
      <dgm:spPr/>
      <dgm:t>
        <a:bodyPr/>
        <a:lstStyle/>
        <a:p>
          <a:endParaRPr lang="es-ES"/>
        </a:p>
      </dgm:t>
    </dgm:pt>
    <dgm:pt modelId="{F1E481A2-6D0F-4456-BCE1-13CD039642F1}" type="pres">
      <dgm:prSet presAssocID="{AEB6BA59-43E3-4EAF-BE16-ACF01DAAC97C}" presName="hierChild5" presStyleCnt="0"/>
      <dgm:spPr/>
      <dgm:t>
        <a:bodyPr/>
        <a:lstStyle/>
        <a:p>
          <a:endParaRPr lang="es-ES"/>
        </a:p>
      </dgm:t>
    </dgm:pt>
    <dgm:pt modelId="{E83F3C5D-F149-4219-BA2C-9829EEA06E39}" type="pres">
      <dgm:prSet presAssocID="{7C1730ED-185A-45D1-8887-4F19BBD0542E}" presName="Name35" presStyleLbl="parChTrans1D3" presStyleIdx="1" presStyleCnt="3"/>
      <dgm:spPr/>
      <dgm:t>
        <a:bodyPr/>
        <a:lstStyle/>
        <a:p>
          <a:endParaRPr lang="es-ES"/>
        </a:p>
      </dgm:t>
    </dgm:pt>
    <dgm:pt modelId="{0D142ECD-5980-4D5C-80AD-8D1921BCF109}" type="pres">
      <dgm:prSet presAssocID="{ED809F12-4625-4F3F-B83E-8A6C566FE479}" presName="hierRoot2" presStyleCnt="0">
        <dgm:presLayoutVars>
          <dgm:hierBranch val="init"/>
        </dgm:presLayoutVars>
      </dgm:prSet>
      <dgm:spPr/>
    </dgm:pt>
    <dgm:pt modelId="{6EEA726F-22AF-4FDE-B89D-82CE9B960ADF}" type="pres">
      <dgm:prSet presAssocID="{ED809F12-4625-4F3F-B83E-8A6C566FE479}" presName="rootComposite" presStyleCnt="0"/>
      <dgm:spPr/>
    </dgm:pt>
    <dgm:pt modelId="{5B550160-E3AF-41BD-A001-583FA9CFE1EB}" type="pres">
      <dgm:prSet presAssocID="{ED809F12-4625-4F3F-B83E-8A6C566FE479}" presName="rootText" presStyleLbl="node3" presStyleIdx="1" presStyleCnt="3" custScaleY="940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B8EDED4-579C-4ED0-8056-0EBF9AC3D8CD}" type="pres">
      <dgm:prSet presAssocID="{ED809F12-4625-4F3F-B83E-8A6C566FE479}" presName="rootConnector" presStyleLbl="node3" presStyleIdx="1" presStyleCnt="3"/>
      <dgm:spPr/>
      <dgm:t>
        <a:bodyPr/>
        <a:lstStyle/>
        <a:p>
          <a:endParaRPr lang="es-ES"/>
        </a:p>
      </dgm:t>
    </dgm:pt>
    <dgm:pt modelId="{56CCA6E0-54AC-4280-8851-9D99F018A148}" type="pres">
      <dgm:prSet presAssocID="{ED809F12-4625-4F3F-B83E-8A6C566FE479}" presName="hierChild4" presStyleCnt="0"/>
      <dgm:spPr/>
    </dgm:pt>
    <dgm:pt modelId="{93722E53-BFEF-4981-87C1-2EC20F8BD184}" type="pres">
      <dgm:prSet presAssocID="{ED809F12-4625-4F3F-B83E-8A6C566FE479}" presName="hierChild5" presStyleCnt="0"/>
      <dgm:spPr/>
    </dgm:pt>
    <dgm:pt modelId="{A6301AEC-4F8E-477E-AB0A-5E2BCCB343F5}" type="pres">
      <dgm:prSet presAssocID="{48942FEA-3625-4B0C-A791-1C9CE737D41C}" presName="Name35" presStyleLbl="parChTrans1D3" presStyleIdx="2" presStyleCnt="3"/>
      <dgm:spPr/>
      <dgm:t>
        <a:bodyPr/>
        <a:lstStyle/>
        <a:p>
          <a:endParaRPr lang="es-ES"/>
        </a:p>
      </dgm:t>
    </dgm:pt>
    <dgm:pt modelId="{C2CBC614-71FB-42A9-BF60-DFF92E1A04F4}" type="pres">
      <dgm:prSet presAssocID="{6B70BF9C-5D71-4019-AD08-939CC5CAD562}" presName="hierRoot2" presStyleCnt="0">
        <dgm:presLayoutVars>
          <dgm:hierBranch val="init"/>
        </dgm:presLayoutVars>
      </dgm:prSet>
      <dgm:spPr/>
    </dgm:pt>
    <dgm:pt modelId="{EFD4D7E2-A59C-4930-9B1E-5F40A6F92C9B}" type="pres">
      <dgm:prSet presAssocID="{6B70BF9C-5D71-4019-AD08-939CC5CAD562}" presName="rootComposite" presStyleCnt="0"/>
      <dgm:spPr/>
    </dgm:pt>
    <dgm:pt modelId="{1C04FBFD-DA7E-428B-8398-32E2AA6699E1}" type="pres">
      <dgm:prSet presAssocID="{6B70BF9C-5D71-4019-AD08-939CC5CAD562}" presName="rootText" presStyleLbl="node3" presStyleIdx="2" presStyleCnt="3" custScaleY="940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8753E49-509B-4E40-BB1C-33B8FC8698CB}" type="pres">
      <dgm:prSet presAssocID="{6B70BF9C-5D71-4019-AD08-939CC5CAD562}" presName="rootConnector" presStyleLbl="node3" presStyleIdx="2" presStyleCnt="3"/>
      <dgm:spPr/>
      <dgm:t>
        <a:bodyPr/>
        <a:lstStyle/>
        <a:p>
          <a:endParaRPr lang="es-ES"/>
        </a:p>
      </dgm:t>
    </dgm:pt>
    <dgm:pt modelId="{93F34D2E-8562-4176-AFAE-395AFF9C01AA}" type="pres">
      <dgm:prSet presAssocID="{6B70BF9C-5D71-4019-AD08-939CC5CAD562}" presName="hierChild4" presStyleCnt="0"/>
      <dgm:spPr/>
    </dgm:pt>
    <dgm:pt modelId="{1BB2605D-C4A6-49B7-B06E-EEEE63619A74}" type="pres">
      <dgm:prSet presAssocID="{6B70BF9C-5D71-4019-AD08-939CC5CAD562}" presName="hierChild5" presStyleCnt="0"/>
      <dgm:spPr/>
    </dgm:pt>
    <dgm:pt modelId="{7E3A4774-BDE8-436F-A23B-1622A12A2467}" type="pres">
      <dgm:prSet presAssocID="{BD6B0F25-8BF1-4F33-91CA-EEFC419A0F90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06F7578F-5BB1-4568-9839-E914D9BF6D80}" type="presOf" srcId="{6B70BF9C-5D71-4019-AD08-939CC5CAD562}" destId="{38753E49-509B-4E40-BB1C-33B8FC8698CB}" srcOrd="1" destOrd="0" presId="urn:microsoft.com/office/officeart/2005/8/layout/orgChart1"/>
    <dgm:cxn modelId="{E2EE9DEB-FB57-46B4-9017-3705C0C2F3AF}" type="presOf" srcId="{6B70BF9C-5D71-4019-AD08-939CC5CAD562}" destId="{1C04FBFD-DA7E-428B-8398-32E2AA6699E1}" srcOrd="0" destOrd="0" presId="urn:microsoft.com/office/officeart/2005/8/layout/orgChart1"/>
    <dgm:cxn modelId="{5DAC2949-8CCE-4391-967F-A3E9F0EF3054}" srcId="{BD6B0F25-8BF1-4F33-91CA-EEFC419A0F90}" destId="{AEB6BA59-43E3-4EAF-BE16-ACF01DAAC97C}" srcOrd="0" destOrd="0" parTransId="{2C73C663-8449-437B-960B-C271A0E2A1F8}" sibTransId="{E9A8B839-46CE-438D-A1D4-968C1A1A6776}"/>
    <dgm:cxn modelId="{4FEB543A-9415-4DBC-89B6-4F79842FCC0B}" srcId="{BD6B0F25-8BF1-4F33-91CA-EEFC419A0F90}" destId="{ED809F12-4625-4F3F-B83E-8A6C566FE479}" srcOrd="1" destOrd="0" parTransId="{7C1730ED-185A-45D1-8887-4F19BBD0542E}" sibTransId="{577BED3E-5E05-4B94-AA3A-7D2D183937C3}"/>
    <dgm:cxn modelId="{0E57FEE7-080A-4AA3-9EAA-2508ECEF7BA4}" type="presOf" srcId="{ED809F12-4625-4F3F-B83E-8A6C566FE479}" destId="{5B550160-E3AF-41BD-A001-583FA9CFE1EB}" srcOrd="0" destOrd="0" presId="urn:microsoft.com/office/officeart/2005/8/layout/orgChart1"/>
    <dgm:cxn modelId="{547CD180-8EEE-41AE-AB2D-9763A0CC7E47}" type="presOf" srcId="{AEB6BA59-43E3-4EAF-BE16-ACF01DAAC97C}" destId="{75C4AC7C-FF83-44FC-84DC-90BF37AD707C}" srcOrd="0" destOrd="0" presId="urn:microsoft.com/office/officeart/2005/8/layout/orgChart1"/>
    <dgm:cxn modelId="{0A2FA09D-BFAD-480E-947A-AA4C0C72AF26}" type="presOf" srcId="{ED809F12-4625-4F3F-B83E-8A6C566FE479}" destId="{7B8EDED4-579C-4ED0-8056-0EBF9AC3D8CD}" srcOrd="1" destOrd="0" presId="urn:microsoft.com/office/officeart/2005/8/layout/orgChart1"/>
    <dgm:cxn modelId="{4B71381C-3E93-4D6C-B5C4-A7620070189B}" type="presOf" srcId="{DFC30926-6767-45AE-A439-1C9BA57D328B}" destId="{EC0199EE-1AF9-4D4E-8C9B-F36F84EAE82D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BD2B300D-C27E-405C-912D-4D7FB28B759F}" type="presOf" srcId="{7C1730ED-185A-45D1-8887-4F19BBD0542E}" destId="{E83F3C5D-F149-4219-BA2C-9829EEA06E39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1027AB14-FB85-45C7-AEA0-379635FD1622}" type="presOf" srcId="{48942FEA-3625-4B0C-A791-1C9CE737D41C}" destId="{A6301AEC-4F8E-477E-AB0A-5E2BCCB343F5}" srcOrd="0" destOrd="0" presId="urn:microsoft.com/office/officeart/2005/8/layout/orgChart1"/>
    <dgm:cxn modelId="{86F02FB4-070D-4A75-926B-488BB2D0CF84}" type="presOf" srcId="{2C73C663-8449-437B-960B-C271A0E2A1F8}" destId="{ACC4535F-9C2C-4C04-8F25-44ABBCAF5D80}" srcOrd="0" destOrd="0" presId="urn:microsoft.com/office/officeart/2005/8/layout/orgChart1"/>
    <dgm:cxn modelId="{3D1BDA38-E481-47D3-A13C-BCD3C6104109}" type="presOf" srcId="{AEB6BA59-43E3-4EAF-BE16-ACF01DAAC97C}" destId="{C5050C46-587D-4407-8330-D0CD89616D61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565ABB6D-B2C0-4903-8CED-1E03C9D69BD5}" type="presOf" srcId="{BD6B0F25-8BF1-4F33-91CA-EEFC419A0F90}" destId="{30075CCD-5447-4424-89D4-EEC34BCED6EF}" srcOrd="0" destOrd="0" presId="urn:microsoft.com/office/officeart/2005/8/layout/orgChart1"/>
    <dgm:cxn modelId="{4D2A3E31-58F0-47E4-92E9-F54F5FC70A9F}" srcId="{9DEA55C1-E59C-4B5B-90DC-1D0B54C2B20C}" destId="{BD6B0F25-8BF1-4F33-91CA-EEFC419A0F90}" srcOrd="0" destOrd="0" parTransId="{DFC30926-6767-45AE-A439-1C9BA57D328B}" sibTransId="{77E1326B-A8E9-4CCB-9F63-7A2E58186433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7C5C11B0-D0AC-48E4-ADCA-E5A61DEA9DF3}" srcId="{BD6B0F25-8BF1-4F33-91CA-EEFC419A0F90}" destId="{6B70BF9C-5D71-4019-AD08-939CC5CAD562}" srcOrd="2" destOrd="0" parTransId="{48942FEA-3625-4B0C-A791-1C9CE737D41C}" sibTransId="{023BE3ED-7F04-46A3-B58E-26762ED2DC14}"/>
    <dgm:cxn modelId="{AB005EA7-3CC8-486A-ABD9-F978DD73371B}" type="presOf" srcId="{BD6B0F25-8BF1-4F33-91CA-EEFC419A0F90}" destId="{CB9B04CE-A04E-48B2-8811-18032036519B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10E1EACA-A97C-406C-A25A-DA67F059FBCA}" type="presParOf" srcId="{05E8A0F8-8F4A-4D16-B455-9B21EE5D83FA}" destId="{EC0199EE-1AF9-4D4E-8C9B-F36F84EAE82D}" srcOrd="0" destOrd="0" presId="urn:microsoft.com/office/officeart/2005/8/layout/orgChart1"/>
    <dgm:cxn modelId="{86CCFC43-52D1-4DDE-A899-CE73CD115E63}" type="presParOf" srcId="{05E8A0F8-8F4A-4D16-B455-9B21EE5D83FA}" destId="{23C170DF-EB68-4F29-A5CC-24E3581483E6}" srcOrd="1" destOrd="0" presId="urn:microsoft.com/office/officeart/2005/8/layout/orgChart1"/>
    <dgm:cxn modelId="{8B94195A-528D-4756-978D-25F74DBED0B6}" type="presParOf" srcId="{23C170DF-EB68-4F29-A5CC-24E3581483E6}" destId="{6DA601DD-B3C4-4689-80E6-8E56FE7E3688}" srcOrd="0" destOrd="0" presId="urn:microsoft.com/office/officeart/2005/8/layout/orgChart1"/>
    <dgm:cxn modelId="{71018988-F966-4253-A3C5-413A65BA7530}" type="presParOf" srcId="{6DA601DD-B3C4-4689-80E6-8E56FE7E3688}" destId="{30075CCD-5447-4424-89D4-EEC34BCED6EF}" srcOrd="0" destOrd="0" presId="urn:microsoft.com/office/officeart/2005/8/layout/orgChart1"/>
    <dgm:cxn modelId="{5D116A34-DCA8-411D-9639-804155A12C1D}" type="presParOf" srcId="{6DA601DD-B3C4-4689-80E6-8E56FE7E3688}" destId="{CB9B04CE-A04E-48B2-8811-18032036519B}" srcOrd="1" destOrd="0" presId="urn:microsoft.com/office/officeart/2005/8/layout/orgChart1"/>
    <dgm:cxn modelId="{298EB2C9-B7BE-4418-AFF7-D2976F1556C9}" type="presParOf" srcId="{23C170DF-EB68-4F29-A5CC-24E3581483E6}" destId="{9F9AE419-14C9-4D74-8116-FB123E4B5818}" srcOrd="1" destOrd="0" presId="urn:microsoft.com/office/officeart/2005/8/layout/orgChart1"/>
    <dgm:cxn modelId="{BC44A388-9E97-45D4-91C0-7F025343B74E}" type="presParOf" srcId="{9F9AE419-14C9-4D74-8116-FB123E4B5818}" destId="{ACC4535F-9C2C-4C04-8F25-44ABBCAF5D80}" srcOrd="0" destOrd="0" presId="urn:microsoft.com/office/officeart/2005/8/layout/orgChart1"/>
    <dgm:cxn modelId="{CFAC1E51-85D7-4B4E-AF98-4058DC78F9C1}" type="presParOf" srcId="{9F9AE419-14C9-4D74-8116-FB123E4B5818}" destId="{5A90476C-D9EE-4CD3-AEE4-53621DCE210C}" srcOrd="1" destOrd="0" presId="urn:microsoft.com/office/officeart/2005/8/layout/orgChart1"/>
    <dgm:cxn modelId="{5C71A30D-DD0E-460F-966E-6B0B6133D462}" type="presParOf" srcId="{5A90476C-D9EE-4CD3-AEE4-53621DCE210C}" destId="{E27A4248-A723-488C-931F-AB853079611F}" srcOrd="0" destOrd="0" presId="urn:microsoft.com/office/officeart/2005/8/layout/orgChart1"/>
    <dgm:cxn modelId="{89A31D5F-8F14-4307-ACC3-5BF1DAE52BDF}" type="presParOf" srcId="{E27A4248-A723-488C-931F-AB853079611F}" destId="{75C4AC7C-FF83-44FC-84DC-90BF37AD707C}" srcOrd="0" destOrd="0" presId="urn:microsoft.com/office/officeart/2005/8/layout/orgChart1"/>
    <dgm:cxn modelId="{3E1CAF49-6E97-4EBC-BFF5-70727D8D1E6A}" type="presParOf" srcId="{E27A4248-A723-488C-931F-AB853079611F}" destId="{C5050C46-587D-4407-8330-D0CD89616D61}" srcOrd="1" destOrd="0" presId="urn:microsoft.com/office/officeart/2005/8/layout/orgChart1"/>
    <dgm:cxn modelId="{F3401251-B81A-478F-86BC-9AEBAA4043CA}" type="presParOf" srcId="{5A90476C-D9EE-4CD3-AEE4-53621DCE210C}" destId="{08BC49B1-E36F-4B79-BC5E-DF367AA62047}" srcOrd="1" destOrd="0" presId="urn:microsoft.com/office/officeart/2005/8/layout/orgChart1"/>
    <dgm:cxn modelId="{D6298B72-69AE-4C0B-BF16-224707A3581B}" type="presParOf" srcId="{5A90476C-D9EE-4CD3-AEE4-53621DCE210C}" destId="{F1E481A2-6D0F-4456-BCE1-13CD039642F1}" srcOrd="2" destOrd="0" presId="urn:microsoft.com/office/officeart/2005/8/layout/orgChart1"/>
    <dgm:cxn modelId="{8051D23C-D75E-40E5-8C51-8F5EA8F3ABA2}" type="presParOf" srcId="{9F9AE419-14C9-4D74-8116-FB123E4B5818}" destId="{E83F3C5D-F149-4219-BA2C-9829EEA06E39}" srcOrd="2" destOrd="0" presId="urn:microsoft.com/office/officeart/2005/8/layout/orgChart1"/>
    <dgm:cxn modelId="{101C2A1C-2D0A-4741-8F7B-207180DB6316}" type="presParOf" srcId="{9F9AE419-14C9-4D74-8116-FB123E4B5818}" destId="{0D142ECD-5980-4D5C-80AD-8D1921BCF109}" srcOrd="3" destOrd="0" presId="urn:microsoft.com/office/officeart/2005/8/layout/orgChart1"/>
    <dgm:cxn modelId="{D1A5B884-2DD1-4836-956C-1DC21081065E}" type="presParOf" srcId="{0D142ECD-5980-4D5C-80AD-8D1921BCF109}" destId="{6EEA726F-22AF-4FDE-B89D-82CE9B960ADF}" srcOrd="0" destOrd="0" presId="urn:microsoft.com/office/officeart/2005/8/layout/orgChart1"/>
    <dgm:cxn modelId="{7235B06F-5E6A-44F9-AEF0-CA242B02DE4E}" type="presParOf" srcId="{6EEA726F-22AF-4FDE-B89D-82CE9B960ADF}" destId="{5B550160-E3AF-41BD-A001-583FA9CFE1EB}" srcOrd="0" destOrd="0" presId="urn:microsoft.com/office/officeart/2005/8/layout/orgChart1"/>
    <dgm:cxn modelId="{656685A7-5877-4376-AF71-C390962F8166}" type="presParOf" srcId="{6EEA726F-22AF-4FDE-B89D-82CE9B960ADF}" destId="{7B8EDED4-579C-4ED0-8056-0EBF9AC3D8CD}" srcOrd="1" destOrd="0" presId="urn:microsoft.com/office/officeart/2005/8/layout/orgChart1"/>
    <dgm:cxn modelId="{1A563B51-EE8B-43A1-A0E7-95878CA8A300}" type="presParOf" srcId="{0D142ECD-5980-4D5C-80AD-8D1921BCF109}" destId="{56CCA6E0-54AC-4280-8851-9D99F018A148}" srcOrd="1" destOrd="0" presId="urn:microsoft.com/office/officeart/2005/8/layout/orgChart1"/>
    <dgm:cxn modelId="{C6349142-7743-4C35-B831-C29FF1918268}" type="presParOf" srcId="{0D142ECD-5980-4D5C-80AD-8D1921BCF109}" destId="{93722E53-BFEF-4981-87C1-2EC20F8BD184}" srcOrd="2" destOrd="0" presId="urn:microsoft.com/office/officeart/2005/8/layout/orgChart1"/>
    <dgm:cxn modelId="{2CE0873B-7469-4A46-B0AF-8E4EAE436A49}" type="presParOf" srcId="{9F9AE419-14C9-4D74-8116-FB123E4B5818}" destId="{A6301AEC-4F8E-477E-AB0A-5E2BCCB343F5}" srcOrd="4" destOrd="0" presId="urn:microsoft.com/office/officeart/2005/8/layout/orgChart1"/>
    <dgm:cxn modelId="{86532CC6-0FBE-4111-86A0-162D8C513AD2}" type="presParOf" srcId="{9F9AE419-14C9-4D74-8116-FB123E4B5818}" destId="{C2CBC614-71FB-42A9-BF60-DFF92E1A04F4}" srcOrd="5" destOrd="0" presId="urn:microsoft.com/office/officeart/2005/8/layout/orgChart1"/>
    <dgm:cxn modelId="{252EB0D2-5003-491A-963A-30BA76983738}" type="presParOf" srcId="{C2CBC614-71FB-42A9-BF60-DFF92E1A04F4}" destId="{EFD4D7E2-A59C-4930-9B1E-5F40A6F92C9B}" srcOrd="0" destOrd="0" presId="urn:microsoft.com/office/officeart/2005/8/layout/orgChart1"/>
    <dgm:cxn modelId="{7A11056D-E21B-4E5F-8EA7-55412DA8D32F}" type="presParOf" srcId="{EFD4D7E2-A59C-4930-9B1E-5F40A6F92C9B}" destId="{1C04FBFD-DA7E-428B-8398-32E2AA6699E1}" srcOrd="0" destOrd="0" presId="urn:microsoft.com/office/officeart/2005/8/layout/orgChart1"/>
    <dgm:cxn modelId="{68AF2D82-1880-43D0-8AC1-ADB532FDD25B}" type="presParOf" srcId="{EFD4D7E2-A59C-4930-9B1E-5F40A6F92C9B}" destId="{38753E49-509B-4E40-BB1C-33B8FC8698CB}" srcOrd="1" destOrd="0" presId="urn:microsoft.com/office/officeart/2005/8/layout/orgChart1"/>
    <dgm:cxn modelId="{4D549A55-8064-476F-9901-3B41F3F8FC02}" type="presParOf" srcId="{C2CBC614-71FB-42A9-BF60-DFF92E1A04F4}" destId="{93F34D2E-8562-4176-AFAE-395AFF9C01AA}" srcOrd="1" destOrd="0" presId="urn:microsoft.com/office/officeart/2005/8/layout/orgChart1"/>
    <dgm:cxn modelId="{EF47DFB1-E1F1-4B79-BF8E-7D3C2B9B16DC}" type="presParOf" srcId="{C2CBC614-71FB-42A9-BF60-DFF92E1A04F4}" destId="{1BB2605D-C4A6-49B7-B06E-EEEE63619A74}" srcOrd="2" destOrd="0" presId="urn:microsoft.com/office/officeart/2005/8/layout/orgChart1"/>
    <dgm:cxn modelId="{5AA61517-3AB5-41FD-86A9-3305E7A437C1}" type="presParOf" srcId="{23C170DF-EB68-4F29-A5CC-24E3581483E6}" destId="{7E3A4774-BDE8-436F-A23B-1622A12A246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Coordinador(a) de Análisis y Estadística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Coordinador(a) de Investigación de Campo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Encargado(a)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Análisis, Información Y Tecnología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F0CFE6E-38EB-4F0B-9ABD-7BED8E0485EC}" type="asst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Asistente</a:t>
          </a:r>
        </a:p>
      </dgm:t>
    </dgm:pt>
    <dgm:pt modelId="{FA98D9DD-35D3-4868-9C2D-ABA8A1D9F8C5}" type="par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51A43E9-406D-4984-A3CC-8D3333F82815}" type="sib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3D5B3173-7352-45B8-87C7-8C299502E7B5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Coordinador(a) de Tecnología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308F3C3-D4BC-4A94-ACB0-D35B4B64A38C}" type="asst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Administrativo(a)</a:t>
          </a:r>
        </a:p>
      </dgm:t>
    </dgm:pt>
    <dgm:pt modelId="{1B0BB091-C7D8-46FC-80A4-1ED3BD58AEC0}" type="parTrans" cxnId="{0F9C05FD-B479-467B-8607-21A5E265B0AA}">
      <dgm:prSet/>
      <dgm:spPr/>
      <dgm:t>
        <a:bodyPr/>
        <a:lstStyle/>
        <a:p>
          <a:endParaRPr lang="es-ES" sz="1200"/>
        </a:p>
      </dgm:t>
    </dgm:pt>
    <dgm:pt modelId="{46FC2909-BB05-49BA-BE6E-87D9A9E00980}" type="sibTrans" cxnId="{0F9C05FD-B479-467B-8607-21A5E265B0AA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 custLinFactNeighborY="1405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6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6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6"/>
      <dgm:spPr/>
      <dgm:t>
        <a:bodyPr/>
        <a:lstStyle/>
        <a:p>
          <a:endParaRPr lang="es-MX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3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6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3" custScaleX="103342" custScaleY="82674" custLinFactNeighborX="-750" custLinFactNeighborY="-1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3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A3AE1FFF-2779-43AE-B3E9-186655E4831E}" type="pres">
      <dgm:prSet presAssocID="{FA98D9DD-35D3-4868-9C2D-ABA8A1D9F8C5}" presName="Name111" presStyleLbl="parChTrans1D2" presStyleIdx="4" presStyleCnt="6"/>
      <dgm:spPr/>
      <dgm:t>
        <a:bodyPr/>
        <a:lstStyle/>
        <a:p>
          <a:endParaRPr lang="es-MX"/>
        </a:p>
      </dgm:t>
    </dgm:pt>
    <dgm:pt modelId="{8C2EB159-A892-4092-9108-FCD3B326B242}" type="pres">
      <dgm:prSet presAssocID="{8F0CFE6E-38EB-4F0B-9ABD-7BED8E0485EC}" presName="hierRoot3" presStyleCnt="0">
        <dgm:presLayoutVars>
          <dgm:hierBranch val="init"/>
        </dgm:presLayoutVars>
      </dgm:prSet>
      <dgm:spPr/>
    </dgm:pt>
    <dgm:pt modelId="{BC453CF0-7FEF-454B-8513-C37ED1ABC82B}" type="pres">
      <dgm:prSet presAssocID="{8F0CFE6E-38EB-4F0B-9ABD-7BED8E0485EC}" presName="rootComposite3" presStyleCnt="0"/>
      <dgm:spPr/>
    </dgm:pt>
    <dgm:pt modelId="{C449438F-BAE6-4184-81D6-38A20A4ED509}" type="pres">
      <dgm:prSet presAssocID="{8F0CFE6E-38EB-4F0B-9ABD-7BED8E0485EC}" presName="rootText3" presStyleLbl="asst1" presStyleIdx="1" presStyleCnt="3" custScaleX="103342" custScaleY="82674" custLinFactNeighborX="-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44A51D-8C28-491A-828E-3E746FA2003B}" type="pres">
      <dgm:prSet presAssocID="{8F0CFE6E-38EB-4F0B-9ABD-7BED8E0485EC}" presName="rootConnector3" presStyleLbl="asst1" presStyleIdx="1" presStyleCnt="3"/>
      <dgm:spPr/>
      <dgm:t>
        <a:bodyPr/>
        <a:lstStyle/>
        <a:p>
          <a:endParaRPr lang="es-ES"/>
        </a:p>
      </dgm:t>
    </dgm:pt>
    <dgm:pt modelId="{452C8D80-FE8B-41BC-9C38-D6E5AB9E3B3D}" type="pres">
      <dgm:prSet presAssocID="{8F0CFE6E-38EB-4F0B-9ABD-7BED8E0485EC}" presName="hierChild6" presStyleCnt="0"/>
      <dgm:spPr/>
    </dgm:pt>
    <dgm:pt modelId="{A0463D60-CF9E-445E-B58E-E6327CA4CC79}" type="pres">
      <dgm:prSet presAssocID="{8F0CFE6E-38EB-4F0B-9ABD-7BED8E0485EC}" presName="hierChild7" presStyleCnt="0"/>
      <dgm:spPr/>
    </dgm:pt>
    <dgm:pt modelId="{73AB6690-B97A-4399-9C46-4FDFB693A439}" type="pres">
      <dgm:prSet presAssocID="{1B0BB091-C7D8-46FC-80A4-1ED3BD58AEC0}" presName="Name111" presStyleLbl="parChTrans1D2" presStyleIdx="5" presStyleCnt="6"/>
      <dgm:spPr/>
      <dgm:t>
        <a:bodyPr/>
        <a:lstStyle/>
        <a:p>
          <a:endParaRPr lang="es-ES"/>
        </a:p>
      </dgm:t>
    </dgm:pt>
    <dgm:pt modelId="{411A6869-2D84-453F-8D9E-F22437009BBD}" type="pres">
      <dgm:prSet presAssocID="{A308F3C3-D4BC-4A94-ACB0-D35B4B64A38C}" presName="hierRoot3" presStyleCnt="0">
        <dgm:presLayoutVars>
          <dgm:hierBranch val="init"/>
        </dgm:presLayoutVars>
      </dgm:prSet>
      <dgm:spPr/>
    </dgm:pt>
    <dgm:pt modelId="{5B9232F5-C6C6-4975-9040-4765D0B7BE2E}" type="pres">
      <dgm:prSet presAssocID="{A308F3C3-D4BC-4A94-ACB0-D35B4B64A38C}" presName="rootComposite3" presStyleCnt="0"/>
      <dgm:spPr/>
    </dgm:pt>
    <dgm:pt modelId="{FE339C92-05BA-4C5D-A3D0-D02FA3DC3592}" type="pres">
      <dgm:prSet presAssocID="{A308F3C3-D4BC-4A94-ACB0-D35B4B64A38C}" presName="rootText3" presStyleLbl="asst1" presStyleIdx="2" presStyleCnt="3" custScaleX="103342" custScaleY="82674" custLinFactX="23556" custLinFactNeighborX="100000" custLinFactNeighborY="-127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E25B744-5D55-4F04-9B51-3475645186A2}" type="pres">
      <dgm:prSet presAssocID="{A308F3C3-D4BC-4A94-ACB0-D35B4B64A38C}" presName="rootConnector3" presStyleLbl="asst1" presStyleIdx="2" presStyleCnt="3"/>
      <dgm:spPr/>
      <dgm:t>
        <a:bodyPr/>
        <a:lstStyle/>
        <a:p>
          <a:endParaRPr lang="es-ES"/>
        </a:p>
      </dgm:t>
    </dgm:pt>
    <dgm:pt modelId="{C4148C34-E85A-4ECB-84EF-5BE162F27729}" type="pres">
      <dgm:prSet presAssocID="{A308F3C3-D4BC-4A94-ACB0-D35B4B64A38C}" presName="hierChild6" presStyleCnt="0"/>
      <dgm:spPr/>
    </dgm:pt>
    <dgm:pt modelId="{069BADBD-5854-426A-9365-DE79C50DC2F2}" type="pres">
      <dgm:prSet presAssocID="{A308F3C3-D4BC-4A94-ACB0-D35B4B64A38C}" presName="hierChild7" presStyleCnt="0"/>
      <dgm:spPr/>
    </dgm:pt>
  </dgm:ptLst>
  <dgm:cxnLst>
    <dgm:cxn modelId="{3BA2CE7D-AE4C-49FE-8F7B-4FABC244FA81}" srcId="{9DEA55C1-E59C-4B5B-90DC-1D0B54C2B20C}" destId="{3D5B3173-7352-45B8-87C7-8C299502E7B5}" srcOrd="5" destOrd="0" parTransId="{2DCCA69F-3CEC-4602-B992-0C6B626AEB59}" sibTransId="{45B7A08E-6292-4727-A1D5-4A891B390815}"/>
    <dgm:cxn modelId="{86EA4DD4-2F5B-4992-8BBF-1C4EAE65DC84}" type="presOf" srcId="{FA98D9DD-35D3-4868-9C2D-ABA8A1D9F8C5}" destId="{A3AE1FFF-2779-43AE-B3E9-186655E4831E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10E9195-90E5-4C4E-99F8-AF034F09C7EB}" srcId="{9DEA55C1-E59C-4B5B-90DC-1D0B54C2B20C}" destId="{8F0CFE6E-38EB-4F0B-9ABD-7BED8E0485EC}" srcOrd="3" destOrd="0" parTransId="{FA98D9DD-35D3-4868-9C2D-ABA8A1D9F8C5}" sibTransId="{951A43E9-406D-4984-A3CC-8D3333F82815}"/>
    <dgm:cxn modelId="{80C87FA3-D507-4E4E-8349-DBC1E6D9A388}" type="presOf" srcId="{1B0BB091-C7D8-46FC-80A4-1ED3BD58AEC0}" destId="{73AB6690-B97A-4399-9C46-4FDFB693A439}" srcOrd="0" destOrd="0" presId="urn:microsoft.com/office/officeart/2005/8/layout/orgChart1"/>
    <dgm:cxn modelId="{A0B4F2D2-91B4-427E-8EC2-F603DBF67185}" type="presOf" srcId="{3D5B3173-7352-45B8-87C7-8C299502E7B5}" destId="{E7E93CC8-31BA-44DD-A6A0-484A2EAAE5EA}" srcOrd="0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905C27DD-3564-4A9B-A402-15C9F22211CB}" type="presOf" srcId="{A308F3C3-D4BC-4A94-ACB0-D35B4B64A38C}" destId="{FE339C92-05BA-4C5D-A3D0-D02FA3DC3592}" srcOrd="0" destOrd="0" presId="urn:microsoft.com/office/officeart/2005/8/layout/orgChart1"/>
    <dgm:cxn modelId="{0F9C05FD-B479-467B-8607-21A5E265B0AA}" srcId="{9DEA55C1-E59C-4B5B-90DC-1D0B54C2B20C}" destId="{A308F3C3-D4BC-4A94-ACB0-D35B4B64A38C}" srcOrd="4" destOrd="0" parTransId="{1B0BB091-C7D8-46FC-80A4-1ED3BD58AEC0}" sibTransId="{46FC2909-BB05-49BA-BE6E-87D9A9E00980}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ADB5527E-286F-4428-AF58-A1DEA0AB5FAF}" type="presOf" srcId="{8F0CFE6E-38EB-4F0B-9ABD-7BED8E0485EC}" destId="{C449438F-BAE6-4184-81D6-38A20A4ED509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85997186-E876-4865-8A1E-B87D52F8A4D4}" type="presOf" srcId="{A308F3C3-D4BC-4A94-ACB0-D35B4B64A38C}" destId="{7E25B744-5D55-4F04-9B51-3475645186A2}" srcOrd="1" destOrd="0" presId="urn:microsoft.com/office/officeart/2005/8/layout/orgChart1"/>
    <dgm:cxn modelId="{A4D73B3E-2A41-475E-92F6-988B3B8D2B03}" type="presOf" srcId="{2DCCA69F-3CEC-4602-B992-0C6B626AEB59}" destId="{78EE8CE8-58BD-46BC-B1AE-49AE4CE01AF1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8C1C9C34-E425-4960-A155-FEA0A4F5E9D7}" type="presOf" srcId="{8F0CFE6E-38EB-4F0B-9ABD-7BED8E0485EC}" destId="{AA44A51D-8C28-491A-828E-3E746FA2003B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E94F5027-510A-4CDA-A257-1A404E685184}" type="presOf" srcId="{3D5B3173-7352-45B8-87C7-8C299502E7B5}" destId="{C1B32DDF-A6CA-41D1-BBFE-3A62908DBFFE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7201A7D8-6D9C-4E42-9E01-E4AF66090186}" type="presParOf" srcId="{05E8A0F8-8F4A-4D16-B455-9B21EE5D83FA}" destId="{78EE8CE8-58BD-46BC-B1AE-49AE4CE01AF1}" srcOrd="4" destOrd="0" presId="urn:microsoft.com/office/officeart/2005/8/layout/orgChart1"/>
    <dgm:cxn modelId="{9B2293AA-C2E7-42BB-B460-5100CEEDD933}" type="presParOf" srcId="{05E8A0F8-8F4A-4D16-B455-9B21EE5D83FA}" destId="{0F578CEC-D719-47A0-9D26-0086B713C17C}" srcOrd="5" destOrd="0" presId="urn:microsoft.com/office/officeart/2005/8/layout/orgChart1"/>
    <dgm:cxn modelId="{DA5CC935-92EB-4E0F-9438-3926798EC5BF}" type="presParOf" srcId="{0F578CEC-D719-47A0-9D26-0086B713C17C}" destId="{EC7DFA3C-54F5-4534-8CEA-3805A6A55650}" srcOrd="0" destOrd="0" presId="urn:microsoft.com/office/officeart/2005/8/layout/orgChart1"/>
    <dgm:cxn modelId="{4D2B64DD-C2B4-4B4E-B42A-92E5D91B2554}" type="presParOf" srcId="{EC7DFA3C-54F5-4534-8CEA-3805A6A55650}" destId="{E7E93CC8-31BA-44DD-A6A0-484A2EAAE5EA}" srcOrd="0" destOrd="0" presId="urn:microsoft.com/office/officeart/2005/8/layout/orgChart1"/>
    <dgm:cxn modelId="{15BEEF75-8D9E-436B-9899-E957CA3D6522}" type="presParOf" srcId="{EC7DFA3C-54F5-4534-8CEA-3805A6A55650}" destId="{C1B32DDF-A6CA-41D1-BBFE-3A62908DBFFE}" srcOrd="1" destOrd="0" presId="urn:microsoft.com/office/officeart/2005/8/layout/orgChart1"/>
    <dgm:cxn modelId="{417CB2A3-397F-4870-8E9C-EC690F966B2D}" type="presParOf" srcId="{0F578CEC-D719-47A0-9D26-0086B713C17C}" destId="{9E229E0B-C04C-4CAF-81EC-B3BDB5371481}" srcOrd="1" destOrd="0" presId="urn:microsoft.com/office/officeart/2005/8/layout/orgChart1"/>
    <dgm:cxn modelId="{2504C2FF-7375-4DC8-B792-89EC1FBBE1EF}" type="presParOf" srcId="{0F578CEC-D719-47A0-9D26-0086B713C17C}" destId="{70D32726-E687-448D-89CC-14812E43C9CD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590F7E1-8162-4893-B079-75851A47C539}" type="presParOf" srcId="{E6CFA08A-7145-470C-A659-6A725D85622B}" destId="{A3AE1FFF-2779-43AE-B3E9-186655E4831E}" srcOrd="2" destOrd="0" presId="urn:microsoft.com/office/officeart/2005/8/layout/orgChart1"/>
    <dgm:cxn modelId="{F1802440-2AC6-448A-9D81-142BC89EE531}" type="presParOf" srcId="{E6CFA08A-7145-470C-A659-6A725D85622B}" destId="{8C2EB159-A892-4092-9108-FCD3B326B242}" srcOrd="3" destOrd="0" presId="urn:microsoft.com/office/officeart/2005/8/layout/orgChart1"/>
    <dgm:cxn modelId="{76877EB4-DE73-4EA3-9179-97FBED48A3D1}" type="presParOf" srcId="{8C2EB159-A892-4092-9108-FCD3B326B242}" destId="{BC453CF0-7FEF-454B-8513-C37ED1ABC82B}" srcOrd="0" destOrd="0" presId="urn:microsoft.com/office/officeart/2005/8/layout/orgChart1"/>
    <dgm:cxn modelId="{6AB21A53-A815-4DE0-A955-3E570327C734}" type="presParOf" srcId="{BC453CF0-7FEF-454B-8513-C37ED1ABC82B}" destId="{C449438F-BAE6-4184-81D6-38A20A4ED509}" srcOrd="0" destOrd="0" presId="urn:microsoft.com/office/officeart/2005/8/layout/orgChart1"/>
    <dgm:cxn modelId="{D4B24523-9094-4128-8CB3-1D5A264BCE2F}" type="presParOf" srcId="{BC453CF0-7FEF-454B-8513-C37ED1ABC82B}" destId="{AA44A51D-8C28-491A-828E-3E746FA2003B}" srcOrd="1" destOrd="0" presId="urn:microsoft.com/office/officeart/2005/8/layout/orgChart1"/>
    <dgm:cxn modelId="{111E1F70-5841-41A6-9ACD-2E0B497098F4}" type="presParOf" srcId="{8C2EB159-A892-4092-9108-FCD3B326B242}" destId="{452C8D80-FE8B-41BC-9C38-D6E5AB9E3B3D}" srcOrd="1" destOrd="0" presId="urn:microsoft.com/office/officeart/2005/8/layout/orgChart1"/>
    <dgm:cxn modelId="{8B4D3295-4391-4731-BD24-2A903516D12A}" type="presParOf" srcId="{8C2EB159-A892-4092-9108-FCD3B326B242}" destId="{A0463D60-CF9E-445E-B58E-E6327CA4CC79}" srcOrd="2" destOrd="0" presId="urn:microsoft.com/office/officeart/2005/8/layout/orgChart1"/>
    <dgm:cxn modelId="{9B01F78F-98D5-46A0-B7BD-C5987F91AE82}" type="presParOf" srcId="{E6CFA08A-7145-470C-A659-6A725D85622B}" destId="{73AB6690-B97A-4399-9C46-4FDFB693A439}" srcOrd="4" destOrd="0" presId="urn:microsoft.com/office/officeart/2005/8/layout/orgChart1"/>
    <dgm:cxn modelId="{F31A1D98-6C36-40B2-8515-75CF53BFC06E}" type="presParOf" srcId="{E6CFA08A-7145-470C-A659-6A725D85622B}" destId="{411A6869-2D84-453F-8D9E-F22437009BBD}" srcOrd="5" destOrd="0" presId="urn:microsoft.com/office/officeart/2005/8/layout/orgChart1"/>
    <dgm:cxn modelId="{734AB624-FE5B-4D88-8090-D2D3B43CAB85}" type="presParOf" srcId="{411A6869-2D84-453F-8D9E-F22437009BBD}" destId="{5B9232F5-C6C6-4975-9040-4765D0B7BE2E}" srcOrd="0" destOrd="0" presId="urn:microsoft.com/office/officeart/2005/8/layout/orgChart1"/>
    <dgm:cxn modelId="{2EA430B5-C3EB-4831-9E85-3BA27C8671CE}" type="presParOf" srcId="{5B9232F5-C6C6-4975-9040-4765D0B7BE2E}" destId="{FE339C92-05BA-4C5D-A3D0-D02FA3DC3592}" srcOrd="0" destOrd="0" presId="urn:microsoft.com/office/officeart/2005/8/layout/orgChart1"/>
    <dgm:cxn modelId="{79518319-B85F-46C9-871A-A8006EE6F093}" type="presParOf" srcId="{5B9232F5-C6C6-4975-9040-4765D0B7BE2E}" destId="{7E25B744-5D55-4F04-9B51-3475645186A2}" srcOrd="1" destOrd="0" presId="urn:microsoft.com/office/officeart/2005/8/layout/orgChart1"/>
    <dgm:cxn modelId="{9D5F9FD9-5818-4C0C-803E-E7DEFEC7440E}" type="presParOf" srcId="{411A6869-2D84-453F-8D9E-F22437009BBD}" destId="{C4148C34-E85A-4ECB-84EF-5BE162F27729}" srcOrd="1" destOrd="0" presId="urn:microsoft.com/office/officeart/2005/8/layout/orgChart1"/>
    <dgm:cxn modelId="{F3EAAE41-20A7-4909-9F8A-317CE2BA468E}" type="presParOf" srcId="{411A6869-2D84-453F-8D9E-F22437009BBD}" destId="{069BADBD-5854-426A-9365-DE79C50DC2F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Análisis Táctico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Analistas Investigadores(as)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Área de Estadística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Analista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EB16AAD-AAFD-43BC-861B-AB4DBE1A160C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Coordinador(a) de Análisis y Estadística</a:t>
          </a:r>
        </a:p>
      </dgm:t>
    </dgm:pt>
    <dgm:pt modelId="{A2C519AD-0978-4AA5-B439-399B81392DA8}" type="parTrans" cxnId="{1C02EF8D-0863-47F9-9C6B-6A17833D3FA7}">
      <dgm:prSet/>
      <dgm:spPr/>
      <dgm:t>
        <a:bodyPr/>
        <a:lstStyle/>
        <a:p>
          <a:endParaRPr lang="es-ES" sz="1200"/>
        </a:p>
      </dgm:t>
    </dgm:pt>
    <dgm:pt modelId="{031E756F-CF1B-4439-AB4E-865A7ED7FA9B}" type="sibTrans" cxnId="{1C02EF8D-0863-47F9-9C6B-6A17833D3FA7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FC5E47DB-9C7B-4A4C-AD1E-C62FAB7492CA}" type="pres">
      <dgm:prSet presAssocID="{FEB16AAD-AAFD-43BC-861B-AB4DBE1A160C}" presName="hierRoot1" presStyleCnt="0">
        <dgm:presLayoutVars>
          <dgm:hierBranch val="init"/>
        </dgm:presLayoutVars>
      </dgm:prSet>
      <dgm:spPr/>
    </dgm:pt>
    <dgm:pt modelId="{D3F6A44D-7E1D-45CC-9D29-BA034512017D}" type="pres">
      <dgm:prSet presAssocID="{FEB16AAD-AAFD-43BC-861B-AB4DBE1A160C}" presName="rootComposite1" presStyleCnt="0"/>
      <dgm:spPr/>
    </dgm:pt>
    <dgm:pt modelId="{C218B555-AA72-4976-B8E3-45BDBDD09C31}" type="pres">
      <dgm:prSet presAssocID="{FEB16AAD-AAFD-43BC-861B-AB4DBE1A160C}" presName="rootText1" presStyleLbl="node0" presStyleIdx="0" presStyleCnt="1" custScaleX="126547" custScaleY="101238" custLinFactNeighborY="-2686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5381AC0-90C1-46F2-BE15-A58C16A242B8}" type="pres">
      <dgm:prSet presAssocID="{FEB16AAD-AAFD-43BC-861B-AB4DBE1A16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7A556A9F-B9BF-4CFC-9A3C-941624AE02EB}" type="pres">
      <dgm:prSet presAssocID="{FEB16AAD-AAFD-43BC-861B-AB4DBE1A160C}" presName="hierChild2" presStyleCnt="0"/>
      <dgm:spPr/>
    </dgm:pt>
    <dgm:pt modelId="{288B7CCE-1786-4FB4-8A43-BD9AEC392E69}" type="pres">
      <dgm:prSet presAssocID="{DC431621-F922-42D7-987E-BC6EADD572A1}" presName="Name37" presStyleLbl="parChTrans1D2" presStyleIdx="0" presStyleCnt="1"/>
      <dgm:spPr/>
      <dgm:t>
        <a:bodyPr/>
        <a:lstStyle/>
        <a:p>
          <a:endParaRPr lang="es-ES"/>
        </a:p>
      </dgm:t>
    </dgm:pt>
    <dgm:pt modelId="{9F18E1C0-481C-4FE7-8EBB-B1344913ACE0}" type="pres">
      <dgm:prSet presAssocID="{9DEA55C1-E59C-4B5B-90DC-1D0B54C2B20C}" presName="hierRoot2" presStyleCnt="0">
        <dgm:presLayoutVars>
          <dgm:hierBranch val="init"/>
        </dgm:presLayoutVars>
      </dgm:prSet>
      <dgm:spPr/>
    </dgm:pt>
    <dgm:pt modelId="{7D764BE7-0D8F-4814-8BC7-A4F43A7E8492}" type="pres">
      <dgm:prSet presAssocID="{9DEA55C1-E59C-4B5B-90DC-1D0B54C2B20C}" presName="rootComposite" presStyleCnt="0"/>
      <dgm:spPr/>
    </dgm:pt>
    <dgm:pt modelId="{49B82338-271B-4C1C-88F6-053FD33822DE}" type="pres">
      <dgm:prSet presAssocID="{9DEA55C1-E59C-4B5B-90DC-1D0B54C2B20C}" presName="rootText" presStyleLbl="node2" presStyleIdx="0" presStyleCnt="1" custScaleX="126547" custScaleY="101238" custLinFactNeighborY="-211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9001EA0-6A7E-4F72-B5D4-0C69A40208E2}" type="pres">
      <dgm:prSet presAssocID="{9DEA55C1-E59C-4B5B-90DC-1D0B54C2B20C}" presName="rootConnector" presStyleLbl="node2" presStyleIdx="0" presStyleCnt="1"/>
      <dgm:spPr/>
      <dgm:t>
        <a:bodyPr/>
        <a:lstStyle/>
        <a:p>
          <a:endParaRPr lang="es-ES"/>
        </a:p>
      </dgm:t>
    </dgm:pt>
    <dgm:pt modelId="{F7C536A4-2F94-423A-B8D4-B9CF954182D5}" type="pres">
      <dgm:prSet presAssocID="{9DEA55C1-E59C-4B5B-90DC-1D0B54C2B20C}" presName="hierChild4" presStyleCnt="0"/>
      <dgm:spPr/>
    </dgm:pt>
    <dgm:pt modelId="{FBC4E62D-2697-4D3B-B091-00B85D5AF929}" type="pres">
      <dgm:prSet presAssocID="{1CBA1466-9B70-40DE-ABFD-7537F7E3D45F}" presName="Name37" presStyleLbl="parChTrans1D3" presStyleIdx="0" presStyleCnt="2"/>
      <dgm:spPr/>
      <dgm:t>
        <a:bodyPr/>
        <a:lstStyle/>
        <a:p>
          <a:endParaRPr lang="es-ES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 custScaleX="118185" custScaleY="10123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12FB5CC2-3F72-4AC8-AF94-50272EAD0FAB}" type="pres">
      <dgm:prSet presAssocID="{2A362D5D-A3DA-4F6C-8849-2A8C51EEB6D2}" presName="Name37" presStyleLbl="parChTrans1D3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3" presStyleIdx="1" presStyleCnt="2" custScaleX="118185" custScaleY="101238" custLinFactNeighborX="1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3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4" presStyleIdx="0" presStyleCnt="1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 val="init"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4" presStyleIdx="0" presStyleCnt="1" custScaleX="118185" custScaleY="101238" custLinFactNeighborY="181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4" presStyleIdx="0" presStyleCnt="1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24CD071D-3DCF-4AB1-84B6-A1EC91730C24}" type="pres">
      <dgm:prSet presAssocID="{9DEA55C1-E59C-4B5B-90DC-1D0B54C2B20C}" presName="hierChild5" presStyleCnt="0"/>
      <dgm:spPr/>
    </dgm:pt>
    <dgm:pt modelId="{55586924-0469-48C3-B25A-AB4BB2B2C21F}" type="pres">
      <dgm:prSet presAssocID="{FEB16AAD-AAFD-43BC-861B-AB4DBE1A160C}" presName="hierChild3" presStyleCnt="0"/>
      <dgm:spPr/>
    </dgm:pt>
  </dgm:ptLst>
  <dgm:cxnLst>
    <dgm:cxn modelId="{41D49CB2-FA92-4BE9-B2DF-38C95CD1ABC6}" type="presOf" srcId="{F54BA082-7E9A-4A57-A5BA-D3F087A433CC}" destId="{B651DCB6-AAF6-4973-9416-A5FBDCD184AD}" srcOrd="0" destOrd="0" presId="urn:microsoft.com/office/officeart/2005/8/layout/orgChart1"/>
    <dgm:cxn modelId="{98224D81-AB31-4799-905C-5B5392891C00}" type="presOf" srcId="{9DEA55C1-E59C-4B5B-90DC-1D0B54C2B20C}" destId="{49B82338-271B-4C1C-88F6-053FD33822DE}" srcOrd="0" destOrd="0" presId="urn:microsoft.com/office/officeart/2005/8/layout/orgChart1"/>
    <dgm:cxn modelId="{6A824987-7BA9-454F-8D4F-EC035431E2EB}" type="presOf" srcId="{1CBA1466-9B70-40DE-ABFD-7537F7E3D45F}" destId="{FBC4E62D-2697-4D3B-B091-00B85D5AF929}" srcOrd="0" destOrd="0" presId="urn:microsoft.com/office/officeart/2005/8/layout/orgChart1"/>
    <dgm:cxn modelId="{EC724DDC-A514-4C2F-B6CB-601D5320546A}" srcId="{9DEA55C1-E59C-4B5B-90DC-1D0B54C2B20C}" destId="{2EC3689C-7BAA-4D8B-9BFA-26FA5F5F11A6}" srcOrd="0" destOrd="0" parTransId="{1CBA1466-9B70-40DE-ABFD-7537F7E3D45F}" sibTransId="{A3704BCA-5964-40F8-ADD4-E26642897C08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CD202A8-37EA-48A6-B4EA-34999809EE25}" type="presOf" srcId="{F54BA082-7E9A-4A57-A5BA-D3F087A433CC}" destId="{FE9E1509-3C3C-4DF1-8723-C0DDF76BD16B}" srcOrd="1" destOrd="0" presId="urn:microsoft.com/office/officeart/2005/8/layout/orgChart1"/>
    <dgm:cxn modelId="{D0B12916-4D7C-400B-A964-801AD7B9ABBC}" type="presOf" srcId="{DC431621-F922-42D7-987E-BC6EADD572A1}" destId="{288B7CCE-1786-4FB4-8A43-BD9AEC392E69}" srcOrd="0" destOrd="0" presId="urn:microsoft.com/office/officeart/2005/8/layout/orgChart1"/>
    <dgm:cxn modelId="{A1A00207-13EB-45AD-AFD9-E5A363C3CDD7}" type="presOf" srcId="{9DEA55C1-E59C-4B5B-90DC-1D0B54C2B20C}" destId="{69001EA0-6A7E-4F72-B5D4-0C69A40208E2}" srcOrd="1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2BBE3DFB-3684-4FEF-8C5B-96893AEB35B7}" type="presOf" srcId="{80C91609-4155-490D-A93A-2840363F77EF}" destId="{0E4A1FB2-B936-4A45-9B17-4DC72B6EC80F}" srcOrd="0" destOrd="0" presId="urn:microsoft.com/office/officeart/2005/8/layout/orgChart1"/>
    <dgm:cxn modelId="{39D75FF5-4874-4847-93B0-4284AABCC251}" type="presOf" srcId="{2A362D5D-A3DA-4F6C-8849-2A8C51EEB6D2}" destId="{12FB5CC2-3F72-4AC8-AF94-50272EAD0FAB}" srcOrd="0" destOrd="0" presId="urn:microsoft.com/office/officeart/2005/8/layout/orgChart1"/>
    <dgm:cxn modelId="{1C02EF8D-0863-47F9-9C6B-6A17833D3FA7}" srcId="{BD3D72B1-EEF6-4EB4-803A-A74A6B419346}" destId="{FEB16AAD-AAFD-43BC-861B-AB4DBE1A160C}" srcOrd="0" destOrd="0" parTransId="{A2C519AD-0978-4AA5-B439-399B81392DA8}" sibTransId="{031E756F-CF1B-4439-AB4E-865A7ED7FA9B}"/>
    <dgm:cxn modelId="{D50B66F7-FF52-4DD6-89D4-13615904E434}" type="presOf" srcId="{FEB16AAD-AAFD-43BC-861B-AB4DBE1A160C}" destId="{75381AC0-90C1-46F2-BE15-A58C16A242B8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621D896C-95B1-4D2D-97A5-CBF30A82313F}" type="presOf" srcId="{80C91609-4155-490D-A93A-2840363F77EF}" destId="{70C7E907-B590-4FA8-BA47-0908BC71EE25}" srcOrd="1" destOrd="0" presId="urn:microsoft.com/office/officeart/2005/8/layout/orgChart1"/>
    <dgm:cxn modelId="{FBAA00B6-DE27-4457-90C2-CF7F7FB43609}" type="presOf" srcId="{2EC3689C-7BAA-4D8B-9BFA-26FA5F5F11A6}" destId="{9EF5B1E7-4642-446F-802A-010E77A6D315}" srcOrd="0" destOrd="0" presId="urn:microsoft.com/office/officeart/2005/8/layout/orgChart1"/>
    <dgm:cxn modelId="{249329A8-F917-44DE-879B-81493D40AFAF}" srcId="{FEB16AAD-AAFD-43BC-861B-AB4DBE1A160C}" destId="{9DEA55C1-E59C-4B5B-90DC-1D0B54C2B20C}" srcOrd="0" destOrd="0" parTransId="{DC431621-F922-42D7-987E-BC6EADD572A1}" sibTransId="{1C0576D0-2BD9-4D61-BC42-6FFE9C63440E}"/>
    <dgm:cxn modelId="{9F773A7F-2D46-41D4-BE15-18CAD69D055A}" type="presOf" srcId="{2EC3689C-7BAA-4D8B-9BFA-26FA5F5F11A6}" destId="{F20D4592-4086-4910-B30C-72EC00D6CBE6}" srcOrd="1" destOrd="0" presId="urn:microsoft.com/office/officeart/2005/8/layout/orgChart1"/>
    <dgm:cxn modelId="{C48BACC6-DFFE-48B8-A344-133B8D17248A}" type="presOf" srcId="{FEB16AAD-AAFD-43BC-861B-AB4DBE1A160C}" destId="{C218B555-AA72-4976-B8E3-45BDBDD09C31}" srcOrd="0" destOrd="0" presId="urn:microsoft.com/office/officeart/2005/8/layout/orgChart1"/>
    <dgm:cxn modelId="{78DE0641-20A0-4F69-8507-E945CF48E8BF}" type="presOf" srcId="{4E50255E-3688-405A-9938-0EC4F736299F}" destId="{FC7541B4-6136-45CB-8770-663459A25598}" srcOrd="0" destOrd="0" presId="urn:microsoft.com/office/officeart/2005/8/layout/orgChart1"/>
    <dgm:cxn modelId="{A246958A-19C8-4154-B6C7-553961B1C641}" type="presParOf" srcId="{B3263371-B20E-4D1C-87B0-F232DC5A756C}" destId="{FC5E47DB-9C7B-4A4C-AD1E-C62FAB7492CA}" srcOrd="0" destOrd="0" presId="urn:microsoft.com/office/officeart/2005/8/layout/orgChart1"/>
    <dgm:cxn modelId="{7D034596-A251-45FF-8B2A-FC9AC3E98BA1}" type="presParOf" srcId="{FC5E47DB-9C7B-4A4C-AD1E-C62FAB7492CA}" destId="{D3F6A44D-7E1D-45CC-9D29-BA034512017D}" srcOrd="0" destOrd="0" presId="urn:microsoft.com/office/officeart/2005/8/layout/orgChart1"/>
    <dgm:cxn modelId="{62EDC289-0548-49DA-A9DB-53F091CC2ECF}" type="presParOf" srcId="{D3F6A44D-7E1D-45CC-9D29-BA034512017D}" destId="{C218B555-AA72-4976-B8E3-45BDBDD09C31}" srcOrd="0" destOrd="0" presId="urn:microsoft.com/office/officeart/2005/8/layout/orgChart1"/>
    <dgm:cxn modelId="{1BB40224-459E-49C0-9F3C-625D5E00BD18}" type="presParOf" srcId="{D3F6A44D-7E1D-45CC-9D29-BA034512017D}" destId="{75381AC0-90C1-46F2-BE15-A58C16A242B8}" srcOrd="1" destOrd="0" presId="urn:microsoft.com/office/officeart/2005/8/layout/orgChart1"/>
    <dgm:cxn modelId="{22BC82C7-13D5-4DAC-9980-4A4DB938F777}" type="presParOf" srcId="{FC5E47DB-9C7B-4A4C-AD1E-C62FAB7492CA}" destId="{7A556A9F-B9BF-4CFC-9A3C-941624AE02EB}" srcOrd="1" destOrd="0" presId="urn:microsoft.com/office/officeart/2005/8/layout/orgChart1"/>
    <dgm:cxn modelId="{475210A0-3505-4AEB-A25A-98009704A0AD}" type="presParOf" srcId="{7A556A9F-B9BF-4CFC-9A3C-941624AE02EB}" destId="{288B7CCE-1786-4FB4-8A43-BD9AEC392E69}" srcOrd="0" destOrd="0" presId="urn:microsoft.com/office/officeart/2005/8/layout/orgChart1"/>
    <dgm:cxn modelId="{5FAAC944-4A27-4D0F-AF65-76F91B8F0FC8}" type="presParOf" srcId="{7A556A9F-B9BF-4CFC-9A3C-941624AE02EB}" destId="{9F18E1C0-481C-4FE7-8EBB-B1344913ACE0}" srcOrd="1" destOrd="0" presId="urn:microsoft.com/office/officeart/2005/8/layout/orgChart1"/>
    <dgm:cxn modelId="{78EB7125-A867-4136-9FFF-6E46CC44B2EB}" type="presParOf" srcId="{9F18E1C0-481C-4FE7-8EBB-B1344913ACE0}" destId="{7D764BE7-0D8F-4814-8BC7-A4F43A7E8492}" srcOrd="0" destOrd="0" presId="urn:microsoft.com/office/officeart/2005/8/layout/orgChart1"/>
    <dgm:cxn modelId="{578237E6-208C-4709-B1C3-B6C3668CD630}" type="presParOf" srcId="{7D764BE7-0D8F-4814-8BC7-A4F43A7E8492}" destId="{49B82338-271B-4C1C-88F6-053FD33822DE}" srcOrd="0" destOrd="0" presId="urn:microsoft.com/office/officeart/2005/8/layout/orgChart1"/>
    <dgm:cxn modelId="{E6E7FFEE-4507-4EB5-BEBC-9448AFE1DC60}" type="presParOf" srcId="{7D764BE7-0D8F-4814-8BC7-A4F43A7E8492}" destId="{69001EA0-6A7E-4F72-B5D4-0C69A40208E2}" srcOrd="1" destOrd="0" presId="urn:microsoft.com/office/officeart/2005/8/layout/orgChart1"/>
    <dgm:cxn modelId="{BDBA767C-5D0F-41B9-833D-5BCCFA1D265C}" type="presParOf" srcId="{9F18E1C0-481C-4FE7-8EBB-B1344913ACE0}" destId="{F7C536A4-2F94-423A-B8D4-B9CF954182D5}" srcOrd="1" destOrd="0" presId="urn:microsoft.com/office/officeart/2005/8/layout/orgChart1"/>
    <dgm:cxn modelId="{F2778C99-6AFE-46C9-8B9A-5FA8A87606D4}" type="presParOf" srcId="{F7C536A4-2F94-423A-B8D4-B9CF954182D5}" destId="{FBC4E62D-2697-4D3B-B091-00B85D5AF929}" srcOrd="0" destOrd="0" presId="urn:microsoft.com/office/officeart/2005/8/layout/orgChart1"/>
    <dgm:cxn modelId="{03450707-61D7-49C9-A81B-1E0ED371DDBF}" type="presParOf" srcId="{F7C536A4-2F94-423A-B8D4-B9CF954182D5}" destId="{3AD56842-B5D0-4B28-9ECD-75B4A9D0F3F8}" srcOrd="1" destOrd="0" presId="urn:microsoft.com/office/officeart/2005/8/layout/orgChart1"/>
    <dgm:cxn modelId="{B5BD2183-73F5-4DF1-A17E-CCACE715723B}" type="presParOf" srcId="{3AD56842-B5D0-4B28-9ECD-75B4A9D0F3F8}" destId="{B7121B46-A2BE-4117-A06F-C35EC7E44BD5}" srcOrd="0" destOrd="0" presId="urn:microsoft.com/office/officeart/2005/8/layout/orgChart1"/>
    <dgm:cxn modelId="{FA061CCC-65F6-4CB0-B373-F238B7B9410F}" type="presParOf" srcId="{B7121B46-A2BE-4117-A06F-C35EC7E44BD5}" destId="{9EF5B1E7-4642-446F-802A-010E77A6D315}" srcOrd="0" destOrd="0" presId="urn:microsoft.com/office/officeart/2005/8/layout/orgChart1"/>
    <dgm:cxn modelId="{7078EF16-015B-4C3D-B64B-9F6DA7D7139D}" type="presParOf" srcId="{B7121B46-A2BE-4117-A06F-C35EC7E44BD5}" destId="{F20D4592-4086-4910-B30C-72EC00D6CBE6}" srcOrd="1" destOrd="0" presId="urn:microsoft.com/office/officeart/2005/8/layout/orgChart1"/>
    <dgm:cxn modelId="{0EF9BD78-E39B-4F68-B17B-E391D22B6516}" type="presParOf" srcId="{3AD56842-B5D0-4B28-9ECD-75B4A9D0F3F8}" destId="{6C8B4CA9-8A6B-4839-9B95-F2F66954329E}" srcOrd="1" destOrd="0" presId="urn:microsoft.com/office/officeart/2005/8/layout/orgChart1"/>
    <dgm:cxn modelId="{91EB1779-6B80-4982-8634-88E73A840225}" type="presParOf" srcId="{3AD56842-B5D0-4B28-9ECD-75B4A9D0F3F8}" destId="{D3CC1EF0-B066-49DF-9149-C52533FB5920}" srcOrd="2" destOrd="0" presId="urn:microsoft.com/office/officeart/2005/8/layout/orgChart1"/>
    <dgm:cxn modelId="{02CDAE02-80A0-4615-AEE2-B357AA273267}" type="presParOf" srcId="{F7C536A4-2F94-423A-B8D4-B9CF954182D5}" destId="{12FB5CC2-3F72-4AC8-AF94-50272EAD0FAB}" srcOrd="2" destOrd="0" presId="urn:microsoft.com/office/officeart/2005/8/layout/orgChart1"/>
    <dgm:cxn modelId="{EE0D8CB8-56F0-4D2E-BEBC-CB051B2F0219}" type="presParOf" srcId="{F7C536A4-2F94-423A-B8D4-B9CF954182D5}" destId="{B570DFF2-79FF-4DD0-A8FE-728069315CDB}" srcOrd="3" destOrd="0" presId="urn:microsoft.com/office/officeart/2005/8/layout/orgChart1"/>
    <dgm:cxn modelId="{52662539-C9F7-4853-AB48-6322B06B3687}" type="presParOf" srcId="{B570DFF2-79FF-4DD0-A8FE-728069315CDB}" destId="{AC57EB8E-F8F8-49E5-AB3B-101A503E7149}" srcOrd="0" destOrd="0" presId="urn:microsoft.com/office/officeart/2005/8/layout/orgChart1"/>
    <dgm:cxn modelId="{7CE29F92-683B-443C-9EE4-C94550D6C923}" type="presParOf" srcId="{AC57EB8E-F8F8-49E5-AB3B-101A503E7149}" destId="{0E4A1FB2-B936-4A45-9B17-4DC72B6EC80F}" srcOrd="0" destOrd="0" presId="urn:microsoft.com/office/officeart/2005/8/layout/orgChart1"/>
    <dgm:cxn modelId="{1EFEA955-0FF9-40FB-9ADC-B59608FDA3C1}" type="presParOf" srcId="{AC57EB8E-F8F8-49E5-AB3B-101A503E7149}" destId="{70C7E907-B590-4FA8-BA47-0908BC71EE25}" srcOrd="1" destOrd="0" presId="urn:microsoft.com/office/officeart/2005/8/layout/orgChart1"/>
    <dgm:cxn modelId="{E13859E5-3A29-4DB4-B41F-84BACF5D37EE}" type="presParOf" srcId="{B570DFF2-79FF-4DD0-A8FE-728069315CDB}" destId="{0DCE5A2E-AABD-41D8-AB45-73FC6E777742}" srcOrd="1" destOrd="0" presId="urn:microsoft.com/office/officeart/2005/8/layout/orgChart1"/>
    <dgm:cxn modelId="{018E68C1-5DE7-4280-9F04-E4CFF45C4CD4}" type="presParOf" srcId="{0DCE5A2E-AABD-41D8-AB45-73FC6E777742}" destId="{FC7541B4-6136-45CB-8770-663459A25598}" srcOrd="0" destOrd="0" presId="urn:microsoft.com/office/officeart/2005/8/layout/orgChart1"/>
    <dgm:cxn modelId="{01177D5D-13E5-46C7-A147-EC2688ADDA37}" type="presParOf" srcId="{0DCE5A2E-AABD-41D8-AB45-73FC6E777742}" destId="{A40758BA-FB53-4B5B-8D0E-BFC6FCF28CCD}" srcOrd="1" destOrd="0" presId="urn:microsoft.com/office/officeart/2005/8/layout/orgChart1"/>
    <dgm:cxn modelId="{2188E3F6-F0F9-4CC0-BC8F-BE618DAFBC71}" type="presParOf" srcId="{A40758BA-FB53-4B5B-8D0E-BFC6FCF28CCD}" destId="{7D7A4CB1-F031-4828-90A7-49C8EAC41E1E}" srcOrd="0" destOrd="0" presId="urn:microsoft.com/office/officeart/2005/8/layout/orgChart1"/>
    <dgm:cxn modelId="{8D8EBA51-B284-473F-A468-837757B7D6A3}" type="presParOf" srcId="{7D7A4CB1-F031-4828-90A7-49C8EAC41E1E}" destId="{B651DCB6-AAF6-4973-9416-A5FBDCD184AD}" srcOrd="0" destOrd="0" presId="urn:microsoft.com/office/officeart/2005/8/layout/orgChart1"/>
    <dgm:cxn modelId="{177E5938-0D2C-4C8C-B141-AB37B4B8287E}" type="presParOf" srcId="{7D7A4CB1-F031-4828-90A7-49C8EAC41E1E}" destId="{FE9E1509-3C3C-4DF1-8723-C0DDF76BD16B}" srcOrd="1" destOrd="0" presId="urn:microsoft.com/office/officeart/2005/8/layout/orgChart1"/>
    <dgm:cxn modelId="{65A56819-082F-4C9E-938B-2111A87730DB}" type="presParOf" srcId="{A40758BA-FB53-4B5B-8D0E-BFC6FCF28CCD}" destId="{5D342304-3742-4A0E-8D51-D5CB71D11E9D}" srcOrd="1" destOrd="0" presId="urn:microsoft.com/office/officeart/2005/8/layout/orgChart1"/>
    <dgm:cxn modelId="{1CC3FF36-C51A-4F81-8A43-78ACE9A43E4B}" type="presParOf" srcId="{A40758BA-FB53-4B5B-8D0E-BFC6FCF28CCD}" destId="{8D376A21-B1DE-43F8-8909-9B447CA773F2}" srcOrd="2" destOrd="0" presId="urn:microsoft.com/office/officeart/2005/8/layout/orgChart1"/>
    <dgm:cxn modelId="{96B44408-B8AC-4782-B7E3-E7A353265055}" type="presParOf" srcId="{B570DFF2-79FF-4DD0-A8FE-728069315CDB}" destId="{4F6E22EF-9940-4E6D-8F89-9A1FB953EB04}" srcOrd="2" destOrd="0" presId="urn:microsoft.com/office/officeart/2005/8/layout/orgChart1"/>
    <dgm:cxn modelId="{D7F84438-8DC5-401D-8C5A-FBC02B8A7A8E}" type="presParOf" srcId="{9F18E1C0-481C-4FE7-8EBB-B1344913ACE0}" destId="{24CD071D-3DCF-4AB1-84B6-A1EC91730C24}" srcOrd="2" destOrd="0" presId="urn:microsoft.com/office/officeart/2005/8/layout/orgChart1"/>
    <dgm:cxn modelId="{7D6B6E32-0C34-4EEE-9DF2-26CD1DDFF882}" type="presParOf" srcId="{FC5E47DB-9C7B-4A4C-AD1E-C62FAB7492CA}" destId="{55586924-0469-48C3-B25A-AB4BB2B2C2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Asesores(as)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Coordinador(a) de Investigación de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Campo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Soporte Técnico y Comunicaciones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Coordinador(a)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de Tecnología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latin typeface="Calibri" panose="020F0502020204030204" pitchFamily="34" charset="0"/>
            </a:rPr>
            <a:t>Auxiliar de Soporte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latin typeface="Calibri" panose="020F0502020204030204" pitchFamily="34" charset="0"/>
            </a:rPr>
            <a:t>Auxiliar Administrativo(a)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latin typeface="Calibri" panose="020F0502020204030204" pitchFamily="34" charset="0"/>
            </a:rPr>
            <a:t>Auxiliares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Desarrollo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Analista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Analista Investigador(a)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AC5CF8C-C61A-4D15-BFB5-9CB5F4DC64CB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Analista Sistemas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Analistas</a:t>
          </a:r>
        </a:p>
      </dgm:t>
    </dgm:pt>
    <dgm:pt modelId="{F5F23976-2975-40E5-9615-A2FF7806DFA4}" type="parTrans" cxnId="{318EEC85-D7D7-4C3D-8558-6A6435A94042}">
      <dgm:prSet/>
      <dgm:spPr/>
      <dgm:t>
        <a:bodyPr/>
        <a:lstStyle/>
        <a:p>
          <a:endParaRPr lang="es-ES" sz="1200"/>
        </a:p>
      </dgm:t>
    </dgm:pt>
    <dgm:pt modelId="{5B4FD2BF-B624-4A1C-87C1-D3688E6A3928}" type="sibTrans" cxnId="{318EEC85-D7D7-4C3D-8558-6A6435A94042}">
      <dgm:prSet/>
      <dgm:spPr/>
      <dgm:t>
        <a:bodyPr/>
        <a:lstStyle/>
        <a:p>
          <a:endParaRPr lang="es-ES" sz="1200"/>
        </a:p>
      </dgm:t>
    </dgm:pt>
    <dgm:pt modelId="{8EF4BE99-20BD-4B06-BCA1-884BF70C49DA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Supervisor(a)</a:t>
          </a:r>
        </a:p>
      </dgm:t>
    </dgm:pt>
    <dgm:pt modelId="{B50034B0-0F9E-4ED7-8537-7F35F365CA19}" type="parTrans" cxnId="{50B7EF60-785A-4CBA-833D-79A4EB3CA863}">
      <dgm:prSet/>
      <dgm:spPr/>
      <dgm:t>
        <a:bodyPr/>
        <a:lstStyle/>
        <a:p>
          <a:endParaRPr lang="es-ES" sz="1200"/>
        </a:p>
      </dgm:t>
    </dgm:pt>
    <dgm:pt modelId="{12B9011D-0356-40A3-88FB-B6E214E75A75}" type="sibTrans" cxnId="{50B7EF60-785A-4CBA-833D-79A4EB3CA863}">
      <dgm:prSet/>
      <dgm:spPr/>
      <dgm:t>
        <a:bodyPr/>
        <a:lstStyle/>
        <a:p>
          <a:endParaRPr lang="es-ES" sz="1200"/>
        </a:p>
      </dgm:t>
    </dgm:pt>
    <dgm:pt modelId="{02ABC3E3-9C5C-42C8-9B40-087AFC7928F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Abogado(a)</a:t>
          </a:r>
        </a:p>
      </dgm:t>
    </dgm:pt>
    <dgm:pt modelId="{C89AB176-A9C3-4298-8D5B-26052A767A20}" type="parTrans" cxnId="{4FC391D1-D2AA-41DC-B66C-7E7D2B6AC6FB}">
      <dgm:prSet/>
      <dgm:spPr/>
      <dgm:t>
        <a:bodyPr/>
        <a:lstStyle/>
        <a:p>
          <a:endParaRPr lang="es-ES" sz="1200"/>
        </a:p>
      </dgm:t>
    </dgm:pt>
    <dgm:pt modelId="{FC2668D9-3FD8-496C-89F9-C82527FED3DA}" type="sibTrans" cxnId="{4FC391D1-D2AA-41DC-B66C-7E7D2B6AC6FB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X="110550" custScaleY="11055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5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5" custScaleX="98730" custScaleY="9838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5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AF7CC9B9-4681-4C70-8565-FC923CA96741}" type="pres">
      <dgm:prSet presAssocID="{F5F23976-2975-40E5-9615-A2FF7806DFA4}" presName="Name35" presStyleLbl="parChTrans1D3" presStyleIdx="1" presStyleCnt="5"/>
      <dgm:spPr/>
      <dgm:t>
        <a:bodyPr/>
        <a:lstStyle/>
        <a:p>
          <a:endParaRPr lang="es-ES"/>
        </a:p>
      </dgm:t>
    </dgm:pt>
    <dgm:pt modelId="{84EF37AF-2624-4858-B5C7-9770DB70811A}" type="pres">
      <dgm:prSet presAssocID="{BAC5CF8C-C61A-4D15-BFB5-9CB5F4DC64CB}" presName="hierRoot2" presStyleCnt="0">
        <dgm:presLayoutVars>
          <dgm:hierBranch val="init"/>
        </dgm:presLayoutVars>
      </dgm:prSet>
      <dgm:spPr/>
    </dgm:pt>
    <dgm:pt modelId="{7002CB0B-A703-4157-8DBA-1637C0F25303}" type="pres">
      <dgm:prSet presAssocID="{BAC5CF8C-C61A-4D15-BFB5-9CB5F4DC64CB}" presName="rootComposite" presStyleCnt="0"/>
      <dgm:spPr/>
    </dgm:pt>
    <dgm:pt modelId="{15C31BB4-BA5C-4286-A865-38FF49CE8519}" type="pres">
      <dgm:prSet presAssocID="{BAC5CF8C-C61A-4D15-BFB5-9CB5F4DC64CB}" presName="rootText" presStyleLbl="node3" presStyleIdx="1" presStyleCnt="5" custScaleX="98730" custScaleY="9838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72B9836-7CFB-4250-9A65-C89BD97D96D9}" type="pres">
      <dgm:prSet presAssocID="{BAC5CF8C-C61A-4D15-BFB5-9CB5F4DC64CB}" presName="rootConnector" presStyleLbl="node3" presStyleIdx="1" presStyleCnt="5"/>
      <dgm:spPr/>
      <dgm:t>
        <a:bodyPr/>
        <a:lstStyle/>
        <a:p>
          <a:endParaRPr lang="es-ES"/>
        </a:p>
      </dgm:t>
    </dgm:pt>
    <dgm:pt modelId="{83142970-6924-4C0B-B021-308B1262668B}" type="pres">
      <dgm:prSet presAssocID="{BAC5CF8C-C61A-4D15-BFB5-9CB5F4DC64CB}" presName="hierChild4" presStyleCnt="0"/>
      <dgm:spPr/>
    </dgm:pt>
    <dgm:pt modelId="{447E1099-5732-4997-92E4-2879CC5F851F}" type="pres">
      <dgm:prSet presAssocID="{BAC5CF8C-C61A-4D15-BFB5-9CB5F4DC64CB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2" custScaleX="110550" custScaleY="11055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2" presStyleCnt="5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 val="init"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2" presStyleCnt="5" custScaleX="95796" custScaleY="9838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2" presStyleCnt="5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47E71FC3-D91C-476D-84C8-F4D531301086}" type="pres">
      <dgm:prSet presAssocID="{B50034B0-0F9E-4ED7-8537-7F35F365CA19}" presName="Name35" presStyleLbl="parChTrans1D3" presStyleIdx="3" presStyleCnt="5"/>
      <dgm:spPr/>
      <dgm:t>
        <a:bodyPr/>
        <a:lstStyle/>
        <a:p>
          <a:endParaRPr lang="es-ES"/>
        </a:p>
      </dgm:t>
    </dgm:pt>
    <dgm:pt modelId="{5B2A9177-BD0C-4F3F-80AF-BBB173C2B921}" type="pres">
      <dgm:prSet presAssocID="{8EF4BE99-20BD-4B06-BCA1-884BF70C49DA}" presName="hierRoot2" presStyleCnt="0">
        <dgm:presLayoutVars>
          <dgm:hierBranch val="init"/>
        </dgm:presLayoutVars>
      </dgm:prSet>
      <dgm:spPr/>
    </dgm:pt>
    <dgm:pt modelId="{FE1783A5-06A8-4662-9803-3A9978BEA465}" type="pres">
      <dgm:prSet presAssocID="{8EF4BE99-20BD-4B06-BCA1-884BF70C49DA}" presName="rootComposite" presStyleCnt="0"/>
      <dgm:spPr/>
    </dgm:pt>
    <dgm:pt modelId="{5B3A30D1-2088-4CB4-B419-092CC9C1C0A7}" type="pres">
      <dgm:prSet presAssocID="{8EF4BE99-20BD-4B06-BCA1-884BF70C49DA}" presName="rootText" presStyleLbl="node3" presStyleIdx="3" presStyleCnt="5" custScaleX="95796" custScaleY="9838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2B081B6-06B4-4C68-8ED5-48FCCD977409}" type="pres">
      <dgm:prSet presAssocID="{8EF4BE99-20BD-4B06-BCA1-884BF70C49DA}" presName="rootConnector" presStyleLbl="node3" presStyleIdx="3" presStyleCnt="5"/>
      <dgm:spPr/>
      <dgm:t>
        <a:bodyPr/>
        <a:lstStyle/>
        <a:p>
          <a:endParaRPr lang="es-ES"/>
        </a:p>
      </dgm:t>
    </dgm:pt>
    <dgm:pt modelId="{4FE2274A-10E4-4BA6-A073-6C24BF0342B3}" type="pres">
      <dgm:prSet presAssocID="{8EF4BE99-20BD-4B06-BCA1-884BF70C49DA}" presName="hierChild4" presStyleCnt="0"/>
      <dgm:spPr/>
    </dgm:pt>
    <dgm:pt modelId="{4E76AE25-3BDA-4196-B6E6-33A6435F39A2}" type="pres">
      <dgm:prSet presAssocID="{8EF4BE99-20BD-4B06-BCA1-884BF70C49DA}" presName="hierChild5" presStyleCnt="0"/>
      <dgm:spPr/>
    </dgm:pt>
    <dgm:pt modelId="{25B0A200-7F68-4919-A4E9-469B84AC0BF9}" type="pres">
      <dgm:prSet presAssocID="{C89AB176-A9C3-4298-8D5B-26052A767A20}" presName="Name35" presStyleLbl="parChTrans1D3" presStyleIdx="4" presStyleCnt="5"/>
      <dgm:spPr/>
      <dgm:t>
        <a:bodyPr/>
        <a:lstStyle/>
        <a:p>
          <a:endParaRPr lang="es-ES"/>
        </a:p>
      </dgm:t>
    </dgm:pt>
    <dgm:pt modelId="{C1C59A92-6AD5-40E7-8E41-5B10D0453611}" type="pres">
      <dgm:prSet presAssocID="{02ABC3E3-9C5C-42C8-9B40-087AFC7928FE}" presName="hierRoot2" presStyleCnt="0">
        <dgm:presLayoutVars>
          <dgm:hierBranch val="init"/>
        </dgm:presLayoutVars>
      </dgm:prSet>
      <dgm:spPr/>
    </dgm:pt>
    <dgm:pt modelId="{98CED9D7-0D7E-4667-9CFF-7326B8CAC105}" type="pres">
      <dgm:prSet presAssocID="{02ABC3E3-9C5C-42C8-9B40-087AFC7928FE}" presName="rootComposite" presStyleCnt="0"/>
      <dgm:spPr/>
    </dgm:pt>
    <dgm:pt modelId="{04B525DE-C672-463C-A920-06B9DF3576CF}" type="pres">
      <dgm:prSet presAssocID="{02ABC3E3-9C5C-42C8-9B40-087AFC7928FE}" presName="rootText" presStyleLbl="node3" presStyleIdx="4" presStyleCnt="5" custScaleX="95796" custScaleY="9838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9DE653E-D176-4B77-A2D4-DBBB0AB4B0F8}" type="pres">
      <dgm:prSet presAssocID="{02ABC3E3-9C5C-42C8-9B40-087AFC7928FE}" presName="rootConnector" presStyleLbl="node3" presStyleIdx="4" presStyleCnt="5"/>
      <dgm:spPr/>
      <dgm:t>
        <a:bodyPr/>
        <a:lstStyle/>
        <a:p>
          <a:endParaRPr lang="es-ES"/>
        </a:p>
      </dgm:t>
    </dgm:pt>
    <dgm:pt modelId="{4D26306E-0263-4601-8A50-AB80B6D18D26}" type="pres">
      <dgm:prSet presAssocID="{02ABC3E3-9C5C-42C8-9B40-087AFC7928FE}" presName="hierChild4" presStyleCnt="0"/>
      <dgm:spPr/>
    </dgm:pt>
    <dgm:pt modelId="{E7F7461A-AD48-4485-A36F-685D4725E882}" type="pres">
      <dgm:prSet presAssocID="{02ABC3E3-9C5C-42C8-9B40-087AFC7928FE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318EEC85-D7D7-4C3D-8558-6A6435A94042}" srcId="{41568039-9809-4B2B-BA51-64E0E23C2BBE}" destId="{BAC5CF8C-C61A-4D15-BFB5-9CB5F4DC64CB}" srcOrd="1" destOrd="0" parTransId="{F5F23976-2975-40E5-9615-A2FF7806DFA4}" sibTransId="{5B4FD2BF-B624-4A1C-87C1-D3688E6A3928}"/>
    <dgm:cxn modelId="{47B27FA4-3842-4864-9183-226C6BA305C2}" type="presOf" srcId="{B50034B0-0F9E-4ED7-8537-7F35F365CA19}" destId="{47E71FC3-D91C-476D-84C8-F4D531301086}" srcOrd="0" destOrd="0" presId="urn:microsoft.com/office/officeart/2005/8/layout/orgChart1"/>
    <dgm:cxn modelId="{995DA0E9-4E10-4ADB-8955-1B04A7100F6E}" type="presOf" srcId="{02ABC3E3-9C5C-42C8-9B40-087AFC7928FE}" destId="{99DE653E-D176-4B77-A2D4-DBBB0AB4B0F8}" srcOrd="1" destOrd="0" presId="urn:microsoft.com/office/officeart/2005/8/layout/orgChart1"/>
    <dgm:cxn modelId="{4FC391D1-D2AA-41DC-B66C-7E7D2B6AC6FB}" srcId="{80C91609-4155-490D-A93A-2840363F77EF}" destId="{02ABC3E3-9C5C-42C8-9B40-087AFC7928FE}" srcOrd="2" destOrd="0" parTransId="{C89AB176-A9C3-4298-8D5B-26052A767A20}" sibTransId="{FC2668D9-3FD8-496C-89F9-C82527FED3DA}"/>
    <dgm:cxn modelId="{6E6DCE75-80E9-4291-BC0F-C958FC0D7364}" type="presOf" srcId="{8EF4BE99-20BD-4B06-BCA1-884BF70C49DA}" destId="{5B3A30D1-2088-4CB4-B419-092CC9C1C0A7}" srcOrd="0" destOrd="0" presId="urn:microsoft.com/office/officeart/2005/8/layout/orgChart1"/>
    <dgm:cxn modelId="{E98F175A-C9C2-4095-B754-859DEAF052C1}" type="presOf" srcId="{BAC5CF8C-C61A-4D15-BFB5-9CB5F4DC64CB}" destId="{15C31BB4-BA5C-4286-A865-38FF49CE8519}" srcOrd="0" destOrd="0" presId="urn:microsoft.com/office/officeart/2005/8/layout/orgChart1"/>
    <dgm:cxn modelId="{6FEB9FD2-6DF3-4B7E-9677-D0610B4F9F2A}" type="presOf" srcId="{C89AB176-A9C3-4298-8D5B-26052A767A20}" destId="{25B0A200-7F68-4919-A4E9-469B84AC0BF9}" srcOrd="0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6177DA7B-E11C-441A-866F-3CFE3D155EB0}" type="presOf" srcId="{F5F23976-2975-40E5-9615-A2FF7806DFA4}" destId="{AF7CC9B9-4681-4C70-8565-FC923CA96741}" srcOrd="0" destOrd="0" presId="urn:microsoft.com/office/officeart/2005/8/layout/orgChart1"/>
    <dgm:cxn modelId="{31EEC6CC-C46C-4DA2-B2B8-E301A5AF7610}" type="presOf" srcId="{BAC5CF8C-C61A-4D15-BFB5-9CB5F4DC64CB}" destId="{A72B9836-7CFB-4250-9A65-C89BD97D96D9}" srcOrd="1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50B7EF60-785A-4CBA-833D-79A4EB3CA863}" srcId="{80C91609-4155-490D-A93A-2840363F77EF}" destId="{8EF4BE99-20BD-4B06-BCA1-884BF70C49DA}" srcOrd="1" destOrd="0" parTransId="{B50034B0-0F9E-4ED7-8537-7F35F365CA19}" sibTransId="{12B9011D-0356-40A3-88FB-B6E214E75A75}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B378B053-3518-4961-89FE-194187F6EABD}" type="presOf" srcId="{02ABC3E3-9C5C-42C8-9B40-087AFC7928FE}" destId="{04B525DE-C672-463C-A920-06B9DF3576CF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A4EC12B4-86E9-4973-9A69-0B9F6A182653}" type="presOf" srcId="{8EF4BE99-20BD-4B06-BCA1-884BF70C49DA}" destId="{22B081B6-06B4-4C68-8ED5-48FCCD977409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03EF9ECF-9DFE-4236-B1C3-6B01B3E0E3B1}" type="presParOf" srcId="{DBDE0C42-B65A-4FF4-A1B6-4A7374870D94}" destId="{AF7CC9B9-4681-4C70-8565-FC923CA96741}" srcOrd="2" destOrd="0" presId="urn:microsoft.com/office/officeart/2005/8/layout/orgChart1"/>
    <dgm:cxn modelId="{A97E5464-5DCF-45BA-9D47-CB5551D5EC43}" type="presParOf" srcId="{DBDE0C42-B65A-4FF4-A1B6-4A7374870D94}" destId="{84EF37AF-2624-4858-B5C7-9770DB70811A}" srcOrd="3" destOrd="0" presId="urn:microsoft.com/office/officeart/2005/8/layout/orgChart1"/>
    <dgm:cxn modelId="{2A6ABCC0-AECD-4885-A902-E6837E13B230}" type="presParOf" srcId="{84EF37AF-2624-4858-B5C7-9770DB70811A}" destId="{7002CB0B-A703-4157-8DBA-1637C0F25303}" srcOrd="0" destOrd="0" presId="urn:microsoft.com/office/officeart/2005/8/layout/orgChart1"/>
    <dgm:cxn modelId="{7919CFC4-56F9-4851-A003-5BB251BCFA46}" type="presParOf" srcId="{7002CB0B-A703-4157-8DBA-1637C0F25303}" destId="{15C31BB4-BA5C-4286-A865-38FF49CE8519}" srcOrd="0" destOrd="0" presId="urn:microsoft.com/office/officeart/2005/8/layout/orgChart1"/>
    <dgm:cxn modelId="{8319897A-F129-4517-BD56-32F3D546FBC6}" type="presParOf" srcId="{7002CB0B-A703-4157-8DBA-1637C0F25303}" destId="{A72B9836-7CFB-4250-9A65-C89BD97D96D9}" srcOrd="1" destOrd="0" presId="urn:microsoft.com/office/officeart/2005/8/layout/orgChart1"/>
    <dgm:cxn modelId="{9735F056-5D94-46A5-876A-3AE1F6A4D7B0}" type="presParOf" srcId="{84EF37AF-2624-4858-B5C7-9770DB70811A}" destId="{83142970-6924-4C0B-B021-308B1262668B}" srcOrd="1" destOrd="0" presId="urn:microsoft.com/office/officeart/2005/8/layout/orgChart1"/>
    <dgm:cxn modelId="{A508E9B4-1E61-4B6F-9670-B7B434A4356B}" type="presParOf" srcId="{84EF37AF-2624-4858-B5C7-9770DB70811A}" destId="{447E1099-5732-4997-92E4-2879CC5F851F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392EA5C9-E0F9-4EE7-B8D7-785CC467C8B8}" type="presParOf" srcId="{0DCE5A2E-AABD-41D8-AB45-73FC6E777742}" destId="{47E71FC3-D91C-476D-84C8-F4D531301086}" srcOrd="2" destOrd="0" presId="urn:microsoft.com/office/officeart/2005/8/layout/orgChart1"/>
    <dgm:cxn modelId="{1B0529E7-ED5D-4A48-A413-4416CF407823}" type="presParOf" srcId="{0DCE5A2E-AABD-41D8-AB45-73FC6E777742}" destId="{5B2A9177-BD0C-4F3F-80AF-BBB173C2B921}" srcOrd="3" destOrd="0" presId="urn:microsoft.com/office/officeart/2005/8/layout/orgChart1"/>
    <dgm:cxn modelId="{D5F370AB-FA28-4D4B-9621-21B9C63376A5}" type="presParOf" srcId="{5B2A9177-BD0C-4F3F-80AF-BBB173C2B921}" destId="{FE1783A5-06A8-4662-9803-3A9978BEA465}" srcOrd="0" destOrd="0" presId="urn:microsoft.com/office/officeart/2005/8/layout/orgChart1"/>
    <dgm:cxn modelId="{C021AB22-FD9B-4BA1-AC15-500B7294B309}" type="presParOf" srcId="{FE1783A5-06A8-4662-9803-3A9978BEA465}" destId="{5B3A30D1-2088-4CB4-B419-092CC9C1C0A7}" srcOrd="0" destOrd="0" presId="urn:microsoft.com/office/officeart/2005/8/layout/orgChart1"/>
    <dgm:cxn modelId="{8D4956DB-0E83-49DB-8FE6-5D794E310D6B}" type="presParOf" srcId="{FE1783A5-06A8-4662-9803-3A9978BEA465}" destId="{22B081B6-06B4-4C68-8ED5-48FCCD977409}" srcOrd="1" destOrd="0" presId="urn:microsoft.com/office/officeart/2005/8/layout/orgChart1"/>
    <dgm:cxn modelId="{1581073E-B1E9-4677-814F-5A2B5697571A}" type="presParOf" srcId="{5B2A9177-BD0C-4F3F-80AF-BBB173C2B921}" destId="{4FE2274A-10E4-4BA6-A073-6C24BF0342B3}" srcOrd="1" destOrd="0" presId="urn:microsoft.com/office/officeart/2005/8/layout/orgChart1"/>
    <dgm:cxn modelId="{DEDB2842-11D6-4C77-81B4-B9437AA1E518}" type="presParOf" srcId="{5B2A9177-BD0C-4F3F-80AF-BBB173C2B921}" destId="{4E76AE25-3BDA-4196-B6E6-33A6435F39A2}" srcOrd="2" destOrd="0" presId="urn:microsoft.com/office/officeart/2005/8/layout/orgChart1"/>
    <dgm:cxn modelId="{B7834651-3F80-4DB7-9CF5-EF1AC8EEEB87}" type="presParOf" srcId="{0DCE5A2E-AABD-41D8-AB45-73FC6E777742}" destId="{25B0A200-7F68-4919-A4E9-469B84AC0BF9}" srcOrd="4" destOrd="0" presId="urn:microsoft.com/office/officeart/2005/8/layout/orgChart1"/>
    <dgm:cxn modelId="{26D6D5FC-BB87-4083-A77E-D03C99BE5C5B}" type="presParOf" srcId="{0DCE5A2E-AABD-41D8-AB45-73FC6E777742}" destId="{C1C59A92-6AD5-40E7-8E41-5B10D0453611}" srcOrd="5" destOrd="0" presId="urn:microsoft.com/office/officeart/2005/8/layout/orgChart1"/>
    <dgm:cxn modelId="{556D9EFA-1663-4471-B315-87C2E4E46B71}" type="presParOf" srcId="{C1C59A92-6AD5-40E7-8E41-5B10D0453611}" destId="{98CED9D7-0D7E-4667-9CFF-7326B8CAC105}" srcOrd="0" destOrd="0" presId="urn:microsoft.com/office/officeart/2005/8/layout/orgChart1"/>
    <dgm:cxn modelId="{C9F5333F-CB2D-44AB-9B74-28E9AA4D475C}" type="presParOf" srcId="{98CED9D7-0D7E-4667-9CFF-7326B8CAC105}" destId="{04B525DE-C672-463C-A920-06B9DF3576CF}" srcOrd="0" destOrd="0" presId="urn:microsoft.com/office/officeart/2005/8/layout/orgChart1"/>
    <dgm:cxn modelId="{8C428A3D-4C14-499B-9343-0314A2622602}" type="presParOf" srcId="{98CED9D7-0D7E-4667-9CFF-7326B8CAC105}" destId="{99DE653E-D176-4B77-A2D4-DBBB0AB4B0F8}" srcOrd="1" destOrd="0" presId="urn:microsoft.com/office/officeart/2005/8/layout/orgChart1"/>
    <dgm:cxn modelId="{BCB88F6A-1861-41C5-9E0D-EEF8F4C0CE9D}" type="presParOf" srcId="{C1C59A92-6AD5-40E7-8E41-5B10D0453611}" destId="{4D26306E-0263-4601-8A50-AB80B6D18D26}" srcOrd="1" destOrd="0" presId="urn:microsoft.com/office/officeart/2005/8/layout/orgChart1"/>
    <dgm:cxn modelId="{4A4B2D01-83B2-441F-8721-7CEE1BFC4CB6}" type="presParOf" srcId="{C1C59A92-6AD5-40E7-8E41-5B10D0453611}" destId="{E7F7461A-AD48-4485-A36F-685D4725E88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189C3D52-44DA-470D-8E61-A0811E4B4031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3CFE79C6-0F79-4DC4-9A08-18E753789DBD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Administrativo(a)</a:t>
          </a:r>
        </a:p>
      </dgm:t>
    </dgm:pt>
    <dgm:pt modelId="{5A466A46-0BB9-4B3A-A4A7-F2EBFCB21237}" type="parTrans" cxnId="{B581E9F9-80BD-462F-81F7-77ACBC096C15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9C351995-7B0E-4DA1-9E97-9F2B444FAB25}" type="sibTrans" cxnId="{B581E9F9-80BD-462F-81F7-77ACBC096C15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162C54C2-606F-414B-8B2A-9AD090F4CB90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Área Administrativa</a:t>
          </a:r>
        </a:p>
      </dgm:t>
    </dgm:pt>
    <dgm:pt modelId="{4D67ED99-36B8-4897-B49E-37FF9BA8B626}" type="parTrans" cxnId="{B90A2FF7-33A5-411C-B7C6-BF5698269D42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C1085440-8997-4506-AA04-030FC4B0F78A}" type="sibTrans" cxnId="{B90A2FF7-33A5-411C-B7C6-BF5698269D42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DA49A33B-8900-496B-93ED-5FD964B18A2A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Coordinador(a)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de FORTASEG</a:t>
          </a:r>
        </a:p>
      </dgm:t>
    </dgm:pt>
    <dgm:pt modelId="{358C2D60-143F-42C9-9F00-1ECB6CF3AA31}" type="parTrans" cxnId="{E96AE3D3-C6D8-4613-A0C3-3B9DC4A422E4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412B2971-EF45-4B70-BA31-42BD5E8E2A7D}" type="sibTrans" cxnId="{E96AE3D3-C6D8-4613-A0C3-3B9DC4A422E4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8C7A631D-BF2E-4521-8D35-C47DCFC7B0A6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Coordinador(a) de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Recursos Materiales</a:t>
          </a:r>
        </a:p>
      </dgm:t>
    </dgm:pt>
    <dgm:pt modelId="{3C4F2311-17A6-4895-92FA-F67E6B2A2237}" type="parTrans" cxnId="{1DB873C8-BCF9-4728-B5CD-9F638C30B1BE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75FC7A5A-AFF5-40E0-9F7D-7E0333ACEB8C}" type="sibTrans" cxnId="{1DB873C8-BCF9-4728-B5CD-9F638C30B1BE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7001C1E4-84FF-4E14-8268-30FA76A91C85}" type="asst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latin typeface="Calibri" panose="020F0502020204030204" pitchFamily="34" charset="0"/>
            </a:rPr>
            <a:t>Encargado(a) de Cocina</a:t>
          </a:r>
        </a:p>
      </dgm:t>
    </dgm:pt>
    <dgm:pt modelId="{60A17402-9862-4AE6-BEA7-4EDD851C3BEC}" type="parTrans" cxnId="{74FA60F1-45AE-4136-9D50-240D97F6EB9F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5C4B541C-E9C2-4E0A-AE34-A16A5739C979}" type="sibTrans" cxnId="{74FA60F1-45AE-4136-9D50-240D97F6EB9F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3C17B77C-87A6-4FB0-B739-1E0D1412B61F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Área de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Recursos Financieros</a:t>
          </a:r>
          <a:endParaRPr lang="es-ES" sz="1200" dirty="0">
            <a:latin typeface="Calibri" panose="020F0502020204030204" pitchFamily="34" charset="0"/>
          </a:endParaRPr>
        </a:p>
      </dgm:t>
    </dgm:pt>
    <dgm:pt modelId="{0AAD870E-BCC1-48AE-BE5E-CC197042DC7C}" type="parTrans" cxnId="{E471BFA5-089E-417E-8AA7-7086953D4782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DC560FC1-2793-4770-A835-9986FBF02663}" type="sibTrans" cxnId="{E471BFA5-089E-417E-8AA7-7086953D4782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D4C78DE9-7974-4310-B62D-3DD5A782D5EB}" type="asst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latin typeface="Calibri" panose="020F0502020204030204" pitchFamily="34" charset="0"/>
            </a:rPr>
            <a:t>Jefe(a) de CISEC</a:t>
          </a:r>
        </a:p>
      </dgm:t>
    </dgm:pt>
    <dgm:pt modelId="{598AB584-EB93-464C-B189-336CFD1D4ADD}" type="parTrans" cxnId="{D0695A2D-27B7-45BC-B95F-51B9723C89D8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641AF4DF-1859-4EBB-8D4B-701AEF8DC162}" type="sibTrans" cxnId="{D0695A2D-27B7-45BC-B95F-51B9723C89D8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BBBCCC3F-B299-47AD-B101-0D5F14B0F03B}" type="asst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Administrativos(as)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latin typeface="Calibri" panose="020F0502020204030204" pitchFamily="34" charset="0"/>
            </a:rPr>
            <a:t>Analista</a:t>
          </a:r>
          <a:endParaRPr lang="es-MX" sz="1200" dirty="0" smtClean="0">
            <a:latin typeface="Calibri" panose="020F0502020204030204" pitchFamily="34" charset="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Secretaria(o)</a:t>
          </a:r>
          <a:endParaRPr lang="es-ES" sz="1200" dirty="0">
            <a:latin typeface="Calibri" panose="020F0502020204030204" pitchFamily="34" charset="0"/>
          </a:endParaRPr>
        </a:p>
      </dgm:t>
    </dgm:pt>
    <dgm:pt modelId="{9D8CCB65-B135-4C84-B5F2-A750D748F898}" type="parTrans" cxnId="{C75D27CB-0F7E-4F1A-8F0C-BACBF8A9B5B2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CEAC7CEF-E5B6-4F12-A743-934B212A263A}" type="sibTrans" cxnId="{C75D27CB-0F7E-4F1A-8F0C-BACBF8A9B5B2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248D21F1-CBCC-4756-8509-E123793B1016}" type="pres">
      <dgm:prSet presAssocID="{189C3D52-44DA-470D-8E61-A0811E4B403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FCAC6D17-4AA0-4FEB-8B49-CC50DF691AA2}" type="pres">
      <dgm:prSet presAssocID="{3CFE79C6-0F79-4DC4-9A08-18E753789DBD}" presName="hierRoot1" presStyleCnt="0">
        <dgm:presLayoutVars>
          <dgm:hierBranch val="init"/>
        </dgm:presLayoutVars>
      </dgm:prSet>
      <dgm:spPr/>
    </dgm:pt>
    <dgm:pt modelId="{5ADEFF9D-CA1D-4453-BCB5-C743ED40CE9C}" type="pres">
      <dgm:prSet presAssocID="{3CFE79C6-0F79-4DC4-9A08-18E753789DBD}" presName="rootComposite1" presStyleCnt="0"/>
      <dgm:spPr/>
    </dgm:pt>
    <dgm:pt modelId="{D401BDEB-C383-46DD-94CF-B8DAC493CDAE}" type="pres">
      <dgm:prSet presAssocID="{3CFE79C6-0F79-4DC4-9A08-18E753789DBD}" presName="rootText1" presStyleLbl="node0" presStyleIdx="0" presStyleCnt="1" custScaleX="168913" custScaleY="115985" custLinFactNeighborX="-252" custLinFactNeighborY="-4241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8137C5-BF0D-4FFD-A1A8-A8F4F6F508C0}" type="pres">
      <dgm:prSet presAssocID="{3CFE79C6-0F79-4DC4-9A08-18E753789DBD}" presName="rootConnector1" presStyleLbl="node1" presStyleIdx="0" presStyleCnt="0"/>
      <dgm:spPr/>
      <dgm:t>
        <a:bodyPr/>
        <a:lstStyle/>
        <a:p>
          <a:endParaRPr lang="es-ES"/>
        </a:p>
      </dgm:t>
    </dgm:pt>
    <dgm:pt modelId="{C0D79B84-8A78-4C84-9468-9F1D688BB513}" type="pres">
      <dgm:prSet presAssocID="{3CFE79C6-0F79-4DC4-9A08-18E753789DBD}" presName="hierChild2" presStyleCnt="0"/>
      <dgm:spPr/>
    </dgm:pt>
    <dgm:pt modelId="{B0AE7D5A-134A-4C1C-9138-ECF3B5F78246}" type="pres">
      <dgm:prSet presAssocID="{4D67ED99-36B8-4897-B49E-37FF9BA8B626}" presName="Name37" presStyleLbl="parChTrans1D2" presStyleIdx="0" presStyleCnt="7"/>
      <dgm:spPr/>
      <dgm:t>
        <a:bodyPr/>
        <a:lstStyle/>
        <a:p>
          <a:endParaRPr lang="es-ES"/>
        </a:p>
      </dgm:t>
    </dgm:pt>
    <dgm:pt modelId="{A5D78499-B9E3-467B-AC52-16B853954422}" type="pres">
      <dgm:prSet presAssocID="{162C54C2-606F-414B-8B2A-9AD090F4CB90}" presName="hierRoot2" presStyleCnt="0">
        <dgm:presLayoutVars>
          <dgm:hierBranch val="init"/>
        </dgm:presLayoutVars>
      </dgm:prSet>
      <dgm:spPr/>
    </dgm:pt>
    <dgm:pt modelId="{63A87D75-B7AA-4A7F-BEB5-EE5524BF357F}" type="pres">
      <dgm:prSet presAssocID="{162C54C2-606F-414B-8B2A-9AD090F4CB90}" presName="rootComposite" presStyleCnt="0"/>
      <dgm:spPr/>
    </dgm:pt>
    <dgm:pt modelId="{5F960542-94A4-4F9E-B75D-DBD5FCFB6474}" type="pres">
      <dgm:prSet presAssocID="{162C54C2-606F-414B-8B2A-9AD090F4CB90}" presName="rootText" presStyleLbl="node2" presStyleIdx="0" presStyleCnt="4" custScaleX="126712" custScaleY="116086" custLinFactNeighborY="238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411DDA3-9D55-4AAB-953A-F65EE7DCB768}" type="pres">
      <dgm:prSet presAssocID="{162C54C2-606F-414B-8B2A-9AD090F4CB90}" presName="rootConnector" presStyleLbl="node2" presStyleIdx="0" presStyleCnt="4"/>
      <dgm:spPr/>
      <dgm:t>
        <a:bodyPr/>
        <a:lstStyle/>
        <a:p>
          <a:endParaRPr lang="es-ES"/>
        </a:p>
      </dgm:t>
    </dgm:pt>
    <dgm:pt modelId="{4810A9C3-6BA2-41F8-A0AE-E72E324C9A9C}" type="pres">
      <dgm:prSet presAssocID="{162C54C2-606F-414B-8B2A-9AD090F4CB90}" presName="hierChild4" presStyleCnt="0"/>
      <dgm:spPr/>
    </dgm:pt>
    <dgm:pt modelId="{694AED13-17EB-4495-B58E-BCA17C177AEB}" type="pres">
      <dgm:prSet presAssocID="{162C54C2-606F-414B-8B2A-9AD090F4CB90}" presName="hierChild5" presStyleCnt="0"/>
      <dgm:spPr/>
    </dgm:pt>
    <dgm:pt modelId="{FA68D7B0-AD4F-4F23-B4CA-ECAC9A9C0C70}" type="pres">
      <dgm:prSet presAssocID="{358C2D60-143F-42C9-9F00-1ECB6CF3AA31}" presName="Name37" presStyleLbl="parChTrans1D2" presStyleIdx="1" presStyleCnt="7"/>
      <dgm:spPr/>
      <dgm:t>
        <a:bodyPr/>
        <a:lstStyle/>
        <a:p>
          <a:endParaRPr lang="es-ES"/>
        </a:p>
      </dgm:t>
    </dgm:pt>
    <dgm:pt modelId="{EBF70545-8BC8-4F92-88E5-AF4322A9EC68}" type="pres">
      <dgm:prSet presAssocID="{DA49A33B-8900-496B-93ED-5FD964B18A2A}" presName="hierRoot2" presStyleCnt="0">
        <dgm:presLayoutVars>
          <dgm:hierBranch val="init"/>
        </dgm:presLayoutVars>
      </dgm:prSet>
      <dgm:spPr/>
    </dgm:pt>
    <dgm:pt modelId="{BFEF9929-3C99-4B53-8E87-32A8E518B5CB}" type="pres">
      <dgm:prSet presAssocID="{DA49A33B-8900-496B-93ED-5FD964B18A2A}" presName="rootComposite" presStyleCnt="0"/>
      <dgm:spPr/>
    </dgm:pt>
    <dgm:pt modelId="{BE393EA6-436B-4E8E-98D3-7FC4A3B6FD72}" type="pres">
      <dgm:prSet presAssocID="{DA49A33B-8900-496B-93ED-5FD964B18A2A}" presName="rootText" presStyleLbl="node2" presStyleIdx="1" presStyleCnt="4" custScaleX="126712" custScaleY="116086" custLinFactNeighborY="238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1BD1E7-A9A9-4D44-924F-7ACFA597FFCF}" type="pres">
      <dgm:prSet presAssocID="{DA49A33B-8900-496B-93ED-5FD964B18A2A}" presName="rootConnector" presStyleLbl="node2" presStyleIdx="1" presStyleCnt="4"/>
      <dgm:spPr/>
      <dgm:t>
        <a:bodyPr/>
        <a:lstStyle/>
        <a:p>
          <a:endParaRPr lang="es-ES"/>
        </a:p>
      </dgm:t>
    </dgm:pt>
    <dgm:pt modelId="{1BA6415C-DFCC-4EA0-B2D7-33FE76244DAC}" type="pres">
      <dgm:prSet presAssocID="{DA49A33B-8900-496B-93ED-5FD964B18A2A}" presName="hierChild4" presStyleCnt="0"/>
      <dgm:spPr/>
    </dgm:pt>
    <dgm:pt modelId="{08822631-B3D6-4492-977C-3F84177665D1}" type="pres">
      <dgm:prSet presAssocID="{DA49A33B-8900-496B-93ED-5FD964B18A2A}" presName="hierChild5" presStyleCnt="0"/>
      <dgm:spPr/>
    </dgm:pt>
    <dgm:pt modelId="{F6DD6262-BE61-48C4-9D5C-C567DBB06F36}" type="pres">
      <dgm:prSet presAssocID="{3C4F2311-17A6-4895-92FA-F67E6B2A2237}" presName="Name37" presStyleLbl="parChTrans1D2" presStyleIdx="2" presStyleCnt="7"/>
      <dgm:spPr/>
      <dgm:t>
        <a:bodyPr/>
        <a:lstStyle/>
        <a:p>
          <a:endParaRPr lang="es-ES"/>
        </a:p>
      </dgm:t>
    </dgm:pt>
    <dgm:pt modelId="{F684A10F-54FE-4D95-86D7-EB1F4E2FD945}" type="pres">
      <dgm:prSet presAssocID="{8C7A631D-BF2E-4521-8D35-C47DCFC7B0A6}" presName="hierRoot2" presStyleCnt="0">
        <dgm:presLayoutVars>
          <dgm:hierBranch val="init"/>
        </dgm:presLayoutVars>
      </dgm:prSet>
      <dgm:spPr/>
    </dgm:pt>
    <dgm:pt modelId="{2E6666CE-EAFA-4E59-9454-72B789A2A6AA}" type="pres">
      <dgm:prSet presAssocID="{8C7A631D-BF2E-4521-8D35-C47DCFC7B0A6}" presName="rootComposite" presStyleCnt="0"/>
      <dgm:spPr/>
    </dgm:pt>
    <dgm:pt modelId="{ACF15B23-6C27-4EE0-887C-952A3E569CD0}" type="pres">
      <dgm:prSet presAssocID="{8C7A631D-BF2E-4521-8D35-C47DCFC7B0A6}" presName="rootText" presStyleLbl="node2" presStyleIdx="2" presStyleCnt="4" custScaleX="126712" custScaleY="116086" custLinFactNeighborY="238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F3AB951-074C-4986-9767-CE486D918931}" type="pres">
      <dgm:prSet presAssocID="{8C7A631D-BF2E-4521-8D35-C47DCFC7B0A6}" presName="rootConnector" presStyleLbl="node2" presStyleIdx="2" presStyleCnt="4"/>
      <dgm:spPr/>
      <dgm:t>
        <a:bodyPr/>
        <a:lstStyle/>
        <a:p>
          <a:endParaRPr lang="es-ES"/>
        </a:p>
      </dgm:t>
    </dgm:pt>
    <dgm:pt modelId="{652A66BB-F61A-4589-916A-8361B476E6C0}" type="pres">
      <dgm:prSet presAssocID="{8C7A631D-BF2E-4521-8D35-C47DCFC7B0A6}" presName="hierChild4" presStyleCnt="0"/>
      <dgm:spPr/>
    </dgm:pt>
    <dgm:pt modelId="{F38B9BCD-0670-4B71-A838-C58DAAB53AFA}" type="pres">
      <dgm:prSet presAssocID="{8C7A631D-BF2E-4521-8D35-C47DCFC7B0A6}" presName="hierChild5" presStyleCnt="0"/>
      <dgm:spPr/>
    </dgm:pt>
    <dgm:pt modelId="{7F2D848C-3E41-487C-8EC0-53060D5FC662}" type="pres">
      <dgm:prSet presAssocID="{0AAD870E-BCC1-48AE-BE5E-CC197042DC7C}" presName="Name37" presStyleLbl="parChTrans1D2" presStyleIdx="3" presStyleCnt="7"/>
      <dgm:spPr/>
      <dgm:t>
        <a:bodyPr/>
        <a:lstStyle/>
        <a:p>
          <a:endParaRPr lang="es-ES"/>
        </a:p>
      </dgm:t>
    </dgm:pt>
    <dgm:pt modelId="{C16F5B3A-6736-4A87-BB26-D37A4911D3A0}" type="pres">
      <dgm:prSet presAssocID="{3C17B77C-87A6-4FB0-B739-1E0D1412B61F}" presName="hierRoot2" presStyleCnt="0">
        <dgm:presLayoutVars>
          <dgm:hierBranch val="init"/>
        </dgm:presLayoutVars>
      </dgm:prSet>
      <dgm:spPr/>
    </dgm:pt>
    <dgm:pt modelId="{3D15FA85-82B4-4925-A2B3-AB133ED53A6C}" type="pres">
      <dgm:prSet presAssocID="{3C17B77C-87A6-4FB0-B739-1E0D1412B61F}" presName="rootComposite" presStyleCnt="0"/>
      <dgm:spPr/>
    </dgm:pt>
    <dgm:pt modelId="{BABEB0FF-8874-424F-91E2-2AD3F35E73FA}" type="pres">
      <dgm:prSet presAssocID="{3C17B77C-87A6-4FB0-B739-1E0D1412B61F}" presName="rootText" presStyleLbl="node2" presStyleIdx="3" presStyleCnt="4" custScaleX="126712" custScaleY="116086" custLinFactNeighborY="238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0519673-F9A8-4E7E-A8E1-D2AD591E6A78}" type="pres">
      <dgm:prSet presAssocID="{3C17B77C-87A6-4FB0-B739-1E0D1412B61F}" presName="rootConnector" presStyleLbl="node2" presStyleIdx="3" presStyleCnt="4"/>
      <dgm:spPr/>
      <dgm:t>
        <a:bodyPr/>
        <a:lstStyle/>
        <a:p>
          <a:endParaRPr lang="es-ES"/>
        </a:p>
      </dgm:t>
    </dgm:pt>
    <dgm:pt modelId="{C386DD27-524A-4746-A3DB-91E9D08021DD}" type="pres">
      <dgm:prSet presAssocID="{3C17B77C-87A6-4FB0-B739-1E0D1412B61F}" presName="hierChild4" presStyleCnt="0"/>
      <dgm:spPr/>
    </dgm:pt>
    <dgm:pt modelId="{15F8AB9B-AF59-4237-BBF6-C3BE178CD4CC}" type="pres">
      <dgm:prSet presAssocID="{3C17B77C-87A6-4FB0-B739-1E0D1412B61F}" presName="hierChild5" presStyleCnt="0"/>
      <dgm:spPr/>
    </dgm:pt>
    <dgm:pt modelId="{DB08E720-FA78-44D8-94F2-7E1549BEDD76}" type="pres">
      <dgm:prSet presAssocID="{3CFE79C6-0F79-4DC4-9A08-18E753789DBD}" presName="hierChild3" presStyleCnt="0"/>
      <dgm:spPr/>
    </dgm:pt>
    <dgm:pt modelId="{122AC7B8-FB1A-4535-BF57-2DF41852A8D7}" type="pres">
      <dgm:prSet presAssocID="{60A17402-9862-4AE6-BEA7-4EDD851C3BEC}" presName="Name111" presStyleLbl="parChTrans1D2" presStyleIdx="4" presStyleCnt="7"/>
      <dgm:spPr/>
      <dgm:t>
        <a:bodyPr/>
        <a:lstStyle/>
        <a:p>
          <a:endParaRPr lang="es-ES"/>
        </a:p>
      </dgm:t>
    </dgm:pt>
    <dgm:pt modelId="{58A0F360-7C4F-4DD0-81AC-138DDB9696C9}" type="pres">
      <dgm:prSet presAssocID="{7001C1E4-84FF-4E14-8268-30FA76A91C85}" presName="hierRoot3" presStyleCnt="0">
        <dgm:presLayoutVars>
          <dgm:hierBranch val="init"/>
        </dgm:presLayoutVars>
      </dgm:prSet>
      <dgm:spPr/>
    </dgm:pt>
    <dgm:pt modelId="{0AA4A4C0-C9E0-4A8A-8891-41EC05A05B48}" type="pres">
      <dgm:prSet presAssocID="{7001C1E4-84FF-4E14-8268-30FA76A91C85}" presName="rootComposite3" presStyleCnt="0"/>
      <dgm:spPr/>
    </dgm:pt>
    <dgm:pt modelId="{85053FE5-882A-4DF2-B8F8-23CCB0442804}" type="pres">
      <dgm:prSet presAssocID="{7001C1E4-84FF-4E14-8268-30FA76A91C85}" presName="rootText3" presStyleLbl="asst1" presStyleIdx="0" presStyleCnt="3" custScaleX="139383" custScaleY="101370" custLinFactY="26366" custLinFactNeighborX="-20532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83F4DF0-65AD-4F00-A2E0-2166CF4A0D16}" type="pres">
      <dgm:prSet presAssocID="{7001C1E4-84FF-4E14-8268-30FA76A91C85}" presName="rootConnector3" presStyleLbl="asst1" presStyleIdx="0" presStyleCnt="3"/>
      <dgm:spPr/>
      <dgm:t>
        <a:bodyPr/>
        <a:lstStyle/>
        <a:p>
          <a:endParaRPr lang="es-ES"/>
        </a:p>
      </dgm:t>
    </dgm:pt>
    <dgm:pt modelId="{7DE152E9-4C8D-4D5D-96A9-C64250749C54}" type="pres">
      <dgm:prSet presAssocID="{7001C1E4-84FF-4E14-8268-30FA76A91C85}" presName="hierChild6" presStyleCnt="0"/>
      <dgm:spPr/>
    </dgm:pt>
    <dgm:pt modelId="{20B6C4E1-F130-4A4C-AA3D-9908D36BCA2D}" type="pres">
      <dgm:prSet presAssocID="{7001C1E4-84FF-4E14-8268-30FA76A91C85}" presName="hierChild7" presStyleCnt="0"/>
      <dgm:spPr/>
    </dgm:pt>
    <dgm:pt modelId="{B8DFFEE8-656C-4092-8771-4605C20633A4}" type="pres">
      <dgm:prSet presAssocID="{598AB584-EB93-464C-B189-336CFD1D4ADD}" presName="Name111" presStyleLbl="parChTrans1D2" presStyleIdx="5" presStyleCnt="7"/>
      <dgm:spPr/>
      <dgm:t>
        <a:bodyPr/>
        <a:lstStyle/>
        <a:p>
          <a:endParaRPr lang="es-ES"/>
        </a:p>
      </dgm:t>
    </dgm:pt>
    <dgm:pt modelId="{A29A988E-91CF-4420-9B0B-32F13450E483}" type="pres">
      <dgm:prSet presAssocID="{D4C78DE9-7974-4310-B62D-3DD5A782D5EB}" presName="hierRoot3" presStyleCnt="0">
        <dgm:presLayoutVars>
          <dgm:hierBranch val="init"/>
        </dgm:presLayoutVars>
      </dgm:prSet>
      <dgm:spPr/>
    </dgm:pt>
    <dgm:pt modelId="{FF686815-D70E-4387-8D3A-1785698BED4F}" type="pres">
      <dgm:prSet presAssocID="{D4C78DE9-7974-4310-B62D-3DD5A782D5EB}" presName="rootComposite3" presStyleCnt="0"/>
      <dgm:spPr/>
    </dgm:pt>
    <dgm:pt modelId="{C0572B68-CAF8-4968-85E2-50E1924B5220}" type="pres">
      <dgm:prSet presAssocID="{D4C78DE9-7974-4310-B62D-3DD5A782D5EB}" presName="rootText3" presStyleLbl="asst1" presStyleIdx="1" presStyleCnt="3" custScaleX="126712" custScaleY="101370" custLinFactY="26796" custLinFactNeighborX="15832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8CF0DDC-D8D7-4A4D-A215-E305DF53858B}" type="pres">
      <dgm:prSet presAssocID="{D4C78DE9-7974-4310-B62D-3DD5A782D5EB}" presName="rootConnector3" presStyleLbl="asst1" presStyleIdx="1" presStyleCnt="3"/>
      <dgm:spPr/>
      <dgm:t>
        <a:bodyPr/>
        <a:lstStyle/>
        <a:p>
          <a:endParaRPr lang="es-ES"/>
        </a:p>
      </dgm:t>
    </dgm:pt>
    <dgm:pt modelId="{A15F6517-B5E4-45BF-A7FE-A6559B12C4DA}" type="pres">
      <dgm:prSet presAssocID="{D4C78DE9-7974-4310-B62D-3DD5A782D5EB}" presName="hierChild6" presStyleCnt="0"/>
      <dgm:spPr/>
    </dgm:pt>
    <dgm:pt modelId="{4AC95051-D126-4EDC-9A70-A177161253D6}" type="pres">
      <dgm:prSet presAssocID="{D4C78DE9-7974-4310-B62D-3DD5A782D5EB}" presName="hierChild7" presStyleCnt="0"/>
      <dgm:spPr/>
    </dgm:pt>
    <dgm:pt modelId="{08D420E6-D237-4F31-8FC0-6A1DDA021AB5}" type="pres">
      <dgm:prSet presAssocID="{9D8CCB65-B135-4C84-B5F2-A750D748F898}" presName="Name111" presStyleLbl="parChTrans1D2" presStyleIdx="6" presStyleCnt="7"/>
      <dgm:spPr/>
      <dgm:t>
        <a:bodyPr/>
        <a:lstStyle/>
        <a:p>
          <a:endParaRPr lang="es-ES"/>
        </a:p>
      </dgm:t>
    </dgm:pt>
    <dgm:pt modelId="{4739C1E7-B985-4E0D-8793-4DE7C433E9C1}" type="pres">
      <dgm:prSet presAssocID="{BBBCCC3F-B299-47AD-B101-0D5F14B0F03B}" presName="hierRoot3" presStyleCnt="0">
        <dgm:presLayoutVars>
          <dgm:hierBranch val="init"/>
        </dgm:presLayoutVars>
      </dgm:prSet>
      <dgm:spPr/>
    </dgm:pt>
    <dgm:pt modelId="{792E73C4-E823-4170-A981-55F12423D5CC}" type="pres">
      <dgm:prSet presAssocID="{BBBCCC3F-B299-47AD-B101-0D5F14B0F03B}" presName="rootComposite3" presStyleCnt="0"/>
      <dgm:spPr/>
    </dgm:pt>
    <dgm:pt modelId="{F7FA60C7-93BC-413C-832D-B1E55749BFDE}" type="pres">
      <dgm:prSet presAssocID="{BBBCCC3F-B299-47AD-B101-0D5F14B0F03B}" presName="rootText3" presStyleLbl="asst1" presStyleIdx="2" presStyleCnt="3" custScaleX="139383" custScaleY="101370" custLinFactY="-50832" custLinFactNeighborX="-19609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F080832-F3C5-4F20-B153-6A87170FC7E4}" type="pres">
      <dgm:prSet presAssocID="{BBBCCC3F-B299-47AD-B101-0D5F14B0F03B}" presName="rootConnector3" presStyleLbl="asst1" presStyleIdx="2" presStyleCnt="3"/>
      <dgm:spPr/>
      <dgm:t>
        <a:bodyPr/>
        <a:lstStyle/>
        <a:p>
          <a:endParaRPr lang="es-ES"/>
        </a:p>
      </dgm:t>
    </dgm:pt>
    <dgm:pt modelId="{A82C9880-0556-414A-921B-2A6F6BCA4B79}" type="pres">
      <dgm:prSet presAssocID="{BBBCCC3F-B299-47AD-B101-0D5F14B0F03B}" presName="hierChild6" presStyleCnt="0"/>
      <dgm:spPr/>
    </dgm:pt>
    <dgm:pt modelId="{DD2B7E1A-F7B9-46A4-AE4C-3B394604788D}" type="pres">
      <dgm:prSet presAssocID="{BBBCCC3F-B299-47AD-B101-0D5F14B0F03B}" presName="hierChild7" presStyleCnt="0"/>
      <dgm:spPr/>
    </dgm:pt>
  </dgm:ptLst>
  <dgm:cxnLst>
    <dgm:cxn modelId="{C8C68A2F-31AF-4913-9564-5CB7202846A3}" type="presOf" srcId="{DA49A33B-8900-496B-93ED-5FD964B18A2A}" destId="{BF1BD1E7-A9A9-4D44-924F-7ACFA597FFCF}" srcOrd="1" destOrd="0" presId="urn:microsoft.com/office/officeart/2005/8/layout/orgChart1"/>
    <dgm:cxn modelId="{74FA60F1-45AE-4136-9D50-240D97F6EB9F}" srcId="{3CFE79C6-0F79-4DC4-9A08-18E753789DBD}" destId="{7001C1E4-84FF-4E14-8268-30FA76A91C85}" srcOrd="0" destOrd="0" parTransId="{60A17402-9862-4AE6-BEA7-4EDD851C3BEC}" sibTransId="{5C4B541C-E9C2-4E0A-AE34-A16A5739C979}"/>
    <dgm:cxn modelId="{E471BFA5-089E-417E-8AA7-7086953D4782}" srcId="{3CFE79C6-0F79-4DC4-9A08-18E753789DBD}" destId="{3C17B77C-87A6-4FB0-B739-1E0D1412B61F}" srcOrd="4" destOrd="0" parTransId="{0AAD870E-BCC1-48AE-BE5E-CC197042DC7C}" sibTransId="{DC560FC1-2793-4770-A835-9986FBF02663}"/>
    <dgm:cxn modelId="{95931158-17C0-4ACD-B927-B95C108E641D}" type="presOf" srcId="{4D67ED99-36B8-4897-B49E-37FF9BA8B626}" destId="{B0AE7D5A-134A-4C1C-9138-ECF3B5F78246}" srcOrd="0" destOrd="0" presId="urn:microsoft.com/office/officeart/2005/8/layout/orgChart1"/>
    <dgm:cxn modelId="{C75D27CB-0F7E-4F1A-8F0C-BACBF8A9B5B2}" srcId="{3CFE79C6-0F79-4DC4-9A08-18E753789DBD}" destId="{BBBCCC3F-B299-47AD-B101-0D5F14B0F03B}" srcOrd="6" destOrd="0" parTransId="{9D8CCB65-B135-4C84-B5F2-A750D748F898}" sibTransId="{CEAC7CEF-E5B6-4F12-A743-934B212A263A}"/>
    <dgm:cxn modelId="{D7D93E71-889C-45FF-A35B-119BC8F3681A}" type="presOf" srcId="{598AB584-EB93-464C-B189-336CFD1D4ADD}" destId="{B8DFFEE8-656C-4092-8771-4605C20633A4}" srcOrd="0" destOrd="0" presId="urn:microsoft.com/office/officeart/2005/8/layout/orgChart1"/>
    <dgm:cxn modelId="{D0695A2D-27B7-45BC-B95F-51B9723C89D8}" srcId="{3CFE79C6-0F79-4DC4-9A08-18E753789DBD}" destId="{D4C78DE9-7974-4310-B62D-3DD5A782D5EB}" srcOrd="5" destOrd="0" parTransId="{598AB584-EB93-464C-B189-336CFD1D4ADD}" sibTransId="{641AF4DF-1859-4EBB-8D4B-701AEF8DC162}"/>
    <dgm:cxn modelId="{1DB873C8-BCF9-4728-B5CD-9F638C30B1BE}" srcId="{3CFE79C6-0F79-4DC4-9A08-18E753789DBD}" destId="{8C7A631D-BF2E-4521-8D35-C47DCFC7B0A6}" srcOrd="3" destOrd="0" parTransId="{3C4F2311-17A6-4895-92FA-F67E6B2A2237}" sibTransId="{75FC7A5A-AFF5-40E0-9F7D-7E0333ACEB8C}"/>
    <dgm:cxn modelId="{53D97DB7-FDD1-4FCE-BCAD-38202CB25334}" type="presOf" srcId="{162C54C2-606F-414B-8B2A-9AD090F4CB90}" destId="{1411DDA3-9D55-4AAB-953A-F65EE7DCB768}" srcOrd="1" destOrd="0" presId="urn:microsoft.com/office/officeart/2005/8/layout/orgChart1"/>
    <dgm:cxn modelId="{A3859BC9-CE16-4A6B-B1BD-63844E233953}" type="presOf" srcId="{358C2D60-143F-42C9-9F00-1ECB6CF3AA31}" destId="{FA68D7B0-AD4F-4F23-B4CA-ECAC9A9C0C70}" srcOrd="0" destOrd="0" presId="urn:microsoft.com/office/officeart/2005/8/layout/orgChart1"/>
    <dgm:cxn modelId="{E96AE3D3-C6D8-4613-A0C3-3B9DC4A422E4}" srcId="{3CFE79C6-0F79-4DC4-9A08-18E753789DBD}" destId="{DA49A33B-8900-496B-93ED-5FD964B18A2A}" srcOrd="2" destOrd="0" parTransId="{358C2D60-143F-42C9-9F00-1ECB6CF3AA31}" sibTransId="{412B2971-EF45-4B70-BA31-42BD5E8E2A7D}"/>
    <dgm:cxn modelId="{3819AD8F-C541-46BC-B2D3-67F748171876}" type="presOf" srcId="{9D8CCB65-B135-4C84-B5F2-A750D748F898}" destId="{08D420E6-D237-4F31-8FC0-6A1DDA021AB5}" srcOrd="0" destOrd="0" presId="urn:microsoft.com/office/officeart/2005/8/layout/orgChart1"/>
    <dgm:cxn modelId="{B0276B75-370E-4895-8F0E-AEBD32ABACF4}" type="presOf" srcId="{0AAD870E-BCC1-48AE-BE5E-CC197042DC7C}" destId="{7F2D848C-3E41-487C-8EC0-53060D5FC662}" srcOrd="0" destOrd="0" presId="urn:microsoft.com/office/officeart/2005/8/layout/orgChart1"/>
    <dgm:cxn modelId="{15EBDBB8-96B2-4831-B0CD-78F105D571FB}" type="presOf" srcId="{3C17B77C-87A6-4FB0-B739-1E0D1412B61F}" destId="{80519673-F9A8-4E7E-A8E1-D2AD591E6A78}" srcOrd="1" destOrd="0" presId="urn:microsoft.com/office/officeart/2005/8/layout/orgChart1"/>
    <dgm:cxn modelId="{D0C114FE-B95C-4DE0-A25A-6796B1A6C4F9}" type="presOf" srcId="{3CFE79C6-0F79-4DC4-9A08-18E753789DBD}" destId="{D401BDEB-C383-46DD-94CF-B8DAC493CDAE}" srcOrd="0" destOrd="0" presId="urn:microsoft.com/office/officeart/2005/8/layout/orgChart1"/>
    <dgm:cxn modelId="{D0D92508-F7DC-4877-B4B8-FE35DC98F6A2}" type="presOf" srcId="{8C7A631D-BF2E-4521-8D35-C47DCFC7B0A6}" destId="{ACF15B23-6C27-4EE0-887C-952A3E569CD0}" srcOrd="0" destOrd="0" presId="urn:microsoft.com/office/officeart/2005/8/layout/orgChart1"/>
    <dgm:cxn modelId="{DCD71A31-4780-4EB5-83A6-B5CADF40232D}" type="presOf" srcId="{7001C1E4-84FF-4E14-8268-30FA76A91C85}" destId="{85053FE5-882A-4DF2-B8F8-23CCB0442804}" srcOrd="0" destOrd="0" presId="urn:microsoft.com/office/officeart/2005/8/layout/orgChart1"/>
    <dgm:cxn modelId="{7E993184-1DD3-44F5-B147-5A81108BEA44}" type="presOf" srcId="{D4C78DE9-7974-4310-B62D-3DD5A782D5EB}" destId="{08CF0DDC-D8D7-4A4D-A215-E305DF53858B}" srcOrd="1" destOrd="0" presId="urn:microsoft.com/office/officeart/2005/8/layout/orgChart1"/>
    <dgm:cxn modelId="{B90A2FF7-33A5-411C-B7C6-BF5698269D42}" srcId="{3CFE79C6-0F79-4DC4-9A08-18E753789DBD}" destId="{162C54C2-606F-414B-8B2A-9AD090F4CB90}" srcOrd="1" destOrd="0" parTransId="{4D67ED99-36B8-4897-B49E-37FF9BA8B626}" sibTransId="{C1085440-8997-4506-AA04-030FC4B0F78A}"/>
    <dgm:cxn modelId="{D971C155-0BA7-4446-A8AC-906B17A5F668}" type="presOf" srcId="{BBBCCC3F-B299-47AD-B101-0D5F14B0F03B}" destId="{F7FA60C7-93BC-413C-832D-B1E55749BFDE}" srcOrd="0" destOrd="0" presId="urn:microsoft.com/office/officeart/2005/8/layout/orgChart1"/>
    <dgm:cxn modelId="{813CFF2E-F796-47BA-93E9-5DF14712EF31}" type="presOf" srcId="{D4C78DE9-7974-4310-B62D-3DD5A782D5EB}" destId="{C0572B68-CAF8-4968-85E2-50E1924B5220}" srcOrd="0" destOrd="0" presId="urn:microsoft.com/office/officeart/2005/8/layout/orgChart1"/>
    <dgm:cxn modelId="{1748CE9A-5DD5-478E-9A92-E9141BE637D7}" type="presOf" srcId="{60A17402-9862-4AE6-BEA7-4EDD851C3BEC}" destId="{122AC7B8-FB1A-4535-BF57-2DF41852A8D7}" srcOrd="0" destOrd="0" presId="urn:microsoft.com/office/officeart/2005/8/layout/orgChart1"/>
    <dgm:cxn modelId="{4B3C47CC-B840-488D-ACFE-B789E91694EC}" type="presOf" srcId="{3C4F2311-17A6-4895-92FA-F67E6B2A2237}" destId="{F6DD6262-BE61-48C4-9D5C-C567DBB06F36}" srcOrd="0" destOrd="0" presId="urn:microsoft.com/office/officeart/2005/8/layout/orgChart1"/>
    <dgm:cxn modelId="{6F3764E9-AB2D-48E4-B49E-A06A192FC4AA}" type="presOf" srcId="{3C17B77C-87A6-4FB0-B739-1E0D1412B61F}" destId="{BABEB0FF-8874-424F-91E2-2AD3F35E73FA}" srcOrd="0" destOrd="0" presId="urn:microsoft.com/office/officeart/2005/8/layout/orgChart1"/>
    <dgm:cxn modelId="{4E99C49D-91B8-474E-9A9F-A0B6D81958D7}" type="presOf" srcId="{162C54C2-606F-414B-8B2A-9AD090F4CB90}" destId="{5F960542-94A4-4F9E-B75D-DBD5FCFB6474}" srcOrd="0" destOrd="0" presId="urn:microsoft.com/office/officeart/2005/8/layout/orgChart1"/>
    <dgm:cxn modelId="{24D798CD-584F-482F-8EBC-E75AAF078D3F}" type="presOf" srcId="{8C7A631D-BF2E-4521-8D35-C47DCFC7B0A6}" destId="{6F3AB951-074C-4986-9767-CE486D918931}" srcOrd="1" destOrd="0" presId="urn:microsoft.com/office/officeart/2005/8/layout/orgChart1"/>
    <dgm:cxn modelId="{B581E9F9-80BD-462F-81F7-77ACBC096C15}" srcId="{189C3D52-44DA-470D-8E61-A0811E4B4031}" destId="{3CFE79C6-0F79-4DC4-9A08-18E753789DBD}" srcOrd="0" destOrd="0" parTransId="{5A466A46-0BB9-4B3A-A4A7-F2EBFCB21237}" sibTransId="{9C351995-7B0E-4DA1-9E97-9F2B444FAB25}"/>
    <dgm:cxn modelId="{E6BC687C-7F10-4876-86FE-147DF1484AEC}" type="presOf" srcId="{DA49A33B-8900-496B-93ED-5FD964B18A2A}" destId="{BE393EA6-436B-4E8E-98D3-7FC4A3B6FD72}" srcOrd="0" destOrd="0" presId="urn:microsoft.com/office/officeart/2005/8/layout/orgChart1"/>
    <dgm:cxn modelId="{13B6398A-6788-43C3-8151-0B792A7D4408}" type="presOf" srcId="{3CFE79C6-0F79-4DC4-9A08-18E753789DBD}" destId="{CB8137C5-BF0D-4FFD-A1A8-A8F4F6F508C0}" srcOrd="1" destOrd="0" presId="urn:microsoft.com/office/officeart/2005/8/layout/orgChart1"/>
    <dgm:cxn modelId="{10DFD814-3D02-463D-9AD3-51CBBA712399}" type="presOf" srcId="{BBBCCC3F-B299-47AD-B101-0D5F14B0F03B}" destId="{3F080832-F3C5-4F20-B153-6A87170FC7E4}" srcOrd="1" destOrd="0" presId="urn:microsoft.com/office/officeart/2005/8/layout/orgChart1"/>
    <dgm:cxn modelId="{1F9BF7CC-458F-4FE8-8B35-4915EABC4B70}" type="presOf" srcId="{189C3D52-44DA-470D-8E61-A0811E4B4031}" destId="{248D21F1-CBCC-4756-8509-E123793B1016}" srcOrd="0" destOrd="0" presId="urn:microsoft.com/office/officeart/2005/8/layout/orgChart1"/>
    <dgm:cxn modelId="{D66258C3-B914-4F97-AC22-8F28C0352D00}" type="presOf" srcId="{7001C1E4-84FF-4E14-8268-30FA76A91C85}" destId="{483F4DF0-65AD-4F00-A2E0-2166CF4A0D16}" srcOrd="1" destOrd="0" presId="urn:microsoft.com/office/officeart/2005/8/layout/orgChart1"/>
    <dgm:cxn modelId="{0DE50C03-F750-4187-8815-0BE1B37E2E32}" type="presParOf" srcId="{248D21F1-CBCC-4756-8509-E123793B1016}" destId="{FCAC6D17-4AA0-4FEB-8B49-CC50DF691AA2}" srcOrd="0" destOrd="0" presId="urn:microsoft.com/office/officeart/2005/8/layout/orgChart1"/>
    <dgm:cxn modelId="{B5DF0E97-CD98-4C90-9EBD-6444DD94F2B7}" type="presParOf" srcId="{FCAC6D17-4AA0-4FEB-8B49-CC50DF691AA2}" destId="{5ADEFF9D-CA1D-4453-BCB5-C743ED40CE9C}" srcOrd="0" destOrd="0" presId="urn:microsoft.com/office/officeart/2005/8/layout/orgChart1"/>
    <dgm:cxn modelId="{C8BB5EBD-947D-4712-8DE1-F7966D966E59}" type="presParOf" srcId="{5ADEFF9D-CA1D-4453-BCB5-C743ED40CE9C}" destId="{D401BDEB-C383-46DD-94CF-B8DAC493CDAE}" srcOrd="0" destOrd="0" presId="urn:microsoft.com/office/officeart/2005/8/layout/orgChart1"/>
    <dgm:cxn modelId="{2D654E81-BE45-421E-A8C8-A447A69356AF}" type="presParOf" srcId="{5ADEFF9D-CA1D-4453-BCB5-C743ED40CE9C}" destId="{CB8137C5-BF0D-4FFD-A1A8-A8F4F6F508C0}" srcOrd="1" destOrd="0" presId="urn:microsoft.com/office/officeart/2005/8/layout/orgChart1"/>
    <dgm:cxn modelId="{DD018E63-3B44-4098-9BE0-C116C7841182}" type="presParOf" srcId="{FCAC6D17-4AA0-4FEB-8B49-CC50DF691AA2}" destId="{C0D79B84-8A78-4C84-9468-9F1D688BB513}" srcOrd="1" destOrd="0" presId="urn:microsoft.com/office/officeart/2005/8/layout/orgChart1"/>
    <dgm:cxn modelId="{B53A23FF-87DE-42A8-A0FB-54050F7159CD}" type="presParOf" srcId="{C0D79B84-8A78-4C84-9468-9F1D688BB513}" destId="{B0AE7D5A-134A-4C1C-9138-ECF3B5F78246}" srcOrd="0" destOrd="0" presId="urn:microsoft.com/office/officeart/2005/8/layout/orgChart1"/>
    <dgm:cxn modelId="{9A6D1168-1E5E-498D-8390-1F68D187D99A}" type="presParOf" srcId="{C0D79B84-8A78-4C84-9468-9F1D688BB513}" destId="{A5D78499-B9E3-467B-AC52-16B853954422}" srcOrd="1" destOrd="0" presId="urn:microsoft.com/office/officeart/2005/8/layout/orgChart1"/>
    <dgm:cxn modelId="{4339D56A-BD7A-4A49-BFBF-0D84D00970E5}" type="presParOf" srcId="{A5D78499-B9E3-467B-AC52-16B853954422}" destId="{63A87D75-B7AA-4A7F-BEB5-EE5524BF357F}" srcOrd="0" destOrd="0" presId="urn:microsoft.com/office/officeart/2005/8/layout/orgChart1"/>
    <dgm:cxn modelId="{61E8E91F-B60E-4825-AA7F-F1B8DFF855B6}" type="presParOf" srcId="{63A87D75-B7AA-4A7F-BEB5-EE5524BF357F}" destId="{5F960542-94A4-4F9E-B75D-DBD5FCFB6474}" srcOrd="0" destOrd="0" presId="urn:microsoft.com/office/officeart/2005/8/layout/orgChart1"/>
    <dgm:cxn modelId="{0C2BDDC9-48D3-4387-AE12-2AF5243B91D9}" type="presParOf" srcId="{63A87D75-B7AA-4A7F-BEB5-EE5524BF357F}" destId="{1411DDA3-9D55-4AAB-953A-F65EE7DCB768}" srcOrd="1" destOrd="0" presId="urn:microsoft.com/office/officeart/2005/8/layout/orgChart1"/>
    <dgm:cxn modelId="{DD02BF31-9EEE-42DC-8071-EB00932E0BDF}" type="presParOf" srcId="{A5D78499-B9E3-467B-AC52-16B853954422}" destId="{4810A9C3-6BA2-41F8-A0AE-E72E324C9A9C}" srcOrd="1" destOrd="0" presId="urn:microsoft.com/office/officeart/2005/8/layout/orgChart1"/>
    <dgm:cxn modelId="{13B3B22C-D5C3-48D6-ACE4-434088CFFCC7}" type="presParOf" srcId="{A5D78499-B9E3-467B-AC52-16B853954422}" destId="{694AED13-17EB-4495-B58E-BCA17C177AEB}" srcOrd="2" destOrd="0" presId="urn:microsoft.com/office/officeart/2005/8/layout/orgChart1"/>
    <dgm:cxn modelId="{0ADECF55-0C5E-48F0-BCB8-F1444F8CB47D}" type="presParOf" srcId="{C0D79B84-8A78-4C84-9468-9F1D688BB513}" destId="{FA68D7B0-AD4F-4F23-B4CA-ECAC9A9C0C70}" srcOrd="2" destOrd="0" presId="urn:microsoft.com/office/officeart/2005/8/layout/orgChart1"/>
    <dgm:cxn modelId="{6B953E59-40C4-49E1-AA54-E59BFD5ED249}" type="presParOf" srcId="{C0D79B84-8A78-4C84-9468-9F1D688BB513}" destId="{EBF70545-8BC8-4F92-88E5-AF4322A9EC68}" srcOrd="3" destOrd="0" presId="urn:microsoft.com/office/officeart/2005/8/layout/orgChart1"/>
    <dgm:cxn modelId="{B6E4C358-7BA1-44B0-A4B5-A4AE747E22BA}" type="presParOf" srcId="{EBF70545-8BC8-4F92-88E5-AF4322A9EC68}" destId="{BFEF9929-3C99-4B53-8E87-32A8E518B5CB}" srcOrd="0" destOrd="0" presId="urn:microsoft.com/office/officeart/2005/8/layout/orgChart1"/>
    <dgm:cxn modelId="{64F200BB-8F20-4F6F-9578-C512D10DEC1E}" type="presParOf" srcId="{BFEF9929-3C99-4B53-8E87-32A8E518B5CB}" destId="{BE393EA6-436B-4E8E-98D3-7FC4A3B6FD72}" srcOrd="0" destOrd="0" presId="urn:microsoft.com/office/officeart/2005/8/layout/orgChart1"/>
    <dgm:cxn modelId="{726B307A-BB4B-48EE-A2DE-83B63CC738EC}" type="presParOf" srcId="{BFEF9929-3C99-4B53-8E87-32A8E518B5CB}" destId="{BF1BD1E7-A9A9-4D44-924F-7ACFA597FFCF}" srcOrd="1" destOrd="0" presId="urn:microsoft.com/office/officeart/2005/8/layout/orgChart1"/>
    <dgm:cxn modelId="{33B95CD1-41C2-4ED1-A2DB-5A32DEA8DF88}" type="presParOf" srcId="{EBF70545-8BC8-4F92-88E5-AF4322A9EC68}" destId="{1BA6415C-DFCC-4EA0-B2D7-33FE76244DAC}" srcOrd="1" destOrd="0" presId="urn:microsoft.com/office/officeart/2005/8/layout/orgChart1"/>
    <dgm:cxn modelId="{B179FC4D-D2AC-418C-AB48-C444A84D901C}" type="presParOf" srcId="{EBF70545-8BC8-4F92-88E5-AF4322A9EC68}" destId="{08822631-B3D6-4492-977C-3F84177665D1}" srcOrd="2" destOrd="0" presId="urn:microsoft.com/office/officeart/2005/8/layout/orgChart1"/>
    <dgm:cxn modelId="{ABE62C72-9B06-44C0-98CB-57DEA79EAF13}" type="presParOf" srcId="{C0D79B84-8A78-4C84-9468-9F1D688BB513}" destId="{F6DD6262-BE61-48C4-9D5C-C567DBB06F36}" srcOrd="4" destOrd="0" presId="urn:microsoft.com/office/officeart/2005/8/layout/orgChart1"/>
    <dgm:cxn modelId="{16484DEE-F05F-49A6-BF0C-09308F0A502F}" type="presParOf" srcId="{C0D79B84-8A78-4C84-9468-9F1D688BB513}" destId="{F684A10F-54FE-4D95-86D7-EB1F4E2FD945}" srcOrd="5" destOrd="0" presId="urn:microsoft.com/office/officeart/2005/8/layout/orgChart1"/>
    <dgm:cxn modelId="{B09BA98F-EB23-4238-ADA0-42AC66B77465}" type="presParOf" srcId="{F684A10F-54FE-4D95-86D7-EB1F4E2FD945}" destId="{2E6666CE-EAFA-4E59-9454-72B789A2A6AA}" srcOrd="0" destOrd="0" presId="urn:microsoft.com/office/officeart/2005/8/layout/orgChart1"/>
    <dgm:cxn modelId="{370C7E76-AB5F-457B-B8DB-4EE08048F6F4}" type="presParOf" srcId="{2E6666CE-EAFA-4E59-9454-72B789A2A6AA}" destId="{ACF15B23-6C27-4EE0-887C-952A3E569CD0}" srcOrd="0" destOrd="0" presId="urn:microsoft.com/office/officeart/2005/8/layout/orgChart1"/>
    <dgm:cxn modelId="{C807DE73-8165-4A95-ADA8-A5CAD92E7F0D}" type="presParOf" srcId="{2E6666CE-EAFA-4E59-9454-72B789A2A6AA}" destId="{6F3AB951-074C-4986-9767-CE486D918931}" srcOrd="1" destOrd="0" presId="urn:microsoft.com/office/officeart/2005/8/layout/orgChart1"/>
    <dgm:cxn modelId="{042EEE44-B0D7-4FD3-A564-87A2BD1C9FBE}" type="presParOf" srcId="{F684A10F-54FE-4D95-86D7-EB1F4E2FD945}" destId="{652A66BB-F61A-4589-916A-8361B476E6C0}" srcOrd="1" destOrd="0" presId="urn:microsoft.com/office/officeart/2005/8/layout/orgChart1"/>
    <dgm:cxn modelId="{CDB4C4DA-7A38-48AA-A22C-107DDEBF3D4F}" type="presParOf" srcId="{F684A10F-54FE-4D95-86D7-EB1F4E2FD945}" destId="{F38B9BCD-0670-4B71-A838-C58DAAB53AFA}" srcOrd="2" destOrd="0" presId="urn:microsoft.com/office/officeart/2005/8/layout/orgChart1"/>
    <dgm:cxn modelId="{8A5D9429-8DEC-4FE9-AC57-7D87A1CBF185}" type="presParOf" srcId="{C0D79B84-8A78-4C84-9468-9F1D688BB513}" destId="{7F2D848C-3E41-487C-8EC0-53060D5FC662}" srcOrd="6" destOrd="0" presId="urn:microsoft.com/office/officeart/2005/8/layout/orgChart1"/>
    <dgm:cxn modelId="{2A940EF1-73FE-43D9-A490-D71573E92615}" type="presParOf" srcId="{C0D79B84-8A78-4C84-9468-9F1D688BB513}" destId="{C16F5B3A-6736-4A87-BB26-D37A4911D3A0}" srcOrd="7" destOrd="0" presId="urn:microsoft.com/office/officeart/2005/8/layout/orgChart1"/>
    <dgm:cxn modelId="{E8570AF5-0541-4C08-B2AA-7BA24EF5D69D}" type="presParOf" srcId="{C16F5B3A-6736-4A87-BB26-D37A4911D3A0}" destId="{3D15FA85-82B4-4925-A2B3-AB133ED53A6C}" srcOrd="0" destOrd="0" presId="urn:microsoft.com/office/officeart/2005/8/layout/orgChart1"/>
    <dgm:cxn modelId="{92396E48-9FD3-4D00-B9FD-8A18A1320BDA}" type="presParOf" srcId="{3D15FA85-82B4-4925-A2B3-AB133ED53A6C}" destId="{BABEB0FF-8874-424F-91E2-2AD3F35E73FA}" srcOrd="0" destOrd="0" presId="urn:microsoft.com/office/officeart/2005/8/layout/orgChart1"/>
    <dgm:cxn modelId="{D684E90E-7039-4A63-9D0A-CCDB45B9ACEF}" type="presParOf" srcId="{3D15FA85-82B4-4925-A2B3-AB133ED53A6C}" destId="{80519673-F9A8-4E7E-A8E1-D2AD591E6A78}" srcOrd="1" destOrd="0" presId="urn:microsoft.com/office/officeart/2005/8/layout/orgChart1"/>
    <dgm:cxn modelId="{9C938C83-AB9E-46F0-95C4-7930E604D0F4}" type="presParOf" srcId="{C16F5B3A-6736-4A87-BB26-D37A4911D3A0}" destId="{C386DD27-524A-4746-A3DB-91E9D08021DD}" srcOrd="1" destOrd="0" presId="urn:microsoft.com/office/officeart/2005/8/layout/orgChart1"/>
    <dgm:cxn modelId="{1BABAD9F-3CE3-4830-99B2-08811489A36E}" type="presParOf" srcId="{C16F5B3A-6736-4A87-BB26-D37A4911D3A0}" destId="{15F8AB9B-AF59-4237-BBF6-C3BE178CD4CC}" srcOrd="2" destOrd="0" presId="urn:microsoft.com/office/officeart/2005/8/layout/orgChart1"/>
    <dgm:cxn modelId="{1E4C4D63-0327-4786-947E-2A25BF4DBB04}" type="presParOf" srcId="{FCAC6D17-4AA0-4FEB-8B49-CC50DF691AA2}" destId="{DB08E720-FA78-44D8-94F2-7E1549BEDD76}" srcOrd="2" destOrd="0" presId="urn:microsoft.com/office/officeart/2005/8/layout/orgChart1"/>
    <dgm:cxn modelId="{72102E6A-E432-4769-93A8-9A04ED1ECB04}" type="presParOf" srcId="{DB08E720-FA78-44D8-94F2-7E1549BEDD76}" destId="{122AC7B8-FB1A-4535-BF57-2DF41852A8D7}" srcOrd="0" destOrd="0" presId="urn:microsoft.com/office/officeart/2005/8/layout/orgChart1"/>
    <dgm:cxn modelId="{F1D25CB8-BFFC-4BFD-85AD-2380368E3129}" type="presParOf" srcId="{DB08E720-FA78-44D8-94F2-7E1549BEDD76}" destId="{58A0F360-7C4F-4DD0-81AC-138DDB9696C9}" srcOrd="1" destOrd="0" presId="urn:microsoft.com/office/officeart/2005/8/layout/orgChart1"/>
    <dgm:cxn modelId="{CD864E98-393A-4AF2-86FF-B284A6DD22E7}" type="presParOf" srcId="{58A0F360-7C4F-4DD0-81AC-138DDB9696C9}" destId="{0AA4A4C0-C9E0-4A8A-8891-41EC05A05B48}" srcOrd="0" destOrd="0" presId="urn:microsoft.com/office/officeart/2005/8/layout/orgChart1"/>
    <dgm:cxn modelId="{56BA8FF9-0050-44C2-8CB4-C9CB2C0FBB7A}" type="presParOf" srcId="{0AA4A4C0-C9E0-4A8A-8891-41EC05A05B48}" destId="{85053FE5-882A-4DF2-B8F8-23CCB0442804}" srcOrd="0" destOrd="0" presId="urn:microsoft.com/office/officeart/2005/8/layout/orgChart1"/>
    <dgm:cxn modelId="{E4A74428-90C9-4ADC-AEB4-F43325038F4E}" type="presParOf" srcId="{0AA4A4C0-C9E0-4A8A-8891-41EC05A05B48}" destId="{483F4DF0-65AD-4F00-A2E0-2166CF4A0D16}" srcOrd="1" destOrd="0" presId="urn:microsoft.com/office/officeart/2005/8/layout/orgChart1"/>
    <dgm:cxn modelId="{4A50EB85-71D8-44CE-A063-ED71E3545719}" type="presParOf" srcId="{58A0F360-7C4F-4DD0-81AC-138DDB9696C9}" destId="{7DE152E9-4C8D-4D5D-96A9-C64250749C54}" srcOrd="1" destOrd="0" presId="urn:microsoft.com/office/officeart/2005/8/layout/orgChart1"/>
    <dgm:cxn modelId="{C308DB62-2A2B-49AC-9D1F-7FB14436C8A1}" type="presParOf" srcId="{58A0F360-7C4F-4DD0-81AC-138DDB9696C9}" destId="{20B6C4E1-F130-4A4C-AA3D-9908D36BCA2D}" srcOrd="2" destOrd="0" presId="urn:microsoft.com/office/officeart/2005/8/layout/orgChart1"/>
    <dgm:cxn modelId="{8FB2EDBC-4C91-4F28-AE04-0866A459D557}" type="presParOf" srcId="{DB08E720-FA78-44D8-94F2-7E1549BEDD76}" destId="{B8DFFEE8-656C-4092-8771-4605C20633A4}" srcOrd="2" destOrd="0" presId="urn:microsoft.com/office/officeart/2005/8/layout/orgChart1"/>
    <dgm:cxn modelId="{F6C35CA0-DC6F-444C-8651-F0FFF89B82AC}" type="presParOf" srcId="{DB08E720-FA78-44D8-94F2-7E1549BEDD76}" destId="{A29A988E-91CF-4420-9B0B-32F13450E483}" srcOrd="3" destOrd="0" presId="urn:microsoft.com/office/officeart/2005/8/layout/orgChart1"/>
    <dgm:cxn modelId="{006528DB-939B-4376-AF7C-9BA4FA9A316E}" type="presParOf" srcId="{A29A988E-91CF-4420-9B0B-32F13450E483}" destId="{FF686815-D70E-4387-8D3A-1785698BED4F}" srcOrd="0" destOrd="0" presId="urn:microsoft.com/office/officeart/2005/8/layout/orgChart1"/>
    <dgm:cxn modelId="{44292F5B-976E-42F3-89D3-195A7EB625C5}" type="presParOf" srcId="{FF686815-D70E-4387-8D3A-1785698BED4F}" destId="{C0572B68-CAF8-4968-85E2-50E1924B5220}" srcOrd="0" destOrd="0" presId="urn:microsoft.com/office/officeart/2005/8/layout/orgChart1"/>
    <dgm:cxn modelId="{EEEF47C6-0915-4515-85BC-C4E6AD6EA619}" type="presParOf" srcId="{FF686815-D70E-4387-8D3A-1785698BED4F}" destId="{08CF0DDC-D8D7-4A4D-A215-E305DF53858B}" srcOrd="1" destOrd="0" presId="urn:microsoft.com/office/officeart/2005/8/layout/orgChart1"/>
    <dgm:cxn modelId="{F06EECB3-E0EB-48BC-AF77-9592FED9A0F5}" type="presParOf" srcId="{A29A988E-91CF-4420-9B0B-32F13450E483}" destId="{A15F6517-B5E4-45BF-A7FE-A6559B12C4DA}" srcOrd="1" destOrd="0" presId="urn:microsoft.com/office/officeart/2005/8/layout/orgChart1"/>
    <dgm:cxn modelId="{277270F2-5411-4933-85AF-6E82BF5FCAB4}" type="presParOf" srcId="{A29A988E-91CF-4420-9B0B-32F13450E483}" destId="{4AC95051-D126-4EDC-9A70-A177161253D6}" srcOrd="2" destOrd="0" presId="urn:microsoft.com/office/officeart/2005/8/layout/orgChart1"/>
    <dgm:cxn modelId="{4C9514E1-39C6-4337-A702-F9B6D1334930}" type="presParOf" srcId="{DB08E720-FA78-44D8-94F2-7E1549BEDD76}" destId="{08D420E6-D237-4F31-8FC0-6A1DDA021AB5}" srcOrd="4" destOrd="0" presId="urn:microsoft.com/office/officeart/2005/8/layout/orgChart1"/>
    <dgm:cxn modelId="{49A6C10F-1674-4A28-B8BE-3413F3D765A9}" type="presParOf" srcId="{DB08E720-FA78-44D8-94F2-7E1549BEDD76}" destId="{4739C1E7-B985-4E0D-8793-4DE7C433E9C1}" srcOrd="5" destOrd="0" presId="urn:microsoft.com/office/officeart/2005/8/layout/orgChart1"/>
    <dgm:cxn modelId="{9C76FC7E-16BC-4392-AB4B-0D244C97B192}" type="presParOf" srcId="{4739C1E7-B985-4E0D-8793-4DE7C433E9C1}" destId="{792E73C4-E823-4170-A981-55F12423D5CC}" srcOrd="0" destOrd="0" presId="urn:microsoft.com/office/officeart/2005/8/layout/orgChart1"/>
    <dgm:cxn modelId="{DBD7776A-328A-4A0A-A4F6-67E73C1B4EE7}" type="presParOf" srcId="{792E73C4-E823-4170-A981-55F12423D5CC}" destId="{F7FA60C7-93BC-413C-832D-B1E55749BFDE}" srcOrd="0" destOrd="0" presId="urn:microsoft.com/office/officeart/2005/8/layout/orgChart1"/>
    <dgm:cxn modelId="{B4EDE7C3-F04F-4D2C-A62E-C1452B34B675}" type="presParOf" srcId="{792E73C4-E823-4170-A981-55F12423D5CC}" destId="{3F080832-F3C5-4F20-B153-6A87170FC7E4}" srcOrd="1" destOrd="0" presId="urn:microsoft.com/office/officeart/2005/8/layout/orgChart1"/>
    <dgm:cxn modelId="{A345E7A3-B7F6-4E8C-AC1B-5F171609241D}" type="presParOf" srcId="{4739C1E7-B985-4E0D-8793-4DE7C433E9C1}" destId="{A82C9880-0556-414A-921B-2A6F6BCA4B79}" srcOrd="1" destOrd="0" presId="urn:microsoft.com/office/officeart/2005/8/layout/orgChart1"/>
    <dgm:cxn modelId="{9A4AFD57-5121-44D8-B4D3-7877FC820FFA}" type="presParOf" srcId="{4739C1E7-B985-4E0D-8793-4DE7C433E9C1}" destId="{DD2B7E1A-F7B9-46A4-AE4C-3B394604788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Supervisor(a) 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F052C4-A8AB-4202-8058-7C76BD39B4F7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latin typeface="Calibri" panose="020F0502020204030204" pitchFamily="34" charset="0"/>
            </a:rPr>
            <a:t>Cocineros(as)</a:t>
          </a:r>
        </a:p>
      </dgm:t>
    </dgm:pt>
    <dgm:pt modelId="{28404D89-B200-4098-BBAD-C99E5CF28F32}" type="parTrans" cxnId="{EADCA2D1-3FF8-41A6-94FE-90489400AF31}">
      <dgm:prSet/>
      <dgm:spPr/>
      <dgm:t>
        <a:bodyPr/>
        <a:lstStyle/>
        <a:p>
          <a:endParaRPr lang="es-ES" sz="1200"/>
        </a:p>
      </dgm:t>
    </dgm:pt>
    <dgm:pt modelId="{5151C3DC-C872-4F91-B6A0-6431876BB9B7}" type="sibTrans" cxnId="{EADCA2D1-3FF8-41A6-94FE-90489400AF31}">
      <dgm:prSet/>
      <dgm:spPr/>
      <dgm:t>
        <a:bodyPr/>
        <a:lstStyle/>
        <a:p>
          <a:endParaRPr lang="es-ES" sz="1200"/>
        </a:p>
      </dgm:t>
    </dgm:pt>
    <dgm:pt modelId="{9DEA55C1-E59C-4B5B-90DC-1D0B54C2B20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latin typeface="Calibri" panose="020F0502020204030204" pitchFamily="34" charset="0"/>
            </a:rPr>
            <a:t>Encargado(a) de Cocina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79504" custScaleY="596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1" custScaleX="79504" custScaleY="596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255617E7-BEEE-4D5E-8F75-C1588DC9AB47}" type="pres">
      <dgm:prSet presAssocID="{28404D89-B200-4098-BBAD-C99E5CF28F32}" presName="Name35" presStyleLbl="parChTrans1D3" presStyleIdx="0" presStyleCnt="1"/>
      <dgm:spPr/>
      <dgm:t>
        <a:bodyPr/>
        <a:lstStyle/>
        <a:p>
          <a:endParaRPr lang="es-ES"/>
        </a:p>
      </dgm:t>
    </dgm:pt>
    <dgm:pt modelId="{D1A91270-8BB7-4F71-9221-A009F7FFD03D}" type="pres">
      <dgm:prSet presAssocID="{CDF052C4-A8AB-4202-8058-7C76BD39B4F7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A620A81-FB2B-4BBA-9ACB-7173AA82032E}" type="pres">
      <dgm:prSet presAssocID="{CDF052C4-A8AB-4202-8058-7C76BD39B4F7}" presName="rootComposite" presStyleCnt="0"/>
      <dgm:spPr/>
      <dgm:t>
        <a:bodyPr/>
        <a:lstStyle/>
        <a:p>
          <a:endParaRPr lang="es-ES"/>
        </a:p>
      </dgm:t>
    </dgm:pt>
    <dgm:pt modelId="{02D8A9AB-F467-4DD9-BA4D-2EBE25A39280}" type="pres">
      <dgm:prSet presAssocID="{CDF052C4-A8AB-4202-8058-7C76BD39B4F7}" presName="rootText" presStyleLbl="node3" presStyleIdx="0" presStyleCnt="1" custScaleX="79504" custScaleY="7674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F785DA-36F2-47DA-8ED7-7160A188A469}" type="pres">
      <dgm:prSet presAssocID="{CDF052C4-A8AB-4202-8058-7C76BD39B4F7}" presName="rootConnector" presStyleLbl="node3" presStyleIdx="0" presStyleCnt="1"/>
      <dgm:spPr/>
      <dgm:t>
        <a:bodyPr/>
        <a:lstStyle/>
        <a:p>
          <a:endParaRPr lang="es-ES"/>
        </a:p>
      </dgm:t>
    </dgm:pt>
    <dgm:pt modelId="{1FB71CD5-E107-4CEE-88D9-C4DD75D772C1}" type="pres">
      <dgm:prSet presAssocID="{CDF052C4-A8AB-4202-8058-7C76BD39B4F7}" presName="hierChild4" presStyleCnt="0"/>
      <dgm:spPr/>
      <dgm:t>
        <a:bodyPr/>
        <a:lstStyle/>
        <a:p>
          <a:endParaRPr lang="es-ES"/>
        </a:p>
      </dgm:t>
    </dgm:pt>
    <dgm:pt modelId="{CB8B9A1D-DE8E-4A40-8429-14822C671A8A}" type="pres">
      <dgm:prSet presAssocID="{CDF052C4-A8AB-4202-8058-7C76BD39B4F7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EADCA2D1-3FF8-41A6-94FE-90489400AF31}" srcId="{41568039-9809-4B2B-BA51-64E0E23C2BBE}" destId="{CDF052C4-A8AB-4202-8058-7C76BD39B4F7}" srcOrd="0" destOrd="0" parTransId="{28404D89-B200-4098-BBAD-C99E5CF28F32}" sibTransId="{5151C3DC-C872-4F91-B6A0-6431876BB9B7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74E00FA0-F59D-4AF0-A98D-CFCEC0D1F25D}" type="presOf" srcId="{CDF052C4-A8AB-4202-8058-7C76BD39B4F7}" destId="{7CF785DA-36F2-47DA-8ED7-7160A188A469}" srcOrd="1" destOrd="0" presId="urn:microsoft.com/office/officeart/2005/8/layout/orgChart1"/>
    <dgm:cxn modelId="{96B36A6E-5598-45F4-AA52-BC584A5A57EF}" type="presOf" srcId="{28404D89-B200-4098-BBAD-C99E5CF28F32}" destId="{255617E7-BEEE-4D5E-8F75-C1588DC9AB4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47CD56CC-E241-4765-BB96-3528142BD85B}" type="presOf" srcId="{CDF052C4-A8AB-4202-8058-7C76BD39B4F7}" destId="{02D8A9AB-F467-4DD9-BA4D-2EBE25A39280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8F3BAC66-D711-4A6B-9287-09FA367DE08B}" type="presParOf" srcId="{DBDE0C42-B65A-4FF4-A1B6-4A7374870D94}" destId="{255617E7-BEEE-4D5E-8F75-C1588DC9AB47}" srcOrd="0" destOrd="0" presId="urn:microsoft.com/office/officeart/2005/8/layout/orgChart1"/>
    <dgm:cxn modelId="{FF2FFCA4-8601-4A16-9794-DD68DA7809AB}" type="presParOf" srcId="{DBDE0C42-B65A-4FF4-A1B6-4A7374870D94}" destId="{D1A91270-8BB7-4F71-9221-A009F7FFD03D}" srcOrd="1" destOrd="0" presId="urn:microsoft.com/office/officeart/2005/8/layout/orgChart1"/>
    <dgm:cxn modelId="{330E0178-8BE4-45F9-AF84-17F0BC133D5E}" type="presParOf" srcId="{D1A91270-8BB7-4F71-9221-A009F7FFD03D}" destId="{AA620A81-FB2B-4BBA-9ACB-7173AA82032E}" srcOrd="0" destOrd="0" presId="urn:microsoft.com/office/officeart/2005/8/layout/orgChart1"/>
    <dgm:cxn modelId="{97F30735-4300-4EEA-A755-5005E04FF354}" type="presParOf" srcId="{AA620A81-FB2B-4BBA-9ACB-7173AA82032E}" destId="{02D8A9AB-F467-4DD9-BA4D-2EBE25A39280}" srcOrd="0" destOrd="0" presId="urn:microsoft.com/office/officeart/2005/8/layout/orgChart1"/>
    <dgm:cxn modelId="{C5CA5FFC-5910-4CA6-A87B-1DFF33E0CE7A}" type="presParOf" srcId="{AA620A81-FB2B-4BBA-9ACB-7173AA82032E}" destId="{7CF785DA-36F2-47DA-8ED7-7160A188A469}" srcOrd="1" destOrd="0" presId="urn:microsoft.com/office/officeart/2005/8/layout/orgChart1"/>
    <dgm:cxn modelId="{CAC878C0-CCF6-480D-A2F9-3BAB7B4FE1AF}" type="presParOf" srcId="{D1A91270-8BB7-4F71-9221-A009F7FFD03D}" destId="{1FB71CD5-E107-4CEE-88D9-C4DD75D772C1}" srcOrd="1" destOrd="0" presId="urn:microsoft.com/office/officeart/2005/8/layout/orgChart1"/>
    <dgm:cxn modelId="{F6AADF1C-1E97-46F2-83C4-3E62AEC78FEA}" type="presParOf" srcId="{D1A91270-8BB7-4F71-9221-A009F7FFD03D}" destId="{CB8B9A1D-DE8E-4A40-8429-14822C671A8A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latin typeface="Calibri" panose="020F0502020204030204" pitchFamily="34" charset="0"/>
            </a:rPr>
            <a:t>Auxiliar Administrativo(a)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latin typeface="Calibri" panose="020F0502020204030204" pitchFamily="34" charset="0"/>
            </a:rPr>
            <a:t>Jefe(a) de CISEC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ECA9178-B184-4878-8C7B-C8CED005681B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altLang="es-MX" sz="1200" dirty="0" smtClean="0">
              <a:latin typeface="Calibri" panose="020F0502020204030204" pitchFamily="34" charset="0"/>
            </a:rPr>
            <a:t>Analistas</a:t>
          </a:r>
        </a:p>
      </dgm:t>
    </dgm:pt>
    <dgm:pt modelId="{AC7B819B-5F02-48F1-98F4-BEB007DCE18B}" type="parTrans" cxnId="{36B4DEE7-48C7-4840-8C85-3681D2FB5A4F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E35F0A32-3104-4873-9F75-C91242DDCAAF}" type="sibTrans" cxnId="{36B4DEE7-48C7-4840-8C85-3681D2FB5A4F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421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2" custScaleX="129357" custScaleY="10348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90D11073-985B-4B1D-ACC6-DB32508BF97E}" type="pres">
      <dgm:prSet presAssocID="{AC7B819B-5F02-48F1-98F4-BEB007DCE18B}" presName="Name37" presStyleLbl="parChTrans1D2" presStyleIdx="1" presStyleCnt="2"/>
      <dgm:spPr/>
      <dgm:t>
        <a:bodyPr/>
        <a:lstStyle/>
        <a:p>
          <a:endParaRPr lang="es-ES"/>
        </a:p>
      </dgm:t>
    </dgm:pt>
    <dgm:pt modelId="{B37B6F50-E2CC-4DEB-B115-CA2117F17607}" type="pres">
      <dgm:prSet presAssocID="{AECA9178-B184-4878-8C7B-C8CED005681B}" presName="hierRoot2" presStyleCnt="0">
        <dgm:presLayoutVars>
          <dgm:hierBranch val="init"/>
        </dgm:presLayoutVars>
      </dgm:prSet>
      <dgm:spPr/>
    </dgm:pt>
    <dgm:pt modelId="{3C8C9086-85C1-4372-BF95-F7F5C3637B3B}" type="pres">
      <dgm:prSet presAssocID="{AECA9178-B184-4878-8C7B-C8CED005681B}" presName="rootComposite" presStyleCnt="0"/>
      <dgm:spPr/>
    </dgm:pt>
    <dgm:pt modelId="{DE0D60FB-24F6-4C7A-9B88-C85805C16292}" type="pres">
      <dgm:prSet presAssocID="{AECA9178-B184-4878-8C7B-C8CED005681B}" presName="rootText" presStyleLbl="node2" presStyleIdx="1" presStyleCnt="2" custScaleX="129357" custScaleY="10348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726B7E-D734-4D65-8C06-88BBFB769EC9}" type="pres">
      <dgm:prSet presAssocID="{AECA9178-B184-4878-8C7B-C8CED005681B}" presName="rootConnector" presStyleLbl="node2" presStyleIdx="1" presStyleCnt="2"/>
      <dgm:spPr/>
      <dgm:t>
        <a:bodyPr/>
        <a:lstStyle/>
        <a:p>
          <a:endParaRPr lang="es-ES"/>
        </a:p>
      </dgm:t>
    </dgm:pt>
    <dgm:pt modelId="{DA8E21FA-BF62-4003-834D-1E9E5E162193}" type="pres">
      <dgm:prSet presAssocID="{AECA9178-B184-4878-8C7B-C8CED005681B}" presName="hierChild4" presStyleCnt="0"/>
      <dgm:spPr/>
    </dgm:pt>
    <dgm:pt modelId="{ED15F39D-D04A-485B-B372-6860F77C3764}" type="pres">
      <dgm:prSet presAssocID="{AECA9178-B184-4878-8C7B-C8CED005681B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39BDCB3F-2595-4E8D-9BDE-5FCB2C5D85A5}" type="presOf" srcId="{AC7B819B-5F02-48F1-98F4-BEB007DCE18B}" destId="{90D11073-985B-4B1D-ACC6-DB32508BF97E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1E0EAB11-FB5E-4292-A264-7481641CF7DE}" type="presOf" srcId="{AECA9178-B184-4878-8C7B-C8CED005681B}" destId="{AA726B7E-D734-4D65-8C06-88BBFB769EC9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17A85B3B-0E81-4C89-BA00-9CF26E76F68B}" type="presOf" srcId="{AECA9178-B184-4878-8C7B-C8CED005681B}" destId="{DE0D60FB-24F6-4C7A-9B88-C85805C16292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36B4DEE7-48C7-4840-8C85-3681D2FB5A4F}" srcId="{9DEA55C1-E59C-4B5B-90DC-1D0B54C2B20C}" destId="{AECA9178-B184-4878-8C7B-C8CED005681B}" srcOrd="1" destOrd="0" parTransId="{AC7B819B-5F02-48F1-98F4-BEB007DCE18B}" sibTransId="{E35F0A32-3104-4873-9F75-C91242DDCAAF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958F6FEC-5982-485C-A872-3B7B370AB6F7}" type="presParOf" srcId="{05E8A0F8-8F4A-4D16-B455-9B21EE5D83FA}" destId="{90D11073-985B-4B1D-ACC6-DB32508BF97E}" srcOrd="2" destOrd="0" presId="urn:microsoft.com/office/officeart/2005/8/layout/orgChart1"/>
    <dgm:cxn modelId="{28A202F7-BC6E-4D23-A4D7-BC25BE069B4E}" type="presParOf" srcId="{05E8A0F8-8F4A-4D16-B455-9B21EE5D83FA}" destId="{B37B6F50-E2CC-4DEB-B115-CA2117F17607}" srcOrd="3" destOrd="0" presId="urn:microsoft.com/office/officeart/2005/8/layout/orgChart1"/>
    <dgm:cxn modelId="{2080DCDB-5642-4B1A-B914-538CBF3F538F}" type="presParOf" srcId="{B37B6F50-E2CC-4DEB-B115-CA2117F17607}" destId="{3C8C9086-85C1-4372-BF95-F7F5C3637B3B}" srcOrd="0" destOrd="0" presId="urn:microsoft.com/office/officeart/2005/8/layout/orgChart1"/>
    <dgm:cxn modelId="{D683F318-8775-41AF-B9B5-82ADD7BBA19B}" type="presParOf" srcId="{3C8C9086-85C1-4372-BF95-F7F5C3637B3B}" destId="{DE0D60FB-24F6-4C7A-9B88-C85805C16292}" srcOrd="0" destOrd="0" presId="urn:microsoft.com/office/officeart/2005/8/layout/orgChart1"/>
    <dgm:cxn modelId="{79FF47D8-8325-4B04-8586-251F014D5B20}" type="presParOf" srcId="{3C8C9086-85C1-4372-BF95-F7F5C3637B3B}" destId="{AA726B7E-D734-4D65-8C06-88BBFB769EC9}" srcOrd="1" destOrd="0" presId="urn:microsoft.com/office/officeart/2005/8/layout/orgChart1"/>
    <dgm:cxn modelId="{B4E0E945-7C6D-49EE-A6CB-54A4CEFDAADC}" type="presParOf" srcId="{B37B6F50-E2CC-4DEB-B115-CA2117F17607}" destId="{DA8E21FA-BF62-4003-834D-1E9E5E162193}" srcOrd="1" destOrd="0" presId="urn:microsoft.com/office/officeart/2005/8/layout/orgChart1"/>
    <dgm:cxn modelId="{E6F2E9E9-B314-4638-B625-84EB3D197C85}" type="presParOf" srcId="{B37B6F50-E2CC-4DEB-B115-CA2117F17607}" destId="{ED15F39D-D04A-485B-B372-6860F77C376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Administrativo(a) 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Coordinador(a)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de FORTASEG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421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1" custScaleX="1421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Control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Presupuestal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Coordinador(a) de</a:t>
          </a:r>
          <a:endParaRPr lang="es-MX" altLang="es-MX" sz="1200" dirty="0" smtClean="0">
            <a:latin typeface="Calibri" panose="020F0502020204030204" pitchFamily="34" charset="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Recursos Financieros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Control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Contable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Secretaria(o) D</a:t>
          </a:r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165E91-96BF-4A01-9961-A8CB8CC0CBE2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Supervisor(a)</a:t>
          </a:r>
        </a:p>
      </dgm:t>
    </dgm:pt>
    <dgm:pt modelId="{A503C271-4AFE-414B-91F0-604F4D5E9C77}" type="par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7819D48-9169-49E7-A25C-F031E1664D59}" type="sib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BEF4DCC-56A0-464F-81F8-619E9E2B7C63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latin typeface="Calibri" panose="020F0502020204030204" pitchFamily="34" charset="0"/>
            </a:rPr>
            <a:t>Analista</a:t>
          </a:r>
        </a:p>
      </dgm:t>
    </dgm:pt>
    <dgm:pt modelId="{774F6CA2-A695-4BF5-BDF0-3A1E107BBCE4}" type="parTrans" cxnId="{241A48B3-0B41-42A7-8C64-3E54BA426BED}">
      <dgm:prSet/>
      <dgm:spPr/>
      <dgm:t>
        <a:bodyPr/>
        <a:lstStyle/>
        <a:p>
          <a:endParaRPr lang="es-ES" sz="1200"/>
        </a:p>
      </dgm:t>
    </dgm:pt>
    <dgm:pt modelId="{32CF0190-52B1-4F2C-811C-4E01D5B689A9}" type="sibTrans" cxnId="{241A48B3-0B41-42A7-8C64-3E54BA426BED}">
      <dgm:prSet/>
      <dgm:spPr/>
      <dgm:t>
        <a:bodyPr/>
        <a:lstStyle/>
        <a:p>
          <a:endParaRPr lang="es-ES" sz="1200"/>
        </a:p>
      </dgm:t>
    </dgm:pt>
    <dgm:pt modelId="{0F5B819E-3FAE-42D4-96EB-666CDED0D9C7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latin typeface="Calibri" panose="020F0502020204030204" pitchFamily="34" charset="0"/>
            </a:rPr>
            <a:t>Auxiliar Administrativo(a)</a:t>
          </a:r>
        </a:p>
      </dgm:t>
    </dgm:pt>
    <dgm:pt modelId="{6A808CED-9AAE-432F-A257-DAD525AB651E}" type="parTrans" cxnId="{AD851195-AA0E-4B6F-8FE5-83D6993B3D88}">
      <dgm:prSet/>
      <dgm:spPr/>
      <dgm:t>
        <a:bodyPr/>
        <a:lstStyle/>
        <a:p>
          <a:endParaRPr lang="es-ES" sz="1200"/>
        </a:p>
      </dgm:t>
    </dgm:pt>
    <dgm:pt modelId="{2D2A5C16-73CE-418E-8627-557B17851B35}" type="sibTrans" cxnId="{AD851195-AA0E-4B6F-8FE5-83D6993B3D88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3598" custLinFactNeighborX="93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2" custScaleX="123848" custScaleY="99078" custLinFactNeighborY="15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8BFB8999-73A9-44B1-AA92-382529752033}" type="pres">
      <dgm:prSet presAssocID="{47A1A986-6A79-4F06-81D7-0797492C402A}" presName="Name35" presStyleLbl="parChTrans1D3" presStyleIdx="0" presStyleCnt="4"/>
      <dgm:spPr/>
      <dgm:t>
        <a:bodyPr/>
        <a:lstStyle/>
        <a:p>
          <a:endParaRPr lang="es-MX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48D77BB-C19B-4FF9-A754-5CC996871563}" type="pres">
      <dgm:prSet presAssocID="{C9164B4A-AF73-4AF4-AEC8-DDBCA5FC2C84}" presName="rootComposite" presStyleCnt="0"/>
      <dgm:spPr/>
      <dgm:t>
        <a:bodyPr/>
        <a:lstStyle/>
        <a:p>
          <a:endParaRPr lang="es-ES"/>
        </a:p>
      </dgm:t>
    </dgm:pt>
    <dgm:pt modelId="{20209728-DAC1-434F-A34D-4E2CFBD35B6A}" type="pres">
      <dgm:prSet presAssocID="{C9164B4A-AF73-4AF4-AEC8-DDBCA5FC2C84}" presName="rootText" presStyleLbl="node3" presStyleIdx="0" presStyleCnt="4" custScaleY="99078" custLinFactNeighborY="15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3" presStyleIdx="0" presStyleCnt="4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  <dgm:t>
        <a:bodyPr/>
        <a:lstStyle/>
        <a:p>
          <a:endParaRPr lang="es-ES"/>
        </a:p>
      </dgm:t>
    </dgm:pt>
    <dgm:pt modelId="{D7D195D7-48CD-483A-8AAC-3C4F987F87A1}" type="pres">
      <dgm:prSet presAssocID="{C9164B4A-AF73-4AF4-AEC8-DDBCA5FC2C84}" presName="hierChild5" presStyleCnt="0"/>
      <dgm:spPr/>
      <dgm:t>
        <a:bodyPr/>
        <a:lstStyle/>
        <a:p>
          <a:endParaRPr lang="es-ES"/>
        </a:p>
      </dgm:t>
    </dgm:pt>
    <dgm:pt modelId="{38EA3487-94BE-4610-8C4A-4F1B26D4CCB5}" type="pres">
      <dgm:prSet presAssocID="{6A808CED-9AAE-432F-A257-DAD525AB651E}" presName="Name35" presStyleLbl="parChTrans1D3" presStyleIdx="1" presStyleCnt="4"/>
      <dgm:spPr/>
      <dgm:t>
        <a:bodyPr/>
        <a:lstStyle/>
        <a:p>
          <a:endParaRPr lang="es-ES"/>
        </a:p>
      </dgm:t>
    </dgm:pt>
    <dgm:pt modelId="{BC51A85C-4F86-442A-BAFB-803152D81487}" type="pres">
      <dgm:prSet presAssocID="{0F5B819E-3FAE-42D4-96EB-666CDED0D9C7}" presName="hierRoot2" presStyleCnt="0">
        <dgm:presLayoutVars>
          <dgm:hierBranch val="init"/>
        </dgm:presLayoutVars>
      </dgm:prSet>
      <dgm:spPr/>
    </dgm:pt>
    <dgm:pt modelId="{7999C9DE-899A-440E-A4A9-5CADB03CA07E}" type="pres">
      <dgm:prSet presAssocID="{0F5B819E-3FAE-42D4-96EB-666CDED0D9C7}" presName="rootComposite" presStyleCnt="0"/>
      <dgm:spPr/>
    </dgm:pt>
    <dgm:pt modelId="{DB7B1CD0-0032-4322-B0FA-3D6C1FD96D8F}" type="pres">
      <dgm:prSet presAssocID="{0F5B819E-3FAE-42D4-96EB-666CDED0D9C7}" presName="rootText" presStyleLbl="node3" presStyleIdx="1" presStyleCnt="4" custScaleY="99078" custLinFactNeighborY="187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3723FA0-8E62-462E-BEA2-9A4D9C536DA6}" type="pres">
      <dgm:prSet presAssocID="{0F5B819E-3FAE-42D4-96EB-666CDED0D9C7}" presName="rootConnector" presStyleLbl="node3" presStyleIdx="1" presStyleCnt="4"/>
      <dgm:spPr/>
      <dgm:t>
        <a:bodyPr/>
        <a:lstStyle/>
        <a:p>
          <a:endParaRPr lang="es-ES"/>
        </a:p>
      </dgm:t>
    </dgm:pt>
    <dgm:pt modelId="{6FA62384-C74E-428D-88AA-E37E63232D95}" type="pres">
      <dgm:prSet presAssocID="{0F5B819E-3FAE-42D4-96EB-666CDED0D9C7}" presName="hierChild4" presStyleCnt="0"/>
      <dgm:spPr/>
    </dgm:pt>
    <dgm:pt modelId="{59681CAE-910A-4E34-B5DD-0D67B47B725C}" type="pres">
      <dgm:prSet presAssocID="{0F5B819E-3FAE-42D4-96EB-666CDED0D9C7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2" custScaleX="123848" custScaleY="99078" custLinFactNeighborY="141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3833722C-E22F-4512-B992-568CDE65EB88}" type="pres">
      <dgm:prSet presAssocID="{A503C271-4AFE-414B-91F0-604F4D5E9C77}" presName="Name35" presStyleLbl="parChTrans1D3" presStyleIdx="2" presStyleCnt="4"/>
      <dgm:spPr/>
      <dgm:t>
        <a:bodyPr/>
        <a:lstStyle/>
        <a:p>
          <a:endParaRPr lang="es-MX"/>
        </a:p>
      </dgm:t>
    </dgm:pt>
    <dgm:pt modelId="{1144D930-7D8C-49FA-B589-F86C6D118904}" type="pres">
      <dgm:prSet presAssocID="{08165E91-96BF-4A01-9961-A8CB8CC0CBE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4894D4FF-66AC-4158-8130-C4BC9741F635}" type="pres">
      <dgm:prSet presAssocID="{08165E91-96BF-4A01-9961-A8CB8CC0CBE2}" presName="rootComposite" presStyleCnt="0"/>
      <dgm:spPr/>
      <dgm:t>
        <a:bodyPr/>
        <a:lstStyle/>
        <a:p>
          <a:endParaRPr lang="es-ES"/>
        </a:p>
      </dgm:t>
    </dgm:pt>
    <dgm:pt modelId="{CA22AC9C-FB9D-4189-A739-12E3BC5D1215}" type="pres">
      <dgm:prSet presAssocID="{08165E91-96BF-4A01-9961-A8CB8CC0CBE2}" presName="rootText" presStyleLbl="node3" presStyleIdx="2" presStyleCnt="4" custScaleY="99078" custLinFactNeighborY="30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DF8A954-97BD-407C-B33F-1CA662E2FF31}" type="pres">
      <dgm:prSet presAssocID="{08165E91-96BF-4A01-9961-A8CB8CC0CBE2}" presName="rootConnector" presStyleLbl="node3" presStyleIdx="2" presStyleCnt="4"/>
      <dgm:spPr/>
      <dgm:t>
        <a:bodyPr/>
        <a:lstStyle/>
        <a:p>
          <a:endParaRPr lang="es-ES"/>
        </a:p>
      </dgm:t>
    </dgm:pt>
    <dgm:pt modelId="{29E5C785-FAE2-40E7-BFBB-FFB24F0CA3DF}" type="pres">
      <dgm:prSet presAssocID="{08165E91-96BF-4A01-9961-A8CB8CC0CBE2}" presName="hierChild4" presStyleCnt="0"/>
      <dgm:spPr/>
      <dgm:t>
        <a:bodyPr/>
        <a:lstStyle/>
        <a:p>
          <a:endParaRPr lang="es-ES"/>
        </a:p>
      </dgm:t>
    </dgm:pt>
    <dgm:pt modelId="{73AA1777-832A-49DA-9575-7F0499A779B8}" type="pres">
      <dgm:prSet presAssocID="{08165E91-96BF-4A01-9961-A8CB8CC0CBE2}" presName="hierChild5" presStyleCnt="0"/>
      <dgm:spPr/>
      <dgm:t>
        <a:bodyPr/>
        <a:lstStyle/>
        <a:p>
          <a:endParaRPr lang="es-ES"/>
        </a:p>
      </dgm:t>
    </dgm:pt>
    <dgm:pt modelId="{014ED720-B58C-4FA1-B7C2-279755DFFD63}" type="pres">
      <dgm:prSet presAssocID="{774F6CA2-A695-4BF5-BDF0-3A1E107BBCE4}" presName="Name35" presStyleLbl="parChTrans1D3" presStyleIdx="3" presStyleCnt="4"/>
      <dgm:spPr/>
      <dgm:t>
        <a:bodyPr/>
        <a:lstStyle/>
        <a:p>
          <a:endParaRPr lang="es-ES"/>
        </a:p>
      </dgm:t>
    </dgm:pt>
    <dgm:pt modelId="{B4ABE62A-2C7F-4DAE-B56E-B7822622C4AB}" type="pres">
      <dgm:prSet presAssocID="{4BEF4DCC-56A0-464F-81F8-619E9E2B7C63}" presName="hierRoot2" presStyleCnt="0">
        <dgm:presLayoutVars>
          <dgm:hierBranch val="init"/>
        </dgm:presLayoutVars>
      </dgm:prSet>
      <dgm:spPr/>
    </dgm:pt>
    <dgm:pt modelId="{D859040F-E4EB-49FB-BEDA-22071E1E82B1}" type="pres">
      <dgm:prSet presAssocID="{4BEF4DCC-56A0-464F-81F8-619E9E2B7C63}" presName="rootComposite" presStyleCnt="0"/>
      <dgm:spPr/>
    </dgm:pt>
    <dgm:pt modelId="{D6951A66-9854-4D0D-A492-17A987FE293C}" type="pres">
      <dgm:prSet presAssocID="{4BEF4DCC-56A0-464F-81F8-619E9E2B7C63}" presName="rootText" presStyleLbl="node3" presStyleIdx="3" presStyleCnt="4" custScaleY="99078" custLinFactNeighborY="36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42B78B3-D326-47F7-97F6-BB94BB43D1E6}" type="pres">
      <dgm:prSet presAssocID="{4BEF4DCC-56A0-464F-81F8-619E9E2B7C63}" presName="rootConnector" presStyleLbl="node3" presStyleIdx="3" presStyleCnt="4"/>
      <dgm:spPr/>
      <dgm:t>
        <a:bodyPr/>
        <a:lstStyle/>
        <a:p>
          <a:endParaRPr lang="es-ES"/>
        </a:p>
      </dgm:t>
    </dgm:pt>
    <dgm:pt modelId="{4B2B529E-ED3B-4665-998B-B89F738BDACB}" type="pres">
      <dgm:prSet presAssocID="{4BEF4DCC-56A0-464F-81F8-619E9E2B7C63}" presName="hierChild4" presStyleCnt="0"/>
      <dgm:spPr/>
    </dgm:pt>
    <dgm:pt modelId="{13DD2E46-7E56-42C8-B18A-D097041B9616}" type="pres">
      <dgm:prSet presAssocID="{4BEF4DCC-56A0-464F-81F8-619E9E2B7C63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153354D0-74DA-4CE7-9563-A43094CCF3C0}" srcId="{80C91609-4155-490D-A93A-2840363F77EF}" destId="{08165E91-96BF-4A01-9961-A8CB8CC0CBE2}" srcOrd="0" destOrd="0" parTransId="{A503C271-4AFE-414B-91F0-604F4D5E9C77}" sibTransId="{B7819D48-9169-49E7-A25C-F031E1664D59}"/>
    <dgm:cxn modelId="{6BB0E34C-2253-47FB-976E-50F39E05CD0E}" type="presOf" srcId="{0F5B819E-3FAE-42D4-96EB-666CDED0D9C7}" destId="{DB7B1CD0-0032-4322-B0FA-3D6C1FD96D8F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1DD46941-3FEF-48FC-BB25-12257B9B8FBA}" type="presOf" srcId="{4BEF4DCC-56A0-464F-81F8-619E9E2B7C63}" destId="{D6951A66-9854-4D0D-A492-17A987FE293C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6DA2F85E-E781-401B-9C03-70A93A95B751}" type="presOf" srcId="{A503C271-4AFE-414B-91F0-604F4D5E9C77}" destId="{3833722C-E22F-4512-B992-568CDE65EB88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FEF8BE9C-31B2-4ED5-8B84-F5E0CDFB5CEB}" type="presOf" srcId="{0F5B819E-3FAE-42D4-96EB-666CDED0D9C7}" destId="{23723FA0-8E62-462E-BEA2-9A4D9C536DA6}" srcOrd="1" destOrd="0" presId="urn:microsoft.com/office/officeart/2005/8/layout/orgChart1"/>
    <dgm:cxn modelId="{CD232BD6-D083-471F-BB73-0E74D944215F}" type="presOf" srcId="{47A1A986-6A79-4F06-81D7-0797492C402A}" destId="{8BFB8999-73A9-44B1-AA92-382529752033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D851195-AA0E-4B6F-8FE5-83D6993B3D88}" srcId="{41568039-9809-4B2B-BA51-64E0E23C2BBE}" destId="{0F5B819E-3FAE-42D4-96EB-666CDED0D9C7}" srcOrd="1" destOrd="0" parTransId="{6A808CED-9AAE-432F-A257-DAD525AB651E}" sibTransId="{2D2A5C16-73CE-418E-8627-557B17851B35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6C58B754-97B3-4DA1-AA48-358C88CAFE95}" type="presOf" srcId="{6A808CED-9AAE-432F-A257-DAD525AB651E}" destId="{38EA3487-94BE-4610-8C4A-4F1B26D4CCB5}" srcOrd="0" destOrd="0" presId="urn:microsoft.com/office/officeart/2005/8/layout/orgChart1"/>
    <dgm:cxn modelId="{776356B2-56A7-4CE0-AB48-C8C411F089B5}" type="presOf" srcId="{08165E91-96BF-4A01-9961-A8CB8CC0CBE2}" destId="{CA22AC9C-FB9D-4189-A739-12E3BC5D1215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1A48B3-0B41-42A7-8C64-3E54BA426BED}" srcId="{80C91609-4155-490D-A93A-2840363F77EF}" destId="{4BEF4DCC-56A0-464F-81F8-619E9E2B7C63}" srcOrd="1" destOrd="0" parTransId="{774F6CA2-A695-4BF5-BDF0-3A1E107BBCE4}" sibTransId="{32CF0190-52B1-4F2C-811C-4E01D5B689A9}"/>
    <dgm:cxn modelId="{5AF7591F-25DD-4CF2-B208-0497A6F518DA}" type="presOf" srcId="{774F6CA2-A695-4BF5-BDF0-3A1E107BBCE4}" destId="{014ED720-B58C-4FA1-B7C2-279755DFFD63}" srcOrd="0" destOrd="0" presId="urn:microsoft.com/office/officeart/2005/8/layout/orgChart1"/>
    <dgm:cxn modelId="{3BCE75AE-D403-425D-B394-7BE2CE86EBF0}" type="presOf" srcId="{C9164B4A-AF73-4AF4-AEC8-DDBCA5FC2C84}" destId="{20209728-DAC1-434F-A34D-4E2CFBD35B6A}" srcOrd="0" destOrd="0" presId="urn:microsoft.com/office/officeart/2005/8/layout/orgChart1"/>
    <dgm:cxn modelId="{723DB72E-EC35-4605-85EC-D272369856B6}" type="presOf" srcId="{4BEF4DCC-56A0-464F-81F8-619E9E2B7C63}" destId="{242B78B3-D326-47F7-97F6-BB94BB43D1E6}" srcOrd="1" destOrd="0" presId="urn:microsoft.com/office/officeart/2005/8/layout/orgChart1"/>
    <dgm:cxn modelId="{D84044A2-603E-42B4-BCC4-1A0A6C8490E0}" type="presOf" srcId="{08165E91-96BF-4A01-9961-A8CB8CC0CBE2}" destId="{1DF8A954-97BD-407C-B33F-1CA662E2FF31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6F1906EA-E1EE-49EC-9E7D-AD7BDD07FB8E}" type="presOf" srcId="{C9164B4A-AF73-4AF4-AEC8-DDBCA5FC2C84}" destId="{D60CB473-E104-416F-A6D5-692E30236A62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A853C5E0-A914-46D2-8C3C-64065256DC7D}" type="presParOf" srcId="{DBDE0C42-B65A-4FF4-A1B6-4A7374870D94}" destId="{8BFB8999-73A9-44B1-AA92-382529752033}" srcOrd="0" destOrd="0" presId="urn:microsoft.com/office/officeart/2005/8/layout/orgChart1"/>
    <dgm:cxn modelId="{BB2E2171-D4A3-4F16-AFD8-9B2A2C3E2382}" type="presParOf" srcId="{DBDE0C42-B65A-4FF4-A1B6-4A7374870D94}" destId="{00D7B987-62E0-42AF-B628-10D5D0E09E74}" srcOrd="1" destOrd="0" presId="urn:microsoft.com/office/officeart/2005/8/layout/orgChart1"/>
    <dgm:cxn modelId="{86049DD4-BB84-4665-AA6C-B59029478B7C}" type="presParOf" srcId="{00D7B987-62E0-42AF-B628-10D5D0E09E74}" destId="{648D77BB-C19B-4FF9-A754-5CC996871563}" srcOrd="0" destOrd="0" presId="urn:microsoft.com/office/officeart/2005/8/layout/orgChart1"/>
    <dgm:cxn modelId="{5E51FA2D-D319-4382-B89F-7C59E3350E1A}" type="presParOf" srcId="{648D77BB-C19B-4FF9-A754-5CC996871563}" destId="{20209728-DAC1-434F-A34D-4E2CFBD35B6A}" srcOrd="0" destOrd="0" presId="urn:microsoft.com/office/officeart/2005/8/layout/orgChart1"/>
    <dgm:cxn modelId="{880DCDD3-9CFD-478B-B4D8-024862DC04E0}" type="presParOf" srcId="{648D77BB-C19B-4FF9-A754-5CC996871563}" destId="{D60CB473-E104-416F-A6D5-692E30236A62}" srcOrd="1" destOrd="0" presId="urn:microsoft.com/office/officeart/2005/8/layout/orgChart1"/>
    <dgm:cxn modelId="{7A256398-6733-48E6-A13B-C8B56DB17844}" type="presParOf" srcId="{00D7B987-62E0-42AF-B628-10D5D0E09E74}" destId="{B45C4C9C-68BD-4B16-B348-1A2EC0D90A88}" srcOrd="1" destOrd="0" presId="urn:microsoft.com/office/officeart/2005/8/layout/orgChart1"/>
    <dgm:cxn modelId="{4A91ED0D-FC22-4450-B694-158C5C7D3735}" type="presParOf" srcId="{00D7B987-62E0-42AF-B628-10D5D0E09E74}" destId="{D7D195D7-48CD-483A-8AAC-3C4F987F87A1}" srcOrd="2" destOrd="0" presId="urn:microsoft.com/office/officeart/2005/8/layout/orgChart1"/>
    <dgm:cxn modelId="{142043E4-E5A2-4A14-BC38-40AEF5BC0089}" type="presParOf" srcId="{DBDE0C42-B65A-4FF4-A1B6-4A7374870D94}" destId="{38EA3487-94BE-4610-8C4A-4F1B26D4CCB5}" srcOrd="2" destOrd="0" presId="urn:microsoft.com/office/officeart/2005/8/layout/orgChart1"/>
    <dgm:cxn modelId="{DF8B4D7D-C1C5-49F8-93E7-F104E35ECC8F}" type="presParOf" srcId="{DBDE0C42-B65A-4FF4-A1B6-4A7374870D94}" destId="{BC51A85C-4F86-442A-BAFB-803152D81487}" srcOrd="3" destOrd="0" presId="urn:microsoft.com/office/officeart/2005/8/layout/orgChart1"/>
    <dgm:cxn modelId="{13A8577C-2791-45BE-B3E9-F8AF5E6FD087}" type="presParOf" srcId="{BC51A85C-4F86-442A-BAFB-803152D81487}" destId="{7999C9DE-899A-440E-A4A9-5CADB03CA07E}" srcOrd="0" destOrd="0" presId="urn:microsoft.com/office/officeart/2005/8/layout/orgChart1"/>
    <dgm:cxn modelId="{54867129-2A52-47C5-BC4B-AB16673B8746}" type="presParOf" srcId="{7999C9DE-899A-440E-A4A9-5CADB03CA07E}" destId="{DB7B1CD0-0032-4322-B0FA-3D6C1FD96D8F}" srcOrd="0" destOrd="0" presId="urn:microsoft.com/office/officeart/2005/8/layout/orgChart1"/>
    <dgm:cxn modelId="{8034F800-2880-4F10-91AA-72442BB5EA0D}" type="presParOf" srcId="{7999C9DE-899A-440E-A4A9-5CADB03CA07E}" destId="{23723FA0-8E62-462E-BEA2-9A4D9C536DA6}" srcOrd="1" destOrd="0" presId="urn:microsoft.com/office/officeart/2005/8/layout/orgChart1"/>
    <dgm:cxn modelId="{259F6D6D-D456-45C6-B159-6C42528D111B}" type="presParOf" srcId="{BC51A85C-4F86-442A-BAFB-803152D81487}" destId="{6FA62384-C74E-428D-88AA-E37E63232D95}" srcOrd="1" destOrd="0" presId="urn:microsoft.com/office/officeart/2005/8/layout/orgChart1"/>
    <dgm:cxn modelId="{57C6ECFB-A24C-45ED-AADB-6AAA128A95D8}" type="presParOf" srcId="{BC51A85C-4F86-442A-BAFB-803152D81487}" destId="{59681CAE-910A-4E34-B5DD-0D67B47B725C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D000EA8F-FA00-4779-8CC6-5EC4E7E00EC4}" type="presParOf" srcId="{0DCE5A2E-AABD-41D8-AB45-73FC6E777742}" destId="{3833722C-E22F-4512-B992-568CDE65EB88}" srcOrd="0" destOrd="0" presId="urn:microsoft.com/office/officeart/2005/8/layout/orgChart1"/>
    <dgm:cxn modelId="{F05B7D45-49D1-42B5-A0CB-B7CCFC39530B}" type="presParOf" srcId="{0DCE5A2E-AABD-41D8-AB45-73FC6E777742}" destId="{1144D930-7D8C-49FA-B589-F86C6D118904}" srcOrd="1" destOrd="0" presId="urn:microsoft.com/office/officeart/2005/8/layout/orgChart1"/>
    <dgm:cxn modelId="{85A69161-5AA9-4657-B483-E5D427750948}" type="presParOf" srcId="{1144D930-7D8C-49FA-B589-F86C6D118904}" destId="{4894D4FF-66AC-4158-8130-C4BC9741F635}" srcOrd="0" destOrd="0" presId="urn:microsoft.com/office/officeart/2005/8/layout/orgChart1"/>
    <dgm:cxn modelId="{FF4D6196-D036-4CD3-BCFA-6481219EAD0D}" type="presParOf" srcId="{4894D4FF-66AC-4158-8130-C4BC9741F635}" destId="{CA22AC9C-FB9D-4189-A739-12E3BC5D1215}" srcOrd="0" destOrd="0" presId="urn:microsoft.com/office/officeart/2005/8/layout/orgChart1"/>
    <dgm:cxn modelId="{C7798590-6710-49AD-986D-681D2F4302B0}" type="presParOf" srcId="{4894D4FF-66AC-4158-8130-C4BC9741F635}" destId="{1DF8A954-97BD-407C-B33F-1CA662E2FF31}" srcOrd="1" destOrd="0" presId="urn:microsoft.com/office/officeart/2005/8/layout/orgChart1"/>
    <dgm:cxn modelId="{27103688-2712-443F-9228-AECAAEC02D33}" type="presParOf" srcId="{1144D930-7D8C-49FA-B589-F86C6D118904}" destId="{29E5C785-FAE2-40E7-BFBB-FFB24F0CA3DF}" srcOrd="1" destOrd="0" presId="urn:microsoft.com/office/officeart/2005/8/layout/orgChart1"/>
    <dgm:cxn modelId="{B29321B7-5EB9-4243-A7BD-F5AF700C1B2A}" type="presParOf" srcId="{1144D930-7D8C-49FA-B589-F86C6D118904}" destId="{73AA1777-832A-49DA-9575-7F0499A779B8}" srcOrd="2" destOrd="0" presId="urn:microsoft.com/office/officeart/2005/8/layout/orgChart1"/>
    <dgm:cxn modelId="{D38FE6F4-EFC4-4527-A765-ADD60DACAD69}" type="presParOf" srcId="{0DCE5A2E-AABD-41D8-AB45-73FC6E777742}" destId="{014ED720-B58C-4FA1-B7C2-279755DFFD63}" srcOrd="2" destOrd="0" presId="urn:microsoft.com/office/officeart/2005/8/layout/orgChart1"/>
    <dgm:cxn modelId="{8E3C2E6D-01F2-486E-8B9C-132E1BA604B5}" type="presParOf" srcId="{0DCE5A2E-AABD-41D8-AB45-73FC6E777742}" destId="{B4ABE62A-2C7F-4DAE-B56E-B7822622C4AB}" srcOrd="3" destOrd="0" presId="urn:microsoft.com/office/officeart/2005/8/layout/orgChart1"/>
    <dgm:cxn modelId="{F2610C3F-F283-42E2-AECB-90C2C932056C}" type="presParOf" srcId="{B4ABE62A-2C7F-4DAE-B56E-B7822622C4AB}" destId="{D859040F-E4EB-49FB-BEDA-22071E1E82B1}" srcOrd="0" destOrd="0" presId="urn:microsoft.com/office/officeart/2005/8/layout/orgChart1"/>
    <dgm:cxn modelId="{5B081511-03A0-4F20-ACD2-C150C77F8493}" type="presParOf" srcId="{D859040F-E4EB-49FB-BEDA-22071E1E82B1}" destId="{D6951A66-9854-4D0D-A492-17A987FE293C}" srcOrd="0" destOrd="0" presId="urn:microsoft.com/office/officeart/2005/8/layout/orgChart1"/>
    <dgm:cxn modelId="{A6A9FDAA-1B4F-4ACF-A5A6-8C15F8E9F4EE}" type="presParOf" srcId="{D859040F-E4EB-49FB-BEDA-22071E1E82B1}" destId="{242B78B3-D326-47F7-97F6-BB94BB43D1E6}" srcOrd="1" destOrd="0" presId="urn:microsoft.com/office/officeart/2005/8/layout/orgChart1"/>
    <dgm:cxn modelId="{56C33241-2EE7-4068-B249-9C079CBBAEAF}" type="presParOf" srcId="{B4ABE62A-2C7F-4DAE-B56E-B7822622C4AB}" destId="{4B2B529E-ED3B-4665-998B-B89F738BDACB}" srcOrd="1" destOrd="0" presId="urn:microsoft.com/office/officeart/2005/8/layout/orgChart1"/>
    <dgm:cxn modelId="{650B3C56-78F6-405D-824B-5FF882E6D3B7}" type="presParOf" srcId="{B4ABE62A-2C7F-4DAE-B56E-B7822622C4AB}" destId="{13DD2E46-7E56-42C8-B18A-D097041B9616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Asuntos Internos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Analista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General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de Inspección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8191113-42DB-4890-A092-157D582761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Coordinador(a)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Comunicación Social</a:t>
          </a:r>
        </a:p>
      </dgm:t>
    </dgm:pt>
    <dgm:pt modelId="{173AD5D1-7C51-44E0-9895-7186223082A5}" type="par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8CE91F2-D3DD-4ECD-9A4B-0C8E2511002C}" type="sib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5759EBC8-BA3F-4BEC-BFBA-E1EF6444F35C}" type="asst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Asesor(a)</a:t>
          </a:r>
        </a:p>
      </dgm:t>
    </dgm:pt>
    <dgm:pt modelId="{938D2E46-8E4A-4B33-913C-B7BAEC928DBF}" type="parTrans" cxnId="{F8874324-B814-41F6-8F72-3BD01424621E}">
      <dgm:prSet/>
      <dgm:spPr/>
      <dgm:t>
        <a:bodyPr/>
        <a:lstStyle/>
        <a:p>
          <a:endParaRPr lang="es-ES" sz="1200"/>
        </a:p>
      </dgm:t>
    </dgm:pt>
    <dgm:pt modelId="{9A18F59B-869C-4193-ACC1-DD08FB4CFC09}" type="sibTrans" cxnId="{F8874324-B814-41F6-8F72-3BD01424621E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A7D480B0-4C73-431C-876E-C025808B2CAE}" type="pres">
      <dgm:prSet presAssocID="{173AD5D1-7C51-44E0-9895-7186223082A5}" presName="Name37" presStyleLbl="parChTrans1D2" presStyleIdx="1" presStyleCnt="4"/>
      <dgm:spPr/>
      <dgm:t>
        <a:bodyPr/>
        <a:lstStyle/>
        <a:p>
          <a:endParaRPr lang="es-MX"/>
        </a:p>
      </dgm:t>
    </dgm:pt>
    <dgm:pt modelId="{206D9773-916D-4CEC-A8A0-ED6F1EE506AC}" type="pres">
      <dgm:prSet presAssocID="{28191113-42DB-4890-A092-157D582761A1}" presName="hierRoot2" presStyleCnt="0">
        <dgm:presLayoutVars>
          <dgm:hierBranch val="init"/>
        </dgm:presLayoutVars>
      </dgm:prSet>
      <dgm:spPr/>
    </dgm:pt>
    <dgm:pt modelId="{3A82ABE9-2151-413C-B915-A5BB9790E28A}" type="pres">
      <dgm:prSet presAssocID="{28191113-42DB-4890-A092-157D582761A1}" presName="rootComposite" presStyleCnt="0"/>
      <dgm:spPr/>
    </dgm:pt>
    <dgm:pt modelId="{8A083F5A-ED43-4CA3-85E0-E3A0CBD8C9BA}" type="pres">
      <dgm:prSet presAssocID="{28191113-42DB-4890-A092-157D582761A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DC2F0C-8419-4302-B015-3D1AF6BC0E7C}" type="pres">
      <dgm:prSet presAssocID="{28191113-42DB-4890-A092-157D582761A1}" presName="rootConnector" presStyleLbl="node2" presStyleIdx="1" presStyleCnt="2"/>
      <dgm:spPr/>
      <dgm:t>
        <a:bodyPr/>
        <a:lstStyle/>
        <a:p>
          <a:endParaRPr lang="es-ES"/>
        </a:p>
      </dgm:t>
    </dgm:pt>
    <dgm:pt modelId="{5BC2F7E0-0FB5-4C83-A499-7741044B16C4}" type="pres">
      <dgm:prSet presAssocID="{28191113-42DB-4890-A092-157D582761A1}" presName="hierChild4" presStyleCnt="0"/>
      <dgm:spPr/>
    </dgm:pt>
    <dgm:pt modelId="{17CD3E3E-AA2B-42BD-96F6-5C2F972818EB}" type="pres">
      <dgm:prSet presAssocID="{28191113-42DB-4890-A092-157D582761A1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311221EF-281F-45E0-B29F-8FA0C097C95B}" type="pres">
      <dgm:prSet presAssocID="{938D2E46-8E4A-4B33-913C-B7BAEC928DBF}" presName="Name111" presStyleLbl="parChTrans1D2" presStyleIdx="3" presStyleCnt="4"/>
      <dgm:spPr/>
      <dgm:t>
        <a:bodyPr/>
        <a:lstStyle/>
        <a:p>
          <a:endParaRPr lang="es-ES"/>
        </a:p>
      </dgm:t>
    </dgm:pt>
    <dgm:pt modelId="{ECE595D0-09AB-4E57-BBCC-6D24CFBC3629}" type="pres">
      <dgm:prSet presAssocID="{5759EBC8-BA3F-4BEC-BFBA-E1EF6444F35C}" presName="hierRoot3" presStyleCnt="0">
        <dgm:presLayoutVars>
          <dgm:hierBranch val="init"/>
        </dgm:presLayoutVars>
      </dgm:prSet>
      <dgm:spPr/>
    </dgm:pt>
    <dgm:pt modelId="{4F60EE43-4B0B-490C-A0CB-809D9B846E62}" type="pres">
      <dgm:prSet presAssocID="{5759EBC8-BA3F-4BEC-BFBA-E1EF6444F35C}" presName="rootComposite3" presStyleCnt="0"/>
      <dgm:spPr/>
    </dgm:pt>
    <dgm:pt modelId="{28B7969A-AD4F-4559-BE49-5614ED8DD292}" type="pres">
      <dgm:prSet presAssocID="{5759EBC8-BA3F-4BEC-BFBA-E1EF6444F35C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85F4A92-9028-416E-8C10-44C6D452CD70}" type="pres">
      <dgm:prSet presAssocID="{5759EBC8-BA3F-4BEC-BFBA-E1EF6444F35C}" presName="rootConnector3" presStyleLbl="asst1" presStyleIdx="1" presStyleCnt="2"/>
      <dgm:spPr/>
      <dgm:t>
        <a:bodyPr/>
        <a:lstStyle/>
        <a:p>
          <a:endParaRPr lang="es-ES"/>
        </a:p>
      </dgm:t>
    </dgm:pt>
    <dgm:pt modelId="{F7F2756C-57A5-4480-A5D7-5938561366F0}" type="pres">
      <dgm:prSet presAssocID="{5759EBC8-BA3F-4BEC-BFBA-E1EF6444F35C}" presName="hierChild6" presStyleCnt="0"/>
      <dgm:spPr/>
    </dgm:pt>
    <dgm:pt modelId="{0DABD4CA-631D-4D9B-AEB5-C33B5122077E}" type="pres">
      <dgm:prSet presAssocID="{5759EBC8-BA3F-4BEC-BFBA-E1EF6444F35C}" presName="hierChild7" presStyleCnt="0"/>
      <dgm:spPr/>
    </dgm:pt>
  </dgm:ptLst>
  <dgm:cxnLst>
    <dgm:cxn modelId="{7617484C-664A-4AF0-9A04-72262C2E65EB}" type="presOf" srcId="{938D2E46-8E4A-4B33-913C-B7BAEC928DBF}" destId="{311221EF-281F-45E0-B29F-8FA0C097C95B}" srcOrd="0" destOrd="0" presId="urn:microsoft.com/office/officeart/2005/8/layout/orgChart1"/>
    <dgm:cxn modelId="{742D37DD-12A1-43CB-9043-50E14369379D}" srcId="{9DEA55C1-E59C-4B5B-90DC-1D0B54C2B20C}" destId="{28191113-42DB-4890-A092-157D582761A1}" srcOrd="3" destOrd="0" parTransId="{173AD5D1-7C51-44E0-9895-7186223082A5}" sibTransId="{08CE91F2-D3DD-4ECD-9A4B-0C8E2511002C}"/>
    <dgm:cxn modelId="{185080B7-42E1-4548-9726-52564D728B84}" type="presOf" srcId="{5759EBC8-BA3F-4BEC-BFBA-E1EF6444F35C}" destId="{785F4A92-9028-416E-8C10-44C6D452CD70}" srcOrd="1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18C424AC-0853-488D-956B-805E9BE12A0A}" type="presOf" srcId="{28191113-42DB-4890-A092-157D582761A1}" destId="{2EDC2F0C-8419-4302-B015-3D1AF6BC0E7C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F8874324-B814-41F6-8F72-3BD01424621E}" srcId="{9DEA55C1-E59C-4B5B-90DC-1D0B54C2B20C}" destId="{5759EBC8-BA3F-4BEC-BFBA-E1EF6444F35C}" srcOrd="2" destOrd="0" parTransId="{938D2E46-8E4A-4B33-913C-B7BAEC928DBF}" sibTransId="{9A18F59B-869C-4193-ACC1-DD08FB4CFC09}"/>
    <dgm:cxn modelId="{E8BECFB1-307D-4872-A659-8088B6AE1BAB}" type="presOf" srcId="{5759EBC8-BA3F-4BEC-BFBA-E1EF6444F35C}" destId="{28B7969A-AD4F-4559-BE49-5614ED8DD292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2C1719F-4BFC-4C91-9E3F-9B302CF028D5}" type="presOf" srcId="{28191113-42DB-4890-A092-157D582761A1}" destId="{8A083F5A-ED43-4CA3-85E0-E3A0CBD8C9BA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19134E6C-51A5-462E-8C77-A122FDB4F8C9}" type="presOf" srcId="{173AD5D1-7C51-44E0-9895-7186223082A5}" destId="{A7D480B0-4C73-431C-876E-C025808B2CAE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525F39F0-4838-4DF4-98E3-D72E91468E29}" type="presParOf" srcId="{05E8A0F8-8F4A-4D16-B455-9B21EE5D83FA}" destId="{A7D480B0-4C73-431C-876E-C025808B2CAE}" srcOrd="2" destOrd="0" presId="urn:microsoft.com/office/officeart/2005/8/layout/orgChart1"/>
    <dgm:cxn modelId="{E34F42A1-46CE-48CC-88E7-B198C0CEA7DD}" type="presParOf" srcId="{05E8A0F8-8F4A-4D16-B455-9B21EE5D83FA}" destId="{206D9773-916D-4CEC-A8A0-ED6F1EE506AC}" srcOrd="3" destOrd="0" presId="urn:microsoft.com/office/officeart/2005/8/layout/orgChart1"/>
    <dgm:cxn modelId="{3F1C1B08-EDE7-4350-A410-4965784C1DDD}" type="presParOf" srcId="{206D9773-916D-4CEC-A8A0-ED6F1EE506AC}" destId="{3A82ABE9-2151-413C-B915-A5BB9790E28A}" srcOrd="0" destOrd="0" presId="urn:microsoft.com/office/officeart/2005/8/layout/orgChart1"/>
    <dgm:cxn modelId="{3AEDD0A4-262B-45A8-ABBF-667B91C32C2E}" type="presParOf" srcId="{3A82ABE9-2151-413C-B915-A5BB9790E28A}" destId="{8A083F5A-ED43-4CA3-85E0-E3A0CBD8C9BA}" srcOrd="0" destOrd="0" presId="urn:microsoft.com/office/officeart/2005/8/layout/orgChart1"/>
    <dgm:cxn modelId="{9F393816-932E-4E52-9C3C-C954953103E1}" type="presParOf" srcId="{3A82ABE9-2151-413C-B915-A5BB9790E28A}" destId="{2EDC2F0C-8419-4302-B015-3D1AF6BC0E7C}" srcOrd="1" destOrd="0" presId="urn:microsoft.com/office/officeart/2005/8/layout/orgChart1"/>
    <dgm:cxn modelId="{427C9265-5C18-4DA7-843C-DEBD09222D8A}" type="presParOf" srcId="{206D9773-916D-4CEC-A8A0-ED6F1EE506AC}" destId="{5BC2F7E0-0FB5-4C83-A499-7741044B16C4}" srcOrd="1" destOrd="0" presId="urn:microsoft.com/office/officeart/2005/8/layout/orgChart1"/>
    <dgm:cxn modelId="{A66C5FB2-36C1-4D72-9AE3-DDABA29732FA}" type="presParOf" srcId="{206D9773-916D-4CEC-A8A0-ED6F1EE506AC}" destId="{17CD3E3E-AA2B-42BD-96F6-5C2F972818EB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C51576A-62EF-4F43-A34B-D007A80AE985}" type="presParOf" srcId="{E6CFA08A-7145-470C-A659-6A725D85622B}" destId="{311221EF-281F-45E0-B29F-8FA0C097C95B}" srcOrd="2" destOrd="0" presId="urn:microsoft.com/office/officeart/2005/8/layout/orgChart1"/>
    <dgm:cxn modelId="{5FA0C14C-30D4-4071-9F86-47680E4B46EE}" type="presParOf" srcId="{E6CFA08A-7145-470C-A659-6A725D85622B}" destId="{ECE595D0-09AB-4E57-BBCC-6D24CFBC3629}" srcOrd="3" destOrd="0" presId="urn:microsoft.com/office/officeart/2005/8/layout/orgChart1"/>
    <dgm:cxn modelId="{CD8BD9D9-63DD-4003-9241-6144AEE67D38}" type="presParOf" srcId="{ECE595D0-09AB-4E57-BBCC-6D24CFBC3629}" destId="{4F60EE43-4B0B-490C-A0CB-809D9B846E62}" srcOrd="0" destOrd="0" presId="urn:microsoft.com/office/officeart/2005/8/layout/orgChart1"/>
    <dgm:cxn modelId="{9D1BCC41-BAB9-479F-8AB4-8569049D42AF}" type="presParOf" srcId="{4F60EE43-4B0B-490C-A0CB-809D9B846E62}" destId="{28B7969A-AD4F-4559-BE49-5614ED8DD292}" srcOrd="0" destOrd="0" presId="urn:microsoft.com/office/officeart/2005/8/layout/orgChart1"/>
    <dgm:cxn modelId="{0D05801E-849B-45BB-A178-8382133C91DE}" type="presParOf" srcId="{4F60EE43-4B0B-490C-A0CB-809D9B846E62}" destId="{785F4A92-9028-416E-8C10-44C6D452CD70}" srcOrd="1" destOrd="0" presId="urn:microsoft.com/office/officeart/2005/8/layout/orgChart1"/>
    <dgm:cxn modelId="{311C4DA5-DE9D-42A1-86E4-773AD210D268}" type="presParOf" srcId="{ECE595D0-09AB-4E57-BBCC-6D24CFBC3629}" destId="{F7F2756C-57A5-4480-A5D7-5938561366F0}" srcOrd="1" destOrd="0" presId="urn:microsoft.com/office/officeart/2005/8/layout/orgChart1"/>
    <dgm:cxn modelId="{A57974A1-1AB6-4A87-884B-1362DFFB5B2E}" type="presParOf" srcId="{ECE595D0-09AB-4E57-BBCC-6D24CFBC3629}" destId="{0DABD4CA-631D-4D9B-AEB5-C33B5122077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Nóminas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Área Administrativa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Administrativos(</a:t>
          </a:r>
          <a:r>
            <a:rPr lang="es-MX" sz="1200" dirty="0" smtClean="0">
              <a:latin typeface="Calibri" panose="020F0502020204030204" pitchFamily="34" charset="0"/>
            </a:rPr>
            <a:t>as)</a:t>
          </a:r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0CD1EE-A1AF-4EE6-93F7-7208ED424286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</dgm:t>
    </dgm:pt>
    <dgm:pt modelId="{1A1B4B22-1AC4-4C4A-9AF6-9C08A5D536CA}" type="par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75B08A5-6046-420F-B9D3-33B861F9CB9D}" type="sib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894B4C-AC60-4B55-B3EB-1F97325BD7B3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Registros y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Enlace C5 y Porte de Arma</a:t>
          </a:r>
        </a:p>
      </dgm:t>
    </dgm:pt>
    <dgm:pt modelId="{0B34EA70-DE81-48E9-97BE-F992A5D0E5A9}" type="par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1A0099-6F9A-4EEA-B68D-60EFE8FD194B}" type="sib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2EFF9A4-CED5-43B9-9946-BA66FE3867EF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  <a:r>
            <a:rPr lang="es-MX" sz="1200" dirty="0" smtClean="0">
              <a:latin typeface="Calibri" panose="020F0502020204030204" pitchFamily="34" charset="0"/>
            </a:rPr>
            <a:t> </a:t>
          </a:r>
          <a:endParaRPr lang="es-ES" sz="1200" dirty="0">
            <a:latin typeface="Calibri" panose="020F0502020204030204" pitchFamily="34" charset="0"/>
          </a:endParaRPr>
        </a:p>
      </dgm:t>
    </dgm:pt>
    <dgm:pt modelId="{B717B277-5930-46E8-8397-7F7250D09401}" type="par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FA11D3-AD60-4F03-BC41-68B05633E563}" type="sib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207FB66-EAC6-4793-B1CF-D217ABCC31F0}" type="asst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</a:t>
          </a:r>
        </a:p>
      </dgm:t>
    </dgm:pt>
    <dgm:pt modelId="{241525F3-9CC2-4773-841F-4601F9795614}" type="parTrans" cxnId="{5FB8A6A4-913F-44FA-8351-251155451CD2}">
      <dgm:prSet/>
      <dgm:spPr/>
      <dgm:t>
        <a:bodyPr/>
        <a:lstStyle/>
        <a:p>
          <a:endParaRPr lang="es-ES" sz="1200"/>
        </a:p>
      </dgm:t>
    </dgm:pt>
    <dgm:pt modelId="{2C6052B4-4AB4-4998-9233-697346623445}" type="sibTrans" cxnId="{5FB8A6A4-913F-44FA-8351-251155451CD2}">
      <dgm:prSet/>
      <dgm:spPr/>
      <dgm:t>
        <a:bodyPr/>
        <a:lstStyle/>
        <a:p>
          <a:endParaRPr lang="es-ES" sz="1200"/>
        </a:p>
      </dgm:t>
    </dgm:pt>
    <dgm:pt modelId="{8B5A86DA-2479-47A4-9EAB-28277037F3E1}" type="asst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latin typeface="Calibri" panose="020F0502020204030204" pitchFamily="34" charset="0"/>
            </a:rPr>
            <a:t>Auxiliar Administrativo(a)</a:t>
          </a:r>
          <a:endParaRPr lang="es-ES" sz="1200" dirty="0">
            <a:latin typeface="Calibri" panose="020F0502020204030204" pitchFamily="34" charset="0"/>
          </a:endParaRPr>
        </a:p>
      </dgm:t>
    </dgm:pt>
    <dgm:pt modelId="{290E4C7A-07C5-41BA-A672-81426C62103B}" type="parTrans" cxnId="{6D067EAC-F927-48AD-8CBA-BEC8EFBF44E0}">
      <dgm:prSet/>
      <dgm:spPr/>
      <dgm:t>
        <a:bodyPr/>
        <a:lstStyle/>
        <a:p>
          <a:endParaRPr lang="es-ES" sz="1200"/>
        </a:p>
      </dgm:t>
    </dgm:pt>
    <dgm:pt modelId="{8B36C66F-0174-43B8-9FA7-606D4C2B2D36}" type="sibTrans" cxnId="{6D067EAC-F927-48AD-8CBA-BEC8EFBF44E0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36381" custScaleY="81746" custLinFactNeighborX="198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2" custScaleX="100915" custScaleY="8174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8BFB8999-73A9-44B1-AA92-382529752033}" type="pres">
      <dgm:prSet presAssocID="{47A1A986-6A79-4F06-81D7-0797492C402A}" presName="Name35" presStyleLbl="parChTrans1D3" presStyleIdx="0" presStyleCnt="5"/>
      <dgm:spPr/>
      <dgm:t>
        <a:bodyPr/>
        <a:lstStyle/>
        <a:p>
          <a:endParaRPr lang="es-MX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48D77BB-C19B-4FF9-A754-5CC996871563}" type="pres">
      <dgm:prSet presAssocID="{C9164B4A-AF73-4AF4-AEC8-DDBCA5FC2C84}" presName="rootComposite" presStyleCnt="0"/>
      <dgm:spPr/>
      <dgm:t>
        <a:bodyPr/>
        <a:lstStyle/>
        <a:p>
          <a:endParaRPr lang="es-ES"/>
        </a:p>
      </dgm:t>
    </dgm:pt>
    <dgm:pt modelId="{20209728-DAC1-434F-A34D-4E2CFBD35B6A}" type="pres">
      <dgm:prSet presAssocID="{C9164B4A-AF73-4AF4-AEC8-DDBCA5FC2C84}" presName="rootText" presStyleLbl="node3" presStyleIdx="0" presStyleCnt="3" custScaleX="102182" custScaleY="81746" custLinFactNeighborY="-165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3" presStyleIdx="0" presStyleCnt="3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  <dgm:t>
        <a:bodyPr/>
        <a:lstStyle/>
        <a:p>
          <a:endParaRPr lang="es-ES"/>
        </a:p>
      </dgm:t>
    </dgm:pt>
    <dgm:pt modelId="{D7D195D7-48CD-483A-8AAC-3C4F987F87A1}" type="pres">
      <dgm:prSet presAssocID="{C9164B4A-AF73-4AF4-AEC8-DDBCA5FC2C84}" presName="hierChild5" presStyleCnt="0"/>
      <dgm:spPr/>
      <dgm:t>
        <a:bodyPr/>
        <a:lstStyle/>
        <a:p>
          <a:endParaRPr lang="es-ES"/>
        </a:p>
      </dgm:t>
    </dgm:pt>
    <dgm:pt modelId="{BFBEA0E1-C60C-41D4-9550-F21301AFA93B}" type="pres">
      <dgm:prSet presAssocID="{1A1B4B22-1AC4-4C4A-9AF6-9C08A5D536CA}" presName="Name35" presStyleLbl="parChTrans1D3" presStyleIdx="1" presStyleCnt="5"/>
      <dgm:spPr/>
      <dgm:t>
        <a:bodyPr/>
        <a:lstStyle/>
        <a:p>
          <a:endParaRPr lang="es-MX"/>
        </a:p>
      </dgm:t>
    </dgm:pt>
    <dgm:pt modelId="{A88AA54E-AD2D-4C31-997D-0A913539000D}" type="pres">
      <dgm:prSet presAssocID="{0B0CD1EE-A1AF-4EE6-93F7-7208ED42428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8C538BA9-6241-4800-AD61-7865C9BCCFB8}" type="pres">
      <dgm:prSet presAssocID="{0B0CD1EE-A1AF-4EE6-93F7-7208ED424286}" presName="rootComposite" presStyleCnt="0"/>
      <dgm:spPr/>
      <dgm:t>
        <a:bodyPr/>
        <a:lstStyle/>
        <a:p>
          <a:endParaRPr lang="es-ES"/>
        </a:p>
      </dgm:t>
    </dgm:pt>
    <dgm:pt modelId="{A4D4C94C-ABED-4C78-BB8A-71B08ACEA027}" type="pres">
      <dgm:prSet presAssocID="{0B0CD1EE-A1AF-4EE6-93F7-7208ED424286}" presName="rootText" presStyleLbl="node3" presStyleIdx="1" presStyleCnt="3" custScaleX="102182" custScaleY="81746" custLinFactNeighborX="-4961" custLinFactNeighborY="-165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2B94F1-4C09-4060-B470-EEC904CFC329}" type="pres">
      <dgm:prSet presAssocID="{0B0CD1EE-A1AF-4EE6-93F7-7208ED424286}" presName="rootConnector" presStyleLbl="node3" presStyleIdx="1" presStyleCnt="3"/>
      <dgm:spPr/>
      <dgm:t>
        <a:bodyPr/>
        <a:lstStyle/>
        <a:p>
          <a:endParaRPr lang="es-ES"/>
        </a:p>
      </dgm:t>
    </dgm:pt>
    <dgm:pt modelId="{1AA7E827-FBC7-4F3A-833C-B2C567CD9D7D}" type="pres">
      <dgm:prSet presAssocID="{0B0CD1EE-A1AF-4EE6-93F7-7208ED424286}" presName="hierChild4" presStyleCnt="0"/>
      <dgm:spPr/>
      <dgm:t>
        <a:bodyPr/>
        <a:lstStyle/>
        <a:p>
          <a:endParaRPr lang="es-ES"/>
        </a:p>
      </dgm:t>
    </dgm:pt>
    <dgm:pt modelId="{4F4F3A26-A588-4DDA-AA9D-6A932AFABAE9}" type="pres">
      <dgm:prSet presAssocID="{0B0CD1EE-A1AF-4EE6-93F7-7208ED42428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F6E809C8-8359-4E0F-8C80-BD418CA1242D}" type="pres">
      <dgm:prSet presAssocID="{241525F3-9CC2-4773-841F-4601F9795614}" presName="Name111" presStyleLbl="parChTrans1D3" presStyleIdx="2" presStyleCnt="5"/>
      <dgm:spPr/>
      <dgm:t>
        <a:bodyPr/>
        <a:lstStyle/>
        <a:p>
          <a:endParaRPr lang="es-ES"/>
        </a:p>
      </dgm:t>
    </dgm:pt>
    <dgm:pt modelId="{540FA24C-53AE-4970-82AF-2C40DF29EDE1}" type="pres">
      <dgm:prSet presAssocID="{F207FB66-EAC6-4793-B1CF-D217ABCC31F0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8CDB00D-CCE2-4A86-8775-02761676BAE2}" type="pres">
      <dgm:prSet presAssocID="{F207FB66-EAC6-4793-B1CF-D217ABCC31F0}" presName="rootComposite3" presStyleCnt="0"/>
      <dgm:spPr/>
      <dgm:t>
        <a:bodyPr/>
        <a:lstStyle/>
        <a:p>
          <a:endParaRPr lang="es-ES"/>
        </a:p>
      </dgm:t>
    </dgm:pt>
    <dgm:pt modelId="{526CDFD1-CBBB-4232-A7A4-EB4548AE3178}" type="pres">
      <dgm:prSet presAssocID="{F207FB66-EAC6-4793-B1CF-D217ABCC31F0}" presName="rootText3" presStyleLbl="asst2" presStyleIdx="0" presStyleCnt="2" custScaleX="88080" custScaleY="81746" custLinFactNeighborX="-2397" custLinFactNeighborY="-2198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CAF715D-6829-4F06-9F0E-C2B1A6592019}" type="pres">
      <dgm:prSet presAssocID="{F207FB66-EAC6-4793-B1CF-D217ABCC31F0}" presName="rootConnector3" presStyleLbl="asst2" presStyleIdx="0" presStyleCnt="2"/>
      <dgm:spPr/>
      <dgm:t>
        <a:bodyPr/>
        <a:lstStyle/>
        <a:p>
          <a:endParaRPr lang="es-ES"/>
        </a:p>
      </dgm:t>
    </dgm:pt>
    <dgm:pt modelId="{A70168F2-75D6-47D3-A8EF-4AEA6F09872D}" type="pres">
      <dgm:prSet presAssocID="{F207FB66-EAC6-4793-B1CF-D217ABCC31F0}" presName="hierChild6" presStyleCnt="0"/>
      <dgm:spPr/>
      <dgm:t>
        <a:bodyPr/>
        <a:lstStyle/>
        <a:p>
          <a:endParaRPr lang="es-ES"/>
        </a:p>
      </dgm:t>
    </dgm:pt>
    <dgm:pt modelId="{0CB1A9F8-72FC-41E4-8D89-7415072E2BFA}" type="pres">
      <dgm:prSet presAssocID="{F207FB66-EAC6-4793-B1CF-D217ABCC31F0}" presName="hierChild7" presStyleCnt="0"/>
      <dgm:spPr/>
      <dgm:t>
        <a:bodyPr/>
        <a:lstStyle/>
        <a:p>
          <a:endParaRPr lang="es-ES"/>
        </a:p>
      </dgm:t>
    </dgm:pt>
    <dgm:pt modelId="{E948BF42-8954-49D0-9212-5131BDBFACFF}" type="pres">
      <dgm:prSet presAssocID="{290E4C7A-07C5-41BA-A672-81426C62103B}" presName="Name111" presStyleLbl="parChTrans1D3" presStyleIdx="3" presStyleCnt="5"/>
      <dgm:spPr/>
      <dgm:t>
        <a:bodyPr/>
        <a:lstStyle/>
        <a:p>
          <a:endParaRPr lang="es-ES"/>
        </a:p>
      </dgm:t>
    </dgm:pt>
    <dgm:pt modelId="{3F6E2A62-473A-412C-94A2-C6C62125FD29}" type="pres">
      <dgm:prSet presAssocID="{8B5A86DA-2479-47A4-9EAB-28277037F3E1}" presName="hierRoot3" presStyleCnt="0">
        <dgm:presLayoutVars>
          <dgm:hierBranch val="init"/>
        </dgm:presLayoutVars>
      </dgm:prSet>
      <dgm:spPr/>
    </dgm:pt>
    <dgm:pt modelId="{D5A6A401-DA02-4073-A62F-5D929A20CFBC}" type="pres">
      <dgm:prSet presAssocID="{8B5A86DA-2479-47A4-9EAB-28277037F3E1}" presName="rootComposite3" presStyleCnt="0"/>
      <dgm:spPr/>
    </dgm:pt>
    <dgm:pt modelId="{9D88C176-9EC7-4D08-B7B6-247C4EFB03AD}" type="pres">
      <dgm:prSet presAssocID="{8B5A86DA-2479-47A4-9EAB-28277037F3E1}" presName="rootText3" presStyleLbl="asst2" presStyleIdx="1" presStyleCnt="2" custScaleX="88080" custScaleY="81746" custLinFactNeighborX="-2508" custLinFactNeighborY="-2152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9291B0E-18E2-4824-AA15-704A675986FC}" type="pres">
      <dgm:prSet presAssocID="{8B5A86DA-2479-47A4-9EAB-28277037F3E1}" presName="rootConnector3" presStyleLbl="asst2" presStyleIdx="1" presStyleCnt="2"/>
      <dgm:spPr/>
      <dgm:t>
        <a:bodyPr/>
        <a:lstStyle/>
        <a:p>
          <a:endParaRPr lang="es-ES"/>
        </a:p>
      </dgm:t>
    </dgm:pt>
    <dgm:pt modelId="{016CB639-1DF5-4826-BE38-53218C1F3F20}" type="pres">
      <dgm:prSet presAssocID="{8B5A86DA-2479-47A4-9EAB-28277037F3E1}" presName="hierChild6" presStyleCnt="0"/>
      <dgm:spPr/>
    </dgm:pt>
    <dgm:pt modelId="{4838E7AD-F7A4-4C86-8B8E-CD6647454331}" type="pres">
      <dgm:prSet presAssocID="{8B5A86DA-2479-47A4-9EAB-28277037F3E1}" presName="hierChild7" presStyleCnt="0"/>
      <dgm:spPr/>
    </dgm:pt>
    <dgm:pt modelId="{A633F054-74A2-4AEE-A747-3F652876DFB3}" type="pres">
      <dgm:prSet presAssocID="{0B34EA70-DE81-48E9-97BE-F992A5D0E5A9}" presName="Name37" presStyleLbl="parChTrans1D2" presStyleIdx="1" presStyleCnt="2"/>
      <dgm:spPr/>
      <dgm:t>
        <a:bodyPr/>
        <a:lstStyle/>
        <a:p>
          <a:endParaRPr lang="es-MX"/>
        </a:p>
      </dgm:t>
    </dgm:pt>
    <dgm:pt modelId="{551B9EC0-FFBA-4A4A-9B70-B372D3FF7EC9}" type="pres">
      <dgm:prSet presAssocID="{F6894B4C-AC60-4B55-B3EB-1F97325BD7B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2487A40C-9FF7-4D44-A7C1-3FCABA80EC91}" type="pres">
      <dgm:prSet presAssocID="{F6894B4C-AC60-4B55-B3EB-1F97325BD7B3}" presName="rootComposite" presStyleCnt="0"/>
      <dgm:spPr/>
      <dgm:t>
        <a:bodyPr/>
        <a:lstStyle/>
        <a:p>
          <a:endParaRPr lang="es-ES"/>
        </a:p>
      </dgm:t>
    </dgm:pt>
    <dgm:pt modelId="{029BCE83-90EC-4C40-88D3-91A90C7AECDE}" type="pres">
      <dgm:prSet presAssocID="{F6894B4C-AC60-4B55-B3EB-1F97325BD7B3}" presName="rootText" presStyleLbl="node2" presStyleIdx="1" presStyleCnt="2" custScaleX="100915" custScaleY="81746" custLinFactNeighborX="306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196BD3-A560-4D4C-A0C9-124B5B2D1AE1}" type="pres">
      <dgm:prSet presAssocID="{F6894B4C-AC60-4B55-B3EB-1F97325BD7B3}" presName="rootConnector" presStyleLbl="node2" presStyleIdx="1" presStyleCnt="2"/>
      <dgm:spPr/>
      <dgm:t>
        <a:bodyPr/>
        <a:lstStyle/>
        <a:p>
          <a:endParaRPr lang="es-ES"/>
        </a:p>
      </dgm:t>
    </dgm:pt>
    <dgm:pt modelId="{29715FB7-931B-44AE-BB05-7B9B98576764}" type="pres">
      <dgm:prSet presAssocID="{F6894B4C-AC60-4B55-B3EB-1F97325BD7B3}" presName="hierChild4" presStyleCnt="0"/>
      <dgm:spPr/>
      <dgm:t>
        <a:bodyPr/>
        <a:lstStyle/>
        <a:p>
          <a:endParaRPr lang="es-ES"/>
        </a:p>
      </dgm:t>
    </dgm:pt>
    <dgm:pt modelId="{15D42F33-4261-4F63-85BB-03E97BF834B4}" type="pres">
      <dgm:prSet presAssocID="{B717B277-5930-46E8-8397-7F7250D09401}" presName="Name35" presStyleLbl="parChTrans1D3" presStyleIdx="4" presStyleCnt="5"/>
      <dgm:spPr/>
      <dgm:t>
        <a:bodyPr/>
        <a:lstStyle/>
        <a:p>
          <a:endParaRPr lang="es-MX"/>
        </a:p>
      </dgm:t>
    </dgm:pt>
    <dgm:pt modelId="{62CDC08B-E32A-4B14-8956-E6E184AA1AA2}" type="pres">
      <dgm:prSet presAssocID="{62EFF9A4-CED5-43B9-9946-BA66FE3867E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16DEDC2-9AA9-4A96-B40C-A296772D330F}" type="pres">
      <dgm:prSet presAssocID="{62EFF9A4-CED5-43B9-9946-BA66FE3867EF}" presName="rootComposite" presStyleCnt="0"/>
      <dgm:spPr/>
      <dgm:t>
        <a:bodyPr/>
        <a:lstStyle/>
        <a:p>
          <a:endParaRPr lang="es-ES"/>
        </a:p>
      </dgm:t>
    </dgm:pt>
    <dgm:pt modelId="{F005C048-10EF-4E23-96B0-22AED128F4D5}" type="pres">
      <dgm:prSet presAssocID="{62EFF9A4-CED5-43B9-9946-BA66FE3867EF}" presName="rootText" presStyleLbl="node3" presStyleIdx="2" presStyleCnt="3" custScaleX="100915" custScaleY="81746" custLinFactNeighborX="30673" custLinFactNeighborY="-136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8271987-ED58-40E5-8778-FAEE65F6A212}" type="pres">
      <dgm:prSet presAssocID="{62EFF9A4-CED5-43B9-9946-BA66FE3867EF}" presName="rootConnector" presStyleLbl="node3" presStyleIdx="2" presStyleCnt="3"/>
      <dgm:spPr/>
      <dgm:t>
        <a:bodyPr/>
        <a:lstStyle/>
        <a:p>
          <a:endParaRPr lang="es-ES"/>
        </a:p>
      </dgm:t>
    </dgm:pt>
    <dgm:pt modelId="{D7497D12-51FB-4798-A0B6-C40B3B568B47}" type="pres">
      <dgm:prSet presAssocID="{62EFF9A4-CED5-43B9-9946-BA66FE3867EF}" presName="hierChild4" presStyleCnt="0"/>
      <dgm:spPr/>
      <dgm:t>
        <a:bodyPr/>
        <a:lstStyle/>
        <a:p>
          <a:endParaRPr lang="es-ES"/>
        </a:p>
      </dgm:t>
    </dgm:pt>
    <dgm:pt modelId="{CBD32143-2019-4968-8E66-DCBE42F58DEC}" type="pres">
      <dgm:prSet presAssocID="{62EFF9A4-CED5-43B9-9946-BA66FE3867EF}" presName="hierChild5" presStyleCnt="0"/>
      <dgm:spPr/>
      <dgm:t>
        <a:bodyPr/>
        <a:lstStyle/>
        <a:p>
          <a:endParaRPr lang="es-ES"/>
        </a:p>
      </dgm:t>
    </dgm:pt>
    <dgm:pt modelId="{CCDF796D-C840-4025-9CAF-F2284A6B0F64}" type="pres">
      <dgm:prSet presAssocID="{F6894B4C-AC60-4B55-B3EB-1F97325BD7B3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6D067EAC-F927-48AD-8CBA-BEC8EFBF44E0}" srcId="{41568039-9809-4B2B-BA51-64E0E23C2BBE}" destId="{8B5A86DA-2479-47A4-9EAB-28277037F3E1}" srcOrd="3" destOrd="0" parTransId="{290E4C7A-07C5-41BA-A672-81426C62103B}" sibTransId="{8B36C66F-0174-43B8-9FA7-606D4C2B2D36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5FB8A6A4-913F-44FA-8351-251155451CD2}" srcId="{41568039-9809-4B2B-BA51-64E0E23C2BBE}" destId="{F207FB66-EAC6-4793-B1CF-D217ABCC31F0}" srcOrd="2" destOrd="0" parTransId="{241525F3-9CC2-4773-841F-4601F9795614}" sibTransId="{2C6052B4-4AB4-4998-9233-697346623445}"/>
    <dgm:cxn modelId="{ADBE89FE-EB4E-41C7-9A73-A6E6213150AE}" type="presOf" srcId="{8B5A86DA-2479-47A4-9EAB-28277037F3E1}" destId="{9D88C176-9EC7-4D08-B7B6-247C4EFB03AD}" srcOrd="0" destOrd="0" presId="urn:microsoft.com/office/officeart/2005/8/layout/orgChart1"/>
    <dgm:cxn modelId="{5ACEE8A5-2295-4A2B-A3E8-68385CACA300}" type="presOf" srcId="{0B34EA70-DE81-48E9-97BE-F992A5D0E5A9}" destId="{A633F054-74A2-4AEE-A747-3F652876DFB3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94E5B1B0-AED9-42F5-94FC-61ABFDD460AE}" srcId="{F6894B4C-AC60-4B55-B3EB-1F97325BD7B3}" destId="{62EFF9A4-CED5-43B9-9946-BA66FE3867EF}" srcOrd="0" destOrd="0" parTransId="{B717B277-5930-46E8-8397-7F7250D09401}" sibTransId="{77FA11D3-AD60-4F03-BC41-68B05633E563}"/>
    <dgm:cxn modelId="{885C05BC-6088-4F06-A28A-3A767EBCA22E}" type="presOf" srcId="{62EFF9A4-CED5-43B9-9946-BA66FE3867EF}" destId="{F005C048-10EF-4E23-96B0-22AED128F4D5}" srcOrd="0" destOrd="0" presId="urn:microsoft.com/office/officeart/2005/8/layout/orgChart1"/>
    <dgm:cxn modelId="{CD232BD6-D083-471F-BB73-0E74D944215F}" type="presOf" srcId="{47A1A986-6A79-4F06-81D7-0797492C402A}" destId="{8BFB8999-73A9-44B1-AA92-382529752033}" srcOrd="0" destOrd="0" presId="urn:microsoft.com/office/officeart/2005/8/layout/orgChart1"/>
    <dgm:cxn modelId="{4C0E9F2A-AC80-490F-BA27-C858893744BD}" srcId="{41568039-9809-4B2B-BA51-64E0E23C2BBE}" destId="{0B0CD1EE-A1AF-4EE6-93F7-7208ED424286}" srcOrd="1" destOrd="0" parTransId="{1A1B4B22-1AC4-4C4A-9AF6-9C08A5D536CA}" sibTransId="{C75B08A5-6046-420F-B9D3-33B861F9CB9D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ECF6877-7C85-4AB8-B7E5-CE03457CEFB2}" type="presOf" srcId="{290E4C7A-07C5-41BA-A672-81426C62103B}" destId="{E948BF42-8954-49D0-9212-5131BDBFACFF}" srcOrd="0" destOrd="0" presId="urn:microsoft.com/office/officeart/2005/8/layout/orgChart1"/>
    <dgm:cxn modelId="{930B6ACF-54C2-49EC-B120-2C39F682264A}" type="presOf" srcId="{F6894B4C-AC60-4B55-B3EB-1F97325BD7B3}" destId="{029BCE83-90EC-4C40-88D3-91A90C7AECDE}" srcOrd="0" destOrd="0" presId="urn:microsoft.com/office/officeart/2005/8/layout/orgChart1"/>
    <dgm:cxn modelId="{F40AD2FB-7926-46C8-B2FC-B092FF7B8BBA}" type="presOf" srcId="{62EFF9A4-CED5-43B9-9946-BA66FE3867EF}" destId="{A8271987-ED58-40E5-8778-FAEE65F6A212}" srcOrd="1" destOrd="0" presId="urn:microsoft.com/office/officeart/2005/8/layout/orgChart1"/>
    <dgm:cxn modelId="{FBF9249D-1000-4011-91A1-525E529A291C}" srcId="{9DEA55C1-E59C-4B5B-90DC-1D0B54C2B20C}" destId="{F6894B4C-AC60-4B55-B3EB-1F97325BD7B3}" srcOrd="1" destOrd="0" parTransId="{0B34EA70-DE81-48E9-97BE-F992A5D0E5A9}" sibTransId="{191A0099-6F9A-4EEA-B68D-60EFE8FD194B}"/>
    <dgm:cxn modelId="{7352F4D3-79FB-4027-9C1F-925439C380D9}" type="presOf" srcId="{F207FB66-EAC6-4793-B1CF-D217ABCC31F0}" destId="{2CAF715D-6829-4F06-9F0E-C2B1A6592019}" srcOrd="1" destOrd="0" presId="urn:microsoft.com/office/officeart/2005/8/layout/orgChart1"/>
    <dgm:cxn modelId="{3BCE75AE-D403-425D-B394-7BE2CE86EBF0}" type="presOf" srcId="{C9164B4A-AF73-4AF4-AEC8-DDBCA5FC2C84}" destId="{20209728-DAC1-434F-A34D-4E2CFBD35B6A}" srcOrd="0" destOrd="0" presId="urn:microsoft.com/office/officeart/2005/8/layout/orgChart1"/>
    <dgm:cxn modelId="{31A417A1-E262-4CC1-B81D-25DEE2E888FD}" type="presOf" srcId="{B717B277-5930-46E8-8397-7F7250D09401}" destId="{15D42F33-4261-4F63-85BB-03E97BF834B4}" srcOrd="0" destOrd="0" presId="urn:microsoft.com/office/officeart/2005/8/layout/orgChart1"/>
    <dgm:cxn modelId="{FEDFB4B1-1B35-4D77-A8A5-9675E1EA11CD}" type="presOf" srcId="{1A1B4B22-1AC4-4C4A-9AF6-9C08A5D536CA}" destId="{BFBEA0E1-C60C-41D4-9550-F21301AFA93B}" srcOrd="0" destOrd="0" presId="urn:microsoft.com/office/officeart/2005/8/layout/orgChart1"/>
    <dgm:cxn modelId="{148C5369-0E54-4496-81F8-0EC341EFDB9B}" type="presOf" srcId="{F207FB66-EAC6-4793-B1CF-D217ABCC31F0}" destId="{526CDFD1-CBBB-4232-A7A4-EB4548AE3178}" srcOrd="0" destOrd="0" presId="urn:microsoft.com/office/officeart/2005/8/layout/orgChart1"/>
    <dgm:cxn modelId="{4C502457-78E3-4982-B7BB-3817B18FEE7C}" type="presOf" srcId="{0B0CD1EE-A1AF-4EE6-93F7-7208ED424286}" destId="{CB2B94F1-4C09-4060-B470-EEC904CFC329}" srcOrd="1" destOrd="0" presId="urn:microsoft.com/office/officeart/2005/8/layout/orgChart1"/>
    <dgm:cxn modelId="{F90BE645-594E-4EE7-B58A-4DA6ADFD7F4D}" type="presOf" srcId="{241525F3-9CC2-4773-841F-4601F9795614}" destId="{F6E809C8-8359-4E0F-8C80-BD418CA1242D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C1F87299-2428-46DA-ACEC-1D4BD8E67628}" type="presOf" srcId="{0B0CD1EE-A1AF-4EE6-93F7-7208ED424286}" destId="{A4D4C94C-ABED-4C78-BB8A-71B08ACEA027}" srcOrd="0" destOrd="0" presId="urn:microsoft.com/office/officeart/2005/8/layout/orgChart1"/>
    <dgm:cxn modelId="{8C9956F4-575A-46EA-B1F9-3B3D52054611}" type="presOf" srcId="{F6894B4C-AC60-4B55-B3EB-1F97325BD7B3}" destId="{B5196BD3-A560-4D4C-A0C9-124B5B2D1AE1}" srcOrd="1" destOrd="0" presId="urn:microsoft.com/office/officeart/2005/8/layout/orgChart1"/>
    <dgm:cxn modelId="{6F1906EA-E1EE-49EC-9E7D-AD7BDD07FB8E}" type="presOf" srcId="{C9164B4A-AF73-4AF4-AEC8-DDBCA5FC2C84}" destId="{D60CB473-E104-416F-A6D5-692E30236A62}" srcOrd="1" destOrd="0" presId="urn:microsoft.com/office/officeart/2005/8/layout/orgChart1"/>
    <dgm:cxn modelId="{08B7E57C-7234-49C9-AACD-2D5279E63A05}" type="presOf" srcId="{8B5A86DA-2479-47A4-9EAB-28277037F3E1}" destId="{39291B0E-18E2-4824-AA15-704A675986FC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A853C5E0-A914-46D2-8C3C-64065256DC7D}" type="presParOf" srcId="{DBDE0C42-B65A-4FF4-A1B6-4A7374870D94}" destId="{8BFB8999-73A9-44B1-AA92-382529752033}" srcOrd="0" destOrd="0" presId="urn:microsoft.com/office/officeart/2005/8/layout/orgChart1"/>
    <dgm:cxn modelId="{BB2E2171-D4A3-4F16-AFD8-9B2A2C3E2382}" type="presParOf" srcId="{DBDE0C42-B65A-4FF4-A1B6-4A7374870D94}" destId="{00D7B987-62E0-42AF-B628-10D5D0E09E74}" srcOrd="1" destOrd="0" presId="urn:microsoft.com/office/officeart/2005/8/layout/orgChart1"/>
    <dgm:cxn modelId="{86049DD4-BB84-4665-AA6C-B59029478B7C}" type="presParOf" srcId="{00D7B987-62E0-42AF-B628-10D5D0E09E74}" destId="{648D77BB-C19B-4FF9-A754-5CC996871563}" srcOrd="0" destOrd="0" presId="urn:microsoft.com/office/officeart/2005/8/layout/orgChart1"/>
    <dgm:cxn modelId="{5E51FA2D-D319-4382-B89F-7C59E3350E1A}" type="presParOf" srcId="{648D77BB-C19B-4FF9-A754-5CC996871563}" destId="{20209728-DAC1-434F-A34D-4E2CFBD35B6A}" srcOrd="0" destOrd="0" presId="urn:microsoft.com/office/officeart/2005/8/layout/orgChart1"/>
    <dgm:cxn modelId="{880DCDD3-9CFD-478B-B4D8-024862DC04E0}" type="presParOf" srcId="{648D77BB-C19B-4FF9-A754-5CC996871563}" destId="{D60CB473-E104-416F-A6D5-692E30236A62}" srcOrd="1" destOrd="0" presId="urn:microsoft.com/office/officeart/2005/8/layout/orgChart1"/>
    <dgm:cxn modelId="{7A256398-6733-48E6-A13B-C8B56DB17844}" type="presParOf" srcId="{00D7B987-62E0-42AF-B628-10D5D0E09E74}" destId="{B45C4C9C-68BD-4B16-B348-1A2EC0D90A88}" srcOrd="1" destOrd="0" presId="urn:microsoft.com/office/officeart/2005/8/layout/orgChart1"/>
    <dgm:cxn modelId="{4A91ED0D-FC22-4450-B694-158C5C7D3735}" type="presParOf" srcId="{00D7B987-62E0-42AF-B628-10D5D0E09E74}" destId="{D7D195D7-48CD-483A-8AAC-3C4F987F87A1}" srcOrd="2" destOrd="0" presId="urn:microsoft.com/office/officeart/2005/8/layout/orgChart1"/>
    <dgm:cxn modelId="{69D1AA16-07C4-4657-82F0-27A395F445FF}" type="presParOf" srcId="{DBDE0C42-B65A-4FF4-A1B6-4A7374870D94}" destId="{BFBEA0E1-C60C-41D4-9550-F21301AFA93B}" srcOrd="2" destOrd="0" presId="urn:microsoft.com/office/officeart/2005/8/layout/orgChart1"/>
    <dgm:cxn modelId="{33FB78B1-7D0E-4A7C-9BA5-03973ADFA7B3}" type="presParOf" srcId="{DBDE0C42-B65A-4FF4-A1B6-4A7374870D94}" destId="{A88AA54E-AD2D-4C31-997D-0A913539000D}" srcOrd="3" destOrd="0" presId="urn:microsoft.com/office/officeart/2005/8/layout/orgChart1"/>
    <dgm:cxn modelId="{BFA6D179-758E-461A-A30C-FFE0154D2D81}" type="presParOf" srcId="{A88AA54E-AD2D-4C31-997D-0A913539000D}" destId="{8C538BA9-6241-4800-AD61-7865C9BCCFB8}" srcOrd="0" destOrd="0" presId="urn:microsoft.com/office/officeart/2005/8/layout/orgChart1"/>
    <dgm:cxn modelId="{31ADEAA3-2FBF-48D3-8FB6-35E6C87F14AB}" type="presParOf" srcId="{8C538BA9-6241-4800-AD61-7865C9BCCFB8}" destId="{A4D4C94C-ABED-4C78-BB8A-71B08ACEA027}" srcOrd="0" destOrd="0" presId="urn:microsoft.com/office/officeart/2005/8/layout/orgChart1"/>
    <dgm:cxn modelId="{4DA34D3F-B53B-42A9-B245-7A07A30A151B}" type="presParOf" srcId="{8C538BA9-6241-4800-AD61-7865C9BCCFB8}" destId="{CB2B94F1-4C09-4060-B470-EEC904CFC329}" srcOrd="1" destOrd="0" presId="urn:microsoft.com/office/officeart/2005/8/layout/orgChart1"/>
    <dgm:cxn modelId="{AC025E97-B918-4AE9-AAC3-6420E7BBD4F8}" type="presParOf" srcId="{A88AA54E-AD2D-4C31-997D-0A913539000D}" destId="{1AA7E827-FBC7-4F3A-833C-B2C567CD9D7D}" srcOrd="1" destOrd="0" presId="urn:microsoft.com/office/officeart/2005/8/layout/orgChart1"/>
    <dgm:cxn modelId="{04EE572E-AE01-4B01-9EC4-C14A3027522A}" type="presParOf" srcId="{A88AA54E-AD2D-4C31-997D-0A913539000D}" destId="{4F4F3A26-A588-4DDA-AA9D-6A932AFABAE9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917C8D23-6710-4CE2-B10A-CADBAA47F25E}" type="presParOf" srcId="{05F5590B-53D8-4D19-A747-694F7E5C5F12}" destId="{F6E809C8-8359-4E0F-8C80-BD418CA1242D}" srcOrd="0" destOrd="0" presId="urn:microsoft.com/office/officeart/2005/8/layout/orgChart1"/>
    <dgm:cxn modelId="{85D14CA8-539A-4A6C-BF9B-BD3CDA4474F0}" type="presParOf" srcId="{05F5590B-53D8-4D19-A747-694F7E5C5F12}" destId="{540FA24C-53AE-4970-82AF-2C40DF29EDE1}" srcOrd="1" destOrd="0" presId="urn:microsoft.com/office/officeart/2005/8/layout/orgChart1"/>
    <dgm:cxn modelId="{613DA350-1869-4169-BB64-D08B0F6D276E}" type="presParOf" srcId="{540FA24C-53AE-4970-82AF-2C40DF29EDE1}" destId="{68CDB00D-CCE2-4A86-8775-02761676BAE2}" srcOrd="0" destOrd="0" presId="urn:microsoft.com/office/officeart/2005/8/layout/orgChart1"/>
    <dgm:cxn modelId="{2CBAFD5D-1FE9-4906-974E-C45EEB05110E}" type="presParOf" srcId="{68CDB00D-CCE2-4A86-8775-02761676BAE2}" destId="{526CDFD1-CBBB-4232-A7A4-EB4548AE3178}" srcOrd="0" destOrd="0" presId="urn:microsoft.com/office/officeart/2005/8/layout/orgChart1"/>
    <dgm:cxn modelId="{12158DC8-ED8D-49D0-B659-D74633EDC3FA}" type="presParOf" srcId="{68CDB00D-CCE2-4A86-8775-02761676BAE2}" destId="{2CAF715D-6829-4F06-9F0E-C2B1A6592019}" srcOrd="1" destOrd="0" presId="urn:microsoft.com/office/officeart/2005/8/layout/orgChart1"/>
    <dgm:cxn modelId="{19D41F2D-76CD-4A6E-8C7B-B977752A210D}" type="presParOf" srcId="{540FA24C-53AE-4970-82AF-2C40DF29EDE1}" destId="{A70168F2-75D6-47D3-A8EF-4AEA6F09872D}" srcOrd="1" destOrd="0" presId="urn:microsoft.com/office/officeart/2005/8/layout/orgChart1"/>
    <dgm:cxn modelId="{58E2FE00-B953-4A3A-AD5E-ADAA21EB4421}" type="presParOf" srcId="{540FA24C-53AE-4970-82AF-2C40DF29EDE1}" destId="{0CB1A9F8-72FC-41E4-8D89-7415072E2BFA}" srcOrd="2" destOrd="0" presId="urn:microsoft.com/office/officeart/2005/8/layout/orgChart1"/>
    <dgm:cxn modelId="{E3A2771E-59AF-4C56-A9C5-9AA9D9B69E5F}" type="presParOf" srcId="{05F5590B-53D8-4D19-A747-694F7E5C5F12}" destId="{E948BF42-8954-49D0-9212-5131BDBFACFF}" srcOrd="2" destOrd="0" presId="urn:microsoft.com/office/officeart/2005/8/layout/orgChart1"/>
    <dgm:cxn modelId="{F8D8C48C-F193-42F0-861F-1DD7F16FFD65}" type="presParOf" srcId="{05F5590B-53D8-4D19-A747-694F7E5C5F12}" destId="{3F6E2A62-473A-412C-94A2-C6C62125FD29}" srcOrd="3" destOrd="0" presId="urn:microsoft.com/office/officeart/2005/8/layout/orgChart1"/>
    <dgm:cxn modelId="{8F9AA75C-ABFA-4800-8A57-FC0E3F7A60E9}" type="presParOf" srcId="{3F6E2A62-473A-412C-94A2-C6C62125FD29}" destId="{D5A6A401-DA02-4073-A62F-5D929A20CFBC}" srcOrd="0" destOrd="0" presId="urn:microsoft.com/office/officeart/2005/8/layout/orgChart1"/>
    <dgm:cxn modelId="{E9480B0B-6261-40E6-B262-1D4637A3DAB7}" type="presParOf" srcId="{D5A6A401-DA02-4073-A62F-5D929A20CFBC}" destId="{9D88C176-9EC7-4D08-B7B6-247C4EFB03AD}" srcOrd="0" destOrd="0" presId="urn:microsoft.com/office/officeart/2005/8/layout/orgChart1"/>
    <dgm:cxn modelId="{78882BC3-3D56-47FD-A037-153A921FBEB6}" type="presParOf" srcId="{D5A6A401-DA02-4073-A62F-5D929A20CFBC}" destId="{39291B0E-18E2-4824-AA15-704A675986FC}" srcOrd="1" destOrd="0" presId="urn:microsoft.com/office/officeart/2005/8/layout/orgChart1"/>
    <dgm:cxn modelId="{CD010525-F3D8-409E-BB08-6F877067B0F1}" type="presParOf" srcId="{3F6E2A62-473A-412C-94A2-C6C62125FD29}" destId="{016CB639-1DF5-4826-BE38-53218C1F3F20}" srcOrd="1" destOrd="0" presId="urn:microsoft.com/office/officeart/2005/8/layout/orgChart1"/>
    <dgm:cxn modelId="{70B01145-4781-4E1E-A69F-93A49228FFB2}" type="presParOf" srcId="{3F6E2A62-473A-412C-94A2-C6C62125FD29}" destId="{4838E7AD-F7A4-4C86-8B8E-CD6647454331}" srcOrd="2" destOrd="0" presId="urn:microsoft.com/office/officeart/2005/8/layout/orgChart1"/>
    <dgm:cxn modelId="{4FC1BB32-DABB-44A4-B605-CAFB6FCF7544}" type="presParOf" srcId="{05E8A0F8-8F4A-4D16-B455-9B21EE5D83FA}" destId="{A633F054-74A2-4AEE-A747-3F652876DFB3}" srcOrd="2" destOrd="0" presId="urn:microsoft.com/office/officeart/2005/8/layout/orgChart1"/>
    <dgm:cxn modelId="{B0CAE9F7-1DEC-4AC4-9B10-892E622CDC42}" type="presParOf" srcId="{05E8A0F8-8F4A-4D16-B455-9B21EE5D83FA}" destId="{551B9EC0-FFBA-4A4A-9B70-B372D3FF7EC9}" srcOrd="3" destOrd="0" presId="urn:microsoft.com/office/officeart/2005/8/layout/orgChart1"/>
    <dgm:cxn modelId="{4854C11E-F786-4BF8-B166-792AA9DA2082}" type="presParOf" srcId="{551B9EC0-FFBA-4A4A-9B70-B372D3FF7EC9}" destId="{2487A40C-9FF7-4D44-A7C1-3FCABA80EC91}" srcOrd="0" destOrd="0" presId="urn:microsoft.com/office/officeart/2005/8/layout/orgChart1"/>
    <dgm:cxn modelId="{E746D8B3-265E-4CC2-A841-730DC071CF5C}" type="presParOf" srcId="{2487A40C-9FF7-4D44-A7C1-3FCABA80EC91}" destId="{029BCE83-90EC-4C40-88D3-91A90C7AECDE}" srcOrd="0" destOrd="0" presId="urn:microsoft.com/office/officeart/2005/8/layout/orgChart1"/>
    <dgm:cxn modelId="{4F2ACCFC-7D49-44BA-B6FC-DD6E84ED74AA}" type="presParOf" srcId="{2487A40C-9FF7-4D44-A7C1-3FCABA80EC91}" destId="{B5196BD3-A560-4D4C-A0C9-124B5B2D1AE1}" srcOrd="1" destOrd="0" presId="urn:microsoft.com/office/officeart/2005/8/layout/orgChart1"/>
    <dgm:cxn modelId="{645DC5A7-6B5F-4F8A-946C-B2AE39035AF7}" type="presParOf" srcId="{551B9EC0-FFBA-4A4A-9B70-B372D3FF7EC9}" destId="{29715FB7-931B-44AE-BB05-7B9B98576764}" srcOrd="1" destOrd="0" presId="urn:microsoft.com/office/officeart/2005/8/layout/orgChart1"/>
    <dgm:cxn modelId="{391794DC-1140-492F-93CF-F5B18F2155BA}" type="presParOf" srcId="{29715FB7-931B-44AE-BB05-7B9B98576764}" destId="{15D42F33-4261-4F63-85BB-03E97BF834B4}" srcOrd="0" destOrd="0" presId="urn:microsoft.com/office/officeart/2005/8/layout/orgChart1"/>
    <dgm:cxn modelId="{B2864DB6-D641-4FE2-B9A4-05DB77C414FB}" type="presParOf" srcId="{29715FB7-931B-44AE-BB05-7B9B98576764}" destId="{62CDC08B-E32A-4B14-8956-E6E184AA1AA2}" srcOrd="1" destOrd="0" presId="urn:microsoft.com/office/officeart/2005/8/layout/orgChart1"/>
    <dgm:cxn modelId="{89AA2C28-9172-40F4-8F1E-5F2AE8AC143B}" type="presParOf" srcId="{62CDC08B-E32A-4B14-8956-E6E184AA1AA2}" destId="{E16DEDC2-9AA9-4A96-B40C-A296772D330F}" srcOrd="0" destOrd="0" presId="urn:microsoft.com/office/officeart/2005/8/layout/orgChart1"/>
    <dgm:cxn modelId="{0D295D39-1547-4640-ABD2-3AE30E401D43}" type="presParOf" srcId="{E16DEDC2-9AA9-4A96-B40C-A296772D330F}" destId="{F005C048-10EF-4E23-96B0-22AED128F4D5}" srcOrd="0" destOrd="0" presId="urn:microsoft.com/office/officeart/2005/8/layout/orgChart1"/>
    <dgm:cxn modelId="{5A9BF49E-494B-4E5B-863F-12DD21CF242E}" type="presParOf" srcId="{E16DEDC2-9AA9-4A96-B40C-A296772D330F}" destId="{A8271987-ED58-40E5-8778-FAEE65F6A212}" srcOrd="1" destOrd="0" presId="urn:microsoft.com/office/officeart/2005/8/layout/orgChart1"/>
    <dgm:cxn modelId="{28973CA3-65B2-42B3-887F-CDA85B803ABE}" type="presParOf" srcId="{62CDC08B-E32A-4B14-8956-E6E184AA1AA2}" destId="{D7497D12-51FB-4798-A0B6-C40B3B568B47}" srcOrd="1" destOrd="0" presId="urn:microsoft.com/office/officeart/2005/8/layout/orgChart1"/>
    <dgm:cxn modelId="{B1A48FF9-5B9E-4BC3-A30A-16BF2EE6054E}" type="presParOf" srcId="{62CDC08B-E32A-4B14-8956-E6E184AA1AA2}" destId="{CBD32143-2019-4968-8E66-DCBE42F58DEC}" srcOrd="2" destOrd="0" presId="urn:microsoft.com/office/officeart/2005/8/layout/orgChart1"/>
    <dgm:cxn modelId="{C0B4EECC-B51F-4D59-AEDE-12C2A25EB646}" type="presParOf" srcId="{551B9EC0-FFBA-4A4A-9B70-B372D3FF7EC9}" destId="{CCDF796D-C840-4025-9CAF-F2284A6B0F6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Mantenimiento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Vehicular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Coordinador(a) de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Recursos Materiales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Área de Mantenimiento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de Edificios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894B4C-AC60-4B55-B3EB-1F97325BD7B3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Patrimonio</a:t>
          </a:r>
        </a:p>
      </dgm:t>
    </dgm:pt>
    <dgm:pt modelId="{0B34EA70-DE81-48E9-97BE-F992A5D0E5A9}" type="par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1A0099-6F9A-4EEA-B68D-60EFE8FD194B}" type="sib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85E9E1E-5F2B-4515-B3C1-AA3DCDF09F36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Almacén</a:t>
          </a:r>
        </a:p>
      </dgm:t>
    </dgm:pt>
    <dgm:pt modelId="{86802382-3BD6-4C54-8E26-5DEB8CB181EB}" type="par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DD0E8E-0770-4200-AE87-53126CBBF7A9}" type="sib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B59975-C538-4958-A9D1-431995C1059E}" type="asst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latin typeface="Calibri" panose="020F0502020204030204" pitchFamily="34" charset="0"/>
            </a:rPr>
            <a:t>Auxiliar Administrativo(a)</a:t>
          </a:r>
        </a:p>
      </dgm:t>
    </dgm:pt>
    <dgm:pt modelId="{8609BF2D-FCEF-4A59-8B73-4F750D47521F}" type="parTrans" cxnId="{10FEC9BC-6946-4724-9281-254F7D9072E1}">
      <dgm:prSet/>
      <dgm:spPr/>
      <dgm:t>
        <a:bodyPr/>
        <a:lstStyle/>
        <a:p>
          <a:endParaRPr lang="es-ES" sz="1200"/>
        </a:p>
      </dgm:t>
    </dgm:pt>
    <dgm:pt modelId="{631A1867-8D88-414C-B126-DB4F4B63D98B}" type="sibTrans" cxnId="{10FEC9BC-6946-4724-9281-254F7D9072E1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289644" custScaleY="214425" custLinFactNeighborY="-195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4" custScaleX="225014" custScaleY="171540" custLinFactNeighborX="-354" custLinFactNeighborY="124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4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5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4" custScaleX="225014" custScaleY="171540" custLinFactNeighborY="124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4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A633F054-74A2-4AEE-A747-3F652876DFB3}" type="pres">
      <dgm:prSet presAssocID="{0B34EA70-DE81-48E9-97BE-F992A5D0E5A9}" presName="Name37" presStyleLbl="parChTrans1D2" presStyleIdx="2" presStyleCnt="5"/>
      <dgm:spPr/>
      <dgm:t>
        <a:bodyPr/>
        <a:lstStyle/>
        <a:p>
          <a:endParaRPr lang="es-MX"/>
        </a:p>
      </dgm:t>
    </dgm:pt>
    <dgm:pt modelId="{551B9EC0-FFBA-4A4A-9B70-B372D3FF7EC9}" type="pres">
      <dgm:prSet presAssocID="{F6894B4C-AC60-4B55-B3EB-1F97325BD7B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2487A40C-9FF7-4D44-A7C1-3FCABA80EC91}" type="pres">
      <dgm:prSet presAssocID="{F6894B4C-AC60-4B55-B3EB-1F97325BD7B3}" presName="rootComposite" presStyleCnt="0"/>
      <dgm:spPr/>
      <dgm:t>
        <a:bodyPr/>
        <a:lstStyle/>
        <a:p>
          <a:endParaRPr lang="es-ES"/>
        </a:p>
      </dgm:t>
    </dgm:pt>
    <dgm:pt modelId="{029BCE83-90EC-4C40-88D3-91A90C7AECDE}" type="pres">
      <dgm:prSet presAssocID="{F6894B4C-AC60-4B55-B3EB-1F97325BD7B3}" presName="rootText" presStyleLbl="node2" presStyleIdx="2" presStyleCnt="4" custScaleX="225014" custScaleY="171540" custLinFactNeighborY="124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196BD3-A560-4D4C-A0C9-124B5B2D1AE1}" type="pres">
      <dgm:prSet presAssocID="{F6894B4C-AC60-4B55-B3EB-1F97325BD7B3}" presName="rootConnector" presStyleLbl="node2" presStyleIdx="2" presStyleCnt="4"/>
      <dgm:spPr/>
      <dgm:t>
        <a:bodyPr/>
        <a:lstStyle/>
        <a:p>
          <a:endParaRPr lang="es-ES"/>
        </a:p>
      </dgm:t>
    </dgm:pt>
    <dgm:pt modelId="{29715FB7-931B-44AE-BB05-7B9B98576764}" type="pres">
      <dgm:prSet presAssocID="{F6894B4C-AC60-4B55-B3EB-1F97325BD7B3}" presName="hierChild4" presStyleCnt="0"/>
      <dgm:spPr/>
      <dgm:t>
        <a:bodyPr/>
        <a:lstStyle/>
        <a:p>
          <a:endParaRPr lang="es-ES"/>
        </a:p>
      </dgm:t>
    </dgm:pt>
    <dgm:pt modelId="{CCDF796D-C840-4025-9CAF-F2284A6B0F64}" type="pres">
      <dgm:prSet presAssocID="{F6894B4C-AC60-4B55-B3EB-1F97325BD7B3}" presName="hierChild5" presStyleCnt="0"/>
      <dgm:spPr/>
      <dgm:t>
        <a:bodyPr/>
        <a:lstStyle/>
        <a:p>
          <a:endParaRPr lang="es-ES"/>
        </a:p>
      </dgm:t>
    </dgm:pt>
    <dgm:pt modelId="{47103BDE-D6E5-406A-BCC1-8DF383EA5C7E}" type="pres">
      <dgm:prSet presAssocID="{86802382-3BD6-4C54-8E26-5DEB8CB181EB}" presName="Name37" presStyleLbl="parChTrans1D2" presStyleIdx="3" presStyleCnt="5"/>
      <dgm:spPr/>
      <dgm:t>
        <a:bodyPr/>
        <a:lstStyle/>
        <a:p>
          <a:endParaRPr lang="es-MX"/>
        </a:p>
      </dgm:t>
    </dgm:pt>
    <dgm:pt modelId="{09C1A4EE-1A65-45FA-AB19-7045B6ED5B12}" type="pres">
      <dgm:prSet presAssocID="{885E9E1E-5F2B-4515-B3C1-AA3DCDF09F36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CA17612E-0D3F-4426-90F8-A0BC428EBBA3}" type="pres">
      <dgm:prSet presAssocID="{885E9E1E-5F2B-4515-B3C1-AA3DCDF09F36}" presName="rootComposite" presStyleCnt="0"/>
      <dgm:spPr/>
      <dgm:t>
        <a:bodyPr/>
        <a:lstStyle/>
        <a:p>
          <a:endParaRPr lang="es-ES"/>
        </a:p>
      </dgm:t>
    </dgm:pt>
    <dgm:pt modelId="{23A3990A-979C-4CD9-8392-69E509E74575}" type="pres">
      <dgm:prSet presAssocID="{885E9E1E-5F2B-4515-B3C1-AA3DCDF09F36}" presName="rootText" presStyleLbl="node2" presStyleIdx="3" presStyleCnt="4" custScaleX="225014" custScaleY="171540" custLinFactNeighborY="124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0138EB-2E7E-4CA8-9E47-6B9F9C33E523}" type="pres">
      <dgm:prSet presAssocID="{885E9E1E-5F2B-4515-B3C1-AA3DCDF09F36}" presName="rootConnector" presStyleLbl="node2" presStyleIdx="3" presStyleCnt="4"/>
      <dgm:spPr/>
      <dgm:t>
        <a:bodyPr/>
        <a:lstStyle/>
        <a:p>
          <a:endParaRPr lang="es-ES"/>
        </a:p>
      </dgm:t>
    </dgm:pt>
    <dgm:pt modelId="{C1BFB8E6-F891-497D-9577-AAE128BD55D2}" type="pres">
      <dgm:prSet presAssocID="{885E9E1E-5F2B-4515-B3C1-AA3DCDF09F36}" presName="hierChild4" presStyleCnt="0"/>
      <dgm:spPr/>
      <dgm:t>
        <a:bodyPr/>
        <a:lstStyle/>
        <a:p>
          <a:endParaRPr lang="es-ES"/>
        </a:p>
      </dgm:t>
    </dgm:pt>
    <dgm:pt modelId="{BBC5DC5F-E9F3-4F3F-8FA5-973B3401543F}" type="pres">
      <dgm:prSet presAssocID="{885E9E1E-5F2B-4515-B3C1-AA3DCDF09F36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  <dgm:pt modelId="{C519D666-D346-4257-9486-EDFDA4149250}" type="pres">
      <dgm:prSet presAssocID="{8609BF2D-FCEF-4A59-8B73-4F750D47521F}" presName="Name111" presStyleLbl="parChTrans1D2" presStyleIdx="4" presStyleCnt="5"/>
      <dgm:spPr/>
      <dgm:t>
        <a:bodyPr/>
        <a:lstStyle/>
        <a:p>
          <a:endParaRPr lang="es-ES"/>
        </a:p>
      </dgm:t>
    </dgm:pt>
    <dgm:pt modelId="{BA688F78-82CD-49AF-95F1-975AE2755D2F}" type="pres">
      <dgm:prSet presAssocID="{77B59975-C538-4958-A9D1-431995C1059E}" presName="hierRoot3" presStyleCnt="0">
        <dgm:presLayoutVars>
          <dgm:hierBranch val="init"/>
        </dgm:presLayoutVars>
      </dgm:prSet>
      <dgm:spPr/>
    </dgm:pt>
    <dgm:pt modelId="{9D8AC6D8-2004-41F9-969C-ECBA0486332E}" type="pres">
      <dgm:prSet presAssocID="{77B59975-C538-4958-A9D1-431995C1059E}" presName="rootComposite3" presStyleCnt="0"/>
      <dgm:spPr/>
    </dgm:pt>
    <dgm:pt modelId="{0D7083E4-0649-409B-B0BB-5ABA3BF68ED6}" type="pres">
      <dgm:prSet presAssocID="{77B59975-C538-4958-A9D1-431995C1059E}" presName="rootText3" presStyleLbl="asst1" presStyleIdx="0" presStyleCnt="1" custScaleX="225014" custScaleY="180011" custLinFactNeighborX="-52720" custLinFactNeighborY="-52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4F75CD8-33FD-441B-BF10-90152AB57F25}" type="pres">
      <dgm:prSet presAssocID="{77B59975-C538-4958-A9D1-431995C1059E}" presName="rootConnector3" presStyleLbl="asst1" presStyleIdx="0" presStyleCnt="1"/>
      <dgm:spPr/>
      <dgm:t>
        <a:bodyPr/>
        <a:lstStyle/>
        <a:p>
          <a:endParaRPr lang="es-ES"/>
        </a:p>
      </dgm:t>
    </dgm:pt>
    <dgm:pt modelId="{3468F688-2861-43AA-AA2A-39B8DDDCE2A9}" type="pres">
      <dgm:prSet presAssocID="{77B59975-C538-4958-A9D1-431995C1059E}" presName="hierChild6" presStyleCnt="0"/>
      <dgm:spPr/>
    </dgm:pt>
    <dgm:pt modelId="{C629EA7A-1ADE-4710-87AC-39B4D681EC77}" type="pres">
      <dgm:prSet presAssocID="{77B59975-C538-4958-A9D1-431995C1059E}" presName="hierChild7" presStyleCnt="0"/>
      <dgm:spPr/>
    </dgm:pt>
  </dgm:ptLst>
  <dgm:cxnLst>
    <dgm:cxn modelId="{7B80D46C-CCEB-4164-B696-27BD31A9DE84}" type="presOf" srcId="{9DEA55C1-E59C-4B5B-90DC-1D0B54C2B20C}" destId="{B2A4EFCD-7609-4E18-A214-10BA88B362DC}" srcOrd="1" destOrd="0" presId="urn:microsoft.com/office/officeart/2005/8/layout/orgChart1"/>
    <dgm:cxn modelId="{23CEECCF-D6B8-4D52-BEC9-9E8DA4C4D317}" type="presOf" srcId="{0B34EA70-DE81-48E9-97BE-F992A5D0E5A9}" destId="{A633F054-74A2-4AEE-A747-3F652876DFB3}" srcOrd="0" destOrd="0" presId="urn:microsoft.com/office/officeart/2005/8/layout/orgChart1"/>
    <dgm:cxn modelId="{895299C5-12CA-4730-967A-A242436AEDCA}" type="presOf" srcId="{77B59975-C538-4958-A9D1-431995C1059E}" destId="{0D7083E4-0649-409B-B0BB-5ABA3BF68ED6}" srcOrd="0" destOrd="0" presId="urn:microsoft.com/office/officeart/2005/8/layout/orgChart1"/>
    <dgm:cxn modelId="{21ACCCD4-DE5D-4001-A466-DCB03DEC3CF4}" srcId="{9DEA55C1-E59C-4B5B-90DC-1D0B54C2B20C}" destId="{885E9E1E-5F2B-4515-B3C1-AA3DCDF09F36}" srcOrd="4" destOrd="0" parTransId="{86802382-3BD6-4C54-8E26-5DEB8CB181EB}" sibTransId="{46DD0E8E-0770-4200-AE87-53126CBBF7A9}"/>
    <dgm:cxn modelId="{E5816765-FE01-41A6-8B75-D111F10C9E44}" type="presOf" srcId="{80C91609-4155-490D-A93A-2840363F77EF}" destId="{0E4A1FB2-B936-4A45-9B17-4DC72B6EC80F}" srcOrd="0" destOrd="0" presId="urn:microsoft.com/office/officeart/2005/8/layout/orgChart1"/>
    <dgm:cxn modelId="{A088CF79-74B0-477F-BE84-C19EB39AAE9F}" type="presOf" srcId="{ED044282-9709-409C-A329-2B868569F6BC}" destId="{26748039-6874-42B3-9C6B-2A687CAEDF97}" srcOrd="0" destOrd="0" presId="urn:microsoft.com/office/officeart/2005/8/layout/orgChart1"/>
    <dgm:cxn modelId="{02D1F556-CC0C-444A-8A30-9C62369F7447}" type="presOf" srcId="{F6894B4C-AC60-4B55-B3EB-1F97325BD7B3}" destId="{B5196BD3-A560-4D4C-A0C9-124B5B2D1AE1}" srcOrd="1" destOrd="0" presId="urn:microsoft.com/office/officeart/2005/8/layout/orgChart1"/>
    <dgm:cxn modelId="{22B1332C-5D32-4921-8F86-2EC77282A8C6}" type="presOf" srcId="{80C91609-4155-490D-A93A-2840363F77EF}" destId="{70C7E907-B590-4FA8-BA47-0908BC71EE25}" srcOrd="1" destOrd="0" presId="urn:microsoft.com/office/officeart/2005/8/layout/orgChart1"/>
    <dgm:cxn modelId="{209FC189-4ABD-432D-968F-0B5C2EA57399}" type="presOf" srcId="{BD3D72B1-EEF6-4EB4-803A-A74A6B419346}" destId="{B3263371-B20E-4D1C-87B0-F232DC5A756C}" srcOrd="0" destOrd="0" presId="urn:microsoft.com/office/officeart/2005/8/layout/orgChart1"/>
    <dgm:cxn modelId="{CDFA1BE1-6A9B-4DF2-A6FE-55712213456B}" type="presOf" srcId="{885E9E1E-5F2B-4515-B3C1-AA3DCDF09F36}" destId="{23A3990A-979C-4CD9-8392-69E509E74575}" srcOrd="0" destOrd="0" presId="urn:microsoft.com/office/officeart/2005/8/layout/orgChart1"/>
    <dgm:cxn modelId="{FCD0A7F1-49E2-4027-B6ED-DA6416C07FCC}" type="presOf" srcId="{41568039-9809-4B2B-BA51-64E0E23C2BBE}" destId="{19FBE8A8-D4BA-45D1-97CD-FF1210CD856F}" srcOrd="0" destOrd="0" presId="urn:microsoft.com/office/officeart/2005/8/layout/orgChart1"/>
    <dgm:cxn modelId="{35C35D3F-B894-4037-80CC-4FA3379C7551}" type="presOf" srcId="{885E9E1E-5F2B-4515-B3C1-AA3DCDF09F36}" destId="{4B0138EB-2E7E-4CA8-9E47-6B9F9C33E523}" srcOrd="1" destOrd="0" presId="urn:microsoft.com/office/officeart/2005/8/layout/orgChart1"/>
    <dgm:cxn modelId="{10FEC9BC-6946-4724-9281-254F7D9072E1}" srcId="{9DEA55C1-E59C-4B5B-90DC-1D0B54C2B20C}" destId="{77B59975-C538-4958-A9D1-431995C1059E}" srcOrd="3" destOrd="0" parTransId="{8609BF2D-FCEF-4A59-8B73-4F750D47521F}" sibTransId="{631A1867-8D88-414C-B126-DB4F4B63D98B}"/>
    <dgm:cxn modelId="{6DAA388A-BE63-42A3-8C1C-18B3ADD89C7D}" type="presOf" srcId="{9DEA55C1-E59C-4B5B-90DC-1D0B54C2B20C}" destId="{86D99192-4F64-487A-BE9B-B4D3790AE7BC}" srcOrd="0" destOrd="0" presId="urn:microsoft.com/office/officeart/2005/8/layout/orgChart1"/>
    <dgm:cxn modelId="{93D6CB41-7225-42CB-8C73-D1F2552A43BA}" type="presOf" srcId="{77B59975-C538-4958-A9D1-431995C1059E}" destId="{74F75CD8-33FD-441B-BF10-90152AB57F25}" srcOrd="1" destOrd="0" presId="urn:microsoft.com/office/officeart/2005/8/layout/orgChart1"/>
    <dgm:cxn modelId="{14B54825-37AF-43C7-ADC2-87F9818E240A}" type="presOf" srcId="{2A362D5D-A3DA-4F6C-8849-2A8C51EEB6D2}" destId="{12FB5CC2-3F72-4AC8-AF94-50272EAD0FAB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A8BE360-1510-406D-9F1D-7CDAE9F49D0F}" type="presOf" srcId="{86802382-3BD6-4C54-8E26-5DEB8CB181EB}" destId="{47103BDE-D6E5-406A-BCC1-8DF383EA5C7E}" srcOrd="0" destOrd="0" presId="urn:microsoft.com/office/officeart/2005/8/layout/orgChart1"/>
    <dgm:cxn modelId="{FBF9249D-1000-4011-91A1-525E529A291C}" srcId="{9DEA55C1-E59C-4B5B-90DC-1D0B54C2B20C}" destId="{F6894B4C-AC60-4B55-B3EB-1F97325BD7B3}" srcOrd="2" destOrd="0" parTransId="{0B34EA70-DE81-48E9-97BE-F992A5D0E5A9}" sibTransId="{191A0099-6F9A-4EEA-B68D-60EFE8FD194B}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0219A0E6-7255-4012-9E9F-561B573FE190}" type="presOf" srcId="{41568039-9809-4B2B-BA51-64E0E23C2BBE}" destId="{D87ADB57-9DB4-476E-8E99-32492AEF6743}" srcOrd="1" destOrd="0" presId="urn:microsoft.com/office/officeart/2005/8/layout/orgChart1"/>
    <dgm:cxn modelId="{C8F50548-913B-481C-81CF-64D28EB556D1}" type="presOf" srcId="{F6894B4C-AC60-4B55-B3EB-1F97325BD7B3}" destId="{029BCE83-90EC-4C40-88D3-91A90C7AECDE}" srcOrd="0" destOrd="0" presId="urn:microsoft.com/office/officeart/2005/8/layout/orgChart1"/>
    <dgm:cxn modelId="{140062F4-306C-448F-BCB8-1BA7099530D6}" type="presOf" srcId="{8609BF2D-FCEF-4A59-8B73-4F750D47521F}" destId="{C519D666-D346-4257-9486-EDFDA4149250}" srcOrd="0" destOrd="0" presId="urn:microsoft.com/office/officeart/2005/8/layout/orgChart1"/>
    <dgm:cxn modelId="{F363F1E0-0B20-4EAA-85AA-491879DF75A0}" type="presParOf" srcId="{B3263371-B20E-4D1C-87B0-F232DC5A756C}" destId="{8CDE9839-8DE1-472C-9904-C93FC90AA559}" srcOrd="0" destOrd="0" presId="urn:microsoft.com/office/officeart/2005/8/layout/orgChart1"/>
    <dgm:cxn modelId="{87CC6315-EBD4-435D-ACC7-8FA149528127}" type="presParOf" srcId="{8CDE9839-8DE1-472C-9904-C93FC90AA559}" destId="{A15FBA2B-7AAA-4593-A287-168E70F88188}" srcOrd="0" destOrd="0" presId="urn:microsoft.com/office/officeart/2005/8/layout/orgChart1"/>
    <dgm:cxn modelId="{171C21E4-E309-47E2-BF26-3289B290F08A}" type="presParOf" srcId="{A15FBA2B-7AAA-4593-A287-168E70F88188}" destId="{86D99192-4F64-487A-BE9B-B4D3790AE7BC}" srcOrd="0" destOrd="0" presId="urn:microsoft.com/office/officeart/2005/8/layout/orgChart1"/>
    <dgm:cxn modelId="{F21C74E9-B60A-4BAB-B8A6-032B3E85A09D}" type="presParOf" srcId="{A15FBA2B-7AAA-4593-A287-168E70F88188}" destId="{B2A4EFCD-7609-4E18-A214-10BA88B362DC}" srcOrd="1" destOrd="0" presId="urn:microsoft.com/office/officeart/2005/8/layout/orgChart1"/>
    <dgm:cxn modelId="{D571DA3A-A09B-406E-B39F-0D3586D49BE4}" type="presParOf" srcId="{8CDE9839-8DE1-472C-9904-C93FC90AA559}" destId="{05E8A0F8-8F4A-4D16-B455-9B21EE5D83FA}" srcOrd="1" destOrd="0" presId="urn:microsoft.com/office/officeart/2005/8/layout/orgChart1"/>
    <dgm:cxn modelId="{F4419A46-B3A3-4055-8AA7-EAEE902017DA}" type="presParOf" srcId="{05E8A0F8-8F4A-4D16-B455-9B21EE5D83FA}" destId="{26748039-6874-42B3-9C6B-2A687CAEDF97}" srcOrd="0" destOrd="0" presId="urn:microsoft.com/office/officeart/2005/8/layout/orgChart1"/>
    <dgm:cxn modelId="{DCE22F0B-7F1B-415B-AFC6-F675C2F4C8A2}" type="presParOf" srcId="{05E8A0F8-8F4A-4D16-B455-9B21EE5D83FA}" destId="{1294F536-9FA0-46F5-98BA-18EE92504E46}" srcOrd="1" destOrd="0" presId="urn:microsoft.com/office/officeart/2005/8/layout/orgChart1"/>
    <dgm:cxn modelId="{D9CD4D0E-FBC2-4805-9EB0-1DC108F05B2B}" type="presParOf" srcId="{1294F536-9FA0-46F5-98BA-18EE92504E46}" destId="{914CB05A-8D64-4CEB-98C4-DA11CADF5EF5}" srcOrd="0" destOrd="0" presId="urn:microsoft.com/office/officeart/2005/8/layout/orgChart1"/>
    <dgm:cxn modelId="{0D6BFC83-D7E9-4E83-8960-14E95EB993A6}" type="presParOf" srcId="{914CB05A-8D64-4CEB-98C4-DA11CADF5EF5}" destId="{19FBE8A8-D4BA-45D1-97CD-FF1210CD856F}" srcOrd="0" destOrd="0" presId="urn:microsoft.com/office/officeart/2005/8/layout/orgChart1"/>
    <dgm:cxn modelId="{77A0D6A6-5500-48A5-ACA8-1FCFE3E026B9}" type="presParOf" srcId="{914CB05A-8D64-4CEB-98C4-DA11CADF5EF5}" destId="{D87ADB57-9DB4-476E-8E99-32492AEF6743}" srcOrd="1" destOrd="0" presId="urn:microsoft.com/office/officeart/2005/8/layout/orgChart1"/>
    <dgm:cxn modelId="{CBBD2DF1-B7B0-4EBE-A581-7C9BB3BA6EE0}" type="presParOf" srcId="{1294F536-9FA0-46F5-98BA-18EE92504E46}" destId="{DBDE0C42-B65A-4FF4-A1B6-4A7374870D94}" srcOrd="1" destOrd="0" presId="urn:microsoft.com/office/officeart/2005/8/layout/orgChart1"/>
    <dgm:cxn modelId="{387D2809-5E75-4D5A-B3D9-6C86A12CE8E8}" type="presParOf" srcId="{1294F536-9FA0-46F5-98BA-18EE92504E46}" destId="{05F5590B-53D8-4D19-A747-694F7E5C5F12}" srcOrd="2" destOrd="0" presId="urn:microsoft.com/office/officeart/2005/8/layout/orgChart1"/>
    <dgm:cxn modelId="{C0F0DF26-8D4F-4523-A5D5-020B53DE2965}" type="presParOf" srcId="{05E8A0F8-8F4A-4D16-B455-9B21EE5D83FA}" destId="{12FB5CC2-3F72-4AC8-AF94-50272EAD0FAB}" srcOrd="2" destOrd="0" presId="urn:microsoft.com/office/officeart/2005/8/layout/orgChart1"/>
    <dgm:cxn modelId="{8F8DE672-F917-4EEE-A941-77E3D8191F2A}" type="presParOf" srcId="{05E8A0F8-8F4A-4D16-B455-9B21EE5D83FA}" destId="{B570DFF2-79FF-4DD0-A8FE-728069315CDB}" srcOrd="3" destOrd="0" presId="urn:microsoft.com/office/officeart/2005/8/layout/orgChart1"/>
    <dgm:cxn modelId="{4AE284D1-7109-48A8-B626-140BADE80CAD}" type="presParOf" srcId="{B570DFF2-79FF-4DD0-A8FE-728069315CDB}" destId="{AC57EB8E-F8F8-49E5-AB3B-101A503E7149}" srcOrd="0" destOrd="0" presId="urn:microsoft.com/office/officeart/2005/8/layout/orgChart1"/>
    <dgm:cxn modelId="{B23BEC66-30A4-4D58-9200-9599E9BB52F3}" type="presParOf" srcId="{AC57EB8E-F8F8-49E5-AB3B-101A503E7149}" destId="{0E4A1FB2-B936-4A45-9B17-4DC72B6EC80F}" srcOrd="0" destOrd="0" presId="urn:microsoft.com/office/officeart/2005/8/layout/orgChart1"/>
    <dgm:cxn modelId="{01F4EB08-9A72-4950-AB45-E07D14E76919}" type="presParOf" srcId="{AC57EB8E-F8F8-49E5-AB3B-101A503E7149}" destId="{70C7E907-B590-4FA8-BA47-0908BC71EE25}" srcOrd="1" destOrd="0" presId="urn:microsoft.com/office/officeart/2005/8/layout/orgChart1"/>
    <dgm:cxn modelId="{41FFCCE6-E871-4710-8D3A-7F2DD0D7ED2F}" type="presParOf" srcId="{B570DFF2-79FF-4DD0-A8FE-728069315CDB}" destId="{0DCE5A2E-AABD-41D8-AB45-73FC6E777742}" srcOrd="1" destOrd="0" presId="urn:microsoft.com/office/officeart/2005/8/layout/orgChart1"/>
    <dgm:cxn modelId="{6A48FF26-F552-4130-BAA6-A6FCAA42E381}" type="presParOf" srcId="{B570DFF2-79FF-4DD0-A8FE-728069315CDB}" destId="{4F6E22EF-9940-4E6D-8F89-9A1FB953EB04}" srcOrd="2" destOrd="0" presId="urn:microsoft.com/office/officeart/2005/8/layout/orgChart1"/>
    <dgm:cxn modelId="{FF198B6D-48A1-49CB-9261-3BFC3D241D09}" type="presParOf" srcId="{05E8A0F8-8F4A-4D16-B455-9B21EE5D83FA}" destId="{A633F054-74A2-4AEE-A747-3F652876DFB3}" srcOrd="4" destOrd="0" presId="urn:microsoft.com/office/officeart/2005/8/layout/orgChart1"/>
    <dgm:cxn modelId="{2FF852FC-646E-4F92-B7E2-04C9EB6495F8}" type="presParOf" srcId="{05E8A0F8-8F4A-4D16-B455-9B21EE5D83FA}" destId="{551B9EC0-FFBA-4A4A-9B70-B372D3FF7EC9}" srcOrd="5" destOrd="0" presId="urn:microsoft.com/office/officeart/2005/8/layout/orgChart1"/>
    <dgm:cxn modelId="{88A7AC49-AD26-4471-87BF-141A37FD9D4E}" type="presParOf" srcId="{551B9EC0-FFBA-4A4A-9B70-B372D3FF7EC9}" destId="{2487A40C-9FF7-4D44-A7C1-3FCABA80EC91}" srcOrd="0" destOrd="0" presId="urn:microsoft.com/office/officeart/2005/8/layout/orgChart1"/>
    <dgm:cxn modelId="{2997759E-CBF1-42F6-81AC-8AC3AB556AE3}" type="presParOf" srcId="{2487A40C-9FF7-4D44-A7C1-3FCABA80EC91}" destId="{029BCE83-90EC-4C40-88D3-91A90C7AECDE}" srcOrd="0" destOrd="0" presId="urn:microsoft.com/office/officeart/2005/8/layout/orgChart1"/>
    <dgm:cxn modelId="{7B09F1E8-5F51-4D95-8978-F334FB3FB0B6}" type="presParOf" srcId="{2487A40C-9FF7-4D44-A7C1-3FCABA80EC91}" destId="{B5196BD3-A560-4D4C-A0C9-124B5B2D1AE1}" srcOrd="1" destOrd="0" presId="urn:microsoft.com/office/officeart/2005/8/layout/orgChart1"/>
    <dgm:cxn modelId="{88F61F48-FFFD-427E-AF42-4E1EE788E309}" type="presParOf" srcId="{551B9EC0-FFBA-4A4A-9B70-B372D3FF7EC9}" destId="{29715FB7-931B-44AE-BB05-7B9B98576764}" srcOrd="1" destOrd="0" presId="urn:microsoft.com/office/officeart/2005/8/layout/orgChart1"/>
    <dgm:cxn modelId="{749FBE63-205A-4645-B6A4-641692F6946B}" type="presParOf" srcId="{551B9EC0-FFBA-4A4A-9B70-B372D3FF7EC9}" destId="{CCDF796D-C840-4025-9CAF-F2284A6B0F64}" srcOrd="2" destOrd="0" presId="urn:microsoft.com/office/officeart/2005/8/layout/orgChart1"/>
    <dgm:cxn modelId="{6F706BC4-FC76-4057-BF7E-5EBC701154FD}" type="presParOf" srcId="{05E8A0F8-8F4A-4D16-B455-9B21EE5D83FA}" destId="{47103BDE-D6E5-406A-BCC1-8DF383EA5C7E}" srcOrd="6" destOrd="0" presId="urn:microsoft.com/office/officeart/2005/8/layout/orgChart1"/>
    <dgm:cxn modelId="{576DA5DF-BE97-4D6F-BE8F-47E3EB013F41}" type="presParOf" srcId="{05E8A0F8-8F4A-4D16-B455-9B21EE5D83FA}" destId="{09C1A4EE-1A65-45FA-AB19-7045B6ED5B12}" srcOrd="7" destOrd="0" presId="urn:microsoft.com/office/officeart/2005/8/layout/orgChart1"/>
    <dgm:cxn modelId="{866821FB-7880-4D64-AF70-D100374FE9F2}" type="presParOf" srcId="{09C1A4EE-1A65-45FA-AB19-7045B6ED5B12}" destId="{CA17612E-0D3F-4426-90F8-A0BC428EBBA3}" srcOrd="0" destOrd="0" presId="urn:microsoft.com/office/officeart/2005/8/layout/orgChart1"/>
    <dgm:cxn modelId="{C903036C-CFE7-41AA-9B95-3F650EBB2AA5}" type="presParOf" srcId="{CA17612E-0D3F-4426-90F8-A0BC428EBBA3}" destId="{23A3990A-979C-4CD9-8392-69E509E74575}" srcOrd="0" destOrd="0" presId="urn:microsoft.com/office/officeart/2005/8/layout/orgChart1"/>
    <dgm:cxn modelId="{5D629C13-C318-4587-845B-D40138876BFF}" type="presParOf" srcId="{CA17612E-0D3F-4426-90F8-A0BC428EBBA3}" destId="{4B0138EB-2E7E-4CA8-9E47-6B9F9C33E523}" srcOrd="1" destOrd="0" presId="urn:microsoft.com/office/officeart/2005/8/layout/orgChart1"/>
    <dgm:cxn modelId="{E674410E-4564-4311-A470-5B21EBE41DEC}" type="presParOf" srcId="{09C1A4EE-1A65-45FA-AB19-7045B6ED5B12}" destId="{C1BFB8E6-F891-497D-9577-AAE128BD55D2}" srcOrd="1" destOrd="0" presId="urn:microsoft.com/office/officeart/2005/8/layout/orgChart1"/>
    <dgm:cxn modelId="{586FE2BF-5267-469C-8925-CC014F77B575}" type="presParOf" srcId="{09C1A4EE-1A65-45FA-AB19-7045B6ED5B12}" destId="{BBC5DC5F-E9F3-4F3F-8FA5-973B3401543F}" srcOrd="2" destOrd="0" presId="urn:microsoft.com/office/officeart/2005/8/layout/orgChart1"/>
    <dgm:cxn modelId="{752B1502-6F2C-43D5-ACC5-719D8C7604EF}" type="presParOf" srcId="{8CDE9839-8DE1-472C-9904-C93FC90AA559}" destId="{E6CFA08A-7145-470C-A659-6A725D85622B}" srcOrd="2" destOrd="0" presId="urn:microsoft.com/office/officeart/2005/8/layout/orgChart1"/>
    <dgm:cxn modelId="{FDED3AE6-7B41-440E-8CF5-4B583EF2FEE1}" type="presParOf" srcId="{E6CFA08A-7145-470C-A659-6A725D85622B}" destId="{C519D666-D346-4257-9486-EDFDA4149250}" srcOrd="0" destOrd="0" presId="urn:microsoft.com/office/officeart/2005/8/layout/orgChart1"/>
    <dgm:cxn modelId="{B1B84C3A-F080-4D18-B4AA-085E96E0C9E8}" type="presParOf" srcId="{E6CFA08A-7145-470C-A659-6A725D85622B}" destId="{BA688F78-82CD-49AF-95F1-975AE2755D2F}" srcOrd="1" destOrd="0" presId="urn:microsoft.com/office/officeart/2005/8/layout/orgChart1"/>
    <dgm:cxn modelId="{FC2D30E5-BD9B-467A-9281-388B91B566D7}" type="presParOf" srcId="{BA688F78-82CD-49AF-95F1-975AE2755D2F}" destId="{9D8AC6D8-2004-41F9-969C-ECBA0486332E}" srcOrd="0" destOrd="0" presId="urn:microsoft.com/office/officeart/2005/8/layout/orgChart1"/>
    <dgm:cxn modelId="{39D9D79D-A7C1-41D1-AAAF-55B0A5335E36}" type="presParOf" srcId="{9D8AC6D8-2004-41F9-969C-ECBA0486332E}" destId="{0D7083E4-0649-409B-B0BB-5ABA3BF68ED6}" srcOrd="0" destOrd="0" presId="urn:microsoft.com/office/officeart/2005/8/layout/orgChart1"/>
    <dgm:cxn modelId="{EF930432-82D9-4644-9A9C-1712013DFA1A}" type="presParOf" srcId="{9D8AC6D8-2004-41F9-969C-ECBA0486332E}" destId="{74F75CD8-33FD-441B-BF10-90152AB57F25}" srcOrd="1" destOrd="0" presId="urn:microsoft.com/office/officeart/2005/8/layout/orgChart1"/>
    <dgm:cxn modelId="{508C5359-670B-4DB5-8CFF-5F452770B482}" type="presParOf" srcId="{BA688F78-82CD-49AF-95F1-975AE2755D2F}" destId="{3468F688-2861-43AA-AA2A-39B8DDDCE2A9}" srcOrd="1" destOrd="0" presId="urn:microsoft.com/office/officeart/2005/8/layout/orgChart1"/>
    <dgm:cxn modelId="{9425E1C4-1665-4C33-BC84-343DFC0A2E70}" type="presParOf" srcId="{BA688F78-82CD-49AF-95F1-975AE2755D2F}" destId="{C629EA7A-1ADE-4710-87AC-39B4D681EC7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Mantenimiento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Vehicular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Administrativos(as)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0CD1EE-A1AF-4EE6-93F7-7208ED424286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Ayudantes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Ayudantes Generales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Intendente</a:t>
          </a:r>
        </a:p>
      </dgm:t>
    </dgm:pt>
    <dgm:pt modelId="{1A1B4B22-1AC4-4C4A-9AF6-9C08A5D536CA}" type="par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75B08A5-6046-420F-B9D3-33B861F9CB9D}" type="sib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673609C-8445-432D-93C4-A6242B2E8A12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Mecánicos(as)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Técnico(a)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 Auxilio Vial</a:t>
          </a:r>
        </a:p>
      </dgm:t>
    </dgm:pt>
    <dgm:pt modelId="{83E3154A-00C4-4F14-B560-B9EDC0F188A6}" type="parTrans" cxnId="{D9E08380-B7F0-47D6-BFF7-B33E6B588A4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ACEA40E-96BD-418F-8219-FBF1274DA523}" type="sibTrans" cxnId="{D9E08380-B7F0-47D6-BFF7-B33E6B588A4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9DC59B8C-BEA6-4BFB-BF03-363307429720}" type="pres">
      <dgm:prSet presAssocID="{41568039-9809-4B2B-BA51-64E0E23C2BBE}" presName="hierRoot1" presStyleCnt="0">
        <dgm:presLayoutVars>
          <dgm:hierBranch val="init"/>
        </dgm:presLayoutVars>
      </dgm:prSet>
      <dgm:spPr/>
    </dgm:pt>
    <dgm:pt modelId="{375C61BA-60F3-4431-85F4-9F831006BC69}" type="pres">
      <dgm:prSet presAssocID="{41568039-9809-4B2B-BA51-64E0E23C2BBE}" presName="rootComposite1" presStyleCnt="0"/>
      <dgm:spPr/>
    </dgm:pt>
    <dgm:pt modelId="{51B3BA0E-F0A8-48DD-8E8D-0F52A06E80B1}" type="pres">
      <dgm:prSet presAssocID="{41568039-9809-4B2B-BA51-64E0E23C2BBE}" presName="rootText1" presStyleLbl="node0" presStyleIdx="0" presStyleCnt="1" custScaleX="118852" custLinFactNeighborX="25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8AEECBD-AEA9-4742-ACFE-9EF1FA935040}" type="pres">
      <dgm:prSet presAssocID="{41568039-9809-4B2B-BA51-64E0E23C2BBE}" presName="rootConnector1" presStyleLbl="node1" presStyleIdx="0" presStyleCnt="0"/>
      <dgm:spPr/>
      <dgm:t>
        <a:bodyPr/>
        <a:lstStyle/>
        <a:p>
          <a:endParaRPr lang="es-ES"/>
        </a:p>
      </dgm:t>
    </dgm:pt>
    <dgm:pt modelId="{3363F326-CF68-4CA6-8DC5-952E85C89F84}" type="pres">
      <dgm:prSet presAssocID="{41568039-9809-4B2B-BA51-64E0E23C2BBE}" presName="hierChild2" presStyleCnt="0"/>
      <dgm:spPr/>
    </dgm:pt>
    <dgm:pt modelId="{1F6E418E-CCAF-4587-9AFE-454B675B2784}" type="pres">
      <dgm:prSet presAssocID="{47A1A986-6A79-4F06-81D7-0797492C402A}" presName="Name37" presStyleLbl="parChTrans1D2" presStyleIdx="0" presStyleCnt="3"/>
      <dgm:spPr/>
      <dgm:t>
        <a:bodyPr/>
        <a:lstStyle/>
        <a:p>
          <a:endParaRPr lang="es-ES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48D77BB-C19B-4FF9-A754-5CC996871563}" type="pres">
      <dgm:prSet presAssocID="{C9164B4A-AF73-4AF4-AEC8-DDBCA5FC2C84}" presName="rootComposite" presStyleCnt="0"/>
      <dgm:spPr/>
      <dgm:t>
        <a:bodyPr/>
        <a:lstStyle/>
        <a:p>
          <a:endParaRPr lang="es-ES"/>
        </a:p>
      </dgm:t>
    </dgm:pt>
    <dgm:pt modelId="{20209728-DAC1-434F-A34D-4E2CFBD35B6A}" type="pres">
      <dgm:prSet presAssocID="{C9164B4A-AF73-4AF4-AEC8-DDBCA5FC2C84}" presName="rootText" presStyleLbl="node2" presStyleIdx="0" presStyleCnt="3" custScaleX="92401" custScaleY="93901" custLinFactNeighborX="-87" custLinFactNeighborY="-134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2" presStyleIdx="0" presStyleCnt="3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  <dgm:t>
        <a:bodyPr/>
        <a:lstStyle/>
        <a:p>
          <a:endParaRPr lang="es-ES"/>
        </a:p>
      </dgm:t>
    </dgm:pt>
    <dgm:pt modelId="{D7D195D7-48CD-483A-8AAC-3C4F987F87A1}" type="pres">
      <dgm:prSet presAssocID="{C9164B4A-AF73-4AF4-AEC8-DDBCA5FC2C84}" presName="hierChild5" presStyleCnt="0"/>
      <dgm:spPr/>
      <dgm:t>
        <a:bodyPr/>
        <a:lstStyle/>
        <a:p>
          <a:endParaRPr lang="es-ES"/>
        </a:p>
      </dgm:t>
    </dgm:pt>
    <dgm:pt modelId="{F6DB65E3-0B5A-4F69-8E65-D7A2C2F8204A}" type="pres">
      <dgm:prSet presAssocID="{1A1B4B22-1AC4-4C4A-9AF6-9C08A5D536CA}" presName="Name37" presStyleLbl="parChTrans1D2" presStyleIdx="1" presStyleCnt="3"/>
      <dgm:spPr/>
      <dgm:t>
        <a:bodyPr/>
        <a:lstStyle/>
        <a:p>
          <a:endParaRPr lang="es-ES"/>
        </a:p>
      </dgm:t>
    </dgm:pt>
    <dgm:pt modelId="{A88AA54E-AD2D-4C31-997D-0A913539000D}" type="pres">
      <dgm:prSet presAssocID="{0B0CD1EE-A1AF-4EE6-93F7-7208ED42428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8C538BA9-6241-4800-AD61-7865C9BCCFB8}" type="pres">
      <dgm:prSet presAssocID="{0B0CD1EE-A1AF-4EE6-93F7-7208ED424286}" presName="rootComposite" presStyleCnt="0"/>
      <dgm:spPr/>
      <dgm:t>
        <a:bodyPr/>
        <a:lstStyle/>
        <a:p>
          <a:endParaRPr lang="es-ES"/>
        </a:p>
      </dgm:t>
    </dgm:pt>
    <dgm:pt modelId="{A4D4C94C-ABED-4C78-BB8A-71B08ACEA027}" type="pres">
      <dgm:prSet presAssocID="{0B0CD1EE-A1AF-4EE6-93F7-7208ED424286}" presName="rootText" presStyleLbl="node2" presStyleIdx="1" presStyleCnt="3" custScaleX="92401" custScaleY="93901" custLinFactNeighborX="108" custLinFactNeighborY="16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2B94F1-4C09-4060-B470-EEC904CFC329}" type="pres">
      <dgm:prSet presAssocID="{0B0CD1EE-A1AF-4EE6-93F7-7208ED424286}" presName="rootConnector" presStyleLbl="node2" presStyleIdx="1" presStyleCnt="3"/>
      <dgm:spPr/>
      <dgm:t>
        <a:bodyPr/>
        <a:lstStyle/>
        <a:p>
          <a:endParaRPr lang="es-ES"/>
        </a:p>
      </dgm:t>
    </dgm:pt>
    <dgm:pt modelId="{1AA7E827-FBC7-4F3A-833C-B2C567CD9D7D}" type="pres">
      <dgm:prSet presAssocID="{0B0CD1EE-A1AF-4EE6-93F7-7208ED424286}" presName="hierChild4" presStyleCnt="0"/>
      <dgm:spPr/>
      <dgm:t>
        <a:bodyPr/>
        <a:lstStyle/>
        <a:p>
          <a:endParaRPr lang="es-ES"/>
        </a:p>
      </dgm:t>
    </dgm:pt>
    <dgm:pt modelId="{4F4F3A26-A588-4DDA-AA9D-6A932AFABAE9}" type="pres">
      <dgm:prSet presAssocID="{0B0CD1EE-A1AF-4EE6-93F7-7208ED424286}" presName="hierChild5" presStyleCnt="0"/>
      <dgm:spPr/>
      <dgm:t>
        <a:bodyPr/>
        <a:lstStyle/>
        <a:p>
          <a:endParaRPr lang="es-ES"/>
        </a:p>
      </dgm:t>
    </dgm:pt>
    <dgm:pt modelId="{20F028AC-8D4D-4281-975F-52511B0E518C}" type="pres">
      <dgm:prSet presAssocID="{83E3154A-00C4-4F14-B560-B9EDC0F188A6}" presName="Name37" presStyleLbl="parChTrans1D2" presStyleIdx="2" presStyleCnt="3"/>
      <dgm:spPr/>
      <dgm:t>
        <a:bodyPr/>
        <a:lstStyle/>
        <a:p>
          <a:endParaRPr lang="es-ES"/>
        </a:p>
      </dgm:t>
    </dgm:pt>
    <dgm:pt modelId="{3092D98C-BFDB-452C-8DC1-29F657B23462}" type="pres">
      <dgm:prSet presAssocID="{5673609C-8445-432D-93C4-A6242B2E8A12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1AB63AB5-B3FF-4AE4-A464-E9FD48271057}" type="pres">
      <dgm:prSet presAssocID="{5673609C-8445-432D-93C4-A6242B2E8A12}" presName="rootComposite" presStyleCnt="0"/>
      <dgm:spPr/>
      <dgm:t>
        <a:bodyPr/>
        <a:lstStyle/>
        <a:p>
          <a:endParaRPr lang="es-ES"/>
        </a:p>
      </dgm:t>
    </dgm:pt>
    <dgm:pt modelId="{0064E887-F5DA-4F11-99BF-0DCD1DFC9402}" type="pres">
      <dgm:prSet presAssocID="{5673609C-8445-432D-93C4-A6242B2E8A12}" presName="rootText" presStyleLbl="node2" presStyleIdx="2" presStyleCnt="3" custScaleX="92401" custScaleY="93901" custLinFactNeighborX="87" custLinFactNeighborY="-117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5C7AF4-AAAB-4481-8A68-7A6F0CDA34B5}" type="pres">
      <dgm:prSet presAssocID="{5673609C-8445-432D-93C4-A6242B2E8A12}" presName="rootConnector" presStyleLbl="node2" presStyleIdx="2" presStyleCnt="3"/>
      <dgm:spPr/>
      <dgm:t>
        <a:bodyPr/>
        <a:lstStyle/>
        <a:p>
          <a:endParaRPr lang="es-ES"/>
        </a:p>
      </dgm:t>
    </dgm:pt>
    <dgm:pt modelId="{BE96F06B-7B5F-413C-AB1F-AD9E5466F0FA}" type="pres">
      <dgm:prSet presAssocID="{5673609C-8445-432D-93C4-A6242B2E8A12}" presName="hierChild4" presStyleCnt="0"/>
      <dgm:spPr/>
      <dgm:t>
        <a:bodyPr/>
        <a:lstStyle/>
        <a:p>
          <a:endParaRPr lang="es-ES"/>
        </a:p>
      </dgm:t>
    </dgm:pt>
    <dgm:pt modelId="{47D3C9F0-74F8-4E5C-BBE5-801C494A1707}" type="pres">
      <dgm:prSet presAssocID="{5673609C-8445-432D-93C4-A6242B2E8A12}" presName="hierChild5" presStyleCnt="0"/>
      <dgm:spPr/>
      <dgm:t>
        <a:bodyPr/>
        <a:lstStyle/>
        <a:p>
          <a:endParaRPr lang="es-ES"/>
        </a:p>
      </dgm:t>
    </dgm:pt>
    <dgm:pt modelId="{C4FE2879-7B1D-4A9A-B434-1E1E8BAE7E7F}" type="pres">
      <dgm:prSet presAssocID="{41568039-9809-4B2B-BA51-64E0E23C2BBE}" presName="hierChild3" presStyleCnt="0"/>
      <dgm:spPr/>
    </dgm:pt>
  </dgm:ptLst>
  <dgm:cxnLst>
    <dgm:cxn modelId="{290FE882-CA8A-4F55-82C3-552D6EB7E8FC}" type="presOf" srcId="{5673609C-8445-432D-93C4-A6242B2E8A12}" destId="{0064E887-F5DA-4F11-99BF-0DCD1DFC9402}" srcOrd="0" destOrd="0" presId="urn:microsoft.com/office/officeart/2005/8/layout/orgChart1"/>
    <dgm:cxn modelId="{209FC189-4ABD-432D-968F-0B5C2EA57399}" type="presOf" srcId="{BD3D72B1-EEF6-4EB4-803A-A74A6B419346}" destId="{B3263371-B20E-4D1C-87B0-F232DC5A756C}" srcOrd="0" destOrd="0" presId="urn:microsoft.com/office/officeart/2005/8/layout/orgChart1"/>
    <dgm:cxn modelId="{BD49AFC4-B571-4F28-B87C-4679E42F6D4D}" type="presOf" srcId="{5673609C-8445-432D-93C4-A6242B2E8A12}" destId="{D85C7AF4-AAAB-4481-8A68-7A6F0CDA34B5}" srcOrd="1" destOrd="0" presId="urn:microsoft.com/office/officeart/2005/8/layout/orgChart1"/>
    <dgm:cxn modelId="{F0DCD489-8192-4D7C-8EDB-68680EB37706}" type="presOf" srcId="{41568039-9809-4B2B-BA51-64E0E23C2BBE}" destId="{98AEECBD-AEA9-4742-ACFE-9EF1FA935040}" srcOrd="1" destOrd="0" presId="urn:microsoft.com/office/officeart/2005/8/layout/orgChart1"/>
    <dgm:cxn modelId="{FFD6472A-728D-417E-A952-1BFF6985EA57}" type="presOf" srcId="{1A1B4B22-1AC4-4C4A-9AF6-9C08A5D536CA}" destId="{F6DB65E3-0B5A-4F69-8E65-D7A2C2F8204A}" srcOrd="0" destOrd="0" presId="urn:microsoft.com/office/officeart/2005/8/layout/orgChart1"/>
    <dgm:cxn modelId="{3624A771-B2D9-4145-8819-C5BB3F1DB9EF}" type="presOf" srcId="{41568039-9809-4B2B-BA51-64E0E23C2BBE}" destId="{51B3BA0E-F0A8-48DD-8E8D-0F52A06E80B1}" srcOrd="0" destOrd="0" presId="urn:microsoft.com/office/officeart/2005/8/layout/orgChart1"/>
    <dgm:cxn modelId="{810A196D-04CC-4864-AC2A-BDD2AE666081}" type="presOf" srcId="{0B0CD1EE-A1AF-4EE6-93F7-7208ED424286}" destId="{CB2B94F1-4C09-4060-B470-EEC904CFC329}" srcOrd="1" destOrd="0" presId="urn:microsoft.com/office/officeart/2005/8/layout/orgChart1"/>
    <dgm:cxn modelId="{D9E08380-B7F0-47D6-BFF7-B33E6B588A4B}" srcId="{41568039-9809-4B2B-BA51-64E0E23C2BBE}" destId="{5673609C-8445-432D-93C4-A6242B2E8A12}" srcOrd="2" destOrd="0" parTransId="{83E3154A-00C4-4F14-B560-B9EDC0F188A6}" sibTransId="{BACEA40E-96BD-418F-8219-FBF1274DA523}"/>
    <dgm:cxn modelId="{EF63D771-BFE3-43E8-B7C0-5F4CFE77869E}" type="presOf" srcId="{C9164B4A-AF73-4AF4-AEC8-DDBCA5FC2C84}" destId="{20209728-DAC1-434F-A34D-4E2CFBD35B6A}" srcOrd="0" destOrd="0" presId="urn:microsoft.com/office/officeart/2005/8/layout/orgChart1"/>
    <dgm:cxn modelId="{BBB437AC-4265-4CB6-9E53-92850DD9E2C8}" type="presOf" srcId="{83E3154A-00C4-4F14-B560-B9EDC0F188A6}" destId="{20F028AC-8D4D-4281-975F-52511B0E518C}" srcOrd="0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45404443-0413-47B7-A4F4-7FD9C8ECBA10}" srcId="{BD3D72B1-EEF6-4EB4-803A-A74A6B419346}" destId="{41568039-9809-4B2B-BA51-64E0E23C2BBE}" srcOrd="0" destOrd="0" parTransId="{ED044282-9709-409C-A329-2B868569F6BC}" sibTransId="{7DF3ADED-0B1E-4DCA-9C7E-A36145EED7EE}"/>
    <dgm:cxn modelId="{60F1AE5E-6769-4032-B422-0685843D2A3A}" type="presOf" srcId="{C9164B4A-AF73-4AF4-AEC8-DDBCA5FC2C84}" destId="{D60CB473-E104-416F-A6D5-692E30236A62}" srcOrd="1" destOrd="0" presId="urn:microsoft.com/office/officeart/2005/8/layout/orgChart1"/>
    <dgm:cxn modelId="{4C0E9F2A-AC80-490F-BA27-C858893744BD}" srcId="{41568039-9809-4B2B-BA51-64E0E23C2BBE}" destId="{0B0CD1EE-A1AF-4EE6-93F7-7208ED424286}" srcOrd="1" destOrd="0" parTransId="{1A1B4B22-1AC4-4C4A-9AF6-9C08A5D536CA}" sibTransId="{C75B08A5-6046-420F-B9D3-33B861F9CB9D}"/>
    <dgm:cxn modelId="{74FB504E-468A-4062-B36A-B6F188E14691}" type="presOf" srcId="{0B0CD1EE-A1AF-4EE6-93F7-7208ED424286}" destId="{A4D4C94C-ABED-4C78-BB8A-71B08ACEA027}" srcOrd="0" destOrd="0" presId="urn:microsoft.com/office/officeart/2005/8/layout/orgChart1"/>
    <dgm:cxn modelId="{FF2290A7-BE8A-40CA-9AA0-594243808657}" type="presOf" srcId="{47A1A986-6A79-4F06-81D7-0797492C402A}" destId="{1F6E418E-CCAF-4587-9AFE-454B675B2784}" srcOrd="0" destOrd="0" presId="urn:microsoft.com/office/officeart/2005/8/layout/orgChart1"/>
    <dgm:cxn modelId="{7C610AB9-A04C-45D0-A95B-2CEDA823960E}" type="presParOf" srcId="{B3263371-B20E-4D1C-87B0-F232DC5A756C}" destId="{9DC59B8C-BEA6-4BFB-BF03-363307429720}" srcOrd="0" destOrd="0" presId="urn:microsoft.com/office/officeart/2005/8/layout/orgChart1"/>
    <dgm:cxn modelId="{A175FD64-0656-45E7-992F-77A9A1865252}" type="presParOf" srcId="{9DC59B8C-BEA6-4BFB-BF03-363307429720}" destId="{375C61BA-60F3-4431-85F4-9F831006BC69}" srcOrd="0" destOrd="0" presId="urn:microsoft.com/office/officeart/2005/8/layout/orgChart1"/>
    <dgm:cxn modelId="{81483DD6-528A-4101-8B08-4FCE9C14543B}" type="presParOf" srcId="{375C61BA-60F3-4431-85F4-9F831006BC69}" destId="{51B3BA0E-F0A8-48DD-8E8D-0F52A06E80B1}" srcOrd="0" destOrd="0" presId="urn:microsoft.com/office/officeart/2005/8/layout/orgChart1"/>
    <dgm:cxn modelId="{28A945C1-0BA0-4348-A23D-EE7B28AD2FDC}" type="presParOf" srcId="{375C61BA-60F3-4431-85F4-9F831006BC69}" destId="{98AEECBD-AEA9-4742-ACFE-9EF1FA935040}" srcOrd="1" destOrd="0" presId="urn:microsoft.com/office/officeart/2005/8/layout/orgChart1"/>
    <dgm:cxn modelId="{B13904AD-B97B-4D95-9BB7-D121158DDE64}" type="presParOf" srcId="{9DC59B8C-BEA6-4BFB-BF03-363307429720}" destId="{3363F326-CF68-4CA6-8DC5-952E85C89F84}" srcOrd="1" destOrd="0" presId="urn:microsoft.com/office/officeart/2005/8/layout/orgChart1"/>
    <dgm:cxn modelId="{5AA1BDCD-8B30-48BE-B2B9-7285F2BFC63D}" type="presParOf" srcId="{3363F326-CF68-4CA6-8DC5-952E85C89F84}" destId="{1F6E418E-CCAF-4587-9AFE-454B675B2784}" srcOrd="0" destOrd="0" presId="urn:microsoft.com/office/officeart/2005/8/layout/orgChart1"/>
    <dgm:cxn modelId="{5D8AB417-8CA6-4D46-BEDC-FDB7D0487ACC}" type="presParOf" srcId="{3363F326-CF68-4CA6-8DC5-952E85C89F84}" destId="{00D7B987-62E0-42AF-B628-10D5D0E09E74}" srcOrd="1" destOrd="0" presId="urn:microsoft.com/office/officeart/2005/8/layout/orgChart1"/>
    <dgm:cxn modelId="{DF9CCF02-02A0-47AE-8724-CD895C9802DD}" type="presParOf" srcId="{00D7B987-62E0-42AF-B628-10D5D0E09E74}" destId="{648D77BB-C19B-4FF9-A754-5CC996871563}" srcOrd="0" destOrd="0" presId="urn:microsoft.com/office/officeart/2005/8/layout/orgChart1"/>
    <dgm:cxn modelId="{62E52E47-9E25-42CF-8732-B355154AF403}" type="presParOf" srcId="{648D77BB-C19B-4FF9-A754-5CC996871563}" destId="{20209728-DAC1-434F-A34D-4E2CFBD35B6A}" srcOrd="0" destOrd="0" presId="urn:microsoft.com/office/officeart/2005/8/layout/orgChart1"/>
    <dgm:cxn modelId="{C40697B0-FD92-4517-96D5-314669240198}" type="presParOf" srcId="{648D77BB-C19B-4FF9-A754-5CC996871563}" destId="{D60CB473-E104-416F-A6D5-692E30236A62}" srcOrd="1" destOrd="0" presId="urn:microsoft.com/office/officeart/2005/8/layout/orgChart1"/>
    <dgm:cxn modelId="{9D89F344-5156-4819-900A-77FBC4EE69BD}" type="presParOf" srcId="{00D7B987-62E0-42AF-B628-10D5D0E09E74}" destId="{B45C4C9C-68BD-4B16-B348-1A2EC0D90A88}" srcOrd="1" destOrd="0" presId="urn:microsoft.com/office/officeart/2005/8/layout/orgChart1"/>
    <dgm:cxn modelId="{2B6B96C5-7FC6-4AE5-ACEF-93D8668B04BB}" type="presParOf" srcId="{00D7B987-62E0-42AF-B628-10D5D0E09E74}" destId="{D7D195D7-48CD-483A-8AAC-3C4F987F87A1}" srcOrd="2" destOrd="0" presId="urn:microsoft.com/office/officeart/2005/8/layout/orgChart1"/>
    <dgm:cxn modelId="{8BE3022F-DE9D-4348-A786-25841DC89F87}" type="presParOf" srcId="{3363F326-CF68-4CA6-8DC5-952E85C89F84}" destId="{F6DB65E3-0B5A-4F69-8E65-D7A2C2F8204A}" srcOrd="2" destOrd="0" presId="urn:microsoft.com/office/officeart/2005/8/layout/orgChart1"/>
    <dgm:cxn modelId="{97DC0EEE-893E-4AA3-B81C-BEDA7FB1FB1F}" type="presParOf" srcId="{3363F326-CF68-4CA6-8DC5-952E85C89F84}" destId="{A88AA54E-AD2D-4C31-997D-0A913539000D}" srcOrd="3" destOrd="0" presId="urn:microsoft.com/office/officeart/2005/8/layout/orgChart1"/>
    <dgm:cxn modelId="{2BD59D1E-7949-45A8-ADAA-B27701A461FC}" type="presParOf" srcId="{A88AA54E-AD2D-4C31-997D-0A913539000D}" destId="{8C538BA9-6241-4800-AD61-7865C9BCCFB8}" srcOrd="0" destOrd="0" presId="urn:microsoft.com/office/officeart/2005/8/layout/orgChart1"/>
    <dgm:cxn modelId="{DDE93F3F-81FB-42E7-8B78-88D99D5E6B95}" type="presParOf" srcId="{8C538BA9-6241-4800-AD61-7865C9BCCFB8}" destId="{A4D4C94C-ABED-4C78-BB8A-71B08ACEA027}" srcOrd="0" destOrd="0" presId="urn:microsoft.com/office/officeart/2005/8/layout/orgChart1"/>
    <dgm:cxn modelId="{DE8906DE-5DC9-44F6-9800-BA56731D97ED}" type="presParOf" srcId="{8C538BA9-6241-4800-AD61-7865C9BCCFB8}" destId="{CB2B94F1-4C09-4060-B470-EEC904CFC329}" srcOrd="1" destOrd="0" presId="urn:microsoft.com/office/officeart/2005/8/layout/orgChart1"/>
    <dgm:cxn modelId="{ECB302D1-1249-4382-8BDC-B33B0638DD1A}" type="presParOf" srcId="{A88AA54E-AD2D-4C31-997D-0A913539000D}" destId="{1AA7E827-FBC7-4F3A-833C-B2C567CD9D7D}" srcOrd="1" destOrd="0" presId="urn:microsoft.com/office/officeart/2005/8/layout/orgChart1"/>
    <dgm:cxn modelId="{1826C53B-D625-43B7-89EF-4ED007EDB8D7}" type="presParOf" srcId="{A88AA54E-AD2D-4C31-997D-0A913539000D}" destId="{4F4F3A26-A588-4DDA-AA9D-6A932AFABAE9}" srcOrd="2" destOrd="0" presId="urn:microsoft.com/office/officeart/2005/8/layout/orgChart1"/>
    <dgm:cxn modelId="{9BA033A7-7095-4510-AC6D-B8073A0BCDF9}" type="presParOf" srcId="{3363F326-CF68-4CA6-8DC5-952E85C89F84}" destId="{20F028AC-8D4D-4281-975F-52511B0E518C}" srcOrd="4" destOrd="0" presId="urn:microsoft.com/office/officeart/2005/8/layout/orgChart1"/>
    <dgm:cxn modelId="{32106C06-1726-44BB-82BC-0C29BD04E2B0}" type="presParOf" srcId="{3363F326-CF68-4CA6-8DC5-952E85C89F84}" destId="{3092D98C-BFDB-452C-8DC1-29F657B23462}" srcOrd="5" destOrd="0" presId="urn:microsoft.com/office/officeart/2005/8/layout/orgChart1"/>
    <dgm:cxn modelId="{5C1249E1-152E-4C8E-B143-4031C5C86D4A}" type="presParOf" srcId="{3092D98C-BFDB-452C-8DC1-29F657B23462}" destId="{1AB63AB5-B3FF-4AE4-A464-E9FD48271057}" srcOrd="0" destOrd="0" presId="urn:microsoft.com/office/officeart/2005/8/layout/orgChart1"/>
    <dgm:cxn modelId="{9E6182D0-459D-4AD3-B986-BC9D356BE73E}" type="presParOf" srcId="{1AB63AB5-B3FF-4AE4-A464-E9FD48271057}" destId="{0064E887-F5DA-4F11-99BF-0DCD1DFC9402}" srcOrd="0" destOrd="0" presId="urn:microsoft.com/office/officeart/2005/8/layout/orgChart1"/>
    <dgm:cxn modelId="{1311E3A4-AD61-4E53-AD15-E27CE0428771}" type="presParOf" srcId="{1AB63AB5-B3FF-4AE4-A464-E9FD48271057}" destId="{D85C7AF4-AAAB-4481-8A68-7A6F0CDA34B5}" srcOrd="1" destOrd="0" presId="urn:microsoft.com/office/officeart/2005/8/layout/orgChart1"/>
    <dgm:cxn modelId="{639DA74E-3275-4A71-BAC8-776DA0ED7427}" type="presParOf" srcId="{3092D98C-BFDB-452C-8DC1-29F657B23462}" destId="{BE96F06B-7B5F-413C-AB1F-AD9E5466F0FA}" srcOrd="1" destOrd="0" presId="urn:microsoft.com/office/officeart/2005/8/layout/orgChart1"/>
    <dgm:cxn modelId="{62F8C20C-F1CC-446B-8C85-D07B1C1298E8}" type="presParOf" srcId="{3092D98C-BFDB-452C-8DC1-29F657B23462}" destId="{47D3C9F0-74F8-4E5C-BBE5-801C494A1707}" srcOrd="2" destOrd="0" presId="urn:microsoft.com/office/officeart/2005/8/layout/orgChart1"/>
    <dgm:cxn modelId="{106A9AC1-885C-4160-B0C9-E493B8816704}" type="presParOf" srcId="{9DC59B8C-BEA6-4BFB-BF03-363307429720}" destId="{C4FE2879-7B1D-4A9A-B434-1E1E8BAE7E7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80C91609-4155-490D-A93A-2840363F77EF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Área de Mantenimiento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de Edificios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165E91-96BF-4A01-9961-A8CB8CC0CBE2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Electricista Servicios Generales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Técnico(a)</a:t>
          </a:r>
        </a:p>
      </dgm:t>
    </dgm:pt>
    <dgm:pt modelId="{A503C271-4AFE-414B-91F0-604F4D5E9C77}" type="par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7819D48-9169-49E7-A25C-F031E1664D59}" type="sib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EE32AB9-5083-4F45-8A1F-7FC616E6A75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Técnicos(as)</a:t>
          </a:r>
        </a:p>
      </dgm:t>
    </dgm:pt>
    <dgm:pt modelId="{AD344A0C-5B61-40DD-AEA3-EE1B58708F18}" type="parTrans" cxnId="{98203E94-FC43-4557-8D28-394BDB1F2CC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2E6EF9A-3E29-4BB3-A258-C8FCA51ECDE5}" type="sibTrans" cxnId="{98203E94-FC43-4557-8D28-394BDB1F2CC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E5DBA7D-92F8-4138-A38E-7DF5BE73595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</a:t>
          </a:r>
        </a:p>
      </dgm:t>
    </dgm:pt>
    <dgm:pt modelId="{DBF20451-D5C0-4FB0-86B4-D6BDCC5013E3}" type="parTrans" cxnId="{C68CBEB8-B799-4AFE-A2A8-AB8CC2F4B07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FEFAA15-1174-4ACE-B0BE-D3C4BC225DCC}" type="sibTrans" cxnId="{C68CBEB8-B799-4AFE-A2A8-AB8CC2F4B07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DEB043E-EC53-4BBE-BF0C-4A2DD7E14584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</a:p>
      </dgm:t>
    </dgm:pt>
    <dgm:pt modelId="{F5C343EC-6206-4673-84CF-A409A8AB14F2}" type="parTrans" cxnId="{F4D09FE3-C3F0-40AC-8BB1-9BAA688BD9F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5B56DA-ADFC-4E8A-8F87-5AF978B9F2A4}" type="sibTrans" cxnId="{F4D09FE3-C3F0-40AC-8BB1-9BAA688BD9F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6E62343-136A-4966-BE2A-F4B729563614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Encargado(a) de Intendencia</a:t>
          </a:r>
        </a:p>
      </dgm:t>
    </dgm:pt>
    <dgm:pt modelId="{7F9FE2CE-34A0-4C17-82A4-11C9851BE1CE}" type="parTrans" cxnId="{54D78248-D6EE-48B7-816D-4DCBA7D8A35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F724CEF-09CC-4BF9-8A93-2F36EEF5531B}" type="sibTrans" cxnId="{54D78248-D6EE-48B7-816D-4DCBA7D8A35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2626786-DE7C-4C54-84CF-200A51BE740C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Vigilante</a:t>
          </a:r>
        </a:p>
      </dgm:t>
    </dgm:pt>
    <dgm:pt modelId="{D16E1557-BA89-4F59-B327-0AD30D86AF15}" type="parTrans" cxnId="{76785F92-EC40-49A1-A285-CE55EF570DE2}">
      <dgm:prSet/>
      <dgm:spPr/>
      <dgm:t>
        <a:bodyPr/>
        <a:lstStyle/>
        <a:p>
          <a:endParaRPr lang="es-ES" sz="1200"/>
        </a:p>
      </dgm:t>
    </dgm:pt>
    <dgm:pt modelId="{2C542114-CB09-458C-BD9F-FEB1F1E3A591}" type="sibTrans" cxnId="{76785F92-EC40-49A1-A285-CE55EF570DE2}">
      <dgm:prSet/>
      <dgm:spPr/>
      <dgm:t>
        <a:bodyPr/>
        <a:lstStyle/>
        <a:p>
          <a:endParaRPr lang="es-ES" sz="1200"/>
        </a:p>
      </dgm:t>
    </dgm:pt>
    <dgm:pt modelId="{C5B182F5-2ECB-4657-8F5A-991FA00D047D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Intendentes</a:t>
          </a:r>
        </a:p>
      </dgm:t>
    </dgm:pt>
    <dgm:pt modelId="{B17A3238-BCDA-46E8-9F05-767FFE938774}" type="parTrans" cxnId="{D2D44F75-987F-47D4-B110-728E13270706}">
      <dgm:prSet/>
      <dgm:spPr/>
      <dgm:t>
        <a:bodyPr/>
        <a:lstStyle/>
        <a:p>
          <a:endParaRPr lang="es-ES" sz="1200"/>
        </a:p>
      </dgm:t>
    </dgm:pt>
    <dgm:pt modelId="{2ECC53F3-1F57-454B-8477-7E93F7AB1303}" type="sibTrans" cxnId="{D2D44F75-987F-47D4-B110-728E13270706}">
      <dgm:prSet/>
      <dgm:spPr/>
      <dgm:t>
        <a:bodyPr/>
        <a:lstStyle/>
        <a:p>
          <a:endParaRPr lang="es-ES" sz="1200"/>
        </a:p>
      </dgm:t>
    </dgm:pt>
    <dgm:pt modelId="{B770387B-D9C2-4B1C-901D-EF990E7EECA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Chofer</a:t>
          </a:r>
        </a:p>
      </dgm:t>
    </dgm:pt>
    <dgm:pt modelId="{69AC1829-1C3F-4D89-9F58-D875C33BE917}" type="parTrans" cxnId="{A226188A-A5C7-42CA-A110-A1A02F07C7E0}">
      <dgm:prSet/>
      <dgm:spPr/>
      <dgm:t>
        <a:bodyPr/>
        <a:lstStyle/>
        <a:p>
          <a:endParaRPr lang="es-ES" sz="1200"/>
        </a:p>
      </dgm:t>
    </dgm:pt>
    <dgm:pt modelId="{3383C8AC-DD18-4B01-8482-EFDBB7855E91}" type="sibTrans" cxnId="{A226188A-A5C7-42CA-A110-A1A02F07C7E0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78613B4F-C805-4037-8BE6-46A863845024}" type="pres">
      <dgm:prSet presAssocID="{80C91609-4155-490D-A93A-2840363F77EF}" presName="hierRoot1" presStyleCnt="0">
        <dgm:presLayoutVars>
          <dgm:hierBranch val="init"/>
        </dgm:presLayoutVars>
      </dgm:prSet>
      <dgm:spPr/>
    </dgm:pt>
    <dgm:pt modelId="{ADA315FC-C4FA-48E2-91E8-ECA5ADEF8B96}" type="pres">
      <dgm:prSet presAssocID="{80C91609-4155-490D-A93A-2840363F77EF}" presName="rootComposite1" presStyleCnt="0"/>
      <dgm:spPr/>
    </dgm:pt>
    <dgm:pt modelId="{C9A1B211-E669-42C9-B7A6-C3FDC880ED13}" type="pres">
      <dgm:prSet presAssocID="{80C91609-4155-490D-A93A-2840363F77EF}" presName="rootText1" presStyleLbl="node0" presStyleIdx="0" presStyleCnt="1" custScaleX="337665" custScaleY="225110" custLinFactY="-100000" custLinFactNeighborY="-1437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C5CD60B-D4C4-4BF0-98CA-AFF83EEAF1D9}" type="pres">
      <dgm:prSet presAssocID="{80C91609-4155-490D-A93A-2840363F77EF}" presName="rootConnector1" presStyleLbl="node1" presStyleIdx="0" presStyleCnt="0"/>
      <dgm:spPr/>
      <dgm:t>
        <a:bodyPr/>
        <a:lstStyle/>
        <a:p>
          <a:endParaRPr lang="es-ES"/>
        </a:p>
      </dgm:t>
    </dgm:pt>
    <dgm:pt modelId="{2D62DD16-2541-4F59-ABCF-CFBCE77A7E56}" type="pres">
      <dgm:prSet presAssocID="{80C91609-4155-490D-A93A-2840363F77EF}" presName="hierChild2" presStyleCnt="0"/>
      <dgm:spPr/>
    </dgm:pt>
    <dgm:pt modelId="{C5CE2757-76A9-4983-8980-7594C2AEBB27}" type="pres">
      <dgm:prSet presAssocID="{A503C271-4AFE-414B-91F0-604F4D5E9C77}" presName="Name37" presStyleLbl="parChTrans1D2" presStyleIdx="0" presStyleCnt="7"/>
      <dgm:spPr/>
      <dgm:t>
        <a:bodyPr/>
        <a:lstStyle/>
        <a:p>
          <a:endParaRPr lang="es-ES"/>
        </a:p>
      </dgm:t>
    </dgm:pt>
    <dgm:pt modelId="{1144D930-7D8C-49FA-B589-F86C6D118904}" type="pres">
      <dgm:prSet presAssocID="{08165E91-96BF-4A01-9961-A8CB8CC0CBE2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4894D4FF-66AC-4158-8130-C4BC9741F635}" type="pres">
      <dgm:prSet presAssocID="{08165E91-96BF-4A01-9961-A8CB8CC0CBE2}" presName="rootComposite" presStyleCnt="0"/>
      <dgm:spPr/>
      <dgm:t>
        <a:bodyPr/>
        <a:lstStyle/>
        <a:p>
          <a:endParaRPr lang="es-ES"/>
        </a:p>
      </dgm:t>
    </dgm:pt>
    <dgm:pt modelId="{CA22AC9C-FB9D-4189-A739-12E3BC5D1215}" type="pres">
      <dgm:prSet presAssocID="{08165E91-96BF-4A01-9961-A8CB8CC0CBE2}" presName="rootText" presStyleLbl="node2" presStyleIdx="0" presStyleCnt="7" custScaleX="191016" custScaleY="225110" custLinFactNeighborY="185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DF8A954-97BD-407C-B33F-1CA662E2FF31}" type="pres">
      <dgm:prSet presAssocID="{08165E91-96BF-4A01-9961-A8CB8CC0CBE2}" presName="rootConnector" presStyleLbl="node2" presStyleIdx="0" presStyleCnt="7"/>
      <dgm:spPr/>
      <dgm:t>
        <a:bodyPr/>
        <a:lstStyle/>
        <a:p>
          <a:endParaRPr lang="es-ES"/>
        </a:p>
      </dgm:t>
    </dgm:pt>
    <dgm:pt modelId="{29E5C785-FAE2-40E7-BFBB-FFB24F0CA3DF}" type="pres">
      <dgm:prSet presAssocID="{08165E91-96BF-4A01-9961-A8CB8CC0CBE2}" presName="hierChild4" presStyleCnt="0"/>
      <dgm:spPr/>
      <dgm:t>
        <a:bodyPr/>
        <a:lstStyle/>
        <a:p>
          <a:endParaRPr lang="es-ES"/>
        </a:p>
      </dgm:t>
    </dgm:pt>
    <dgm:pt modelId="{73AA1777-832A-49DA-9575-7F0499A779B8}" type="pres">
      <dgm:prSet presAssocID="{08165E91-96BF-4A01-9961-A8CB8CC0CBE2}" presName="hierChild5" presStyleCnt="0"/>
      <dgm:spPr/>
      <dgm:t>
        <a:bodyPr/>
        <a:lstStyle/>
        <a:p>
          <a:endParaRPr lang="es-ES"/>
        </a:p>
      </dgm:t>
    </dgm:pt>
    <dgm:pt modelId="{B18C0780-3E31-410C-B4F3-F5568AC77C6D}" type="pres">
      <dgm:prSet presAssocID="{AD344A0C-5B61-40DD-AEA3-EE1B58708F18}" presName="Name37" presStyleLbl="parChTrans1D2" presStyleIdx="1" presStyleCnt="7"/>
      <dgm:spPr/>
      <dgm:t>
        <a:bodyPr/>
        <a:lstStyle/>
        <a:p>
          <a:endParaRPr lang="es-ES"/>
        </a:p>
      </dgm:t>
    </dgm:pt>
    <dgm:pt modelId="{E6FA7745-2D2D-4AFE-911A-3D70DB1CE1CC}" type="pres">
      <dgm:prSet presAssocID="{7EE32AB9-5083-4F45-8A1F-7FC616E6A75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349C27DF-8BAF-4539-9B50-DA1FE4CDFD0E}" type="pres">
      <dgm:prSet presAssocID="{7EE32AB9-5083-4F45-8A1F-7FC616E6A75E}" presName="rootComposite" presStyleCnt="0"/>
      <dgm:spPr/>
      <dgm:t>
        <a:bodyPr/>
        <a:lstStyle/>
        <a:p>
          <a:endParaRPr lang="es-ES"/>
        </a:p>
      </dgm:t>
    </dgm:pt>
    <dgm:pt modelId="{3E6DBC6E-09F9-4CFB-86BE-503A1E973AF4}" type="pres">
      <dgm:prSet presAssocID="{7EE32AB9-5083-4F45-8A1F-7FC616E6A75E}" presName="rootText" presStyleLbl="node2" presStyleIdx="1" presStyleCnt="7" custScaleX="171476" custScaleY="225110" custLinFactNeighborY="185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3EEFC81-7185-42C8-BBB6-1B1F6D51C6FB}" type="pres">
      <dgm:prSet presAssocID="{7EE32AB9-5083-4F45-8A1F-7FC616E6A75E}" presName="rootConnector" presStyleLbl="node2" presStyleIdx="1" presStyleCnt="7"/>
      <dgm:spPr/>
      <dgm:t>
        <a:bodyPr/>
        <a:lstStyle/>
        <a:p>
          <a:endParaRPr lang="es-ES"/>
        </a:p>
      </dgm:t>
    </dgm:pt>
    <dgm:pt modelId="{0A5BAD7C-2668-48A6-BA70-A8A406504BB7}" type="pres">
      <dgm:prSet presAssocID="{7EE32AB9-5083-4F45-8A1F-7FC616E6A75E}" presName="hierChild4" presStyleCnt="0"/>
      <dgm:spPr/>
      <dgm:t>
        <a:bodyPr/>
        <a:lstStyle/>
        <a:p>
          <a:endParaRPr lang="es-ES"/>
        </a:p>
      </dgm:t>
    </dgm:pt>
    <dgm:pt modelId="{0D215BCD-C1B0-43A2-A91E-10C6ACCD4CB6}" type="pres">
      <dgm:prSet presAssocID="{7EE32AB9-5083-4F45-8A1F-7FC616E6A75E}" presName="hierChild5" presStyleCnt="0"/>
      <dgm:spPr/>
      <dgm:t>
        <a:bodyPr/>
        <a:lstStyle/>
        <a:p>
          <a:endParaRPr lang="es-ES"/>
        </a:p>
      </dgm:t>
    </dgm:pt>
    <dgm:pt modelId="{3FAAA47F-254D-434A-9F5A-D4E21591B1FB}" type="pres">
      <dgm:prSet presAssocID="{DBF20451-D5C0-4FB0-86B4-D6BDCC5013E3}" presName="Name37" presStyleLbl="parChTrans1D2" presStyleIdx="2" presStyleCnt="7"/>
      <dgm:spPr/>
      <dgm:t>
        <a:bodyPr/>
        <a:lstStyle/>
        <a:p>
          <a:endParaRPr lang="es-ES"/>
        </a:p>
      </dgm:t>
    </dgm:pt>
    <dgm:pt modelId="{622E9140-80B0-417B-9FB1-3EF2BFB606CB}" type="pres">
      <dgm:prSet presAssocID="{FE5DBA7D-92F8-4138-A38E-7DF5BE73595D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C723203A-5F71-4016-A329-F9AE9719083B}" type="pres">
      <dgm:prSet presAssocID="{FE5DBA7D-92F8-4138-A38E-7DF5BE73595D}" presName="rootComposite" presStyleCnt="0"/>
      <dgm:spPr/>
      <dgm:t>
        <a:bodyPr/>
        <a:lstStyle/>
        <a:p>
          <a:endParaRPr lang="es-ES"/>
        </a:p>
      </dgm:t>
    </dgm:pt>
    <dgm:pt modelId="{CDD94E9D-041E-415C-A663-EE63F464AC03}" type="pres">
      <dgm:prSet presAssocID="{FE5DBA7D-92F8-4138-A38E-7DF5BE73595D}" presName="rootText" presStyleLbl="node2" presStyleIdx="2" presStyleCnt="7" custScaleX="171476" custScaleY="225110" custLinFactNeighborY="185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6691864-604E-4B32-9299-E4080442DA22}" type="pres">
      <dgm:prSet presAssocID="{FE5DBA7D-92F8-4138-A38E-7DF5BE73595D}" presName="rootConnector" presStyleLbl="node2" presStyleIdx="2" presStyleCnt="7"/>
      <dgm:spPr/>
      <dgm:t>
        <a:bodyPr/>
        <a:lstStyle/>
        <a:p>
          <a:endParaRPr lang="es-ES"/>
        </a:p>
      </dgm:t>
    </dgm:pt>
    <dgm:pt modelId="{8751E99E-DD0F-47A1-B4B1-EB48CA0B9188}" type="pres">
      <dgm:prSet presAssocID="{FE5DBA7D-92F8-4138-A38E-7DF5BE73595D}" presName="hierChild4" presStyleCnt="0"/>
      <dgm:spPr/>
      <dgm:t>
        <a:bodyPr/>
        <a:lstStyle/>
        <a:p>
          <a:endParaRPr lang="es-ES"/>
        </a:p>
      </dgm:t>
    </dgm:pt>
    <dgm:pt modelId="{95E327AD-8505-4EFA-A243-9C4CD7206E22}" type="pres">
      <dgm:prSet presAssocID="{FE5DBA7D-92F8-4138-A38E-7DF5BE73595D}" presName="hierChild5" presStyleCnt="0"/>
      <dgm:spPr/>
      <dgm:t>
        <a:bodyPr/>
        <a:lstStyle/>
        <a:p>
          <a:endParaRPr lang="es-ES"/>
        </a:p>
      </dgm:t>
    </dgm:pt>
    <dgm:pt modelId="{677C7C28-54DE-4CFC-B494-2E94158CFA0D}" type="pres">
      <dgm:prSet presAssocID="{F5C343EC-6206-4673-84CF-A409A8AB14F2}" presName="Name37" presStyleLbl="parChTrans1D2" presStyleIdx="3" presStyleCnt="7"/>
      <dgm:spPr/>
      <dgm:t>
        <a:bodyPr/>
        <a:lstStyle/>
        <a:p>
          <a:endParaRPr lang="es-ES"/>
        </a:p>
      </dgm:t>
    </dgm:pt>
    <dgm:pt modelId="{0B8307E7-EF7A-451C-A6EA-89CF810B71BA}" type="pres">
      <dgm:prSet presAssocID="{3DEB043E-EC53-4BBE-BF0C-4A2DD7E1458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F01E0178-F6AE-462C-AA6D-0103F7C08D06}" type="pres">
      <dgm:prSet presAssocID="{3DEB043E-EC53-4BBE-BF0C-4A2DD7E14584}" presName="rootComposite" presStyleCnt="0"/>
      <dgm:spPr/>
      <dgm:t>
        <a:bodyPr/>
        <a:lstStyle/>
        <a:p>
          <a:endParaRPr lang="es-ES"/>
        </a:p>
      </dgm:t>
    </dgm:pt>
    <dgm:pt modelId="{0EE3BB96-C234-424F-8EB5-06B4FD1535AF}" type="pres">
      <dgm:prSet presAssocID="{3DEB043E-EC53-4BBE-BF0C-4A2DD7E14584}" presName="rootText" presStyleLbl="node2" presStyleIdx="3" presStyleCnt="7" custScaleX="171476" custScaleY="225110" custLinFactNeighborY="185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70214CC-1427-4BCE-9ECE-CA208B0E4F84}" type="pres">
      <dgm:prSet presAssocID="{3DEB043E-EC53-4BBE-BF0C-4A2DD7E14584}" presName="rootConnector" presStyleLbl="node2" presStyleIdx="3" presStyleCnt="7"/>
      <dgm:spPr/>
      <dgm:t>
        <a:bodyPr/>
        <a:lstStyle/>
        <a:p>
          <a:endParaRPr lang="es-ES"/>
        </a:p>
      </dgm:t>
    </dgm:pt>
    <dgm:pt modelId="{642A053B-13D6-42E7-815A-86B56BF68981}" type="pres">
      <dgm:prSet presAssocID="{3DEB043E-EC53-4BBE-BF0C-4A2DD7E14584}" presName="hierChild4" presStyleCnt="0"/>
      <dgm:spPr/>
      <dgm:t>
        <a:bodyPr/>
        <a:lstStyle/>
        <a:p>
          <a:endParaRPr lang="es-ES"/>
        </a:p>
      </dgm:t>
    </dgm:pt>
    <dgm:pt modelId="{E7714A89-E1FF-4B49-96F3-F04E1A4A7404}" type="pres">
      <dgm:prSet presAssocID="{3DEB043E-EC53-4BBE-BF0C-4A2DD7E14584}" presName="hierChild5" presStyleCnt="0"/>
      <dgm:spPr/>
      <dgm:t>
        <a:bodyPr/>
        <a:lstStyle/>
        <a:p>
          <a:endParaRPr lang="es-ES"/>
        </a:p>
      </dgm:t>
    </dgm:pt>
    <dgm:pt modelId="{0D090D59-63ED-4999-8F83-CFD5473E613F}" type="pres">
      <dgm:prSet presAssocID="{7F9FE2CE-34A0-4C17-82A4-11C9851BE1CE}" presName="Name37" presStyleLbl="parChTrans1D2" presStyleIdx="4" presStyleCnt="7"/>
      <dgm:spPr/>
      <dgm:t>
        <a:bodyPr/>
        <a:lstStyle/>
        <a:p>
          <a:endParaRPr lang="es-ES"/>
        </a:p>
      </dgm:t>
    </dgm:pt>
    <dgm:pt modelId="{6AD24903-C7F9-44AB-B142-F47EFF9CA9D9}" type="pres">
      <dgm:prSet presAssocID="{36E62343-136A-4966-BE2A-F4B72956361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05978909-587A-4975-A484-75011558EA46}" type="pres">
      <dgm:prSet presAssocID="{36E62343-136A-4966-BE2A-F4B729563614}" presName="rootComposite" presStyleCnt="0"/>
      <dgm:spPr/>
      <dgm:t>
        <a:bodyPr/>
        <a:lstStyle/>
        <a:p>
          <a:endParaRPr lang="es-ES"/>
        </a:p>
      </dgm:t>
    </dgm:pt>
    <dgm:pt modelId="{A3D54F7D-A2C0-4FDB-AB4C-71F01654996D}" type="pres">
      <dgm:prSet presAssocID="{36E62343-136A-4966-BE2A-F4B729563614}" presName="rootText" presStyleLbl="node2" presStyleIdx="4" presStyleCnt="7" custScaleX="171476" custScaleY="225110" custLinFactNeighborX="-582" custLinFactNeighborY="186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F5E34D9-423C-4AF8-9E9D-66034775DC0A}" type="pres">
      <dgm:prSet presAssocID="{36E62343-136A-4966-BE2A-F4B729563614}" presName="rootConnector" presStyleLbl="node2" presStyleIdx="4" presStyleCnt="7"/>
      <dgm:spPr/>
      <dgm:t>
        <a:bodyPr/>
        <a:lstStyle/>
        <a:p>
          <a:endParaRPr lang="es-ES"/>
        </a:p>
      </dgm:t>
    </dgm:pt>
    <dgm:pt modelId="{31974626-EA62-4E67-AD4F-3FB876326383}" type="pres">
      <dgm:prSet presAssocID="{36E62343-136A-4966-BE2A-F4B729563614}" presName="hierChild4" presStyleCnt="0"/>
      <dgm:spPr/>
      <dgm:t>
        <a:bodyPr/>
        <a:lstStyle/>
        <a:p>
          <a:endParaRPr lang="es-ES"/>
        </a:p>
      </dgm:t>
    </dgm:pt>
    <dgm:pt modelId="{8B7E24A1-7F69-415B-BC32-51F727A6B0B4}" type="pres">
      <dgm:prSet presAssocID="{B17A3238-BCDA-46E8-9F05-767FFE938774}" presName="Name35" presStyleLbl="parChTrans1D3" presStyleIdx="0" presStyleCnt="1"/>
      <dgm:spPr/>
      <dgm:t>
        <a:bodyPr/>
        <a:lstStyle/>
        <a:p>
          <a:endParaRPr lang="es-ES"/>
        </a:p>
      </dgm:t>
    </dgm:pt>
    <dgm:pt modelId="{BEE67E0E-0A88-4609-97A7-599BDC4CE5F2}" type="pres">
      <dgm:prSet presAssocID="{C5B182F5-2ECB-4657-8F5A-991FA00D047D}" presName="hierRoot2" presStyleCnt="0">
        <dgm:presLayoutVars>
          <dgm:hierBranch val="init"/>
        </dgm:presLayoutVars>
      </dgm:prSet>
      <dgm:spPr/>
    </dgm:pt>
    <dgm:pt modelId="{9324CE45-D5B8-4258-8F7D-FF11DF1DF04C}" type="pres">
      <dgm:prSet presAssocID="{C5B182F5-2ECB-4657-8F5A-991FA00D047D}" presName="rootComposite" presStyleCnt="0"/>
      <dgm:spPr/>
    </dgm:pt>
    <dgm:pt modelId="{0C3F6E36-4664-421D-B7BD-2DCC434BFE45}" type="pres">
      <dgm:prSet presAssocID="{C5B182F5-2ECB-4657-8F5A-991FA00D047D}" presName="rootText" presStyleLbl="node3" presStyleIdx="0" presStyleCnt="1" custScaleX="168832" custScaleY="225110" custLinFactNeighborY="4267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1D10F4-FC83-43B5-BD45-DF0FADE950D8}" type="pres">
      <dgm:prSet presAssocID="{C5B182F5-2ECB-4657-8F5A-991FA00D047D}" presName="rootConnector" presStyleLbl="node3" presStyleIdx="0" presStyleCnt="1"/>
      <dgm:spPr/>
      <dgm:t>
        <a:bodyPr/>
        <a:lstStyle/>
        <a:p>
          <a:endParaRPr lang="es-ES"/>
        </a:p>
      </dgm:t>
    </dgm:pt>
    <dgm:pt modelId="{96F22CF0-6FF2-4CB0-931B-9B31AA3F6419}" type="pres">
      <dgm:prSet presAssocID="{C5B182F5-2ECB-4657-8F5A-991FA00D047D}" presName="hierChild4" presStyleCnt="0"/>
      <dgm:spPr/>
    </dgm:pt>
    <dgm:pt modelId="{DE032E7B-33FA-4F7D-8B35-3C3D840007E8}" type="pres">
      <dgm:prSet presAssocID="{C5B182F5-2ECB-4657-8F5A-991FA00D047D}" presName="hierChild5" presStyleCnt="0"/>
      <dgm:spPr/>
    </dgm:pt>
    <dgm:pt modelId="{F3F4749C-C350-4B96-AF88-7D327BB3CF4E}" type="pres">
      <dgm:prSet presAssocID="{36E62343-136A-4966-BE2A-F4B729563614}" presName="hierChild5" presStyleCnt="0"/>
      <dgm:spPr/>
      <dgm:t>
        <a:bodyPr/>
        <a:lstStyle/>
        <a:p>
          <a:endParaRPr lang="es-ES"/>
        </a:p>
      </dgm:t>
    </dgm:pt>
    <dgm:pt modelId="{25996031-2874-4802-9332-88FB304950CE}" type="pres">
      <dgm:prSet presAssocID="{D16E1557-BA89-4F59-B327-0AD30D86AF15}" presName="Name37" presStyleLbl="parChTrans1D2" presStyleIdx="5" presStyleCnt="7"/>
      <dgm:spPr/>
      <dgm:t>
        <a:bodyPr/>
        <a:lstStyle/>
        <a:p>
          <a:endParaRPr lang="es-ES"/>
        </a:p>
      </dgm:t>
    </dgm:pt>
    <dgm:pt modelId="{648AF9CA-2C88-4D15-897F-BE1EEF05E961}" type="pres">
      <dgm:prSet presAssocID="{22626786-DE7C-4C54-84CF-200A51BE740C}" presName="hierRoot2" presStyleCnt="0">
        <dgm:presLayoutVars>
          <dgm:hierBranch val="init"/>
        </dgm:presLayoutVars>
      </dgm:prSet>
      <dgm:spPr/>
    </dgm:pt>
    <dgm:pt modelId="{59682598-4FC4-4DAE-A9B9-32CC5D16107F}" type="pres">
      <dgm:prSet presAssocID="{22626786-DE7C-4C54-84CF-200A51BE740C}" presName="rootComposite" presStyleCnt="0"/>
      <dgm:spPr/>
    </dgm:pt>
    <dgm:pt modelId="{1D3AA663-2735-49AF-A73E-97523BCD6A97}" type="pres">
      <dgm:prSet presAssocID="{22626786-DE7C-4C54-84CF-200A51BE740C}" presName="rootText" presStyleLbl="node2" presStyleIdx="5" presStyleCnt="7" custScaleX="171476" custScaleY="225110" custLinFactNeighborY="183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A2475F3-0954-4344-9FE8-B2DE0DD4C26E}" type="pres">
      <dgm:prSet presAssocID="{22626786-DE7C-4C54-84CF-200A51BE740C}" presName="rootConnector" presStyleLbl="node2" presStyleIdx="5" presStyleCnt="7"/>
      <dgm:spPr/>
      <dgm:t>
        <a:bodyPr/>
        <a:lstStyle/>
        <a:p>
          <a:endParaRPr lang="es-ES"/>
        </a:p>
      </dgm:t>
    </dgm:pt>
    <dgm:pt modelId="{7D6DD89C-9210-47CC-8670-3A89C3E4B631}" type="pres">
      <dgm:prSet presAssocID="{22626786-DE7C-4C54-84CF-200A51BE740C}" presName="hierChild4" presStyleCnt="0"/>
      <dgm:spPr/>
    </dgm:pt>
    <dgm:pt modelId="{E7FA2135-3969-4F7C-889B-ABE641E7231D}" type="pres">
      <dgm:prSet presAssocID="{22626786-DE7C-4C54-84CF-200A51BE740C}" presName="hierChild5" presStyleCnt="0"/>
      <dgm:spPr/>
    </dgm:pt>
    <dgm:pt modelId="{D0E3FAB2-DEA1-4D04-A8E2-B8F2FD8BF000}" type="pres">
      <dgm:prSet presAssocID="{69AC1829-1C3F-4D89-9F58-D875C33BE917}" presName="Name37" presStyleLbl="parChTrans1D2" presStyleIdx="6" presStyleCnt="7"/>
      <dgm:spPr/>
      <dgm:t>
        <a:bodyPr/>
        <a:lstStyle/>
        <a:p>
          <a:endParaRPr lang="es-ES"/>
        </a:p>
      </dgm:t>
    </dgm:pt>
    <dgm:pt modelId="{12A284C7-2B95-4C44-B9A7-CF0E5F1F8BF4}" type="pres">
      <dgm:prSet presAssocID="{B770387B-D9C2-4B1C-901D-EF990E7EECAE}" presName="hierRoot2" presStyleCnt="0">
        <dgm:presLayoutVars>
          <dgm:hierBranch val="init"/>
        </dgm:presLayoutVars>
      </dgm:prSet>
      <dgm:spPr/>
    </dgm:pt>
    <dgm:pt modelId="{9846326F-5CCC-4598-BF7D-01EC7BBBE67D}" type="pres">
      <dgm:prSet presAssocID="{B770387B-D9C2-4B1C-901D-EF990E7EECAE}" presName="rootComposite" presStyleCnt="0"/>
      <dgm:spPr/>
    </dgm:pt>
    <dgm:pt modelId="{52D1C4C5-50BF-460F-83D6-8D8730B6B675}" type="pres">
      <dgm:prSet presAssocID="{B770387B-D9C2-4B1C-901D-EF990E7EECAE}" presName="rootText" presStyleLbl="node2" presStyleIdx="6" presStyleCnt="7" custScaleX="171476" custScaleY="225110" custLinFactNeighborY="2193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728170A-FF69-481D-B08F-ACA0BC76B407}" type="pres">
      <dgm:prSet presAssocID="{B770387B-D9C2-4B1C-901D-EF990E7EECAE}" presName="rootConnector" presStyleLbl="node2" presStyleIdx="6" presStyleCnt="7"/>
      <dgm:spPr/>
      <dgm:t>
        <a:bodyPr/>
        <a:lstStyle/>
        <a:p>
          <a:endParaRPr lang="es-ES"/>
        </a:p>
      </dgm:t>
    </dgm:pt>
    <dgm:pt modelId="{6AEBBD32-8ADC-4604-8B01-287887564375}" type="pres">
      <dgm:prSet presAssocID="{B770387B-D9C2-4B1C-901D-EF990E7EECAE}" presName="hierChild4" presStyleCnt="0"/>
      <dgm:spPr/>
    </dgm:pt>
    <dgm:pt modelId="{98A5B104-908F-442D-B839-B26A2FE82DA7}" type="pres">
      <dgm:prSet presAssocID="{B770387B-D9C2-4B1C-901D-EF990E7EECAE}" presName="hierChild5" presStyleCnt="0"/>
      <dgm:spPr/>
    </dgm:pt>
    <dgm:pt modelId="{954AC6CD-2A6B-494E-8598-ABF40E7D3444}" type="pres">
      <dgm:prSet presAssocID="{80C91609-4155-490D-A93A-2840363F77EF}" presName="hierChild3" presStyleCnt="0"/>
      <dgm:spPr/>
    </dgm:pt>
  </dgm:ptLst>
  <dgm:cxnLst>
    <dgm:cxn modelId="{672D9BD1-0855-4A84-9863-20486D61D816}" type="presOf" srcId="{3DEB043E-EC53-4BBE-BF0C-4A2DD7E14584}" destId="{0EE3BB96-C234-424F-8EB5-06B4FD1535AF}" srcOrd="0" destOrd="0" presId="urn:microsoft.com/office/officeart/2005/8/layout/orgChart1"/>
    <dgm:cxn modelId="{9B9E837E-8A61-4F1E-B1F8-0FDF30BBE10B}" type="presOf" srcId="{C5B182F5-2ECB-4657-8F5A-991FA00D047D}" destId="{2A1D10F4-FC83-43B5-BD45-DF0FADE950D8}" srcOrd="1" destOrd="0" presId="urn:microsoft.com/office/officeart/2005/8/layout/orgChart1"/>
    <dgm:cxn modelId="{FC485078-B448-48FA-BC10-460B5CDCAB3F}" type="presOf" srcId="{C5B182F5-2ECB-4657-8F5A-991FA00D047D}" destId="{0C3F6E36-4664-421D-B7BD-2DCC434BFE45}" srcOrd="0" destOrd="0" presId="urn:microsoft.com/office/officeart/2005/8/layout/orgChart1"/>
    <dgm:cxn modelId="{21AAC684-C8FB-43AD-A3F6-47508D9442F6}" type="presOf" srcId="{08165E91-96BF-4A01-9961-A8CB8CC0CBE2}" destId="{1DF8A954-97BD-407C-B33F-1CA662E2FF31}" srcOrd="1" destOrd="0" presId="urn:microsoft.com/office/officeart/2005/8/layout/orgChart1"/>
    <dgm:cxn modelId="{8C6B71F2-5482-443D-A3BE-6366A574CB40}" type="presOf" srcId="{B770387B-D9C2-4B1C-901D-EF990E7EECAE}" destId="{7728170A-FF69-481D-B08F-ACA0BC76B407}" srcOrd="1" destOrd="0" presId="urn:microsoft.com/office/officeart/2005/8/layout/orgChart1"/>
    <dgm:cxn modelId="{3DF56094-95F7-4C9C-8104-3BFF1F9D0C5A}" type="presOf" srcId="{FE5DBA7D-92F8-4138-A38E-7DF5BE73595D}" destId="{CDD94E9D-041E-415C-A663-EE63F464AC03}" srcOrd="0" destOrd="0" presId="urn:microsoft.com/office/officeart/2005/8/layout/orgChart1"/>
    <dgm:cxn modelId="{CA0A388D-E30C-4548-99C4-ECCD02C6E852}" type="presOf" srcId="{80C91609-4155-490D-A93A-2840363F77EF}" destId="{C9A1B211-E669-42C9-B7A6-C3FDC880ED13}" srcOrd="0" destOrd="0" presId="urn:microsoft.com/office/officeart/2005/8/layout/orgChart1"/>
    <dgm:cxn modelId="{33A414B8-DBBD-4FE8-8D03-C5E165719F44}" type="presOf" srcId="{A503C271-4AFE-414B-91F0-604F4D5E9C77}" destId="{C5CE2757-76A9-4983-8980-7594C2AEBB27}" srcOrd="0" destOrd="0" presId="urn:microsoft.com/office/officeart/2005/8/layout/orgChart1"/>
    <dgm:cxn modelId="{C508EC52-AEFD-495B-B77F-7037B7F08876}" type="presOf" srcId="{7EE32AB9-5083-4F45-8A1F-7FC616E6A75E}" destId="{3E6DBC6E-09F9-4CFB-86BE-503A1E973AF4}" srcOrd="0" destOrd="0" presId="urn:microsoft.com/office/officeart/2005/8/layout/orgChart1"/>
    <dgm:cxn modelId="{F3998B34-F4DC-4645-AAFF-A36395C2AE20}" type="presOf" srcId="{69AC1829-1C3F-4D89-9F58-D875C33BE917}" destId="{D0E3FAB2-DEA1-4D04-A8E2-B8F2FD8BF000}" srcOrd="0" destOrd="0" presId="urn:microsoft.com/office/officeart/2005/8/layout/orgChart1"/>
    <dgm:cxn modelId="{153354D0-74DA-4CE7-9563-A43094CCF3C0}" srcId="{80C91609-4155-490D-A93A-2840363F77EF}" destId="{08165E91-96BF-4A01-9961-A8CB8CC0CBE2}" srcOrd="0" destOrd="0" parTransId="{A503C271-4AFE-414B-91F0-604F4D5E9C77}" sibTransId="{B7819D48-9169-49E7-A25C-F031E1664D59}"/>
    <dgm:cxn modelId="{5DD2910E-EBB5-468C-8C5B-01EC029EE9FF}" type="presOf" srcId="{D16E1557-BA89-4F59-B327-0AD30D86AF15}" destId="{25996031-2874-4802-9332-88FB304950CE}" srcOrd="0" destOrd="0" presId="urn:microsoft.com/office/officeart/2005/8/layout/orgChart1"/>
    <dgm:cxn modelId="{80EEE2FD-10FC-4F4F-804D-7DD8654D5712}" type="presOf" srcId="{22626786-DE7C-4C54-84CF-200A51BE740C}" destId="{1D3AA663-2735-49AF-A73E-97523BCD6A97}" srcOrd="0" destOrd="0" presId="urn:microsoft.com/office/officeart/2005/8/layout/orgChart1"/>
    <dgm:cxn modelId="{AFBB4A37-C14F-4E77-BAC7-D45E0B9CC870}" type="presOf" srcId="{F5C343EC-6206-4673-84CF-A409A8AB14F2}" destId="{677C7C28-54DE-4CFC-B494-2E94158CFA0D}" srcOrd="0" destOrd="0" presId="urn:microsoft.com/office/officeart/2005/8/layout/orgChart1"/>
    <dgm:cxn modelId="{B2E1F11E-BB3F-42FC-A3E9-ED98BAB71EB7}" type="presOf" srcId="{36E62343-136A-4966-BE2A-F4B729563614}" destId="{A3D54F7D-A2C0-4FDB-AB4C-71F01654996D}" srcOrd="0" destOrd="0" presId="urn:microsoft.com/office/officeart/2005/8/layout/orgChart1"/>
    <dgm:cxn modelId="{308713AD-E82B-476A-AF95-E072F57AEE9A}" type="presOf" srcId="{AD344A0C-5B61-40DD-AEA3-EE1B58708F18}" destId="{B18C0780-3E31-410C-B4F3-F5568AC77C6D}" srcOrd="0" destOrd="0" presId="urn:microsoft.com/office/officeart/2005/8/layout/orgChart1"/>
    <dgm:cxn modelId="{209FC189-4ABD-432D-968F-0B5C2EA57399}" type="presOf" srcId="{BD3D72B1-EEF6-4EB4-803A-A74A6B419346}" destId="{B3263371-B20E-4D1C-87B0-F232DC5A756C}" srcOrd="0" destOrd="0" presId="urn:microsoft.com/office/officeart/2005/8/layout/orgChart1"/>
    <dgm:cxn modelId="{F1060535-C19B-49F5-B99F-A95C08F66AEE}" type="presOf" srcId="{B17A3238-BCDA-46E8-9F05-767FFE938774}" destId="{8B7E24A1-7F69-415B-BC32-51F727A6B0B4}" srcOrd="0" destOrd="0" presId="urn:microsoft.com/office/officeart/2005/8/layout/orgChart1"/>
    <dgm:cxn modelId="{D2D44F75-987F-47D4-B110-728E13270706}" srcId="{36E62343-136A-4966-BE2A-F4B729563614}" destId="{C5B182F5-2ECB-4657-8F5A-991FA00D047D}" srcOrd="0" destOrd="0" parTransId="{B17A3238-BCDA-46E8-9F05-767FFE938774}" sibTransId="{2ECC53F3-1F57-454B-8477-7E93F7AB1303}"/>
    <dgm:cxn modelId="{76785F92-EC40-49A1-A285-CE55EF570DE2}" srcId="{80C91609-4155-490D-A93A-2840363F77EF}" destId="{22626786-DE7C-4C54-84CF-200A51BE740C}" srcOrd="5" destOrd="0" parTransId="{D16E1557-BA89-4F59-B327-0AD30D86AF15}" sibTransId="{2C542114-CB09-458C-BD9F-FEB1F1E3A591}"/>
    <dgm:cxn modelId="{325CFC91-302C-47BD-8ECB-98DF2415F09F}" type="presOf" srcId="{3DEB043E-EC53-4BBE-BF0C-4A2DD7E14584}" destId="{270214CC-1427-4BCE-9ECE-CA208B0E4F84}" srcOrd="1" destOrd="0" presId="urn:microsoft.com/office/officeart/2005/8/layout/orgChart1"/>
    <dgm:cxn modelId="{35EB130C-DEDB-4C25-893A-ED3F7ACAE279}" type="presOf" srcId="{7EE32AB9-5083-4F45-8A1F-7FC616E6A75E}" destId="{B3EEFC81-7185-42C8-BBB6-1B1F6D51C6FB}" srcOrd="1" destOrd="0" presId="urn:microsoft.com/office/officeart/2005/8/layout/orgChart1"/>
    <dgm:cxn modelId="{CB43D994-E659-4219-8C2E-5CA024093E89}" type="presOf" srcId="{22626786-DE7C-4C54-84CF-200A51BE740C}" destId="{DA2475F3-0954-4344-9FE8-B2DE0DD4C26E}" srcOrd="1" destOrd="0" presId="urn:microsoft.com/office/officeart/2005/8/layout/orgChart1"/>
    <dgm:cxn modelId="{BF8734E3-885B-4E49-87F5-F1F199709BAD}" type="presOf" srcId="{B770387B-D9C2-4B1C-901D-EF990E7EECAE}" destId="{52D1C4C5-50BF-460F-83D6-8D8730B6B675}" srcOrd="0" destOrd="0" presId="urn:microsoft.com/office/officeart/2005/8/layout/orgChart1"/>
    <dgm:cxn modelId="{BCD6D1FA-DE33-434E-A123-6F5AE7269200}" type="presOf" srcId="{DBF20451-D5C0-4FB0-86B4-D6BDCC5013E3}" destId="{3FAAA47F-254D-434A-9F5A-D4E21591B1FB}" srcOrd="0" destOrd="0" presId="urn:microsoft.com/office/officeart/2005/8/layout/orgChart1"/>
    <dgm:cxn modelId="{00041CBC-7315-4002-B995-5547A8274AB7}" type="presOf" srcId="{08165E91-96BF-4A01-9961-A8CB8CC0CBE2}" destId="{CA22AC9C-FB9D-4189-A739-12E3BC5D1215}" srcOrd="0" destOrd="0" presId="urn:microsoft.com/office/officeart/2005/8/layout/orgChart1"/>
    <dgm:cxn modelId="{3B23FB61-1F0E-481B-A46F-AD6553DCDBB5}" type="presOf" srcId="{36E62343-136A-4966-BE2A-F4B729563614}" destId="{9F5E34D9-423C-4AF8-9E9D-66034775DC0A}" srcOrd="1" destOrd="0" presId="urn:microsoft.com/office/officeart/2005/8/layout/orgChart1"/>
    <dgm:cxn modelId="{54D78248-D6EE-48B7-816D-4DCBA7D8A350}" srcId="{80C91609-4155-490D-A93A-2840363F77EF}" destId="{36E62343-136A-4966-BE2A-F4B729563614}" srcOrd="4" destOrd="0" parTransId="{7F9FE2CE-34A0-4C17-82A4-11C9851BE1CE}" sibTransId="{DF724CEF-09CC-4BF9-8A93-2F36EEF5531B}"/>
    <dgm:cxn modelId="{C68CBEB8-B799-4AFE-A2A8-AB8CC2F4B076}" srcId="{80C91609-4155-490D-A93A-2840363F77EF}" destId="{FE5DBA7D-92F8-4138-A38E-7DF5BE73595D}" srcOrd="2" destOrd="0" parTransId="{DBF20451-D5C0-4FB0-86B4-D6BDCC5013E3}" sibTransId="{7FEFAA15-1174-4ACE-B0BE-D3C4BC225DCC}"/>
    <dgm:cxn modelId="{98203E94-FC43-4557-8D28-394BDB1F2CC2}" srcId="{80C91609-4155-490D-A93A-2840363F77EF}" destId="{7EE32AB9-5083-4F45-8A1F-7FC616E6A75E}" srcOrd="1" destOrd="0" parTransId="{AD344A0C-5B61-40DD-AEA3-EE1B58708F18}" sibTransId="{32E6EF9A-3E29-4BB3-A258-C8FCA51ECDE5}"/>
    <dgm:cxn modelId="{A226188A-A5C7-42CA-A110-A1A02F07C7E0}" srcId="{80C91609-4155-490D-A93A-2840363F77EF}" destId="{B770387B-D9C2-4B1C-901D-EF990E7EECAE}" srcOrd="6" destOrd="0" parTransId="{69AC1829-1C3F-4D89-9F58-D875C33BE917}" sibTransId="{3383C8AC-DD18-4B01-8482-EFDBB7855E91}"/>
    <dgm:cxn modelId="{76D85DC2-1C97-4B2F-8E56-53AB6721E61A}" type="presOf" srcId="{80C91609-4155-490D-A93A-2840363F77EF}" destId="{2C5CD60B-D4C4-4BF0-98CA-AFF83EEAF1D9}" srcOrd="1" destOrd="0" presId="urn:microsoft.com/office/officeart/2005/8/layout/orgChart1"/>
    <dgm:cxn modelId="{79129484-334A-4BC2-801A-C3849A0235DD}" type="presOf" srcId="{7F9FE2CE-34A0-4C17-82A4-11C9851BE1CE}" destId="{0D090D59-63ED-4999-8F83-CFD5473E613F}" srcOrd="0" destOrd="0" presId="urn:microsoft.com/office/officeart/2005/8/layout/orgChart1"/>
    <dgm:cxn modelId="{9188C556-6299-4802-8E13-3BDD370DE17F}" type="presOf" srcId="{FE5DBA7D-92F8-4138-A38E-7DF5BE73595D}" destId="{E6691864-604E-4B32-9299-E4080442DA22}" srcOrd="1" destOrd="0" presId="urn:microsoft.com/office/officeart/2005/8/layout/orgChart1"/>
    <dgm:cxn modelId="{CD919398-2D16-476A-9BB4-B45D31C1442E}" srcId="{BD3D72B1-EEF6-4EB4-803A-A74A6B419346}" destId="{80C91609-4155-490D-A93A-2840363F77EF}" srcOrd="0" destOrd="0" parTransId="{2A362D5D-A3DA-4F6C-8849-2A8C51EEB6D2}" sibTransId="{5A3BE225-2F5B-4161-8A74-36B352EE9587}"/>
    <dgm:cxn modelId="{F4D09FE3-C3F0-40AC-8BB1-9BAA688BD9F2}" srcId="{80C91609-4155-490D-A93A-2840363F77EF}" destId="{3DEB043E-EC53-4BBE-BF0C-4A2DD7E14584}" srcOrd="3" destOrd="0" parTransId="{F5C343EC-6206-4673-84CF-A409A8AB14F2}" sibTransId="{195B56DA-ADFC-4E8A-8F87-5AF978B9F2A4}"/>
    <dgm:cxn modelId="{3610DD71-5480-49CA-A3EB-D5FA7E239AFD}" type="presParOf" srcId="{B3263371-B20E-4D1C-87B0-F232DC5A756C}" destId="{78613B4F-C805-4037-8BE6-46A863845024}" srcOrd="0" destOrd="0" presId="urn:microsoft.com/office/officeart/2005/8/layout/orgChart1"/>
    <dgm:cxn modelId="{54EC2082-F7AD-4CFB-AA4F-330B2E353AB3}" type="presParOf" srcId="{78613B4F-C805-4037-8BE6-46A863845024}" destId="{ADA315FC-C4FA-48E2-91E8-ECA5ADEF8B96}" srcOrd="0" destOrd="0" presId="urn:microsoft.com/office/officeart/2005/8/layout/orgChart1"/>
    <dgm:cxn modelId="{E46CC3D2-33FD-4383-900B-CEF65471AF95}" type="presParOf" srcId="{ADA315FC-C4FA-48E2-91E8-ECA5ADEF8B96}" destId="{C9A1B211-E669-42C9-B7A6-C3FDC880ED13}" srcOrd="0" destOrd="0" presId="urn:microsoft.com/office/officeart/2005/8/layout/orgChart1"/>
    <dgm:cxn modelId="{DD1ED6C9-2E0C-4C99-B3C3-5D37EA9164C0}" type="presParOf" srcId="{ADA315FC-C4FA-48E2-91E8-ECA5ADEF8B96}" destId="{2C5CD60B-D4C4-4BF0-98CA-AFF83EEAF1D9}" srcOrd="1" destOrd="0" presId="urn:microsoft.com/office/officeart/2005/8/layout/orgChart1"/>
    <dgm:cxn modelId="{E1971BAA-8214-41AE-B2F0-D2C7C671E828}" type="presParOf" srcId="{78613B4F-C805-4037-8BE6-46A863845024}" destId="{2D62DD16-2541-4F59-ABCF-CFBCE77A7E56}" srcOrd="1" destOrd="0" presId="urn:microsoft.com/office/officeart/2005/8/layout/orgChart1"/>
    <dgm:cxn modelId="{826D7C26-4CDD-4F19-9CFE-D06827C6001E}" type="presParOf" srcId="{2D62DD16-2541-4F59-ABCF-CFBCE77A7E56}" destId="{C5CE2757-76A9-4983-8980-7594C2AEBB27}" srcOrd="0" destOrd="0" presId="urn:microsoft.com/office/officeart/2005/8/layout/orgChart1"/>
    <dgm:cxn modelId="{9031A265-A29B-43A2-9D33-B44A772EBB05}" type="presParOf" srcId="{2D62DD16-2541-4F59-ABCF-CFBCE77A7E56}" destId="{1144D930-7D8C-49FA-B589-F86C6D118904}" srcOrd="1" destOrd="0" presId="urn:microsoft.com/office/officeart/2005/8/layout/orgChart1"/>
    <dgm:cxn modelId="{BA2AFA61-2D39-4AD1-9609-B881A5DB5EC3}" type="presParOf" srcId="{1144D930-7D8C-49FA-B589-F86C6D118904}" destId="{4894D4FF-66AC-4158-8130-C4BC9741F635}" srcOrd="0" destOrd="0" presId="urn:microsoft.com/office/officeart/2005/8/layout/orgChart1"/>
    <dgm:cxn modelId="{520526A2-42BF-4347-ACB4-DAD7B1D0E3B1}" type="presParOf" srcId="{4894D4FF-66AC-4158-8130-C4BC9741F635}" destId="{CA22AC9C-FB9D-4189-A739-12E3BC5D1215}" srcOrd="0" destOrd="0" presId="urn:microsoft.com/office/officeart/2005/8/layout/orgChart1"/>
    <dgm:cxn modelId="{1EC04CC8-C696-4D1D-90BF-9914A3C0C8C1}" type="presParOf" srcId="{4894D4FF-66AC-4158-8130-C4BC9741F635}" destId="{1DF8A954-97BD-407C-B33F-1CA662E2FF31}" srcOrd="1" destOrd="0" presId="urn:microsoft.com/office/officeart/2005/8/layout/orgChart1"/>
    <dgm:cxn modelId="{A9C3372D-9926-4B9D-9172-8AE273C2D218}" type="presParOf" srcId="{1144D930-7D8C-49FA-B589-F86C6D118904}" destId="{29E5C785-FAE2-40E7-BFBB-FFB24F0CA3DF}" srcOrd="1" destOrd="0" presId="urn:microsoft.com/office/officeart/2005/8/layout/orgChart1"/>
    <dgm:cxn modelId="{F05E1DB3-7110-47CA-B491-5E492E95A3A7}" type="presParOf" srcId="{1144D930-7D8C-49FA-B589-F86C6D118904}" destId="{73AA1777-832A-49DA-9575-7F0499A779B8}" srcOrd="2" destOrd="0" presId="urn:microsoft.com/office/officeart/2005/8/layout/orgChart1"/>
    <dgm:cxn modelId="{269F4F7A-37C8-413A-92C2-914B6CA57DF5}" type="presParOf" srcId="{2D62DD16-2541-4F59-ABCF-CFBCE77A7E56}" destId="{B18C0780-3E31-410C-B4F3-F5568AC77C6D}" srcOrd="2" destOrd="0" presId="urn:microsoft.com/office/officeart/2005/8/layout/orgChart1"/>
    <dgm:cxn modelId="{254B8D29-A060-4C8D-B7C2-971B43720B43}" type="presParOf" srcId="{2D62DD16-2541-4F59-ABCF-CFBCE77A7E56}" destId="{E6FA7745-2D2D-4AFE-911A-3D70DB1CE1CC}" srcOrd="3" destOrd="0" presId="urn:microsoft.com/office/officeart/2005/8/layout/orgChart1"/>
    <dgm:cxn modelId="{E5D47224-DA64-404F-9324-CB33F35D9E99}" type="presParOf" srcId="{E6FA7745-2D2D-4AFE-911A-3D70DB1CE1CC}" destId="{349C27DF-8BAF-4539-9B50-DA1FE4CDFD0E}" srcOrd="0" destOrd="0" presId="urn:microsoft.com/office/officeart/2005/8/layout/orgChart1"/>
    <dgm:cxn modelId="{843E6AF8-1C5E-4EDC-AA9D-73728B54A059}" type="presParOf" srcId="{349C27DF-8BAF-4539-9B50-DA1FE4CDFD0E}" destId="{3E6DBC6E-09F9-4CFB-86BE-503A1E973AF4}" srcOrd="0" destOrd="0" presId="urn:microsoft.com/office/officeart/2005/8/layout/orgChart1"/>
    <dgm:cxn modelId="{61E57242-014A-42BC-A828-35E0EA055220}" type="presParOf" srcId="{349C27DF-8BAF-4539-9B50-DA1FE4CDFD0E}" destId="{B3EEFC81-7185-42C8-BBB6-1B1F6D51C6FB}" srcOrd="1" destOrd="0" presId="urn:microsoft.com/office/officeart/2005/8/layout/orgChart1"/>
    <dgm:cxn modelId="{AC54ED7E-E906-48C1-AF46-5892F46E3974}" type="presParOf" srcId="{E6FA7745-2D2D-4AFE-911A-3D70DB1CE1CC}" destId="{0A5BAD7C-2668-48A6-BA70-A8A406504BB7}" srcOrd="1" destOrd="0" presId="urn:microsoft.com/office/officeart/2005/8/layout/orgChart1"/>
    <dgm:cxn modelId="{A2662D8A-820B-4F83-877B-96ADB0417249}" type="presParOf" srcId="{E6FA7745-2D2D-4AFE-911A-3D70DB1CE1CC}" destId="{0D215BCD-C1B0-43A2-A91E-10C6ACCD4CB6}" srcOrd="2" destOrd="0" presId="urn:microsoft.com/office/officeart/2005/8/layout/orgChart1"/>
    <dgm:cxn modelId="{3452C3BA-A4A4-4B0C-B9C2-AA40B0B70F34}" type="presParOf" srcId="{2D62DD16-2541-4F59-ABCF-CFBCE77A7E56}" destId="{3FAAA47F-254D-434A-9F5A-D4E21591B1FB}" srcOrd="4" destOrd="0" presId="urn:microsoft.com/office/officeart/2005/8/layout/orgChart1"/>
    <dgm:cxn modelId="{7CD1A87F-7122-4EEB-A1B5-B737A030B630}" type="presParOf" srcId="{2D62DD16-2541-4F59-ABCF-CFBCE77A7E56}" destId="{622E9140-80B0-417B-9FB1-3EF2BFB606CB}" srcOrd="5" destOrd="0" presId="urn:microsoft.com/office/officeart/2005/8/layout/orgChart1"/>
    <dgm:cxn modelId="{03B7BB41-7B90-4E16-9B2C-A6662A6CC4B6}" type="presParOf" srcId="{622E9140-80B0-417B-9FB1-3EF2BFB606CB}" destId="{C723203A-5F71-4016-A329-F9AE9719083B}" srcOrd="0" destOrd="0" presId="urn:microsoft.com/office/officeart/2005/8/layout/orgChart1"/>
    <dgm:cxn modelId="{288DE921-F66B-4BF6-BBF4-23F744C99DCA}" type="presParOf" srcId="{C723203A-5F71-4016-A329-F9AE9719083B}" destId="{CDD94E9D-041E-415C-A663-EE63F464AC03}" srcOrd="0" destOrd="0" presId="urn:microsoft.com/office/officeart/2005/8/layout/orgChart1"/>
    <dgm:cxn modelId="{45F77D87-4003-4CAB-BB04-824970D5C681}" type="presParOf" srcId="{C723203A-5F71-4016-A329-F9AE9719083B}" destId="{E6691864-604E-4B32-9299-E4080442DA22}" srcOrd="1" destOrd="0" presId="urn:microsoft.com/office/officeart/2005/8/layout/orgChart1"/>
    <dgm:cxn modelId="{3B99D2B5-A74D-4EE6-B8B8-5A76530794B3}" type="presParOf" srcId="{622E9140-80B0-417B-9FB1-3EF2BFB606CB}" destId="{8751E99E-DD0F-47A1-B4B1-EB48CA0B9188}" srcOrd="1" destOrd="0" presId="urn:microsoft.com/office/officeart/2005/8/layout/orgChart1"/>
    <dgm:cxn modelId="{98BD206F-386F-49A9-A643-290F4850837F}" type="presParOf" srcId="{622E9140-80B0-417B-9FB1-3EF2BFB606CB}" destId="{95E327AD-8505-4EFA-A243-9C4CD7206E22}" srcOrd="2" destOrd="0" presId="urn:microsoft.com/office/officeart/2005/8/layout/orgChart1"/>
    <dgm:cxn modelId="{6255A771-22D2-483F-8DBD-927C6398BC66}" type="presParOf" srcId="{2D62DD16-2541-4F59-ABCF-CFBCE77A7E56}" destId="{677C7C28-54DE-4CFC-B494-2E94158CFA0D}" srcOrd="6" destOrd="0" presId="urn:microsoft.com/office/officeart/2005/8/layout/orgChart1"/>
    <dgm:cxn modelId="{6529489B-961A-43CE-97B8-7E86FBE41001}" type="presParOf" srcId="{2D62DD16-2541-4F59-ABCF-CFBCE77A7E56}" destId="{0B8307E7-EF7A-451C-A6EA-89CF810B71BA}" srcOrd="7" destOrd="0" presId="urn:microsoft.com/office/officeart/2005/8/layout/orgChart1"/>
    <dgm:cxn modelId="{5FDCD043-950A-419A-A98F-80E1F0CCB5A7}" type="presParOf" srcId="{0B8307E7-EF7A-451C-A6EA-89CF810B71BA}" destId="{F01E0178-F6AE-462C-AA6D-0103F7C08D06}" srcOrd="0" destOrd="0" presId="urn:microsoft.com/office/officeart/2005/8/layout/orgChart1"/>
    <dgm:cxn modelId="{F6E44555-5091-41FC-B20F-D4E5A6220020}" type="presParOf" srcId="{F01E0178-F6AE-462C-AA6D-0103F7C08D06}" destId="{0EE3BB96-C234-424F-8EB5-06B4FD1535AF}" srcOrd="0" destOrd="0" presId="urn:microsoft.com/office/officeart/2005/8/layout/orgChart1"/>
    <dgm:cxn modelId="{671F953D-C57F-4AD3-932D-B656A760F9AF}" type="presParOf" srcId="{F01E0178-F6AE-462C-AA6D-0103F7C08D06}" destId="{270214CC-1427-4BCE-9ECE-CA208B0E4F84}" srcOrd="1" destOrd="0" presId="urn:microsoft.com/office/officeart/2005/8/layout/orgChart1"/>
    <dgm:cxn modelId="{ADDC4824-B03F-4D19-9F41-D42153AE4DEF}" type="presParOf" srcId="{0B8307E7-EF7A-451C-A6EA-89CF810B71BA}" destId="{642A053B-13D6-42E7-815A-86B56BF68981}" srcOrd="1" destOrd="0" presId="urn:microsoft.com/office/officeart/2005/8/layout/orgChart1"/>
    <dgm:cxn modelId="{2634F8F3-A712-4599-8579-4954726ACCEA}" type="presParOf" srcId="{0B8307E7-EF7A-451C-A6EA-89CF810B71BA}" destId="{E7714A89-E1FF-4B49-96F3-F04E1A4A7404}" srcOrd="2" destOrd="0" presId="urn:microsoft.com/office/officeart/2005/8/layout/orgChart1"/>
    <dgm:cxn modelId="{F02BFB2A-1811-4165-9BD6-380290560269}" type="presParOf" srcId="{2D62DD16-2541-4F59-ABCF-CFBCE77A7E56}" destId="{0D090D59-63ED-4999-8F83-CFD5473E613F}" srcOrd="8" destOrd="0" presId="urn:microsoft.com/office/officeart/2005/8/layout/orgChart1"/>
    <dgm:cxn modelId="{CD475026-88A7-463B-864F-6976C7C760E2}" type="presParOf" srcId="{2D62DD16-2541-4F59-ABCF-CFBCE77A7E56}" destId="{6AD24903-C7F9-44AB-B142-F47EFF9CA9D9}" srcOrd="9" destOrd="0" presId="urn:microsoft.com/office/officeart/2005/8/layout/orgChart1"/>
    <dgm:cxn modelId="{679673B3-5894-4819-8C76-6DCB8DA02380}" type="presParOf" srcId="{6AD24903-C7F9-44AB-B142-F47EFF9CA9D9}" destId="{05978909-587A-4975-A484-75011558EA46}" srcOrd="0" destOrd="0" presId="urn:microsoft.com/office/officeart/2005/8/layout/orgChart1"/>
    <dgm:cxn modelId="{E94D1BFE-A727-4D1C-A3FF-B83CB7932A0C}" type="presParOf" srcId="{05978909-587A-4975-A484-75011558EA46}" destId="{A3D54F7D-A2C0-4FDB-AB4C-71F01654996D}" srcOrd="0" destOrd="0" presId="urn:microsoft.com/office/officeart/2005/8/layout/orgChart1"/>
    <dgm:cxn modelId="{36907B54-10CB-4796-9A30-1DF655B8CDEC}" type="presParOf" srcId="{05978909-587A-4975-A484-75011558EA46}" destId="{9F5E34D9-423C-4AF8-9E9D-66034775DC0A}" srcOrd="1" destOrd="0" presId="urn:microsoft.com/office/officeart/2005/8/layout/orgChart1"/>
    <dgm:cxn modelId="{53581D86-6021-439E-AC9E-30E093EFFF79}" type="presParOf" srcId="{6AD24903-C7F9-44AB-B142-F47EFF9CA9D9}" destId="{31974626-EA62-4E67-AD4F-3FB876326383}" srcOrd="1" destOrd="0" presId="urn:microsoft.com/office/officeart/2005/8/layout/orgChart1"/>
    <dgm:cxn modelId="{898314B0-C3BD-4512-A4CF-961C802D10BF}" type="presParOf" srcId="{31974626-EA62-4E67-AD4F-3FB876326383}" destId="{8B7E24A1-7F69-415B-BC32-51F727A6B0B4}" srcOrd="0" destOrd="0" presId="urn:microsoft.com/office/officeart/2005/8/layout/orgChart1"/>
    <dgm:cxn modelId="{F5797418-D5E8-4059-989A-03729C8D643F}" type="presParOf" srcId="{31974626-EA62-4E67-AD4F-3FB876326383}" destId="{BEE67E0E-0A88-4609-97A7-599BDC4CE5F2}" srcOrd="1" destOrd="0" presId="urn:microsoft.com/office/officeart/2005/8/layout/orgChart1"/>
    <dgm:cxn modelId="{F2B90826-4115-4A8C-890F-1DAC1BE61CF0}" type="presParOf" srcId="{BEE67E0E-0A88-4609-97A7-599BDC4CE5F2}" destId="{9324CE45-D5B8-4258-8F7D-FF11DF1DF04C}" srcOrd="0" destOrd="0" presId="urn:microsoft.com/office/officeart/2005/8/layout/orgChart1"/>
    <dgm:cxn modelId="{9E3B1E31-FB71-4F11-A467-1FC273C1DAD5}" type="presParOf" srcId="{9324CE45-D5B8-4258-8F7D-FF11DF1DF04C}" destId="{0C3F6E36-4664-421D-B7BD-2DCC434BFE45}" srcOrd="0" destOrd="0" presId="urn:microsoft.com/office/officeart/2005/8/layout/orgChart1"/>
    <dgm:cxn modelId="{B0F09FE2-C194-4FBF-B298-A3A318C88AE7}" type="presParOf" srcId="{9324CE45-D5B8-4258-8F7D-FF11DF1DF04C}" destId="{2A1D10F4-FC83-43B5-BD45-DF0FADE950D8}" srcOrd="1" destOrd="0" presId="urn:microsoft.com/office/officeart/2005/8/layout/orgChart1"/>
    <dgm:cxn modelId="{07738A4A-460A-4F5E-9F93-82CA3478EC97}" type="presParOf" srcId="{BEE67E0E-0A88-4609-97A7-599BDC4CE5F2}" destId="{96F22CF0-6FF2-4CB0-931B-9B31AA3F6419}" srcOrd="1" destOrd="0" presId="urn:microsoft.com/office/officeart/2005/8/layout/orgChart1"/>
    <dgm:cxn modelId="{0AFAC950-BA9C-411E-B942-EDEE42AAABE0}" type="presParOf" srcId="{BEE67E0E-0A88-4609-97A7-599BDC4CE5F2}" destId="{DE032E7B-33FA-4F7D-8B35-3C3D840007E8}" srcOrd="2" destOrd="0" presId="urn:microsoft.com/office/officeart/2005/8/layout/orgChart1"/>
    <dgm:cxn modelId="{D190F57A-5F71-46A8-87B2-074F12F5114D}" type="presParOf" srcId="{6AD24903-C7F9-44AB-B142-F47EFF9CA9D9}" destId="{F3F4749C-C350-4B96-AF88-7D327BB3CF4E}" srcOrd="2" destOrd="0" presId="urn:microsoft.com/office/officeart/2005/8/layout/orgChart1"/>
    <dgm:cxn modelId="{DF6D0F26-633D-4D31-806B-093EC5B3D5C9}" type="presParOf" srcId="{2D62DD16-2541-4F59-ABCF-CFBCE77A7E56}" destId="{25996031-2874-4802-9332-88FB304950CE}" srcOrd="10" destOrd="0" presId="urn:microsoft.com/office/officeart/2005/8/layout/orgChart1"/>
    <dgm:cxn modelId="{5691B7C8-EC8B-44EA-804E-D2C925FD64FC}" type="presParOf" srcId="{2D62DD16-2541-4F59-ABCF-CFBCE77A7E56}" destId="{648AF9CA-2C88-4D15-897F-BE1EEF05E961}" srcOrd="11" destOrd="0" presId="urn:microsoft.com/office/officeart/2005/8/layout/orgChart1"/>
    <dgm:cxn modelId="{6AFE11F5-EFB1-4F81-B0A5-0671DCFE428B}" type="presParOf" srcId="{648AF9CA-2C88-4D15-897F-BE1EEF05E961}" destId="{59682598-4FC4-4DAE-A9B9-32CC5D16107F}" srcOrd="0" destOrd="0" presId="urn:microsoft.com/office/officeart/2005/8/layout/orgChart1"/>
    <dgm:cxn modelId="{75D9FABC-1E3F-40AE-A2E3-B36A3D0A7503}" type="presParOf" srcId="{59682598-4FC4-4DAE-A9B9-32CC5D16107F}" destId="{1D3AA663-2735-49AF-A73E-97523BCD6A97}" srcOrd="0" destOrd="0" presId="urn:microsoft.com/office/officeart/2005/8/layout/orgChart1"/>
    <dgm:cxn modelId="{C9D1FF55-A8D2-4461-A388-A0B50DBA4756}" type="presParOf" srcId="{59682598-4FC4-4DAE-A9B9-32CC5D16107F}" destId="{DA2475F3-0954-4344-9FE8-B2DE0DD4C26E}" srcOrd="1" destOrd="0" presId="urn:microsoft.com/office/officeart/2005/8/layout/orgChart1"/>
    <dgm:cxn modelId="{08F8F98C-3003-4049-A9C2-EA2E63051853}" type="presParOf" srcId="{648AF9CA-2C88-4D15-897F-BE1EEF05E961}" destId="{7D6DD89C-9210-47CC-8670-3A89C3E4B631}" srcOrd="1" destOrd="0" presId="urn:microsoft.com/office/officeart/2005/8/layout/orgChart1"/>
    <dgm:cxn modelId="{2B7F6836-6DEF-4D7F-B3DA-B31BF07022E1}" type="presParOf" srcId="{648AF9CA-2C88-4D15-897F-BE1EEF05E961}" destId="{E7FA2135-3969-4F7C-889B-ABE641E7231D}" srcOrd="2" destOrd="0" presId="urn:microsoft.com/office/officeart/2005/8/layout/orgChart1"/>
    <dgm:cxn modelId="{B011546F-8978-4EA0-B8EC-1F8E0D1C65F6}" type="presParOf" srcId="{2D62DD16-2541-4F59-ABCF-CFBCE77A7E56}" destId="{D0E3FAB2-DEA1-4D04-A8E2-B8F2FD8BF000}" srcOrd="12" destOrd="0" presId="urn:microsoft.com/office/officeart/2005/8/layout/orgChart1"/>
    <dgm:cxn modelId="{2B26F8DA-999F-4397-9B00-7B24369F95C9}" type="presParOf" srcId="{2D62DD16-2541-4F59-ABCF-CFBCE77A7E56}" destId="{12A284C7-2B95-4C44-B9A7-CF0E5F1F8BF4}" srcOrd="13" destOrd="0" presId="urn:microsoft.com/office/officeart/2005/8/layout/orgChart1"/>
    <dgm:cxn modelId="{8EADCB9B-3757-472C-AF56-EB889B18568B}" type="presParOf" srcId="{12A284C7-2B95-4C44-B9A7-CF0E5F1F8BF4}" destId="{9846326F-5CCC-4598-BF7D-01EC7BBBE67D}" srcOrd="0" destOrd="0" presId="urn:microsoft.com/office/officeart/2005/8/layout/orgChart1"/>
    <dgm:cxn modelId="{A04A759D-268E-46D6-AA9A-EB90D479C071}" type="presParOf" srcId="{9846326F-5CCC-4598-BF7D-01EC7BBBE67D}" destId="{52D1C4C5-50BF-460F-83D6-8D8730B6B675}" srcOrd="0" destOrd="0" presId="urn:microsoft.com/office/officeart/2005/8/layout/orgChart1"/>
    <dgm:cxn modelId="{966211A0-DF4B-4C6A-AAF4-DABC849929F9}" type="presParOf" srcId="{9846326F-5CCC-4598-BF7D-01EC7BBBE67D}" destId="{7728170A-FF69-481D-B08F-ACA0BC76B407}" srcOrd="1" destOrd="0" presId="urn:microsoft.com/office/officeart/2005/8/layout/orgChart1"/>
    <dgm:cxn modelId="{D6DC831E-9DD2-4CB5-9B8E-B9E04240B3C9}" type="presParOf" srcId="{12A284C7-2B95-4C44-B9A7-CF0E5F1F8BF4}" destId="{6AEBBD32-8ADC-4604-8B01-287887564375}" srcOrd="1" destOrd="0" presId="urn:microsoft.com/office/officeart/2005/8/layout/orgChart1"/>
    <dgm:cxn modelId="{2F828128-EA9A-4F87-B2CA-46894526DE3E}" type="presParOf" srcId="{12A284C7-2B95-4C44-B9A7-CF0E5F1F8BF4}" destId="{98A5B104-908F-442D-B839-B26A2FE82DA7}" srcOrd="2" destOrd="0" presId="urn:microsoft.com/office/officeart/2005/8/layout/orgChart1"/>
    <dgm:cxn modelId="{0A697BE1-2141-4DE3-806B-FE4FC35A9E2A}" type="presParOf" srcId="{78613B4F-C805-4037-8BE6-46A863845024}" destId="{954AC6CD-2A6B-494E-8598-ABF40E7D344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Coordinador(a) de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Recursos Materiales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894B4C-AC60-4B55-B3EB-1F97325BD7B3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Patrimonio</a:t>
          </a:r>
        </a:p>
      </dgm:t>
    </dgm:pt>
    <dgm:pt modelId="{0B34EA70-DE81-48E9-97BE-F992A5D0E5A9}" type="par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1A0099-6F9A-4EEA-B68D-60EFE8FD194B}" type="sib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2EFF9A4-CED5-43B9-9946-BA66FE3867EF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Administrativos(as)</a:t>
          </a:r>
        </a:p>
      </dgm:t>
    </dgm:pt>
    <dgm:pt modelId="{B717B277-5930-46E8-8397-7F7250D09401}" type="par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FA11D3-AD60-4F03-BC41-68B05633E563}" type="sib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85E9E1E-5F2B-4515-B3C1-AA3DCDF09F36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Almacén</a:t>
          </a:r>
        </a:p>
      </dgm:t>
    </dgm:pt>
    <dgm:pt modelId="{86802382-3BD6-4C54-8E26-5DEB8CB181EB}" type="par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DD0E8E-0770-4200-AE87-53126CBBF7A9}" type="sib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634ED90-AF34-4FFF-9A89-0719DD5DB5C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Supervisores(as)</a:t>
          </a:r>
        </a:p>
      </dgm:t>
    </dgm:pt>
    <dgm:pt modelId="{CCDAD4BE-9B89-491F-B421-5AC845DDA4BE}" type="parTrans" cxnId="{CB5C10B6-8A3F-4331-8A3F-6DFC8578FBE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34C1E84-1872-4660-BC15-D9478996D6E1}" type="sibTrans" cxnId="{CB5C10B6-8A3F-4331-8A3F-6DFC8578FBE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FC082B-4A10-47E7-A2B7-885A1BA48BC7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Almacenista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de Almacén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Administrativo(a)</a:t>
          </a:r>
          <a:endParaRPr lang="es-MX" sz="1200" dirty="0" smtClean="0">
            <a:latin typeface="Calibri" panose="020F0502020204030204" pitchFamily="34" charset="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latin typeface="Calibri" panose="020F0502020204030204" pitchFamily="34" charset="0"/>
            </a:rPr>
            <a:t>Auxiliares</a:t>
          </a:r>
        </a:p>
      </dgm:t>
    </dgm:pt>
    <dgm:pt modelId="{C5B7954D-B80D-4EC0-8E4D-2AA9C8092B4B}" type="parTrans" cxnId="{3E9FE503-5512-496F-A757-CB77470DEA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79D6B7C-2558-4C1F-BA6E-B3B9AD48A166}" type="sibTrans" cxnId="{3E9FE503-5512-496F-A757-CB77470DEA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90749FB-0D1D-4893-8877-50E95716D035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Intendente</a:t>
          </a:r>
        </a:p>
      </dgm:t>
    </dgm:pt>
    <dgm:pt modelId="{7470E745-E898-4730-B3DD-A3E3919CDCD5}" type="parTrans" cxnId="{7EC47711-544A-45EF-AC94-20FC05D4530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B4FC2AC-813A-45F6-A298-E898263E2191}" type="sibTrans" cxnId="{7EC47711-544A-45EF-AC94-20FC05D4530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00A0893-106D-41B7-BB3D-1F2AD8244BDC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Analista</a:t>
          </a:r>
        </a:p>
      </dgm:t>
    </dgm:pt>
    <dgm:pt modelId="{E897A81E-658E-443F-BEA6-2BEA01463561}" type="parTrans" cxnId="{1D2EC078-B15B-442F-9F37-D0542E54208A}">
      <dgm:prSet/>
      <dgm:spPr/>
      <dgm:t>
        <a:bodyPr/>
        <a:lstStyle/>
        <a:p>
          <a:endParaRPr lang="es-ES" sz="1200"/>
        </a:p>
      </dgm:t>
    </dgm:pt>
    <dgm:pt modelId="{A6F8DF6A-D47A-48AB-AF29-4A376E94C10C}" type="sibTrans" cxnId="{1D2EC078-B15B-442F-9F37-D0542E54208A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210235" custScaleY="1202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A633F054-74A2-4AEE-A747-3F652876DFB3}" type="pres">
      <dgm:prSet presAssocID="{0B34EA70-DE81-48E9-97BE-F992A5D0E5A9}" presName="Name37" presStyleLbl="parChTrans1D2" presStyleIdx="0" presStyleCnt="2"/>
      <dgm:spPr/>
      <dgm:t>
        <a:bodyPr/>
        <a:lstStyle/>
        <a:p>
          <a:endParaRPr lang="es-MX"/>
        </a:p>
      </dgm:t>
    </dgm:pt>
    <dgm:pt modelId="{551B9EC0-FFBA-4A4A-9B70-B372D3FF7EC9}" type="pres">
      <dgm:prSet presAssocID="{F6894B4C-AC60-4B55-B3EB-1F97325BD7B3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2487A40C-9FF7-4D44-A7C1-3FCABA80EC91}" type="pres">
      <dgm:prSet presAssocID="{F6894B4C-AC60-4B55-B3EB-1F97325BD7B3}" presName="rootComposite" presStyleCnt="0"/>
      <dgm:spPr/>
      <dgm:t>
        <a:bodyPr/>
        <a:lstStyle/>
        <a:p>
          <a:endParaRPr lang="es-ES"/>
        </a:p>
      </dgm:t>
    </dgm:pt>
    <dgm:pt modelId="{029BCE83-90EC-4C40-88D3-91A90C7AECDE}" type="pres">
      <dgm:prSet presAssocID="{F6894B4C-AC60-4B55-B3EB-1F97325BD7B3}" presName="rootText" presStyleLbl="node2" presStyleIdx="0" presStyleCnt="2" custScaleX="189604" custScaleY="1201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196BD3-A560-4D4C-A0C9-124B5B2D1AE1}" type="pres">
      <dgm:prSet presAssocID="{F6894B4C-AC60-4B55-B3EB-1F97325BD7B3}" presName="rootConnector" presStyleLbl="node2" presStyleIdx="0" presStyleCnt="2"/>
      <dgm:spPr/>
      <dgm:t>
        <a:bodyPr/>
        <a:lstStyle/>
        <a:p>
          <a:endParaRPr lang="es-ES"/>
        </a:p>
      </dgm:t>
    </dgm:pt>
    <dgm:pt modelId="{29715FB7-931B-44AE-BB05-7B9B98576764}" type="pres">
      <dgm:prSet presAssocID="{F6894B4C-AC60-4B55-B3EB-1F97325BD7B3}" presName="hierChild4" presStyleCnt="0"/>
      <dgm:spPr/>
      <dgm:t>
        <a:bodyPr/>
        <a:lstStyle/>
        <a:p>
          <a:endParaRPr lang="es-ES"/>
        </a:p>
      </dgm:t>
    </dgm:pt>
    <dgm:pt modelId="{4E7EA848-D668-41E3-B0DF-1E6FCCFAA01F}" type="pres">
      <dgm:prSet presAssocID="{B717B277-5930-46E8-8397-7F7250D09401}" presName="Name50" presStyleLbl="parChTrans1D3" presStyleIdx="0" presStyleCnt="5"/>
      <dgm:spPr/>
      <dgm:t>
        <a:bodyPr/>
        <a:lstStyle/>
        <a:p>
          <a:endParaRPr lang="es-ES"/>
        </a:p>
      </dgm:t>
    </dgm:pt>
    <dgm:pt modelId="{62CDC08B-E32A-4B14-8956-E6E184AA1AA2}" type="pres">
      <dgm:prSet presAssocID="{62EFF9A4-CED5-43B9-9946-BA66FE3867EF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E16DEDC2-9AA9-4A96-B40C-A296772D330F}" type="pres">
      <dgm:prSet presAssocID="{62EFF9A4-CED5-43B9-9946-BA66FE3867EF}" presName="rootComposite" presStyleCnt="0"/>
      <dgm:spPr/>
      <dgm:t>
        <a:bodyPr/>
        <a:lstStyle/>
        <a:p>
          <a:endParaRPr lang="es-ES"/>
        </a:p>
      </dgm:t>
    </dgm:pt>
    <dgm:pt modelId="{F005C048-10EF-4E23-96B0-22AED128F4D5}" type="pres">
      <dgm:prSet presAssocID="{62EFF9A4-CED5-43B9-9946-BA66FE3867EF}" presName="rootText" presStyleLbl="node3" presStyleIdx="0" presStyleCnt="5" custScaleX="150168" custScaleY="1201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8271987-ED58-40E5-8778-FAEE65F6A212}" type="pres">
      <dgm:prSet presAssocID="{62EFF9A4-CED5-43B9-9946-BA66FE3867EF}" presName="rootConnector" presStyleLbl="node3" presStyleIdx="0" presStyleCnt="5"/>
      <dgm:spPr/>
      <dgm:t>
        <a:bodyPr/>
        <a:lstStyle/>
        <a:p>
          <a:endParaRPr lang="es-ES"/>
        </a:p>
      </dgm:t>
    </dgm:pt>
    <dgm:pt modelId="{D7497D12-51FB-4798-A0B6-C40B3B568B47}" type="pres">
      <dgm:prSet presAssocID="{62EFF9A4-CED5-43B9-9946-BA66FE3867EF}" presName="hierChild4" presStyleCnt="0"/>
      <dgm:spPr/>
      <dgm:t>
        <a:bodyPr/>
        <a:lstStyle/>
        <a:p>
          <a:endParaRPr lang="es-ES"/>
        </a:p>
      </dgm:t>
    </dgm:pt>
    <dgm:pt modelId="{CBD32143-2019-4968-8E66-DCBE42F58DEC}" type="pres">
      <dgm:prSet presAssocID="{62EFF9A4-CED5-43B9-9946-BA66FE3867EF}" presName="hierChild5" presStyleCnt="0"/>
      <dgm:spPr/>
      <dgm:t>
        <a:bodyPr/>
        <a:lstStyle/>
        <a:p>
          <a:endParaRPr lang="es-ES"/>
        </a:p>
      </dgm:t>
    </dgm:pt>
    <dgm:pt modelId="{B64DA164-6FDE-4ADF-AF02-1445E568F9B3}" type="pres">
      <dgm:prSet presAssocID="{E897A81E-658E-443F-BEA6-2BEA01463561}" presName="Name50" presStyleLbl="parChTrans1D3" presStyleIdx="1" presStyleCnt="5"/>
      <dgm:spPr/>
      <dgm:t>
        <a:bodyPr/>
        <a:lstStyle/>
        <a:p>
          <a:endParaRPr lang="es-ES"/>
        </a:p>
      </dgm:t>
    </dgm:pt>
    <dgm:pt modelId="{F76B6712-1F5E-480E-9C2E-AC101DEF0C10}" type="pres">
      <dgm:prSet presAssocID="{200A0893-106D-41B7-BB3D-1F2AD8244BDC}" presName="hierRoot2" presStyleCnt="0">
        <dgm:presLayoutVars>
          <dgm:hierBranch val="r"/>
        </dgm:presLayoutVars>
      </dgm:prSet>
      <dgm:spPr/>
    </dgm:pt>
    <dgm:pt modelId="{EB3852DC-7D3F-436C-8B41-FF2FC06FC928}" type="pres">
      <dgm:prSet presAssocID="{200A0893-106D-41B7-BB3D-1F2AD8244BDC}" presName="rootComposite" presStyleCnt="0"/>
      <dgm:spPr/>
    </dgm:pt>
    <dgm:pt modelId="{8C4C835A-FB11-4BB7-A1A3-4C50561316F5}" type="pres">
      <dgm:prSet presAssocID="{200A0893-106D-41B7-BB3D-1F2AD8244BDC}" presName="rootText" presStyleLbl="node3" presStyleIdx="1" presStyleCnt="5" custScaleX="150168" custScaleY="1201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316912-4B24-4C3A-AADB-66F8B8FCDEE7}" type="pres">
      <dgm:prSet presAssocID="{200A0893-106D-41B7-BB3D-1F2AD8244BDC}" presName="rootConnector" presStyleLbl="node3" presStyleIdx="1" presStyleCnt="5"/>
      <dgm:spPr/>
      <dgm:t>
        <a:bodyPr/>
        <a:lstStyle/>
        <a:p>
          <a:endParaRPr lang="es-ES"/>
        </a:p>
      </dgm:t>
    </dgm:pt>
    <dgm:pt modelId="{90676113-3784-4C53-892B-C70159541F83}" type="pres">
      <dgm:prSet presAssocID="{200A0893-106D-41B7-BB3D-1F2AD8244BDC}" presName="hierChild4" presStyleCnt="0"/>
      <dgm:spPr/>
    </dgm:pt>
    <dgm:pt modelId="{90EFF18E-2390-4426-A3A6-343E340C35A2}" type="pres">
      <dgm:prSet presAssocID="{200A0893-106D-41B7-BB3D-1F2AD8244BDC}" presName="hierChild5" presStyleCnt="0"/>
      <dgm:spPr/>
    </dgm:pt>
    <dgm:pt modelId="{CCDF796D-C840-4025-9CAF-F2284A6B0F64}" type="pres">
      <dgm:prSet presAssocID="{F6894B4C-AC60-4B55-B3EB-1F97325BD7B3}" presName="hierChild5" presStyleCnt="0"/>
      <dgm:spPr/>
      <dgm:t>
        <a:bodyPr/>
        <a:lstStyle/>
        <a:p>
          <a:endParaRPr lang="es-ES"/>
        </a:p>
      </dgm:t>
    </dgm:pt>
    <dgm:pt modelId="{47103BDE-D6E5-406A-BCC1-8DF383EA5C7E}" type="pres">
      <dgm:prSet presAssocID="{86802382-3BD6-4C54-8E26-5DEB8CB181EB}" presName="Name37" presStyleLbl="parChTrans1D2" presStyleIdx="1" presStyleCnt="2"/>
      <dgm:spPr/>
      <dgm:t>
        <a:bodyPr/>
        <a:lstStyle/>
        <a:p>
          <a:endParaRPr lang="es-MX"/>
        </a:p>
      </dgm:t>
    </dgm:pt>
    <dgm:pt modelId="{09C1A4EE-1A65-45FA-AB19-7045B6ED5B12}" type="pres">
      <dgm:prSet presAssocID="{885E9E1E-5F2B-4515-B3C1-AA3DCDF09F36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CA17612E-0D3F-4426-90F8-A0BC428EBBA3}" type="pres">
      <dgm:prSet presAssocID="{885E9E1E-5F2B-4515-B3C1-AA3DCDF09F36}" presName="rootComposite" presStyleCnt="0"/>
      <dgm:spPr/>
      <dgm:t>
        <a:bodyPr/>
        <a:lstStyle/>
        <a:p>
          <a:endParaRPr lang="es-ES"/>
        </a:p>
      </dgm:t>
    </dgm:pt>
    <dgm:pt modelId="{23A3990A-979C-4CD9-8392-69E509E74575}" type="pres">
      <dgm:prSet presAssocID="{885E9E1E-5F2B-4515-B3C1-AA3DCDF09F36}" presName="rootText" presStyleLbl="node2" presStyleIdx="1" presStyleCnt="2" custScaleX="189604" custScaleY="1201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0138EB-2E7E-4CA8-9E47-6B9F9C33E523}" type="pres">
      <dgm:prSet presAssocID="{885E9E1E-5F2B-4515-B3C1-AA3DCDF09F36}" presName="rootConnector" presStyleLbl="node2" presStyleIdx="1" presStyleCnt="2"/>
      <dgm:spPr/>
      <dgm:t>
        <a:bodyPr/>
        <a:lstStyle/>
        <a:p>
          <a:endParaRPr lang="es-ES"/>
        </a:p>
      </dgm:t>
    </dgm:pt>
    <dgm:pt modelId="{C1BFB8E6-F891-497D-9577-AAE128BD55D2}" type="pres">
      <dgm:prSet presAssocID="{885E9E1E-5F2B-4515-B3C1-AA3DCDF09F36}" presName="hierChild4" presStyleCnt="0"/>
      <dgm:spPr/>
      <dgm:t>
        <a:bodyPr/>
        <a:lstStyle/>
        <a:p>
          <a:endParaRPr lang="es-ES"/>
        </a:p>
      </dgm:t>
    </dgm:pt>
    <dgm:pt modelId="{5B7FFF6D-F838-4DB3-AB22-8D333DB132ED}" type="pres">
      <dgm:prSet presAssocID="{CCDAD4BE-9B89-491F-B421-5AC845DDA4BE}" presName="Name50" presStyleLbl="parChTrans1D3" presStyleIdx="2" presStyleCnt="5"/>
      <dgm:spPr/>
      <dgm:t>
        <a:bodyPr/>
        <a:lstStyle/>
        <a:p>
          <a:endParaRPr lang="es-MX"/>
        </a:p>
      </dgm:t>
    </dgm:pt>
    <dgm:pt modelId="{10A3E4FC-B5A5-4C77-9C82-55180807670A}" type="pres">
      <dgm:prSet presAssocID="{A634ED90-AF34-4FFF-9A89-0719DD5DB5C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30891FA-A33F-46E0-8051-535DDD0C59E0}" type="pres">
      <dgm:prSet presAssocID="{A634ED90-AF34-4FFF-9A89-0719DD5DB5CE}" presName="rootComposite" presStyleCnt="0"/>
      <dgm:spPr/>
      <dgm:t>
        <a:bodyPr/>
        <a:lstStyle/>
        <a:p>
          <a:endParaRPr lang="es-ES"/>
        </a:p>
      </dgm:t>
    </dgm:pt>
    <dgm:pt modelId="{881ECE80-FA3C-47E4-BCF1-14B7B0276459}" type="pres">
      <dgm:prSet presAssocID="{A634ED90-AF34-4FFF-9A89-0719DD5DB5CE}" presName="rootText" presStyleLbl="node3" presStyleIdx="2" presStyleCnt="5" custScaleX="150168" custScaleY="1201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0038CED-BE16-40D7-A8B2-4D73FA4989B3}" type="pres">
      <dgm:prSet presAssocID="{A634ED90-AF34-4FFF-9A89-0719DD5DB5CE}" presName="rootConnector" presStyleLbl="node3" presStyleIdx="2" presStyleCnt="5"/>
      <dgm:spPr/>
      <dgm:t>
        <a:bodyPr/>
        <a:lstStyle/>
        <a:p>
          <a:endParaRPr lang="es-ES"/>
        </a:p>
      </dgm:t>
    </dgm:pt>
    <dgm:pt modelId="{634D3BC3-ADFD-4C9B-8210-30622B23F103}" type="pres">
      <dgm:prSet presAssocID="{A634ED90-AF34-4FFF-9A89-0719DD5DB5CE}" presName="hierChild4" presStyleCnt="0"/>
      <dgm:spPr/>
      <dgm:t>
        <a:bodyPr/>
        <a:lstStyle/>
        <a:p>
          <a:endParaRPr lang="es-ES"/>
        </a:p>
      </dgm:t>
    </dgm:pt>
    <dgm:pt modelId="{11C1AA1B-DB95-407C-A084-6B6AA3EE53DC}" type="pres">
      <dgm:prSet presAssocID="{A634ED90-AF34-4FFF-9A89-0719DD5DB5CE}" presName="hierChild5" presStyleCnt="0"/>
      <dgm:spPr/>
      <dgm:t>
        <a:bodyPr/>
        <a:lstStyle/>
        <a:p>
          <a:endParaRPr lang="es-ES"/>
        </a:p>
      </dgm:t>
    </dgm:pt>
    <dgm:pt modelId="{A0E6C41A-7942-4E80-867C-5F14B9CEE148}" type="pres">
      <dgm:prSet presAssocID="{C5B7954D-B80D-4EC0-8E4D-2AA9C8092B4B}" presName="Name50" presStyleLbl="parChTrans1D3" presStyleIdx="3" presStyleCnt="5"/>
      <dgm:spPr/>
      <dgm:t>
        <a:bodyPr/>
        <a:lstStyle/>
        <a:p>
          <a:endParaRPr lang="es-MX"/>
        </a:p>
      </dgm:t>
    </dgm:pt>
    <dgm:pt modelId="{431D241B-C6BC-4056-A3D3-FA43AA5AD0D3}" type="pres">
      <dgm:prSet presAssocID="{46FC082B-4A10-47E7-A2B7-885A1BA48BC7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D207948-6A52-4AED-985A-4D5B430A5104}" type="pres">
      <dgm:prSet presAssocID="{46FC082B-4A10-47E7-A2B7-885A1BA48BC7}" presName="rootComposite" presStyleCnt="0"/>
      <dgm:spPr/>
      <dgm:t>
        <a:bodyPr/>
        <a:lstStyle/>
        <a:p>
          <a:endParaRPr lang="es-ES"/>
        </a:p>
      </dgm:t>
    </dgm:pt>
    <dgm:pt modelId="{5D8BF86B-E892-4974-9BB0-3B5536A8141D}" type="pres">
      <dgm:prSet presAssocID="{46FC082B-4A10-47E7-A2B7-885A1BA48BC7}" presName="rootText" presStyleLbl="node3" presStyleIdx="3" presStyleCnt="5" custScaleX="150168" custScaleY="1201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AC83869-9E9D-414F-89A9-F0B56A6CD958}" type="pres">
      <dgm:prSet presAssocID="{46FC082B-4A10-47E7-A2B7-885A1BA48BC7}" presName="rootConnector" presStyleLbl="node3" presStyleIdx="3" presStyleCnt="5"/>
      <dgm:spPr/>
      <dgm:t>
        <a:bodyPr/>
        <a:lstStyle/>
        <a:p>
          <a:endParaRPr lang="es-ES"/>
        </a:p>
      </dgm:t>
    </dgm:pt>
    <dgm:pt modelId="{3D4AE1C9-2A94-4408-AC6D-195F9006ABD5}" type="pres">
      <dgm:prSet presAssocID="{46FC082B-4A10-47E7-A2B7-885A1BA48BC7}" presName="hierChild4" presStyleCnt="0"/>
      <dgm:spPr/>
      <dgm:t>
        <a:bodyPr/>
        <a:lstStyle/>
        <a:p>
          <a:endParaRPr lang="es-ES"/>
        </a:p>
      </dgm:t>
    </dgm:pt>
    <dgm:pt modelId="{1A989E98-318D-401A-AC07-79486A462589}" type="pres">
      <dgm:prSet presAssocID="{46FC082B-4A10-47E7-A2B7-885A1BA48BC7}" presName="hierChild5" presStyleCnt="0"/>
      <dgm:spPr/>
      <dgm:t>
        <a:bodyPr/>
        <a:lstStyle/>
        <a:p>
          <a:endParaRPr lang="es-ES"/>
        </a:p>
      </dgm:t>
    </dgm:pt>
    <dgm:pt modelId="{E7D51E34-A87B-4600-BF00-47AE6DB92FB4}" type="pres">
      <dgm:prSet presAssocID="{7470E745-E898-4730-B3DD-A3E3919CDCD5}" presName="Name50" presStyleLbl="parChTrans1D3" presStyleIdx="4" presStyleCnt="5"/>
      <dgm:spPr/>
      <dgm:t>
        <a:bodyPr/>
        <a:lstStyle/>
        <a:p>
          <a:endParaRPr lang="es-MX"/>
        </a:p>
      </dgm:t>
    </dgm:pt>
    <dgm:pt modelId="{254C62FF-5B60-4BBC-B11C-3CC84EE21015}" type="pres">
      <dgm:prSet presAssocID="{290749FB-0D1D-4893-8877-50E95716D03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BD8913B-3EBF-4B21-9B38-6917245E6ADB}" type="pres">
      <dgm:prSet presAssocID="{290749FB-0D1D-4893-8877-50E95716D035}" presName="rootComposite" presStyleCnt="0"/>
      <dgm:spPr/>
      <dgm:t>
        <a:bodyPr/>
        <a:lstStyle/>
        <a:p>
          <a:endParaRPr lang="es-ES"/>
        </a:p>
      </dgm:t>
    </dgm:pt>
    <dgm:pt modelId="{E4E71A27-7040-4C46-98E2-A4BE99A8E6A3}" type="pres">
      <dgm:prSet presAssocID="{290749FB-0D1D-4893-8877-50E95716D035}" presName="rootText" presStyleLbl="node3" presStyleIdx="4" presStyleCnt="5" custScaleX="150168" custScaleY="1201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9E5BCB2-CFF5-4344-807D-BF4F22D70017}" type="pres">
      <dgm:prSet presAssocID="{290749FB-0D1D-4893-8877-50E95716D035}" presName="rootConnector" presStyleLbl="node3" presStyleIdx="4" presStyleCnt="5"/>
      <dgm:spPr/>
      <dgm:t>
        <a:bodyPr/>
        <a:lstStyle/>
        <a:p>
          <a:endParaRPr lang="es-ES"/>
        </a:p>
      </dgm:t>
    </dgm:pt>
    <dgm:pt modelId="{82210B64-1025-49C3-95C5-04E0401F4E27}" type="pres">
      <dgm:prSet presAssocID="{290749FB-0D1D-4893-8877-50E95716D035}" presName="hierChild4" presStyleCnt="0"/>
      <dgm:spPr/>
      <dgm:t>
        <a:bodyPr/>
        <a:lstStyle/>
        <a:p>
          <a:endParaRPr lang="es-ES"/>
        </a:p>
      </dgm:t>
    </dgm:pt>
    <dgm:pt modelId="{95E2E283-4F9A-496C-85FC-C7D16534898E}" type="pres">
      <dgm:prSet presAssocID="{290749FB-0D1D-4893-8877-50E95716D035}" presName="hierChild5" presStyleCnt="0"/>
      <dgm:spPr/>
      <dgm:t>
        <a:bodyPr/>
        <a:lstStyle/>
        <a:p>
          <a:endParaRPr lang="es-ES"/>
        </a:p>
      </dgm:t>
    </dgm:pt>
    <dgm:pt modelId="{BBC5DC5F-E9F3-4F3F-8FA5-973B3401543F}" type="pres">
      <dgm:prSet presAssocID="{885E9E1E-5F2B-4515-B3C1-AA3DCDF09F36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7B80D46C-CCEB-4164-B696-27BD31A9DE84}" type="presOf" srcId="{9DEA55C1-E59C-4B5B-90DC-1D0B54C2B20C}" destId="{B2A4EFCD-7609-4E18-A214-10BA88B362DC}" srcOrd="1" destOrd="0" presId="urn:microsoft.com/office/officeart/2005/8/layout/orgChart1"/>
    <dgm:cxn modelId="{95F9D077-F878-4976-9458-0DAAAB7AEE8B}" type="presOf" srcId="{7470E745-E898-4730-B3DD-A3E3919CDCD5}" destId="{E7D51E34-A87B-4600-BF00-47AE6DB92FB4}" srcOrd="0" destOrd="0" presId="urn:microsoft.com/office/officeart/2005/8/layout/orgChart1"/>
    <dgm:cxn modelId="{23CEECCF-D6B8-4D52-BEC9-9E8DA4C4D317}" type="presOf" srcId="{0B34EA70-DE81-48E9-97BE-F992A5D0E5A9}" destId="{A633F054-74A2-4AEE-A747-3F652876DFB3}" srcOrd="0" destOrd="0" presId="urn:microsoft.com/office/officeart/2005/8/layout/orgChart1"/>
    <dgm:cxn modelId="{C067F3BC-5372-44F8-A0A1-114DC171806C}" type="presOf" srcId="{200A0893-106D-41B7-BB3D-1F2AD8244BDC}" destId="{8C4C835A-FB11-4BB7-A1A3-4C50561316F5}" srcOrd="0" destOrd="0" presId="urn:microsoft.com/office/officeart/2005/8/layout/orgChart1"/>
    <dgm:cxn modelId="{2EA963F0-3811-4CD9-B612-F8FB9B41D043}" type="presOf" srcId="{46FC082B-4A10-47E7-A2B7-885A1BA48BC7}" destId="{6AC83869-9E9D-414F-89A9-F0B56A6CD958}" srcOrd="1" destOrd="0" presId="urn:microsoft.com/office/officeart/2005/8/layout/orgChart1"/>
    <dgm:cxn modelId="{CB5C10B6-8A3F-4331-8A3F-6DFC8578FBE8}" srcId="{885E9E1E-5F2B-4515-B3C1-AA3DCDF09F36}" destId="{A634ED90-AF34-4FFF-9A89-0719DD5DB5CE}" srcOrd="0" destOrd="0" parTransId="{CCDAD4BE-9B89-491F-B421-5AC845DDA4BE}" sibTransId="{E34C1E84-1872-4660-BC15-D9478996D6E1}"/>
    <dgm:cxn modelId="{10691236-3EB0-45D6-B291-4999010C0ABA}" type="presOf" srcId="{CCDAD4BE-9B89-491F-B421-5AC845DDA4BE}" destId="{5B7FFF6D-F838-4DB3-AB22-8D333DB132ED}" srcOrd="0" destOrd="0" presId="urn:microsoft.com/office/officeart/2005/8/layout/orgChart1"/>
    <dgm:cxn modelId="{21ACCCD4-DE5D-4001-A466-DCB03DEC3CF4}" srcId="{9DEA55C1-E59C-4B5B-90DC-1D0B54C2B20C}" destId="{885E9E1E-5F2B-4515-B3C1-AA3DCDF09F36}" srcOrd="1" destOrd="0" parTransId="{86802382-3BD6-4C54-8E26-5DEB8CB181EB}" sibTransId="{46DD0E8E-0770-4200-AE87-53126CBBF7A9}"/>
    <dgm:cxn modelId="{831CA3C0-9A5A-4591-9645-DDFA5315CAB2}" type="presOf" srcId="{A634ED90-AF34-4FFF-9A89-0719DD5DB5CE}" destId="{90038CED-BE16-40D7-A8B2-4D73FA4989B3}" srcOrd="1" destOrd="0" presId="urn:microsoft.com/office/officeart/2005/8/layout/orgChart1"/>
    <dgm:cxn modelId="{94E5B1B0-AED9-42F5-94FC-61ABFDD460AE}" srcId="{F6894B4C-AC60-4B55-B3EB-1F97325BD7B3}" destId="{62EFF9A4-CED5-43B9-9946-BA66FE3867EF}" srcOrd="0" destOrd="0" parTransId="{B717B277-5930-46E8-8397-7F7250D09401}" sibTransId="{77FA11D3-AD60-4F03-BC41-68B05633E563}"/>
    <dgm:cxn modelId="{02D1F556-CC0C-444A-8A30-9C62369F7447}" type="presOf" srcId="{F6894B4C-AC60-4B55-B3EB-1F97325BD7B3}" destId="{B5196BD3-A560-4D4C-A0C9-124B5B2D1AE1}" srcOrd="1" destOrd="0" presId="urn:microsoft.com/office/officeart/2005/8/layout/orgChart1"/>
    <dgm:cxn modelId="{209FC189-4ABD-432D-968F-0B5C2EA57399}" type="presOf" srcId="{BD3D72B1-EEF6-4EB4-803A-A74A6B419346}" destId="{B3263371-B20E-4D1C-87B0-F232DC5A756C}" srcOrd="0" destOrd="0" presId="urn:microsoft.com/office/officeart/2005/8/layout/orgChart1"/>
    <dgm:cxn modelId="{CDFA1BE1-6A9B-4DF2-A6FE-55712213456B}" type="presOf" srcId="{885E9E1E-5F2B-4515-B3C1-AA3DCDF09F36}" destId="{23A3990A-979C-4CD9-8392-69E509E74575}" srcOrd="0" destOrd="0" presId="urn:microsoft.com/office/officeart/2005/8/layout/orgChart1"/>
    <dgm:cxn modelId="{D868225B-BEA2-433D-A8F8-105C5A135C63}" type="presOf" srcId="{A634ED90-AF34-4FFF-9A89-0719DD5DB5CE}" destId="{881ECE80-FA3C-47E4-BCF1-14B7B0276459}" srcOrd="0" destOrd="0" presId="urn:microsoft.com/office/officeart/2005/8/layout/orgChart1"/>
    <dgm:cxn modelId="{C6622DC7-F1C0-4E8B-88B0-33CA9AB0535A}" type="presOf" srcId="{E897A81E-658E-443F-BEA6-2BEA01463561}" destId="{B64DA164-6FDE-4ADF-AF02-1445E568F9B3}" srcOrd="0" destOrd="0" presId="urn:microsoft.com/office/officeart/2005/8/layout/orgChart1"/>
    <dgm:cxn modelId="{078FBC97-1633-4065-92C4-18916CFD90AA}" type="presOf" srcId="{62EFF9A4-CED5-43B9-9946-BA66FE3867EF}" destId="{F005C048-10EF-4E23-96B0-22AED128F4D5}" srcOrd="0" destOrd="0" presId="urn:microsoft.com/office/officeart/2005/8/layout/orgChart1"/>
    <dgm:cxn modelId="{35C35D3F-B894-4037-80CC-4FA3379C7551}" type="presOf" srcId="{885E9E1E-5F2B-4515-B3C1-AA3DCDF09F36}" destId="{4B0138EB-2E7E-4CA8-9E47-6B9F9C33E523}" srcOrd="1" destOrd="0" presId="urn:microsoft.com/office/officeart/2005/8/layout/orgChart1"/>
    <dgm:cxn modelId="{6859C7A4-E0AB-4ADB-81F0-C6B2847F938D}" type="presOf" srcId="{C5B7954D-B80D-4EC0-8E4D-2AA9C8092B4B}" destId="{A0E6C41A-7942-4E80-867C-5F14B9CEE148}" srcOrd="0" destOrd="0" presId="urn:microsoft.com/office/officeart/2005/8/layout/orgChart1"/>
    <dgm:cxn modelId="{3E9FE503-5512-496F-A757-CB77470DEAF0}" srcId="{885E9E1E-5F2B-4515-B3C1-AA3DCDF09F36}" destId="{46FC082B-4A10-47E7-A2B7-885A1BA48BC7}" srcOrd="1" destOrd="0" parTransId="{C5B7954D-B80D-4EC0-8E4D-2AA9C8092B4B}" sibTransId="{E79D6B7C-2558-4C1F-BA6E-B3B9AD48A166}"/>
    <dgm:cxn modelId="{6DAA388A-BE63-42A3-8C1C-18B3ADD89C7D}" type="presOf" srcId="{9DEA55C1-E59C-4B5B-90DC-1D0B54C2B20C}" destId="{86D99192-4F64-487A-BE9B-B4D3790AE7BC}" srcOrd="0" destOrd="0" presId="urn:microsoft.com/office/officeart/2005/8/layout/orgChart1"/>
    <dgm:cxn modelId="{1AA0FA0E-473A-43FF-B466-E7948A00810B}" type="presOf" srcId="{200A0893-106D-41B7-BB3D-1F2AD8244BDC}" destId="{43316912-4B24-4C3A-AADB-66F8B8FCDEE7}" srcOrd="1" destOrd="0" presId="urn:microsoft.com/office/officeart/2005/8/layout/orgChart1"/>
    <dgm:cxn modelId="{B54320E8-995D-4B53-8E8A-9D0ADFDB6E20}" type="presOf" srcId="{290749FB-0D1D-4893-8877-50E95716D035}" destId="{E4E71A27-7040-4C46-98E2-A4BE99A8E6A3}" srcOrd="0" destOrd="0" presId="urn:microsoft.com/office/officeart/2005/8/layout/orgChart1"/>
    <dgm:cxn modelId="{1D2EC078-B15B-442F-9F37-D0542E54208A}" srcId="{F6894B4C-AC60-4B55-B3EB-1F97325BD7B3}" destId="{200A0893-106D-41B7-BB3D-1F2AD8244BDC}" srcOrd="1" destOrd="0" parTransId="{E897A81E-658E-443F-BEA6-2BEA01463561}" sibTransId="{A6F8DF6A-D47A-48AB-AF29-4A376E94C10C}"/>
    <dgm:cxn modelId="{2A8BE360-1510-406D-9F1D-7CDAE9F49D0F}" type="presOf" srcId="{86802382-3BD6-4C54-8E26-5DEB8CB181EB}" destId="{47103BDE-D6E5-406A-BCC1-8DF383EA5C7E}" srcOrd="0" destOrd="0" presId="urn:microsoft.com/office/officeart/2005/8/layout/orgChart1"/>
    <dgm:cxn modelId="{FBF9249D-1000-4011-91A1-525E529A291C}" srcId="{9DEA55C1-E59C-4B5B-90DC-1D0B54C2B20C}" destId="{F6894B4C-AC60-4B55-B3EB-1F97325BD7B3}" srcOrd="0" destOrd="0" parTransId="{0B34EA70-DE81-48E9-97BE-F992A5D0E5A9}" sibTransId="{191A0099-6F9A-4EEA-B68D-60EFE8FD194B}"/>
    <dgm:cxn modelId="{452A1E8A-D3C8-473C-8D64-8DB36E267ADC}" type="presOf" srcId="{B717B277-5930-46E8-8397-7F7250D09401}" destId="{4E7EA848-D668-41E3-B0DF-1E6FCCFAA01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7EC47711-544A-45EF-AC94-20FC05D4530C}" srcId="{885E9E1E-5F2B-4515-B3C1-AA3DCDF09F36}" destId="{290749FB-0D1D-4893-8877-50E95716D035}" srcOrd="2" destOrd="0" parTransId="{7470E745-E898-4730-B3DD-A3E3919CDCD5}" sibTransId="{9B4FC2AC-813A-45F6-A298-E898263E2191}"/>
    <dgm:cxn modelId="{C8F50548-913B-481C-81CF-64D28EB556D1}" type="presOf" srcId="{F6894B4C-AC60-4B55-B3EB-1F97325BD7B3}" destId="{029BCE83-90EC-4C40-88D3-91A90C7AECDE}" srcOrd="0" destOrd="0" presId="urn:microsoft.com/office/officeart/2005/8/layout/orgChart1"/>
    <dgm:cxn modelId="{7C8861C1-A2BE-4E04-A139-61B756A6283E}" type="presOf" srcId="{62EFF9A4-CED5-43B9-9946-BA66FE3867EF}" destId="{A8271987-ED58-40E5-8778-FAEE65F6A212}" srcOrd="1" destOrd="0" presId="urn:microsoft.com/office/officeart/2005/8/layout/orgChart1"/>
    <dgm:cxn modelId="{6B913335-0E17-41C7-BAEE-C2EB35BBCEB2}" type="presOf" srcId="{290749FB-0D1D-4893-8877-50E95716D035}" destId="{E9E5BCB2-CFF5-4344-807D-BF4F22D70017}" srcOrd="1" destOrd="0" presId="urn:microsoft.com/office/officeart/2005/8/layout/orgChart1"/>
    <dgm:cxn modelId="{ACBF2421-977D-4DE6-9D83-7F798FA4F0B4}" type="presOf" srcId="{46FC082B-4A10-47E7-A2B7-885A1BA48BC7}" destId="{5D8BF86B-E892-4974-9BB0-3B5536A8141D}" srcOrd="0" destOrd="0" presId="urn:microsoft.com/office/officeart/2005/8/layout/orgChart1"/>
    <dgm:cxn modelId="{F363F1E0-0B20-4EAA-85AA-491879DF75A0}" type="presParOf" srcId="{B3263371-B20E-4D1C-87B0-F232DC5A756C}" destId="{8CDE9839-8DE1-472C-9904-C93FC90AA559}" srcOrd="0" destOrd="0" presId="urn:microsoft.com/office/officeart/2005/8/layout/orgChart1"/>
    <dgm:cxn modelId="{87CC6315-EBD4-435D-ACC7-8FA149528127}" type="presParOf" srcId="{8CDE9839-8DE1-472C-9904-C93FC90AA559}" destId="{A15FBA2B-7AAA-4593-A287-168E70F88188}" srcOrd="0" destOrd="0" presId="urn:microsoft.com/office/officeart/2005/8/layout/orgChart1"/>
    <dgm:cxn modelId="{171C21E4-E309-47E2-BF26-3289B290F08A}" type="presParOf" srcId="{A15FBA2B-7AAA-4593-A287-168E70F88188}" destId="{86D99192-4F64-487A-BE9B-B4D3790AE7BC}" srcOrd="0" destOrd="0" presId="urn:microsoft.com/office/officeart/2005/8/layout/orgChart1"/>
    <dgm:cxn modelId="{F21C74E9-B60A-4BAB-B8A6-032B3E85A09D}" type="presParOf" srcId="{A15FBA2B-7AAA-4593-A287-168E70F88188}" destId="{B2A4EFCD-7609-4E18-A214-10BA88B362DC}" srcOrd="1" destOrd="0" presId="urn:microsoft.com/office/officeart/2005/8/layout/orgChart1"/>
    <dgm:cxn modelId="{D571DA3A-A09B-406E-B39F-0D3586D49BE4}" type="presParOf" srcId="{8CDE9839-8DE1-472C-9904-C93FC90AA559}" destId="{05E8A0F8-8F4A-4D16-B455-9B21EE5D83FA}" srcOrd="1" destOrd="0" presId="urn:microsoft.com/office/officeart/2005/8/layout/orgChart1"/>
    <dgm:cxn modelId="{FF198B6D-48A1-49CB-9261-3BFC3D241D09}" type="presParOf" srcId="{05E8A0F8-8F4A-4D16-B455-9B21EE5D83FA}" destId="{A633F054-74A2-4AEE-A747-3F652876DFB3}" srcOrd="0" destOrd="0" presId="urn:microsoft.com/office/officeart/2005/8/layout/orgChart1"/>
    <dgm:cxn modelId="{2FF852FC-646E-4F92-B7E2-04C9EB6495F8}" type="presParOf" srcId="{05E8A0F8-8F4A-4D16-B455-9B21EE5D83FA}" destId="{551B9EC0-FFBA-4A4A-9B70-B372D3FF7EC9}" srcOrd="1" destOrd="0" presId="urn:microsoft.com/office/officeart/2005/8/layout/orgChart1"/>
    <dgm:cxn modelId="{88A7AC49-AD26-4471-87BF-141A37FD9D4E}" type="presParOf" srcId="{551B9EC0-FFBA-4A4A-9B70-B372D3FF7EC9}" destId="{2487A40C-9FF7-4D44-A7C1-3FCABA80EC91}" srcOrd="0" destOrd="0" presId="urn:microsoft.com/office/officeart/2005/8/layout/orgChart1"/>
    <dgm:cxn modelId="{2997759E-CBF1-42F6-81AC-8AC3AB556AE3}" type="presParOf" srcId="{2487A40C-9FF7-4D44-A7C1-3FCABA80EC91}" destId="{029BCE83-90EC-4C40-88D3-91A90C7AECDE}" srcOrd="0" destOrd="0" presId="urn:microsoft.com/office/officeart/2005/8/layout/orgChart1"/>
    <dgm:cxn modelId="{7B09F1E8-5F51-4D95-8978-F334FB3FB0B6}" type="presParOf" srcId="{2487A40C-9FF7-4D44-A7C1-3FCABA80EC91}" destId="{B5196BD3-A560-4D4C-A0C9-124B5B2D1AE1}" srcOrd="1" destOrd="0" presId="urn:microsoft.com/office/officeart/2005/8/layout/orgChart1"/>
    <dgm:cxn modelId="{88F61F48-FFFD-427E-AF42-4E1EE788E309}" type="presParOf" srcId="{551B9EC0-FFBA-4A4A-9B70-B372D3FF7EC9}" destId="{29715FB7-931B-44AE-BB05-7B9B98576764}" srcOrd="1" destOrd="0" presId="urn:microsoft.com/office/officeart/2005/8/layout/orgChart1"/>
    <dgm:cxn modelId="{3364E8FB-76E2-4EC7-AAA9-63BC013DF797}" type="presParOf" srcId="{29715FB7-931B-44AE-BB05-7B9B98576764}" destId="{4E7EA848-D668-41E3-B0DF-1E6FCCFAA01F}" srcOrd="0" destOrd="0" presId="urn:microsoft.com/office/officeart/2005/8/layout/orgChart1"/>
    <dgm:cxn modelId="{C08B5104-71D1-460C-981B-08870499321F}" type="presParOf" srcId="{29715FB7-931B-44AE-BB05-7B9B98576764}" destId="{62CDC08B-E32A-4B14-8956-E6E184AA1AA2}" srcOrd="1" destOrd="0" presId="urn:microsoft.com/office/officeart/2005/8/layout/orgChart1"/>
    <dgm:cxn modelId="{E3BC54F4-0025-4289-84F1-513BB5BE908B}" type="presParOf" srcId="{62CDC08B-E32A-4B14-8956-E6E184AA1AA2}" destId="{E16DEDC2-9AA9-4A96-B40C-A296772D330F}" srcOrd="0" destOrd="0" presId="urn:microsoft.com/office/officeart/2005/8/layout/orgChart1"/>
    <dgm:cxn modelId="{9CBF2B1C-6F35-4272-AF49-D31AE2DE36FC}" type="presParOf" srcId="{E16DEDC2-9AA9-4A96-B40C-A296772D330F}" destId="{F005C048-10EF-4E23-96B0-22AED128F4D5}" srcOrd="0" destOrd="0" presId="urn:microsoft.com/office/officeart/2005/8/layout/orgChart1"/>
    <dgm:cxn modelId="{B958E7D9-8CB2-46E2-B140-AC1F926D785C}" type="presParOf" srcId="{E16DEDC2-9AA9-4A96-B40C-A296772D330F}" destId="{A8271987-ED58-40E5-8778-FAEE65F6A212}" srcOrd="1" destOrd="0" presId="urn:microsoft.com/office/officeart/2005/8/layout/orgChart1"/>
    <dgm:cxn modelId="{62B37393-BCBA-4F3A-98D0-E21AB4C4550B}" type="presParOf" srcId="{62CDC08B-E32A-4B14-8956-E6E184AA1AA2}" destId="{D7497D12-51FB-4798-A0B6-C40B3B568B47}" srcOrd="1" destOrd="0" presId="urn:microsoft.com/office/officeart/2005/8/layout/orgChart1"/>
    <dgm:cxn modelId="{176EDDCE-70B4-4C9B-A58E-E339657003FE}" type="presParOf" srcId="{62CDC08B-E32A-4B14-8956-E6E184AA1AA2}" destId="{CBD32143-2019-4968-8E66-DCBE42F58DEC}" srcOrd="2" destOrd="0" presId="urn:microsoft.com/office/officeart/2005/8/layout/orgChart1"/>
    <dgm:cxn modelId="{04E68CF6-3E11-4B8C-8368-C0DF41C52317}" type="presParOf" srcId="{29715FB7-931B-44AE-BB05-7B9B98576764}" destId="{B64DA164-6FDE-4ADF-AF02-1445E568F9B3}" srcOrd="2" destOrd="0" presId="urn:microsoft.com/office/officeart/2005/8/layout/orgChart1"/>
    <dgm:cxn modelId="{54422FF0-91B0-4BFD-A8D6-B427B30F7C0D}" type="presParOf" srcId="{29715FB7-931B-44AE-BB05-7B9B98576764}" destId="{F76B6712-1F5E-480E-9C2E-AC101DEF0C10}" srcOrd="3" destOrd="0" presId="urn:microsoft.com/office/officeart/2005/8/layout/orgChart1"/>
    <dgm:cxn modelId="{A92D8918-FF29-4C64-AC76-BCECE3E230DF}" type="presParOf" srcId="{F76B6712-1F5E-480E-9C2E-AC101DEF0C10}" destId="{EB3852DC-7D3F-436C-8B41-FF2FC06FC928}" srcOrd="0" destOrd="0" presId="urn:microsoft.com/office/officeart/2005/8/layout/orgChart1"/>
    <dgm:cxn modelId="{93E7A859-E840-492C-A309-D52992B7C92D}" type="presParOf" srcId="{EB3852DC-7D3F-436C-8B41-FF2FC06FC928}" destId="{8C4C835A-FB11-4BB7-A1A3-4C50561316F5}" srcOrd="0" destOrd="0" presId="urn:microsoft.com/office/officeart/2005/8/layout/orgChart1"/>
    <dgm:cxn modelId="{5691FFE0-7A57-4C0F-86E2-7D72ABA84144}" type="presParOf" srcId="{EB3852DC-7D3F-436C-8B41-FF2FC06FC928}" destId="{43316912-4B24-4C3A-AADB-66F8B8FCDEE7}" srcOrd="1" destOrd="0" presId="urn:microsoft.com/office/officeart/2005/8/layout/orgChart1"/>
    <dgm:cxn modelId="{6EF1F46D-ED48-4BF5-B4A3-052EBF186D94}" type="presParOf" srcId="{F76B6712-1F5E-480E-9C2E-AC101DEF0C10}" destId="{90676113-3784-4C53-892B-C70159541F83}" srcOrd="1" destOrd="0" presId="urn:microsoft.com/office/officeart/2005/8/layout/orgChart1"/>
    <dgm:cxn modelId="{2DA052F1-77DE-42BF-ACA8-E76796F029AD}" type="presParOf" srcId="{F76B6712-1F5E-480E-9C2E-AC101DEF0C10}" destId="{90EFF18E-2390-4426-A3A6-343E340C35A2}" srcOrd="2" destOrd="0" presId="urn:microsoft.com/office/officeart/2005/8/layout/orgChart1"/>
    <dgm:cxn modelId="{749FBE63-205A-4645-B6A4-641692F6946B}" type="presParOf" srcId="{551B9EC0-FFBA-4A4A-9B70-B372D3FF7EC9}" destId="{CCDF796D-C840-4025-9CAF-F2284A6B0F64}" srcOrd="2" destOrd="0" presId="urn:microsoft.com/office/officeart/2005/8/layout/orgChart1"/>
    <dgm:cxn modelId="{6F706BC4-FC76-4057-BF7E-5EBC701154FD}" type="presParOf" srcId="{05E8A0F8-8F4A-4D16-B455-9B21EE5D83FA}" destId="{47103BDE-D6E5-406A-BCC1-8DF383EA5C7E}" srcOrd="2" destOrd="0" presId="urn:microsoft.com/office/officeart/2005/8/layout/orgChart1"/>
    <dgm:cxn modelId="{576DA5DF-BE97-4D6F-BE8F-47E3EB013F41}" type="presParOf" srcId="{05E8A0F8-8F4A-4D16-B455-9B21EE5D83FA}" destId="{09C1A4EE-1A65-45FA-AB19-7045B6ED5B12}" srcOrd="3" destOrd="0" presId="urn:microsoft.com/office/officeart/2005/8/layout/orgChart1"/>
    <dgm:cxn modelId="{866821FB-7880-4D64-AF70-D100374FE9F2}" type="presParOf" srcId="{09C1A4EE-1A65-45FA-AB19-7045B6ED5B12}" destId="{CA17612E-0D3F-4426-90F8-A0BC428EBBA3}" srcOrd="0" destOrd="0" presId="urn:microsoft.com/office/officeart/2005/8/layout/orgChart1"/>
    <dgm:cxn modelId="{C903036C-CFE7-41AA-9B95-3F650EBB2AA5}" type="presParOf" srcId="{CA17612E-0D3F-4426-90F8-A0BC428EBBA3}" destId="{23A3990A-979C-4CD9-8392-69E509E74575}" srcOrd="0" destOrd="0" presId="urn:microsoft.com/office/officeart/2005/8/layout/orgChart1"/>
    <dgm:cxn modelId="{5D629C13-C318-4587-845B-D40138876BFF}" type="presParOf" srcId="{CA17612E-0D3F-4426-90F8-A0BC428EBBA3}" destId="{4B0138EB-2E7E-4CA8-9E47-6B9F9C33E523}" srcOrd="1" destOrd="0" presId="urn:microsoft.com/office/officeart/2005/8/layout/orgChart1"/>
    <dgm:cxn modelId="{E674410E-4564-4311-A470-5B21EBE41DEC}" type="presParOf" srcId="{09C1A4EE-1A65-45FA-AB19-7045B6ED5B12}" destId="{C1BFB8E6-F891-497D-9577-AAE128BD55D2}" srcOrd="1" destOrd="0" presId="urn:microsoft.com/office/officeart/2005/8/layout/orgChart1"/>
    <dgm:cxn modelId="{3BCCE938-618C-4566-9EF5-8C1F7D12E71F}" type="presParOf" srcId="{C1BFB8E6-F891-497D-9577-AAE128BD55D2}" destId="{5B7FFF6D-F838-4DB3-AB22-8D333DB132ED}" srcOrd="0" destOrd="0" presId="urn:microsoft.com/office/officeart/2005/8/layout/orgChart1"/>
    <dgm:cxn modelId="{7F7FFDBB-72C0-4E91-9E51-80EA54A7E448}" type="presParOf" srcId="{C1BFB8E6-F891-497D-9577-AAE128BD55D2}" destId="{10A3E4FC-B5A5-4C77-9C82-55180807670A}" srcOrd="1" destOrd="0" presId="urn:microsoft.com/office/officeart/2005/8/layout/orgChart1"/>
    <dgm:cxn modelId="{8E8DD215-8631-41BB-99A9-C4E5F5D45F28}" type="presParOf" srcId="{10A3E4FC-B5A5-4C77-9C82-55180807670A}" destId="{630891FA-A33F-46E0-8051-535DDD0C59E0}" srcOrd="0" destOrd="0" presId="urn:microsoft.com/office/officeart/2005/8/layout/orgChart1"/>
    <dgm:cxn modelId="{0ED2E427-5345-4AF0-BFAF-683F8A043B8E}" type="presParOf" srcId="{630891FA-A33F-46E0-8051-535DDD0C59E0}" destId="{881ECE80-FA3C-47E4-BCF1-14B7B0276459}" srcOrd="0" destOrd="0" presId="urn:microsoft.com/office/officeart/2005/8/layout/orgChart1"/>
    <dgm:cxn modelId="{B5B90B78-17EF-4285-92EF-047E4E15D038}" type="presParOf" srcId="{630891FA-A33F-46E0-8051-535DDD0C59E0}" destId="{90038CED-BE16-40D7-A8B2-4D73FA4989B3}" srcOrd="1" destOrd="0" presId="urn:microsoft.com/office/officeart/2005/8/layout/orgChart1"/>
    <dgm:cxn modelId="{B8B91F4C-C45E-4DF4-B241-8655C1CF51BE}" type="presParOf" srcId="{10A3E4FC-B5A5-4C77-9C82-55180807670A}" destId="{634D3BC3-ADFD-4C9B-8210-30622B23F103}" srcOrd="1" destOrd="0" presId="urn:microsoft.com/office/officeart/2005/8/layout/orgChart1"/>
    <dgm:cxn modelId="{0BFD027C-8798-4236-810D-5737EB7CEAC7}" type="presParOf" srcId="{10A3E4FC-B5A5-4C77-9C82-55180807670A}" destId="{11C1AA1B-DB95-407C-A084-6B6AA3EE53DC}" srcOrd="2" destOrd="0" presId="urn:microsoft.com/office/officeart/2005/8/layout/orgChart1"/>
    <dgm:cxn modelId="{634F813B-DDCE-4F7C-BAED-2DC58A6F16C1}" type="presParOf" srcId="{C1BFB8E6-F891-497D-9577-AAE128BD55D2}" destId="{A0E6C41A-7942-4E80-867C-5F14B9CEE148}" srcOrd="2" destOrd="0" presId="urn:microsoft.com/office/officeart/2005/8/layout/orgChart1"/>
    <dgm:cxn modelId="{36058CAA-E227-4BAF-860A-65BBB577E329}" type="presParOf" srcId="{C1BFB8E6-F891-497D-9577-AAE128BD55D2}" destId="{431D241B-C6BC-4056-A3D3-FA43AA5AD0D3}" srcOrd="3" destOrd="0" presId="urn:microsoft.com/office/officeart/2005/8/layout/orgChart1"/>
    <dgm:cxn modelId="{DCAA73A0-91A4-4F2C-A409-00A6E039A108}" type="presParOf" srcId="{431D241B-C6BC-4056-A3D3-FA43AA5AD0D3}" destId="{3D207948-6A52-4AED-985A-4D5B430A5104}" srcOrd="0" destOrd="0" presId="urn:microsoft.com/office/officeart/2005/8/layout/orgChart1"/>
    <dgm:cxn modelId="{27BF8BC1-536B-4286-9A57-F316AAB9ED1E}" type="presParOf" srcId="{3D207948-6A52-4AED-985A-4D5B430A5104}" destId="{5D8BF86B-E892-4974-9BB0-3B5536A8141D}" srcOrd="0" destOrd="0" presId="urn:microsoft.com/office/officeart/2005/8/layout/orgChart1"/>
    <dgm:cxn modelId="{0161401A-35EA-43D2-8168-0FF9B0FDEE1F}" type="presParOf" srcId="{3D207948-6A52-4AED-985A-4D5B430A5104}" destId="{6AC83869-9E9D-414F-89A9-F0B56A6CD958}" srcOrd="1" destOrd="0" presId="urn:microsoft.com/office/officeart/2005/8/layout/orgChart1"/>
    <dgm:cxn modelId="{96CF3E4D-950F-468D-A8D3-F96F4D877AAB}" type="presParOf" srcId="{431D241B-C6BC-4056-A3D3-FA43AA5AD0D3}" destId="{3D4AE1C9-2A94-4408-AC6D-195F9006ABD5}" srcOrd="1" destOrd="0" presId="urn:microsoft.com/office/officeart/2005/8/layout/orgChart1"/>
    <dgm:cxn modelId="{C99CD02C-007F-4902-B99C-B0888F0C2A98}" type="presParOf" srcId="{431D241B-C6BC-4056-A3D3-FA43AA5AD0D3}" destId="{1A989E98-318D-401A-AC07-79486A462589}" srcOrd="2" destOrd="0" presId="urn:microsoft.com/office/officeart/2005/8/layout/orgChart1"/>
    <dgm:cxn modelId="{C65ACB55-9AE4-4DA2-A434-8155DA06B91D}" type="presParOf" srcId="{C1BFB8E6-F891-497D-9577-AAE128BD55D2}" destId="{E7D51E34-A87B-4600-BF00-47AE6DB92FB4}" srcOrd="4" destOrd="0" presId="urn:microsoft.com/office/officeart/2005/8/layout/orgChart1"/>
    <dgm:cxn modelId="{32BB9BFA-77B1-4461-A0C4-4A7529241C01}" type="presParOf" srcId="{C1BFB8E6-F891-497D-9577-AAE128BD55D2}" destId="{254C62FF-5B60-4BBC-B11C-3CC84EE21015}" srcOrd="5" destOrd="0" presId="urn:microsoft.com/office/officeart/2005/8/layout/orgChart1"/>
    <dgm:cxn modelId="{936D1510-74A8-46D2-8592-DB577653D4A6}" type="presParOf" srcId="{254C62FF-5B60-4BBC-B11C-3CC84EE21015}" destId="{6BD8913B-3EBF-4B21-9B38-6917245E6ADB}" srcOrd="0" destOrd="0" presId="urn:microsoft.com/office/officeart/2005/8/layout/orgChart1"/>
    <dgm:cxn modelId="{12EC42DF-4523-4E98-AC4D-187F39346410}" type="presParOf" srcId="{6BD8913B-3EBF-4B21-9B38-6917245E6ADB}" destId="{E4E71A27-7040-4C46-98E2-A4BE99A8E6A3}" srcOrd="0" destOrd="0" presId="urn:microsoft.com/office/officeart/2005/8/layout/orgChart1"/>
    <dgm:cxn modelId="{0B445D2C-6C5C-46E3-A6D7-7D4C2B6FBAD6}" type="presParOf" srcId="{6BD8913B-3EBF-4B21-9B38-6917245E6ADB}" destId="{E9E5BCB2-CFF5-4344-807D-BF4F22D70017}" srcOrd="1" destOrd="0" presId="urn:microsoft.com/office/officeart/2005/8/layout/orgChart1"/>
    <dgm:cxn modelId="{D4220208-D6B0-4503-9E7B-0F24E5523536}" type="presParOf" srcId="{254C62FF-5B60-4BBC-B11C-3CC84EE21015}" destId="{82210B64-1025-49C3-95C5-04E0401F4E27}" srcOrd="1" destOrd="0" presId="urn:microsoft.com/office/officeart/2005/8/layout/orgChart1"/>
    <dgm:cxn modelId="{E888E985-CF52-43FF-BB60-FF9901C94735}" type="presParOf" srcId="{254C62FF-5B60-4BBC-B11C-3CC84EE21015}" destId="{95E2E283-4F9A-496C-85FC-C7D16534898E}" srcOrd="2" destOrd="0" presId="urn:microsoft.com/office/officeart/2005/8/layout/orgChart1"/>
    <dgm:cxn modelId="{586FE2BF-5267-469C-8925-CC014F77B575}" type="presParOf" srcId="{09C1A4EE-1A65-45FA-AB19-7045B6ED5B12}" destId="{BBC5DC5F-E9F3-4F3F-8FA5-973B3401543F}" srcOrd="2" destOrd="0" presId="urn:microsoft.com/office/officeart/2005/8/layout/orgChart1"/>
    <dgm:cxn modelId="{752B1502-6F2C-43D5-ACC5-719D8C7604EF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Resoluciones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Secretaria(o)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 Asuntos Internos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Auditor(a)</a:t>
          </a: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Abogados(as)</a:t>
          </a: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67E391C0-BA7A-4874-A236-9BC3C4CAB6E9}" type="asst">
      <dgm:prSet custT="1"/>
      <dgm:spPr/>
      <dgm:t>
        <a:bodyPr/>
        <a:lstStyle/>
        <a:p>
          <a:r>
            <a:rPr lang="es-ES" sz="1200" dirty="0" smtClean="0"/>
            <a:t>Notificador(a)</a:t>
          </a:r>
        </a:p>
      </dgm:t>
    </dgm:pt>
    <dgm:pt modelId="{9DAC4CB7-DF97-4F6C-9119-21BCED1DA7B7}" type="parTrans" cxnId="{26ADE933-8865-4FD7-AE47-52D3C7CE8E69}">
      <dgm:prSet/>
      <dgm:spPr/>
      <dgm:t>
        <a:bodyPr/>
        <a:lstStyle/>
        <a:p>
          <a:endParaRPr lang="es-ES" sz="1200"/>
        </a:p>
      </dgm:t>
    </dgm:pt>
    <dgm:pt modelId="{24624D92-94E3-4D3C-8B12-B140C91139BB}" type="sibTrans" cxnId="{26ADE933-8865-4FD7-AE47-52D3C7CE8E69}">
      <dgm:prSet/>
      <dgm:spPr/>
      <dgm:t>
        <a:bodyPr/>
        <a:lstStyle/>
        <a:p>
          <a:endParaRPr lang="es-ES" sz="1200"/>
        </a:p>
      </dgm:t>
    </dgm:pt>
    <dgm:pt modelId="{ACA49435-B489-4D60-8FD5-AE45990A3FD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Jurídico(a)</a:t>
          </a:r>
          <a:endParaRPr 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/>
            <a:t>Auxiliares</a:t>
          </a:r>
        </a:p>
      </dgm:t>
    </dgm:pt>
    <dgm:pt modelId="{BE80B887-F4D7-4AEE-B5A7-7FD22786CB33}" type="parTrans" cxnId="{A4AAEB91-C0D8-49A2-862E-5048B3A8FA75}">
      <dgm:prSet/>
      <dgm:spPr/>
      <dgm:t>
        <a:bodyPr/>
        <a:lstStyle/>
        <a:p>
          <a:endParaRPr lang="es-ES" sz="1200"/>
        </a:p>
      </dgm:t>
    </dgm:pt>
    <dgm:pt modelId="{C64EF980-C1E2-489B-B3FF-9FCA31632C04}" type="sibTrans" cxnId="{A4AAEB91-C0D8-49A2-862E-5048B3A8FA75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59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BEE6D6C6-6E3C-471F-A957-EAFF9671BE77}" type="pres">
      <dgm:prSet presAssocID="{1B72593C-4913-43EA-B599-3DF0D50ACEC5}" presName="Name35" presStyleLbl="parChTrans1D3" presStyleIdx="0" presStyleCnt="3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 val="init"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3" presStyleIdx="0" presStyleCnt="3" custScaleX="108598" custScaleY="11018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3" presStyleIdx="0" presStyleCnt="3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BC238630-0388-487E-BBA1-17BD6BF40EB8}" type="pres">
      <dgm:prSet presAssocID="{0E54B542-D2E5-4941-A19E-1F2FDD909DC0}" presName="Name35" presStyleLbl="parChTrans1D3" presStyleIdx="1" presStyleCnt="3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1" presStyleCnt="3" custScaleX="108598" custScaleY="11018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1" presStyleCnt="3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6208DE0C-6723-49F9-9B4D-51D8163DADB6}" type="pres">
      <dgm:prSet presAssocID="{BE80B887-F4D7-4AEE-B5A7-7FD22786CB33}" presName="Name35" presStyleLbl="parChTrans1D3" presStyleIdx="2" presStyleCnt="3"/>
      <dgm:spPr/>
      <dgm:t>
        <a:bodyPr/>
        <a:lstStyle/>
        <a:p>
          <a:endParaRPr lang="es-ES"/>
        </a:p>
      </dgm:t>
    </dgm:pt>
    <dgm:pt modelId="{A130714C-F2FB-42E1-A3B5-C87D1596EF2C}" type="pres">
      <dgm:prSet presAssocID="{ACA49435-B489-4D60-8FD5-AE45990A3FD9}" presName="hierRoot2" presStyleCnt="0">
        <dgm:presLayoutVars>
          <dgm:hierBranch val="init"/>
        </dgm:presLayoutVars>
      </dgm:prSet>
      <dgm:spPr/>
    </dgm:pt>
    <dgm:pt modelId="{DD9CCACD-6CD7-493C-8827-45E876BD5DE5}" type="pres">
      <dgm:prSet presAssocID="{ACA49435-B489-4D60-8FD5-AE45990A3FD9}" presName="rootComposite" presStyleCnt="0"/>
      <dgm:spPr/>
    </dgm:pt>
    <dgm:pt modelId="{52CF8A46-A6A4-4143-9033-C104F912B17F}" type="pres">
      <dgm:prSet presAssocID="{ACA49435-B489-4D60-8FD5-AE45990A3FD9}" presName="rootText" presStyleLbl="node3" presStyleIdx="2" presStyleCnt="3" custScaleX="108598" custScaleY="11018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7A20B80-EE8D-4D8B-B024-4BD6F5693F59}" type="pres">
      <dgm:prSet presAssocID="{ACA49435-B489-4D60-8FD5-AE45990A3FD9}" presName="rootConnector" presStyleLbl="node3" presStyleIdx="2" presStyleCnt="3"/>
      <dgm:spPr/>
      <dgm:t>
        <a:bodyPr/>
        <a:lstStyle/>
        <a:p>
          <a:endParaRPr lang="es-ES"/>
        </a:p>
      </dgm:t>
    </dgm:pt>
    <dgm:pt modelId="{1E6AE9A3-9AC8-49A7-B687-736A4DDC0F62}" type="pres">
      <dgm:prSet presAssocID="{ACA49435-B489-4D60-8FD5-AE45990A3FD9}" presName="hierChild4" presStyleCnt="0"/>
      <dgm:spPr/>
    </dgm:pt>
    <dgm:pt modelId="{A3222E16-9487-4665-BD17-C8D2826201BE}" type="pres">
      <dgm:prSet presAssocID="{ACA49435-B489-4D60-8FD5-AE45990A3FD9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1" presStyleCnt="3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B796DEB7-6910-47D6-9011-53BAD3FCB683}" type="pres">
      <dgm:prSet presAssocID="{9DAC4CB7-DF97-4F6C-9119-21BCED1DA7B7}" presName="Name111" presStyleLbl="parChTrans1D2" presStyleIdx="2" presStyleCnt="3"/>
      <dgm:spPr/>
      <dgm:t>
        <a:bodyPr/>
        <a:lstStyle/>
        <a:p>
          <a:endParaRPr lang="es-ES"/>
        </a:p>
      </dgm:t>
    </dgm:pt>
    <dgm:pt modelId="{9D633D29-C714-49FF-AA10-996D3FAC9906}" type="pres">
      <dgm:prSet presAssocID="{67E391C0-BA7A-4874-A236-9BC3C4CAB6E9}" presName="hierRoot3" presStyleCnt="0">
        <dgm:presLayoutVars>
          <dgm:hierBranch val="init"/>
        </dgm:presLayoutVars>
      </dgm:prSet>
      <dgm:spPr/>
    </dgm:pt>
    <dgm:pt modelId="{87EDBBCC-9DE8-47B7-AE32-8797534C2957}" type="pres">
      <dgm:prSet presAssocID="{67E391C0-BA7A-4874-A236-9BC3C4CAB6E9}" presName="rootComposite3" presStyleCnt="0"/>
      <dgm:spPr/>
    </dgm:pt>
    <dgm:pt modelId="{DEFCFE64-DCC5-403C-A7EF-97FB2EAD8743}" type="pres">
      <dgm:prSet presAssocID="{67E391C0-BA7A-4874-A236-9BC3C4CAB6E9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998C4C2-C99F-4D50-B114-2F7CFAD5E56C}" type="pres">
      <dgm:prSet presAssocID="{67E391C0-BA7A-4874-A236-9BC3C4CAB6E9}" presName="rootConnector3" presStyleLbl="asst1" presStyleIdx="1" presStyleCnt="2"/>
      <dgm:spPr/>
      <dgm:t>
        <a:bodyPr/>
        <a:lstStyle/>
        <a:p>
          <a:endParaRPr lang="es-ES"/>
        </a:p>
      </dgm:t>
    </dgm:pt>
    <dgm:pt modelId="{E8C5CF95-7F8E-4DDA-813F-B8EEC19FF47F}" type="pres">
      <dgm:prSet presAssocID="{67E391C0-BA7A-4874-A236-9BC3C4CAB6E9}" presName="hierChild6" presStyleCnt="0"/>
      <dgm:spPr/>
    </dgm:pt>
    <dgm:pt modelId="{4E7D36A5-8D7F-46FF-ABCB-755481606E33}" type="pres">
      <dgm:prSet presAssocID="{67E391C0-BA7A-4874-A236-9BC3C4CAB6E9}" presName="hierChild7" presStyleCnt="0"/>
      <dgm:spPr/>
    </dgm:pt>
  </dgm:ptLst>
  <dgm:cxnLst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D8347B9-A678-48C7-B5D2-A8AE01ADE122}" type="presOf" srcId="{9DAC4CB7-DF97-4F6C-9119-21BCED1DA7B7}" destId="{B796DEB7-6910-47D6-9011-53BAD3FCB683}" srcOrd="0" destOrd="0" presId="urn:microsoft.com/office/officeart/2005/8/layout/orgChart1"/>
    <dgm:cxn modelId="{F8DFDA16-01EA-40C2-AEFE-4A689DFD4FDD}" type="presOf" srcId="{0E54B542-D2E5-4941-A19E-1F2FDD909DC0}" destId="{BC238630-0388-487E-BBA1-17BD6BF40EB8}" srcOrd="0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08794E3E-EDDB-4061-87E5-E91F595D36B2}" type="presOf" srcId="{ACA49435-B489-4D60-8FD5-AE45990A3FD9}" destId="{52CF8A46-A6A4-4143-9033-C104F912B17F}" srcOrd="0" destOrd="0" presId="urn:microsoft.com/office/officeart/2005/8/layout/orgChart1"/>
    <dgm:cxn modelId="{D14D6E53-59D5-4D4F-BFDC-E22F10ED02A4}" type="presOf" srcId="{7F47D3DC-65A3-4826-B841-512C663F77CD}" destId="{26156586-0CE3-46B2-97ED-5183EEF5D98E}" srcOrd="1" destOrd="0" presId="urn:microsoft.com/office/officeart/2005/8/layout/orgChart1"/>
    <dgm:cxn modelId="{36D17E0E-F6D1-4590-BCBE-9BC8C613A00B}" type="presOf" srcId="{67E391C0-BA7A-4874-A236-9BC3C4CAB6E9}" destId="{5998C4C2-C99F-4D50-B114-2F7CFAD5E56C}" srcOrd="1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82ECB79A-4EDC-496B-A055-ADAF5F2882BF}" type="presOf" srcId="{D356E864-2404-463D-A64C-A155F0DAE4F2}" destId="{6F525FFA-20EB-4B47-B8E9-7016B7C39B5D}" srcOrd="0" destOrd="0" presId="urn:microsoft.com/office/officeart/2005/8/layout/orgChart1"/>
    <dgm:cxn modelId="{00AB0C48-D688-41EA-9295-510F4C0D288E}" srcId="{41568039-9809-4B2B-BA51-64E0E23C2BBE}" destId="{D356E864-2404-463D-A64C-A155F0DAE4F2}" srcOrd="0" destOrd="0" parTransId="{1B72593C-4913-43EA-B599-3DF0D50ACEC5}" sibTransId="{0DCEA50A-08E9-4771-9C72-6B8F33B3FF26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DAF07D17-1333-4A5C-A9EC-9D42E4BCD250}" type="presOf" srcId="{1B72593C-4913-43EA-B599-3DF0D50ACEC5}" destId="{BEE6D6C6-6E3C-471F-A957-EAFF9671BE77}" srcOrd="0" destOrd="0" presId="urn:microsoft.com/office/officeart/2005/8/layout/orgChart1"/>
    <dgm:cxn modelId="{26ADE933-8865-4FD7-AE47-52D3C7CE8E69}" srcId="{9DEA55C1-E59C-4B5B-90DC-1D0B54C2B20C}" destId="{67E391C0-BA7A-4874-A236-9BC3C4CAB6E9}" srcOrd="2" destOrd="0" parTransId="{9DAC4CB7-DF97-4F6C-9119-21BCED1DA7B7}" sibTransId="{24624D92-94E3-4D3C-8B12-B140C91139BB}"/>
    <dgm:cxn modelId="{6E49D4B8-D108-4D4B-831B-600DA8F76D48}" type="presOf" srcId="{D356E864-2404-463D-A64C-A155F0DAE4F2}" destId="{43822A2D-B0B0-4EF3-B168-5BD416AB62CD}" srcOrd="1" destOrd="0" presId="urn:microsoft.com/office/officeart/2005/8/layout/orgChart1"/>
    <dgm:cxn modelId="{A4AAEB91-C0D8-49A2-862E-5048B3A8FA75}" srcId="{41568039-9809-4B2B-BA51-64E0E23C2BBE}" destId="{ACA49435-B489-4D60-8FD5-AE45990A3FD9}" srcOrd="2" destOrd="0" parTransId="{BE80B887-F4D7-4AEE-B5A7-7FD22786CB33}" sibTransId="{C64EF980-C1E2-489B-B3FF-9FCA31632C04}"/>
    <dgm:cxn modelId="{201BF1BE-9656-4705-83BF-22D1007F1A59}" srcId="{41568039-9809-4B2B-BA51-64E0E23C2BBE}" destId="{7F47D3DC-65A3-4826-B841-512C663F77CD}" srcOrd="1" destOrd="0" parTransId="{0E54B542-D2E5-4941-A19E-1F2FDD909DC0}" sibTransId="{AD39F905-FC29-4336-B293-F3F28058D8BA}"/>
    <dgm:cxn modelId="{9D5FF342-E72C-4E6F-AF50-B4D23A6EE3B8}" type="presOf" srcId="{ACA49435-B489-4D60-8FD5-AE45990A3FD9}" destId="{B7A20B80-EE8D-4D8B-B024-4BD6F5693F59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18DC83AB-7C6C-473F-91AF-909914CF0157}" type="presOf" srcId="{7F47D3DC-65A3-4826-B841-512C663F77CD}" destId="{7E45E9B0-083B-46AD-BDBA-25D37BB93875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1967A3B0-A817-4717-879F-9F87E1CF08F7}" type="presOf" srcId="{BE80B887-F4D7-4AEE-B5A7-7FD22786CB33}" destId="{6208DE0C-6723-49F9-9B4D-51D8163DADB6}" srcOrd="0" destOrd="0" presId="urn:microsoft.com/office/officeart/2005/8/layout/orgChart1"/>
    <dgm:cxn modelId="{EDBB895C-F9CD-4685-B8AC-829A5B70B9CE}" type="presOf" srcId="{67E391C0-BA7A-4874-A236-9BC3C4CAB6E9}" destId="{DEFCFE64-DCC5-403C-A7EF-97FB2EAD8743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F3027CC4-98EB-4964-8058-3A3AB4639FF2}" type="presParOf" srcId="{DBDE0C42-B65A-4FF4-A1B6-4A7374870D94}" destId="{BEE6D6C6-6E3C-471F-A957-EAFF9671BE77}" srcOrd="0" destOrd="0" presId="urn:microsoft.com/office/officeart/2005/8/layout/orgChart1"/>
    <dgm:cxn modelId="{08DCF1DC-7A67-461A-BDD9-5E5444FBABE3}" type="presParOf" srcId="{DBDE0C42-B65A-4FF4-A1B6-4A7374870D94}" destId="{DAE05D75-A49E-4AB5-9144-7DF9735A4CB5}" srcOrd="1" destOrd="0" presId="urn:microsoft.com/office/officeart/2005/8/layout/orgChart1"/>
    <dgm:cxn modelId="{96726801-0CE3-4882-9139-93BE1FB02ECD}" type="presParOf" srcId="{DAE05D75-A49E-4AB5-9144-7DF9735A4CB5}" destId="{F9FBAB4A-12A0-49D7-88E2-4B16A4B1914A}" srcOrd="0" destOrd="0" presId="urn:microsoft.com/office/officeart/2005/8/layout/orgChart1"/>
    <dgm:cxn modelId="{D94F993E-5E05-465F-9F2F-B9C5E05AD96E}" type="presParOf" srcId="{F9FBAB4A-12A0-49D7-88E2-4B16A4B1914A}" destId="{6F525FFA-20EB-4B47-B8E9-7016B7C39B5D}" srcOrd="0" destOrd="0" presId="urn:microsoft.com/office/officeart/2005/8/layout/orgChart1"/>
    <dgm:cxn modelId="{351EE27C-512E-46AC-B726-1221772CC5F7}" type="presParOf" srcId="{F9FBAB4A-12A0-49D7-88E2-4B16A4B1914A}" destId="{43822A2D-B0B0-4EF3-B168-5BD416AB62CD}" srcOrd="1" destOrd="0" presId="urn:microsoft.com/office/officeart/2005/8/layout/orgChart1"/>
    <dgm:cxn modelId="{1FFB7411-05C9-4048-A7C7-2D700E1FF77F}" type="presParOf" srcId="{DAE05D75-A49E-4AB5-9144-7DF9735A4CB5}" destId="{C184D97E-757B-4F46-B599-B6D98EA56E73}" srcOrd="1" destOrd="0" presId="urn:microsoft.com/office/officeart/2005/8/layout/orgChart1"/>
    <dgm:cxn modelId="{91D4CBE7-A29C-4226-92C5-1622AC06D423}" type="presParOf" srcId="{DAE05D75-A49E-4AB5-9144-7DF9735A4CB5}" destId="{B0EF0FA9-DEDF-48C1-AB93-BBE116E8C177}" srcOrd="2" destOrd="0" presId="urn:microsoft.com/office/officeart/2005/8/layout/orgChart1"/>
    <dgm:cxn modelId="{E43552FD-E115-41E3-BCBA-5009BEE200D4}" type="presParOf" srcId="{DBDE0C42-B65A-4FF4-A1B6-4A7374870D94}" destId="{BC238630-0388-487E-BBA1-17BD6BF40EB8}" srcOrd="2" destOrd="0" presId="urn:microsoft.com/office/officeart/2005/8/layout/orgChart1"/>
    <dgm:cxn modelId="{7EB8244F-28C8-4874-A4CD-42E92440B456}" type="presParOf" srcId="{DBDE0C42-B65A-4FF4-A1B6-4A7374870D94}" destId="{CA5F9BE9-8250-4333-A894-0A41FDD3C53D}" srcOrd="3" destOrd="0" presId="urn:microsoft.com/office/officeart/2005/8/layout/orgChart1"/>
    <dgm:cxn modelId="{E6C07715-B05C-4CF6-BDA6-0D6A7A399F5D}" type="presParOf" srcId="{CA5F9BE9-8250-4333-A894-0A41FDD3C53D}" destId="{1B0FCD43-5F0A-46D1-B8FA-3F6AFFC5378C}" srcOrd="0" destOrd="0" presId="urn:microsoft.com/office/officeart/2005/8/layout/orgChart1"/>
    <dgm:cxn modelId="{CDC4A29C-64D4-42F1-9225-A1F6D076DAA9}" type="presParOf" srcId="{1B0FCD43-5F0A-46D1-B8FA-3F6AFFC5378C}" destId="{7E45E9B0-083B-46AD-BDBA-25D37BB93875}" srcOrd="0" destOrd="0" presId="urn:microsoft.com/office/officeart/2005/8/layout/orgChart1"/>
    <dgm:cxn modelId="{FAF08127-2B9C-4FEA-A7C7-F1AC7831376C}" type="presParOf" srcId="{1B0FCD43-5F0A-46D1-B8FA-3F6AFFC5378C}" destId="{26156586-0CE3-46B2-97ED-5183EEF5D98E}" srcOrd="1" destOrd="0" presId="urn:microsoft.com/office/officeart/2005/8/layout/orgChart1"/>
    <dgm:cxn modelId="{0A17DDB7-3229-42E8-9FBD-01F49E416992}" type="presParOf" srcId="{CA5F9BE9-8250-4333-A894-0A41FDD3C53D}" destId="{C9DBC394-CC2A-4127-BD40-88BA3D8B7BC1}" srcOrd="1" destOrd="0" presId="urn:microsoft.com/office/officeart/2005/8/layout/orgChart1"/>
    <dgm:cxn modelId="{EB0B8EE0-F6E7-4EB4-8C5F-97652F55DD6E}" type="presParOf" srcId="{CA5F9BE9-8250-4333-A894-0A41FDD3C53D}" destId="{A2410690-C37B-414B-A8F7-D02D6A7C3A14}" srcOrd="2" destOrd="0" presId="urn:microsoft.com/office/officeart/2005/8/layout/orgChart1"/>
    <dgm:cxn modelId="{6D7EC8E8-9662-45E2-892B-65830EDB3EEE}" type="presParOf" srcId="{DBDE0C42-B65A-4FF4-A1B6-4A7374870D94}" destId="{6208DE0C-6723-49F9-9B4D-51D8163DADB6}" srcOrd="4" destOrd="0" presId="urn:microsoft.com/office/officeart/2005/8/layout/orgChart1"/>
    <dgm:cxn modelId="{FCF1DE29-C4C8-47C7-A04E-6CD13C4278E6}" type="presParOf" srcId="{DBDE0C42-B65A-4FF4-A1B6-4A7374870D94}" destId="{A130714C-F2FB-42E1-A3B5-C87D1596EF2C}" srcOrd="5" destOrd="0" presId="urn:microsoft.com/office/officeart/2005/8/layout/orgChart1"/>
    <dgm:cxn modelId="{99D801F8-0CAA-4D96-8C92-A7BB3E0515E4}" type="presParOf" srcId="{A130714C-F2FB-42E1-A3B5-C87D1596EF2C}" destId="{DD9CCACD-6CD7-493C-8827-45E876BD5DE5}" srcOrd="0" destOrd="0" presId="urn:microsoft.com/office/officeart/2005/8/layout/orgChart1"/>
    <dgm:cxn modelId="{8BA86813-05E0-4263-B048-55BE8B0A0070}" type="presParOf" srcId="{DD9CCACD-6CD7-493C-8827-45E876BD5DE5}" destId="{52CF8A46-A6A4-4143-9033-C104F912B17F}" srcOrd="0" destOrd="0" presId="urn:microsoft.com/office/officeart/2005/8/layout/orgChart1"/>
    <dgm:cxn modelId="{C39FB25A-A7B9-4938-B808-FD8AEB0A0BFC}" type="presParOf" srcId="{DD9CCACD-6CD7-493C-8827-45E876BD5DE5}" destId="{B7A20B80-EE8D-4D8B-B024-4BD6F5693F59}" srcOrd="1" destOrd="0" presId="urn:microsoft.com/office/officeart/2005/8/layout/orgChart1"/>
    <dgm:cxn modelId="{3559B685-11BC-4F60-B0DC-D698BFA8C871}" type="presParOf" srcId="{A130714C-F2FB-42E1-A3B5-C87D1596EF2C}" destId="{1E6AE9A3-9AC8-49A7-B687-736A4DDC0F62}" srcOrd="1" destOrd="0" presId="urn:microsoft.com/office/officeart/2005/8/layout/orgChart1"/>
    <dgm:cxn modelId="{CF6F9958-15B2-46BF-9D90-4584FE76BF62}" type="presParOf" srcId="{A130714C-F2FB-42E1-A3B5-C87D1596EF2C}" destId="{A3222E16-9487-4665-BD17-C8D2826201BE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C14F7555-8D29-4FC6-A858-FC9B3F2DA48D}" type="presParOf" srcId="{E6CFA08A-7145-470C-A659-6A725D85622B}" destId="{B796DEB7-6910-47D6-9011-53BAD3FCB683}" srcOrd="2" destOrd="0" presId="urn:microsoft.com/office/officeart/2005/8/layout/orgChart1"/>
    <dgm:cxn modelId="{72FFFBA8-EB65-44B6-8FF1-9902D36F19BA}" type="presParOf" srcId="{E6CFA08A-7145-470C-A659-6A725D85622B}" destId="{9D633D29-C714-49FF-AA10-996D3FAC9906}" srcOrd="3" destOrd="0" presId="urn:microsoft.com/office/officeart/2005/8/layout/orgChart1"/>
    <dgm:cxn modelId="{AEC58BF3-D9EC-4C2C-B41A-3B25423937AD}" type="presParOf" srcId="{9D633D29-C714-49FF-AA10-996D3FAC9906}" destId="{87EDBBCC-9DE8-47B7-AE32-8797534C2957}" srcOrd="0" destOrd="0" presId="urn:microsoft.com/office/officeart/2005/8/layout/orgChart1"/>
    <dgm:cxn modelId="{DC5E0E54-8696-49AF-8E30-D070A7BD3228}" type="presParOf" srcId="{87EDBBCC-9DE8-47B7-AE32-8797534C2957}" destId="{DEFCFE64-DCC5-403C-A7EF-97FB2EAD8743}" srcOrd="0" destOrd="0" presId="urn:microsoft.com/office/officeart/2005/8/layout/orgChart1"/>
    <dgm:cxn modelId="{7159E6BC-2E8B-42EA-B37D-C7E03FDD504D}" type="presParOf" srcId="{87EDBBCC-9DE8-47B7-AE32-8797534C2957}" destId="{5998C4C2-C99F-4D50-B114-2F7CFAD5E56C}" srcOrd="1" destOrd="0" presId="urn:microsoft.com/office/officeart/2005/8/layout/orgChart1"/>
    <dgm:cxn modelId="{D1792ACF-F160-4C6B-8335-2B541EC3D609}" type="presParOf" srcId="{9D633D29-C714-49FF-AA10-996D3FAC9906}" destId="{E8C5CF95-7F8E-4DDA-813F-B8EEC19FF47F}" srcOrd="1" destOrd="0" presId="urn:microsoft.com/office/officeart/2005/8/layout/orgChart1"/>
    <dgm:cxn modelId="{A48C9DDD-9D3E-42D2-92D6-5B69323C490B}" type="presParOf" srcId="{9D633D29-C714-49FF-AA10-996D3FAC9906}" destId="{4E7D36A5-8D7F-46FF-ABCB-755481606E3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 Comunicación Social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 de Prensa</a:t>
          </a: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Diseñador(a)</a:t>
          </a: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021D58F-DAE0-4E08-9FE5-3743A6FB6B8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1" dirty="0" smtClean="0">
              <a:solidFill>
                <a:schemeClr val="tx1"/>
              </a:solidFill>
            </a:rPr>
            <a:t>PRENSA</a:t>
          </a:r>
        </a:p>
      </dgm:t>
    </dgm:pt>
    <dgm:pt modelId="{8E56D957-6130-4640-912B-5F6CBFB80212}" type="parTrans" cxnId="{8B5D1DC9-9A51-4ACF-A88A-4E7716BEDD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4A2D148-11B1-4DC6-BAD1-A6F8913D1116}" type="sibTrans" cxnId="{8B5D1DC9-9A51-4ACF-A88A-4E7716BEDD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FEAEBCD-35CC-4E14-BEA9-67B272C26B3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Fotógrafo(a)</a:t>
          </a:r>
        </a:p>
      </dgm:t>
    </dgm:pt>
    <dgm:pt modelId="{494425A7-5889-483A-85AC-13096A5B7ABE}" type="parTrans" cxnId="{35BD5AF7-760C-40E2-B5D4-135FBCC3ABA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E095A38-906F-417D-9743-4ACE419FE145}" type="sibTrans" cxnId="{35BD5AF7-760C-40E2-B5D4-135FBCC3ABA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96F2509-F84D-4D70-B8A2-27280327E89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Secretaria(o)</a:t>
          </a:r>
        </a:p>
      </dgm:t>
    </dgm:pt>
    <dgm:pt modelId="{0CE00EF1-B23D-4EE2-9175-77B6FB6D50E5}" type="parTrans" cxnId="{97784A8B-CE28-43CB-8D54-3F69ADA5EAC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809AD0B-BD2F-4F7B-B242-8D8FB8D24414}" type="sibTrans" cxnId="{97784A8B-CE28-43CB-8D54-3F69ADA5EAC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528BA33-33A3-46CA-AABC-5EE46DE23A4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</a:t>
          </a:r>
        </a:p>
      </dgm:t>
    </dgm:pt>
    <dgm:pt modelId="{461F3429-E813-40E7-A2D7-A7DF20DE1100}" type="parTrans" cxnId="{EFDEB7AB-7803-4D51-80FD-6610FE45EB8E}">
      <dgm:prSet/>
      <dgm:spPr/>
      <dgm:t>
        <a:bodyPr/>
        <a:lstStyle/>
        <a:p>
          <a:endParaRPr lang="es-ES" sz="1200"/>
        </a:p>
      </dgm:t>
    </dgm:pt>
    <dgm:pt modelId="{D193A67E-4BF6-4145-9836-0E0C3F186458}" type="sibTrans" cxnId="{EFDEB7AB-7803-4D51-80FD-6610FE45EB8E}">
      <dgm:prSet/>
      <dgm:spPr/>
      <dgm:t>
        <a:bodyPr/>
        <a:lstStyle/>
        <a:p>
          <a:endParaRPr lang="es-ES" sz="1200"/>
        </a:p>
      </dgm:t>
    </dgm:pt>
    <dgm:pt modelId="{7CB7DFFB-0248-4B7D-BFDD-AFD408E3CE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Abogado(a)</a:t>
          </a:r>
        </a:p>
      </dgm:t>
    </dgm:pt>
    <dgm:pt modelId="{1749D037-A503-414E-9D12-6F5F4D2897B2}" type="parTrans" cxnId="{C877455A-9220-4990-A338-76952E7D8CE0}">
      <dgm:prSet/>
      <dgm:spPr/>
      <dgm:t>
        <a:bodyPr/>
        <a:lstStyle/>
        <a:p>
          <a:endParaRPr lang="es-ES" sz="1200"/>
        </a:p>
      </dgm:t>
    </dgm:pt>
    <dgm:pt modelId="{C6AE3357-AA47-4FC7-963B-49C11313A048}" type="sibTrans" cxnId="{C877455A-9220-4990-A338-76952E7D8CE0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47603" custScaleY="98402" custLinFactNeighborY="-11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009DAAC9-CED8-4987-B70B-3665FF4F2061}" type="pres">
      <dgm:prSet presAssocID="{1B72593C-4913-43EA-B599-3DF0D50ACEC5}" presName="Name37" presStyleLbl="parChTrans1D2" presStyleIdx="0" presStyleCnt="1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2" presStyleIdx="0" presStyleCnt="1" custScaleX="147603" custScaleY="98402" custLinFactNeighborY="-123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2" presStyleIdx="0" presStyleCnt="1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C238630-0388-487E-BBA1-17BD6BF40EB8}" type="pres">
      <dgm:prSet presAssocID="{0E54B542-D2E5-4941-A19E-1F2FDD909DC0}" presName="Name35" presStyleLbl="parChTrans1D3" presStyleIdx="0" presStyleCnt="3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0" presStyleCnt="3" custScaleY="98402" custLinFactNeighborY="46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0" presStyleCnt="3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DAC43AC5-6E5D-48DC-84FF-2373F2FDF513}" type="pres">
      <dgm:prSet presAssocID="{8E56D957-6130-4640-912B-5F6CBFB80212}" presName="Name35" presStyleLbl="parChTrans1D3" presStyleIdx="1" presStyleCnt="3"/>
      <dgm:spPr/>
      <dgm:t>
        <a:bodyPr/>
        <a:lstStyle/>
        <a:p>
          <a:endParaRPr lang="es-MX"/>
        </a:p>
      </dgm:t>
    </dgm:pt>
    <dgm:pt modelId="{6CC0D33C-190D-4832-BE72-B95B637C733A}" type="pres">
      <dgm:prSet presAssocID="{B021D58F-DAE0-4E08-9FE5-3743A6FB6B83}" presName="hierRoot2" presStyleCnt="0">
        <dgm:presLayoutVars>
          <dgm:hierBranch/>
        </dgm:presLayoutVars>
      </dgm:prSet>
      <dgm:spPr/>
    </dgm:pt>
    <dgm:pt modelId="{F0917EA3-017D-4B1C-A46F-0A086BE69205}" type="pres">
      <dgm:prSet presAssocID="{B021D58F-DAE0-4E08-9FE5-3743A6FB6B83}" presName="rootComposite" presStyleCnt="0"/>
      <dgm:spPr/>
    </dgm:pt>
    <dgm:pt modelId="{FB8BBABA-637F-45AC-A8AF-49C1BDB9E668}" type="pres">
      <dgm:prSet presAssocID="{B021D58F-DAE0-4E08-9FE5-3743A6FB6B83}" presName="rootText" presStyleLbl="node3" presStyleIdx="1" presStyleCnt="3" custScaleY="3394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F2DEBF8-7DC2-4E42-BEAE-3565C4C8CB25}" type="pres">
      <dgm:prSet presAssocID="{B021D58F-DAE0-4E08-9FE5-3743A6FB6B83}" presName="rootConnector" presStyleLbl="node3" presStyleIdx="1" presStyleCnt="3"/>
      <dgm:spPr/>
      <dgm:t>
        <a:bodyPr/>
        <a:lstStyle/>
        <a:p>
          <a:endParaRPr lang="es-ES"/>
        </a:p>
      </dgm:t>
    </dgm:pt>
    <dgm:pt modelId="{F8DAAF41-C11D-418B-8DD3-31696C73F2BC}" type="pres">
      <dgm:prSet presAssocID="{B021D58F-DAE0-4E08-9FE5-3743A6FB6B83}" presName="hierChild4" presStyleCnt="0"/>
      <dgm:spPr/>
    </dgm:pt>
    <dgm:pt modelId="{DDBA4F86-210A-4195-9A5F-13DD4E552270}" type="pres">
      <dgm:prSet presAssocID="{0CE00EF1-B23D-4EE2-9175-77B6FB6D50E5}" presName="Name35" presStyleLbl="parChTrans1D4" presStyleIdx="0" presStyleCnt="3"/>
      <dgm:spPr/>
      <dgm:t>
        <a:bodyPr/>
        <a:lstStyle/>
        <a:p>
          <a:endParaRPr lang="es-MX"/>
        </a:p>
      </dgm:t>
    </dgm:pt>
    <dgm:pt modelId="{81D7B2CD-2DDE-4FCC-92B8-DB257EA30319}" type="pres">
      <dgm:prSet presAssocID="{D96F2509-F84D-4D70-B8A2-27280327E892}" presName="hierRoot2" presStyleCnt="0">
        <dgm:presLayoutVars>
          <dgm:hierBranch val="init"/>
        </dgm:presLayoutVars>
      </dgm:prSet>
      <dgm:spPr/>
    </dgm:pt>
    <dgm:pt modelId="{A6614DEF-D0E8-412E-8F62-958F1576FBF6}" type="pres">
      <dgm:prSet presAssocID="{D96F2509-F84D-4D70-B8A2-27280327E892}" presName="rootComposite" presStyleCnt="0"/>
      <dgm:spPr/>
    </dgm:pt>
    <dgm:pt modelId="{F3DB6113-5609-4357-9B8D-41BD0873A075}" type="pres">
      <dgm:prSet presAssocID="{D96F2509-F84D-4D70-B8A2-27280327E892}" presName="rootText" presStyleLbl="node4" presStyleIdx="0" presStyleCnt="3" custScaleY="143894" custLinFactNeighborY="5188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A11748-F756-4FCB-8355-167488ABFF3C}" type="pres">
      <dgm:prSet presAssocID="{D96F2509-F84D-4D70-B8A2-27280327E892}" presName="rootConnector" presStyleLbl="node4" presStyleIdx="0" presStyleCnt="3"/>
      <dgm:spPr/>
      <dgm:t>
        <a:bodyPr/>
        <a:lstStyle/>
        <a:p>
          <a:endParaRPr lang="es-ES"/>
        </a:p>
      </dgm:t>
    </dgm:pt>
    <dgm:pt modelId="{76213EAB-0974-4432-AAFF-4328B8AAB19D}" type="pres">
      <dgm:prSet presAssocID="{D96F2509-F84D-4D70-B8A2-27280327E892}" presName="hierChild4" presStyleCnt="0"/>
      <dgm:spPr/>
    </dgm:pt>
    <dgm:pt modelId="{6D205512-8FB1-4275-B7D8-3E154B02D1CE}" type="pres">
      <dgm:prSet presAssocID="{D96F2509-F84D-4D70-B8A2-27280327E892}" presName="hierChild5" presStyleCnt="0"/>
      <dgm:spPr/>
    </dgm:pt>
    <dgm:pt modelId="{9ABC89FC-5942-42D4-AE13-D9C3C871F171}" type="pres">
      <dgm:prSet presAssocID="{461F3429-E813-40E7-A2D7-A7DF20DE1100}" presName="Name35" presStyleLbl="parChTrans1D4" presStyleIdx="1" presStyleCnt="3"/>
      <dgm:spPr/>
      <dgm:t>
        <a:bodyPr/>
        <a:lstStyle/>
        <a:p>
          <a:endParaRPr lang="es-ES"/>
        </a:p>
      </dgm:t>
    </dgm:pt>
    <dgm:pt modelId="{48A080E4-09DA-4C18-A9AD-783A742C900F}" type="pres">
      <dgm:prSet presAssocID="{7528BA33-33A3-46CA-AABC-5EE46DE23A4B}" presName="hierRoot2" presStyleCnt="0">
        <dgm:presLayoutVars>
          <dgm:hierBranch val="init"/>
        </dgm:presLayoutVars>
      </dgm:prSet>
      <dgm:spPr/>
    </dgm:pt>
    <dgm:pt modelId="{E00840B5-A055-4BB9-8A23-EC85157C1171}" type="pres">
      <dgm:prSet presAssocID="{7528BA33-33A3-46CA-AABC-5EE46DE23A4B}" presName="rootComposite" presStyleCnt="0"/>
      <dgm:spPr/>
    </dgm:pt>
    <dgm:pt modelId="{AD14D781-D871-4FBD-99BD-C64605F54047}" type="pres">
      <dgm:prSet presAssocID="{7528BA33-33A3-46CA-AABC-5EE46DE23A4B}" presName="rootText" presStyleLbl="node4" presStyleIdx="1" presStyleCnt="3" custScaleY="143894" custLinFactNeighborY="517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767F08E-927F-4B2F-91D3-4AB96D630EAE}" type="pres">
      <dgm:prSet presAssocID="{7528BA33-33A3-46CA-AABC-5EE46DE23A4B}" presName="rootConnector" presStyleLbl="node4" presStyleIdx="1" presStyleCnt="3"/>
      <dgm:spPr/>
      <dgm:t>
        <a:bodyPr/>
        <a:lstStyle/>
        <a:p>
          <a:endParaRPr lang="es-ES"/>
        </a:p>
      </dgm:t>
    </dgm:pt>
    <dgm:pt modelId="{2F3C1465-0A85-4DF8-86D5-06B90895D1A8}" type="pres">
      <dgm:prSet presAssocID="{7528BA33-33A3-46CA-AABC-5EE46DE23A4B}" presName="hierChild4" presStyleCnt="0"/>
      <dgm:spPr/>
    </dgm:pt>
    <dgm:pt modelId="{65B2BA29-B907-4159-94F9-748A867F6984}" type="pres">
      <dgm:prSet presAssocID="{7528BA33-33A3-46CA-AABC-5EE46DE23A4B}" presName="hierChild5" presStyleCnt="0"/>
      <dgm:spPr/>
    </dgm:pt>
    <dgm:pt modelId="{E01F5D68-A7F1-4233-ADB6-609603F85894}" type="pres">
      <dgm:prSet presAssocID="{1749D037-A503-414E-9D12-6F5F4D2897B2}" presName="Name35" presStyleLbl="parChTrans1D4" presStyleIdx="2" presStyleCnt="3"/>
      <dgm:spPr/>
      <dgm:t>
        <a:bodyPr/>
        <a:lstStyle/>
        <a:p>
          <a:endParaRPr lang="es-ES"/>
        </a:p>
      </dgm:t>
    </dgm:pt>
    <dgm:pt modelId="{F5C3084C-5D7B-44C8-B82E-28998E8379A5}" type="pres">
      <dgm:prSet presAssocID="{7CB7DFFB-0248-4B7D-BFDD-AFD408E3CEEF}" presName="hierRoot2" presStyleCnt="0">
        <dgm:presLayoutVars>
          <dgm:hierBranch val="init"/>
        </dgm:presLayoutVars>
      </dgm:prSet>
      <dgm:spPr/>
    </dgm:pt>
    <dgm:pt modelId="{4ACE58CD-6BD4-4FF2-9356-BF77A8DDC634}" type="pres">
      <dgm:prSet presAssocID="{7CB7DFFB-0248-4B7D-BFDD-AFD408E3CEEF}" presName="rootComposite" presStyleCnt="0"/>
      <dgm:spPr/>
    </dgm:pt>
    <dgm:pt modelId="{582578E4-AC54-44DD-9A0F-430F4438A732}" type="pres">
      <dgm:prSet presAssocID="{7CB7DFFB-0248-4B7D-BFDD-AFD408E3CEEF}" presName="rootText" presStyleLbl="node4" presStyleIdx="2" presStyleCnt="3" custScaleY="143894" custLinFactNeighborY="517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E1C3F72-115F-42C9-AE64-E1B661642EF7}" type="pres">
      <dgm:prSet presAssocID="{7CB7DFFB-0248-4B7D-BFDD-AFD408E3CEEF}" presName="rootConnector" presStyleLbl="node4" presStyleIdx="2" presStyleCnt="3"/>
      <dgm:spPr/>
      <dgm:t>
        <a:bodyPr/>
        <a:lstStyle/>
        <a:p>
          <a:endParaRPr lang="es-ES"/>
        </a:p>
      </dgm:t>
    </dgm:pt>
    <dgm:pt modelId="{BCF4DB51-20F3-4043-B57A-9E7650F4CD23}" type="pres">
      <dgm:prSet presAssocID="{7CB7DFFB-0248-4B7D-BFDD-AFD408E3CEEF}" presName="hierChild4" presStyleCnt="0"/>
      <dgm:spPr/>
    </dgm:pt>
    <dgm:pt modelId="{F1496E1C-44DF-47D9-A28D-5B9AFF779A8C}" type="pres">
      <dgm:prSet presAssocID="{7CB7DFFB-0248-4B7D-BFDD-AFD408E3CEEF}" presName="hierChild5" presStyleCnt="0"/>
      <dgm:spPr/>
    </dgm:pt>
    <dgm:pt modelId="{C2EDFA45-B8C1-4B66-913B-E4D5C5E98210}" type="pres">
      <dgm:prSet presAssocID="{B021D58F-DAE0-4E08-9FE5-3743A6FB6B83}" presName="hierChild5" presStyleCnt="0"/>
      <dgm:spPr/>
    </dgm:pt>
    <dgm:pt modelId="{57FE0124-CF66-4D3A-A4E1-AC71390045D2}" type="pres">
      <dgm:prSet presAssocID="{494425A7-5889-483A-85AC-13096A5B7AB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E087D55F-C186-4E95-83A7-02F6479D974A}" type="pres">
      <dgm:prSet presAssocID="{AFEAEBCD-35CC-4E14-BEA9-67B272C26B33}" presName="hierRoot2" presStyleCnt="0">
        <dgm:presLayoutVars>
          <dgm:hierBranch val="init"/>
        </dgm:presLayoutVars>
      </dgm:prSet>
      <dgm:spPr/>
    </dgm:pt>
    <dgm:pt modelId="{8A6A9F39-148A-46E7-90A2-19CC8353CD89}" type="pres">
      <dgm:prSet presAssocID="{AFEAEBCD-35CC-4E14-BEA9-67B272C26B33}" presName="rootComposite" presStyleCnt="0"/>
      <dgm:spPr/>
    </dgm:pt>
    <dgm:pt modelId="{8872642F-D429-4B45-8361-425C6E61C494}" type="pres">
      <dgm:prSet presAssocID="{AFEAEBCD-35CC-4E14-BEA9-67B272C26B33}" presName="rootText" presStyleLbl="node3" presStyleIdx="2" presStyleCnt="3" custScaleY="98402" custLinFactNeighborY="46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A346402-9B35-48D4-8B1E-B080138B1C5E}" type="pres">
      <dgm:prSet presAssocID="{AFEAEBCD-35CC-4E14-BEA9-67B272C26B33}" presName="rootConnector" presStyleLbl="node3" presStyleIdx="2" presStyleCnt="3"/>
      <dgm:spPr/>
      <dgm:t>
        <a:bodyPr/>
        <a:lstStyle/>
        <a:p>
          <a:endParaRPr lang="es-ES"/>
        </a:p>
      </dgm:t>
    </dgm:pt>
    <dgm:pt modelId="{164CD5E1-57A1-442B-B0CA-C28967293E41}" type="pres">
      <dgm:prSet presAssocID="{AFEAEBCD-35CC-4E14-BEA9-67B272C26B33}" presName="hierChild4" presStyleCnt="0"/>
      <dgm:spPr/>
    </dgm:pt>
    <dgm:pt modelId="{110E8414-3DEB-4CDF-BA69-28D398A843C6}" type="pres">
      <dgm:prSet presAssocID="{AFEAEBCD-35CC-4E14-BEA9-67B272C26B33}" presName="hierChild5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C877455A-9220-4990-A338-76952E7D8CE0}" srcId="{B021D58F-DAE0-4E08-9FE5-3743A6FB6B83}" destId="{7CB7DFFB-0248-4B7D-BFDD-AFD408E3CEEF}" srcOrd="2" destOrd="0" parTransId="{1749D037-A503-414E-9D12-6F5F4D2897B2}" sibTransId="{C6AE3357-AA47-4FC7-963B-49C11313A048}"/>
    <dgm:cxn modelId="{410FA586-2E9D-40E9-A502-57917B6F21E4}" type="presOf" srcId="{8E56D957-6130-4640-912B-5F6CBFB80212}" destId="{DAC43AC5-6E5D-48DC-84FF-2373F2FDF513}" srcOrd="0" destOrd="0" presId="urn:microsoft.com/office/officeart/2005/8/layout/orgChart1"/>
    <dgm:cxn modelId="{F376810F-62FC-49EC-A060-E8B3DE2EE1CC}" type="presOf" srcId="{1749D037-A503-414E-9D12-6F5F4D2897B2}" destId="{E01F5D68-A7F1-4233-ADB6-609603F85894}" srcOrd="0" destOrd="0" presId="urn:microsoft.com/office/officeart/2005/8/layout/orgChart1"/>
    <dgm:cxn modelId="{28248FD6-44B4-45BB-A1CF-FFC8DC497BB6}" type="presOf" srcId="{1B72593C-4913-43EA-B599-3DF0D50ACEC5}" destId="{009DAAC9-CED8-4987-B70B-3665FF4F2061}" srcOrd="0" destOrd="0" presId="urn:microsoft.com/office/officeart/2005/8/layout/orgChart1"/>
    <dgm:cxn modelId="{51AF60E7-9DCE-4936-AC5F-BC8EACAA0A14}" type="presOf" srcId="{B021D58F-DAE0-4E08-9FE5-3743A6FB6B83}" destId="{FB8BBABA-637F-45AC-A8AF-49C1BDB9E668}" srcOrd="0" destOrd="0" presId="urn:microsoft.com/office/officeart/2005/8/layout/orgChart1"/>
    <dgm:cxn modelId="{35BD5AF7-760C-40E2-B5D4-135FBCC3ABAA}" srcId="{D356E864-2404-463D-A64C-A155F0DAE4F2}" destId="{AFEAEBCD-35CC-4E14-BEA9-67B272C26B33}" srcOrd="2" destOrd="0" parTransId="{494425A7-5889-483A-85AC-13096A5B7ABE}" sibTransId="{AE095A38-906F-417D-9743-4ACE419FE145}"/>
    <dgm:cxn modelId="{8C016D32-475B-4C63-BCFE-E34E9284C596}" type="presOf" srcId="{7528BA33-33A3-46CA-AABC-5EE46DE23A4B}" destId="{AD14D781-D871-4FBD-99BD-C64605F54047}" srcOrd="0" destOrd="0" presId="urn:microsoft.com/office/officeart/2005/8/layout/orgChart1"/>
    <dgm:cxn modelId="{664ADE1E-9763-4933-98AF-EBDE502F42B3}" type="presOf" srcId="{461F3429-E813-40E7-A2D7-A7DF20DE1100}" destId="{9ABC89FC-5942-42D4-AE13-D9C3C871F171}" srcOrd="0" destOrd="0" presId="urn:microsoft.com/office/officeart/2005/8/layout/orgChart1"/>
    <dgm:cxn modelId="{4C048850-0D3D-45BF-A0DB-FF1EF7E9BEB1}" type="presOf" srcId="{7F47D3DC-65A3-4826-B841-512C663F77CD}" destId="{26156586-0CE3-46B2-97ED-5183EEF5D98E}" srcOrd="1" destOrd="0" presId="urn:microsoft.com/office/officeart/2005/8/layout/orgChart1"/>
    <dgm:cxn modelId="{DBDB3F10-F6AE-4DD5-928B-559F9FFE74ED}" type="presOf" srcId="{AFEAEBCD-35CC-4E14-BEA9-67B272C26B33}" destId="{4A346402-9B35-48D4-8B1E-B080138B1C5E}" srcOrd="1" destOrd="0" presId="urn:microsoft.com/office/officeart/2005/8/layout/orgChart1"/>
    <dgm:cxn modelId="{79B24F0B-5A74-439A-82EE-E0549517C062}" type="presOf" srcId="{B021D58F-DAE0-4E08-9FE5-3743A6FB6B83}" destId="{CF2DEBF8-7DC2-4E42-BEAE-3565C4C8CB25}" srcOrd="1" destOrd="0" presId="urn:microsoft.com/office/officeart/2005/8/layout/orgChart1"/>
    <dgm:cxn modelId="{728390F8-40F9-4BB7-A91E-FCB65452038B}" type="presOf" srcId="{0CE00EF1-B23D-4EE2-9175-77B6FB6D50E5}" destId="{DDBA4F86-210A-4195-9A5F-13DD4E552270}" srcOrd="0" destOrd="0" presId="urn:microsoft.com/office/officeart/2005/8/layout/orgChart1"/>
    <dgm:cxn modelId="{A9C21BD7-43B6-4E03-B217-CC78743D0DF1}" type="presOf" srcId="{7F47D3DC-65A3-4826-B841-512C663F77CD}" destId="{7E45E9B0-083B-46AD-BDBA-25D37BB93875}" srcOrd="0" destOrd="0" presId="urn:microsoft.com/office/officeart/2005/8/layout/orgChart1"/>
    <dgm:cxn modelId="{6BB74094-F775-420C-A5A3-ABD129EFA61C}" type="presOf" srcId="{D96F2509-F84D-4D70-B8A2-27280327E892}" destId="{F3DB6113-5609-4357-9B8D-41BD0873A075}" srcOrd="0" destOrd="0" presId="urn:microsoft.com/office/officeart/2005/8/layout/orgChart1"/>
    <dgm:cxn modelId="{81CD6439-41ED-46D8-AB1C-5716075C6174}" type="presOf" srcId="{D96F2509-F84D-4D70-B8A2-27280327E892}" destId="{70A11748-F756-4FCB-8355-167488ABFF3C}" srcOrd="1" destOrd="0" presId="urn:microsoft.com/office/officeart/2005/8/layout/orgChart1"/>
    <dgm:cxn modelId="{00AB0C48-D688-41EA-9295-510F4C0D288E}" srcId="{9DEA55C1-E59C-4B5B-90DC-1D0B54C2B20C}" destId="{D356E864-2404-463D-A64C-A155F0DAE4F2}" srcOrd="0" destOrd="0" parTransId="{1B72593C-4913-43EA-B599-3DF0D50ACEC5}" sibTransId="{0DCEA50A-08E9-4771-9C72-6B8F33B3FF26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7440332-E2AE-4D18-8D7C-0FA8E88994AB}" type="presOf" srcId="{494425A7-5889-483A-85AC-13096A5B7ABE}" destId="{57FE0124-CF66-4D3A-A4E1-AC71390045D2}" srcOrd="0" destOrd="0" presId="urn:microsoft.com/office/officeart/2005/8/layout/orgChart1"/>
    <dgm:cxn modelId="{1D0B10D7-7033-40A1-BC91-0EC705ED5364}" type="presOf" srcId="{D356E864-2404-463D-A64C-A155F0DAE4F2}" destId="{43822A2D-B0B0-4EF3-B168-5BD416AB62CD}" srcOrd="1" destOrd="0" presId="urn:microsoft.com/office/officeart/2005/8/layout/orgChart1"/>
    <dgm:cxn modelId="{EFDEB7AB-7803-4D51-80FD-6610FE45EB8E}" srcId="{B021D58F-DAE0-4E08-9FE5-3743A6FB6B83}" destId="{7528BA33-33A3-46CA-AABC-5EE46DE23A4B}" srcOrd="1" destOrd="0" parTransId="{461F3429-E813-40E7-A2D7-A7DF20DE1100}" sibTransId="{D193A67E-4BF6-4145-9836-0E0C3F186458}"/>
    <dgm:cxn modelId="{8B5D1DC9-9A51-4ACF-A88A-4E7716BEDDC0}" srcId="{D356E864-2404-463D-A64C-A155F0DAE4F2}" destId="{B021D58F-DAE0-4E08-9FE5-3743A6FB6B83}" srcOrd="1" destOrd="0" parTransId="{8E56D957-6130-4640-912B-5F6CBFB80212}" sibTransId="{84A2D148-11B1-4DC6-BAD1-A6F8913D1116}"/>
    <dgm:cxn modelId="{099621DF-FA44-45D8-B1A8-D4BA0015A60A}" type="presOf" srcId="{7CB7DFFB-0248-4B7D-BFDD-AFD408E3CEEF}" destId="{7E1C3F72-115F-42C9-AE64-E1B661642EF7}" srcOrd="1" destOrd="0" presId="urn:microsoft.com/office/officeart/2005/8/layout/orgChart1"/>
    <dgm:cxn modelId="{201BF1BE-9656-4705-83BF-22D1007F1A59}" srcId="{D356E864-2404-463D-A64C-A155F0DAE4F2}" destId="{7F47D3DC-65A3-4826-B841-512C663F77CD}" srcOrd="0" destOrd="0" parTransId="{0E54B542-D2E5-4941-A19E-1F2FDD909DC0}" sibTransId="{AD39F905-FC29-4336-B293-F3F28058D8BA}"/>
    <dgm:cxn modelId="{35B07746-1DC4-490B-9382-822366C10ACC}" type="presOf" srcId="{AFEAEBCD-35CC-4E14-BEA9-67B272C26B33}" destId="{8872642F-D429-4B45-8361-425C6E61C494}" srcOrd="0" destOrd="0" presId="urn:microsoft.com/office/officeart/2005/8/layout/orgChart1"/>
    <dgm:cxn modelId="{97784A8B-CE28-43CB-8D54-3F69ADA5EACF}" srcId="{B021D58F-DAE0-4E08-9FE5-3743A6FB6B83}" destId="{D96F2509-F84D-4D70-B8A2-27280327E892}" srcOrd="0" destOrd="0" parTransId="{0CE00EF1-B23D-4EE2-9175-77B6FB6D50E5}" sibTransId="{4809AD0B-BD2F-4F7B-B242-8D8FB8D24414}"/>
    <dgm:cxn modelId="{33A6B937-5565-42AB-9356-9778E2C95237}" type="presOf" srcId="{D356E864-2404-463D-A64C-A155F0DAE4F2}" destId="{6F525FFA-20EB-4B47-B8E9-7016B7C39B5D}" srcOrd="0" destOrd="0" presId="urn:microsoft.com/office/officeart/2005/8/layout/orgChart1"/>
    <dgm:cxn modelId="{81D6F895-D54D-41A4-A404-C9CEB5EF4672}" type="presOf" srcId="{0E54B542-D2E5-4941-A19E-1F2FDD909DC0}" destId="{BC238630-0388-487E-BBA1-17BD6BF40EB8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670A4A3D-2375-418F-9530-363E51E8D190}" type="presOf" srcId="{7CB7DFFB-0248-4B7D-BFDD-AFD408E3CEEF}" destId="{582578E4-AC54-44DD-9A0F-430F4438A732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12630B9-895F-4BBC-BA57-07978A4C9B46}" type="presOf" srcId="{7528BA33-33A3-46CA-AABC-5EE46DE23A4B}" destId="{3767F08E-927F-4B2F-91D3-4AB96D630EAE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ED5B129-621B-46F6-BC89-F25A687325D5}" type="presParOf" srcId="{05E8A0F8-8F4A-4D16-B455-9B21EE5D83FA}" destId="{009DAAC9-CED8-4987-B70B-3665FF4F2061}" srcOrd="0" destOrd="0" presId="urn:microsoft.com/office/officeart/2005/8/layout/orgChart1"/>
    <dgm:cxn modelId="{4DC39D7C-D508-4E43-B0AC-1447FAC8BB1E}" type="presParOf" srcId="{05E8A0F8-8F4A-4D16-B455-9B21EE5D83FA}" destId="{DAE05D75-A49E-4AB5-9144-7DF9735A4CB5}" srcOrd="1" destOrd="0" presId="urn:microsoft.com/office/officeart/2005/8/layout/orgChart1"/>
    <dgm:cxn modelId="{3F28E592-DCF5-4F9A-81E8-C261313577D4}" type="presParOf" srcId="{DAE05D75-A49E-4AB5-9144-7DF9735A4CB5}" destId="{F9FBAB4A-12A0-49D7-88E2-4B16A4B1914A}" srcOrd="0" destOrd="0" presId="urn:microsoft.com/office/officeart/2005/8/layout/orgChart1"/>
    <dgm:cxn modelId="{70511515-9FDA-4E77-8C88-A9C609FC3CF4}" type="presParOf" srcId="{F9FBAB4A-12A0-49D7-88E2-4B16A4B1914A}" destId="{6F525FFA-20EB-4B47-B8E9-7016B7C39B5D}" srcOrd="0" destOrd="0" presId="urn:microsoft.com/office/officeart/2005/8/layout/orgChart1"/>
    <dgm:cxn modelId="{F53D5465-D1F3-4B95-A1F1-EABCE1C359F1}" type="presParOf" srcId="{F9FBAB4A-12A0-49D7-88E2-4B16A4B1914A}" destId="{43822A2D-B0B0-4EF3-B168-5BD416AB62CD}" srcOrd="1" destOrd="0" presId="urn:microsoft.com/office/officeart/2005/8/layout/orgChart1"/>
    <dgm:cxn modelId="{3A7A4326-3FB2-450B-B7A3-4C5F1D9CB9F5}" type="presParOf" srcId="{DAE05D75-A49E-4AB5-9144-7DF9735A4CB5}" destId="{C184D97E-757B-4F46-B599-B6D98EA56E73}" srcOrd="1" destOrd="0" presId="urn:microsoft.com/office/officeart/2005/8/layout/orgChart1"/>
    <dgm:cxn modelId="{1EED6C7E-6B16-4C2C-B140-ECC5DC77839A}" type="presParOf" srcId="{C184D97E-757B-4F46-B599-B6D98EA56E73}" destId="{BC238630-0388-487E-BBA1-17BD6BF40EB8}" srcOrd="0" destOrd="0" presId="urn:microsoft.com/office/officeart/2005/8/layout/orgChart1"/>
    <dgm:cxn modelId="{5CB65065-AAA2-4191-A15A-99AD8244590E}" type="presParOf" srcId="{C184D97E-757B-4F46-B599-B6D98EA56E73}" destId="{CA5F9BE9-8250-4333-A894-0A41FDD3C53D}" srcOrd="1" destOrd="0" presId="urn:microsoft.com/office/officeart/2005/8/layout/orgChart1"/>
    <dgm:cxn modelId="{E9F0EC68-FBBE-4D5F-A6A5-2A3B70ED6DF4}" type="presParOf" srcId="{CA5F9BE9-8250-4333-A894-0A41FDD3C53D}" destId="{1B0FCD43-5F0A-46D1-B8FA-3F6AFFC5378C}" srcOrd="0" destOrd="0" presId="urn:microsoft.com/office/officeart/2005/8/layout/orgChart1"/>
    <dgm:cxn modelId="{62FE1B2E-C508-48FC-BB56-E8DBF6A5E0AB}" type="presParOf" srcId="{1B0FCD43-5F0A-46D1-B8FA-3F6AFFC5378C}" destId="{7E45E9B0-083B-46AD-BDBA-25D37BB93875}" srcOrd="0" destOrd="0" presId="urn:microsoft.com/office/officeart/2005/8/layout/orgChart1"/>
    <dgm:cxn modelId="{72A298EA-C1A2-4F78-9496-60E0BC88E15D}" type="presParOf" srcId="{1B0FCD43-5F0A-46D1-B8FA-3F6AFFC5378C}" destId="{26156586-0CE3-46B2-97ED-5183EEF5D98E}" srcOrd="1" destOrd="0" presId="urn:microsoft.com/office/officeart/2005/8/layout/orgChart1"/>
    <dgm:cxn modelId="{1F38A8CA-F87C-4A46-AC34-85F87EF2294D}" type="presParOf" srcId="{CA5F9BE9-8250-4333-A894-0A41FDD3C53D}" destId="{C9DBC394-CC2A-4127-BD40-88BA3D8B7BC1}" srcOrd="1" destOrd="0" presId="urn:microsoft.com/office/officeart/2005/8/layout/orgChart1"/>
    <dgm:cxn modelId="{145EE2F3-9C4C-4AF4-A893-27CF4CF93FD8}" type="presParOf" srcId="{CA5F9BE9-8250-4333-A894-0A41FDD3C53D}" destId="{A2410690-C37B-414B-A8F7-D02D6A7C3A14}" srcOrd="2" destOrd="0" presId="urn:microsoft.com/office/officeart/2005/8/layout/orgChart1"/>
    <dgm:cxn modelId="{62B47416-92CD-4FF9-BDAA-DF1AA8B2BE15}" type="presParOf" srcId="{C184D97E-757B-4F46-B599-B6D98EA56E73}" destId="{DAC43AC5-6E5D-48DC-84FF-2373F2FDF513}" srcOrd="2" destOrd="0" presId="urn:microsoft.com/office/officeart/2005/8/layout/orgChart1"/>
    <dgm:cxn modelId="{654EBBA4-15DE-4166-B7A8-CC79468E89D7}" type="presParOf" srcId="{C184D97E-757B-4F46-B599-B6D98EA56E73}" destId="{6CC0D33C-190D-4832-BE72-B95B637C733A}" srcOrd="3" destOrd="0" presId="urn:microsoft.com/office/officeart/2005/8/layout/orgChart1"/>
    <dgm:cxn modelId="{BBDC03A4-323E-4B1E-9224-7D283F724BAC}" type="presParOf" srcId="{6CC0D33C-190D-4832-BE72-B95B637C733A}" destId="{F0917EA3-017D-4B1C-A46F-0A086BE69205}" srcOrd="0" destOrd="0" presId="urn:microsoft.com/office/officeart/2005/8/layout/orgChart1"/>
    <dgm:cxn modelId="{DAE60177-DC9E-4DD8-A4F7-AF84DD0D4529}" type="presParOf" srcId="{F0917EA3-017D-4B1C-A46F-0A086BE69205}" destId="{FB8BBABA-637F-45AC-A8AF-49C1BDB9E668}" srcOrd="0" destOrd="0" presId="urn:microsoft.com/office/officeart/2005/8/layout/orgChart1"/>
    <dgm:cxn modelId="{EFFD56A4-E634-48BE-B8FD-C929647E2272}" type="presParOf" srcId="{F0917EA3-017D-4B1C-A46F-0A086BE69205}" destId="{CF2DEBF8-7DC2-4E42-BEAE-3565C4C8CB25}" srcOrd="1" destOrd="0" presId="urn:microsoft.com/office/officeart/2005/8/layout/orgChart1"/>
    <dgm:cxn modelId="{D3844F42-7756-4BC1-BE18-A8E26A9014C3}" type="presParOf" srcId="{6CC0D33C-190D-4832-BE72-B95B637C733A}" destId="{F8DAAF41-C11D-418B-8DD3-31696C73F2BC}" srcOrd="1" destOrd="0" presId="urn:microsoft.com/office/officeart/2005/8/layout/orgChart1"/>
    <dgm:cxn modelId="{1C282C79-055B-4787-9C96-081C2B9CE327}" type="presParOf" srcId="{F8DAAF41-C11D-418B-8DD3-31696C73F2BC}" destId="{DDBA4F86-210A-4195-9A5F-13DD4E552270}" srcOrd="0" destOrd="0" presId="urn:microsoft.com/office/officeart/2005/8/layout/orgChart1"/>
    <dgm:cxn modelId="{D7E2C66B-4C67-446A-A067-97A43542461E}" type="presParOf" srcId="{F8DAAF41-C11D-418B-8DD3-31696C73F2BC}" destId="{81D7B2CD-2DDE-4FCC-92B8-DB257EA30319}" srcOrd="1" destOrd="0" presId="urn:microsoft.com/office/officeart/2005/8/layout/orgChart1"/>
    <dgm:cxn modelId="{58121B38-D49D-412D-B804-A490B57F14AC}" type="presParOf" srcId="{81D7B2CD-2DDE-4FCC-92B8-DB257EA30319}" destId="{A6614DEF-D0E8-412E-8F62-958F1576FBF6}" srcOrd="0" destOrd="0" presId="urn:microsoft.com/office/officeart/2005/8/layout/orgChart1"/>
    <dgm:cxn modelId="{BB2B04A6-9EDF-4FB7-A72D-365385A42114}" type="presParOf" srcId="{A6614DEF-D0E8-412E-8F62-958F1576FBF6}" destId="{F3DB6113-5609-4357-9B8D-41BD0873A075}" srcOrd="0" destOrd="0" presId="urn:microsoft.com/office/officeart/2005/8/layout/orgChart1"/>
    <dgm:cxn modelId="{8BAF99AC-F34C-47C7-9E62-AACDA2018FBE}" type="presParOf" srcId="{A6614DEF-D0E8-412E-8F62-958F1576FBF6}" destId="{70A11748-F756-4FCB-8355-167488ABFF3C}" srcOrd="1" destOrd="0" presId="urn:microsoft.com/office/officeart/2005/8/layout/orgChart1"/>
    <dgm:cxn modelId="{1FB1F91B-0468-4B86-B717-B1D3DE561F84}" type="presParOf" srcId="{81D7B2CD-2DDE-4FCC-92B8-DB257EA30319}" destId="{76213EAB-0974-4432-AAFF-4328B8AAB19D}" srcOrd="1" destOrd="0" presId="urn:microsoft.com/office/officeart/2005/8/layout/orgChart1"/>
    <dgm:cxn modelId="{732B5271-AC54-4B7A-8E20-4AA69AD88D43}" type="presParOf" srcId="{81D7B2CD-2DDE-4FCC-92B8-DB257EA30319}" destId="{6D205512-8FB1-4275-B7D8-3E154B02D1CE}" srcOrd="2" destOrd="0" presId="urn:microsoft.com/office/officeart/2005/8/layout/orgChart1"/>
    <dgm:cxn modelId="{5D2AE4FA-3C2B-44CF-98FD-621332D24445}" type="presParOf" srcId="{F8DAAF41-C11D-418B-8DD3-31696C73F2BC}" destId="{9ABC89FC-5942-42D4-AE13-D9C3C871F171}" srcOrd="2" destOrd="0" presId="urn:microsoft.com/office/officeart/2005/8/layout/orgChart1"/>
    <dgm:cxn modelId="{140DEA3C-CFA4-4A99-810B-DF52D3AE941B}" type="presParOf" srcId="{F8DAAF41-C11D-418B-8DD3-31696C73F2BC}" destId="{48A080E4-09DA-4C18-A9AD-783A742C900F}" srcOrd="3" destOrd="0" presId="urn:microsoft.com/office/officeart/2005/8/layout/orgChart1"/>
    <dgm:cxn modelId="{9D7B9E66-E4F1-413B-9130-0B55465CB494}" type="presParOf" srcId="{48A080E4-09DA-4C18-A9AD-783A742C900F}" destId="{E00840B5-A055-4BB9-8A23-EC85157C1171}" srcOrd="0" destOrd="0" presId="urn:microsoft.com/office/officeart/2005/8/layout/orgChart1"/>
    <dgm:cxn modelId="{72CAF7ED-C9C7-4197-AE1A-34B0341550FF}" type="presParOf" srcId="{E00840B5-A055-4BB9-8A23-EC85157C1171}" destId="{AD14D781-D871-4FBD-99BD-C64605F54047}" srcOrd="0" destOrd="0" presId="urn:microsoft.com/office/officeart/2005/8/layout/orgChart1"/>
    <dgm:cxn modelId="{57A12325-2691-40B4-94FE-63E43EFBFC9F}" type="presParOf" srcId="{E00840B5-A055-4BB9-8A23-EC85157C1171}" destId="{3767F08E-927F-4B2F-91D3-4AB96D630EAE}" srcOrd="1" destOrd="0" presId="urn:microsoft.com/office/officeart/2005/8/layout/orgChart1"/>
    <dgm:cxn modelId="{0414782D-5726-41FA-8606-5F9B48BC60A4}" type="presParOf" srcId="{48A080E4-09DA-4C18-A9AD-783A742C900F}" destId="{2F3C1465-0A85-4DF8-86D5-06B90895D1A8}" srcOrd="1" destOrd="0" presId="urn:microsoft.com/office/officeart/2005/8/layout/orgChart1"/>
    <dgm:cxn modelId="{087E45C7-65AC-4137-A9FF-B46B9A791AD0}" type="presParOf" srcId="{48A080E4-09DA-4C18-A9AD-783A742C900F}" destId="{65B2BA29-B907-4159-94F9-748A867F6984}" srcOrd="2" destOrd="0" presId="urn:microsoft.com/office/officeart/2005/8/layout/orgChart1"/>
    <dgm:cxn modelId="{A1CB8AA3-FC52-4A52-A8C4-F51CCA5BF3C8}" type="presParOf" srcId="{F8DAAF41-C11D-418B-8DD3-31696C73F2BC}" destId="{E01F5D68-A7F1-4233-ADB6-609603F85894}" srcOrd="4" destOrd="0" presId="urn:microsoft.com/office/officeart/2005/8/layout/orgChart1"/>
    <dgm:cxn modelId="{494E4F78-0B40-4BF5-97EE-3DD9F709B233}" type="presParOf" srcId="{F8DAAF41-C11D-418B-8DD3-31696C73F2BC}" destId="{F5C3084C-5D7B-44C8-B82E-28998E8379A5}" srcOrd="5" destOrd="0" presId="urn:microsoft.com/office/officeart/2005/8/layout/orgChart1"/>
    <dgm:cxn modelId="{4C01855C-5FB1-48D9-B384-F5536E66604E}" type="presParOf" srcId="{F5C3084C-5D7B-44C8-B82E-28998E8379A5}" destId="{4ACE58CD-6BD4-4FF2-9356-BF77A8DDC634}" srcOrd="0" destOrd="0" presId="urn:microsoft.com/office/officeart/2005/8/layout/orgChart1"/>
    <dgm:cxn modelId="{537B6955-3123-4B88-8264-21F66A13CFAB}" type="presParOf" srcId="{4ACE58CD-6BD4-4FF2-9356-BF77A8DDC634}" destId="{582578E4-AC54-44DD-9A0F-430F4438A732}" srcOrd="0" destOrd="0" presId="urn:microsoft.com/office/officeart/2005/8/layout/orgChart1"/>
    <dgm:cxn modelId="{EC9E9E09-F497-4C87-B299-FFB9E94819C9}" type="presParOf" srcId="{4ACE58CD-6BD4-4FF2-9356-BF77A8DDC634}" destId="{7E1C3F72-115F-42C9-AE64-E1B661642EF7}" srcOrd="1" destOrd="0" presId="urn:microsoft.com/office/officeart/2005/8/layout/orgChart1"/>
    <dgm:cxn modelId="{870E81A5-6EC4-4601-B23E-763526C39DF8}" type="presParOf" srcId="{F5C3084C-5D7B-44C8-B82E-28998E8379A5}" destId="{BCF4DB51-20F3-4043-B57A-9E7650F4CD23}" srcOrd="1" destOrd="0" presId="urn:microsoft.com/office/officeart/2005/8/layout/orgChart1"/>
    <dgm:cxn modelId="{F7B2A07A-0896-4CC6-A3F2-86475C580A37}" type="presParOf" srcId="{F5C3084C-5D7B-44C8-B82E-28998E8379A5}" destId="{F1496E1C-44DF-47D9-A28D-5B9AFF779A8C}" srcOrd="2" destOrd="0" presId="urn:microsoft.com/office/officeart/2005/8/layout/orgChart1"/>
    <dgm:cxn modelId="{A86AF58E-531C-4BBB-9230-579478D9B34D}" type="presParOf" srcId="{6CC0D33C-190D-4832-BE72-B95B637C733A}" destId="{C2EDFA45-B8C1-4B66-913B-E4D5C5E98210}" srcOrd="2" destOrd="0" presId="urn:microsoft.com/office/officeart/2005/8/layout/orgChart1"/>
    <dgm:cxn modelId="{1E80395D-102B-4A2C-8079-656DFDBDD5DD}" type="presParOf" srcId="{C184D97E-757B-4F46-B599-B6D98EA56E73}" destId="{57FE0124-CF66-4D3A-A4E1-AC71390045D2}" srcOrd="4" destOrd="0" presId="urn:microsoft.com/office/officeart/2005/8/layout/orgChart1"/>
    <dgm:cxn modelId="{7D84C273-1A89-47D6-845E-46250965C7E6}" type="presParOf" srcId="{C184D97E-757B-4F46-B599-B6D98EA56E73}" destId="{E087D55F-C186-4E95-83A7-02F6479D974A}" srcOrd="5" destOrd="0" presId="urn:microsoft.com/office/officeart/2005/8/layout/orgChart1"/>
    <dgm:cxn modelId="{37B42DD6-CD7D-4AC0-9B9C-5CB26E134D53}" type="presParOf" srcId="{E087D55F-C186-4E95-83A7-02F6479D974A}" destId="{8A6A9F39-148A-46E7-90A2-19CC8353CD89}" srcOrd="0" destOrd="0" presId="urn:microsoft.com/office/officeart/2005/8/layout/orgChart1"/>
    <dgm:cxn modelId="{84962B4B-075B-4983-BBD7-F5CD1252E3F9}" type="presParOf" srcId="{8A6A9F39-148A-46E7-90A2-19CC8353CD89}" destId="{8872642F-D429-4B45-8361-425C6E61C494}" srcOrd="0" destOrd="0" presId="urn:microsoft.com/office/officeart/2005/8/layout/orgChart1"/>
    <dgm:cxn modelId="{2BFADC0B-E76D-40A7-B90A-00DC31F03F39}" type="presParOf" srcId="{8A6A9F39-148A-46E7-90A2-19CC8353CD89}" destId="{4A346402-9B35-48D4-8B1E-B080138B1C5E}" srcOrd="1" destOrd="0" presId="urn:microsoft.com/office/officeart/2005/8/layout/orgChart1"/>
    <dgm:cxn modelId="{F2647B61-CDB6-4B9E-860A-56DBFB4823E8}" type="presParOf" srcId="{E087D55F-C186-4E95-83A7-02F6479D974A}" destId="{164CD5E1-57A1-442B-B0CA-C28967293E41}" srcOrd="1" destOrd="0" presId="urn:microsoft.com/office/officeart/2005/8/layout/orgChart1"/>
    <dgm:cxn modelId="{0C65F100-D776-4101-8716-A19BDA45B568}" type="presParOf" srcId="{E087D55F-C186-4E95-83A7-02F6479D974A}" destId="{110E8414-3DEB-4CDF-BA69-28D398A843C6}" srcOrd="2" destOrd="0" presId="urn:microsoft.com/office/officeart/2005/8/layout/orgChart1"/>
    <dgm:cxn modelId="{7FE000F6-085C-421B-B57E-61B6670595FE}" type="presParOf" srcId="{DAE05D75-A49E-4AB5-9144-7DF9735A4CB5}" destId="{B0EF0FA9-DEDF-48C1-AB93-BBE116E8C17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FE937C-592D-42F6-9069-FB8CB94582DB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1A675F25-FDD3-4EF3-8931-B68E61D4CC89}">
      <dgm:prSet phldrT="[Texto]" custT="1"/>
      <dgm:spPr/>
      <dgm:t>
        <a:bodyPr/>
        <a:lstStyle/>
        <a:p>
          <a:r>
            <a:rPr lang="es-MX" altLang="es-MX" sz="1200" dirty="0" smtClean="0">
              <a:cs typeface="Arial" charset="0"/>
            </a:rPr>
            <a:t>Director(a) de Policía</a:t>
          </a:r>
        </a:p>
      </dgm:t>
    </dgm:pt>
    <dgm:pt modelId="{9626F7F9-FAEA-425B-8581-B94183B15B93}" type="parTrans" cxnId="{9C53D74C-983D-4C7D-B5C7-8C26EFB73964}">
      <dgm:prSet/>
      <dgm:spPr/>
      <dgm:t>
        <a:bodyPr/>
        <a:lstStyle/>
        <a:p>
          <a:endParaRPr lang="es-ES" sz="1200"/>
        </a:p>
      </dgm:t>
    </dgm:pt>
    <dgm:pt modelId="{02E4ABFA-09B4-4784-A491-99031C623B1A}" type="sibTrans" cxnId="{9C53D74C-983D-4C7D-B5C7-8C26EFB73964}">
      <dgm:prSet/>
      <dgm:spPr/>
      <dgm:t>
        <a:bodyPr/>
        <a:lstStyle/>
        <a:p>
          <a:endParaRPr lang="es-ES" sz="1200"/>
        </a:p>
      </dgm:t>
    </dgm:pt>
    <dgm:pt modelId="{9E1A24B2-ED43-4D50-AE97-3A5D9C927608}" type="asst">
      <dgm:prSet phldrT="[Texto]" custT="1"/>
      <dgm:spPr/>
      <dgm:t>
        <a:bodyPr/>
        <a:lstStyle/>
        <a:p>
          <a:r>
            <a:rPr lang="es-MX" altLang="es-MX" sz="1200" dirty="0" smtClean="0">
              <a:cs typeface="Arial" charset="0"/>
            </a:rPr>
            <a:t>Supervisor(a)</a:t>
          </a:r>
        </a:p>
      </dgm:t>
    </dgm:pt>
    <dgm:pt modelId="{366A44B8-E3F5-47D5-A867-7A317A8AC435}" type="parTrans" cxnId="{A71E8DD1-2962-4FD2-AF2F-5CE4C8F5AC70}">
      <dgm:prSet/>
      <dgm:spPr/>
      <dgm:t>
        <a:bodyPr/>
        <a:lstStyle/>
        <a:p>
          <a:endParaRPr lang="es-ES" sz="1200"/>
        </a:p>
      </dgm:t>
    </dgm:pt>
    <dgm:pt modelId="{9A69C3D2-A3E3-4574-AEF6-884E7FB0CF2A}" type="sibTrans" cxnId="{A71E8DD1-2962-4FD2-AF2F-5CE4C8F5AC70}">
      <dgm:prSet/>
      <dgm:spPr/>
      <dgm:t>
        <a:bodyPr/>
        <a:lstStyle/>
        <a:p>
          <a:endParaRPr lang="es-ES" sz="1200"/>
        </a:p>
      </dgm:t>
    </dgm:pt>
    <dgm:pt modelId="{522ADC6F-87BC-454E-9D19-E456D4E6FEE4}">
      <dgm:prSet phldrT="[Texto]" custT="1"/>
      <dgm:spPr/>
      <dgm:t>
        <a:bodyPr/>
        <a:lstStyle/>
        <a:p>
          <a:r>
            <a:rPr lang="es-ES" sz="1200" dirty="0" smtClean="0">
              <a:cs typeface="Arial" charset="0"/>
            </a:rPr>
            <a:t>GUARDIA INTERNA</a:t>
          </a:r>
          <a:endParaRPr lang="es-ES" sz="1200" dirty="0">
            <a:cs typeface="Arial" charset="0"/>
          </a:endParaRPr>
        </a:p>
      </dgm:t>
    </dgm:pt>
    <dgm:pt modelId="{A4D7FDC4-7C71-49C2-85E4-B0CAFA38D8D7}" type="parTrans" cxnId="{6DA6A087-75E5-4BDF-AD83-217CAE4477FE}">
      <dgm:prSet/>
      <dgm:spPr/>
      <dgm:t>
        <a:bodyPr/>
        <a:lstStyle/>
        <a:p>
          <a:endParaRPr lang="es-ES" sz="1200"/>
        </a:p>
      </dgm:t>
    </dgm:pt>
    <dgm:pt modelId="{C7864318-637C-420A-8EEA-B281A8718219}" type="sibTrans" cxnId="{6DA6A087-75E5-4BDF-AD83-217CAE4477FE}">
      <dgm:prSet/>
      <dgm:spPr/>
      <dgm:t>
        <a:bodyPr/>
        <a:lstStyle/>
        <a:p>
          <a:endParaRPr lang="es-ES" sz="1200"/>
        </a:p>
      </dgm:t>
    </dgm:pt>
    <dgm:pt modelId="{5F214101-B315-4261-A568-043B500825F1}">
      <dgm:prSet phldrT="[Texto]" custT="1"/>
      <dgm:spPr/>
      <dgm:t>
        <a:bodyPr/>
        <a:lstStyle/>
        <a:p>
          <a:r>
            <a:rPr lang="es-MX" altLang="es-MX" sz="1200" dirty="0" smtClean="0">
              <a:cs typeface="Arial" charset="0"/>
            </a:rPr>
            <a:t>Jefe(a) de Armería</a:t>
          </a:r>
        </a:p>
      </dgm:t>
    </dgm:pt>
    <dgm:pt modelId="{CE4B7940-B617-4063-9BFE-2F54A77459AE}" type="parTrans" cxnId="{C85D7768-B6DF-467B-A7A0-910ECBDF4777}">
      <dgm:prSet/>
      <dgm:spPr/>
      <dgm:t>
        <a:bodyPr/>
        <a:lstStyle/>
        <a:p>
          <a:endParaRPr lang="es-ES" sz="1200"/>
        </a:p>
      </dgm:t>
    </dgm:pt>
    <dgm:pt modelId="{FA90F8B5-16A0-4500-AAED-05A7A1204855}" type="sibTrans" cxnId="{C85D7768-B6DF-467B-A7A0-910ECBDF4777}">
      <dgm:prSet/>
      <dgm:spPr/>
      <dgm:t>
        <a:bodyPr/>
        <a:lstStyle/>
        <a:p>
          <a:endParaRPr lang="es-ES" sz="1200"/>
        </a:p>
      </dgm:t>
    </dgm:pt>
    <dgm:pt modelId="{C801F6E2-9B4A-4B2B-99A2-57992CBB131E}">
      <dgm:prSet phldrT="[Texto]" custT="1"/>
      <dgm:spPr/>
      <dgm:t>
        <a:bodyPr/>
        <a:lstStyle/>
        <a:p>
          <a:r>
            <a:rPr lang="es-MX" altLang="es-MX" sz="1200" dirty="0" smtClean="0">
              <a:cs typeface="Arial" charset="0"/>
            </a:rPr>
            <a:t>Área Operativa</a:t>
          </a:r>
          <a:endParaRPr lang="es-ES" sz="1200" dirty="0">
            <a:cs typeface="Arial" charset="0"/>
          </a:endParaRPr>
        </a:p>
      </dgm:t>
    </dgm:pt>
    <dgm:pt modelId="{DC98A2DA-8144-4E69-8202-3F6CB160EACC}" type="parTrans" cxnId="{9E25415B-9DA6-4821-8A9E-04B2694BE1F8}">
      <dgm:prSet/>
      <dgm:spPr/>
      <dgm:t>
        <a:bodyPr/>
        <a:lstStyle/>
        <a:p>
          <a:endParaRPr lang="es-ES" sz="1200"/>
        </a:p>
      </dgm:t>
    </dgm:pt>
    <dgm:pt modelId="{E511DBBB-B63D-47AB-9887-3F3A9D4F2A0A}" type="sibTrans" cxnId="{9E25415B-9DA6-4821-8A9E-04B2694BE1F8}">
      <dgm:prSet/>
      <dgm:spPr/>
      <dgm:t>
        <a:bodyPr/>
        <a:lstStyle/>
        <a:p>
          <a:endParaRPr lang="es-ES" sz="1200"/>
        </a:p>
      </dgm:t>
    </dgm:pt>
    <dgm:pt modelId="{F8C32FC2-03FE-4F29-AA23-95062D92611F}" type="asst">
      <dgm:prSet phldrT="[Texto]" custT="1"/>
      <dgm:spPr/>
      <dgm:t>
        <a:bodyPr/>
        <a:lstStyle/>
        <a:p>
          <a:r>
            <a:rPr lang="es-MX" altLang="es-MX" sz="1200" dirty="0" smtClean="0">
              <a:cs typeface="Arial" charset="0"/>
            </a:rPr>
            <a:t>Auxiliar</a:t>
          </a:r>
        </a:p>
      </dgm:t>
    </dgm:pt>
    <dgm:pt modelId="{096E16F9-1869-4048-9338-04F0FAEF2896}" type="parTrans" cxnId="{F35B8DD8-53B1-4069-BD29-1B54C7B899F3}">
      <dgm:prSet/>
      <dgm:spPr/>
      <dgm:t>
        <a:bodyPr/>
        <a:lstStyle/>
        <a:p>
          <a:endParaRPr lang="es-ES" sz="1200"/>
        </a:p>
      </dgm:t>
    </dgm:pt>
    <dgm:pt modelId="{285A7AF1-A874-465C-805F-5576AB106C3C}" type="sibTrans" cxnId="{F35B8DD8-53B1-4069-BD29-1B54C7B899F3}">
      <dgm:prSet/>
      <dgm:spPr/>
      <dgm:t>
        <a:bodyPr/>
        <a:lstStyle/>
        <a:p>
          <a:endParaRPr lang="es-ES" sz="1200"/>
        </a:p>
      </dgm:t>
    </dgm:pt>
    <dgm:pt modelId="{03B88B71-A134-4D8C-BBF7-3B0EE6002F00}" type="asst">
      <dgm:prSet phldrT="[Texto]" custT="1"/>
      <dgm:spPr/>
      <dgm:t>
        <a:bodyPr/>
        <a:lstStyle/>
        <a:p>
          <a:r>
            <a:rPr lang="es-MX" altLang="es-MX" sz="1200" dirty="0" smtClean="0">
              <a:cs typeface="Arial" charset="0"/>
            </a:rPr>
            <a:t>Analista</a:t>
          </a:r>
        </a:p>
      </dgm:t>
    </dgm:pt>
    <dgm:pt modelId="{64C2A2C0-9724-4B3E-94D4-80961F7AD181}" type="parTrans" cxnId="{A6895340-193B-4AAC-B484-8AEBCD27402D}">
      <dgm:prSet/>
      <dgm:spPr/>
      <dgm:t>
        <a:bodyPr/>
        <a:lstStyle/>
        <a:p>
          <a:endParaRPr lang="es-ES" sz="1200"/>
        </a:p>
      </dgm:t>
    </dgm:pt>
    <dgm:pt modelId="{5BD559FD-83A6-43F7-9D44-1D7746E30362}" type="sibTrans" cxnId="{A6895340-193B-4AAC-B484-8AEBCD27402D}">
      <dgm:prSet/>
      <dgm:spPr/>
      <dgm:t>
        <a:bodyPr/>
        <a:lstStyle/>
        <a:p>
          <a:endParaRPr lang="es-ES" sz="1200"/>
        </a:p>
      </dgm:t>
    </dgm:pt>
    <dgm:pt modelId="{3F587201-454A-438D-8151-36C63A095BA1}" type="asst">
      <dgm:prSet phldrT="[Texto]" custT="1"/>
      <dgm:spPr/>
      <dgm:t>
        <a:bodyPr/>
        <a:lstStyle/>
        <a:p>
          <a:r>
            <a:rPr lang="es-MX" altLang="es-MX" sz="1200" dirty="0" smtClean="0">
              <a:cs typeface="Arial" charset="0"/>
            </a:rPr>
            <a:t>Auxiliares Administrativos(as)</a:t>
          </a:r>
        </a:p>
      </dgm:t>
    </dgm:pt>
    <dgm:pt modelId="{5CCB0C2D-C7DF-4DF3-B773-52265B48387B}" type="parTrans" cxnId="{2AEF200F-2996-4F39-AF13-289D5A7BF836}">
      <dgm:prSet/>
      <dgm:spPr/>
      <dgm:t>
        <a:bodyPr/>
        <a:lstStyle/>
        <a:p>
          <a:endParaRPr lang="es-ES" sz="1200"/>
        </a:p>
      </dgm:t>
    </dgm:pt>
    <dgm:pt modelId="{3DD05084-4872-4575-A59E-2CD3D9F59B83}" type="sibTrans" cxnId="{2AEF200F-2996-4F39-AF13-289D5A7BF836}">
      <dgm:prSet/>
      <dgm:spPr/>
      <dgm:t>
        <a:bodyPr/>
        <a:lstStyle/>
        <a:p>
          <a:endParaRPr lang="es-ES" sz="1200"/>
        </a:p>
      </dgm:t>
    </dgm:pt>
    <dgm:pt modelId="{966B98E5-5433-442B-9EC9-D4D68A6643F3}">
      <dgm:prSet phldrT="[Texto]" custT="1"/>
      <dgm:spPr/>
      <dgm:t>
        <a:bodyPr/>
        <a:lstStyle/>
        <a:p>
          <a:r>
            <a:rPr lang="es-MX" altLang="es-MX" sz="1200" dirty="0" smtClean="0">
              <a:cs typeface="Arial" charset="0"/>
            </a:rPr>
            <a:t>Área de Reclusorios</a:t>
          </a:r>
          <a:endParaRPr lang="es-ES" sz="1200" dirty="0">
            <a:cs typeface="Arial" charset="0"/>
          </a:endParaRPr>
        </a:p>
      </dgm:t>
    </dgm:pt>
    <dgm:pt modelId="{991A6A4B-3144-495D-AB45-3DAA2674B571}" type="parTrans" cxnId="{80327A52-BA61-4435-B9E0-6E7DEF1B2D19}">
      <dgm:prSet/>
      <dgm:spPr/>
      <dgm:t>
        <a:bodyPr/>
        <a:lstStyle/>
        <a:p>
          <a:endParaRPr lang="es-ES" sz="1200"/>
        </a:p>
      </dgm:t>
    </dgm:pt>
    <dgm:pt modelId="{38A864AD-F2DA-4893-8A87-5515AA1A5F90}" type="sibTrans" cxnId="{80327A52-BA61-4435-B9E0-6E7DEF1B2D19}">
      <dgm:prSet/>
      <dgm:spPr/>
      <dgm:t>
        <a:bodyPr/>
        <a:lstStyle/>
        <a:p>
          <a:endParaRPr lang="es-ES" sz="1200"/>
        </a:p>
      </dgm:t>
    </dgm:pt>
    <dgm:pt modelId="{8EF1AE02-DB8E-4F29-8374-F4500CACA8FA}">
      <dgm:prSet phldrT="[Texto]" custT="1"/>
      <dgm:spPr/>
      <dgm:t>
        <a:bodyPr/>
        <a:lstStyle/>
        <a:p>
          <a:r>
            <a:rPr lang="es-MX" altLang="es-MX" sz="1200" dirty="0" smtClean="0">
              <a:cs typeface="Arial" charset="0"/>
            </a:rPr>
            <a:t>Coordinador(a) de Grupos De Apoyo</a:t>
          </a:r>
          <a:endParaRPr lang="es-ES" sz="1200" dirty="0">
            <a:cs typeface="Arial" charset="0"/>
          </a:endParaRPr>
        </a:p>
      </dgm:t>
    </dgm:pt>
    <dgm:pt modelId="{940DC040-254A-47C0-91D5-DD25517F5C22}" type="parTrans" cxnId="{E1F6C00F-25FF-430B-A5AC-B804CA2E694A}">
      <dgm:prSet/>
      <dgm:spPr/>
      <dgm:t>
        <a:bodyPr/>
        <a:lstStyle/>
        <a:p>
          <a:endParaRPr lang="es-ES" sz="1200"/>
        </a:p>
      </dgm:t>
    </dgm:pt>
    <dgm:pt modelId="{7AC0C6BC-0160-46BF-90AD-FD96943355F4}" type="sibTrans" cxnId="{E1F6C00F-25FF-430B-A5AC-B804CA2E694A}">
      <dgm:prSet/>
      <dgm:spPr/>
      <dgm:t>
        <a:bodyPr/>
        <a:lstStyle/>
        <a:p>
          <a:endParaRPr lang="es-ES" sz="1200"/>
        </a:p>
      </dgm:t>
    </dgm:pt>
    <dgm:pt modelId="{25A59979-B0DB-40AD-A69E-9C4E96A1180D}" type="pres">
      <dgm:prSet presAssocID="{59FE937C-592D-42F6-9069-FB8CB94582D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AA4DC048-D418-4BF6-89F3-585C0E24E883}" type="pres">
      <dgm:prSet presAssocID="{1A675F25-FDD3-4EF3-8931-B68E61D4CC89}" presName="hierRoot1" presStyleCnt="0">
        <dgm:presLayoutVars>
          <dgm:hierBranch val="init"/>
        </dgm:presLayoutVars>
      </dgm:prSet>
      <dgm:spPr/>
    </dgm:pt>
    <dgm:pt modelId="{02FD7759-6CBE-40BF-92DD-2DEC5E14EB5F}" type="pres">
      <dgm:prSet presAssocID="{1A675F25-FDD3-4EF3-8931-B68E61D4CC89}" presName="rootComposite1" presStyleCnt="0"/>
      <dgm:spPr/>
    </dgm:pt>
    <dgm:pt modelId="{EACFF9EA-0D2E-4A01-98EB-7EAC0D3E955A}" type="pres">
      <dgm:prSet presAssocID="{1A675F25-FDD3-4EF3-8931-B68E61D4CC89}" presName="rootText1" presStyleLbl="node0" presStyleIdx="0" presStyleCnt="1" custScaleX="156706" custScaleY="10447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24F5177-FE9F-470E-9739-79162082D6A4}" type="pres">
      <dgm:prSet presAssocID="{1A675F25-FDD3-4EF3-8931-B68E61D4CC89}" presName="rootConnector1" presStyleLbl="node1" presStyleIdx="0" presStyleCnt="0"/>
      <dgm:spPr/>
      <dgm:t>
        <a:bodyPr/>
        <a:lstStyle/>
        <a:p>
          <a:endParaRPr lang="es-ES"/>
        </a:p>
      </dgm:t>
    </dgm:pt>
    <dgm:pt modelId="{AA52DF43-9C27-4229-B65B-693091F35EE0}" type="pres">
      <dgm:prSet presAssocID="{1A675F25-FDD3-4EF3-8931-B68E61D4CC89}" presName="hierChild2" presStyleCnt="0"/>
      <dgm:spPr/>
    </dgm:pt>
    <dgm:pt modelId="{171C715C-FF42-43A1-A2D3-BB4585AFD9DA}" type="pres">
      <dgm:prSet presAssocID="{A4D7FDC4-7C71-49C2-85E4-B0CAFA38D8D7}" presName="Name37" presStyleLbl="parChTrans1D2" presStyleIdx="0" presStyleCnt="9"/>
      <dgm:spPr/>
      <dgm:t>
        <a:bodyPr/>
        <a:lstStyle/>
        <a:p>
          <a:endParaRPr lang="es-ES"/>
        </a:p>
      </dgm:t>
    </dgm:pt>
    <dgm:pt modelId="{A602F4D2-B85C-43F7-952A-7A0080BA6948}" type="pres">
      <dgm:prSet presAssocID="{522ADC6F-87BC-454E-9D19-E456D4E6FEE4}" presName="hierRoot2" presStyleCnt="0">
        <dgm:presLayoutVars>
          <dgm:hierBranch val="init"/>
        </dgm:presLayoutVars>
      </dgm:prSet>
      <dgm:spPr/>
    </dgm:pt>
    <dgm:pt modelId="{F9B70DCD-2FAF-4F93-A5FE-9201E09E6E8F}" type="pres">
      <dgm:prSet presAssocID="{522ADC6F-87BC-454E-9D19-E456D4E6FEE4}" presName="rootComposite" presStyleCnt="0"/>
      <dgm:spPr/>
    </dgm:pt>
    <dgm:pt modelId="{6112410E-4BF6-442A-8219-189ACE289C18}" type="pres">
      <dgm:prSet presAssocID="{522ADC6F-87BC-454E-9D19-E456D4E6FEE4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6A67FD5-8FB5-40B7-999D-B60799CD1EE4}" type="pres">
      <dgm:prSet presAssocID="{522ADC6F-87BC-454E-9D19-E456D4E6FEE4}" presName="rootConnector" presStyleLbl="node2" presStyleIdx="0" presStyleCnt="5"/>
      <dgm:spPr/>
      <dgm:t>
        <a:bodyPr/>
        <a:lstStyle/>
        <a:p>
          <a:endParaRPr lang="es-ES"/>
        </a:p>
      </dgm:t>
    </dgm:pt>
    <dgm:pt modelId="{2BED3FB9-3D8F-4153-A226-04D9CDA8305C}" type="pres">
      <dgm:prSet presAssocID="{522ADC6F-87BC-454E-9D19-E456D4E6FEE4}" presName="hierChild4" presStyleCnt="0"/>
      <dgm:spPr/>
    </dgm:pt>
    <dgm:pt modelId="{446733CD-9850-4A5F-A77D-04B89DD2C89D}" type="pres">
      <dgm:prSet presAssocID="{522ADC6F-87BC-454E-9D19-E456D4E6FEE4}" presName="hierChild5" presStyleCnt="0"/>
      <dgm:spPr/>
    </dgm:pt>
    <dgm:pt modelId="{CC4031CA-E0F5-4317-A49C-A8FFAF3514F2}" type="pres">
      <dgm:prSet presAssocID="{CE4B7940-B617-4063-9BFE-2F54A77459AE}" presName="Name37" presStyleLbl="parChTrans1D2" presStyleIdx="1" presStyleCnt="9"/>
      <dgm:spPr/>
      <dgm:t>
        <a:bodyPr/>
        <a:lstStyle/>
        <a:p>
          <a:endParaRPr lang="es-ES"/>
        </a:p>
      </dgm:t>
    </dgm:pt>
    <dgm:pt modelId="{A82D2772-F10B-4D4C-956C-9D9F559DE7B4}" type="pres">
      <dgm:prSet presAssocID="{5F214101-B315-4261-A568-043B500825F1}" presName="hierRoot2" presStyleCnt="0">
        <dgm:presLayoutVars>
          <dgm:hierBranch val="init"/>
        </dgm:presLayoutVars>
      </dgm:prSet>
      <dgm:spPr/>
    </dgm:pt>
    <dgm:pt modelId="{6A30E63D-9C34-4D7B-8D8E-93A1FC4C9AE9}" type="pres">
      <dgm:prSet presAssocID="{5F214101-B315-4261-A568-043B500825F1}" presName="rootComposite" presStyleCnt="0"/>
      <dgm:spPr/>
    </dgm:pt>
    <dgm:pt modelId="{9107559C-6F3C-4BF3-98B1-81EB24C095B2}" type="pres">
      <dgm:prSet presAssocID="{5F214101-B315-4261-A568-043B500825F1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B839A50-2193-4716-8448-48165CDD39D6}" type="pres">
      <dgm:prSet presAssocID="{5F214101-B315-4261-A568-043B500825F1}" presName="rootConnector" presStyleLbl="node2" presStyleIdx="1" presStyleCnt="5"/>
      <dgm:spPr/>
      <dgm:t>
        <a:bodyPr/>
        <a:lstStyle/>
        <a:p>
          <a:endParaRPr lang="es-ES"/>
        </a:p>
      </dgm:t>
    </dgm:pt>
    <dgm:pt modelId="{6B6E63F1-BA9C-429D-9DE3-324A4BE782D7}" type="pres">
      <dgm:prSet presAssocID="{5F214101-B315-4261-A568-043B500825F1}" presName="hierChild4" presStyleCnt="0"/>
      <dgm:spPr/>
    </dgm:pt>
    <dgm:pt modelId="{60536E4A-27C8-48AB-A510-923C92D5BC99}" type="pres">
      <dgm:prSet presAssocID="{5F214101-B315-4261-A568-043B500825F1}" presName="hierChild5" presStyleCnt="0"/>
      <dgm:spPr/>
    </dgm:pt>
    <dgm:pt modelId="{0A6F49C3-5C98-4521-BDC9-997C9A2D5A0E}" type="pres">
      <dgm:prSet presAssocID="{DC98A2DA-8144-4E69-8202-3F6CB160EACC}" presName="Name37" presStyleLbl="parChTrans1D2" presStyleIdx="2" presStyleCnt="9"/>
      <dgm:spPr/>
      <dgm:t>
        <a:bodyPr/>
        <a:lstStyle/>
        <a:p>
          <a:endParaRPr lang="es-ES"/>
        </a:p>
      </dgm:t>
    </dgm:pt>
    <dgm:pt modelId="{1DA85E30-9324-4F62-92A6-18FBA7DEDEDC}" type="pres">
      <dgm:prSet presAssocID="{C801F6E2-9B4A-4B2B-99A2-57992CBB131E}" presName="hierRoot2" presStyleCnt="0">
        <dgm:presLayoutVars>
          <dgm:hierBranch val="init"/>
        </dgm:presLayoutVars>
      </dgm:prSet>
      <dgm:spPr/>
    </dgm:pt>
    <dgm:pt modelId="{DF617CDE-628A-4DFC-A794-5BA6743546C6}" type="pres">
      <dgm:prSet presAssocID="{C801F6E2-9B4A-4B2B-99A2-57992CBB131E}" presName="rootComposite" presStyleCnt="0"/>
      <dgm:spPr/>
    </dgm:pt>
    <dgm:pt modelId="{33F6523A-A225-48D5-8EA1-FD7E1E293232}" type="pres">
      <dgm:prSet presAssocID="{C801F6E2-9B4A-4B2B-99A2-57992CBB131E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43FA93F-7F13-4AC5-94F1-741B2DFE8517}" type="pres">
      <dgm:prSet presAssocID="{C801F6E2-9B4A-4B2B-99A2-57992CBB131E}" presName="rootConnector" presStyleLbl="node2" presStyleIdx="2" presStyleCnt="5"/>
      <dgm:spPr/>
      <dgm:t>
        <a:bodyPr/>
        <a:lstStyle/>
        <a:p>
          <a:endParaRPr lang="es-ES"/>
        </a:p>
      </dgm:t>
    </dgm:pt>
    <dgm:pt modelId="{350A75A5-5676-40F5-B135-07347C517850}" type="pres">
      <dgm:prSet presAssocID="{C801F6E2-9B4A-4B2B-99A2-57992CBB131E}" presName="hierChild4" presStyleCnt="0"/>
      <dgm:spPr/>
    </dgm:pt>
    <dgm:pt modelId="{FC01C9D7-33B2-42EF-A82A-858D751C0D5F}" type="pres">
      <dgm:prSet presAssocID="{C801F6E2-9B4A-4B2B-99A2-57992CBB131E}" presName="hierChild5" presStyleCnt="0"/>
      <dgm:spPr/>
    </dgm:pt>
    <dgm:pt modelId="{811A6876-359B-4EC7-96A8-9E1342C6ECE9}" type="pres">
      <dgm:prSet presAssocID="{991A6A4B-3144-495D-AB45-3DAA2674B571}" presName="Name37" presStyleLbl="parChTrans1D2" presStyleIdx="3" presStyleCnt="9"/>
      <dgm:spPr/>
      <dgm:t>
        <a:bodyPr/>
        <a:lstStyle/>
        <a:p>
          <a:endParaRPr lang="es-ES"/>
        </a:p>
      </dgm:t>
    </dgm:pt>
    <dgm:pt modelId="{27A10210-AD23-4D27-B77F-1C5780144FFE}" type="pres">
      <dgm:prSet presAssocID="{966B98E5-5433-442B-9EC9-D4D68A6643F3}" presName="hierRoot2" presStyleCnt="0">
        <dgm:presLayoutVars>
          <dgm:hierBranch val="init"/>
        </dgm:presLayoutVars>
      </dgm:prSet>
      <dgm:spPr/>
    </dgm:pt>
    <dgm:pt modelId="{00E5CE85-A617-4F22-9D23-B52B84F25251}" type="pres">
      <dgm:prSet presAssocID="{966B98E5-5433-442B-9EC9-D4D68A6643F3}" presName="rootComposite" presStyleCnt="0"/>
      <dgm:spPr/>
    </dgm:pt>
    <dgm:pt modelId="{D0BCC961-2E9D-4EC0-99B4-0CB54C76518D}" type="pres">
      <dgm:prSet presAssocID="{966B98E5-5433-442B-9EC9-D4D68A6643F3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6032B9C-B253-4366-A430-52B4F7CA1B58}" type="pres">
      <dgm:prSet presAssocID="{966B98E5-5433-442B-9EC9-D4D68A6643F3}" presName="rootConnector" presStyleLbl="node2" presStyleIdx="3" presStyleCnt="5"/>
      <dgm:spPr/>
      <dgm:t>
        <a:bodyPr/>
        <a:lstStyle/>
        <a:p>
          <a:endParaRPr lang="es-ES"/>
        </a:p>
      </dgm:t>
    </dgm:pt>
    <dgm:pt modelId="{29E103C2-53CC-41BA-8B73-474C9FB8BF6F}" type="pres">
      <dgm:prSet presAssocID="{966B98E5-5433-442B-9EC9-D4D68A6643F3}" presName="hierChild4" presStyleCnt="0"/>
      <dgm:spPr/>
    </dgm:pt>
    <dgm:pt modelId="{4AD87B92-5678-4C98-9DB0-6157B2EEAA60}" type="pres">
      <dgm:prSet presAssocID="{966B98E5-5433-442B-9EC9-D4D68A6643F3}" presName="hierChild5" presStyleCnt="0"/>
      <dgm:spPr/>
    </dgm:pt>
    <dgm:pt modelId="{5DC44784-5730-4192-ACB7-347E0143FD5C}" type="pres">
      <dgm:prSet presAssocID="{940DC040-254A-47C0-91D5-DD25517F5C22}" presName="Name37" presStyleLbl="parChTrans1D2" presStyleIdx="4" presStyleCnt="9"/>
      <dgm:spPr/>
      <dgm:t>
        <a:bodyPr/>
        <a:lstStyle/>
        <a:p>
          <a:endParaRPr lang="es-ES"/>
        </a:p>
      </dgm:t>
    </dgm:pt>
    <dgm:pt modelId="{55E8B588-63AB-4DA0-8FDA-DC0D7C7781FB}" type="pres">
      <dgm:prSet presAssocID="{8EF1AE02-DB8E-4F29-8374-F4500CACA8FA}" presName="hierRoot2" presStyleCnt="0">
        <dgm:presLayoutVars>
          <dgm:hierBranch val="init"/>
        </dgm:presLayoutVars>
      </dgm:prSet>
      <dgm:spPr/>
    </dgm:pt>
    <dgm:pt modelId="{98839BB1-383C-43E4-8593-408BF1817E9D}" type="pres">
      <dgm:prSet presAssocID="{8EF1AE02-DB8E-4F29-8374-F4500CACA8FA}" presName="rootComposite" presStyleCnt="0"/>
      <dgm:spPr/>
    </dgm:pt>
    <dgm:pt modelId="{73041D19-4A60-4864-BBDB-C3B3C38227FA}" type="pres">
      <dgm:prSet presAssocID="{8EF1AE02-DB8E-4F29-8374-F4500CACA8FA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013532F-9D04-46C1-8F0E-7CD15A52D9DD}" type="pres">
      <dgm:prSet presAssocID="{8EF1AE02-DB8E-4F29-8374-F4500CACA8FA}" presName="rootConnector" presStyleLbl="node2" presStyleIdx="4" presStyleCnt="5"/>
      <dgm:spPr/>
      <dgm:t>
        <a:bodyPr/>
        <a:lstStyle/>
        <a:p>
          <a:endParaRPr lang="es-ES"/>
        </a:p>
      </dgm:t>
    </dgm:pt>
    <dgm:pt modelId="{D34C177D-1048-41B3-ABFF-2C415A9F4088}" type="pres">
      <dgm:prSet presAssocID="{8EF1AE02-DB8E-4F29-8374-F4500CACA8FA}" presName="hierChild4" presStyleCnt="0"/>
      <dgm:spPr/>
    </dgm:pt>
    <dgm:pt modelId="{E1B372BA-48DF-4F31-A007-D64A9CD4ABD2}" type="pres">
      <dgm:prSet presAssocID="{8EF1AE02-DB8E-4F29-8374-F4500CACA8FA}" presName="hierChild5" presStyleCnt="0"/>
      <dgm:spPr/>
    </dgm:pt>
    <dgm:pt modelId="{AB13230D-EF97-48DB-8049-48E132013913}" type="pres">
      <dgm:prSet presAssocID="{1A675F25-FDD3-4EF3-8931-B68E61D4CC89}" presName="hierChild3" presStyleCnt="0"/>
      <dgm:spPr/>
    </dgm:pt>
    <dgm:pt modelId="{56F6E24E-BA28-4880-8318-CC6EB513027B}" type="pres">
      <dgm:prSet presAssocID="{366A44B8-E3F5-47D5-A867-7A317A8AC435}" presName="Name111" presStyleLbl="parChTrans1D2" presStyleIdx="5" presStyleCnt="9"/>
      <dgm:spPr/>
      <dgm:t>
        <a:bodyPr/>
        <a:lstStyle/>
        <a:p>
          <a:endParaRPr lang="es-ES"/>
        </a:p>
      </dgm:t>
    </dgm:pt>
    <dgm:pt modelId="{802D611C-A394-4630-8F79-B8130E207DF2}" type="pres">
      <dgm:prSet presAssocID="{9E1A24B2-ED43-4D50-AE97-3A5D9C927608}" presName="hierRoot3" presStyleCnt="0">
        <dgm:presLayoutVars>
          <dgm:hierBranch val="init"/>
        </dgm:presLayoutVars>
      </dgm:prSet>
      <dgm:spPr/>
    </dgm:pt>
    <dgm:pt modelId="{610F2BD3-7867-4007-80D3-78F558AC817B}" type="pres">
      <dgm:prSet presAssocID="{9E1A24B2-ED43-4D50-AE97-3A5D9C927608}" presName="rootComposite3" presStyleCnt="0"/>
      <dgm:spPr/>
    </dgm:pt>
    <dgm:pt modelId="{5C5FBA79-CC2B-4A79-A357-BD1482AB1481}" type="pres">
      <dgm:prSet presAssocID="{9E1A24B2-ED43-4D50-AE97-3A5D9C927608}" presName="rootText3" presStyleLbl="asst1" presStyleIdx="0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84A8851-CDBA-42E0-A5E1-0BAAF124150C}" type="pres">
      <dgm:prSet presAssocID="{9E1A24B2-ED43-4D50-AE97-3A5D9C927608}" presName="rootConnector3" presStyleLbl="asst1" presStyleIdx="0" presStyleCnt="4"/>
      <dgm:spPr/>
      <dgm:t>
        <a:bodyPr/>
        <a:lstStyle/>
        <a:p>
          <a:endParaRPr lang="es-ES"/>
        </a:p>
      </dgm:t>
    </dgm:pt>
    <dgm:pt modelId="{C05F0024-900C-4339-AAC5-DCD74B673B09}" type="pres">
      <dgm:prSet presAssocID="{9E1A24B2-ED43-4D50-AE97-3A5D9C927608}" presName="hierChild6" presStyleCnt="0"/>
      <dgm:spPr/>
    </dgm:pt>
    <dgm:pt modelId="{91DF59CF-D15C-40FA-A1DC-C7F18A0FA182}" type="pres">
      <dgm:prSet presAssocID="{9E1A24B2-ED43-4D50-AE97-3A5D9C927608}" presName="hierChild7" presStyleCnt="0"/>
      <dgm:spPr/>
    </dgm:pt>
    <dgm:pt modelId="{6BD2C7AA-A546-4203-8648-110E447EA4E9}" type="pres">
      <dgm:prSet presAssocID="{096E16F9-1869-4048-9338-04F0FAEF2896}" presName="Name111" presStyleLbl="parChTrans1D2" presStyleIdx="6" presStyleCnt="9"/>
      <dgm:spPr/>
      <dgm:t>
        <a:bodyPr/>
        <a:lstStyle/>
        <a:p>
          <a:endParaRPr lang="es-ES"/>
        </a:p>
      </dgm:t>
    </dgm:pt>
    <dgm:pt modelId="{469DEF8B-7E68-4DCA-BBD2-CF932B6DEE21}" type="pres">
      <dgm:prSet presAssocID="{F8C32FC2-03FE-4F29-AA23-95062D92611F}" presName="hierRoot3" presStyleCnt="0">
        <dgm:presLayoutVars>
          <dgm:hierBranch val="init"/>
        </dgm:presLayoutVars>
      </dgm:prSet>
      <dgm:spPr/>
    </dgm:pt>
    <dgm:pt modelId="{E1AE7049-7D22-4C2A-8A28-4250D6870F45}" type="pres">
      <dgm:prSet presAssocID="{F8C32FC2-03FE-4F29-AA23-95062D92611F}" presName="rootComposite3" presStyleCnt="0"/>
      <dgm:spPr/>
    </dgm:pt>
    <dgm:pt modelId="{96D7878D-D75D-41DC-871A-C17F54F18761}" type="pres">
      <dgm:prSet presAssocID="{F8C32FC2-03FE-4F29-AA23-95062D92611F}" presName="rootText3" presStyleLbl="asst1" presStyleIdx="1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37DA8E1-1273-47B0-8B6A-C8DEFB14E56E}" type="pres">
      <dgm:prSet presAssocID="{F8C32FC2-03FE-4F29-AA23-95062D92611F}" presName="rootConnector3" presStyleLbl="asst1" presStyleIdx="1" presStyleCnt="4"/>
      <dgm:spPr/>
      <dgm:t>
        <a:bodyPr/>
        <a:lstStyle/>
        <a:p>
          <a:endParaRPr lang="es-ES"/>
        </a:p>
      </dgm:t>
    </dgm:pt>
    <dgm:pt modelId="{D937BCAA-DEE3-4873-B0B6-86C6E653D8AF}" type="pres">
      <dgm:prSet presAssocID="{F8C32FC2-03FE-4F29-AA23-95062D92611F}" presName="hierChild6" presStyleCnt="0"/>
      <dgm:spPr/>
    </dgm:pt>
    <dgm:pt modelId="{B178E851-41A1-47DD-BBA6-B57AEC35C71F}" type="pres">
      <dgm:prSet presAssocID="{F8C32FC2-03FE-4F29-AA23-95062D92611F}" presName="hierChild7" presStyleCnt="0"/>
      <dgm:spPr/>
    </dgm:pt>
    <dgm:pt modelId="{81B1937B-DD43-4E32-8BD6-BE7202C22344}" type="pres">
      <dgm:prSet presAssocID="{64C2A2C0-9724-4B3E-94D4-80961F7AD181}" presName="Name111" presStyleLbl="parChTrans1D2" presStyleIdx="7" presStyleCnt="9"/>
      <dgm:spPr/>
      <dgm:t>
        <a:bodyPr/>
        <a:lstStyle/>
        <a:p>
          <a:endParaRPr lang="es-ES"/>
        </a:p>
      </dgm:t>
    </dgm:pt>
    <dgm:pt modelId="{FEC0F441-E35A-4FA7-BB48-0E61277A5E0B}" type="pres">
      <dgm:prSet presAssocID="{03B88B71-A134-4D8C-BBF7-3B0EE6002F00}" presName="hierRoot3" presStyleCnt="0">
        <dgm:presLayoutVars>
          <dgm:hierBranch val="init"/>
        </dgm:presLayoutVars>
      </dgm:prSet>
      <dgm:spPr/>
    </dgm:pt>
    <dgm:pt modelId="{413C1E72-D696-4531-903C-4A635F53927D}" type="pres">
      <dgm:prSet presAssocID="{03B88B71-A134-4D8C-BBF7-3B0EE6002F00}" presName="rootComposite3" presStyleCnt="0"/>
      <dgm:spPr/>
    </dgm:pt>
    <dgm:pt modelId="{93F8B935-F73A-4798-BF54-4CCBC6CFBBF5}" type="pres">
      <dgm:prSet presAssocID="{03B88B71-A134-4D8C-BBF7-3B0EE6002F00}" presName="rootText3" presStyleLbl="asst1" presStyleIdx="2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6CCDF34-FF45-4CB1-88C9-A38FBCFD5A3C}" type="pres">
      <dgm:prSet presAssocID="{03B88B71-A134-4D8C-BBF7-3B0EE6002F00}" presName="rootConnector3" presStyleLbl="asst1" presStyleIdx="2" presStyleCnt="4"/>
      <dgm:spPr/>
      <dgm:t>
        <a:bodyPr/>
        <a:lstStyle/>
        <a:p>
          <a:endParaRPr lang="es-ES"/>
        </a:p>
      </dgm:t>
    </dgm:pt>
    <dgm:pt modelId="{4B7CEF68-45B3-4BB0-94D0-A57A098C742A}" type="pres">
      <dgm:prSet presAssocID="{03B88B71-A134-4D8C-BBF7-3B0EE6002F00}" presName="hierChild6" presStyleCnt="0"/>
      <dgm:spPr/>
    </dgm:pt>
    <dgm:pt modelId="{C460CC33-662B-4D18-A39C-51E49BEB61A6}" type="pres">
      <dgm:prSet presAssocID="{03B88B71-A134-4D8C-BBF7-3B0EE6002F00}" presName="hierChild7" presStyleCnt="0"/>
      <dgm:spPr/>
    </dgm:pt>
    <dgm:pt modelId="{1D443F89-EE1A-4587-8026-2DAF4F422C48}" type="pres">
      <dgm:prSet presAssocID="{5CCB0C2D-C7DF-4DF3-B773-52265B48387B}" presName="Name111" presStyleLbl="parChTrans1D2" presStyleIdx="8" presStyleCnt="9"/>
      <dgm:spPr/>
      <dgm:t>
        <a:bodyPr/>
        <a:lstStyle/>
        <a:p>
          <a:endParaRPr lang="es-ES"/>
        </a:p>
      </dgm:t>
    </dgm:pt>
    <dgm:pt modelId="{EB967F5A-6951-4D15-8B66-7946FBF025D8}" type="pres">
      <dgm:prSet presAssocID="{3F587201-454A-438D-8151-36C63A095BA1}" presName="hierRoot3" presStyleCnt="0">
        <dgm:presLayoutVars>
          <dgm:hierBranch val="init"/>
        </dgm:presLayoutVars>
      </dgm:prSet>
      <dgm:spPr/>
    </dgm:pt>
    <dgm:pt modelId="{C601260B-6A2A-4C3B-A84D-664C144BA93B}" type="pres">
      <dgm:prSet presAssocID="{3F587201-454A-438D-8151-36C63A095BA1}" presName="rootComposite3" presStyleCnt="0"/>
      <dgm:spPr/>
    </dgm:pt>
    <dgm:pt modelId="{3A6D2275-4509-4AB5-B7CE-AD8A71695465}" type="pres">
      <dgm:prSet presAssocID="{3F587201-454A-438D-8151-36C63A095BA1}" presName="rootText3" presStyleLbl="asst1" presStyleIdx="3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B1FFA6C-BE71-4A83-847F-7000FC438F71}" type="pres">
      <dgm:prSet presAssocID="{3F587201-454A-438D-8151-36C63A095BA1}" presName="rootConnector3" presStyleLbl="asst1" presStyleIdx="3" presStyleCnt="4"/>
      <dgm:spPr/>
      <dgm:t>
        <a:bodyPr/>
        <a:lstStyle/>
        <a:p>
          <a:endParaRPr lang="es-ES"/>
        </a:p>
      </dgm:t>
    </dgm:pt>
    <dgm:pt modelId="{502F9D6D-E2D6-48DD-8B09-A33A253A1069}" type="pres">
      <dgm:prSet presAssocID="{3F587201-454A-438D-8151-36C63A095BA1}" presName="hierChild6" presStyleCnt="0"/>
      <dgm:spPr/>
    </dgm:pt>
    <dgm:pt modelId="{8D069754-5A68-4A13-8E30-F79BA2231F2A}" type="pres">
      <dgm:prSet presAssocID="{3F587201-454A-438D-8151-36C63A095BA1}" presName="hierChild7" presStyleCnt="0"/>
      <dgm:spPr/>
    </dgm:pt>
  </dgm:ptLst>
  <dgm:cxnLst>
    <dgm:cxn modelId="{9E25415B-9DA6-4821-8A9E-04B2694BE1F8}" srcId="{1A675F25-FDD3-4EF3-8931-B68E61D4CC89}" destId="{C801F6E2-9B4A-4B2B-99A2-57992CBB131E}" srcOrd="6" destOrd="0" parTransId="{DC98A2DA-8144-4E69-8202-3F6CB160EACC}" sibTransId="{E511DBBB-B63D-47AB-9887-3F3A9D4F2A0A}"/>
    <dgm:cxn modelId="{5495B11A-714E-41B0-A773-FAFC5DDE5EEC}" type="presOf" srcId="{03B88B71-A134-4D8C-BBF7-3B0EE6002F00}" destId="{93F8B935-F73A-4798-BF54-4CCBC6CFBBF5}" srcOrd="0" destOrd="0" presId="urn:microsoft.com/office/officeart/2005/8/layout/orgChart1"/>
    <dgm:cxn modelId="{80327A52-BA61-4435-B9E0-6E7DEF1B2D19}" srcId="{1A675F25-FDD3-4EF3-8931-B68E61D4CC89}" destId="{966B98E5-5433-442B-9EC9-D4D68A6643F3}" srcOrd="7" destOrd="0" parTransId="{991A6A4B-3144-495D-AB45-3DAA2674B571}" sibTransId="{38A864AD-F2DA-4893-8A87-5515AA1A5F90}"/>
    <dgm:cxn modelId="{9C53D74C-983D-4C7D-B5C7-8C26EFB73964}" srcId="{59FE937C-592D-42F6-9069-FB8CB94582DB}" destId="{1A675F25-FDD3-4EF3-8931-B68E61D4CC89}" srcOrd="0" destOrd="0" parTransId="{9626F7F9-FAEA-425B-8581-B94183B15B93}" sibTransId="{02E4ABFA-09B4-4784-A491-99031C623B1A}"/>
    <dgm:cxn modelId="{A71E8DD1-2962-4FD2-AF2F-5CE4C8F5AC70}" srcId="{1A675F25-FDD3-4EF3-8931-B68E61D4CC89}" destId="{9E1A24B2-ED43-4D50-AE97-3A5D9C927608}" srcOrd="0" destOrd="0" parTransId="{366A44B8-E3F5-47D5-A867-7A317A8AC435}" sibTransId="{9A69C3D2-A3E3-4574-AEF6-884E7FB0CF2A}"/>
    <dgm:cxn modelId="{B5EDE762-9642-4D16-ABA2-F9B9145B9562}" type="presOf" srcId="{366A44B8-E3F5-47D5-A867-7A317A8AC435}" destId="{56F6E24E-BA28-4880-8318-CC6EB513027B}" srcOrd="0" destOrd="0" presId="urn:microsoft.com/office/officeart/2005/8/layout/orgChart1"/>
    <dgm:cxn modelId="{1D7100C8-7872-4718-B4DC-FB50E2FBB7E3}" type="presOf" srcId="{DC98A2DA-8144-4E69-8202-3F6CB160EACC}" destId="{0A6F49C3-5C98-4521-BDC9-997C9A2D5A0E}" srcOrd="0" destOrd="0" presId="urn:microsoft.com/office/officeart/2005/8/layout/orgChart1"/>
    <dgm:cxn modelId="{2327AC37-DC42-482D-87BE-72B8C3DE940E}" type="presOf" srcId="{8EF1AE02-DB8E-4F29-8374-F4500CACA8FA}" destId="{73041D19-4A60-4864-BBDB-C3B3C38227FA}" srcOrd="0" destOrd="0" presId="urn:microsoft.com/office/officeart/2005/8/layout/orgChart1"/>
    <dgm:cxn modelId="{72DEB628-C02C-4B7E-965A-D21F8D107B06}" type="presOf" srcId="{9E1A24B2-ED43-4D50-AE97-3A5D9C927608}" destId="{5C5FBA79-CC2B-4A79-A357-BD1482AB1481}" srcOrd="0" destOrd="0" presId="urn:microsoft.com/office/officeart/2005/8/layout/orgChart1"/>
    <dgm:cxn modelId="{A67D823D-A6F4-4B12-BBD6-78CDFBD7F4BD}" type="presOf" srcId="{59FE937C-592D-42F6-9069-FB8CB94582DB}" destId="{25A59979-B0DB-40AD-A69E-9C4E96A1180D}" srcOrd="0" destOrd="0" presId="urn:microsoft.com/office/officeart/2005/8/layout/orgChart1"/>
    <dgm:cxn modelId="{621975CB-34D9-4260-91A6-73BF49E828E5}" type="presOf" srcId="{5F214101-B315-4261-A568-043B500825F1}" destId="{9107559C-6F3C-4BF3-98B1-81EB24C095B2}" srcOrd="0" destOrd="0" presId="urn:microsoft.com/office/officeart/2005/8/layout/orgChart1"/>
    <dgm:cxn modelId="{1865ED88-5335-4FBB-9143-93C319E541A1}" type="presOf" srcId="{03B88B71-A134-4D8C-BBF7-3B0EE6002F00}" destId="{46CCDF34-FF45-4CB1-88C9-A38FBCFD5A3C}" srcOrd="1" destOrd="0" presId="urn:microsoft.com/office/officeart/2005/8/layout/orgChart1"/>
    <dgm:cxn modelId="{69138DA5-64B4-4E7D-9786-43085EA7ED1D}" type="presOf" srcId="{8EF1AE02-DB8E-4F29-8374-F4500CACA8FA}" destId="{8013532F-9D04-46C1-8F0E-7CD15A52D9DD}" srcOrd="1" destOrd="0" presId="urn:microsoft.com/office/officeart/2005/8/layout/orgChart1"/>
    <dgm:cxn modelId="{4DAF1838-2CAC-4706-BF2F-60715AF35099}" type="presOf" srcId="{5CCB0C2D-C7DF-4DF3-B773-52265B48387B}" destId="{1D443F89-EE1A-4587-8026-2DAF4F422C48}" srcOrd="0" destOrd="0" presId="urn:microsoft.com/office/officeart/2005/8/layout/orgChart1"/>
    <dgm:cxn modelId="{8C0EC8E9-3566-4710-94BC-0EDED429D6F5}" type="presOf" srcId="{1A675F25-FDD3-4EF3-8931-B68E61D4CC89}" destId="{624F5177-FE9F-470E-9739-79162082D6A4}" srcOrd="1" destOrd="0" presId="urn:microsoft.com/office/officeart/2005/8/layout/orgChart1"/>
    <dgm:cxn modelId="{C2216506-98E9-4995-9CBF-0F0F06FF3B81}" type="presOf" srcId="{991A6A4B-3144-495D-AB45-3DAA2674B571}" destId="{811A6876-359B-4EC7-96A8-9E1342C6ECE9}" srcOrd="0" destOrd="0" presId="urn:microsoft.com/office/officeart/2005/8/layout/orgChart1"/>
    <dgm:cxn modelId="{ED93C173-6A95-4EE0-833E-3A48BE77F405}" type="presOf" srcId="{F8C32FC2-03FE-4F29-AA23-95062D92611F}" destId="{96D7878D-D75D-41DC-871A-C17F54F18761}" srcOrd="0" destOrd="0" presId="urn:microsoft.com/office/officeart/2005/8/layout/orgChart1"/>
    <dgm:cxn modelId="{B059B4D8-7669-45C6-A313-214F954EB001}" type="presOf" srcId="{1A675F25-FDD3-4EF3-8931-B68E61D4CC89}" destId="{EACFF9EA-0D2E-4A01-98EB-7EAC0D3E955A}" srcOrd="0" destOrd="0" presId="urn:microsoft.com/office/officeart/2005/8/layout/orgChart1"/>
    <dgm:cxn modelId="{33EF9D30-2C6D-4979-9099-C69E38FEC417}" type="presOf" srcId="{F8C32FC2-03FE-4F29-AA23-95062D92611F}" destId="{937DA8E1-1273-47B0-8B6A-C8DEFB14E56E}" srcOrd="1" destOrd="0" presId="urn:microsoft.com/office/officeart/2005/8/layout/orgChart1"/>
    <dgm:cxn modelId="{44D71D9D-6A45-47E7-ABF5-E49DED3A83DB}" type="presOf" srcId="{096E16F9-1869-4048-9338-04F0FAEF2896}" destId="{6BD2C7AA-A546-4203-8648-110E447EA4E9}" srcOrd="0" destOrd="0" presId="urn:microsoft.com/office/officeart/2005/8/layout/orgChart1"/>
    <dgm:cxn modelId="{F35B8DD8-53B1-4069-BD29-1B54C7B899F3}" srcId="{1A675F25-FDD3-4EF3-8931-B68E61D4CC89}" destId="{F8C32FC2-03FE-4F29-AA23-95062D92611F}" srcOrd="1" destOrd="0" parTransId="{096E16F9-1869-4048-9338-04F0FAEF2896}" sibTransId="{285A7AF1-A874-465C-805F-5576AB106C3C}"/>
    <dgm:cxn modelId="{2BC14950-06D9-4DCF-BD74-48C697DC0B03}" type="presOf" srcId="{940DC040-254A-47C0-91D5-DD25517F5C22}" destId="{5DC44784-5730-4192-ACB7-347E0143FD5C}" srcOrd="0" destOrd="0" presId="urn:microsoft.com/office/officeart/2005/8/layout/orgChart1"/>
    <dgm:cxn modelId="{07CE2678-9148-46C0-8B82-369DBCC5AC5E}" type="presOf" srcId="{5F214101-B315-4261-A568-043B500825F1}" destId="{2B839A50-2193-4716-8448-48165CDD39D6}" srcOrd="1" destOrd="0" presId="urn:microsoft.com/office/officeart/2005/8/layout/orgChart1"/>
    <dgm:cxn modelId="{3B1A465E-9095-46DF-92A3-BFB9CD5F9BAC}" type="presOf" srcId="{64C2A2C0-9724-4B3E-94D4-80961F7AD181}" destId="{81B1937B-DD43-4E32-8BD6-BE7202C22344}" srcOrd="0" destOrd="0" presId="urn:microsoft.com/office/officeart/2005/8/layout/orgChart1"/>
    <dgm:cxn modelId="{FC30C39A-CF3C-4236-B796-79DC9D7F01EA}" type="presOf" srcId="{3F587201-454A-438D-8151-36C63A095BA1}" destId="{EB1FFA6C-BE71-4A83-847F-7000FC438F71}" srcOrd="1" destOrd="0" presId="urn:microsoft.com/office/officeart/2005/8/layout/orgChart1"/>
    <dgm:cxn modelId="{58CECD08-8762-492C-94E7-6B97AA902A0B}" type="presOf" srcId="{CE4B7940-B617-4063-9BFE-2F54A77459AE}" destId="{CC4031CA-E0F5-4317-A49C-A8FFAF3514F2}" srcOrd="0" destOrd="0" presId="urn:microsoft.com/office/officeart/2005/8/layout/orgChart1"/>
    <dgm:cxn modelId="{E1F6C00F-25FF-430B-A5AC-B804CA2E694A}" srcId="{1A675F25-FDD3-4EF3-8931-B68E61D4CC89}" destId="{8EF1AE02-DB8E-4F29-8374-F4500CACA8FA}" srcOrd="8" destOrd="0" parTransId="{940DC040-254A-47C0-91D5-DD25517F5C22}" sibTransId="{7AC0C6BC-0160-46BF-90AD-FD96943355F4}"/>
    <dgm:cxn modelId="{A6895340-193B-4AAC-B484-8AEBCD27402D}" srcId="{1A675F25-FDD3-4EF3-8931-B68E61D4CC89}" destId="{03B88B71-A134-4D8C-BBF7-3B0EE6002F00}" srcOrd="2" destOrd="0" parTransId="{64C2A2C0-9724-4B3E-94D4-80961F7AD181}" sibTransId="{5BD559FD-83A6-43F7-9D44-1D7746E30362}"/>
    <dgm:cxn modelId="{C85D7768-B6DF-467B-A7A0-910ECBDF4777}" srcId="{1A675F25-FDD3-4EF3-8931-B68E61D4CC89}" destId="{5F214101-B315-4261-A568-043B500825F1}" srcOrd="5" destOrd="0" parTransId="{CE4B7940-B617-4063-9BFE-2F54A77459AE}" sibTransId="{FA90F8B5-16A0-4500-AAED-05A7A1204855}"/>
    <dgm:cxn modelId="{80C2C19C-0973-41D1-B461-1FDCD6A491C8}" type="presOf" srcId="{9E1A24B2-ED43-4D50-AE97-3A5D9C927608}" destId="{C84A8851-CDBA-42E0-A5E1-0BAAF124150C}" srcOrd="1" destOrd="0" presId="urn:microsoft.com/office/officeart/2005/8/layout/orgChart1"/>
    <dgm:cxn modelId="{50A90F87-941C-46F3-890B-5C6167FDE037}" type="presOf" srcId="{522ADC6F-87BC-454E-9D19-E456D4E6FEE4}" destId="{C6A67FD5-8FB5-40B7-999D-B60799CD1EE4}" srcOrd="1" destOrd="0" presId="urn:microsoft.com/office/officeart/2005/8/layout/orgChart1"/>
    <dgm:cxn modelId="{A0F62BB0-4DE5-47E3-92E4-7375E0E150E3}" type="presOf" srcId="{A4D7FDC4-7C71-49C2-85E4-B0CAFA38D8D7}" destId="{171C715C-FF42-43A1-A2D3-BB4585AFD9DA}" srcOrd="0" destOrd="0" presId="urn:microsoft.com/office/officeart/2005/8/layout/orgChart1"/>
    <dgm:cxn modelId="{BBF8D5D2-9089-4E72-BF0E-8E979F259452}" type="presOf" srcId="{522ADC6F-87BC-454E-9D19-E456D4E6FEE4}" destId="{6112410E-4BF6-442A-8219-189ACE289C18}" srcOrd="0" destOrd="0" presId="urn:microsoft.com/office/officeart/2005/8/layout/orgChart1"/>
    <dgm:cxn modelId="{2AEF200F-2996-4F39-AF13-289D5A7BF836}" srcId="{1A675F25-FDD3-4EF3-8931-B68E61D4CC89}" destId="{3F587201-454A-438D-8151-36C63A095BA1}" srcOrd="3" destOrd="0" parTransId="{5CCB0C2D-C7DF-4DF3-B773-52265B48387B}" sibTransId="{3DD05084-4872-4575-A59E-2CD3D9F59B83}"/>
    <dgm:cxn modelId="{4E416FD5-F232-4942-B478-FEAB21D17D14}" type="presOf" srcId="{C801F6E2-9B4A-4B2B-99A2-57992CBB131E}" destId="{33F6523A-A225-48D5-8EA1-FD7E1E293232}" srcOrd="0" destOrd="0" presId="urn:microsoft.com/office/officeart/2005/8/layout/orgChart1"/>
    <dgm:cxn modelId="{9DEB96B2-5990-442F-BD87-0EDF2105C0E5}" type="presOf" srcId="{966B98E5-5433-442B-9EC9-D4D68A6643F3}" destId="{A6032B9C-B253-4366-A430-52B4F7CA1B58}" srcOrd="1" destOrd="0" presId="urn:microsoft.com/office/officeart/2005/8/layout/orgChart1"/>
    <dgm:cxn modelId="{6DA6A087-75E5-4BDF-AD83-217CAE4477FE}" srcId="{1A675F25-FDD3-4EF3-8931-B68E61D4CC89}" destId="{522ADC6F-87BC-454E-9D19-E456D4E6FEE4}" srcOrd="4" destOrd="0" parTransId="{A4D7FDC4-7C71-49C2-85E4-B0CAFA38D8D7}" sibTransId="{C7864318-637C-420A-8EEA-B281A8718219}"/>
    <dgm:cxn modelId="{48C991C9-07BF-4E69-9C04-9B3F36292153}" type="presOf" srcId="{3F587201-454A-438D-8151-36C63A095BA1}" destId="{3A6D2275-4509-4AB5-B7CE-AD8A71695465}" srcOrd="0" destOrd="0" presId="urn:microsoft.com/office/officeart/2005/8/layout/orgChart1"/>
    <dgm:cxn modelId="{3A7030DA-8297-4DFA-BDC9-453699849470}" type="presOf" srcId="{C801F6E2-9B4A-4B2B-99A2-57992CBB131E}" destId="{443FA93F-7F13-4AC5-94F1-741B2DFE8517}" srcOrd="1" destOrd="0" presId="urn:microsoft.com/office/officeart/2005/8/layout/orgChart1"/>
    <dgm:cxn modelId="{01B52255-D135-4015-81D0-2DCC5CEB01FA}" type="presOf" srcId="{966B98E5-5433-442B-9EC9-D4D68A6643F3}" destId="{D0BCC961-2E9D-4EC0-99B4-0CB54C76518D}" srcOrd="0" destOrd="0" presId="urn:microsoft.com/office/officeart/2005/8/layout/orgChart1"/>
    <dgm:cxn modelId="{E8CC8466-EDB7-4697-8DFC-8B2284890ADB}" type="presParOf" srcId="{25A59979-B0DB-40AD-A69E-9C4E96A1180D}" destId="{AA4DC048-D418-4BF6-89F3-585C0E24E883}" srcOrd="0" destOrd="0" presId="urn:microsoft.com/office/officeart/2005/8/layout/orgChart1"/>
    <dgm:cxn modelId="{B0A50138-D359-40AF-9D14-8B066DAA2DFC}" type="presParOf" srcId="{AA4DC048-D418-4BF6-89F3-585C0E24E883}" destId="{02FD7759-6CBE-40BF-92DD-2DEC5E14EB5F}" srcOrd="0" destOrd="0" presId="urn:microsoft.com/office/officeart/2005/8/layout/orgChart1"/>
    <dgm:cxn modelId="{624E1F7E-C226-4A3D-8E65-52DCD74DA67C}" type="presParOf" srcId="{02FD7759-6CBE-40BF-92DD-2DEC5E14EB5F}" destId="{EACFF9EA-0D2E-4A01-98EB-7EAC0D3E955A}" srcOrd="0" destOrd="0" presId="urn:microsoft.com/office/officeart/2005/8/layout/orgChart1"/>
    <dgm:cxn modelId="{A288AA0B-EA3B-4C1D-AD74-4DAFFFD86FE2}" type="presParOf" srcId="{02FD7759-6CBE-40BF-92DD-2DEC5E14EB5F}" destId="{624F5177-FE9F-470E-9739-79162082D6A4}" srcOrd="1" destOrd="0" presId="urn:microsoft.com/office/officeart/2005/8/layout/orgChart1"/>
    <dgm:cxn modelId="{4918E2A2-315C-4202-86F6-13F44BB1C20E}" type="presParOf" srcId="{AA4DC048-D418-4BF6-89F3-585C0E24E883}" destId="{AA52DF43-9C27-4229-B65B-693091F35EE0}" srcOrd="1" destOrd="0" presId="urn:microsoft.com/office/officeart/2005/8/layout/orgChart1"/>
    <dgm:cxn modelId="{CB3E3112-F5BC-4081-9C99-FF83BBD2C07B}" type="presParOf" srcId="{AA52DF43-9C27-4229-B65B-693091F35EE0}" destId="{171C715C-FF42-43A1-A2D3-BB4585AFD9DA}" srcOrd="0" destOrd="0" presId="urn:microsoft.com/office/officeart/2005/8/layout/orgChart1"/>
    <dgm:cxn modelId="{10AE96A5-8C2D-4B66-A954-022064D358DF}" type="presParOf" srcId="{AA52DF43-9C27-4229-B65B-693091F35EE0}" destId="{A602F4D2-B85C-43F7-952A-7A0080BA6948}" srcOrd="1" destOrd="0" presId="urn:microsoft.com/office/officeart/2005/8/layout/orgChart1"/>
    <dgm:cxn modelId="{B293DEE8-26D9-4770-AB5D-B295CE404E26}" type="presParOf" srcId="{A602F4D2-B85C-43F7-952A-7A0080BA6948}" destId="{F9B70DCD-2FAF-4F93-A5FE-9201E09E6E8F}" srcOrd="0" destOrd="0" presId="urn:microsoft.com/office/officeart/2005/8/layout/orgChart1"/>
    <dgm:cxn modelId="{B1ED7F49-BF9A-46BA-BDE3-D4B8D66C183D}" type="presParOf" srcId="{F9B70DCD-2FAF-4F93-A5FE-9201E09E6E8F}" destId="{6112410E-4BF6-442A-8219-189ACE289C18}" srcOrd="0" destOrd="0" presId="urn:microsoft.com/office/officeart/2005/8/layout/orgChart1"/>
    <dgm:cxn modelId="{2CBEF804-5E36-423F-B683-9CBF9132AA0D}" type="presParOf" srcId="{F9B70DCD-2FAF-4F93-A5FE-9201E09E6E8F}" destId="{C6A67FD5-8FB5-40B7-999D-B60799CD1EE4}" srcOrd="1" destOrd="0" presId="urn:microsoft.com/office/officeart/2005/8/layout/orgChart1"/>
    <dgm:cxn modelId="{662B6C32-1F1A-428E-9A47-7176CB2EF672}" type="presParOf" srcId="{A602F4D2-B85C-43F7-952A-7A0080BA6948}" destId="{2BED3FB9-3D8F-4153-A226-04D9CDA8305C}" srcOrd="1" destOrd="0" presId="urn:microsoft.com/office/officeart/2005/8/layout/orgChart1"/>
    <dgm:cxn modelId="{D22E9453-5FD0-44D7-9FB4-A0FA6313E69B}" type="presParOf" srcId="{A602F4D2-B85C-43F7-952A-7A0080BA6948}" destId="{446733CD-9850-4A5F-A77D-04B89DD2C89D}" srcOrd="2" destOrd="0" presId="urn:microsoft.com/office/officeart/2005/8/layout/orgChart1"/>
    <dgm:cxn modelId="{0322207B-41D7-4BFE-A07D-1B55095E3749}" type="presParOf" srcId="{AA52DF43-9C27-4229-B65B-693091F35EE0}" destId="{CC4031CA-E0F5-4317-A49C-A8FFAF3514F2}" srcOrd="2" destOrd="0" presId="urn:microsoft.com/office/officeart/2005/8/layout/orgChart1"/>
    <dgm:cxn modelId="{E0C9DCF9-A562-4BAF-8DDE-3EB1755F9A5F}" type="presParOf" srcId="{AA52DF43-9C27-4229-B65B-693091F35EE0}" destId="{A82D2772-F10B-4D4C-956C-9D9F559DE7B4}" srcOrd="3" destOrd="0" presId="urn:microsoft.com/office/officeart/2005/8/layout/orgChart1"/>
    <dgm:cxn modelId="{321C795F-A059-4E1B-B3D7-A025935BE2F7}" type="presParOf" srcId="{A82D2772-F10B-4D4C-956C-9D9F559DE7B4}" destId="{6A30E63D-9C34-4D7B-8D8E-93A1FC4C9AE9}" srcOrd="0" destOrd="0" presId="urn:microsoft.com/office/officeart/2005/8/layout/orgChart1"/>
    <dgm:cxn modelId="{84F387D1-A58B-4866-93E2-64F1CAE0563C}" type="presParOf" srcId="{6A30E63D-9C34-4D7B-8D8E-93A1FC4C9AE9}" destId="{9107559C-6F3C-4BF3-98B1-81EB24C095B2}" srcOrd="0" destOrd="0" presId="urn:microsoft.com/office/officeart/2005/8/layout/orgChart1"/>
    <dgm:cxn modelId="{BAEE7B59-CE02-4B0A-9B17-F586BB15CCAB}" type="presParOf" srcId="{6A30E63D-9C34-4D7B-8D8E-93A1FC4C9AE9}" destId="{2B839A50-2193-4716-8448-48165CDD39D6}" srcOrd="1" destOrd="0" presId="urn:microsoft.com/office/officeart/2005/8/layout/orgChart1"/>
    <dgm:cxn modelId="{F614CBF4-9263-4DB4-AE9B-EF97850DC13C}" type="presParOf" srcId="{A82D2772-F10B-4D4C-956C-9D9F559DE7B4}" destId="{6B6E63F1-BA9C-429D-9DE3-324A4BE782D7}" srcOrd="1" destOrd="0" presId="urn:microsoft.com/office/officeart/2005/8/layout/orgChart1"/>
    <dgm:cxn modelId="{C6078C6A-038A-4E9F-AB44-E150CB64B257}" type="presParOf" srcId="{A82D2772-F10B-4D4C-956C-9D9F559DE7B4}" destId="{60536E4A-27C8-48AB-A510-923C92D5BC99}" srcOrd="2" destOrd="0" presId="urn:microsoft.com/office/officeart/2005/8/layout/orgChart1"/>
    <dgm:cxn modelId="{62535242-40DA-4F7C-8AA7-12B6EB1DBBD3}" type="presParOf" srcId="{AA52DF43-9C27-4229-B65B-693091F35EE0}" destId="{0A6F49C3-5C98-4521-BDC9-997C9A2D5A0E}" srcOrd="4" destOrd="0" presId="urn:microsoft.com/office/officeart/2005/8/layout/orgChart1"/>
    <dgm:cxn modelId="{2D2158DA-53EE-4C5D-B290-CC1A2136E34F}" type="presParOf" srcId="{AA52DF43-9C27-4229-B65B-693091F35EE0}" destId="{1DA85E30-9324-4F62-92A6-18FBA7DEDEDC}" srcOrd="5" destOrd="0" presId="urn:microsoft.com/office/officeart/2005/8/layout/orgChart1"/>
    <dgm:cxn modelId="{026641A9-819B-4B19-B3BC-7519CAD79903}" type="presParOf" srcId="{1DA85E30-9324-4F62-92A6-18FBA7DEDEDC}" destId="{DF617CDE-628A-4DFC-A794-5BA6743546C6}" srcOrd="0" destOrd="0" presId="urn:microsoft.com/office/officeart/2005/8/layout/orgChart1"/>
    <dgm:cxn modelId="{DBE92477-AA32-4824-BF95-2FDAF6DDB1ED}" type="presParOf" srcId="{DF617CDE-628A-4DFC-A794-5BA6743546C6}" destId="{33F6523A-A225-48D5-8EA1-FD7E1E293232}" srcOrd="0" destOrd="0" presId="urn:microsoft.com/office/officeart/2005/8/layout/orgChart1"/>
    <dgm:cxn modelId="{487FDE98-DF42-49C3-A77E-5D606BA401E6}" type="presParOf" srcId="{DF617CDE-628A-4DFC-A794-5BA6743546C6}" destId="{443FA93F-7F13-4AC5-94F1-741B2DFE8517}" srcOrd="1" destOrd="0" presId="urn:microsoft.com/office/officeart/2005/8/layout/orgChart1"/>
    <dgm:cxn modelId="{FA32EDA3-BA61-4484-8FA7-03BE33A7CF5B}" type="presParOf" srcId="{1DA85E30-9324-4F62-92A6-18FBA7DEDEDC}" destId="{350A75A5-5676-40F5-B135-07347C517850}" srcOrd="1" destOrd="0" presId="urn:microsoft.com/office/officeart/2005/8/layout/orgChart1"/>
    <dgm:cxn modelId="{DE8F09F3-19CF-4C7F-955C-BF99BFD4C46B}" type="presParOf" srcId="{1DA85E30-9324-4F62-92A6-18FBA7DEDEDC}" destId="{FC01C9D7-33B2-42EF-A82A-858D751C0D5F}" srcOrd="2" destOrd="0" presId="urn:microsoft.com/office/officeart/2005/8/layout/orgChart1"/>
    <dgm:cxn modelId="{2B626DE3-CDEE-4C76-AA32-DFC7DD24D2B3}" type="presParOf" srcId="{AA52DF43-9C27-4229-B65B-693091F35EE0}" destId="{811A6876-359B-4EC7-96A8-9E1342C6ECE9}" srcOrd="6" destOrd="0" presId="urn:microsoft.com/office/officeart/2005/8/layout/orgChart1"/>
    <dgm:cxn modelId="{F286570C-C075-4FCE-A76A-207D1DA09EEF}" type="presParOf" srcId="{AA52DF43-9C27-4229-B65B-693091F35EE0}" destId="{27A10210-AD23-4D27-B77F-1C5780144FFE}" srcOrd="7" destOrd="0" presId="urn:microsoft.com/office/officeart/2005/8/layout/orgChart1"/>
    <dgm:cxn modelId="{513A0BC4-98F8-42EB-B767-ABCC5783D54E}" type="presParOf" srcId="{27A10210-AD23-4D27-B77F-1C5780144FFE}" destId="{00E5CE85-A617-4F22-9D23-B52B84F25251}" srcOrd="0" destOrd="0" presId="urn:microsoft.com/office/officeart/2005/8/layout/orgChart1"/>
    <dgm:cxn modelId="{963C0B2E-0591-4372-9532-E933D8D2B3B0}" type="presParOf" srcId="{00E5CE85-A617-4F22-9D23-B52B84F25251}" destId="{D0BCC961-2E9D-4EC0-99B4-0CB54C76518D}" srcOrd="0" destOrd="0" presId="urn:microsoft.com/office/officeart/2005/8/layout/orgChart1"/>
    <dgm:cxn modelId="{6BBD1415-F228-44AE-8126-587B2B9D33E2}" type="presParOf" srcId="{00E5CE85-A617-4F22-9D23-B52B84F25251}" destId="{A6032B9C-B253-4366-A430-52B4F7CA1B58}" srcOrd="1" destOrd="0" presId="urn:microsoft.com/office/officeart/2005/8/layout/orgChart1"/>
    <dgm:cxn modelId="{C171EFC8-8475-4E55-B7E6-1E4E67A5E143}" type="presParOf" srcId="{27A10210-AD23-4D27-B77F-1C5780144FFE}" destId="{29E103C2-53CC-41BA-8B73-474C9FB8BF6F}" srcOrd="1" destOrd="0" presId="urn:microsoft.com/office/officeart/2005/8/layout/orgChart1"/>
    <dgm:cxn modelId="{3CB39DA1-C3AC-4369-AAC8-B7F611B60162}" type="presParOf" srcId="{27A10210-AD23-4D27-B77F-1C5780144FFE}" destId="{4AD87B92-5678-4C98-9DB0-6157B2EEAA60}" srcOrd="2" destOrd="0" presId="urn:microsoft.com/office/officeart/2005/8/layout/orgChart1"/>
    <dgm:cxn modelId="{B8D40078-B7B8-4467-8B18-8B4F8D104B7C}" type="presParOf" srcId="{AA52DF43-9C27-4229-B65B-693091F35EE0}" destId="{5DC44784-5730-4192-ACB7-347E0143FD5C}" srcOrd="8" destOrd="0" presId="urn:microsoft.com/office/officeart/2005/8/layout/orgChart1"/>
    <dgm:cxn modelId="{7F25E840-C66C-41FC-822F-7B351DB50192}" type="presParOf" srcId="{AA52DF43-9C27-4229-B65B-693091F35EE0}" destId="{55E8B588-63AB-4DA0-8FDA-DC0D7C7781FB}" srcOrd="9" destOrd="0" presId="urn:microsoft.com/office/officeart/2005/8/layout/orgChart1"/>
    <dgm:cxn modelId="{0B2C2B81-9FF1-4F17-B1DE-CF15F7B7A143}" type="presParOf" srcId="{55E8B588-63AB-4DA0-8FDA-DC0D7C7781FB}" destId="{98839BB1-383C-43E4-8593-408BF1817E9D}" srcOrd="0" destOrd="0" presId="urn:microsoft.com/office/officeart/2005/8/layout/orgChart1"/>
    <dgm:cxn modelId="{1B332073-02AA-4C76-B558-E3D90EE6C8DD}" type="presParOf" srcId="{98839BB1-383C-43E4-8593-408BF1817E9D}" destId="{73041D19-4A60-4864-BBDB-C3B3C38227FA}" srcOrd="0" destOrd="0" presId="urn:microsoft.com/office/officeart/2005/8/layout/orgChart1"/>
    <dgm:cxn modelId="{B7891BD9-3ADC-4732-B649-9B53E316DA31}" type="presParOf" srcId="{98839BB1-383C-43E4-8593-408BF1817E9D}" destId="{8013532F-9D04-46C1-8F0E-7CD15A52D9DD}" srcOrd="1" destOrd="0" presId="urn:microsoft.com/office/officeart/2005/8/layout/orgChart1"/>
    <dgm:cxn modelId="{9444B5D2-E116-42C6-AC16-21726E1CD8C8}" type="presParOf" srcId="{55E8B588-63AB-4DA0-8FDA-DC0D7C7781FB}" destId="{D34C177D-1048-41B3-ABFF-2C415A9F4088}" srcOrd="1" destOrd="0" presId="urn:microsoft.com/office/officeart/2005/8/layout/orgChart1"/>
    <dgm:cxn modelId="{C9700A44-BA69-4701-80D9-AC6CE1B7487D}" type="presParOf" srcId="{55E8B588-63AB-4DA0-8FDA-DC0D7C7781FB}" destId="{E1B372BA-48DF-4F31-A007-D64A9CD4ABD2}" srcOrd="2" destOrd="0" presId="urn:microsoft.com/office/officeart/2005/8/layout/orgChart1"/>
    <dgm:cxn modelId="{AB1B095E-BDB6-4D56-A1B3-39ABFDE265FE}" type="presParOf" srcId="{AA4DC048-D418-4BF6-89F3-585C0E24E883}" destId="{AB13230D-EF97-48DB-8049-48E132013913}" srcOrd="2" destOrd="0" presId="urn:microsoft.com/office/officeart/2005/8/layout/orgChart1"/>
    <dgm:cxn modelId="{5FACED0B-D947-4B05-AFF3-C125CF7D494E}" type="presParOf" srcId="{AB13230D-EF97-48DB-8049-48E132013913}" destId="{56F6E24E-BA28-4880-8318-CC6EB513027B}" srcOrd="0" destOrd="0" presId="urn:microsoft.com/office/officeart/2005/8/layout/orgChart1"/>
    <dgm:cxn modelId="{09B2073F-6ECB-4F03-A6E3-3503ED3C8438}" type="presParOf" srcId="{AB13230D-EF97-48DB-8049-48E132013913}" destId="{802D611C-A394-4630-8F79-B8130E207DF2}" srcOrd="1" destOrd="0" presId="urn:microsoft.com/office/officeart/2005/8/layout/orgChart1"/>
    <dgm:cxn modelId="{C4AE7747-B755-4C61-B075-E5E3C9988078}" type="presParOf" srcId="{802D611C-A394-4630-8F79-B8130E207DF2}" destId="{610F2BD3-7867-4007-80D3-78F558AC817B}" srcOrd="0" destOrd="0" presId="urn:microsoft.com/office/officeart/2005/8/layout/orgChart1"/>
    <dgm:cxn modelId="{DC507F0A-9769-46E0-9691-1B9AE6297CDD}" type="presParOf" srcId="{610F2BD3-7867-4007-80D3-78F558AC817B}" destId="{5C5FBA79-CC2B-4A79-A357-BD1482AB1481}" srcOrd="0" destOrd="0" presId="urn:microsoft.com/office/officeart/2005/8/layout/orgChart1"/>
    <dgm:cxn modelId="{60080284-30AB-42DC-8618-63CB7344E99E}" type="presParOf" srcId="{610F2BD3-7867-4007-80D3-78F558AC817B}" destId="{C84A8851-CDBA-42E0-A5E1-0BAAF124150C}" srcOrd="1" destOrd="0" presId="urn:microsoft.com/office/officeart/2005/8/layout/orgChart1"/>
    <dgm:cxn modelId="{9610D1EE-F6CE-4AC3-A0D5-2390CDE5452E}" type="presParOf" srcId="{802D611C-A394-4630-8F79-B8130E207DF2}" destId="{C05F0024-900C-4339-AAC5-DCD74B673B09}" srcOrd="1" destOrd="0" presId="urn:microsoft.com/office/officeart/2005/8/layout/orgChart1"/>
    <dgm:cxn modelId="{61D7F492-ED7D-4B80-804A-03EBECE65736}" type="presParOf" srcId="{802D611C-A394-4630-8F79-B8130E207DF2}" destId="{91DF59CF-D15C-40FA-A1DC-C7F18A0FA182}" srcOrd="2" destOrd="0" presId="urn:microsoft.com/office/officeart/2005/8/layout/orgChart1"/>
    <dgm:cxn modelId="{EA879ADB-C381-44B5-9608-6ED622FE05D3}" type="presParOf" srcId="{AB13230D-EF97-48DB-8049-48E132013913}" destId="{6BD2C7AA-A546-4203-8648-110E447EA4E9}" srcOrd="2" destOrd="0" presId="urn:microsoft.com/office/officeart/2005/8/layout/orgChart1"/>
    <dgm:cxn modelId="{E755034F-E428-491F-86A6-D1507F3BFE89}" type="presParOf" srcId="{AB13230D-EF97-48DB-8049-48E132013913}" destId="{469DEF8B-7E68-4DCA-BBD2-CF932B6DEE21}" srcOrd="3" destOrd="0" presId="urn:microsoft.com/office/officeart/2005/8/layout/orgChart1"/>
    <dgm:cxn modelId="{9ABB2062-799C-4773-BB41-14302A6C7A5C}" type="presParOf" srcId="{469DEF8B-7E68-4DCA-BBD2-CF932B6DEE21}" destId="{E1AE7049-7D22-4C2A-8A28-4250D6870F45}" srcOrd="0" destOrd="0" presId="urn:microsoft.com/office/officeart/2005/8/layout/orgChart1"/>
    <dgm:cxn modelId="{03348CEE-6146-41F3-A660-46AD0EAE8ABF}" type="presParOf" srcId="{E1AE7049-7D22-4C2A-8A28-4250D6870F45}" destId="{96D7878D-D75D-41DC-871A-C17F54F18761}" srcOrd="0" destOrd="0" presId="urn:microsoft.com/office/officeart/2005/8/layout/orgChart1"/>
    <dgm:cxn modelId="{470DA674-60E7-4E78-8147-5D9C99E5F059}" type="presParOf" srcId="{E1AE7049-7D22-4C2A-8A28-4250D6870F45}" destId="{937DA8E1-1273-47B0-8B6A-C8DEFB14E56E}" srcOrd="1" destOrd="0" presId="urn:microsoft.com/office/officeart/2005/8/layout/orgChart1"/>
    <dgm:cxn modelId="{D23C4A33-DBF3-4B9B-9280-E4DC525AB6C2}" type="presParOf" srcId="{469DEF8B-7E68-4DCA-BBD2-CF932B6DEE21}" destId="{D937BCAA-DEE3-4873-B0B6-86C6E653D8AF}" srcOrd="1" destOrd="0" presId="urn:microsoft.com/office/officeart/2005/8/layout/orgChart1"/>
    <dgm:cxn modelId="{7CADDD86-22EB-4DB6-97A5-60476F7DD948}" type="presParOf" srcId="{469DEF8B-7E68-4DCA-BBD2-CF932B6DEE21}" destId="{B178E851-41A1-47DD-BBA6-B57AEC35C71F}" srcOrd="2" destOrd="0" presId="urn:microsoft.com/office/officeart/2005/8/layout/orgChart1"/>
    <dgm:cxn modelId="{FBCC3CE0-A129-4A32-B5AA-FC90BA7E9E14}" type="presParOf" srcId="{AB13230D-EF97-48DB-8049-48E132013913}" destId="{81B1937B-DD43-4E32-8BD6-BE7202C22344}" srcOrd="4" destOrd="0" presId="urn:microsoft.com/office/officeart/2005/8/layout/orgChart1"/>
    <dgm:cxn modelId="{5BB45C0E-6192-43BB-A9E1-5C6F026E6EB6}" type="presParOf" srcId="{AB13230D-EF97-48DB-8049-48E132013913}" destId="{FEC0F441-E35A-4FA7-BB48-0E61277A5E0B}" srcOrd="5" destOrd="0" presId="urn:microsoft.com/office/officeart/2005/8/layout/orgChart1"/>
    <dgm:cxn modelId="{7778296C-2FDE-4C19-ACDB-46FF51AE4EB6}" type="presParOf" srcId="{FEC0F441-E35A-4FA7-BB48-0E61277A5E0B}" destId="{413C1E72-D696-4531-903C-4A635F53927D}" srcOrd="0" destOrd="0" presId="urn:microsoft.com/office/officeart/2005/8/layout/orgChart1"/>
    <dgm:cxn modelId="{BFF8C5E4-9B7E-43C4-90F8-79A71FE2A25B}" type="presParOf" srcId="{413C1E72-D696-4531-903C-4A635F53927D}" destId="{93F8B935-F73A-4798-BF54-4CCBC6CFBBF5}" srcOrd="0" destOrd="0" presId="urn:microsoft.com/office/officeart/2005/8/layout/orgChart1"/>
    <dgm:cxn modelId="{D5D37FF5-8176-4E6A-A5E7-BF5CAD5D539B}" type="presParOf" srcId="{413C1E72-D696-4531-903C-4A635F53927D}" destId="{46CCDF34-FF45-4CB1-88C9-A38FBCFD5A3C}" srcOrd="1" destOrd="0" presId="urn:microsoft.com/office/officeart/2005/8/layout/orgChart1"/>
    <dgm:cxn modelId="{035A0DFB-A2BC-49A7-94F0-759AC777060C}" type="presParOf" srcId="{FEC0F441-E35A-4FA7-BB48-0E61277A5E0B}" destId="{4B7CEF68-45B3-4BB0-94D0-A57A098C742A}" srcOrd="1" destOrd="0" presId="urn:microsoft.com/office/officeart/2005/8/layout/orgChart1"/>
    <dgm:cxn modelId="{01904348-FC64-4523-A46B-D7D910153247}" type="presParOf" srcId="{FEC0F441-E35A-4FA7-BB48-0E61277A5E0B}" destId="{C460CC33-662B-4D18-A39C-51E49BEB61A6}" srcOrd="2" destOrd="0" presId="urn:microsoft.com/office/officeart/2005/8/layout/orgChart1"/>
    <dgm:cxn modelId="{D09F52EF-F4AA-4894-B81F-EEAA6C0914C2}" type="presParOf" srcId="{AB13230D-EF97-48DB-8049-48E132013913}" destId="{1D443F89-EE1A-4587-8026-2DAF4F422C48}" srcOrd="6" destOrd="0" presId="urn:microsoft.com/office/officeart/2005/8/layout/orgChart1"/>
    <dgm:cxn modelId="{A2374ABC-4941-479F-ABD3-6C4476E32CD3}" type="presParOf" srcId="{AB13230D-EF97-48DB-8049-48E132013913}" destId="{EB967F5A-6951-4D15-8B66-7946FBF025D8}" srcOrd="7" destOrd="0" presId="urn:microsoft.com/office/officeart/2005/8/layout/orgChart1"/>
    <dgm:cxn modelId="{485B2622-58DA-48A4-872B-6A40308B143E}" type="presParOf" srcId="{EB967F5A-6951-4D15-8B66-7946FBF025D8}" destId="{C601260B-6A2A-4C3B-A84D-664C144BA93B}" srcOrd="0" destOrd="0" presId="urn:microsoft.com/office/officeart/2005/8/layout/orgChart1"/>
    <dgm:cxn modelId="{1D1F9077-092E-4D9A-923F-1E567A818073}" type="presParOf" srcId="{C601260B-6A2A-4C3B-A84D-664C144BA93B}" destId="{3A6D2275-4509-4AB5-B7CE-AD8A71695465}" srcOrd="0" destOrd="0" presId="urn:microsoft.com/office/officeart/2005/8/layout/orgChart1"/>
    <dgm:cxn modelId="{A8FBAF69-6634-44BF-8AAE-B5C498BFD4C6}" type="presParOf" srcId="{C601260B-6A2A-4C3B-A84D-664C144BA93B}" destId="{EB1FFA6C-BE71-4A83-847F-7000FC438F71}" srcOrd="1" destOrd="0" presId="urn:microsoft.com/office/officeart/2005/8/layout/orgChart1"/>
    <dgm:cxn modelId="{99BEB65B-A80E-4097-8217-7DBBBAD362F6}" type="presParOf" srcId="{EB967F5A-6951-4D15-8B66-7946FBF025D8}" destId="{502F9D6D-E2D6-48DD-8B09-A33A253A1069}" srcOrd="1" destOrd="0" presId="urn:microsoft.com/office/officeart/2005/8/layout/orgChart1"/>
    <dgm:cxn modelId="{0E19BDB1-F548-4F05-B91F-7FDE32E3BAC2}" type="presParOf" srcId="{EB967F5A-6951-4D15-8B66-7946FBF025D8}" destId="{8D069754-5A68-4A13-8E30-F79BA2231F2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9A79BD6-357A-4D2E-AA92-9DD75E18AB6C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C6688983-DD4A-4380-9A8F-028C5DAFE947}">
      <dgm:prSet phldrT="[Texto]" custT="1"/>
      <dgm:spPr/>
      <dgm:t>
        <a:bodyPr/>
        <a:lstStyle/>
        <a:p>
          <a:r>
            <a:rPr lang="es-MX" altLang="es-MX" sz="1200" dirty="0" smtClean="0">
              <a:cs typeface="Arial" charset="0"/>
            </a:rPr>
            <a:t>Director(a) de Policía</a:t>
          </a:r>
          <a:endParaRPr lang="es-ES" sz="1200" dirty="0"/>
        </a:p>
      </dgm:t>
    </dgm:pt>
    <dgm:pt modelId="{C0049597-26AD-4E65-B65F-8CC5E37ABDC7}" type="parTrans" cxnId="{0C316D20-E771-419F-842C-464204ECEA34}">
      <dgm:prSet/>
      <dgm:spPr/>
      <dgm:t>
        <a:bodyPr/>
        <a:lstStyle/>
        <a:p>
          <a:endParaRPr lang="es-ES" sz="1200"/>
        </a:p>
      </dgm:t>
    </dgm:pt>
    <dgm:pt modelId="{211D05F0-54B9-4D35-935F-AB15DAB13C67}" type="sibTrans" cxnId="{0C316D20-E771-419F-842C-464204ECEA34}">
      <dgm:prSet/>
      <dgm:spPr/>
      <dgm:t>
        <a:bodyPr/>
        <a:lstStyle/>
        <a:p>
          <a:endParaRPr lang="es-ES" sz="1200"/>
        </a:p>
      </dgm:t>
    </dgm:pt>
    <dgm:pt modelId="{CFE87A59-1790-47AF-A8A0-379460444837}">
      <dgm:prSet phldrT="[Texto]" custT="1"/>
      <dgm:spPr/>
      <dgm:t>
        <a:bodyPr/>
        <a:lstStyle/>
        <a:p>
          <a:r>
            <a:rPr lang="es-ES" sz="1200" b="0" dirty="0" smtClean="0"/>
            <a:t>GUARDIA INTERNA</a:t>
          </a:r>
          <a:endParaRPr lang="es-ES" sz="1200" dirty="0"/>
        </a:p>
      </dgm:t>
    </dgm:pt>
    <dgm:pt modelId="{3BB53A88-0973-468B-B7D0-8075FFAB7059}" type="parTrans" cxnId="{8BD89AE3-3AFB-4FDB-915C-0739F30B8C22}">
      <dgm:prSet/>
      <dgm:spPr/>
      <dgm:t>
        <a:bodyPr/>
        <a:lstStyle/>
        <a:p>
          <a:endParaRPr lang="es-ES" sz="1200"/>
        </a:p>
      </dgm:t>
    </dgm:pt>
    <dgm:pt modelId="{96451936-002B-474E-AE7B-8D625CC0BE48}" type="sibTrans" cxnId="{8BD89AE3-3AFB-4FDB-915C-0739F30B8C22}">
      <dgm:prSet/>
      <dgm:spPr/>
      <dgm:t>
        <a:bodyPr/>
        <a:lstStyle/>
        <a:p>
          <a:endParaRPr lang="es-ES" sz="1200"/>
        </a:p>
      </dgm:t>
    </dgm:pt>
    <dgm:pt modelId="{7D7C4CF2-6C17-42C5-A377-1F7FB5418524}">
      <dgm:prSet phldrT="[Texto]" custT="1"/>
      <dgm:spPr/>
      <dgm:t>
        <a:bodyPr/>
        <a:lstStyle/>
        <a:p>
          <a:r>
            <a:rPr lang="es-MX" altLang="es-MX" sz="1200" dirty="0" smtClean="0"/>
            <a:t>Jefe(a) de Armería</a:t>
          </a:r>
        </a:p>
      </dgm:t>
    </dgm:pt>
    <dgm:pt modelId="{F5EC6016-6D3A-42D9-B653-344BF36E8FAC}" type="parTrans" cxnId="{326764BC-CCFB-49F8-9B60-B918158E3002}">
      <dgm:prSet/>
      <dgm:spPr/>
      <dgm:t>
        <a:bodyPr/>
        <a:lstStyle/>
        <a:p>
          <a:endParaRPr lang="es-ES" sz="1200"/>
        </a:p>
      </dgm:t>
    </dgm:pt>
    <dgm:pt modelId="{E00D76E0-394E-4542-A652-3C1BD875D28D}" type="sibTrans" cxnId="{326764BC-CCFB-49F8-9B60-B918158E3002}">
      <dgm:prSet/>
      <dgm:spPr/>
      <dgm:t>
        <a:bodyPr/>
        <a:lstStyle/>
        <a:p>
          <a:endParaRPr lang="es-ES" sz="1200"/>
        </a:p>
      </dgm:t>
    </dgm:pt>
    <dgm:pt modelId="{AF34C918-6750-4FA9-8FCC-2BDCD1EBAE35}">
      <dgm:prSet custT="1"/>
      <dgm:spPr/>
      <dgm:t>
        <a:bodyPr/>
        <a:lstStyle/>
        <a:p>
          <a:r>
            <a:rPr lang="es-MX" sz="1200" dirty="0" smtClean="0"/>
            <a:t>Policías</a:t>
          </a:r>
        </a:p>
      </dgm:t>
    </dgm:pt>
    <dgm:pt modelId="{B46C1FAD-3C02-4594-9A76-3885D2E73DD7}" type="parTrans" cxnId="{70191B04-0522-4023-A296-4A266A70C108}">
      <dgm:prSet/>
      <dgm:spPr/>
      <dgm:t>
        <a:bodyPr/>
        <a:lstStyle/>
        <a:p>
          <a:endParaRPr lang="es-ES" sz="1200"/>
        </a:p>
      </dgm:t>
    </dgm:pt>
    <dgm:pt modelId="{7A8E3EA7-5D97-4CFC-8CA1-9E31FF2E3DB5}" type="sibTrans" cxnId="{70191B04-0522-4023-A296-4A266A70C108}">
      <dgm:prSet/>
      <dgm:spPr/>
      <dgm:t>
        <a:bodyPr/>
        <a:lstStyle/>
        <a:p>
          <a:endParaRPr lang="es-ES" sz="1200"/>
        </a:p>
      </dgm:t>
    </dgm:pt>
    <dgm:pt modelId="{94E2EB69-B0A2-4C13-9C32-70CD10E473F9}">
      <dgm:prSet custT="1"/>
      <dgm:spPr/>
      <dgm:t>
        <a:bodyPr/>
        <a:lstStyle/>
        <a:p>
          <a:r>
            <a:rPr lang="es-MX" altLang="es-MX" sz="1200" dirty="0" smtClean="0"/>
            <a:t>Supervisor(a) de Armería</a:t>
          </a:r>
        </a:p>
      </dgm:t>
    </dgm:pt>
    <dgm:pt modelId="{554C9532-A9BA-4F5C-B8D1-36B021981635}" type="parTrans" cxnId="{BBF19AA3-7A8F-46AB-BB77-8D2B2178EDC9}">
      <dgm:prSet/>
      <dgm:spPr/>
      <dgm:t>
        <a:bodyPr/>
        <a:lstStyle/>
        <a:p>
          <a:endParaRPr lang="es-ES" sz="1200"/>
        </a:p>
      </dgm:t>
    </dgm:pt>
    <dgm:pt modelId="{1A7F9CAC-BA27-45C1-A0BF-BD4A522F49E4}" type="sibTrans" cxnId="{BBF19AA3-7A8F-46AB-BB77-8D2B2178EDC9}">
      <dgm:prSet/>
      <dgm:spPr/>
      <dgm:t>
        <a:bodyPr/>
        <a:lstStyle/>
        <a:p>
          <a:endParaRPr lang="es-ES" sz="1200"/>
        </a:p>
      </dgm:t>
    </dgm:pt>
    <dgm:pt modelId="{9DB205F7-D2EB-47EB-A3FC-DDB21CF2384A}">
      <dgm:prSet custT="1"/>
      <dgm:spPr/>
      <dgm:t>
        <a:bodyPr/>
        <a:lstStyle/>
        <a:p>
          <a:r>
            <a:rPr lang="es-ES" sz="1200" dirty="0" smtClean="0"/>
            <a:t>Instructor(a)</a:t>
          </a:r>
        </a:p>
      </dgm:t>
    </dgm:pt>
    <dgm:pt modelId="{4F7F85FA-21E1-40E7-B95E-3BF24FDE0D33}" type="parTrans" cxnId="{C575A4DF-3A6F-4AE7-BDAC-648334D92DC7}">
      <dgm:prSet/>
      <dgm:spPr/>
      <dgm:t>
        <a:bodyPr/>
        <a:lstStyle/>
        <a:p>
          <a:endParaRPr lang="es-ES" sz="1200"/>
        </a:p>
      </dgm:t>
    </dgm:pt>
    <dgm:pt modelId="{2A93B0A4-F0C4-4C9E-B33E-D122EA9D3E3B}" type="sibTrans" cxnId="{C575A4DF-3A6F-4AE7-BDAC-648334D92DC7}">
      <dgm:prSet/>
      <dgm:spPr/>
      <dgm:t>
        <a:bodyPr/>
        <a:lstStyle/>
        <a:p>
          <a:endParaRPr lang="es-ES" sz="1200"/>
        </a:p>
      </dgm:t>
    </dgm:pt>
    <dgm:pt modelId="{6F208887-E1DD-4BAC-8E5B-4E0D029F2040}" type="pres">
      <dgm:prSet presAssocID="{E9A79BD6-357A-4D2E-AA92-9DD75E18AB6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47B7B1B4-9317-4A9C-A3F0-44723E83B13D}" type="pres">
      <dgm:prSet presAssocID="{C6688983-DD4A-4380-9A8F-028C5DAFE947}" presName="hierRoot1" presStyleCnt="0">
        <dgm:presLayoutVars>
          <dgm:hierBranch val="init"/>
        </dgm:presLayoutVars>
      </dgm:prSet>
      <dgm:spPr/>
    </dgm:pt>
    <dgm:pt modelId="{3AEF165F-72FC-4038-A45B-3F5BEAE3F704}" type="pres">
      <dgm:prSet presAssocID="{C6688983-DD4A-4380-9A8F-028C5DAFE947}" presName="rootComposite1" presStyleCnt="0"/>
      <dgm:spPr/>
    </dgm:pt>
    <dgm:pt modelId="{A2ADD619-17C4-4459-91F4-39685F999F65}" type="pres">
      <dgm:prSet presAssocID="{C6688983-DD4A-4380-9A8F-028C5DAFE947}" presName="rootText1" presStyleLbl="node0" presStyleIdx="0" presStyleCnt="1" custScaleY="7876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E63F648-A119-491D-A04C-BAC741F9ED13}" type="pres">
      <dgm:prSet presAssocID="{C6688983-DD4A-4380-9A8F-028C5DAFE947}" presName="rootConnector1" presStyleLbl="node1" presStyleIdx="0" presStyleCnt="0"/>
      <dgm:spPr/>
      <dgm:t>
        <a:bodyPr/>
        <a:lstStyle/>
        <a:p>
          <a:endParaRPr lang="es-ES"/>
        </a:p>
      </dgm:t>
    </dgm:pt>
    <dgm:pt modelId="{5DEF0389-8B9B-48DD-B48C-3FCFD7CFBCD3}" type="pres">
      <dgm:prSet presAssocID="{C6688983-DD4A-4380-9A8F-028C5DAFE947}" presName="hierChild2" presStyleCnt="0"/>
      <dgm:spPr/>
    </dgm:pt>
    <dgm:pt modelId="{A8D82AC6-091E-48E5-AB64-008907EAA0A3}" type="pres">
      <dgm:prSet presAssocID="{3BB53A88-0973-468B-B7D0-8075FFAB7059}" presName="Name37" presStyleLbl="parChTrans1D2" presStyleIdx="0" presStyleCnt="2"/>
      <dgm:spPr/>
      <dgm:t>
        <a:bodyPr/>
        <a:lstStyle/>
        <a:p>
          <a:endParaRPr lang="es-ES"/>
        </a:p>
      </dgm:t>
    </dgm:pt>
    <dgm:pt modelId="{5F7DE205-D290-4871-B526-018F66E975FA}" type="pres">
      <dgm:prSet presAssocID="{CFE87A59-1790-47AF-A8A0-379460444837}" presName="hierRoot2" presStyleCnt="0">
        <dgm:presLayoutVars>
          <dgm:hierBranch/>
        </dgm:presLayoutVars>
      </dgm:prSet>
      <dgm:spPr/>
    </dgm:pt>
    <dgm:pt modelId="{8C26CEA7-A9F7-452D-B16C-F4B20D3DA785}" type="pres">
      <dgm:prSet presAssocID="{CFE87A59-1790-47AF-A8A0-379460444837}" presName="rootComposite" presStyleCnt="0"/>
      <dgm:spPr/>
    </dgm:pt>
    <dgm:pt modelId="{F923EDBE-82A4-4F3E-B093-8351D7D81536}" type="pres">
      <dgm:prSet presAssocID="{CFE87A59-1790-47AF-A8A0-379460444837}" presName="rootText" presStyleLbl="node2" presStyleIdx="0" presStyleCnt="2" custScaleX="89130" custScaleY="5045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E7F6F34-5C42-4CD7-B630-FF402D2C5791}" type="pres">
      <dgm:prSet presAssocID="{CFE87A59-1790-47AF-A8A0-379460444837}" presName="rootConnector" presStyleLbl="node2" presStyleIdx="0" presStyleCnt="2"/>
      <dgm:spPr/>
      <dgm:t>
        <a:bodyPr/>
        <a:lstStyle/>
        <a:p>
          <a:endParaRPr lang="es-ES"/>
        </a:p>
      </dgm:t>
    </dgm:pt>
    <dgm:pt modelId="{1D49A982-7171-4C8F-8A31-9AB5D67CF4D4}" type="pres">
      <dgm:prSet presAssocID="{CFE87A59-1790-47AF-A8A0-379460444837}" presName="hierChild4" presStyleCnt="0"/>
      <dgm:spPr/>
    </dgm:pt>
    <dgm:pt modelId="{6762A11A-EBFF-4DC4-9BBB-859FE7AC0822}" type="pres">
      <dgm:prSet presAssocID="{B46C1FAD-3C02-4594-9A76-3885D2E73DD7}" presName="Name35" presStyleLbl="parChTrans1D3" presStyleIdx="0" presStyleCnt="3"/>
      <dgm:spPr/>
      <dgm:t>
        <a:bodyPr/>
        <a:lstStyle/>
        <a:p>
          <a:endParaRPr lang="es-ES"/>
        </a:p>
      </dgm:t>
    </dgm:pt>
    <dgm:pt modelId="{4E52A43C-E642-4339-B512-EA4609EEA49D}" type="pres">
      <dgm:prSet presAssocID="{AF34C918-6750-4FA9-8FCC-2BDCD1EBAE35}" presName="hierRoot2" presStyleCnt="0">
        <dgm:presLayoutVars>
          <dgm:hierBranch/>
        </dgm:presLayoutVars>
      </dgm:prSet>
      <dgm:spPr/>
    </dgm:pt>
    <dgm:pt modelId="{5DD6C233-9E04-42E6-9172-6CF5B96C7DBF}" type="pres">
      <dgm:prSet presAssocID="{AF34C918-6750-4FA9-8FCC-2BDCD1EBAE35}" presName="rootComposite" presStyleCnt="0"/>
      <dgm:spPr/>
    </dgm:pt>
    <dgm:pt modelId="{750238AF-6DAE-454F-9DF1-112AC698AD48}" type="pres">
      <dgm:prSet presAssocID="{AF34C918-6750-4FA9-8FCC-2BDCD1EBAE35}" presName="rootText" presStyleLbl="node3" presStyleIdx="0" presStyleCnt="3" custScaleX="89130" custScaleY="6151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EB51A0E-E120-46C5-8BC5-C52F6D6712C1}" type="pres">
      <dgm:prSet presAssocID="{AF34C918-6750-4FA9-8FCC-2BDCD1EBAE35}" presName="rootConnector" presStyleLbl="node3" presStyleIdx="0" presStyleCnt="3"/>
      <dgm:spPr/>
      <dgm:t>
        <a:bodyPr/>
        <a:lstStyle/>
        <a:p>
          <a:endParaRPr lang="es-ES"/>
        </a:p>
      </dgm:t>
    </dgm:pt>
    <dgm:pt modelId="{2B060B4A-D21F-457E-AAE6-5F1AB75AC723}" type="pres">
      <dgm:prSet presAssocID="{AF34C918-6750-4FA9-8FCC-2BDCD1EBAE35}" presName="hierChild4" presStyleCnt="0"/>
      <dgm:spPr/>
    </dgm:pt>
    <dgm:pt modelId="{B0668F1A-317B-4F2D-A989-CFC00C82294E}" type="pres">
      <dgm:prSet presAssocID="{AF34C918-6750-4FA9-8FCC-2BDCD1EBAE35}" presName="hierChild5" presStyleCnt="0"/>
      <dgm:spPr/>
    </dgm:pt>
    <dgm:pt modelId="{1369D9BF-A768-408E-8285-F118CF6C7A15}" type="pres">
      <dgm:prSet presAssocID="{CFE87A59-1790-47AF-A8A0-379460444837}" presName="hierChild5" presStyleCnt="0"/>
      <dgm:spPr/>
    </dgm:pt>
    <dgm:pt modelId="{9AE0C3F7-A686-4772-B5E9-B5659F05F0FB}" type="pres">
      <dgm:prSet presAssocID="{F5EC6016-6D3A-42D9-B653-344BF36E8FAC}" presName="Name37" presStyleLbl="parChTrans1D2" presStyleIdx="1" presStyleCnt="2"/>
      <dgm:spPr/>
      <dgm:t>
        <a:bodyPr/>
        <a:lstStyle/>
        <a:p>
          <a:endParaRPr lang="es-ES"/>
        </a:p>
      </dgm:t>
    </dgm:pt>
    <dgm:pt modelId="{7C41D36A-938E-4B5B-B090-A7DDB74D3D7E}" type="pres">
      <dgm:prSet presAssocID="{7D7C4CF2-6C17-42C5-A377-1F7FB5418524}" presName="hierRoot2" presStyleCnt="0">
        <dgm:presLayoutVars>
          <dgm:hierBranch/>
        </dgm:presLayoutVars>
      </dgm:prSet>
      <dgm:spPr/>
    </dgm:pt>
    <dgm:pt modelId="{E83DBD13-9922-4342-97E1-04131DCD8F25}" type="pres">
      <dgm:prSet presAssocID="{7D7C4CF2-6C17-42C5-A377-1F7FB5418524}" presName="rootComposite" presStyleCnt="0"/>
      <dgm:spPr/>
    </dgm:pt>
    <dgm:pt modelId="{4DCEEE19-C8BB-437A-BCE1-142DC063606B}" type="pres">
      <dgm:prSet presAssocID="{7D7C4CF2-6C17-42C5-A377-1F7FB5418524}" presName="rootText" presStyleLbl="node2" presStyleIdx="1" presStyleCnt="2" custScaleX="89130" custScaleY="6151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F597083-89E2-46F3-BFC7-92AFA82B9DEF}" type="pres">
      <dgm:prSet presAssocID="{7D7C4CF2-6C17-42C5-A377-1F7FB5418524}" presName="rootConnector" presStyleLbl="node2" presStyleIdx="1" presStyleCnt="2"/>
      <dgm:spPr/>
      <dgm:t>
        <a:bodyPr/>
        <a:lstStyle/>
        <a:p>
          <a:endParaRPr lang="es-ES"/>
        </a:p>
      </dgm:t>
    </dgm:pt>
    <dgm:pt modelId="{16765DCC-6842-465F-99F8-B43DCB35ED29}" type="pres">
      <dgm:prSet presAssocID="{7D7C4CF2-6C17-42C5-A377-1F7FB5418524}" presName="hierChild4" presStyleCnt="0"/>
      <dgm:spPr/>
    </dgm:pt>
    <dgm:pt modelId="{1B3E9D3C-EAE3-4DBC-8117-16C33D52CD3D}" type="pres">
      <dgm:prSet presAssocID="{554C9532-A9BA-4F5C-B8D1-36B021981635}" presName="Name35" presStyleLbl="parChTrans1D3" presStyleIdx="1" presStyleCnt="3"/>
      <dgm:spPr/>
      <dgm:t>
        <a:bodyPr/>
        <a:lstStyle/>
        <a:p>
          <a:endParaRPr lang="es-ES"/>
        </a:p>
      </dgm:t>
    </dgm:pt>
    <dgm:pt modelId="{C776BC86-504A-4D30-A0E5-B1F584CA3A3C}" type="pres">
      <dgm:prSet presAssocID="{94E2EB69-B0A2-4C13-9C32-70CD10E473F9}" presName="hierRoot2" presStyleCnt="0">
        <dgm:presLayoutVars>
          <dgm:hierBranch/>
        </dgm:presLayoutVars>
      </dgm:prSet>
      <dgm:spPr/>
    </dgm:pt>
    <dgm:pt modelId="{6C4DBC8E-096E-4952-8C6C-7BDE90FBD541}" type="pres">
      <dgm:prSet presAssocID="{94E2EB69-B0A2-4C13-9C32-70CD10E473F9}" presName="rootComposite" presStyleCnt="0"/>
      <dgm:spPr/>
    </dgm:pt>
    <dgm:pt modelId="{3BF69D2C-D49F-4970-934C-D5876765EB9F}" type="pres">
      <dgm:prSet presAssocID="{94E2EB69-B0A2-4C13-9C32-70CD10E473F9}" presName="rootText" presStyleLbl="node3" presStyleIdx="1" presStyleCnt="3" custScaleX="68143" custScaleY="6151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7432BE4-89D2-484D-9997-83D677FA345E}" type="pres">
      <dgm:prSet presAssocID="{94E2EB69-B0A2-4C13-9C32-70CD10E473F9}" presName="rootConnector" presStyleLbl="node3" presStyleIdx="1" presStyleCnt="3"/>
      <dgm:spPr/>
      <dgm:t>
        <a:bodyPr/>
        <a:lstStyle/>
        <a:p>
          <a:endParaRPr lang="es-ES"/>
        </a:p>
      </dgm:t>
    </dgm:pt>
    <dgm:pt modelId="{AAF10EB9-CC96-44AE-BC10-09FE00C54A88}" type="pres">
      <dgm:prSet presAssocID="{94E2EB69-B0A2-4C13-9C32-70CD10E473F9}" presName="hierChild4" presStyleCnt="0"/>
      <dgm:spPr/>
    </dgm:pt>
    <dgm:pt modelId="{5999530E-2829-4E3B-807F-5FBD726F800B}" type="pres">
      <dgm:prSet presAssocID="{94E2EB69-B0A2-4C13-9C32-70CD10E473F9}" presName="hierChild5" presStyleCnt="0"/>
      <dgm:spPr/>
    </dgm:pt>
    <dgm:pt modelId="{BDCF89A4-E5FD-4523-B3D8-C06443EB9F48}" type="pres">
      <dgm:prSet presAssocID="{4F7F85FA-21E1-40E7-B95E-3BF24FDE0D33}" presName="Name35" presStyleLbl="parChTrans1D3" presStyleIdx="2" presStyleCnt="3"/>
      <dgm:spPr/>
      <dgm:t>
        <a:bodyPr/>
        <a:lstStyle/>
        <a:p>
          <a:endParaRPr lang="es-ES"/>
        </a:p>
      </dgm:t>
    </dgm:pt>
    <dgm:pt modelId="{8945349E-1726-4E26-8CD7-6CFF73342BFC}" type="pres">
      <dgm:prSet presAssocID="{9DB205F7-D2EB-47EB-A3FC-DDB21CF2384A}" presName="hierRoot2" presStyleCnt="0">
        <dgm:presLayoutVars>
          <dgm:hierBranch val="init"/>
        </dgm:presLayoutVars>
      </dgm:prSet>
      <dgm:spPr/>
    </dgm:pt>
    <dgm:pt modelId="{1AA6608F-8AA0-4857-B594-29EA3BE0D05D}" type="pres">
      <dgm:prSet presAssocID="{9DB205F7-D2EB-47EB-A3FC-DDB21CF2384A}" presName="rootComposite" presStyleCnt="0"/>
      <dgm:spPr/>
    </dgm:pt>
    <dgm:pt modelId="{A99812C4-2663-4D9F-8C32-3124AF6958E3}" type="pres">
      <dgm:prSet presAssocID="{9DB205F7-D2EB-47EB-A3FC-DDB21CF2384A}" presName="rootText" presStyleLbl="node3" presStyleIdx="2" presStyleCnt="3" custScaleX="68143" custScaleY="6151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1F8408B-CC56-406D-81E3-DBFCFDD6D71D}" type="pres">
      <dgm:prSet presAssocID="{9DB205F7-D2EB-47EB-A3FC-DDB21CF2384A}" presName="rootConnector" presStyleLbl="node3" presStyleIdx="2" presStyleCnt="3"/>
      <dgm:spPr/>
      <dgm:t>
        <a:bodyPr/>
        <a:lstStyle/>
        <a:p>
          <a:endParaRPr lang="es-ES"/>
        </a:p>
      </dgm:t>
    </dgm:pt>
    <dgm:pt modelId="{9B89484A-EB2A-4307-B0FB-929A5845B32D}" type="pres">
      <dgm:prSet presAssocID="{9DB205F7-D2EB-47EB-A3FC-DDB21CF2384A}" presName="hierChild4" presStyleCnt="0"/>
      <dgm:spPr/>
    </dgm:pt>
    <dgm:pt modelId="{96E90E23-5048-43CA-9179-F2C61C19775F}" type="pres">
      <dgm:prSet presAssocID="{9DB205F7-D2EB-47EB-A3FC-DDB21CF2384A}" presName="hierChild5" presStyleCnt="0"/>
      <dgm:spPr/>
    </dgm:pt>
    <dgm:pt modelId="{558A4E09-DB2E-4436-B82A-B3F99D519308}" type="pres">
      <dgm:prSet presAssocID="{7D7C4CF2-6C17-42C5-A377-1F7FB5418524}" presName="hierChild5" presStyleCnt="0"/>
      <dgm:spPr/>
    </dgm:pt>
    <dgm:pt modelId="{4C98E023-93A5-423A-87D4-6BBA5B6D466D}" type="pres">
      <dgm:prSet presAssocID="{C6688983-DD4A-4380-9A8F-028C5DAFE947}" presName="hierChild3" presStyleCnt="0"/>
      <dgm:spPr/>
    </dgm:pt>
  </dgm:ptLst>
  <dgm:cxnLst>
    <dgm:cxn modelId="{BEA5874E-B1AE-4CE9-8663-4B7FB2E38453}" type="presOf" srcId="{C6688983-DD4A-4380-9A8F-028C5DAFE947}" destId="{A2ADD619-17C4-4459-91F4-39685F999F65}" srcOrd="0" destOrd="0" presId="urn:microsoft.com/office/officeart/2005/8/layout/orgChart1"/>
    <dgm:cxn modelId="{69A0BB57-E1CF-4D4F-AF36-65019E3392B1}" type="presOf" srcId="{CFE87A59-1790-47AF-A8A0-379460444837}" destId="{F923EDBE-82A4-4F3E-B093-8351D7D81536}" srcOrd="0" destOrd="0" presId="urn:microsoft.com/office/officeart/2005/8/layout/orgChart1"/>
    <dgm:cxn modelId="{75355065-32BB-4C14-BE15-B8F72BAE780B}" type="presOf" srcId="{B46C1FAD-3C02-4594-9A76-3885D2E73DD7}" destId="{6762A11A-EBFF-4DC4-9BBB-859FE7AC0822}" srcOrd="0" destOrd="0" presId="urn:microsoft.com/office/officeart/2005/8/layout/orgChart1"/>
    <dgm:cxn modelId="{023739FD-901C-4AA2-BD43-048276073321}" type="presOf" srcId="{F5EC6016-6D3A-42D9-B653-344BF36E8FAC}" destId="{9AE0C3F7-A686-4772-B5E9-B5659F05F0FB}" srcOrd="0" destOrd="0" presId="urn:microsoft.com/office/officeart/2005/8/layout/orgChart1"/>
    <dgm:cxn modelId="{50AB5C13-C309-4B3B-B085-6A956550A784}" type="presOf" srcId="{9DB205F7-D2EB-47EB-A3FC-DDB21CF2384A}" destId="{A1F8408B-CC56-406D-81E3-DBFCFDD6D71D}" srcOrd="1" destOrd="0" presId="urn:microsoft.com/office/officeart/2005/8/layout/orgChart1"/>
    <dgm:cxn modelId="{C575A4DF-3A6F-4AE7-BDAC-648334D92DC7}" srcId="{7D7C4CF2-6C17-42C5-A377-1F7FB5418524}" destId="{9DB205F7-D2EB-47EB-A3FC-DDB21CF2384A}" srcOrd="1" destOrd="0" parTransId="{4F7F85FA-21E1-40E7-B95E-3BF24FDE0D33}" sibTransId="{2A93B0A4-F0C4-4C9E-B33E-D122EA9D3E3B}"/>
    <dgm:cxn modelId="{CAE0B669-246A-4085-9C6D-BFE196631700}" type="presOf" srcId="{554C9532-A9BA-4F5C-B8D1-36B021981635}" destId="{1B3E9D3C-EAE3-4DBC-8117-16C33D52CD3D}" srcOrd="0" destOrd="0" presId="urn:microsoft.com/office/officeart/2005/8/layout/orgChart1"/>
    <dgm:cxn modelId="{758F3D5E-C8F8-4E96-B1C3-682E466B5B73}" type="presOf" srcId="{CFE87A59-1790-47AF-A8A0-379460444837}" destId="{0E7F6F34-5C42-4CD7-B630-FF402D2C5791}" srcOrd="1" destOrd="0" presId="urn:microsoft.com/office/officeart/2005/8/layout/orgChart1"/>
    <dgm:cxn modelId="{61987CD8-C0D3-4E36-9E97-67715C9865C8}" type="presOf" srcId="{AF34C918-6750-4FA9-8FCC-2BDCD1EBAE35}" destId="{DEB51A0E-E120-46C5-8BC5-C52F6D6712C1}" srcOrd="1" destOrd="0" presId="urn:microsoft.com/office/officeart/2005/8/layout/orgChart1"/>
    <dgm:cxn modelId="{41E38F93-BC45-4545-B5F6-610F82D17EBB}" type="presOf" srcId="{E9A79BD6-357A-4D2E-AA92-9DD75E18AB6C}" destId="{6F208887-E1DD-4BAC-8E5B-4E0D029F2040}" srcOrd="0" destOrd="0" presId="urn:microsoft.com/office/officeart/2005/8/layout/orgChart1"/>
    <dgm:cxn modelId="{C7558809-F6CA-45D0-8453-4166F85228BF}" type="presOf" srcId="{7D7C4CF2-6C17-42C5-A377-1F7FB5418524}" destId="{0F597083-89E2-46F3-BFC7-92AFA82B9DEF}" srcOrd="1" destOrd="0" presId="urn:microsoft.com/office/officeart/2005/8/layout/orgChart1"/>
    <dgm:cxn modelId="{0DE8FBD6-26FD-4C06-910B-D0C784C3A8BB}" type="presOf" srcId="{94E2EB69-B0A2-4C13-9C32-70CD10E473F9}" destId="{3BF69D2C-D49F-4970-934C-D5876765EB9F}" srcOrd="0" destOrd="0" presId="urn:microsoft.com/office/officeart/2005/8/layout/orgChart1"/>
    <dgm:cxn modelId="{326764BC-CCFB-49F8-9B60-B918158E3002}" srcId="{C6688983-DD4A-4380-9A8F-028C5DAFE947}" destId="{7D7C4CF2-6C17-42C5-A377-1F7FB5418524}" srcOrd="1" destOrd="0" parTransId="{F5EC6016-6D3A-42D9-B653-344BF36E8FAC}" sibTransId="{E00D76E0-394E-4542-A652-3C1BD875D28D}"/>
    <dgm:cxn modelId="{8BD89AE3-3AFB-4FDB-915C-0739F30B8C22}" srcId="{C6688983-DD4A-4380-9A8F-028C5DAFE947}" destId="{CFE87A59-1790-47AF-A8A0-379460444837}" srcOrd="0" destOrd="0" parTransId="{3BB53A88-0973-468B-B7D0-8075FFAB7059}" sibTransId="{96451936-002B-474E-AE7B-8D625CC0BE48}"/>
    <dgm:cxn modelId="{E10DF978-3C59-487A-90CE-2F0C8F4379FA}" type="presOf" srcId="{3BB53A88-0973-468B-B7D0-8075FFAB7059}" destId="{A8D82AC6-091E-48E5-AB64-008907EAA0A3}" srcOrd="0" destOrd="0" presId="urn:microsoft.com/office/officeart/2005/8/layout/orgChart1"/>
    <dgm:cxn modelId="{64FF29AA-D26C-4D7F-B4E1-A66818ACDD5B}" type="presOf" srcId="{7D7C4CF2-6C17-42C5-A377-1F7FB5418524}" destId="{4DCEEE19-C8BB-437A-BCE1-142DC063606B}" srcOrd="0" destOrd="0" presId="urn:microsoft.com/office/officeart/2005/8/layout/orgChart1"/>
    <dgm:cxn modelId="{F1080DB0-964F-48ED-A591-03DA48C8BC28}" type="presOf" srcId="{AF34C918-6750-4FA9-8FCC-2BDCD1EBAE35}" destId="{750238AF-6DAE-454F-9DF1-112AC698AD48}" srcOrd="0" destOrd="0" presId="urn:microsoft.com/office/officeart/2005/8/layout/orgChart1"/>
    <dgm:cxn modelId="{75902801-C244-442C-953D-73B6958434D0}" type="presOf" srcId="{9DB205F7-D2EB-47EB-A3FC-DDB21CF2384A}" destId="{A99812C4-2663-4D9F-8C32-3124AF6958E3}" srcOrd="0" destOrd="0" presId="urn:microsoft.com/office/officeart/2005/8/layout/orgChart1"/>
    <dgm:cxn modelId="{0C316D20-E771-419F-842C-464204ECEA34}" srcId="{E9A79BD6-357A-4D2E-AA92-9DD75E18AB6C}" destId="{C6688983-DD4A-4380-9A8F-028C5DAFE947}" srcOrd="0" destOrd="0" parTransId="{C0049597-26AD-4E65-B65F-8CC5E37ABDC7}" sibTransId="{211D05F0-54B9-4D35-935F-AB15DAB13C67}"/>
    <dgm:cxn modelId="{1E5FB8E2-88F9-40E6-BD21-C54A066E9336}" type="presOf" srcId="{94E2EB69-B0A2-4C13-9C32-70CD10E473F9}" destId="{47432BE4-89D2-484D-9997-83D677FA345E}" srcOrd="1" destOrd="0" presId="urn:microsoft.com/office/officeart/2005/8/layout/orgChart1"/>
    <dgm:cxn modelId="{70191B04-0522-4023-A296-4A266A70C108}" srcId="{CFE87A59-1790-47AF-A8A0-379460444837}" destId="{AF34C918-6750-4FA9-8FCC-2BDCD1EBAE35}" srcOrd="0" destOrd="0" parTransId="{B46C1FAD-3C02-4594-9A76-3885D2E73DD7}" sibTransId="{7A8E3EA7-5D97-4CFC-8CA1-9E31FF2E3DB5}"/>
    <dgm:cxn modelId="{394D91E6-8D89-41CD-9146-C290E6155E43}" type="presOf" srcId="{C6688983-DD4A-4380-9A8F-028C5DAFE947}" destId="{0E63F648-A119-491D-A04C-BAC741F9ED13}" srcOrd="1" destOrd="0" presId="urn:microsoft.com/office/officeart/2005/8/layout/orgChart1"/>
    <dgm:cxn modelId="{585B88E6-2E71-4B72-847B-78730AFC6A52}" type="presOf" srcId="{4F7F85FA-21E1-40E7-B95E-3BF24FDE0D33}" destId="{BDCF89A4-E5FD-4523-B3D8-C06443EB9F48}" srcOrd="0" destOrd="0" presId="urn:microsoft.com/office/officeart/2005/8/layout/orgChart1"/>
    <dgm:cxn modelId="{BBF19AA3-7A8F-46AB-BB77-8D2B2178EDC9}" srcId="{7D7C4CF2-6C17-42C5-A377-1F7FB5418524}" destId="{94E2EB69-B0A2-4C13-9C32-70CD10E473F9}" srcOrd="0" destOrd="0" parTransId="{554C9532-A9BA-4F5C-B8D1-36B021981635}" sibTransId="{1A7F9CAC-BA27-45C1-A0BF-BD4A522F49E4}"/>
    <dgm:cxn modelId="{8A4720D5-F59B-4D00-BADB-BB54CA465789}" type="presParOf" srcId="{6F208887-E1DD-4BAC-8E5B-4E0D029F2040}" destId="{47B7B1B4-9317-4A9C-A3F0-44723E83B13D}" srcOrd="0" destOrd="0" presId="urn:microsoft.com/office/officeart/2005/8/layout/orgChart1"/>
    <dgm:cxn modelId="{37052F06-65CF-4BF9-ABD6-7B70F09D79A4}" type="presParOf" srcId="{47B7B1B4-9317-4A9C-A3F0-44723E83B13D}" destId="{3AEF165F-72FC-4038-A45B-3F5BEAE3F704}" srcOrd="0" destOrd="0" presId="urn:microsoft.com/office/officeart/2005/8/layout/orgChart1"/>
    <dgm:cxn modelId="{5EB6014B-2A8E-4F55-BE3A-A343452E8491}" type="presParOf" srcId="{3AEF165F-72FC-4038-A45B-3F5BEAE3F704}" destId="{A2ADD619-17C4-4459-91F4-39685F999F65}" srcOrd="0" destOrd="0" presId="urn:microsoft.com/office/officeart/2005/8/layout/orgChart1"/>
    <dgm:cxn modelId="{0D2F7754-8522-4934-8A3C-2C8987B3DAE1}" type="presParOf" srcId="{3AEF165F-72FC-4038-A45B-3F5BEAE3F704}" destId="{0E63F648-A119-491D-A04C-BAC741F9ED13}" srcOrd="1" destOrd="0" presId="urn:microsoft.com/office/officeart/2005/8/layout/orgChart1"/>
    <dgm:cxn modelId="{766351C1-A936-4E7B-B008-32CA096575F8}" type="presParOf" srcId="{47B7B1B4-9317-4A9C-A3F0-44723E83B13D}" destId="{5DEF0389-8B9B-48DD-B48C-3FCFD7CFBCD3}" srcOrd="1" destOrd="0" presId="urn:microsoft.com/office/officeart/2005/8/layout/orgChart1"/>
    <dgm:cxn modelId="{2A6DF549-5658-4E9F-976C-025E7238D882}" type="presParOf" srcId="{5DEF0389-8B9B-48DD-B48C-3FCFD7CFBCD3}" destId="{A8D82AC6-091E-48E5-AB64-008907EAA0A3}" srcOrd="0" destOrd="0" presId="urn:microsoft.com/office/officeart/2005/8/layout/orgChart1"/>
    <dgm:cxn modelId="{8A5F0C52-B203-4CE2-9686-245889A519E5}" type="presParOf" srcId="{5DEF0389-8B9B-48DD-B48C-3FCFD7CFBCD3}" destId="{5F7DE205-D290-4871-B526-018F66E975FA}" srcOrd="1" destOrd="0" presId="urn:microsoft.com/office/officeart/2005/8/layout/orgChart1"/>
    <dgm:cxn modelId="{6E4922FF-029C-4D6A-8FD6-05A7A4F3A77D}" type="presParOf" srcId="{5F7DE205-D290-4871-B526-018F66E975FA}" destId="{8C26CEA7-A9F7-452D-B16C-F4B20D3DA785}" srcOrd="0" destOrd="0" presId="urn:microsoft.com/office/officeart/2005/8/layout/orgChart1"/>
    <dgm:cxn modelId="{53A49539-6383-4E6E-97A7-68F150F63FCF}" type="presParOf" srcId="{8C26CEA7-A9F7-452D-B16C-F4B20D3DA785}" destId="{F923EDBE-82A4-4F3E-B093-8351D7D81536}" srcOrd="0" destOrd="0" presId="urn:microsoft.com/office/officeart/2005/8/layout/orgChart1"/>
    <dgm:cxn modelId="{B8D03EB8-2881-4C39-BA7B-8EEDE5BB82D6}" type="presParOf" srcId="{8C26CEA7-A9F7-452D-B16C-F4B20D3DA785}" destId="{0E7F6F34-5C42-4CD7-B630-FF402D2C5791}" srcOrd="1" destOrd="0" presId="urn:microsoft.com/office/officeart/2005/8/layout/orgChart1"/>
    <dgm:cxn modelId="{D54BF6C1-351C-4696-B054-D0086F91EDBE}" type="presParOf" srcId="{5F7DE205-D290-4871-B526-018F66E975FA}" destId="{1D49A982-7171-4C8F-8A31-9AB5D67CF4D4}" srcOrd="1" destOrd="0" presId="urn:microsoft.com/office/officeart/2005/8/layout/orgChart1"/>
    <dgm:cxn modelId="{DFF872F6-CB1C-4254-84AD-C76333F687C9}" type="presParOf" srcId="{1D49A982-7171-4C8F-8A31-9AB5D67CF4D4}" destId="{6762A11A-EBFF-4DC4-9BBB-859FE7AC0822}" srcOrd="0" destOrd="0" presId="urn:microsoft.com/office/officeart/2005/8/layout/orgChart1"/>
    <dgm:cxn modelId="{6597AB6E-E032-4DD9-9A5D-61E834D8EE1E}" type="presParOf" srcId="{1D49A982-7171-4C8F-8A31-9AB5D67CF4D4}" destId="{4E52A43C-E642-4339-B512-EA4609EEA49D}" srcOrd="1" destOrd="0" presId="urn:microsoft.com/office/officeart/2005/8/layout/orgChart1"/>
    <dgm:cxn modelId="{FF2434D8-0D5C-4018-9A30-A7592B8CDC46}" type="presParOf" srcId="{4E52A43C-E642-4339-B512-EA4609EEA49D}" destId="{5DD6C233-9E04-42E6-9172-6CF5B96C7DBF}" srcOrd="0" destOrd="0" presId="urn:microsoft.com/office/officeart/2005/8/layout/orgChart1"/>
    <dgm:cxn modelId="{2500357D-929A-4B69-B4F0-12567ECD4A7B}" type="presParOf" srcId="{5DD6C233-9E04-42E6-9172-6CF5B96C7DBF}" destId="{750238AF-6DAE-454F-9DF1-112AC698AD48}" srcOrd="0" destOrd="0" presId="urn:microsoft.com/office/officeart/2005/8/layout/orgChart1"/>
    <dgm:cxn modelId="{ABCF783F-1D19-41DD-8BF5-E65B1F737ED4}" type="presParOf" srcId="{5DD6C233-9E04-42E6-9172-6CF5B96C7DBF}" destId="{DEB51A0E-E120-46C5-8BC5-C52F6D6712C1}" srcOrd="1" destOrd="0" presId="urn:microsoft.com/office/officeart/2005/8/layout/orgChart1"/>
    <dgm:cxn modelId="{2E6B94D3-B18F-482A-A707-78616FCAEF8F}" type="presParOf" srcId="{4E52A43C-E642-4339-B512-EA4609EEA49D}" destId="{2B060B4A-D21F-457E-AAE6-5F1AB75AC723}" srcOrd="1" destOrd="0" presId="urn:microsoft.com/office/officeart/2005/8/layout/orgChart1"/>
    <dgm:cxn modelId="{AB1E33A7-220D-436A-A77B-0F80D0682364}" type="presParOf" srcId="{4E52A43C-E642-4339-B512-EA4609EEA49D}" destId="{B0668F1A-317B-4F2D-A989-CFC00C82294E}" srcOrd="2" destOrd="0" presId="urn:microsoft.com/office/officeart/2005/8/layout/orgChart1"/>
    <dgm:cxn modelId="{1BDE763B-C6A7-46CF-B7AA-EE020656E566}" type="presParOf" srcId="{5F7DE205-D290-4871-B526-018F66E975FA}" destId="{1369D9BF-A768-408E-8285-F118CF6C7A15}" srcOrd="2" destOrd="0" presId="urn:microsoft.com/office/officeart/2005/8/layout/orgChart1"/>
    <dgm:cxn modelId="{8219606F-35DE-4FC9-A206-C238DD5B8175}" type="presParOf" srcId="{5DEF0389-8B9B-48DD-B48C-3FCFD7CFBCD3}" destId="{9AE0C3F7-A686-4772-B5E9-B5659F05F0FB}" srcOrd="2" destOrd="0" presId="urn:microsoft.com/office/officeart/2005/8/layout/orgChart1"/>
    <dgm:cxn modelId="{58EE73B1-1DC6-44F3-8806-80328AFBA8C1}" type="presParOf" srcId="{5DEF0389-8B9B-48DD-B48C-3FCFD7CFBCD3}" destId="{7C41D36A-938E-4B5B-B090-A7DDB74D3D7E}" srcOrd="3" destOrd="0" presId="urn:microsoft.com/office/officeart/2005/8/layout/orgChart1"/>
    <dgm:cxn modelId="{CDA495D9-3F6B-4E51-BCF2-343BDC7C4D98}" type="presParOf" srcId="{7C41D36A-938E-4B5B-B090-A7DDB74D3D7E}" destId="{E83DBD13-9922-4342-97E1-04131DCD8F25}" srcOrd="0" destOrd="0" presId="urn:microsoft.com/office/officeart/2005/8/layout/orgChart1"/>
    <dgm:cxn modelId="{6AED79DA-BCE5-4FFA-9192-577DE3AC6C7C}" type="presParOf" srcId="{E83DBD13-9922-4342-97E1-04131DCD8F25}" destId="{4DCEEE19-C8BB-437A-BCE1-142DC063606B}" srcOrd="0" destOrd="0" presId="urn:microsoft.com/office/officeart/2005/8/layout/orgChart1"/>
    <dgm:cxn modelId="{FB981A04-CDAB-43B0-8BED-03ABD7B66E1A}" type="presParOf" srcId="{E83DBD13-9922-4342-97E1-04131DCD8F25}" destId="{0F597083-89E2-46F3-BFC7-92AFA82B9DEF}" srcOrd="1" destOrd="0" presId="urn:microsoft.com/office/officeart/2005/8/layout/orgChart1"/>
    <dgm:cxn modelId="{8913D254-A75E-4C86-88A3-392C2D898413}" type="presParOf" srcId="{7C41D36A-938E-4B5B-B090-A7DDB74D3D7E}" destId="{16765DCC-6842-465F-99F8-B43DCB35ED29}" srcOrd="1" destOrd="0" presId="urn:microsoft.com/office/officeart/2005/8/layout/orgChart1"/>
    <dgm:cxn modelId="{62B4398D-EB44-416D-9D9D-68C8C09AF1BE}" type="presParOf" srcId="{16765DCC-6842-465F-99F8-B43DCB35ED29}" destId="{1B3E9D3C-EAE3-4DBC-8117-16C33D52CD3D}" srcOrd="0" destOrd="0" presId="urn:microsoft.com/office/officeart/2005/8/layout/orgChart1"/>
    <dgm:cxn modelId="{6408E14C-AE5C-43B9-9E3F-515A02466F1D}" type="presParOf" srcId="{16765DCC-6842-465F-99F8-B43DCB35ED29}" destId="{C776BC86-504A-4D30-A0E5-B1F584CA3A3C}" srcOrd="1" destOrd="0" presId="urn:microsoft.com/office/officeart/2005/8/layout/orgChart1"/>
    <dgm:cxn modelId="{46AD128B-303C-4ECC-BACD-9D146D58B4F9}" type="presParOf" srcId="{C776BC86-504A-4D30-A0E5-B1F584CA3A3C}" destId="{6C4DBC8E-096E-4952-8C6C-7BDE90FBD541}" srcOrd="0" destOrd="0" presId="urn:microsoft.com/office/officeart/2005/8/layout/orgChart1"/>
    <dgm:cxn modelId="{0612C46B-6636-4689-82A3-72EE901BE387}" type="presParOf" srcId="{6C4DBC8E-096E-4952-8C6C-7BDE90FBD541}" destId="{3BF69D2C-D49F-4970-934C-D5876765EB9F}" srcOrd="0" destOrd="0" presId="urn:microsoft.com/office/officeart/2005/8/layout/orgChart1"/>
    <dgm:cxn modelId="{8E32D68C-D24B-4898-8D44-E258D992B399}" type="presParOf" srcId="{6C4DBC8E-096E-4952-8C6C-7BDE90FBD541}" destId="{47432BE4-89D2-484D-9997-83D677FA345E}" srcOrd="1" destOrd="0" presId="urn:microsoft.com/office/officeart/2005/8/layout/orgChart1"/>
    <dgm:cxn modelId="{4B70BC3B-BEEB-4A3E-AE90-59BA0339C1F5}" type="presParOf" srcId="{C776BC86-504A-4D30-A0E5-B1F584CA3A3C}" destId="{AAF10EB9-CC96-44AE-BC10-09FE00C54A88}" srcOrd="1" destOrd="0" presId="urn:microsoft.com/office/officeart/2005/8/layout/orgChart1"/>
    <dgm:cxn modelId="{11AFB948-344E-4D2A-8F6E-5E37F7329F9E}" type="presParOf" srcId="{C776BC86-504A-4D30-A0E5-B1F584CA3A3C}" destId="{5999530E-2829-4E3B-807F-5FBD726F800B}" srcOrd="2" destOrd="0" presId="urn:microsoft.com/office/officeart/2005/8/layout/orgChart1"/>
    <dgm:cxn modelId="{CEF7AC7A-B7D0-45D2-B8E6-9FC796898E5E}" type="presParOf" srcId="{16765DCC-6842-465F-99F8-B43DCB35ED29}" destId="{BDCF89A4-E5FD-4523-B3D8-C06443EB9F48}" srcOrd="2" destOrd="0" presId="urn:microsoft.com/office/officeart/2005/8/layout/orgChart1"/>
    <dgm:cxn modelId="{3E649FAF-6E80-4D8D-9996-9168CDA681A8}" type="presParOf" srcId="{16765DCC-6842-465F-99F8-B43DCB35ED29}" destId="{8945349E-1726-4E26-8CD7-6CFF73342BFC}" srcOrd="3" destOrd="0" presId="urn:microsoft.com/office/officeart/2005/8/layout/orgChart1"/>
    <dgm:cxn modelId="{7A74AA43-41D9-40A3-A3E9-A6A45CF1C050}" type="presParOf" srcId="{8945349E-1726-4E26-8CD7-6CFF73342BFC}" destId="{1AA6608F-8AA0-4857-B594-29EA3BE0D05D}" srcOrd="0" destOrd="0" presId="urn:microsoft.com/office/officeart/2005/8/layout/orgChart1"/>
    <dgm:cxn modelId="{08E82C3C-474E-40C9-BBDF-AC390F045210}" type="presParOf" srcId="{1AA6608F-8AA0-4857-B594-29EA3BE0D05D}" destId="{A99812C4-2663-4D9F-8C32-3124AF6958E3}" srcOrd="0" destOrd="0" presId="urn:microsoft.com/office/officeart/2005/8/layout/orgChart1"/>
    <dgm:cxn modelId="{A819CB84-3360-4E2B-991B-101C615AC1B4}" type="presParOf" srcId="{1AA6608F-8AA0-4857-B594-29EA3BE0D05D}" destId="{A1F8408B-CC56-406D-81E3-DBFCFDD6D71D}" srcOrd="1" destOrd="0" presId="urn:microsoft.com/office/officeart/2005/8/layout/orgChart1"/>
    <dgm:cxn modelId="{BD6B4877-2CA8-4756-8116-3B0A5B1AC11C}" type="presParOf" srcId="{8945349E-1726-4E26-8CD7-6CFF73342BFC}" destId="{9B89484A-EB2A-4307-B0FB-929A5845B32D}" srcOrd="1" destOrd="0" presId="urn:microsoft.com/office/officeart/2005/8/layout/orgChart1"/>
    <dgm:cxn modelId="{1EA066A4-0817-4340-AF6F-C72C1E0FD1E8}" type="presParOf" srcId="{8945349E-1726-4E26-8CD7-6CFF73342BFC}" destId="{96E90E23-5048-43CA-9179-F2C61C19775F}" srcOrd="2" destOrd="0" presId="urn:microsoft.com/office/officeart/2005/8/layout/orgChart1"/>
    <dgm:cxn modelId="{5F116AA5-7FA6-481D-9131-F36DE39507A4}" type="presParOf" srcId="{7C41D36A-938E-4B5B-B090-A7DDB74D3D7E}" destId="{558A4E09-DB2E-4436-B82A-B3F99D519308}" srcOrd="2" destOrd="0" presId="urn:microsoft.com/office/officeart/2005/8/layout/orgChart1"/>
    <dgm:cxn modelId="{6BF5F042-DD52-4CB4-B287-32426D30BB0E}" type="presParOf" srcId="{47B7B1B4-9317-4A9C-A3F0-44723E83B13D}" destId="{4C98E023-93A5-423A-87D4-6BBA5B6D466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Encargado(a) de la Zona Poniente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Área Operativa</a:t>
          </a: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/>
            <a:t>Policía 1ro(a)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/>
            <a:t>Policías 2do(a)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/>
            <a:t>Policías 3ro(a)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80C91609-4155-490D-A93A-2840363F77EF}">
      <dgm:prSet custT="1"/>
      <dgm:spPr/>
      <dgm:t>
        <a:bodyPr/>
        <a:lstStyle/>
        <a:p>
          <a:r>
            <a:rPr lang="es-MX" altLang="es-MX" sz="1200" dirty="0" smtClean="0"/>
            <a:t>Encargado(a) de la Zona Centro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F54BA082-7E9A-4A57-A5BA-D3F087A433CC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/>
            <a:t>Policía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/>
            <a:t>Policías 1ero(a)</a:t>
          </a:r>
          <a:endParaRPr lang="es-MX" sz="12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1200" dirty="0" smtClean="0"/>
            <a:t>Policías 2do(a)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1200" dirty="0" smtClean="0"/>
            <a:t>Policías 3ro(a)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8A3DAA1F-8AC2-4E6A-992D-DEF58EDD21F9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endParaRPr lang="es-ES" sz="1200" dirty="0"/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endParaRPr lang="es-ES" sz="1200" dirty="0"/>
        </a:p>
      </dgm:t>
    </dgm:pt>
    <dgm:pt modelId="{8F9B962E-1A76-4DB3-8E18-81A971FBB424}">
      <dgm:prSet custT="1"/>
      <dgm:spPr/>
      <dgm:t>
        <a:bodyPr/>
        <a:lstStyle/>
        <a:p>
          <a:r>
            <a:rPr lang="es-MX" altLang="es-MX" sz="1200" dirty="0" smtClean="0"/>
            <a:t>Jefe(a) de la Zona Oriente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CEF2554B-6A02-445D-A342-75456C59790E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12D09E25-6495-4F01-9CEA-A891F0BA04C9}" type="parTrans" cxnId="{43C6DBF0-8AA5-4BF0-AB46-E526C3DD7CE7}">
      <dgm:prSet/>
      <dgm:spPr/>
      <dgm:t>
        <a:bodyPr/>
        <a:lstStyle/>
        <a:p>
          <a:endParaRPr lang="es-ES" sz="1200" dirty="0"/>
        </a:p>
      </dgm:t>
    </dgm:pt>
    <dgm:pt modelId="{06A32F39-1783-4F91-84A2-F6DCF6C64C7A}" type="sibTrans" cxnId="{43C6DBF0-8AA5-4BF0-AB46-E526C3DD7CE7}">
      <dgm:prSet/>
      <dgm:spPr/>
      <dgm:t>
        <a:bodyPr/>
        <a:lstStyle/>
        <a:p>
          <a:endParaRPr lang="es-ES" sz="1200" dirty="0"/>
        </a:p>
      </dgm:t>
    </dgm:pt>
    <dgm:pt modelId="{513ABDC6-58B7-417A-A67E-740021A77F2B}">
      <dgm:prSet custT="1"/>
      <dgm:spPr/>
      <dgm:t>
        <a:bodyPr/>
        <a:lstStyle/>
        <a:p>
          <a:r>
            <a:rPr lang="es-MX" altLang="es-MX" sz="1200" dirty="0" smtClean="0"/>
            <a:t>Policías 3ro(a)</a:t>
          </a:r>
        </a:p>
        <a:p>
          <a:r>
            <a:rPr lang="es-MX" altLang="es-MX" sz="1200" dirty="0" smtClean="0"/>
            <a:t>Policía 2do(a)</a:t>
          </a: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577011CC-C1BA-4924-BBF8-34ECEEC1FD90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BF3E0D77-B4B1-4899-A1CE-BDD510C85116}" type="parTrans" cxnId="{6B33A6FB-6ED1-4130-8102-03C88F024B9F}">
      <dgm:prSet/>
      <dgm:spPr/>
      <dgm:t>
        <a:bodyPr/>
        <a:lstStyle/>
        <a:p>
          <a:endParaRPr lang="es-ES" sz="1200" dirty="0"/>
        </a:p>
      </dgm:t>
    </dgm:pt>
    <dgm:pt modelId="{30700B08-D908-4EDB-AB7C-ABE4C4C153F2}" type="sibTrans" cxnId="{6B33A6FB-6ED1-4130-8102-03C88F024B9F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00991" custScaleY="8079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3" custScaleX="100991" custScaleY="8079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100991" custScaleY="8079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520A308D-5512-4951-B79E-17D72A866BB4}" type="pres">
      <dgm:prSet presAssocID="{5979AF19-E7C8-409C-BD7E-4EF49B93CC3A}" presName="Name35" presStyleLbl="parChTrans1D4" presStyleIdx="0" presStyleCnt="3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31D0FAB-8025-4C82-81B6-7FE1C116B7F8}" type="pres">
      <dgm:prSet presAssocID="{8A3DAA1F-8AC2-4E6A-992D-DEF58EDD21F9}" presName="rootComposite" presStyleCnt="0"/>
      <dgm:spPr/>
      <dgm:t>
        <a:bodyPr/>
        <a:lstStyle/>
        <a:p>
          <a:endParaRPr lang="es-ES"/>
        </a:p>
      </dgm:t>
    </dgm:pt>
    <dgm:pt modelId="{676B065B-52F5-4142-AD91-1C77325095B5}" type="pres">
      <dgm:prSet presAssocID="{8A3DAA1F-8AC2-4E6A-992D-DEF58EDD21F9}" presName="rootText" presStyleLbl="node4" presStyleIdx="0" presStyleCnt="3" custScaleX="100991" custScaleY="8079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4" presStyleIdx="0" presStyleCnt="3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  <dgm:t>
        <a:bodyPr/>
        <a:lstStyle/>
        <a:p>
          <a:endParaRPr lang="es-ES"/>
        </a:p>
      </dgm:t>
    </dgm:pt>
    <dgm:pt modelId="{20BDDAFD-70F0-484D-A6A6-3060A7A6FF75}" type="pres">
      <dgm:prSet presAssocID="{8A3DAA1F-8AC2-4E6A-992D-DEF58EDD21F9}" presName="hierChild5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3" custScaleX="100991" custScaleY="8079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1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1" presStyleCnt="3" custScaleX="100991" custScaleY="8079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1AD8507E-CC6A-49E8-99C2-D5E0345B6735}" type="pres">
      <dgm:prSet presAssocID="{12D09E25-6495-4F01-9CEA-A891F0BA04C9}" presName="Name35" presStyleLbl="parChTrans1D4" presStyleIdx="1" presStyleCnt="3"/>
      <dgm:spPr/>
      <dgm:t>
        <a:bodyPr/>
        <a:lstStyle/>
        <a:p>
          <a:endParaRPr lang="es-MX"/>
        </a:p>
      </dgm:t>
    </dgm:pt>
    <dgm:pt modelId="{F6686415-37F0-4CAD-B01F-32A1BAD3482F}" type="pres">
      <dgm:prSet presAssocID="{CEF2554B-6A02-445D-A342-75456C59790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5A2BFA26-755A-46C2-B14B-0EBE69189544}" type="pres">
      <dgm:prSet presAssocID="{CEF2554B-6A02-445D-A342-75456C59790E}" presName="rootComposite" presStyleCnt="0"/>
      <dgm:spPr/>
      <dgm:t>
        <a:bodyPr/>
        <a:lstStyle/>
        <a:p>
          <a:endParaRPr lang="es-ES"/>
        </a:p>
      </dgm:t>
    </dgm:pt>
    <dgm:pt modelId="{47534EF4-1B7B-4FDF-ACD3-ECDA86C17442}" type="pres">
      <dgm:prSet presAssocID="{CEF2554B-6A02-445D-A342-75456C59790E}" presName="rootText" presStyleLbl="node4" presStyleIdx="1" presStyleCnt="3" custScaleX="100991" custScaleY="8079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D465157-D4C7-42BA-92F4-C5C9A30E3831}" type="pres">
      <dgm:prSet presAssocID="{CEF2554B-6A02-445D-A342-75456C59790E}" presName="rootConnector" presStyleLbl="node4" presStyleIdx="1" presStyleCnt="3"/>
      <dgm:spPr/>
      <dgm:t>
        <a:bodyPr/>
        <a:lstStyle/>
        <a:p>
          <a:endParaRPr lang="es-ES"/>
        </a:p>
      </dgm:t>
    </dgm:pt>
    <dgm:pt modelId="{F20E03B6-222C-44A1-992F-0DD2773E288A}" type="pres">
      <dgm:prSet presAssocID="{CEF2554B-6A02-445D-A342-75456C59790E}" presName="hierChild4" presStyleCnt="0"/>
      <dgm:spPr/>
      <dgm:t>
        <a:bodyPr/>
        <a:lstStyle/>
        <a:p>
          <a:endParaRPr lang="es-ES"/>
        </a:p>
      </dgm:t>
    </dgm:pt>
    <dgm:pt modelId="{712E0EE9-C22E-4271-929A-4F528FCF8B99}" type="pres">
      <dgm:prSet presAssocID="{CEF2554B-6A02-445D-A342-75456C59790E}" presName="hierChild5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3" custScaleX="100991" custScaleY="8079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2" presStyleCnt="3" custScaleX="100991" custScaleY="8079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2C5BE302-AF4B-4D1B-AF8E-3B42BE99FCC0}" type="pres">
      <dgm:prSet presAssocID="{BF3E0D77-B4B1-4899-A1CE-BDD510C85116}" presName="Name35" presStyleLbl="parChTrans1D4" presStyleIdx="2" presStyleCnt="3"/>
      <dgm:spPr/>
      <dgm:t>
        <a:bodyPr/>
        <a:lstStyle/>
        <a:p>
          <a:endParaRPr lang="es-MX"/>
        </a:p>
      </dgm:t>
    </dgm:pt>
    <dgm:pt modelId="{EEA6541F-C27A-491F-A42D-60CEE0B7C87B}" type="pres">
      <dgm:prSet presAssocID="{577011CC-C1BA-4924-BBF8-34ECEEC1FD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586B45E-6E31-44B5-90F3-1C56AF2C4AB2}" type="pres">
      <dgm:prSet presAssocID="{577011CC-C1BA-4924-BBF8-34ECEEC1FD90}" presName="rootComposite" presStyleCnt="0"/>
      <dgm:spPr/>
      <dgm:t>
        <a:bodyPr/>
        <a:lstStyle/>
        <a:p>
          <a:endParaRPr lang="es-ES"/>
        </a:p>
      </dgm:t>
    </dgm:pt>
    <dgm:pt modelId="{2A510A22-CF32-47FD-BC41-4E00F3C4B7C0}" type="pres">
      <dgm:prSet presAssocID="{577011CC-C1BA-4924-BBF8-34ECEEC1FD90}" presName="rootText" presStyleLbl="node4" presStyleIdx="2" presStyleCnt="3" custScaleX="100991" custScaleY="8079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652C76-7E8A-4205-9A6B-024484E74241}" type="pres">
      <dgm:prSet presAssocID="{577011CC-C1BA-4924-BBF8-34ECEEC1FD90}" presName="rootConnector" presStyleLbl="node4" presStyleIdx="2" presStyleCnt="3"/>
      <dgm:spPr/>
      <dgm:t>
        <a:bodyPr/>
        <a:lstStyle/>
        <a:p>
          <a:endParaRPr lang="es-ES"/>
        </a:p>
      </dgm:t>
    </dgm:pt>
    <dgm:pt modelId="{E2C449E3-8257-401C-AC2B-0B4881F57F3F}" type="pres">
      <dgm:prSet presAssocID="{577011CC-C1BA-4924-BBF8-34ECEEC1FD90}" presName="hierChild4" presStyleCnt="0"/>
      <dgm:spPr/>
      <dgm:t>
        <a:bodyPr/>
        <a:lstStyle/>
        <a:p>
          <a:endParaRPr lang="es-ES"/>
        </a:p>
      </dgm:t>
    </dgm:pt>
    <dgm:pt modelId="{9C635FDD-188D-4ECA-A46A-61554E7DC79C}" type="pres">
      <dgm:prSet presAssocID="{577011CC-C1BA-4924-BBF8-34ECEEC1FD90}" presName="hierChild5" presStyleCnt="0"/>
      <dgm:spPr/>
      <dgm:t>
        <a:bodyPr/>
        <a:lstStyle/>
        <a:p>
          <a:endParaRPr lang="es-ES"/>
        </a:p>
      </dgm:t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A73ACC20-D119-44AF-B55E-EC0CFBF3A770}" type="presOf" srcId="{5979AF19-E7C8-409C-BD7E-4EF49B93CC3A}" destId="{520A308D-5512-4951-B79E-17D72A866BB4}" srcOrd="0" destOrd="0" presId="urn:microsoft.com/office/officeart/2005/8/layout/orgChart1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5ECF51F1-7DA9-4CEA-9442-CEA2F54E736C}" type="presOf" srcId="{577011CC-C1BA-4924-BBF8-34ECEEC1FD90}" destId="{2A510A22-CF32-47FD-BC41-4E00F3C4B7C0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601F146-D155-48E3-BC05-857DC4A4F674}" srcId="{2EC3689C-7BAA-4D8B-9BFA-26FA5F5F11A6}" destId="{8A3DAA1F-8AC2-4E6A-992D-DEF58EDD21F9}" srcOrd="0" destOrd="0" parTransId="{5979AF19-E7C8-409C-BD7E-4EF49B93CC3A}" sibTransId="{92C52F47-8004-4BDD-953B-CF01A623F563}"/>
    <dgm:cxn modelId="{FC612626-7F5E-4200-B62A-78E219AB0C20}" type="presOf" srcId="{CEF2554B-6A02-445D-A342-75456C59790E}" destId="{2D465157-D4C7-42BA-92F4-C5C9A30E3831}" srcOrd="1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D276A76B-49E4-4DE0-BA06-86398277C798}" type="presOf" srcId="{CEF2554B-6A02-445D-A342-75456C59790E}" destId="{47534EF4-1B7B-4FDF-ACD3-ECDA86C17442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7031EDC5-E61B-4B36-9C23-E2501264F1A3}" type="presOf" srcId="{BF3E0D77-B4B1-4899-A1CE-BDD510C85116}" destId="{2C5BE302-AF4B-4D1B-AF8E-3B42BE99FCC0}" srcOrd="0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6B33A6FB-6ED1-4130-8102-03C88F024B9F}" srcId="{513ABDC6-58B7-417A-A67E-740021A77F2B}" destId="{577011CC-C1BA-4924-BBF8-34ECEEC1FD90}" srcOrd="0" destOrd="0" parTransId="{BF3E0D77-B4B1-4899-A1CE-BDD510C85116}" sibTransId="{30700B08-D908-4EDB-AB7C-ABE4C4C153F2}"/>
    <dgm:cxn modelId="{8FBFC487-E765-4979-B980-B90670C4097D}" type="presOf" srcId="{12D09E25-6495-4F01-9CEA-A891F0BA04C9}" destId="{1AD8507E-CC6A-49E8-99C2-D5E0345B673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43C6DBF0-8AA5-4BF0-AB46-E526C3DD7CE7}" srcId="{F54BA082-7E9A-4A57-A5BA-D3F087A433CC}" destId="{CEF2554B-6A02-445D-A342-75456C59790E}" srcOrd="0" destOrd="0" parTransId="{12D09E25-6495-4F01-9CEA-A891F0BA04C9}" sibTransId="{06A32F39-1783-4F91-84A2-F6DCF6C64C7A}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1141F4C-F8B1-4AAE-B766-FBA914A988FD}" type="presOf" srcId="{8A3DAA1F-8AC2-4E6A-992D-DEF58EDD21F9}" destId="{676B065B-52F5-4142-AD91-1C77325095B5}" srcOrd="0" destOrd="0" presId="urn:microsoft.com/office/officeart/2005/8/layout/orgChart1"/>
    <dgm:cxn modelId="{18B9A227-E648-4B8C-8266-20B8C6FCFE04}" type="presOf" srcId="{8A3DAA1F-8AC2-4E6A-992D-DEF58EDD21F9}" destId="{887E46D8-0152-4CB9-A869-6D4A54368B77}" srcOrd="1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68E5C239-2175-4B08-9249-0A517ED7CC85}" type="presOf" srcId="{577011CC-C1BA-4924-BBF8-34ECEEC1FD90}" destId="{B2652C76-7E8A-4205-9A6B-024484E74241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078C16A2-74D9-41E5-8BE6-A08163C61C1E}" type="presParOf" srcId="{6C8B4CA9-8A6B-4839-9B95-F2F66954329E}" destId="{520A308D-5512-4951-B79E-17D72A866BB4}" srcOrd="0" destOrd="0" presId="urn:microsoft.com/office/officeart/2005/8/layout/orgChart1"/>
    <dgm:cxn modelId="{23754514-7B38-4E4A-AEE6-4CB4386D7123}" type="presParOf" srcId="{6C8B4CA9-8A6B-4839-9B95-F2F66954329E}" destId="{F8C48E6E-612E-48DE-BB88-5057B5F2CB7D}" srcOrd="1" destOrd="0" presId="urn:microsoft.com/office/officeart/2005/8/layout/orgChart1"/>
    <dgm:cxn modelId="{919B42DA-BD74-45B6-BBC8-6059E7E300B4}" type="presParOf" srcId="{F8C48E6E-612E-48DE-BB88-5057B5F2CB7D}" destId="{631D0FAB-8025-4C82-81B6-7FE1C116B7F8}" srcOrd="0" destOrd="0" presId="urn:microsoft.com/office/officeart/2005/8/layout/orgChart1"/>
    <dgm:cxn modelId="{2B0AC25A-FF3E-443A-BFF2-7EAC8E783CE7}" type="presParOf" srcId="{631D0FAB-8025-4C82-81B6-7FE1C116B7F8}" destId="{676B065B-52F5-4142-AD91-1C77325095B5}" srcOrd="0" destOrd="0" presId="urn:microsoft.com/office/officeart/2005/8/layout/orgChart1"/>
    <dgm:cxn modelId="{17C9EB4D-C1BA-46CE-BFBF-CCF61DFA37D2}" type="presParOf" srcId="{631D0FAB-8025-4C82-81B6-7FE1C116B7F8}" destId="{887E46D8-0152-4CB9-A869-6D4A54368B77}" srcOrd="1" destOrd="0" presId="urn:microsoft.com/office/officeart/2005/8/layout/orgChart1"/>
    <dgm:cxn modelId="{E275E764-DF40-48A2-8D00-6356FC48FAB8}" type="presParOf" srcId="{F8C48E6E-612E-48DE-BB88-5057B5F2CB7D}" destId="{39CC2905-99FB-410A-A7C1-BD5294C8156E}" srcOrd="1" destOrd="0" presId="urn:microsoft.com/office/officeart/2005/8/layout/orgChart1"/>
    <dgm:cxn modelId="{7BAD99AF-1F31-49E5-AF81-9763B92F0813}" type="presParOf" srcId="{F8C48E6E-612E-48DE-BB88-5057B5F2CB7D}" destId="{20BDDAFD-70F0-484D-A6A6-3060A7A6FF75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DFDEC215-E614-4E9B-899B-8EB2CCC3EEEF}" type="presParOf" srcId="{5D342304-3742-4A0E-8D51-D5CB71D11E9D}" destId="{1AD8507E-CC6A-49E8-99C2-D5E0345B6735}" srcOrd="0" destOrd="0" presId="urn:microsoft.com/office/officeart/2005/8/layout/orgChart1"/>
    <dgm:cxn modelId="{87DA0309-4C30-4E35-ACB7-8175A4EC6B01}" type="presParOf" srcId="{5D342304-3742-4A0E-8D51-D5CB71D11E9D}" destId="{F6686415-37F0-4CAD-B01F-32A1BAD3482F}" srcOrd="1" destOrd="0" presId="urn:microsoft.com/office/officeart/2005/8/layout/orgChart1"/>
    <dgm:cxn modelId="{ED26EC86-9F62-4EE7-B797-EC6C1C9DC738}" type="presParOf" srcId="{F6686415-37F0-4CAD-B01F-32A1BAD3482F}" destId="{5A2BFA26-755A-46C2-B14B-0EBE69189544}" srcOrd="0" destOrd="0" presId="urn:microsoft.com/office/officeart/2005/8/layout/orgChart1"/>
    <dgm:cxn modelId="{63072A8C-6804-4583-8B14-0F1EE048EEE5}" type="presParOf" srcId="{5A2BFA26-755A-46C2-B14B-0EBE69189544}" destId="{47534EF4-1B7B-4FDF-ACD3-ECDA86C17442}" srcOrd="0" destOrd="0" presId="urn:microsoft.com/office/officeart/2005/8/layout/orgChart1"/>
    <dgm:cxn modelId="{93C6A449-4336-4637-8B6A-907CEE382847}" type="presParOf" srcId="{5A2BFA26-755A-46C2-B14B-0EBE69189544}" destId="{2D465157-D4C7-42BA-92F4-C5C9A30E3831}" srcOrd="1" destOrd="0" presId="urn:microsoft.com/office/officeart/2005/8/layout/orgChart1"/>
    <dgm:cxn modelId="{77AADA2D-F4F4-47BA-AB1D-298D3121D9DC}" type="presParOf" srcId="{F6686415-37F0-4CAD-B01F-32A1BAD3482F}" destId="{F20E03B6-222C-44A1-992F-0DD2773E288A}" srcOrd="1" destOrd="0" presId="urn:microsoft.com/office/officeart/2005/8/layout/orgChart1"/>
    <dgm:cxn modelId="{C6DD8183-FBEB-4519-BB80-27E17953355E}" type="presParOf" srcId="{F6686415-37F0-4CAD-B01F-32A1BAD3482F}" destId="{712E0EE9-C22E-4271-929A-4F528FCF8B99}" srcOrd="2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A903E6E-542E-46BB-820B-0AFC8577D7B5}" type="presParOf" srcId="{27771CD2-2E56-4B03-A7B5-367C062ACBC1}" destId="{2C5BE302-AF4B-4D1B-AF8E-3B42BE99FCC0}" srcOrd="0" destOrd="0" presId="urn:microsoft.com/office/officeart/2005/8/layout/orgChart1"/>
    <dgm:cxn modelId="{88CEFBDC-A3C9-46BC-9181-5D21575E7686}" type="presParOf" srcId="{27771CD2-2E56-4B03-A7B5-367C062ACBC1}" destId="{EEA6541F-C27A-491F-A42D-60CEE0B7C87B}" srcOrd="1" destOrd="0" presId="urn:microsoft.com/office/officeart/2005/8/layout/orgChart1"/>
    <dgm:cxn modelId="{5A36D2F9-017C-4485-929A-BABA35C5E247}" type="presParOf" srcId="{EEA6541F-C27A-491F-A42D-60CEE0B7C87B}" destId="{A586B45E-6E31-44B5-90F3-1C56AF2C4AB2}" srcOrd="0" destOrd="0" presId="urn:microsoft.com/office/officeart/2005/8/layout/orgChart1"/>
    <dgm:cxn modelId="{7CEAA5DB-B235-4BA6-8836-A71A383EF04A}" type="presParOf" srcId="{A586B45E-6E31-44B5-90F3-1C56AF2C4AB2}" destId="{2A510A22-CF32-47FD-BC41-4E00F3C4B7C0}" srcOrd="0" destOrd="0" presId="urn:microsoft.com/office/officeart/2005/8/layout/orgChart1"/>
    <dgm:cxn modelId="{DCBAE062-7605-4F71-9795-DD788A919C06}" type="presParOf" srcId="{A586B45E-6E31-44B5-90F3-1C56AF2C4AB2}" destId="{B2652C76-7E8A-4205-9A6B-024484E74241}" srcOrd="1" destOrd="0" presId="urn:microsoft.com/office/officeart/2005/8/layout/orgChart1"/>
    <dgm:cxn modelId="{CA898104-0EC8-4F67-8780-AFF997674E14}" type="presParOf" srcId="{EEA6541F-C27A-491F-A42D-60CEE0B7C87B}" destId="{E2C449E3-8257-401C-AC2B-0B4881F57F3F}" srcOrd="1" destOrd="0" presId="urn:microsoft.com/office/officeart/2005/8/layout/orgChart1"/>
    <dgm:cxn modelId="{3F12F3CB-06B2-4F51-A8C4-C7B5D863610A}" type="presParOf" srcId="{EEA6541F-C27A-491F-A42D-60CEE0B7C87B}" destId="{9C635FDD-188D-4ECA-A46A-61554E7DC79C}" srcOrd="2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BA1CE9-2ADC-48BB-A575-E41CBE87CF00}">
      <dsp:nvSpPr>
        <dsp:cNvPr id="0" name=""/>
        <dsp:cNvSpPr/>
      </dsp:nvSpPr>
      <dsp:spPr>
        <a:xfrm>
          <a:off x="4335388" y="4285360"/>
          <a:ext cx="153661" cy="5904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0495"/>
              </a:lnTo>
              <a:lnTo>
                <a:pt x="153661" y="59049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D58C35-5756-4BCC-A575-20C7DA6B571B}">
      <dsp:nvSpPr>
        <dsp:cNvPr id="0" name=""/>
        <dsp:cNvSpPr/>
      </dsp:nvSpPr>
      <dsp:spPr>
        <a:xfrm>
          <a:off x="4181726" y="4285360"/>
          <a:ext cx="153661" cy="590495"/>
        </a:xfrm>
        <a:custGeom>
          <a:avLst/>
          <a:gdLst/>
          <a:ahLst/>
          <a:cxnLst/>
          <a:rect l="0" t="0" r="0" b="0"/>
          <a:pathLst>
            <a:path>
              <a:moveTo>
                <a:pt x="153661" y="0"/>
              </a:moveTo>
              <a:lnTo>
                <a:pt x="153661" y="590495"/>
              </a:lnTo>
              <a:lnTo>
                <a:pt x="0" y="59049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76A5E-8CD4-4043-A418-A7E8538F5411}">
      <dsp:nvSpPr>
        <dsp:cNvPr id="0" name=""/>
        <dsp:cNvSpPr/>
      </dsp:nvSpPr>
      <dsp:spPr>
        <a:xfrm>
          <a:off x="2731646" y="1183288"/>
          <a:ext cx="315657" cy="27340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4049"/>
              </a:lnTo>
              <a:lnTo>
                <a:pt x="315657" y="273404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4ACA6F-76B2-4836-8D28-7C8985B6159B}">
      <dsp:nvSpPr>
        <dsp:cNvPr id="0" name=""/>
        <dsp:cNvSpPr/>
      </dsp:nvSpPr>
      <dsp:spPr>
        <a:xfrm>
          <a:off x="2577984" y="1183288"/>
          <a:ext cx="153661" cy="2734049"/>
        </a:xfrm>
        <a:custGeom>
          <a:avLst/>
          <a:gdLst/>
          <a:ahLst/>
          <a:cxnLst/>
          <a:rect l="0" t="0" r="0" b="0"/>
          <a:pathLst>
            <a:path>
              <a:moveTo>
                <a:pt x="153661" y="0"/>
              </a:moveTo>
              <a:lnTo>
                <a:pt x="153661" y="2734049"/>
              </a:lnTo>
              <a:lnTo>
                <a:pt x="0" y="273404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D6FA65-2522-463B-816C-03F08B3589AF}">
      <dsp:nvSpPr>
        <dsp:cNvPr id="0" name=""/>
        <dsp:cNvSpPr/>
      </dsp:nvSpPr>
      <dsp:spPr>
        <a:xfrm>
          <a:off x="2731646" y="1183288"/>
          <a:ext cx="153661" cy="16906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0681"/>
              </a:lnTo>
              <a:lnTo>
                <a:pt x="153661" y="169068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7A0EF7-EA05-4989-8854-6871EFB1F1A9}">
      <dsp:nvSpPr>
        <dsp:cNvPr id="0" name=""/>
        <dsp:cNvSpPr/>
      </dsp:nvSpPr>
      <dsp:spPr>
        <a:xfrm>
          <a:off x="2577984" y="1183288"/>
          <a:ext cx="153661" cy="1690681"/>
        </a:xfrm>
        <a:custGeom>
          <a:avLst/>
          <a:gdLst/>
          <a:ahLst/>
          <a:cxnLst/>
          <a:rect l="0" t="0" r="0" b="0"/>
          <a:pathLst>
            <a:path>
              <a:moveTo>
                <a:pt x="153661" y="0"/>
              </a:moveTo>
              <a:lnTo>
                <a:pt x="153661" y="1690681"/>
              </a:lnTo>
              <a:lnTo>
                <a:pt x="0" y="169068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EA848E-F745-48DC-BC4D-94F87A0E876C}">
      <dsp:nvSpPr>
        <dsp:cNvPr id="0" name=""/>
        <dsp:cNvSpPr/>
      </dsp:nvSpPr>
      <dsp:spPr>
        <a:xfrm>
          <a:off x="2731646" y="1183288"/>
          <a:ext cx="153661" cy="6473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7313"/>
              </a:lnTo>
              <a:lnTo>
                <a:pt x="153661" y="64731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7544EF-8F74-4F4E-807A-5F0DA4044F6B}">
      <dsp:nvSpPr>
        <dsp:cNvPr id="0" name=""/>
        <dsp:cNvSpPr/>
      </dsp:nvSpPr>
      <dsp:spPr>
        <a:xfrm>
          <a:off x="2577984" y="1183288"/>
          <a:ext cx="153661" cy="642359"/>
        </a:xfrm>
        <a:custGeom>
          <a:avLst/>
          <a:gdLst/>
          <a:ahLst/>
          <a:cxnLst/>
          <a:rect l="0" t="0" r="0" b="0"/>
          <a:pathLst>
            <a:path>
              <a:moveTo>
                <a:pt x="153661" y="0"/>
              </a:moveTo>
              <a:lnTo>
                <a:pt x="153661" y="642359"/>
              </a:lnTo>
              <a:lnTo>
                <a:pt x="0" y="64235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BF5B38-B01E-44B2-9779-EF00B5006E6C}">
      <dsp:nvSpPr>
        <dsp:cNvPr id="0" name=""/>
        <dsp:cNvSpPr/>
      </dsp:nvSpPr>
      <dsp:spPr>
        <a:xfrm>
          <a:off x="1270860" y="323845"/>
          <a:ext cx="2921571" cy="8594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Comisario(a) General</a:t>
          </a:r>
        </a:p>
      </dsp:txBody>
      <dsp:txXfrm>
        <a:off x="1270860" y="323845"/>
        <a:ext cx="2921571" cy="859442"/>
      </dsp:txXfrm>
    </dsp:sp>
    <dsp:sp modelId="{16AAF0CA-6CD6-47AA-8AB6-DCBF20F41BA5}">
      <dsp:nvSpPr>
        <dsp:cNvPr id="0" name=""/>
        <dsp:cNvSpPr/>
      </dsp:nvSpPr>
      <dsp:spPr>
        <a:xfrm>
          <a:off x="1815" y="1457625"/>
          <a:ext cx="2576169" cy="7360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la Academia y Centro de Capacitación Continua</a:t>
          </a:r>
        </a:p>
      </dsp:txBody>
      <dsp:txXfrm>
        <a:off x="1815" y="1457625"/>
        <a:ext cx="2576169" cy="736045"/>
      </dsp:txXfrm>
    </dsp:sp>
    <dsp:sp modelId="{3AF400D8-E83E-422C-8BAD-B5DAB885243F}">
      <dsp:nvSpPr>
        <dsp:cNvPr id="0" name=""/>
        <dsp:cNvSpPr/>
      </dsp:nvSpPr>
      <dsp:spPr>
        <a:xfrm>
          <a:off x="2885307" y="1462579"/>
          <a:ext cx="2576169" cy="7360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Comando, Control,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Comunicaciones y Cómputo</a:t>
          </a:r>
        </a:p>
      </dsp:txBody>
      <dsp:txXfrm>
        <a:off x="2885307" y="1462579"/>
        <a:ext cx="2576169" cy="736045"/>
      </dsp:txXfrm>
    </dsp:sp>
    <dsp:sp modelId="{990FC1FE-2F3E-4449-B0C0-644E01E26260}">
      <dsp:nvSpPr>
        <dsp:cNvPr id="0" name=""/>
        <dsp:cNvSpPr/>
      </dsp:nvSpPr>
      <dsp:spPr>
        <a:xfrm>
          <a:off x="1815" y="2505947"/>
          <a:ext cx="2576169" cy="7360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Prevención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Social del Delito</a:t>
          </a:r>
        </a:p>
      </dsp:txBody>
      <dsp:txXfrm>
        <a:off x="1815" y="2505947"/>
        <a:ext cx="2576169" cy="736045"/>
      </dsp:txXfrm>
    </dsp:sp>
    <dsp:sp modelId="{A2C57FEC-9BE4-4D2C-AE94-7ED30BF0747B}">
      <dsp:nvSpPr>
        <dsp:cNvPr id="0" name=""/>
        <dsp:cNvSpPr/>
      </dsp:nvSpPr>
      <dsp:spPr>
        <a:xfrm>
          <a:off x="2885307" y="2505947"/>
          <a:ext cx="2576169" cy="7360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Análisis, Información Y Tecnología</a:t>
          </a:r>
        </a:p>
      </dsp:txBody>
      <dsp:txXfrm>
        <a:off x="2885307" y="2505947"/>
        <a:ext cx="2576169" cy="736045"/>
      </dsp:txXfrm>
    </dsp:sp>
    <dsp:sp modelId="{0AF4A2FE-3782-4531-9578-5D68823CAAC2}">
      <dsp:nvSpPr>
        <dsp:cNvPr id="0" name=""/>
        <dsp:cNvSpPr/>
      </dsp:nvSpPr>
      <dsp:spPr>
        <a:xfrm>
          <a:off x="1815" y="3549315"/>
          <a:ext cx="2576169" cy="7360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Director(a)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Administrativo(a)</a:t>
          </a:r>
        </a:p>
      </dsp:txBody>
      <dsp:txXfrm>
        <a:off x="1815" y="3549315"/>
        <a:ext cx="2576169" cy="736045"/>
      </dsp:txXfrm>
    </dsp:sp>
    <dsp:sp modelId="{59235B3B-BC15-46C0-8CB8-24909E636BAF}">
      <dsp:nvSpPr>
        <dsp:cNvPr id="0" name=""/>
        <dsp:cNvSpPr/>
      </dsp:nvSpPr>
      <dsp:spPr>
        <a:xfrm>
          <a:off x="3047303" y="3549315"/>
          <a:ext cx="2576169" cy="7360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General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De Inspección</a:t>
          </a:r>
        </a:p>
      </dsp:txBody>
      <dsp:txXfrm>
        <a:off x="3047303" y="3549315"/>
        <a:ext cx="2576169" cy="736045"/>
      </dsp:txXfrm>
    </dsp:sp>
    <dsp:sp modelId="{3935AD09-B16F-4E8E-90C3-CD8A253D6F7F}">
      <dsp:nvSpPr>
        <dsp:cNvPr id="0" name=""/>
        <dsp:cNvSpPr/>
      </dsp:nvSpPr>
      <dsp:spPr>
        <a:xfrm>
          <a:off x="2293916" y="4592683"/>
          <a:ext cx="1887810" cy="5663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de Policía</a:t>
          </a:r>
        </a:p>
      </dsp:txBody>
      <dsp:txXfrm>
        <a:off x="2293916" y="4592683"/>
        <a:ext cx="1887810" cy="566344"/>
      </dsp:txXfrm>
    </dsp:sp>
    <dsp:sp modelId="{D7977FD6-0A2F-46D0-8DC3-97E3529CB754}">
      <dsp:nvSpPr>
        <dsp:cNvPr id="0" name=""/>
        <dsp:cNvSpPr/>
      </dsp:nvSpPr>
      <dsp:spPr>
        <a:xfrm>
          <a:off x="4489049" y="4592683"/>
          <a:ext cx="1887810" cy="5663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Director(a) de Tránsito</a:t>
          </a:r>
        </a:p>
      </dsp:txBody>
      <dsp:txXfrm>
        <a:off x="4489049" y="4592683"/>
        <a:ext cx="1887810" cy="56634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7541B4-6136-45CB-8770-663459A25598}">
      <dsp:nvSpPr>
        <dsp:cNvPr id="0" name=""/>
        <dsp:cNvSpPr/>
      </dsp:nvSpPr>
      <dsp:spPr>
        <a:xfrm>
          <a:off x="5384468" y="1967641"/>
          <a:ext cx="91440" cy="3822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226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3752563" y="819609"/>
          <a:ext cx="1677624" cy="3372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196"/>
              </a:lnTo>
              <a:lnTo>
                <a:pt x="1677624" y="178196"/>
              </a:lnTo>
              <a:lnTo>
                <a:pt x="1677624" y="33724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CAADBC-7242-4F4F-959F-BAD93FBF6928}">
      <dsp:nvSpPr>
        <dsp:cNvPr id="0" name=""/>
        <dsp:cNvSpPr/>
      </dsp:nvSpPr>
      <dsp:spPr>
        <a:xfrm>
          <a:off x="3148346" y="3160692"/>
          <a:ext cx="91440" cy="2539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393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AC130-DFD5-4289-858A-2D5CBBF9140D}">
      <dsp:nvSpPr>
        <dsp:cNvPr id="0" name=""/>
        <dsp:cNvSpPr/>
      </dsp:nvSpPr>
      <dsp:spPr>
        <a:xfrm>
          <a:off x="2012361" y="1967641"/>
          <a:ext cx="1181705" cy="382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3215"/>
              </a:lnTo>
              <a:lnTo>
                <a:pt x="1181705" y="223215"/>
              </a:lnTo>
              <a:lnTo>
                <a:pt x="1181705" y="38226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960077" y="1967641"/>
          <a:ext cx="1052283" cy="382265"/>
        </a:xfrm>
        <a:custGeom>
          <a:avLst/>
          <a:gdLst/>
          <a:ahLst/>
          <a:cxnLst/>
          <a:rect l="0" t="0" r="0" b="0"/>
          <a:pathLst>
            <a:path>
              <a:moveTo>
                <a:pt x="1052283" y="0"/>
              </a:moveTo>
              <a:lnTo>
                <a:pt x="1052283" y="223215"/>
              </a:lnTo>
              <a:lnTo>
                <a:pt x="0" y="223215"/>
              </a:lnTo>
              <a:lnTo>
                <a:pt x="0" y="38226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2012361" y="819609"/>
          <a:ext cx="1740202" cy="337247"/>
        </a:xfrm>
        <a:custGeom>
          <a:avLst/>
          <a:gdLst/>
          <a:ahLst/>
          <a:cxnLst/>
          <a:rect l="0" t="0" r="0" b="0"/>
          <a:pathLst>
            <a:path>
              <a:moveTo>
                <a:pt x="1740202" y="0"/>
              </a:moveTo>
              <a:lnTo>
                <a:pt x="1740202" y="178196"/>
              </a:lnTo>
              <a:lnTo>
                <a:pt x="0" y="178196"/>
              </a:lnTo>
              <a:lnTo>
                <a:pt x="0" y="33724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492560" y="8823"/>
          <a:ext cx="2520007" cy="8107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>
              <a:cs typeface="Arial" charset="0"/>
            </a:rPr>
            <a:t>Área de Reclusorios</a:t>
          </a:r>
          <a:endParaRPr lang="es-ES" sz="1200" b="0" kern="1200" dirty="0"/>
        </a:p>
      </dsp:txBody>
      <dsp:txXfrm>
        <a:off x="2492560" y="8823"/>
        <a:ext cx="2520007" cy="810785"/>
      </dsp:txXfrm>
    </dsp:sp>
    <dsp:sp modelId="{19FBE8A8-D4BA-45D1-97CD-FF1210CD856F}">
      <dsp:nvSpPr>
        <dsp:cNvPr id="0" name=""/>
        <dsp:cNvSpPr/>
      </dsp:nvSpPr>
      <dsp:spPr>
        <a:xfrm>
          <a:off x="1054416" y="1156856"/>
          <a:ext cx="1915888" cy="8107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>
              <a:cs typeface="Arial" charset="0"/>
            </a:rPr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>
              <a:cs typeface="Arial" charset="0"/>
            </a:rPr>
            <a:t>Reclusorios</a:t>
          </a:r>
        </a:p>
      </dsp:txBody>
      <dsp:txXfrm>
        <a:off x="1054416" y="1156856"/>
        <a:ext cx="1915888" cy="810785"/>
      </dsp:txXfrm>
    </dsp:sp>
    <dsp:sp modelId="{9EF5B1E7-4642-446F-802A-010E77A6D315}">
      <dsp:nvSpPr>
        <dsp:cNvPr id="0" name=""/>
        <dsp:cNvSpPr/>
      </dsp:nvSpPr>
      <dsp:spPr>
        <a:xfrm>
          <a:off x="2132" y="2349907"/>
          <a:ext cx="1915888" cy="8107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>
              <a:cs typeface="Arial" charset="0"/>
            </a:rPr>
            <a:t>Encargados(as)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>
              <a:cs typeface="Arial" charset="0"/>
            </a:rPr>
            <a:t>de Turno</a:t>
          </a:r>
        </a:p>
      </dsp:txBody>
      <dsp:txXfrm>
        <a:off x="2132" y="2349907"/>
        <a:ext cx="1915888" cy="810785"/>
      </dsp:txXfrm>
    </dsp:sp>
    <dsp:sp modelId="{16B5BDFF-F3F9-455E-9A06-4FDFC9DB382B}">
      <dsp:nvSpPr>
        <dsp:cNvPr id="0" name=""/>
        <dsp:cNvSpPr/>
      </dsp:nvSpPr>
      <dsp:spPr>
        <a:xfrm>
          <a:off x="2236122" y="2349907"/>
          <a:ext cx="1915888" cy="8107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>
              <a:cs typeface="Arial" charset="0"/>
            </a:rPr>
            <a:t>Supervisores(as)</a:t>
          </a:r>
        </a:p>
      </dsp:txBody>
      <dsp:txXfrm>
        <a:off x="2236122" y="2349907"/>
        <a:ext cx="1915888" cy="810785"/>
      </dsp:txXfrm>
    </dsp:sp>
    <dsp:sp modelId="{30FFB312-E2B7-4DAF-BC4F-35A9624DCD38}">
      <dsp:nvSpPr>
        <dsp:cNvPr id="0" name=""/>
        <dsp:cNvSpPr/>
      </dsp:nvSpPr>
      <dsp:spPr>
        <a:xfrm>
          <a:off x="2236122" y="3414627"/>
          <a:ext cx="1915888" cy="8107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>
              <a:cs typeface="Arial" charset="0"/>
            </a:rPr>
            <a:t>Custodios</a:t>
          </a:r>
        </a:p>
      </dsp:txBody>
      <dsp:txXfrm>
        <a:off x="2236122" y="3414627"/>
        <a:ext cx="1915888" cy="810785"/>
      </dsp:txXfrm>
    </dsp:sp>
    <dsp:sp modelId="{0E4A1FB2-B936-4A45-9B17-4DC72B6EC80F}">
      <dsp:nvSpPr>
        <dsp:cNvPr id="0" name=""/>
        <dsp:cNvSpPr/>
      </dsp:nvSpPr>
      <dsp:spPr>
        <a:xfrm>
          <a:off x="4472244" y="1156856"/>
          <a:ext cx="1915888" cy="8107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>
              <a:cs typeface="Arial" charset="0"/>
            </a:rPr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>
              <a:cs typeface="Arial" charset="0"/>
            </a:rPr>
            <a:t>Médicos(as)</a:t>
          </a:r>
        </a:p>
      </dsp:txBody>
      <dsp:txXfrm>
        <a:off x="4472244" y="1156856"/>
        <a:ext cx="1915888" cy="810785"/>
      </dsp:txXfrm>
    </dsp:sp>
    <dsp:sp modelId="{B651DCB6-AAF6-4973-9416-A5FBDCD184AD}">
      <dsp:nvSpPr>
        <dsp:cNvPr id="0" name=""/>
        <dsp:cNvSpPr/>
      </dsp:nvSpPr>
      <dsp:spPr>
        <a:xfrm>
          <a:off x="4472244" y="2349907"/>
          <a:ext cx="1915888" cy="8107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>
              <a:cs typeface="Arial" charset="0"/>
            </a:rPr>
            <a:t>Médicos(as)</a:t>
          </a:r>
        </a:p>
      </dsp:txBody>
      <dsp:txXfrm>
        <a:off x="4472244" y="2349907"/>
        <a:ext cx="1915888" cy="81078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2DBB68-6F0F-46A2-8851-30502E376B4D}">
      <dsp:nvSpPr>
        <dsp:cNvPr id="0" name=""/>
        <dsp:cNvSpPr/>
      </dsp:nvSpPr>
      <dsp:spPr>
        <a:xfrm>
          <a:off x="4837031" y="2269494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2859578" y="962039"/>
          <a:ext cx="2023172" cy="4714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868"/>
              </a:lnTo>
              <a:lnTo>
                <a:pt x="2023172" y="295868"/>
              </a:lnTo>
              <a:lnTo>
                <a:pt x="2023172" y="4714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2813858" y="2269494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813858" y="962039"/>
          <a:ext cx="91440" cy="4714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14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790685" y="2269494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36405" y="962039"/>
          <a:ext cx="2023172" cy="471432"/>
        </a:xfrm>
        <a:custGeom>
          <a:avLst/>
          <a:gdLst/>
          <a:ahLst/>
          <a:cxnLst/>
          <a:rect l="0" t="0" r="0" b="0"/>
          <a:pathLst>
            <a:path>
              <a:moveTo>
                <a:pt x="2023172" y="0"/>
              </a:moveTo>
              <a:lnTo>
                <a:pt x="2023172" y="295868"/>
              </a:lnTo>
              <a:lnTo>
                <a:pt x="0" y="295868"/>
              </a:lnTo>
              <a:lnTo>
                <a:pt x="0" y="4714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487976" y="126017"/>
          <a:ext cx="2743204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Coordinador(a) de Grupos de Apoyo</a:t>
          </a:r>
        </a:p>
      </dsp:txBody>
      <dsp:txXfrm>
        <a:off x="1487976" y="126017"/>
        <a:ext cx="2743204" cy="836021"/>
      </dsp:txXfrm>
    </dsp:sp>
    <dsp:sp modelId="{19FBE8A8-D4BA-45D1-97CD-FF1210CD856F}">
      <dsp:nvSpPr>
        <dsp:cNvPr id="0" name=""/>
        <dsp:cNvSpPr/>
      </dsp:nvSpPr>
      <dsp:spPr>
        <a:xfrm>
          <a:off x="383" y="1433472"/>
          <a:ext cx="1672043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Grupos de Reacción</a:t>
          </a:r>
        </a:p>
      </dsp:txBody>
      <dsp:txXfrm>
        <a:off x="383" y="1433472"/>
        <a:ext cx="1672043" cy="836021"/>
      </dsp:txXfrm>
    </dsp:sp>
    <dsp:sp modelId="{9EF5B1E7-4642-446F-802A-010E77A6D315}">
      <dsp:nvSpPr>
        <dsp:cNvPr id="0" name=""/>
        <dsp:cNvSpPr/>
      </dsp:nvSpPr>
      <dsp:spPr>
        <a:xfrm>
          <a:off x="383" y="2620623"/>
          <a:ext cx="1672043" cy="1151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3ero(a)</a:t>
          </a:r>
        </a:p>
      </dsp:txBody>
      <dsp:txXfrm>
        <a:off x="383" y="2620623"/>
        <a:ext cx="1672043" cy="1151996"/>
      </dsp:txXfrm>
    </dsp:sp>
    <dsp:sp modelId="{0E4A1FB2-B936-4A45-9B17-4DC72B6EC80F}">
      <dsp:nvSpPr>
        <dsp:cNvPr id="0" name=""/>
        <dsp:cNvSpPr/>
      </dsp:nvSpPr>
      <dsp:spPr>
        <a:xfrm>
          <a:off x="2023556" y="1433472"/>
          <a:ext cx="1672043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Grupo Residencial</a:t>
          </a:r>
        </a:p>
      </dsp:txBody>
      <dsp:txXfrm>
        <a:off x="2023556" y="1433472"/>
        <a:ext cx="1672043" cy="836021"/>
      </dsp:txXfrm>
    </dsp:sp>
    <dsp:sp modelId="{B651DCB6-AAF6-4973-9416-A5FBDCD184AD}">
      <dsp:nvSpPr>
        <dsp:cNvPr id="0" name=""/>
        <dsp:cNvSpPr/>
      </dsp:nvSpPr>
      <dsp:spPr>
        <a:xfrm>
          <a:off x="2023556" y="2620623"/>
          <a:ext cx="1672043" cy="1151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3ero(a)</a:t>
          </a:r>
          <a:endParaRPr lang="es-ES" sz="1200" kern="1200" dirty="0"/>
        </a:p>
      </dsp:txBody>
      <dsp:txXfrm>
        <a:off x="2023556" y="2620623"/>
        <a:ext cx="1672043" cy="1151996"/>
      </dsp:txXfrm>
    </dsp:sp>
    <dsp:sp modelId="{D43A949E-161F-4CB6-8E08-C22964D4E9ED}">
      <dsp:nvSpPr>
        <dsp:cNvPr id="0" name=""/>
        <dsp:cNvSpPr/>
      </dsp:nvSpPr>
      <dsp:spPr>
        <a:xfrm>
          <a:off x="4046729" y="1433472"/>
          <a:ext cx="1672043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Grupo Turístico</a:t>
          </a:r>
        </a:p>
      </dsp:txBody>
      <dsp:txXfrm>
        <a:off x="4046729" y="1433472"/>
        <a:ext cx="1672043" cy="836021"/>
      </dsp:txXfrm>
    </dsp:sp>
    <dsp:sp modelId="{DD8A29F5-D042-4749-8AE9-1CA72A60AD2C}">
      <dsp:nvSpPr>
        <dsp:cNvPr id="0" name=""/>
        <dsp:cNvSpPr/>
      </dsp:nvSpPr>
      <dsp:spPr>
        <a:xfrm>
          <a:off x="4046729" y="2620623"/>
          <a:ext cx="1672043" cy="1151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3ero(a)</a:t>
          </a:r>
          <a:endParaRPr lang="es-ES" sz="1200" kern="1200" dirty="0"/>
        </a:p>
      </dsp:txBody>
      <dsp:txXfrm>
        <a:off x="4046729" y="2620623"/>
        <a:ext cx="1672043" cy="115199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E1E1A9-D3F0-437E-B2D3-0DEAB5A745E9}">
      <dsp:nvSpPr>
        <dsp:cNvPr id="0" name=""/>
        <dsp:cNvSpPr/>
      </dsp:nvSpPr>
      <dsp:spPr>
        <a:xfrm>
          <a:off x="2728653" y="782369"/>
          <a:ext cx="322624" cy="5665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6588"/>
              </a:lnTo>
              <a:lnTo>
                <a:pt x="322624" y="56658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AE1FFF-2779-43AE-B3E9-186655E4831E}">
      <dsp:nvSpPr>
        <dsp:cNvPr id="0" name=""/>
        <dsp:cNvSpPr/>
      </dsp:nvSpPr>
      <dsp:spPr>
        <a:xfrm>
          <a:off x="2728653" y="782369"/>
          <a:ext cx="325198" cy="12806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0631"/>
              </a:lnTo>
              <a:lnTo>
                <a:pt x="325198" y="128063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325957" y="782369"/>
          <a:ext cx="402695" cy="562993"/>
        </a:xfrm>
        <a:custGeom>
          <a:avLst/>
          <a:gdLst/>
          <a:ahLst/>
          <a:cxnLst/>
          <a:rect l="0" t="0" r="0" b="0"/>
          <a:pathLst>
            <a:path>
              <a:moveTo>
                <a:pt x="402695" y="0"/>
              </a:moveTo>
              <a:lnTo>
                <a:pt x="402695" y="562993"/>
              </a:lnTo>
              <a:lnTo>
                <a:pt x="0" y="56299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E8CE8-58BD-46BC-B1AE-49AE4CE01AF1}">
      <dsp:nvSpPr>
        <dsp:cNvPr id="0" name=""/>
        <dsp:cNvSpPr/>
      </dsp:nvSpPr>
      <dsp:spPr>
        <a:xfrm>
          <a:off x="2728653" y="782369"/>
          <a:ext cx="1894930" cy="19372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4260"/>
              </a:lnTo>
              <a:lnTo>
                <a:pt x="1894930" y="1794260"/>
              </a:lnTo>
              <a:lnTo>
                <a:pt x="1894930" y="193726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4E81A2-F423-48BB-AE5D-D4644231CFD5}">
      <dsp:nvSpPr>
        <dsp:cNvPr id="0" name=""/>
        <dsp:cNvSpPr/>
      </dsp:nvSpPr>
      <dsp:spPr>
        <a:xfrm>
          <a:off x="2675333" y="3402892"/>
          <a:ext cx="91440" cy="2242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25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2675333" y="782369"/>
          <a:ext cx="91440" cy="1948925"/>
        </a:xfrm>
        <a:custGeom>
          <a:avLst/>
          <a:gdLst/>
          <a:ahLst/>
          <a:cxnLst/>
          <a:rect l="0" t="0" r="0" b="0"/>
          <a:pathLst>
            <a:path>
              <a:moveTo>
                <a:pt x="53319" y="0"/>
              </a:moveTo>
              <a:lnTo>
                <a:pt x="53319" y="1805918"/>
              </a:lnTo>
              <a:lnTo>
                <a:pt x="45720" y="1805918"/>
              </a:lnTo>
              <a:lnTo>
                <a:pt x="45720" y="194892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80465" y="782369"/>
          <a:ext cx="1848187" cy="1937267"/>
        </a:xfrm>
        <a:custGeom>
          <a:avLst/>
          <a:gdLst/>
          <a:ahLst/>
          <a:cxnLst/>
          <a:rect l="0" t="0" r="0" b="0"/>
          <a:pathLst>
            <a:path>
              <a:moveTo>
                <a:pt x="1848187" y="0"/>
              </a:moveTo>
              <a:lnTo>
                <a:pt x="1848187" y="1794260"/>
              </a:lnTo>
              <a:lnTo>
                <a:pt x="0" y="1794260"/>
              </a:lnTo>
              <a:lnTo>
                <a:pt x="0" y="193726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648654" y="111"/>
          <a:ext cx="2159998" cy="7822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Director(a) de Tránsito</a:t>
          </a:r>
        </a:p>
      </dsp:txBody>
      <dsp:txXfrm>
        <a:off x="1648654" y="111"/>
        <a:ext cx="2159998" cy="782257"/>
      </dsp:txXfrm>
    </dsp:sp>
    <dsp:sp modelId="{19FBE8A8-D4BA-45D1-97CD-FF1210CD856F}">
      <dsp:nvSpPr>
        <dsp:cNvPr id="0" name=""/>
        <dsp:cNvSpPr/>
      </dsp:nvSpPr>
      <dsp:spPr>
        <a:xfrm>
          <a:off x="76007" y="2719636"/>
          <a:ext cx="1608915" cy="6715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 Operativo(a)</a:t>
          </a:r>
        </a:p>
      </dsp:txBody>
      <dsp:txXfrm>
        <a:off x="76007" y="2719636"/>
        <a:ext cx="1608915" cy="671597"/>
      </dsp:txXfrm>
    </dsp:sp>
    <dsp:sp modelId="{7C576A7F-97E5-41B2-A453-F3F548F4D3EA}">
      <dsp:nvSpPr>
        <dsp:cNvPr id="0" name=""/>
        <dsp:cNvSpPr/>
      </dsp:nvSpPr>
      <dsp:spPr>
        <a:xfrm>
          <a:off x="1916595" y="2731295"/>
          <a:ext cx="1608915" cy="6715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Supervisores(as)</a:t>
          </a:r>
        </a:p>
      </dsp:txBody>
      <dsp:txXfrm>
        <a:off x="1916595" y="2731295"/>
        <a:ext cx="1608915" cy="671597"/>
      </dsp:txXfrm>
    </dsp:sp>
    <dsp:sp modelId="{DD04B8BE-60D5-4A74-AD7F-70C202E3C8F6}">
      <dsp:nvSpPr>
        <dsp:cNvPr id="0" name=""/>
        <dsp:cNvSpPr/>
      </dsp:nvSpPr>
      <dsp:spPr>
        <a:xfrm>
          <a:off x="1917937" y="3627148"/>
          <a:ext cx="1606232" cy="6424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Supervisores(as)</a:t>
          </a:r>
        </a:p>
      </dsp:txBody>
      <dsp:txXfrm>
        <a:off x="1917937" y="3627148"/>
        <a:ext cx="1606232" cy="642491"/>
      </dsp:txXfrm>
    </dsp:sp>
    <dsp:sp modelId="{E7E93CC8-31BA-44DD-A6A0-484A2EAAE5EA}">
      <dsp:nvSpPr>
        <dsp:cNvPr id="0" name=""/>
        <dsp:cNvSpPr/>
      </dsp:nvSpPr>
      <dsp:spPr>
        <a:xfrm>
          <a:off x="3819125" y="2719636"/>
          <a:ext cx="1608915" cy="6715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Accidentes</a:t>
          </a:r>
        </a:p>
      </dsp:txBody>
      <dsp:txXfrm>
        <a:off x="3819125" y="2719636"/>
        <a:ext cx="1608915" cy="671597"/>
      </dsp:txXfrm>
    </dsp:sp>
    <dsp:sp modelId="{D626C255-1536-4EB0-A4A3-D107C591C8D4}">
      <dsp:nvSpPr>
        <dsp:cNvPr id="0" name=""/>
        <dsp:cNvSpPr/>
      </dsp:nvSpPr>
      <dsp:spPr>
        <a:xfrm>
          <a:off x="646968" y="1093512"/>
          <a:ext cx="1678989" cy="5036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Administrativo(a)</a:t>
          </a:r>
        </a:p>
      </dsp:txBody>
      <dsp:txXfrm>
        <a:off x="646968" y="1093512"/>
        <a:ext cx="1678989" cy="503699"/>
      </dsp:txXfrm>
    </dsp:sp>
    <dsp:sp modelId="{C449438F-BAE6-4184-81D6-38A20A4ED509}">
      <dsp:nvSpPr>
        <dsp:cNvPr id="0" name=""/>
        <dsp:cNvSpPr/>
      </dsp:nvSpPr>
      <dsp:spPr>
        <a:xfrm>
          <a:off x="3053852" y="1811151"/>
          <a:ext cx="1678989" cy="5036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</a:rPr>
            <a:t>Auxiliar Administrativo(a)</a:t>
          </a:r>
        </a:p>
      </dsp:txBody>
      <dsp:txXfrm>
        <a:off x="3053852" y="1811151"/>
        <a:ext cx="1678989" cy="503699"/>
      </dsp:txXfrm>
    </dsp:sp>
    <dsp:sp modelId="{435477FB-F2EE-46B0-8DEB-FBFA50948880}">
      <dsp:nvSpPr>
        <dsp:cNvPr id="0" name=""/>
        <dsp:cNvSpPr/>
      </dsp:nvSpPr>
      <dsp:spPr>
        <a:xfrm>
          <a:off x="3051277" y="1097108"/>
          <a:ext cx="1678989" cy="5036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solidFill>
                <a:schemeClr val="tx1"/>
              </a:solidFill>
            </a:rPr>
            <a:t>Secretaria(o)</a:t>
          </a:r>
        </a:p>
      </dsp:txBody>
      <dsp:txXfrm>
        <a:off x="3051277" y="1097108"/>
        <a:ext cx="1678989" cy="50369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727F79-B911-4252-985C-BCFF780A8669}">
      <dsp:nvSpPr>
        <dsp:cNvPr id="0" name=""/>
        <dsp:cNvSpPr/>
      </dsp:nvSpPr>
      <dsp:spPr>
        <a:xfrm>
          <a:off x="1126127" y="849640"/>
          <a:ext cx="91440" cy="475130"/>
        </a:xfrm>
        <a:custGeom>
          <a:avLst/>
          <a:gdLst/>
          <a:ahLst/>
          <a:cxnLst/>
          <a:rect l="0" t="0" r="0" b="0"/>
          <a:pathLst>
            <a:path>
              <a:moveTo>
                <a:pt x="46798" y="0"/>
              </a:moveTo>
              <a:lnTo>
                <a:pt x="46798" y="228875"/>
              </a:lnTo>
              <a:lnTo>
                <a:pt x="45720" y="228875"/>
              </a:lnTo>
              <a:lnTo>
                <a:pt x="45720" y="47513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39C97E-3E87-43E7-8584-0204075A8D58}">
      <dsp:nvSpPr>
        <dsp:cNvPr id="0" name=""/>
        <dsp:cNvSpPr/>
      </dsp:nvSpPr>
      <dsp:spPr>
        <a:xfrm>
          <a:off x="286" y="53242"/>
          <a:ext cx="2345279" cy="7963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Administrativo(a)</a:t>
          </a:r>
        </a:p>
      </dsp:txBody>
      <dsp:txXfrm>
        <a:off x="286" y="53242"/>
        <a:ext cx="2345279" cy="796398"/>
      </dsp:txXfrm>
    </dsp:sp>
    <dsp:sp modelId="{56C82615-A5B3-49EE-B6D8-D98CEFF3B425}">
      <dsp:nvSpPr>
        <dsp:cNvPr id="0" name=""/>
        <dsp:cNvSpPr/>
      </dsp:nvSpPr>
      <dsp:spPr>
        <a:xfrm>
          <a:off x="146444" y="1324770"/>
          <a:ext cx="2050806" cy="9955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 Administrativos(as)</a:t>
          </a:r>
        </a:p>
      </dsp:txBody>
      <dsp:txXfrm>
        <a:off x="146444" y="1324770"/>
        <a:ext cx="2050806" cy="99550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2A18E3-74CE-4F88-9314-AFECBED32844}">
      <dsp:nvSpPr>
        <dsp:cNvPr id="0" name=""/>
        <dsp:cNvSpPr/>
      </dsp:nvSpPr>
      <dsp:spPr>
        <a:xfrm>
          <a:off x="7822089" y="1473560"/>
          <a:ext cx="91440" cy="2916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160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DE86BD-616E-48B5-9358-B516D1250E27}">
      <dsp:nvSpPr>
        <dsp:cNvPr id="0" name=""/>
        <dsp:cNvSpPr/>
      </dsp:nvSpPr>
      <dsp:spPr>
        <a:xfrm>
          <a:off x="4502392" y="719999"/>
          <a:ext cx="3365417" cy="5329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4034"/>
              </a:lnTo>
              <a:lnTo>
                <a:pt x="3365417" y="394034"/>
              </a:lnTo>
              <a:lnTo>
                <a:pt x="3365417" y="53297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D9C977-4C61-45E6-8B8B-FD2656EEC8A1}">
      <dsp:nvSpPr>
        <dsp:cNvPr id="0" name=""/>
        <dsp:cNvSpPr/>
      </dsp:nvSpPr>
      <dsp:spPr>
        <a:xfrm>
          <a:off x="4984144" y="3161101"/>
          <a:ext cx="877268" cy="2778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941"/>
              </a:lnTo>
              <a:lnTo>
                <a:pt x="877268" y="138941"/>
              </a:lnTo>
              <a:lnTo>
                <a:pt x="877268" y="27788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5BE302-AF4B-4D1B-AF8E-3B42BE99FCC0}">
      <dsp:nvSpPr>
        <dsp:cNvPr id="0" name=""/>
        <dsp:cNvSpPr/>
      </dsp:nvSpPr>
      <dsp:spPr>
        <a:xfrm>
          <a:off x="4106876" y="3161101"/>
          <a:ext cx="877268" cy="277882"/>
        </a:xfrm>
        <a:custGeom>
          <a:avLst/>
          <a:gdLst/>
          <a:ahLst/>
          <a:cxnLst/>
          <a:rect l="0" t="0" r="0" b="0"/>
          <a:pathLst>
            <a:path>
              <a:moveTo>
                <a:pt x="877268" y="0"/>
              </a:moveTo>
              <a:lnTo>
                <a:pt x="877268" y="138941"/>
              </a:lnTo>
              <a:lnTo>
                <a:pt x="0" y="138941"/>
              </a:lnTo>
              <a:lnTo>
                <a:pt x="0" y="27788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4938424" y="2071974"/>
          <a:ext cx="91440" cy="2916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160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4502392" y="719999"/>
          <a:ext cx="481752" cy="5329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4034"/>
              </a:lnTo>
              <a:lnTo>
                <a:pt x="481752" y="394034"/>
              </a:lnTo>
              <a:lnTo>
                <a:pt x="481752" y="53297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3296948" y="719999"/>
          <a:ext cx="1205443" cy="532975"/>
        </a:xfrm>
        <a:custGeom>
          <a:avLst/>
          <a:gdLst/>
          <a:ahLst/>
          <a:cxnLst/>
          <a:rect l="0" t="0" r="0" b="0"/>
          <a:pathLst>
            <a:path>
              <a:moveTo>
                <a:pt x="1205443" y="0"/>
              </a:moveTo>
              <a:lnTo>
                <a:pt x="1205443" y="394034"/>
              </a:lnTo>
              <a:lnTo>
                <a:pt x="0" y="394034"/>
              </a:lnTo>
              <a:lnTo>
                <a:pt x="0" y="53297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605C2D-3F84-4315-930B-3BEA073D3444}">
      <dsp:nvSpPr>
        <dsp:cNvPr id="0" name=""/>
        <dsp:cNvSpPr/>
      </dsp:nvSpPr>
      <dsp:spPr>
        <a:xfrm>
          <a:off x="1527896" y="2071974"/>
          <a:ext cx="832992" cy="2916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663"/>
              </a:lnTo>
              <a:lnTo>
                <a:pt x="832992" y="152663"/>
              </a:lnTo>
              <a:lnTo>
                <a:pt x="832992" y="29160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1D0808-8BA9-4B1A-BF10-4B812D7B5CBF}">
      <dsp:nvSpPr>
        <dsp:cNvPr id="0" name=""/>
        <dsp:cNvSpPr/>
      </dsp:nvSpPr>
      <dsp:spPr>
        <a:xfrm>
          <a:off x="694903" y="2071974"/>
          <a:ext cx="832992" cy="291604"/>
        </a:xfrm>
        <a:custGeom>
          <a:avLst/>
          <a:gdLst/>
          <a:ahLst/>
          <a:cxnLst/>
          <a:rect l="0" t="0" r="0" b="0"/>
          <a:pathLst>
            <a:path>
              <a:moveTo>
                <a:pt x="832992" y="0"/>
              </a:moveTo>
              <a:lnTo>
                <a:pt x="832992" y="152663"/>
              </a:lnTo>
              <a:lnTo>
                <a:pt x="0" y="152663"/>
              </a:lnTo>
              <a:lnTo>
                <a:pt x="0" y="29160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527896" y="719999"/>
          <a:ext cx="2974496" cy="532975"/>
        </a:xfrm>
        <a:custGeom>
          <a:avLst/>
          <a:gdLst/>
          <a:ahLst/>
          <a:cxnLst/>
          <a:rect l="0" t="0" r="0" b="0"/>
          <a:pathLst>
            <a:path>
              <a:moveTo>
                <a:pt x="2974496" y="0"/>
              </a:moveTo>
              <a:lnTo>
                <a:pt x="2974496" y="394034"/>
              </a:lnTo>
              <a:lnTo>
                <a:pt x="0" y="394034"/>
              </a:lnTo>
              <a:lnTo>
                <a:pt x="0" y="53297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411485" y="0"/>
          <a:ext cx="2181813" cy="719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 Operativo(a)</a:t>
          </a:r>
        </a:p>
      </dsp:txBody>
      <dsp:txXfrm>
        <a:off x="3411485" y="0"/>
        <a:ext cx="2181813" cy="719999"/>
      </dsp:txXfrm>
    </dsp:sp>
    <dsp:sp modelId="{19FBE8A8-D4BA-45D1-97CD-FF1210CD856F}">
      <dsp:nvSpPr>
        <dsp:cNvPr id="0" name=""/>
        <dsp:cNvSpPr/>
      </dsp:nvSpPr>
      <dsp:spPr>
        <a:xfrm>
          <a:off x="830060" y="1252975"/>
          <a:ext cx="1395670" cy="8189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Control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Vehicular</a:t>
          </a:r>
        </a:p>
      </dsp:txBody>
      <dsp:txXfrm>
        <a:off x="830060" y="1252975"/>
        <a:ext cx="1395670" cy="818998"/>
      </dsp:txXfrm>
    </dsp:sp>
    <dsp:sp modelId="{9EF5B1E7-4642-446F-802A-010E77A6D315}">
      <dsp:nvSpPr>
        <dsp:cNvPr id="0" name=""/>
        <dsp:cNvSpPr/>
      </dsp:nvSpPr>
      <dsp:spPr>
        <a:xfrm>
          <a:off x="852" y="2363578"/>
          <a:ext cx="1388102" cy="797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Ayudante General</a:t>
          </a:r>
        </a:p>
      </dsp:txBody>
      <dsp:txXfrm>
        <a:off x="852" y="2363578"/>
        <a:ext cx="1388102" cy="797522"/>
      </dsp:txXfrm>
    </dsp:sp>
    <dsp:sp modelId="{64A0A79D-6428-46F7-8612-283E09E77783}">
      <dsp:nvSpPr>
        <dsp:cNvPr id="0" name=""/>
        <dsp:cNvSpPr/>
      </dsp:nvSpPr>
      <dsp:spPr>
        <a:xfrm>
          <a:off x="1666837" y="2363578"/>
          <a:ext cx="1388102" cy="797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Secretaria(o)</a:t>
          </a:r>
        </a:p>
      </dsp:txBody>
      <dsp:txXfrm>
        <a:off x="1666837" y="2363578"/>
        <a:ext cx="1388102" cy="797522"/>
      </dsp:txXfrm>
    </dsp:sp>
    <dsp:sp modelId="{0E4A1FB2-B936-4A45-9B17-4DC72B6EC80F}">
      <dsp:nvSpPr>
        <dsp:cNvPr id="0" name=""/>
        <dsp:cNvSpPr/>
      </dsp:nvSpPr>
      <dsp:spPr>
        <a:xfrm>
          <a:off x="2599113" y="1252975"/>
          <a:ext cx="1395670" cy="8189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Despliegue Operativo</a:t>
          </a:r>
        </a:p>
      </dsp:txBody>
      <dsp:txXfrm>
        <a:off x="2599113" y="1252975"/>
        <a:ext cx="1395670" cy="818998"/>
      </dsp:txXfrm>
    </dsp:sp>
    <dsp:sp modelId="{D43A949E-161F-4CB6-8E08-C22964D4E9ED}">
      <dsp:nvSpPr>
        <dsp:cNvPr id="0" name=""/>
        <dsp:cNvSpPr/>
      </dsp:nvSpPr>
      <dsp:spPr>
        <a:xfrm>
          <a:off x="4286309" y="1252975"/>
          <a:ext cx="1395670" cy="8189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Control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Infracciones</a:t>
          </a:r>
        </a:p>
      </dsp:txBody>
      <dsp:txXfrm>
        <a:off x="4286309" y="1252975"/>
        <a:ext cx="1395670" cy="818998"/>
      </dsp:txXfrm>
    </dsp:sp>
    <dsp:sp modelId="{DD8A29F5-D042-4749-8AE9-1CA72A60AD2C}">
      <dsp:nvSpPr>
        <dsp:cNvPr id="0" name=""/>
        <dsp:cNvSpPr/>
      </dsp:nvSpPr>
      <dsp:spPr>
        <a:xfrm>
          <a:off x="4322519" y="2363578"/>
          <a:ext cx="1323249" cy="797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 de Turno</a:t>
          </a:r>
        </a:p>
      </dsp:txBody>
      <dsp:txXfrm>
        <a:off x="4322519" y="2363578"/>
        <a:ext cx="1323249" cy="797522"/>
      </dsp:txXfrm>
    </dsp:sp>
    <dsp:sp modelId="{2A510A22-CF32-47FD-BC41-4E00F3C4B7C0}">
      <dsp:nvSpPr>
        <dsp:cNvPr id="0" name=""/>
        <dsp:cNvSpPr/>
      </dsp:nvSpPr>
      <dsp:spPr>
        <a:xfrm>
          <a:off x="3368549" y="3438983"/>
          <a:ext cx="1476653" cy="797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 Administrativos(as)</a:t>
          </a:r>
        </a:p>
      </dsp:txBody>
      <dsp:txXfrm>
        <a:off x="3368549" y="3438983"/>
        <a:ext cx="1476653" cy="797522"/>
      </dsp:txXfrm>
    </dsp:sp>
    <dsp:sp modelId="{83C8473F-7947-469A-8BD8-E08ABA2CC636}">
      <dsp:nvSpPr>
        <dsp:cNvPr id="0" name=""/>
        <dsp:cNvSpPr/>
      </dsp:nvSpPr>
      <dsp:spPr>
        <a:xfrm>
          <a:off x="5123085" y="3438983"/>
          <a:ext cx="1476653" cy="797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</a:rPr>
            <a:t>Telefonista</a:t>
          </a:r>
        </a:p>
      </dsp:txBody>
      <dsp:txXfrm>
        <a:off x="5123085" y="3438983"/>
        <a:ext cx="1476653" cy="797522"/>
      </dsp:txXfrm>
    </dsp:sp>
    <dsp:sp modelId="{AFB692BE-9D0D-4F9A-8D36-D70DF0DFE559}">
      <dsp:nvSpPr>
        <dsp:cNvPr id="0" name=""/>
        <dsp:cNvSpPr/>
      </dsp:nvSpPr>
      <dsp:spPr>
        <a:xfrm>
          <a:off x="7206184" y="1252975"/>
          <a:ext cx="1323249" cy="2205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AUXILIO VIAL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7206184" y="1252975"/>
        <a:ext cx="1323249" cy="220585"/>
      </dsp:txXfrm>
    </dsp:sp>
    <dsp:sp modelId="{3C6F2E7D-78C5-450F-8950-5C508C058C03}">
      <dsp:nvSpPr>
        <dsp:cNvPr id="0" name=""/>
        <dsp:cNvSpPr/>
      </dsp:nvSpPr>
      <dsp:spPr>
        <a:xfrm>
          <a:off x="6768480" y="1765165"/>
          <a:ext cx="2198658" cy="18322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 Área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Ayudante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Ayudante de Auxilio Vial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Operador(a) Conmutador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Mecánicos(as) de Auxilio Vial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</a:t>
          </a:r>
          <a:endParaRPr lang="es-MX" sz="1200" kern="1200" dirty="0" smtClean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Mecánicos(as)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Auxiliares Viales</a:t>
          </a:r>
        </a:p>
      </dsp:txBody>
      <dsp:txXfrm>
        <a:off x="6768480" y="1765165"/>
        <a:ext cx="2198658" cy="1832211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E24130-B5F4-4146-AC22-BA2B9859ABA5}">
      <dsp:nvSpPr>
        <dsp:cNvPr id="0" name=""/>
        <dsp:cNvSpPr/>
      </dsp:nvSpPr>
      <dsp:spPr>
        <a:xfrm>
          <a:off x="4288319" y="613741"/>
          <a:ext cx="211680" cy="1188230"/>
        </a:xfrm>
        <a:custGeom>
          <a:avLst/>
          <a:gdLst/>
          <a:ahLst/>
          <a:cxnLst/>
          <a:rect l="0" t="0" r="0" b="0"/>
          <a:pathLst>
            <a:path>
              <a:moveTo>
                <a:pt x="211680" y="0"/>
              </a:moveTo>
              <a:lnTo>
                <a:pt x="211680" y="1188230"/>
              </a:lnTo>
              <a:lnTo>
                <a:pt x="0" y="118823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443022-3FBE-4AB6-B42B-2CDBC286AB36}">
      <dsp:nvSpPr>
        <dsp:cNvPr id="0" name=""/>
        <dsp:cNvSpPr/>
      </dsp:nvSpPr>
      <dsp:spPr>
        <a:xfrm>
          <a:off x="4499999" y="613741"/>
          <a:ext cx="158423" cy="4722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2287"/>
              </a:lnTo>
              <a:lnTo>
                <a:pt x="158423" y="47228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25149F-7D37-4084-B609-C3E87F852DCC}">
      <dsp:nvSpPr>
        <dsp:cNvPr id="0" name=""/>
        <dsp:cNvSpPr/>
      </dsp:nvSpPr>
      <dsp:spPr>
        <a:xfrm>
          <a:off x="4288905" y="613741"/>
          <a:ext cx="211094" cy="482969"/>
        </a:xfrm>
        <a:custGeom>
          <a:avLst/>
          <a:gdLst/>
          <a:ahLst/>
          <a:cxnLst/>
          <a:rect l="0" t="0" r="0" b="0"/>
          <a:pathLst>
            <a:path>
              <a:moveTo>
                <a:pt x="211094" y="0"/>
              </a:moveTo>
              <a:lnTo>
                <a:pt x="211094" y="482969"/>
              </a:lnTo>
              <a:lnTo>
                <a:pt x="0" y="48296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C90B9C-F59B-4A2D-9A97-3090737CE223}">
      <dsp:nvSpPr>
        <dsp:cNvPr id="0" name=""/>
        <dsp:cNvSpPr/>
      </dsp:nvSpPr>
      <dsp:spPr>
        <a:xfrm>
          <a:off x="8534821" y="3607216"/>
          <a:ext cx="91440" cy="1706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06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56C906-0C7C-4B08-87F6-3A626DA4A7D9}">
      <dsp:nvSpPr>
        <dsp:cNvPr id="0" name=""/>
        <dsp:cNvSpPr/>
      </dsp:nvSpPr>
      <dsp:spPr>
        <a:xfrm>
          <a:off x="8070409" y="2795593"/>
          <a:ext cx="510131" cy="1967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873"/>
              </a:lnTo>
              <a:lnTo>
                <a:pt x="510131" y="104873"/>
              </a:lnTo>
              <a:lnTo>
                <a:pt x="510131" y="19672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EB2F7-64B3-4CE7-8CA6-E4DBF06E9178}">
      <dsp:nvSpPr>
        <dsp:cNvPr id="0" name=""/>
        <dsp:cNvSpPr/>
      </dsp:nvSpPr>
      <dsp:spPr>
        <a:xfrm>
          <a:off x="7514558" y="3607216"/>
          <a:ext cx="91440" cy="1706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06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906972-4194-4A69-A73F-CECE2D81D813}">
      <dsp:nvSpPr>
        <dsp:cNvPr id="0" name=""/>
        <dsp:cNvSpPr/>
      </dsp:nvSpPr>
      <dsp:spPr>
        <a:xfrm>
          <a:off x="7560278" y="2795593"/>
          <a:ext cx="510131" cy="196726"/>
        </a:xfrm>
        <a:custGeom>
          <a:avLst/>
          <a:gdLst/>
          <a:ahLst/>
          <a:cxnLst/>
          <a:rect l="0" t="0" r="0" b="0"/>
          <a:pathLst>
            <a:path>
              <a:moveTo>
                <a:pt x="510131" y="0"/>
              </a:moveTo>
              <a:lnTo>
                <a:pt x="510131" y="104873"/>
              </a:lnTo>
              <a:lnTo>
                <a:pt x="0" y="104873"/>
              </a:lnTo>
              <a:lnTo>
                <a:pt x="0" y="19672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8FA653-8E6D-4E80-A4B9-FB6A47049AEA}">
      <dsp:nvSpPr>
        <dsp:cNvPr id="0" name=""/>
        <dsp:cNvSpPr/>
      </dsp:nvSpPr>
      <dsp:spPr>
        <a:xfrm>
          <a:off x="4499999" y="613741"/>
          <a:ext cx="3570409" cy="1637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5204"/>
              </a:lnTo>
              <a:lnTo>
                <a:pt x="3570409" y="1545204"/>
              </a:lnTo>
              <a:lnTo>
                <a:pt x="3570409" y="163705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603954-61F1-4518-ACBE-8BF20B9DEDAF}">
      <dsp:nvSpPr>
        <dsp:cNvPr id="0" name=""/>
        <dsp:cNvSpPr/>
      </dsp:nvSpPr>
      <dsp:spPr>
        <a:xfrm>
          <a:off x="6494294" y="3607216"/>
          <a:ext cx="91440" cy="1706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06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E98DC3-7C10-4F2B-A09D-A1131547CFC5}">
      <dsp:nvSpPr>
        <dsp:cNvPr id="0" name=""/>
        <dsp:cNvSpPr/>
      </dsp:nvSpPr>
      <dsp:spPr>
        <a:xfrm>
          <a:off x="6029883" y="2795593"/>
          <a:ext cx="510131" cy="1967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873"/>
              </a:lnTo>
              <a:lnTo>
                <a:pt x="510131" y="104873"/>
              </a:lnTo>
              <a:lnTo>
                <a:pt x="510131" y="19672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371928-2C02-487F-A3A3-7A60ADF31718}">
      <dsp:nvSpPr>
        <dsp:cNvPr id="0" name=""/>
        <dsp:cNvSpPr/>
      </dsp:nvSpPr>
      <dsp:spPr>
        <a:xfrm>
          <a:off x="5474031" y="3607216"/>
          <a:ext cx="91440" cy="1748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482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13BBE7-BB8B-4340-9E94-82A2BADB61A0}">
      <dsp:nvSpPr>
        <dsp:cNvPr id="0" name=""/>
        <dsp:cNvSpPr/>
      </dsp:nvSpPr>
      <dsp:spPr>
        <a:xfrm>
          <a:off x="5519751" y="2795593"/>
          <a:ext cx="510131" cy="196726"/>
        </a:xfrm>
        <a:custGeom>
          <a:avLst/>
          <a:gdLst/>
          <a:ahLst/>
          <a:cxnLst/>
          <a:rect l="0" t="0" r="0" b="0"/>
          <a:pathLst>
            <a:path>
              <a:moveTo>
                <a:pt x="510131" y="0"/>
              </a:moveTo>
              <a:lnTo>
                <a:pt x="510131" y="104873"/>
              </a:lnTo>
              <a:lnTo>
                <a:pt x="0" y="104873"/>
              </a:lnTo>
              <a:lnTo>
                <a:pt x="0" y="19672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BDABDA-DB79-4ADE-A94C-1F83DD5783E0}">
      <dsp:nvSpPr>
        <dsp:cNvPr id="0" name=""/>
        <dsp:cNvSpPr/>
      </dsp:nvSpPr>
      <dsp:spPr>
        <a:xfrm>
          <a:off x="4499999" y="613741"/>
          <a:ext cx="1529883" cy="1637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5204"/>
              </a:lnTo>
              <a:lnTo>
                <a:pt x="1529883" y="1545204"/>
              </a:lnTo>
              <a:lnTo>
                <a:pt x="1529883" y="163705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F9CBEF-B5E6-4061-99FE-6248C0209727}">
      <dsp:nvSpPr>
        <dsp:cNvPr id="0" name=""/>
        <dsp:cNvSpPr/>
      </dsp:nvSpPr>
      <dsp:spPr>
        <a:xfrm>
          <a:off x="4454279" y="2795593"/>
          <a:ext cx="91440" cy="9825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8255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4454279" y="613741"/>
          <a:ext cx="91440" cy="16370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3705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AD2A6-930A-414C-A23D-B3159ECBA0AA}">
      <dsp:nvSpPr>
        <dsp:cNvPr id="0" name=""/>
        <dsp:cNvSpPr/>
      </dsp:nvSpPr>
      <dsp:spPr>
        <a:xfrm>
          <a:off x="3434528" y="3607216"/>
          <a:ext cx="91440" cy="1706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06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747DBA-E38F-41E0-AF65-B224A8F04A70}">
      <dsp:nvSpPr>
        <dsp:cNvPr id="0" name=""/>
        <dsp:cNvSpPr/>
      </dsp:nvSpPr>
      <dsp:spPr>
        <a:xfrm>
          <a:off x="2970116" y="2795593"/>
          <a:ext cx="510131" cy="1967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873"/>
              </a:lnTo>
              <a:lnTo>
                <a:pt x="510131" y="104873"/>
              </a:lnTo>
              <a:lnTo>
                <a:pt x="510131" y="19672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8507E-CC6A-49E8-99C2-D5E0345B6735}">
      <dsp:nvSpPr>
        <dsp:cNvPr id="0" name=""/>
        <dsp:cNvSpPr/>
      </dsp:nvSpPr>
      <dsp:spPr>
        <a:xfrm>
          <a:off x="2414265" y="3607216"/>
          <a:ext cx="91440" cy="1706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06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2459985" y="2795593"/>
          <a:ext cx="510131" cy="196726"/>
        </a:xfrm>
        <a:custGeom>
          <a:avLst/>
          <a:gdLst/>
          <a:ahLst/>
          <a:cxnLst/>
          <a:rect l="0" t="0" r="0" b="0"/>
          <a:pathLst>
            <a:path>
              <a:moveTo>
                <a:pt x="510131" y="0"/>
              </a:moveTo>
              <a:lnTo>
                <a:pt x="510131" y="104873"/>
              </a:lnTo>
              <a:lnTo>
                <a:pt x="0" y="104873"/>
              </a:lnTo>
              <a:lnTo>
                <a:pt x="0" y="19672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970116" y="613741"/>
          <a:ext cx="1529883" cy="1637057"/>
        </a:xfrm>
        <a:custGeom>
          <a:avLst/>
          <a:gdLst/>
          <a:ahLst/>
          <a:cxnLst/>
          <a:rect l="0" t="0" r="0" b="0"/>
          <a:pathLst>
            <a:path>
              <a:moveTo>
                <a:pt x="1529883" y="0"/>
              </a:moveTo>
              <a:lnTo>
                <a:pt x="1529883" y="1545204"/>
              </a:lnTo>
              <a:lnTo>
                <a:pt x="0" y="1545204"/>
              </a:lnTo>
              <a:lnTo>
                <a:pt x="0" y="163705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32691B-2685-48B7-93AE-7D54347A31AB}">
      <dsp:nvSpPr>
        <dsp:cNvPr id="0" name=""/>
        <dsp:cNvSpPr/>
      </dsp:nvSpPr>
      <dsp:spPr>
        <a:xfrm>
          <a:off x="1394001" y="3607216"/>
          <a:ext cx="91440" cy="1706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06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28FBAC-CB59-40E1-A3B4-5AE500CA58FC}">
      <dsp:nvSpPr>
        <dsp:cNvPr id="0" name=""/>
        <dsp:cNvSpPr/>
      </dsp:nvSpPr>
      <dsp:spPr>
        <a:xfrm>
          <a:off x="929590" y="2795593"/>
          <a:ext cx="510131" cy="1967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873"/>
              </a:lnTo>
              <a:lnTo>
                <a:pt x="510131" y="104873"/>
              </a:lnTo>
              <a:lnTo>
                <a:pt x="510131" y="19672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373738" y="3607216"/>
          <a:ext cx="91440" cy="1706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06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419458" y="2795593"/>
          <a:ext cx="510131" cy="196726"/>
        </a:xfrm>
        <a:custGeom>
          <a:avLst/>
          <a:gdLst/>
          <a:ahLst/>
          <a:cxnLst/>
          <a:rect l="0" t="0" r="0" b="0"/>
          <a:pathLst>
            <a:path>
              <a:moveTo>
                <a:pt x="510131" y="0"/>
              </a:moveTo>
              <a:lnTo>
                <a:pt x="510131" y="104873"/>
              </a:lnTo>
              <a:lnTo>
                <a:pt x="0" y="104873"/>
              </a:lnTo>
              <a:lnTo>
                <a:pt x="0" y="19672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29590" y="613741"/>
          <a:ext cx="3570409" cy="1637057"/>
        </a:xfrm>
        <a:custGeom>
          <a:avLst/>
          <a:gdLst/>
          <a:ahLst/>
          <a:cxnLst/>
          <a:rect l="0" t="0" r="0" b="0"/>
          <a:pathLst>
            <a:path>
              <a:moveTo>
                <a:pt x="3570409" y="0"/>
              </a:moveTo>
              <a:lnTo>
                <a:pt x="3570409" y="1545204"/>
              </a:lnTo>
              <a:lnTo>
                <a:pt x="0" y="1545204"/>
              </a:lnTo>
              <a:lnTo>
                <a:pt x="0" y="163705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324365" y="0"/>
          <a:ext cx="2351268" cy="6137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Despliegue Operativo</a:t>
          </a:r>
        </a:p>
      </dsp:txBody>
      <dsp:txXfrm>
        <a:off x="3324365" y="0"/>
        <a:ext cx="2351268" cy="613741"/>
      </dsp:txXfrm>
    </dsp:sp>
    <dsp:sp modelId="{19FBE8A8-D4BA-45D1-97CD-FF1210CD856F}">
      <dsp:nvSpPr>
        <dsp:cNvPr id="0" name=""/>
        <dsp:cNvSpPr/>
      </dsp:nvSpPr>
      <dsp:spPr>
        <a:xfrm>
          <a:off x="297604" y="2250798"/>
          <a:ext cx="1263970" cy="5447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Jefes(as) de Zona</a:t>
          </a:r>
        </a:p>
      </dsp:txBody>
      <dsp:txXfrm>
        <a:off x="297604" y="2250798"/>
        <a:ext cx="1263970" cy="544795"/>
      </dsp:txXfrm>
    </dsp:sp>
    <dsp:sp modelId="{9EF5B1E7-4642-446F-802A-010E77A6D315}">
      <dsp:nvSpPr>
        <dsp:cNvPr id="0" name=""/>
        <dsp:cNvSpPr/>
      </dsp:nvSpPr>
      <dsp:spPr>
        <a:xfrm>
          <a:off x="1179" y="2992320"/>
          <a:ext cx="836558" cy="6148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Crucero</a:t>
          </a:r>
        </a:p>
      </dsp:txBody>
      <dsp:txXfrm>
        <a:off x="1179" y="2992320"/>
        <a:ext cx="836558" cy="614896"/>
      </dsp:txXfrm>
    </dsp:sp>
    <dsp:sp modelId="{676B065B-52F5-4142-AD91-1C77325095B5}">
      <dsp:nvSpPr>
        <dsp:cNvPr id="0" name=""/>
        <dsp:cNvSpPr/>
      </dsp:nvSpPr>
      <dsp:spPr>
        <a:xfrm>
          <a:off x="1690" y="3777900"/>
          <a:ext cx="835534" cy="8532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Policía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1690" y="3777900"/>
        <a:ext cx="835534" cy="853201"/>
      </dsp:txXfrm>
    </dsp:sp>
    <dsp:sp modelId="{C0E84288-EA31-49E9-8E88-83BF465087E7}">
      <dsp:nvSpPr>
        <dsp:cNvPr id="0" name=""/>
        <dsp:cNvSpPr/>
      </dsp:nvSpPr>
      <dsp:spPr>
        <a:xfrm>
          <a:off x="1021442" y="2992320"/>
          <a:ext cx="836558" cy="6148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Motociclista</a:t>
          </a:r>
        </a:p>
      </dsp:txBody>
      <dsp:txXfrm>
        <a:off x="1021442" y="2992320"/>
        <a:ext cx="836558" cy="614896"/>
      </dsp:txXfrm>
    </dsp:sp>
    <dsp:sp modelId="{62C8CCD5-5EED-407B-AD49-15F3C1014C46}">
      <dsp:nvSpPr>
        <dsp:cNvPr id="0" name=""/>
        <dsp:cNvSpPr/>
      </dsp:nvSpPr>
      <dsp:spPr>
        <a:xfrm>
          <a:off x="1021954" y="3777900"/>
          <a:ext cx="835534" cy="8532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Policía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1021954" y="3777900"/>
        <a:ext cx="835534" cy="853201"/>
      </dsp:txXfrm>
    </dsp:sp>
    <dsp:sp modelId="{0E4A1FB2-B936-4A45-9B17-4DC72B6EC80F}">
      <dsp:nvSpPr>
        <dsp:cNvPr id="0" name=""/>
        <dsp:cNvSpPr/>
      </dsp:nvSpPr>
      <dsp:spPr>
        <a:xfrm>
          <a:off x="2338131" y="2250798"/>
          <a:ext cx="1263970" cy="5447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Jefes(as) de Zona</a:t>
          </a:r>
        </a:p>
      </dsp:txBody>
      <dsp:txXfrm>
        <a:off x="2338131" y="2250798"/>
        <a:ext cx="1263970" cy="544795"/>
      </dsp:txXfrm>
    </dsp:sp>
    <dsp:sp modelId="{B651DCB6-AAF6-4973-9416-A5FBDCD184AD}">
      <dsp:nvSpPr>
        <dsp:cNvPr id="0" name=""/>
        <dsp:cNvSpPr/>
      </dsp:nvSpPr>
      <dsp:spPr>
        <a:xfrm>
          <a:off x="2041705" y="2992320"/>
          <a:ext cx="836558" cy="6148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Crucero</a:t>
          </a:r>
        </a:p>
      </dsp:txBody>
      <dsp:txXfrm>
        <a:off x="2041705" y="2992320"/>
        <a:ext cx="836558" cy="614896"/>
      </dsp:txXfrm>
    </dsp:sp>
    <dsp:sp modelId="{47534EF4-1B7B-4FDF-ACD3-ECDA86C17442}">
      <dsp:nvSpPr>
        <dsp:cNvPr id="0" name=""/>
        <dsp:cNvSpPr/>
      </dsp:nvSpPr>
      <dsp:spPr>
        <a:xfrm>
          <a:off x="2042217" y="3777900"/>
          <a:ext cx="835534" cy="8532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042217" y="3777900"/>
        <a:ext cx="835534" cy="853201"/>
      </dsp:txXfrm>
    </dsp:sp>
    <dsp:sp modelId="{B3926719-82AE-4423-819D-8B6FA77E2226}">
      <dsp:nvSpPr>
        <dsp:cNvPr id="0" name=""/>
        <dsp:cNvSpPr/>
      </dsp:nvSpPr>
      <dsp:spPr>
        <a:xfrm>
          <a:off x="3061969" y="2992320"/>
          <a:ext cx="836558" cy="6148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Grupo 2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061969" y="2992320"/>
        <a:ext cx="836558" cy="614896"/>
      </dsp:txXfrm>
    </dsp:sp>
    <dsp:sp modelId="{22817A48-D188-487F-9D45-CB132B31AF32}">
      <dsp:nvSpPr>
        <dsp:cNvPr id="0" name=""/>
        <dsp:cNvSpPr/>
      </dsp:nvSpPr>
      <dsp:spPr>
        <a:xfrm>
          <a:off x="3062481" y="3777900"/>
          <a:ext cx="835534" cy="8532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062481" y="3777900"/>
        <a:ext cx="835534" cy="853201"/>
      </dsp:txXfrm>
    </dsp:sp>
    <dsp:sp modelId="{D43A949E-161F-4CB6-8E08-C22964D4E9ED}">
      <dsp:nvSpPr>
        <dsp:cNvPr id="0" name=""/>
        <dsp:cNvSpPr/>
      </dsp:nvSpPr>
      <dsp:spPr>
        <a:xfrm>
          <a:off x="3868014" y="2250798"/>
          <a:ext cx="1263970" cy="5447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Jefes(as) de Zona</a:t>
          </a:r>
        </a:p>
      </dsp:txBody>
      <dsp:txXfrm>
        <a:off x="3868014" y="2250798"/>
        <a:ext cx="1263970" cy="544795"/>
      </dsp:txXfrm>
    </dsp:sp>
    <dsp:sp modelId="{E20C3D26-370A-4FB5-A649-E46C57CB118C}">
      <dsp:nvSpPr>
        <dsp:cNvPr id="0" name=""/>
        <dsp:cNvSpPr/>
      </dsp:nvSpPr>
      <dsp:spPr>
        <a:xfrm>
          <a:off x="4082232" y="3778145"/>
          <a:ext cx="835534" cy="8532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4082232" y="3778145"/>
        <a:ext cx="835534" cy="853201"/>
      </dsp:txXfrm>
    </dsp:sp>
    <dsp:sp modelId="{018CBDC0-8D06-4835-A278-352009F7617A}">
      <dsp:nvSpPr>
        <dsp:cNvPr id="0" name=""/>
        <dsp:cNvSpPr/>
      </dsp:nvSpPr>
      <dsp:spPr>
        <a:xfrm>
          <a:off x="5397898" y="2250798"/>
          <a:ext cx="1263970" cy="5447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motociclista</a:t>
          </a:r>
        </a:p>
      </dsp:txBody>
      <dsp:txXfrm>
        <a:off x="5397898" y="2250798"/>
        <a:ext cx="1263970" cy="544795"/>
      </dsp:txXfrm>
    </dsp:sp>
    <dsp:sp modelId="{1D87B364-88D7-4259-809A-A16F6F4C2FDC}">
      <dsp:nvSpPr>
        <dsp:cNvPr id="0" name=""/>
        <dsp:cNvSpPr/>
      </dsp:nvSpPr>
      <dsp:spPr>
        <a:xfrm>
          <a:off x="5101472" y="2992320"/>
          <a:ext cx="836558" cy="6148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Grupo 1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5101472" y="2992320"/>
        <a:ext cx="836558" cy="614896"/>
      </dsp:txXfrm>
    </dsp:sp>
    <dsp:sp modelId="{862E94E8-9413-433D-BCC8-7A9E942E13DA}">
      <dsp:nvSpPr>
        <dsp:cNvPr id="0" name=""/>
        <dsp:cNvSpPr/>
      </dsp:nvSpPr>
      <dsp:spPr>
        <a:xfrm>
          <a:off x="5101984" y="3782037"/>
          <a:ext cx="835534" cy="8532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5101984" y="3782037"/>
        <a:ext cx="835534" cy="853201"/>
      </dsp:txXfrm>
    </dsp:sp>
    <dsp:sp modelId="{A571C53F-53A6-40BE-8FD2-54F246C0AE26}">
      <dsp:nvSpPr>
        <dsp:cNvPr id="0" name=""/>
        <dsp:cNvSpPr/>
      </dsp:nvSpPr>
      <dsp:spPr>
        <a:xfrm>
          <a:off x="6121735" y="2992320"/>
          <a:ext cx="836558" cy="6148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Patrullero(a)</a:t>
          </a:r>
        </a:p>
      </dsp:txBody>
      <dsp:txXfrm>
        <a:off x="6121735" y="2992320"/>
        <a:ext cx="836558" cy="614896"/>
      </dsp:txXfrm>
    </dsp:sp>
    <dsp:sp modelId="{C98E4F20-1C15-46DD-B981-D3174775DF49}">
      <dsp:nvSpPr>
        <dsp:cNvPr id="0" name=""/>
        <dsp:cNvSpPr/>
      </dsp:nvSpPr>
      <dsp:spPr>
        <a:xfrm>
          <a:off x="6122247" y="3777900"/>
          <a:ext cx="835534" cy="8532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6122247" y="3777900"/>
        <a:ext cx="835534" cy="853201"/>
      </dsp:txXfrm>
    </dsp:sp>
    <dsp:sp modelId="{E71D3B26-43D9-4D0A-AC62-2EA5564AA8EF}">
      <dsp:nvSpPr>
        <dsp:cNvPr id="0" name=""/>
        <dsp:cNvSpPr/>
      </dsp:nvSpPr>
      <dsp:spPr>
        <a:xfrm>
          <a:off x="7438424" y="2250798"/>
          <a:ext cx="1263970" cy="5447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Área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Grupos de Apoyo</a:t>
          </a:r>
        </a:p>
      </dsp:txBody>
      <dsp:txXfrm>
        <a:off x="7438424" y="2250798"/>
        <a:ext cx="1263970" cy="544795"/>
      </dsp:txXfrm>
    </dsp:sp>
    <dsp:sp modelId="{E0E49022-40CD-4DB3-B0FD-05CA5D964339}">
      <dsp:nvSpPr>
        <dsp:cNvPr id="0" name=""/>
        <dsp:cNvSpPr/>
      </dsp:nvSpPr>
      <dsp:spPr>
        <a:xfrm>
          <a:off x="7141999" y="2992320"/>
          <a:ext cx="836558" cy="6148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Patrullero(a)</a:t>
          </a:r>
        </a:p>
      </dsp:txBody>
      <dsp:txXfrm>
        <a:off x="7141999" y="2992320"/>
        <a:ext cx="836558" cy="614896"/>
      </dsp:txXfrm>
    </dsp:sp>
    <dsp:sp modelId="{864DA3BA-5F3B-4DCE-AA29-A0D47EB5B789}">
      <dsp:nvSpPr>
        <dsp:cNvPr id="0" name=""/>
        <dsp:cNvSpPr/>
      </dsp:nvSpPr>
      <dsp:spPr>
        <a:xfrm>
          <a:off x="7142510" y="3777900"/>
          <a:ext cx="835534" cy="8532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7142510" y="3777900"/>
        <a:ext cx="835534" cy="853201"/>
      </dsp:txXfrm>
    </dsp:sp>
    <dsp:sp modelId="{E7784AA6-97BB-4586-BB75-2FD18819AF83}">
      <dsp:nvSpPr>
        <dsp:cNvPr id="0" name=""/>
        <dsp:cNvSpPr/>
      </dsp:nvSpPr>
      <dsp:spPr>
        <a:xfrm>
          <a:off x="8162262" y="2992320"/>
          <a:ext cx="836558" cy="6148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</dsp:txBody>
      <dsp:txXfrm>
        <a:off x="8162262" y="2992320"/>
        <a:ext cx="836558" cy="614896"/>
      </dsp:txXfrm>
    </dsp:sp>
    <dsp:sp modelId="{0D557ACE-23A3-4F95-9D75-615F6DA2EB03}">
      <dsp:nvSpPr>
        <dsp:cNvPr id="0" name=""/>
        <dsp:cNvSpPr/>
      </dsp:nvSpPr>
      <dsp:spPr>
        <a:xfrm>
          <a:off x="8162774" y="3777900"/>
          <a:ext cx="835534" cy="8532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8162774" y="3777900"/>
        <a:ext cx="835534" cy="853201"/>
      </dsp:txXfrm>
    </dsp:sp>
    <dsp:sp modelId="{109B8FAB-5038-408D-9752-CC81977397BE}">
      <dsp:nvSpPr>
        <dsp:cNvPr id="0" name=""/>
        <dsp:cNvSpPr/>
      </dsp:nvSpPr>
      <dsp:spPr>
        <a:xfrm>
          <a:off x="2848901" y="858217"/>
          <a:ext cx="1440003" cy="4769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 Administrativos(</a:t>
          </a:r>
          <a:r>
            <a:rPr lang="es-MX" sz="1200" kern="1200" dirty="0" smtClean="0">
              <a:solidFill>
                <a:schemeClr val="tx1"/>
              </a:solidFill>
            </a:rPr>
            <a:t>as)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848901" y="858217"/>
        <a:ext cx="1440003" cy="476986"/>
      </dsp:txXfrm>
    </dsp:sp>
    <dsp:sp modelId="{F5056070-BB17-48EF-93F3-49678E0468A1}">
      <dsp:nvSpPr>
        <dsp:cNvPr id="0" name=""/>
        <dsp:cNvSpPr/>
      </dsp:nvSpPr>
      <dsp:spPr>
        <a:xfrm>
          <a:off x="4658423" y="847536"/>
          <a:ext cx="1440003" cy="4769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altLang="es-MX" sz="1200" kern="1200" dirty="0" smtClean="0">
              <a:solidFill>
                <a:schemeClr val="tx1"/>
              </a:solidFill>
            </a:rPr>
            <a:t>Oficial Motociclista</a:t>
          </a:r>
        </a:p>
      </dsp:txBody>
      <dsp:txXfrm>
        <a:off x="4658423" y="847536"/>
        <a:ext cx="1440003" cy="476986"/>
      </dsp:txXfrm>
    </dsp:sp>
    <dsp:sp modelId="{DF619DDE-E8E9-4DB4-8473-68B0DA9346C9}">
      <dsp:nvSpPr>
        <dsp:cNvPr id="0" name=""/>
        <dsp:cNvSpPr/>
      </dsp:nvSpPr>
      <dsp:spPr>
        <a:xfrm>
          <a:off x="2848315" y="1563479"/>
          <a:ext cx="1440003" cy="4769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Crucero</a:t>
          </a:r>
        </a:p>
      </dsp:txBody>
      <dsp:txXfrm>
        <a:off x="2848315" y="1563479"/>
        <a:ext cx="1440003" cy="47698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25B0BC-F356-4276-98EC-F2E83844E155}">
      <dsp:nvSpPr>
        <dsp:cNvPr id="0" name=""/>
        <dsp:cNvSpPr/>
      </dsp:nvSpPr>
      <dsp:spPr>
        <a:xfrm>
          <a:off x="4305497" y="2100804"/>
          <a:ext cx="91440" cy="2919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193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3473474" y="909765"/>
          <a:ext cx="877743" cy="3850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821"/>
              </a:lnTo>
              <a:lnTo>
                <a:pt x="877743" y="215821"/>
              </a:lnTo>
              <a:lnTo>
                <a:pt x="877743" y="3850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5DB664-AC94-421F-8DCC-1884A7558CF7}">
      <dsp:nvSpPr>
        <dsp:cNvPr id="0" name=""/>
        <dsp:cNvSpPr/>
      </dsp:nvSpPr>
      <dsp:spPr>
        <a:xfrm>
          <a:off x="2515940" y="3186260"/>
          <a:ext cx="1794673" cy="3509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696"/>
              </a:lnTo>
              <a:lnTo>
                <a:pt x="1794673" y="181696"/>
              </a:lnTo>
              <a:lnTo>
                <a:pt x="1794673" y="35094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769E6F-DDC0-49F9-8DFF-A8EB6D61E216}">
      <dsp:nvSpPr>
        <dsp:cNvPr id="0" name=""/>
        <dsp:cNvSpPr/>
      </dsp:nvSpPr>
      <dsp:spPr>
        <a:xfrm>
          <a:off x="2470220" y="3186260"/>
          <a:ext cx="91440" cy="3509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1696"/>
              </a:lnTo>
              <a:lnTo>
                <a:pt x="49491" y="181696"/>
              </a:lnTo>
              <a:lnTo>
                <a:pt x="49491" y="35094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D0E430-7741-4B9E-991E-E850DAEB4A39}">
      <dsp:nvSpPr>
        <dsp:cNvPr id="0" name=""/>
        <dsp:cNvSpPr/>
      </dsp:nvSpPr>
      <dsp:spPr>
        <a:xfrm>
          <a:off x="726198" y="3186260"/>
          <a:ext cx="1789741" cy="355752"/>
        </a:xfrm>
        <a:custGeom>
          <a:avLst/>
          <a:gdLst/>
          <a:ahLst/>
          <a:cxnLst/>
          <a:rect l="0" t="0" r="0" b="0"/>
          <a:pathLst>
            <a:path>
              <a:moveTo>
                <a:pt x="1789741" y="0"/>
              </a:moveTo>
              <a:lnTo>
                <a:pt x="1789741" y="186500"/>
              </a:lnTo>
              <a:lnTo>
                <a:pt x="0" y="186500"/>
              </a:lnTo>
              <a:lnTo>
                <a:pt x="0" y="35575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2469091" y="2090761"/>
          <a:ext cx="91440" cy="2895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0282"/>
              </a:lnTo>
              <a:lnTo>
                <a:pt x="46848" y="120282"/>
              </a:lnTo>
              <a:lnTo>
                <a:pt x="46848" y="28953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2514811" y="909765"/>
          <a:ext cx="958662" cy="375031"/>
        </a:xfrm>
        <a:custGeom>
          <a:avLst/>
          <a:gdLst/>
          <a:ahLst/>
          <a:cxnLst/>
          <a:rect l="0" t="0" r="0" b="0"/>
          <a:pathLst>
            <a:path>
              <a:moveTo>
                <a:pt x="958662" y="0"/>
              </a:moveTo>
              <a:lnTo>
                <a:pt x="958662" y="205778"/>
              </a:lnTo>
              <a:lnTo>
                <a:pt x="0" y="205778"/>
              </a:lnTo>
              <a:lnTo>
                <a:pt x="0" y="37503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367715" y="14323"/>
          <a:ext cx="2211518" cy="8954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 de Accidentes</a:t>
          </a:r>
        </a:p>
      </dsp:txBody>
      <dsp:txXfrm>
        <a:off x="2367715" y="14323"/>
        <a:ext cx="2211518" cy="895442"/>
      </dsp:txXfrm>
    </dsp:sp>
    <dsp:sp modelId="{19FBE8A8-D4BA-45D1-97CD-FF1210CD856F}">
      <dsp:nvSpPr>
        <dsp:cNvPr id="0" name=""/>
        <dsp:cNvSpPr/>
      </dsp:nvSpPr>
      <dsp:spPr>
        <a:xfrm>
          <a:off x="1709524" y="1284797"/>
          <a:ext cx="1610574" cy="8059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Peritajes</a:t>
          </a:r>
        </a:p>
      </dsp:txBody>
      <dsp:txXfrm>
        <a:off x="1709524" y="1284797"/>
        <a:ext cx="1610574" cy="805964"/>
      </dsp:txXfrm>
    </dsp:sp>
    <dsp:sp modelId="{676B065B-52F5-4142-AD91-1C77325095B5}">
      <dsp:nvSpPr>
        <dsp:cNvPr id="0" name=""/>
        <dsp:cNvSpPr/>
      </dsp:nvSpPr>
      <dsp:spPr>
        <a:xfrm>
          <a:off x="1710652" y="2380296"/>
          <a:ext cx="1610574" cy="8059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Supervisor(a)</a:t>
          </a:r>
        </a:p>
      </dsp:txBody>
      <dsp:txXfrm>
        <a:off x="1710652" y="2380296"/>
        <a:ext cx="1610574" cy="805964"/>
      </dsp:txXfrm>
    </dsp:sp>
    <dsp:sp modelId="{A913208E-DE13-4A48-AA3E-81819AA0BFD5}">
      <dsp:nvSpPr>
        <dsp:cNvPr id="0" name=""/>
        <dsp:cNvSpPr/>
      </dsp:nvSpPr>
      <dsp:spPr>
        <a:xfrm>
          <a:off x="0" y="3542013"/>
          <a:ext cx="1452396" cy="7307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</a:t>
          </a:r>
        </a:p>
      </dsp:txBody>
      <dsp:txXfrm>
        <a:off x="0" y="3542013"/>
        <a:ext cx="1452396" cy="730743"/>
      </dsp:txXfrm>
    </dsp:sp>
    <dsp:sp modelId="{CFEFFD6C-721C-4CB5-9AE4-49F8AEC6E651}">
      <dsp:nvSpPr>
        <dsp:cNvPr id="0" name=""/>
        <dsp:cNvSpPr/>
      </dsp:nvSpPr>
      <dsp:spPr>
        <a:xfrm>
          <a:off x="1793513" y="3537209"/>
          <a:ext cx="1452396" cy="7307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Ayudante</a:t>
          </a:r>
        </a:p>
      </dsp:txBody>
      <dsp:txXfrm>
        <a:off x="1793513" y="3537209"/>
        <a:ext cx="1452396" cy="730743"/>
      </dsp:txXfrm>
    </dsp:sp>
    <dsp:sp modelId="{051E4DF2-B884-4F4A-8077-C7DFDEC7D3D9}">
      <dsp:nvSpPr>
        <dsp:cNvPr id="0" name=""/>
        <dsp:cNvSpPr/>
      </dsp:nvSpPr>
      <dsp:spPr>
        <a:xfrm>
          <a:off x="3584415" y="3537209"/>
          <a:ext cx="1452396" cy="7307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Secretaria(o)</a:t>
          </a:r>
        </a:p>
      </dsp:txBody>
      <dsp:txXfrm>
        <a:off x="3584415" y="3537209"/>
        <a:ext cx="1452396" cy="730743"/>
      </dsp:txXfrm>
    </dsp:sp>
    <dsp:sp modelId="{0E4A1FB2-B936-4A45-9B17-4DC72B6EC80F}">
      <dsp:nvSpPr>
        <dsp:cNvPr id="0" name=""/>
        <dsp:cNvSpPr/>
      </dsp:nvSpPr>
      <dsp:spPr>
        <a:xfrm>
          <a:off x="3545930" y="1294839"/>
          <a:ext cx="1610574" cy="8059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 del Área de Investigaciones</a:t>
          </a:r>
        </a:p>
      </dsp:txBody>
      <dsp:txXfrm>
        <a:off x="3545930" y="1294839"/>
        <a:ext cx="1610574" cy="805964"/>
      </dsp:txXfrm>
    </dsp:sp>
    <dsp:sp modelId="{F347D248-52EB-4953-98DB-6F58FF9E8735}">
      <dsp:nvSpPr>
        <dsp:cNvPr id="0" name=""/>
        <dsp:cNvSpPr/>
      </dsp:nvSpPr>
      <dsp:spPr>
        <a:xfrm>
          <a:off x="3545930" y="2392740"/>
          <a:ext cx="1610574" cy="7898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</a:t>
          </a:r>
        </a:p>
      </dsp:txBody>
      <dsp:txXfrm>
        <a:off x="3545930" y="2392740"/>
        <a:ext cx="1610574" cy="789829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1F5589-0A9A-4619-A7CF-3CEE5DC591E8}">
      <dsp:nvSpPr>
        <dsp:cNvPr id="0" name=""/>
        <dsp:cNvSpPr/>
      </dsp:nvSpPr>
      <dsp:spPr>
        <a:xfrm>
          <a:off x="2893671" y="1680148"/>
          <a:ext cx="425516" cy="1474417"/>
        </a:xfrm>
        <a:custGeom>
          <a:avLst/>
          <a:gdLst/>
          <a:ahLst/>
          <a:cxnLst/>
          <a:rect l="0" t="0" r="0" b="0"/>
          <a:pathLst>
            <a:path>
              <a:moveTo>
                <a:pt x="425516" y="0"/>
              </a:moveTo>
              <a:lnTo>
                <a:pt x="425516" y="1474417"/>
              </a:lnTo>
              <a:lnTo>
                <a:pt x="0" y="147441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68EB79-D495-41F6-960A-6EFE324F574B}">
      <dsp:nvSpPr>
        <dsp:cNvPr id="0" name=""/>
        <dsp:cNvSpPr/>
      </dsp:nvSpPr>
      <dsp:spPr>
        <a:xfrm>
          <a:off x="3319188" y="1680148"/>
          <a:ext cx="477428" cy="6113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1348"/>
              </a:lnTo>
              <a:lnTo>
                <a:pt x="477428" y="61134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D1D8EB-E8C3-43CD-B56C-6B695D717341}">
      <dsp:nvSpPr>
        <dsp:cNvPr id="0" name=""/>
        <dsp:cNvSpPr/>
      </dsp:nvSpPr>
      <dsp:spPr>
        <a:xfrm>
          <a:off x="2904164" y="1680148"/>
          <a:ext cx="415023" cy="611348"/>
        </a:xfrm>
        <a:custGeom>
          <a:avLst/>
          <a:gdLst/>
          <a:ahLst/>
          <a:cxnLst/>
          <a:rect l="0" t="0" r="0" b="0"/>
          <a:pathLst>
            <a:path>
              <a:moveTo>
                <a:pt x="415023" y="0"/>
              </a:moveTo>
              <a:lnTo>
                <a:pt x="415023" y="611348"/>
              </a:lnTo>
              <a:lnTo>
                <a:pt x="0" y="61134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DD42F3-32CF-4310-89ED-EEA762067D08}">
      <dsp:nvSpPr>
        <dsp:cNvPr id="0" name=""/>
        <dsp:cNvSpPr/>
      </dsp:nvSpPr>
      <dsp:spPr>
        <a:xfrm>
          <a:off x="3319188" y="1680148"/>
          <a:ext cx="2556935" cy="2078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7999"/>
              </a:lnTo>
              <a:lnTo>
                <a:pt x="2556935" y="1957999"/>
              </a:lnTo>
              <a:lnTo>
                <a:pt x="2556935" y="207853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F1CD04-ED62-49AA-9AF0-CF93893DD03A}">
      <dsp:nvSpPr>
        <dsp:cNvPr id="0" name=""/>
        <dsp:cNvSpPr/>
      </dsp:nvSpPr>
      <dsp:spPr>
        <a:xfrm>
          <a:off x="3319188" y="1680148"/>
          <a:ext cx="888084" cy="2078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7999"/>
              </a:lnTo>
              <a:lnTo>
                <a:pt x="888084" y="1957999"/>
              </a:lnTo>
              <a:lnTo>
                <a:pt x="888084" y="207853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23DFBA-669A-4ACF-8CB6-DA288D56BBE2}">
      <dsp:nvSpPr>
        <dsp:cNvPr id="0" name=""/>
        <dsp:cNvSpPr/>
      </dsp:nvSpPr>
      <dsp:spPr>
        <a:xfrm>
          <a:off x="2516468" y="1680148"/>
          <a:ext cx="802719" cy="2078539"/>
        </a:xfrm>
        <a:custGeom>
          <a:avLst/>
          <a:gdLst/>
          <a:ahLst/>
          <a:cxnLst/>
          <a:rect l="0" t="0" r="0" b="0"/>
          <a:pathLst>
            <a:path>
              <a:moveTo>
                <a:pt x="802719" y="0"/>
              </a:moveTo>
              <a:lnTo>
                <a:pt x="802719" y="1957999"/>
              </a:lnTo>
              <a:lnTo>
                <a:pt x="0" y="1957999"/>
              </a:lnTo>
              <a:lnTo>
                <a:pt x="0" y="207853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782408" y="1680148"/>
          <a:ext cx="2536779" cy="2078510"/>
        </a:xfrm>
        <a:custGeom>
          <a:avLst/>
          <a:gdLst/>
          <a:ahLst/>
          <a:cxnLst/>
          <a:rect l="0" t="0" r="0" b="0"/>
          <a:pathLst>
            <a:path>
              <a:moveTo>
                <a:pt x="2536779" y="0"/>
              </a:moveTo>
              <a:lnTo>
                <a:pt x="2536779" y="1957971"/>
              </a:lnTo>
              <a:lnTo>
                <a:pt x="0" y="1957971"/>
              </a:lnTo>
              <a:lnTo>
                <a:pt x="0" y="207851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3273468" y="709982"/>
          <a:ext cx="91440" cy="267092"/>
        </a:xfrm>
        <a:custGeom>
          <a:avLst/>
          <a:gdLst/>
          <a:ahLst/>
          <a:cxnLst/>
          <a:rect l="0" t="0" r="0" b="0"/>
          <a:pathLst>
            <a:path>
              <a:moveTo>
                <a:pt x="49921" y="0"/>
              </a:moveTo>
              <a:lnTo>
                <a:pt x="49921" y="146553"/>
              </a:lnTo>
              <a:lnTo>
                <a:pt x="45720" y="146553"/>
              </a:lnTo>
              <a:lnTo>
                <a:pt x="45720" y="26709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220819" y="6909"/>
          <a:ext cx="2205140" cy="7030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 de Accidentes</a:t>
          </a:r>
        </a:p>
      </dsp:txBody>
      <dsp:txXfrm>
        <a:off x="2220819" y="6909"/>
        <a:ext cx="2205140" cy="703073"/>
      </dsp:txXfrm>
    </dsp:sp>
    <dsp:sp modelId="{D43A949E-161F-4CB6-8E08-C22964D4E9ED}">
      <dsp:nvSpPr>
        <dsp:cNvPr id="0" name=""/>
        <dsp:cNvSpPr/>
      </dsp:nvSpPr>
      <dsp:spPr>
        <a:xfrm>
          <a:off x="2216617" y="977075"/>
          <a:ext cx="2205140" cy="7030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Licencias</a:t>
          </a:r>
        </a:p>
      </dsp:txBody>
      <dsp:txXfrm>
        <a:off x="2216617" y="977075"/>
        <a:ext cx="2205140" cy="703073"/>
      </dsp:txXfrm>
    </dsp:sp>
    <dsp:sp modelId="{DD8A29F5-D042-4749-8AE9-1CA72A60AD2C}">
      <dsp:nvSpPr>
        <dsp:cNvPr id="0" name=""/>
        <dsp:cNvSpPr/>
      </dsp:nvSpPr>
      <dsp:spPr>
        <a:xfrm>
          <a:off x="47363" y="3758659"/>
          <a:ext cx="1470089" cy="7350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 Administrativo(a)</a:t>
          </a:r>
        </a:p>
      </dsp:txBody>
      <dsp:txXfrm>
        <a:off x="47363" y="3758659"/>
        <a:ext cx="1470089" cy="735044"/>
      </dsp:txXfrm>
    </dsp:sp>
    <dsp:sp modelId="{1DADDD1F-95E5-4B7D-BC71-5A164E7B8E01}">
      <dsp:nvSpPr>
        <dsp:cNvPr id="0" name=""/>
        <dsp:cNvSpPr/>
      </dsp:nvSpPr>
      <dsp:spPr>
        <a:xfrm>
          <a:off x="1781423" y="3758688"/>
          <a:ext cx="1470089" cy="7350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Atención y Orientación a el(la) Ciudadano(a)</a:t>
          </a:r>
        </a:p>
      </dsp:txBody>
      <dsp:txXfrm>
        <a:off x="1781423" y="3758688"/>
        <a:ext cx="1470089" cy="735044"/>
      </dsp:txXfrm>
    </dsp:sp>
    <dsp:sp modelId="{51617A31-7A0A-4520-95CB-6B68FD38B7B5}">
      <dsp:nvSpPr>
        <dsp:cNvPr id="0" name=""/>
        <dsp:cNvSpPr/>
      </dsp:nvSpPr>
      <dsp:spPr>
        <a:xfrm>
          <a:off x="3472227" y="3758688"/>
          <a:ext cx="1470089" cy="7350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Secretaria(o) D</a:t>
          </a:r>
        </a:p>
      </dsp:txBody>
      <dsp:txXfrm>
        <a:off x="3472227" y="3758688"/>
        <a:ext cx="1470089" cy="735044"/>
      </dsp:txXfrm>
    </dsp:sp>
    <dsp:sp modelId="{77FFF755-0490-4820-A875-C725D434A9BE}">
      <dsp:nvSpPr>
        <dsp:cNvPr id="0" name=""/>
        <dsp:cNvSpPr/>
      </dsp:nvSpPr>
      <dsp:spPr>
        <a:xfrm>
          <a:off x="5141079" y="3758688"/>
          <a:ext cx="1470089" cy="7350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Médicos(as)</a:t>
          </a:r>
        </a:p>
      </dsp:txBody>
      <dsp:txXfrm>
        <a:off x="5141079" y="3758688"/>
        <a:ext cx="1470089" cy="735044"/>
      </dsp:txXfrm>
    </dsp:sp>
    <dsp:sp modelId="{83056999-E25B-4749-B388-6700BE043AE2}">
      <dsp:nvSpPr>
        <dsp:cNvPr id="0" name=""/>
        <dsp:cNvSpPr/>
      </dsp:nvSpPr>
      <dsp:spPr>
        <a:xfrm>
          <a:off x="1439171" y="1946168"/>
          <a:ext cx="1464992" cy="6906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</a:t>
          </a:r>
        </a:p>
      </dsp:txBody>
      <dsp:txXfrm>
        <a:off x="1439171" y="1946168"/>
        <a:ext cx="1464992" cy="690657"/>
      </dsp:txXfrm>
    </dsp:sp>
    <dsp:sp modelId="{2F3E4E81-D817-4889-B317-10EF0B5BE4F5}">
      <dsp:nvSpPr>
        <dsp:cNvPr id="0" name=""/>
        <dsp:cNvSpPr/>
      </dsp:nvSpPr>
      <dsp:spPr>
        <a:xfrm>
          <a:off x="3796617" y="1946168"/>
          <a:ext cx="1464992" cy="6906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Secretaria(o)</a:t>
          </a:r>
        </a:p>
      </dsp:txBody>
      <dsp:txXfrm>
        <a:off x="3796617" y="1946168"/>
        <a:ext cx="1464992" cy="690657"/>
      </dsp:txXfrm>
    </dsp:sp>
    <dsp:sp modelId="{7BC7ED9A-9A2F-415A-A43C-C9EE7B088D3D}">
      <dsp:nvSpPr>
        <dsp:cNvPr id="0" name=""/>
        <dsp:cNvSpPr/>
      </dsp:nvSpPr>
      <dsp:spPr>
        <a:xfrm>
          <a:off x="1428678" y="2809237"/>
          <a:ext cx="1464992" cy="6906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 de Módulo</a:t>
          </a:r>
        </a:p>
      </dsp:txBody>
      <dsp:txXfrm>
        <a:off x="1428678" y="2809237"/>
        <a:ext cx="1464992" cy="690657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59B9A1-4425-4354-B444-658867A91A8F}">
      <dsp:nvSpPr>
        <dsp:cNvPr id="0" name=""/>
        <dsp:cNvSpPr/>
      </dsp:nvSpPr>
      <dsp:spPr>
        <a:xfrm>
          <a:off x="1833654" y="872927"/>
          <a:ext cx="183290" cy="802986"/>
        </a:xfrm>
        <a:custGeom>
          <a:avLst/>
          <a:gdLst/>
          <a:ahLst/>
          <a:cxnLst/>
          <a:rect l="0" t="0" r="0" b="0"/>
          <a:pathLst>
            <a:path>
              <a:moveTo>
                <a:pt x="183290" y="0"/>
              </a:moveTo>
              <a:lnTo>
                <a:pt x="183290" y="802986"/>
              </a:lnTo>
              <a:lnTo>
                <a:pt x="0" y="80298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2016944" y="872927"/>
          <a:ext cx="1056101" cy="16059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2682"/>
              </a:lnTo>
              <a:lnTo>
                <a:pt x="1056101" y="1422682"/>
              </a:lnTo>
              <a:lnTo>
                <a:pt x="1056101" y="160597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60843" y="872927"/>
          <a:ext cx="1056101" cy="1605972"/>
        </a:xfrm>
        <a:custGeom>
          <a:avLst/>
          <a:gdLst/>
          <a:ahLst/>
          <a:cxnLst/>
          <a:rect l="0" t="0" r="0" b="0"/>
          <a:pathLst>
            <a:path>
              <a:moveTo>
                <a:pt x="1056101" y="0"/>
              </a:moveTo>
              <a:lnTo>
                <a:pt x="1056101" y="1422682"/>
              </a:lnTo>
              <a:lnTo>
                <a:pt x="0" y="1422682"/>
              </a:lnTo>
              <a:lnTo>
                <a:pt x="0" y="160597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805421" y="116"/>
          <a:ext cx="2423045" cy="8728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Director(a) de Comando, Control, Comunicaciones y Cómputo</a:t>
          </a:r>
        </a:p>
      </dsp:txBody>
      <dsp:txXfrm>
        <a:off x="805421" y="116"/>
        <a:ext cx="2423045" cy="872811"/>
      </dsp:txXfrm>
    </dsp:sp>
    <dsp:sp modelId="{19FBE8A8-D4BA-45D1-97CD-FF1210CD856F}">
      <dsp:nvSpPr>
        <dsp:cNvPr id="0" name=""/>
        <dsp:cNvSpPr/>
      </dsp:nvSpPr>
      <dsp:spPr>
        <a:xfrm>
          <a:off x="88032" y="2478899"/>
          <a:ext cx="1745622" cy="8728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General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Radiocomunicación</a:t>
          </a:r>
        </a:p>
      </dsp:txBody>
      <dsp:txXfrm>
        <a:off x="88032" y="2478899"/>
        <a:ext cx="1745622" cy="872811"/>
      </dsp:txXfrm>
    </dsp:sp>
    <dsp:sp modelId="{7C576A7F-97E5-41B2-A453-F3F548F4D3EA}">
      <dsp:nvSpPr>
        <dsp:cNvPr id="0" name=""/>
        <dsp:cNvSpPr/>
      </dsp:nvSpPr>
      <dsp:spPr>
        <a:xfrm>
          <a:off x="2200234" y="2478899"/>
          <a:ext cx="1745622" cy="8728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Área de Monitoreo</a:t>
          </a:r>
          <a:endParaRPr lang="es-ES" sz="1200" kern="1200" dirty="0"/>
        </a:p>
      </dsp:txBody>
      <dsp:txXfrm>
        <a:off x="2200234" y="2478899"/>
        <a:ext cx="1745622" cy="872811"/>
      </dsp:txXfrm>
    </dsp:sp>
    <dsp:sp modelId="{689D2A6B-DC63-4240-8D00-9FB48D9ACD6F}">
      <dsp:nvSpPr>
        <dsp:cNvPr id="0" name=""/>
        <dsp:cNvSpPr/>
      </dsp:nvSpPr>
      <dsp:spPr>
        <a:xfrm>
          <a:off x="432425" y="1372698"/>
          <a:ext cx="1401228" cy="6064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Auxiliar Jurídico(a)</a:t>
          </a:r>
        </a:p>
      </dsp:txBody>
      <dsp:txXfrm>
        <a:off x="432425" y="1372698"/>
        <a:ext cx="1401228" cy="606429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09B3B0-18CD-43AE-9166-C90F7C62B063}">
      <dsp:nvSpPr>
        <dsp:cNvPr id="0" name=""/>
        <dsp:cNvSpPr/>
      </dsp:nvSpPr>
      <dsp:spPr>
        <a:xfrm>
          <a:off x="4786903" y="2385155"/>
          <a:ext cx="91440" cy="6351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515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A473AC-5C82-4AFC-9795-A99D5A4E3C9C}">
      <dsp:nvSpPr>
        <dsp:cNvPr id="0" name=""/>
        <dsp:cNvSpPr/>
      </dsp:nvSpPr>
      <dsp:spPr>
        <a:xfrm>
          <a:off x="3305995" y="848630"/>
          <a:ext cx="1526627" cy="704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6762"/>
              </a:lnTo>
              <a:lnTo>
                <a:pt x="1526627" y="386762"/>
              </a:lnTo>
              <a:lnTo>
                <a:pt x="1526627" y="70433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058531-49EA-49CF-B502-D19571AB02A5}">
      <dsp:nvSpPr>
        <dsp:cNvPr id="0" name=""/>
        <dsp:cNvSpPr/>
      </dsp:nvSpPr>
      <dsp:spPr>
        <a:xfrm>
          <a:off x="1825462" y="2385155"/>
          <a:ext cx="977303" cy="6351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7576"/>
              </a:lnTo>
              <a:lnTo>
                <a:pt x="977303" y="317576"/>
              </a:lnTo>
              <a:lnTo>
                <a:pt x="977303" y="63515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42E9DC-A010-48EB-AAB2-1E392BC0EB5B}">
      <dsp:nvSpPr>
        <dsp:cNvPr id="0" name=""/>
        <dsp:cNvSpPr/>
      </dsp:nvSpPr>
      <dsp:spPr>
        <a:xfrm>
          <a:off x="850095" y="2385155"/>
          <a:ext cx="975367" cy="635152"/>
        </a:xfrm>
        <a:custGeom>
          <a:avLst/>
          <a:gdLst/>
          <a:ahLst/>
          <a:cxnLst/>
          <a:rect l="0" t="0" r="0" b="0"/>
          <a:pathLst>
            <a:path>
              <a:moveTo>
                <a:pt x="975367" y="0"/>
              </a:moveTo>
              <a:lnTo>
                <a:pt x="975367" y="317576"/>
              </a:lnTo>
              <a:lnTo>
                <a:pt x="0" y="317576"/>
              </a:lnTo>
              <a:lnTo>
                <a:pt x="0" y="63515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5B6C2-DF28-4D70-A85C-8DB7ECED8AC7}">
      <dsp:nvSpPr>
        <dsp:cNvPr id="0" name=""/>
        <dsp:cNvSpPr/>
      </dsp:nvSpPr>
      <dsp:spPr>
        <a:xfrm>
          <a:off x="1825462" y="848630"/>
          <a:ext cx="1480533" cy="704338"/>
        </a:xfrm>
        <a:custGeom>
          <a:avLst/>
          <a:gdLst/>
          <a:ahLst/>
          <a:cxnLst/>
          <a:rect l="0" t="0" r="0" b="0"/>
          <a:pathLst>
            <a:path>
              <a:moveTo>
                <a:pt x="1480533" y="0"/>
              </a:moveTo>
              <a:lnTo>
                <a:pt x="1480533" y="386762"/>
              </a:lnTo>
              <a:lnTo>
                <a:pt x="0" y="386762"/>
              </a:lnTo>
              <a:lnTo>
                <a:pt x="0" y="70433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849651" y="16444"/>
          <a:ext cx="2912688" cy="8321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Coordinador(a) General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de Radiocomunicación</a:t>
          </a:r>
        </a:p>
      </dsp:txBody>
      <dsp:txXfrm>
        <a:off x="1849651" y="16444"/>
        <a:ext cx="2912688" cy="832186"/>
      </dsp:txXfrm>
    </dsp:sp>
    <dsp:sp modelId="{A72CDAEB-77F3-4602-8D7C-ED4C7274390F}">
      <dsp:nvSpPr>
        <dsp:cNvPr id="0" name=""/>
        <dsp:cNvSpPr/>
      </dsp:nvSpPr>
      <dsp:spPr>
        <a:xfrm>
          <a:off x="975734" y="1552969"/>
          <a:ext cx="1699456" cy="8321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Supervisor(a) de Radio</a:t>
          </a:r>
        </a:p>
      </dsp:txBody>
      <dsp:txXfrm>
        <a:off x="975734" y="1552969"/>
        <a:ext cx="1699456" cy="832186"/>
      </dsp:txXfrm>
    </dsp:sp>
    <dsp:sp modelId="{60750280-7CFD-4D48-9D97-E0748C8B3E5F}">
      <dsp:nvSpPr>
        <dsp:cNvPr id="0" name=""/>
        <dsp:cNvSpPr/>
      </dsp:nvSpPr>
      <dsp:spPr>
        <a:xfrm>
          <a:off x="366" y="3020308"/>
          <a:ext cx="1699456" cy="8321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b="0" i="0" u="none" kern="1200" dirty="0" smtClean="0"/>
            <a:t>Operadores(as) de Radio Central</a:t>
          </a:r>
        </a:p>
      </dsp:txBody>
      <dsp:txXfrm>
        <a:off x="366" y="3020308"/>
        <a:ext cx="1699456" cy="832186"/>
      </dsp:txXfrm>
    </dsp:sp>
    <dsp:sp modelId="{8AE61066-8812-4B58-9DFD-B1E0FFCABBFC}">
      <dsp:nvSpPr>
        <dsp:cNvPr id="0" name=""/>
        <dsp:cNvSpPr/>
      </dsp:nvSpPr>
      <dsp:spPr>
        <a:xfrm>
          <a:off x="1953037" y="3020308"/>
          <a:ext cx="1699456" cy="8321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b="0" i="0" u="none" kern="1200" dirty="0" smtClean="0"/>
            <a:t>Auxiliares</a:t>
          </a:r>
        </a:p>
      </dsp:txBody>
      <dsp:txXfrm>
        <a:off x="1953037" y="3020308"/>
        <a:ext cx="1699456" cy="832186"/>
      </dsp:txXfrm>
    </dsp:sp>
    <dsp:sp modelId="{F5F11782-C374-4E63-BEEC-4150BD150C04}">
      <dsp:nvSpPr>
        <dsp:cNvPr id="0" name=""/>
        <dsp:cNvSpPr/>
      </dsp:nvSpPr>
      <dsp:spPr>
        <a:xfrm>
          <a:off x="3982894" y="1552969"/>
          <a:ext cx="1699456" cy="8321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Área de Plataforma México</a:t>
          </a:r>
        </a:p>
      </dsp:txBody>
      <dsp:txXfrm>
        <a:off x="3982894" y="1552969"/>
        <a:ext cx="1699456" cy="832186"/>
      </dsp:txXfrm>
    </dsp:sp>
    <dsp:sp modelId="{2CD2C907-3BCB-4F39-BD5F-E606597A447B}">
      <dsp:nvSpPr>
        <dsp:cNvPr id="0" name=""/>
        <dsp:cNvSpPr/>
      </dsp:nvSpPr>
      <dsp:spPr>
        <a:xfrm>
          <a:off x="3982894" y="3020308"/>
          <a:ext cx="1699456" cy="8321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b="0" i="0" u="none" kern="1200" dirty="0" smtClean="0"/>
            <a:t>Encargado(a) del Área de Supervisores(as)</a:t>
          </a:r>
        </a:p>
      </dsp:txBody>
      <dsp:txXfrm>
        <a:off x="3982894" y="3020308"/>
        <a:ext cx="1699456" cy="8321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810424-3ABB-41B3-9536-6CFEEB2523A6}">
      <dsp:nvSpPr>
        <dsp:cNvPr id="0" name=""/>
        <dsp:cNvSpPr/>
      </dsp:nvSpPr>
      <dsp:spPr>
        <a:xfrm>
          <a:off x="1683059" y="763388"/>
          <a:ext cx="287487" cy="682093"/>
        </a:xfrm>
        <a:custGeom>
          <a:avLst/>
          <a:gdLst/>
          <a:ahLst/>
          <a:cxnLst/>
          <a:rect l="0" t="0" r="0" b="0"/>
          <a:pathLst>
            <a:path>
              <a:moveTo>
                <a:pt x="287487" y="0"/>
              </a:moveTo>
              <a:lnTo>
                <a:pt x="287487" y="682093"/>
              </a:lnTo>
              <a:lnTo>
                <a:pt x="0" y="68209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6472CA-23D0-4B3C-9877-BD7DB5F7EEE5}">
      <dsp:nvSpPr>
        <dsp:cNvPr id="0" name=""/>
        <dsp:cNvSpPr/>
      </dsp:nvSpPr>
      <dsp:spPr>
        <a:xfrm>
          <a:off x="2867648" y="2868982"/>
          <a:ext cx="183112" cy="682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2093"/>
              </a:lnTo>
              <a:lnTo>
                <a:pt x="183112" y="6820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711953" y="2868982"/>
          <a:ext cx="155695" cy="682093"/>
        </a:xfrm>
        <a:custGeom>
          <a:avLst/>
          <a:gdLst/>
          <a:ahLst/>
          <a:cxnLst/>
          <a:rect l="0" t="0" r="0" b="0"/>
          <a:pathLst>
            <a:path>
              <a:moveTo>
                <a:pt x="155695" y="0"/>
              </a:moveTo>
              <a:lnTo>
                <a:pt x="155695" y="682093"/>
              </a:lnTo>
              <a:lnTo>
                <a:pt x="0" y="6820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27C134-B195-429B-BAB2-3E67C6087AE6}">
      <dsp:nvSpPr>
        <dsp:cNvPr id="0" name=""/>
        <dsp:cNvSpPr/>
      </dsp:nvSpPr>
      <dsp:spPr>
        <a:xfrm>
          <a:off x="2867648" y="2868982"/>
          <a:ext cx="1795864" cy="13641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8492"/>
              </a:lnTo>
              <a:lnTo>
                <a:pt x="1795864" y="1208492"/>
              </a:lnTo>
              <a:lnTo>
                <a:pt x="1795864" y="136418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592684-CBFE-4BDF-8EA0-3BD4D79BBE2C}">
      <dsp:nvSpPr>
        <dsp:cNvPr id="0" name=""/>
        <dsp:cNvSpPr/>
      </dsp:nvSpPr>
      <dsp:spPr>
        <a:xfrm>
          <a:off x="2821928" y="2868982"/>
          <a:ext cx="91440" cy="13641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6418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2C0DC-A125-4D22-8168-682A35A82690}">
      <dsp:nvSpPr>
        <dsp:cNvPr id="0" name=""/>
        <dsp:cNvSpPr/>
      </dsp:nvSpPr>
      <dsp:spPr>
        <a:xfrm>
          <a:off x="939992" y="2868982"/>
          <a:ext cx="1927656" cy="1364187"/>
        </a:xfrm>
        <a:custGeom>
          <a:avLst/>
          <a:gdLst/>
          <a:ahLst/>
          <a:cxnLst/>
          <a:rect l="0" t="0" r="0" b="0"/>
          <a:pathLst>
            <a:path>
              <a:moveTo>
                <a:pt x="1927656" y="0"/>
              </a:moveTo>
              <a:lnTo>
                <a:pt x="1927656" y="1208492"/>
              </a:lnTo>
              <a:lnTo>
                <a:pt x="0" y="1208492"/>
              </a:lnTo>
              <a:lnTo>
                <a:pt x="0" y="136418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1694A-E24F-4F56-A21C-DE3116BD31A3}">
      <dsp:nvSpPr>
        <dsp:cNvPr id="0" name=""/>
        <dsp:cNvSpPr/>
      </dsp:nvSpPr>
      <dsp:spPr>
        <a:xfrm>
          <a:off x="1970547" y="763388"/>
          <a:ext cx="897101" cy="13641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8492"/>
              </a:lnTo>
              <a:lnTo>
                <a:pt x="897101" y="1208492"/>
              </a:lnTo>
              <a:lnTo>
                <a:pt x="897101" y="136418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A0AF2C-2DB2-4918-9495-6AD2EDFF053F}">
      <dsp:nvSpPr>
        <dsp:cNvPr id="0" name=""/>
        <dsp:cNvSpPr/>
      </dsp:nvSpPr>
      <dsp:spPr>
        <a:xfrm>
          <a:off x="941652" y="763388"/>
          <a:ext cx="1028894" cy="1364187"/>
        </a:xfrm>
        <a:custGeom>
          <a:avLst/>
          <a:gdLst/>
          <a:ahLst/>
          <a:cxnLst/>
          <a:rect l="0" t="0" r="0" b="0"/>
          <a:pathLst>
            <a:path>
              <a:moveTo>
                <a:pt x="1028894" y="0"/>
              </a:moveTo>
              <a:lnTo>
                <a:pt x="1028894" y="1208492"/>
              </a:lnTo>
              <a:lnTo>
                <a:pt x="0" y="1208492"/>
              </a:lnTo>
              <a:lnTo>
                <a:pt x="0" y="136418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840048-576A-4463-835E-D05E1C3133C3}">
      <dsp:nvSpPr>
        <dsp:cNvPr id="0" name=""/>
        <dsp:cNvSpPr/>
      </dsp:nvSpPr>
      <dsp:spPr>
        <a:xfrm>
          <a:off x="841548" y="21982"/>
          <a:ext cx="2257997" cy="7414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Comisario(a) General</a:t>
          </a:r>
        </a:p>
      </dsp:txBody>
      <dsp:txXfrm>
        <a:off x="841548" y="21982"/>
        <a:ext cx="2257997" cy="741406"/>
      </dsp:txXfrm>
    </dsp:sp>
    <dsp:sp modelId="{9AB9A094-906C-4743-8046-C8CDC622642B}">
      <dsp:nvSpPr>
        <dsp:cNvPr id="0" name=""/>
        <dsp:cNvSpPr/>
      </dsp:nvSpPr>
      <dsp:spPr>
        <a:xfrm>
          <a:off x="200246" y="2127576"/>
          <a:ext cx="1482812" cy="7414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Jurídico(a)</a:t>
          </a:r>
        </a:p>
      </dsp:txBody>
      <dsp:txXfrm>
        <a:off x="200246" y="2127576"/>
        <a:ext cx="1482812" cy="741406"/>
      </dsp:txXfrm>
    </dsp:sp>
    <dsp:sp modelId="{74A3495A-9760-4B07-9B0A-DE4CCF551DEE}">
      <dsp:nvSpPr>
        <dsp:cNvPr id="0" name=""/>
        <dsp:cNvSpPr/>
      </dsp:nvSpPr>
      <dsp:spPr>
        <a:xfrm>
          <a:off x="2126242" y="2127576"/>
          <a:ext cx="1482812" cy="7414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Jefe (a) de Oficina</a:t>
          </a:r>
        </a:p>
      </dsp:txBody>
      <dsp:txXfrm>
        <a:off x="2126242" y="2127576"/>
        <a:ext cx="1482812" cy="741406"/>
      </dsp:txXfrm>
    </dsp:sp>
    <dsp:sp modelId="{19FBE8A8-D4BA-45D1-97CD-FF1210CD856F}">
      <dsp:nvSpPr>
        <dsp:cNvPr id="0" name=""/>
        <dsp:cNvSpPr/>
      </dsp:nvSpPr>
      <dsp:spPr>
        <a:xfrm>
          <a:off x="131859" y="4233170"/>
          <a:ext cx="1616266" cy="7183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Mensajero(a)</a:t>
          </a:r>
        </a:p>
      </dsp:txBody>
      <dsp:txXfrm>
        <a:off x="131859" y="4233170"/>
        <a:ext cx="1616266" cy="718341"/>
      </dsp:txXfrm>
    </dsp:sp>
    <dsp:sp modelId="{7C576A7F-97E5-41B2-A453-F3F548F4D3EA}">
      <dsp:nvSpPr>
        <dsp:cNvPr id="0" name=""/>
        <dsp:cNvSpPr/>
      </dsp:nvSpPr>
      <dsp:spPr>
        <a:xfrm>
          <a:off x="2059515" y="4233170"/>
          <a:ext cx="1616266" cy="7183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Auxiliares Administrativos(as)</a:t>
          </a:r>
        </a:p>
      </dsp:txBody>
      <dsp:txXfrm>
        <a:off x="2059515" y="4233170"/>
        <a:ext cx="1616266" cy="718341"/>
      </dsp:txXfrm>
    </dsp:sp>
    <dsp:sp modelId="{C16F961E-B6DA-4CB9-A868-1F8B08334610}">
      <dsp:nvSpPr>
        <dsp:cNvPr id="0" name=""/>
        <dsp:cNvSpPr/>
      </dsp:nvSpPr>
      <dsp:spPr>
        <a:xfrm>
          <a:off x="3855380" y="4233170"/>
          <a:ext cx="1616266" cy="7183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Analistas</a:t>
          </a:r>
        </a:p>
      </dsp:txBody>
      <dsp:txXfrm>
        <a:off x="3855380" y="4233170"/>
        <a:ext cx="1616266" cy="718341"/>
      </dsp:txXfrm>
    </dsp:sp>
    <dsp:sp modelId="{D626C255-1536-4EB0-A4A3-D107C591C8D4}">
      <dsp:nvSpPr>
        <dsp:cNvPr id="0" name=""/>
        <dsp:cNvSpPr/>
      </dsp:nvSpPr>
      <dsp:spPr>
        <a:xfrm>
          <a:off x="1283975" y="3192313"/>
          <a:ext cx="1427978" cy="7175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Abogado(a)</a:t>
          </a:r>
        </a:p>
      </dsp:txBody>
      <dsp:txXfrm>
        <a:off x="1283975" y="3192313"/>
        <a:ext cx="1427978" cy="717525"/>
      </dsp:txXfrm>
    </dsp:sp>
    <dsp:sp modelId="{6FBA17E7-79A6-40BF-A0D1-17400AA784F9}">
      <dsp:nvSpPr>
        <dsp:cNvPr id="0" name=""/>
        <dsp:cNvSpPr/>
      </dsp:nvSpPr>
      <dsp:spPr>
        <a:xfrm>
          <a:off x="3050761" y="3192313"/>
          <a:ext cx="1427978" cy="7175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Auxiliar</a:t>
          </a:r>
        </a:p>
      </dsp:txBody>
      <dsp:txXfrm>
        <a:off x="3050761" y="3192313"/>
        <a:ext cx="1427978" cy="717525"/>
      </dsp:txXfrm>
    </dsp:sp>
    <dsp:sp modelId="{DEB690D0-E02D-4025-B1AD-E790302CE9C7}">
      <dsp:nvSpPr>
        <dsp:cNvPr id="0" name=""/>
        <dsp:cNvSpPr/>
      </dsp:nvSpPr>
      <dsp:spPr>
        <a:xfrm>
          <a:off x="200246" y="1074779"/>
          <a:ext cx="1482812" cy="7414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cs typeface="Arial" panose="020B0604020202020204" pitchFamily="34" charset="0"/>
            </a:rPr>
            <a:t>Asesor(a)</a:t>
          </a:r>
        </a:p>
      </dsp:txBody>
      <dsp:txXfrm>
        <a:off x="200246" y="1074779"/>
        <a:ext cx="1482812" cy="741406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3376F4-38A9-4FB0-AAEB-BEF606352241}">
      <dsp:nvSpPr>
        <dsp:cNvPr id="0" name=""/>
        <dsp:cNvSpPr/>
      </dsp:nvSpPr>
      <dsp:spPr>
        <a:xfrm>
          <a:off x="1042675" y="2921903"/>
          <a:ext cx="91440" cy="2617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170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1042675" y="1858853"/>
          <a:ext cx="91440" cy="1927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274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042675" y="795803"/>
          <a:ext cx="91440" cy="1927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27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520" y="75804"/>
          <a:ext cx="2175750" cy="719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Área de Monitoreo</a:t>
          </a:r>
          <a:endParaRPr lang="es-ES" sz="1200" kern="1200" dirty="0"/>
        </a:p>
      </dsp:txBody>
      <dsp:txXfrm>
        <a:off x="520" y="75804"/>
        <a:ext cx="2175750" cy="719999"/>
      </dsp:txXfrm>
    </dsp:sp>
    <dsp:sp modelId="{19FBE8A8-D4BA-45D1-97CD-FF1210CD856F}">
      <dsp:nvSpPr>
        <dsp:cNvPr id="0" name=""/>
        <dsp:cNvSpPr/>
      </dsp:nvSpPr>
      <dsp:spPr>
        <a:xfrm>
          <a:off x="520" y="988552"/>
          <a:ext cx="2175750" cy="8703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Supervisores(as)</a:t>
          </a:r>
        </a:p>
      </dsp:txBody>
      <dsp:txXfrm>
        <a:off x="520" y="988552"/>
        <a:ext cx="2175750" cy="870301"/>
      </dsp:txXfrm>
    </dsp:sp>
    <dsp:sp modelId="{9EF5B1E7-4642-446F-802A-010E77A6D315}">
      <dsp:nvSpPr>
        <dsp:cNvPr id="0" name=""/>
        <dsp:cNvSpPr/>
      </dsp:nvSpPr>
      <dsp:spPr>
        <a:xfrm>
          <a:off x="520" y="2051602"/>
          <a:ext cx="2175750" cy="8703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Analistas de Audio y Video</a:t>
          </a:r>
        </a:p>
      </dsp:txBody>
      <dsp:txXfrm>
        <a:off x="520" y="2051602"/>
        <a:ext cx="2175750" cy="870301"/>
      </dsp:txXfrm>
    </dsp:sp>
    <dsp:sp modelId="{A72CDAEB-77F3-4602-8D7C-ED4C7274390F}">
      <dsp:nvSpPr>
        <dsp:cNvPr id="0" name=""/>
        <dsp:cNvSpPr/>
      </dsp:nvSpPr>
      <dsp:spPr>
        <a:xfrm>
          <a:off x="520" y="3183612"/>
          <a:ext cx="2175750" cy="8703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Operadores(as) de Monitoreo</a:t>
          </a:r>
        </a:p>
      </dsp:txBody>
      <dsp:txXfrm>
        <a:off x="520" y="3183612"/>
        <a:ext cx="2175750" cy="870301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5CD988-8605-4021-A78D-0FC9BE055A79}">
      <dsp:nvSpPr>
        <dsp:cNvPr id="0" name=""/>
        <dsp:cNvSpPr/>
      </dsp:nvSpPr>
      <dsp:spPr>
        <a:xfrm>
          <a:off x="2895946" y="868990"/>
          <a:ext cx="304448" cy="7789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8921"/>
              </a:lnTo>
              <a:lnTo>
                <a:pt x="304448" y="77892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A7C989-AE90-47A3-A30B-254F1100553E}">
      <dsp:nvSpPr>
        <dsp:cNvPr id="0" name=""/>
        <dsp:cNvSpPr/>
      </dsp:nvSpPr>
      <dsp:spPr>
        <a:xfrm>
          <a:off x="2639816" y="868990"/>
          <a:ext cx="256129" cy="778921"/>
        </a:xfrm>
        <a:custGeom>
          <a:avLst/>
          <a:gdLst/>
          <a:ahLst/>
          <a:cxnLst/>
          <a:rect l="0" t="0" r="0" b="0"/>
          <a:pathLst>
            <a:path>
              <a:moveTo>
                <a:pt x="256129" y="0"/>
              </a:moveTo>
              <a:lnTo>
                <a:pt x="256129" y="778921"/>
              </a:lnTo>
              <a:lnTo>
                <a:pt x="0" y="77892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480B0-4C73-431C-876E-C025808B2CAE}">
      <dsp:nvSpPr>
        <dsp:cNvPr id="0" name=""/>
        <dsp:cNvSpPr/>
      </dsp:nvSpPr>
      <dsp:spPr>
        <a:xfrm>
          <a:off x="2895946" y="868990"/>
          <a:ext cx="2048903" cy="15578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046"/>
              </a:lnTo>
              <a:lnTo>
                <a:pt x="2048903" y="1380046"/>
              </a:lnTo>
              <a:lnTo>
                <a:pt x="2048903" y="15578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2850226" y="868990"/>
          <a:ext cx="91440" cy="15578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578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47043" y="868990"/>
          <a:ext cx="2048903" cy="1557843"/>
        </a:xfrm>
        <a:custGeom>
          <a:avLst/>
          <a:gdLst/>
          <a:ahLst/>
          <a:cxnLst/>
          <a:rect l="0" t="0" r="0" b="0"/>
          <a:pathLst>
            <a:path>
              <a:moveTo>
                <a:pt x="2048903" y="0"/>
              </a:moveTo>
              <a:lnTo>
                <a:pt x="2048903" y="1380046"/>
              </a:lnTo>
              <a:lnTo>
                <a:pt x="0" y="1380046"/>
              </a:lnTo>
              <a:lnTo>
                <a:pt x="0" y="15578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720731" y="22335"/>
          <a:ext cx="2350430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+mn-lt"/>
            </a:rPr>
            <a:t>Director(a) de la Academia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+mn-lt"/>
            </a:rPr>
            <a:t>y Centro de Capacitación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+mn-lt"/>
            </a:rPr>
            <a:t>Continua</a:t>
          </a:r>
        </a:p>
      </dsp:txBody>
      <dsp:txXfrm>
        <a:off x="1720731" y="22335"/>
        <a:ext cx="2350430" cy="846654"/>
      </dsp:txXfrm>
    </dsp:sp>
    <dsp:sp modelId="{19FBE8A8-D4BA-45D1-97CD-FF1210CD856F}">
      <dsp:nvSpPr>
        <dsp:cNvPr id="0" name=""/>
        <dsp:cNvSpPr/>
      </dsp:nvSpPr>
      <dsp:spPr>
        <a:xfrm>
          <a:off x="388" y="2426833"/>
          <a:ext cx="1693308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+mn-lt"/>
            </a:rPr>
            <a:t>Área de Servicio Profesional de Carrera Policial</a:t>
          </a:r>
        </a:p>
      </dsp:txBody>
      <dsp:txXfrm>
        <a:off x="388" y="2426833"/>
        <a:ext cx="1693308" cy="846654"/>
      </dsp:txXfrm>
    </dsp:sp>
    <dsp:sp modelId="{7C576A7F-97E5-41B2-A453-F3F548F4D3EA}">
      <dsp:nvSpPr>
        <dsp:cNvPr id="0" name=""/>
        <dsp:cNvSpPr/>
      </dsp:nvSpPr>
      <dsp:spPr>
        <a:xfrm>
          <a:off x="2049292" y="2426833"/>
          <a:ext cx="1693308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+mn-lt"/>
            </a:rPr>
            <a:t>Coordinador(a) de Formación Inicial</a:t>
          </a:r>
        </a:p>
      </dsp:txBody>
      <dsp:txXfrm>
        <a:off x="2049292" y="2426833"/>
        <a:ext cx="1693308" cy="846654"/>
      </dsp:txXfrm>
    </dsp:sp>
    <dsp:sp modelId="{8A083F5A-ED43-4CA3-85E0-E3A0CBD8C9BA}">
      <dsp:nvSpPr>
        <dsp:cNvPr id="0" name=""/>
        <dsp:cNvSpPr/>
      </dsp:nvSpPr>
      <dsp:spPr>
        <a:xfrm>
          <a:off x="4098195" y="2426833"/>
          <a:ext cx="1693308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+mn-lt"/>
            </a:rPr>
            <a:t>Área de Formación Física</a:t>
          </a:r>
        </a:p>
      </dsp:txBody>
      <dsp:txXfrm>
        <a:off x="4098195" y="2426833"/>
        <a:ext cx="1693308" cy="846654"/>
      </dsp:txXfrm>
    </dsp:sp>
    <dsp:sp modelId="{8BE913BE-E4F1-4068-B8A1-967F9ABA9EF4}">
      <dsp:nvSpPr>
        <dsp:cNvPr id="0" name=""/>
        <dsp:cNvSpPr/>
      </dsp:nvSpPr>
      <dsp:spPr>
        <a:xfrm>
          <a:off x="1199810" y="1287910"/>
          <a:ext cx="1440006" cy="7200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latin typeface="+mn-lt"/>
            </a:rPr>
            <a:t>Jefe(a) Administrativo(a)</a:t>
          </a:r>
        </a:p>
      </dsp:txBody>
      <dsp:txXfrm>
        <a:off x="1199810" y="1287910"/>
        <a:ext cx="1440006" cy="720003"/>
      </dsp:txXfrm>
    </dsp:sp>
    <dsp:sp modelId="{1B3CEB4D-3CA3-4DA3-9B8A-AA2417006306}">
      <dsp:nvSpPr>
        <dsp:cNvPr id="0" name=""/>
        <dsp:cNvSpPr/>
      </dsp:nvSpPr>
      <dsp:spPr>
        <a:xfrm>
          <a:off x="3200394" y="1287910"/>
          <a:ext cx="1440006" cy="7200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latin typeface="+mn-lt"/>
            </a:rPr>
            <a:t>Auxiliar</a:t>
          </a:r>
        </a:p>
      </dsp:txBody>
      <dsp:txXfrm>
        <a:off x="3200394" y="1287910"/>
        <a:ext cx="1440006" cy="7200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166612" y="922054"/>
          <a:ext cx="91440" cy="3667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671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53" y="48913"/>
          <a:ext cx="2423959" cy="8731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latin typeface="+mn-lt"/>
            </a:rPr>
            <a:t>Jefe(a) Administrativo(a)</a:t>
          </a:r>
        </a:p>
      </dsp:txBody>
      <dsp:txXfrm>
        <a:off x="353" y="48913"/>
        <a:ext cx="2423959" cy="873140"/>
      </dsp:txXfrm>
    </dsp:sp>
    <dsp:sp modelId="{19FBE8A8-D4BA-45D1-97CD-FF1210CD856F}">
      <dsp:nvSpPr>
        <dsp:cNvPr id="0" name=""/>
        <dsp:cNvSpPr/>
      </dsp:nvSpPr>
      <dsp:spPr>
        <a:xfrm>
          <a:off x="339192" y="1288772"/>
          <a:ext cx="1746280" cy="8731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Recepcionista</a:t>
          </a:r>
        </a:p>
      </dsp:txBody>
      <dsp:txXfrm>
        <a:off x="339192" y="1288772"/>
        <a:ext cx="1746280" cy="873140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F7A88-09E1-4F4F-80D0-2433B2C21A86}">
      <dsp:nvSpPr>
        <dsp:cNvPr id="0" name=""/>
        <dsp:cNvSpPr/>
      </dsp:nvSpPr>
      <dsp:spPr>
        <a:xfrm>
          <a:off x="1541226" y="777974"/>
          <a:ext cx="161742" cy="578337"/>
        </a:xfrm>
        <a:custGeom>
          <a:avLst/>
          <a:gdLst/>
          <a:ahLst/>
          <a:cxnLst/>
          <a:rect l="0" t="0" r="0" b="0"/>
          <a:pathLst>
            <a:path>
              <a:moveTo>
                <a:pt x="161742" y="0"/>
              </a:moveTo>
              <a:lnTo>
                <a:pt x="161742" y="578337"/>
              </a:lnTo>
              <a:lnTo>
                <a:pt x="0" y="57833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F39CBD-FBBE-4F2D-B41F-1FA46F7E27C9}">
      <dsp:nvSpPr>
        <dsp:cNvPr id="0" name=""/>
        <dsp:cNvSpPr/>
      </dsp:nvSpPr>
      <dsp:spPr>
        <a:xfrm>
          <a:off x="1702969" y="2717868"/>
          <a:ext cx="931945" cy="570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9224"/>
              </a:lnTo>
              <a:lnTo>
                <a:pt x="931945" y="409224"/>
              </a:lnTo>
              <a:lnTo>
                <a:pt x="931945" y="57096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771024" y="2717868"/>
          <a:ext cx="931945" cy="570966"/>
        </a:xfrm>
        <a:custGeom>
          <a:avLst/>
          <a:gdLst/>
          <a:ahLst/>
          <a:cxnLst/>
          <a:rect l="0" t="0" r="0" b="0"/>
          <a:pathLst>
            <a:path>
              <a:moveTo>
                <a:pt x="931945" y="0"/>
              </a:moveTo>
              <a:lnTo>
                <a:pt x="931945" y="409224"/>
              </a:lnTo>
              <a:lnTo>
                <a:pt x="0" y="409224"/>
              </a:lnTo>
              <a:lnTo>
                <a:pt x="0" y="57096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657249" y="777974"/>
          <a:ext cx="91440" cy="11696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696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633873" y="7771"/>
          <a:ext cx="2138191" cy="7702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Área de Servicio Profesional de Carrera Policial</a:t>
          </a:r>
        </a:p>
      </dsp:txBody>
      <dsp:txXfrm>
        <a:off x="633873" y="7771"/>
        <a:ext cx="2138191" cy="770202"/>
      </dsp:txXfrm>
    </dsp:sp>
    <dsp:sp modelId="{19FBE8A8-D4BA-45D1-97CD-FF1210CD856F}">
      <dsp:nvSpPr>
        <dsp:cNvPr id="0" name=""/>
        <dsp:cNvSpPr/>
      </dsp:nvSpPr>
      <dsp:spPr>
        <a:xfrm>
          <a:off x="932766" y="1947666"/>
          <a:ext cx="1540405" cy="7702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Área de Control y Estadísticas</a:t>
          </a:r>
        </a:p>
      </dsp:txBody>
      <dsp:txXfrm>
        <a:off x="932766" y="1947666"/>
        <a:ext cx="1540405" cy="770202"/>
      </dsp:txXfrm>
    </dsp:sp>
    <dsp:sp modelId="{9EF5B1E7-4642-446F-802A-010E77A6D315}">
      <dsp:nvSpPr>
        <dsp:cNvPr id="0" name=""/>
        <dsp:cNvSpPr/>
      </dsp:nvSpPr>
      <dsp:spPr>
        <a:xfrm>
          <a:off x="821" y="3288835"/>
          <a:ext cx="1540405" cy="7702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Nutriólogo(a)</a:t>
          </a:r>
        </a:p>
      </dsp:txBody>
      <dsp:txXfrm>
        <a:off x="821" y="3288835"/>
        <a:ext cx="1540405" cy="770202"/>
      </dsp:txXfrm>
    </dsp:sp>
    <dsp:sp modelId="{1A1FDEE1-B650-4D16-AF7A-061128FA17D7}">
      <dsp:nvSpPr>
        <dsp:cNvPr id="0" name=""/>
        <dsp:cNvSpPr/>
      </dsp:nvSpPr>
      <dsp:spPr>
        <a:xfrm>
          <a:off x="1864712" y="3288835"/>
          <a:ext cx="1540405" cy="7702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b="0" i="0" u="none" kern="1200" dirty="0" smtClean="0"/>
            <a:t>Psicólogo(a)</a:t>
          </a:r>
        </a:p>
      </dsp:txBody>
      <dsp:txXfrm>
        <a:off x="1864712" y="3288835"/>
        <a:ext cx="1540405" cy="770202"/>
      </dsp:txXfrm>
    </dsp:sp>
    <dsp:sp modelId="{D626C255-1536-4EB0-A4A3-D107C591C8D4}">
      <dsp:nvSpPr>
        <dsp:cNvPr id="0" name=""/>
        <dsp:cNvSpPr/>
      </dsp:nvSpPr>
      <dsp:spPr>
        <a:xfrm>
          <a:off x="289539" y="1086998"/>
          <a:ext cx="1251687" cy="5386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Secretaria(o)</a:t>
          </a:r>
        </a:p>
      </dsp:txBody>
      <dsp:txXfrm>
        <a:off x="289539" y="1086998"/>
        <a:ext cx="1251687" cy="538625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0402E7-75C2-4253-A0F6-F9CC8897A98F}">
      <dsp:nvSpPr>
        <dsp:cNvPr id="0" name=""/>
        <dsp:cNvSpPr/>
      </dsp:nvSpPr>
      <dsp:spPr>
        <a:xfrm>
          <a:off x="3073155" y="800058"/>
          <a:ext cx="1199926" cy="5899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5325"/>
              </a:lnTo>
              <a:lnTo>
                <a:pt x="1199926" y="425325"/>
              </a:lnTo>
              <a:lnTo>
                <a:pt x="1199926" y="58997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DAC072-0D7B-4FE9-9F26-B54D4C5170FB}">
      <dsp:nvSpPr>
        <dsp:cNvPr id="0" name=""/>
        <dsp:cNvSpPr/>
      </dsp:nvSpPr>
      <dsp:spPr>
        <a:xfrm>
          <a:off x="1910388" y="2101948"/>
          <a:ext cx="981901" cy="3293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651"/>
              </a:lnTo>
              <a:lnTo>
                <a:pt x="981901" y="164651"/>
              </a:lnTo>
              <a:lnTo>
                <a:pt x="981901" y="32930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854289" y="2101948"/>
          <a:ext cx="1056099" cy="329302"/>
        </a:xfrm>
        <a:custGeom>
          <a:avLst/>
          <a:gdLst/>
          <a:ahLst/>
          <a:cxnLst/>
          <a:rect l="0" t="0" r="0" b="0"/>
          <a:pathLst>
            <a:path>
              <a:moveTo>
                <a:pt x="1056099" y="0"/>
              </a:moveTo>
              <a:lnTo>
                <a:pt x="1056099" y="164651"/>
              </a:lnTo>
              <a:lnTo>
                <a:pt x="0" y="164651"/>
              </a:lnTo>
              <a:lnTo>
                <a:pt x="0" y="32930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910388" y="800058"/>
          <a:ext cx="1162767" cy="589976"/>
        </a:xfrm>
        <a:custGeom>
          <a:avLst/>
          <a:gdLst/>
          <a:ahLst/>
          <a:cxnLst/>
          <a:rect l="0" t="0" r="0" b="0"/>
          <a:pathLst>
            <a:path>
              <a:moveTo>
                <a:pt x="1162767" y="0"/>
              </a:moveTo>
              <a:lnTo>
                <a:pt x="1162767" y="425325"/>
              </a:lnTo>
              <a:lnTo>
                <a:pt x="0" y="425325"/>
              </a:lnTo>
              <a:lnTo>
                <a:pt x="0" y="58997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984834" y="88145"/>
          <a:ext cx="2176642" cy="7119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Coordinador(a) de Formación Inicial</a:t>
          </a:r>
        </a:p>
      </dsp:txBody>
      <dsp:txXfrm>
        <a:off x="1984834" y="88145"/>
        <a:ext cx="2176642" cy="711912"/>
      </dsp:txXfrm>
    </dsp:sp>
    <dsp:sp modelId="{19FBE8A8-D4BA-45D1-97CD-FF1210CD856F}">
      <dsp:nvSpPr>
        <dsp:cNvPr id="0" name=""/>
        <dsp:cNvSpPr/>
      </dsp:nvSpPr>
      <dsp:spPr>
        <a:xfrm>
          <a:off x="875234" y="1390035"/>
          <a:ext cx="2070309" cy="7119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Área de Instructores(as)</a:t>
          </a:r>
        </a:p>
      </dsp:txBody>
      <dsp:txXfrm>
        <a:off x="875234" y="1390035"/>
        <a:ext cx="2070309" cy="711912"/>
      </dsp:txXfrm>
    </dsp:sp>
    <dsp:sp modelId="{9EF5B1E7-4642-446F-802A-010E77A6D315}">
      <dsp:nvSpPr>
        <dsp:cNvPr id="0" name=""/>
        <dsp:cNvSpPr/>
      </dsp:nvSpPr>
      <dsp:spPr>
        <a:xfrm>
          <a:off x="0" y="2431250"/>
          <a:ext cx="1708578" cy="719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Instructores(as)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Instructor(a) de Educación Física</a:t>
          </a:r>
        </a:p>
      </dsp:txBody>
      <dsp:txXfrm>
        <a:off x="0" y="2431250"/>
        <a:ext cx="1708578" cy="719996"/>
      </dsp:txXfrm>
    </dsp:sp>
    <dsp:sp modelId="{DEBA9294-663F-41E7-BEDD-0EFBD8595966}">
      <dsp:nvSpPr>
        <dsp:cNvPr id="0" name=""/>
        <dsp:cNvSpPr/>
      </dsp:nvSpPr>
      <dsp:spPr>
        <a:xfrm>
          <a:off x="2038001" y="2431250"/>
          <a:ext cx="1708578" cy="719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Abogado(a)</a:t>
          </a:r>
        </a:p>
      </dsp:txBody>
      <dsp:txXfrm>
        <a:off x="2038001" y="2431250"/>
        <a:ext cx="1708578" cy="719996"/>
      </dsp:txXfrm>
    </dsp:sp>
    <dsp:sp modelId="{5665A267-FAE5-4C14-87F5-A7C47436A339}">
      <dsp:nvSpPr>
        <dsp:cNvPr id="0" name=""/>
        <dsp:cNvSpPr/>
      </dsp:nvSpPr>
      <dsp:spPr>
        <a:xfrm>
          <a:off x="3237927" y="1390035"/>
          <a:ext cx="2070309" cy="7119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Cadetes de Policía 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Tránsito</a:t>
          </a:r>
          <a:endParaRPr lang="es-ES" sz="1200" b="0" i="0" u="none" kern="1200" dirty="0"/>
        </a:p>
      </dsp:txBody>
      <dsp:txXfrm>
        <a:off x="3237927" y="1390035"/>
        <a:ext cx="2070309" cy="711912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E3DECB-0992-4946-8BCC-66C28BFFF1AC}">
      <dsp:nvSpPr>
        <dsp:cNvPr id="0" name=""/>
        <dsp:cNvSpPr/>
      </dsp:nvSpPr>
      <dsp:spPr>
        <a:xfrm>
          <a:off x="1013265" y="2174848"/>
          <a:ext cx="91440" cy="5033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330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1013265" y="1051871"/>
          <a:ext cx="91440" cy="503303"/>
        </a:xfrm>
        <a:custGeom>
          <a:avLst/>
          <a:gdLst/>
          <a:ahLst/>
          <a:cxnLst/>
          <a:rect l="0" t="0" r="0" b="0"/>
          <a:pathLst>
            <a:path>
              <a:moveTo>
                <a:pt x="45722" y="0"/>
              </a:moveTo>
              <a:lnTo>
                <a:pt x="45722" y="251651"/>
              </a:lnTo>
              <a:lnTo>
                <a:pt x="45720" y="251651"/>
              </a:lnTo>
              <a:lnTo>
                <a:pt x="45720" y="50330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" y="1848"/>
          <a:ext cx="2117971" cy="10500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Coordinación</a:t>
          </a:r>
          <a:r>
            <a:rPr lang="es-ES" sz="1200" kern="1200" dirty="0" smtClean="0">
              <a:solidFill>
                <a:schemeClr val="tx1"/>
              </a:solidFill>
            </a:rPr>
            <a:t> de Formación Física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" y="1848"/>
        <a:ext cx="2117971" cy="1050022"/>
      </dsp:txXfrm>
    </dsp:sp>
    <dsp:sp modelId="{7C576A7F-97E5-41B2-A453-F3F548F4D3EA}">
      <dsp:nvSpPr>
        <dsp:cNvPr id="0" name=""/>
        <dsp:cNvSpPr/>
      </dsp:nvSpPr>
      <dsp:spPr>
        <a:xfrm>
          <a:off x="0" y="1555174"/>
          <a:ext cx="2117971" cy="6196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1" kern="1200" dirty="0" smtClean="0"/>
            <a:t>Centro Atlético</a:t>
          </a:r>
        </a:p>
      </dsp:txBody>
      <dsp:txXfrm>
        <a:off x="0" y="1555174"/>
        <a:ext cx="2117971" cy="619674"/>
      </dsp:txXfrm>
    </dsp:sp>
    <dsp:sp modelId="{73D9D861-615D-4493-BD65-E1AE29974772}">
      <dsp:nvSpPr>
        <dsp:cNvPr id="0" name=""/>
        <dsp:cNvSpPr/>
      </dsp:nvSpPr>
      <dsp:spPr>
        <a:xfrm>
          <a:off x="0" y="2678151"/>
          <a:ext cx="2117971" cy="9329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Peluquero(a)</a:t>
          </a:r>
        </a:p>
      </dsp:txBody>
      <dsp:txXfrm>
        <a:off x="0" y="2678151"/>
        <a:ext cx="2117971" cy="932968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F7A88-09E1-4F4F-80D0-2433B2C21A86}">
      <dsp:nvSpPr>
        <dsp:cNvPr id="0" name=""/>
        <dsp:cNvSpPr/>
      </dsp:nvSpPr>
      <dsp:spPr>
        <a:xfrm>
          <a:off x="1626851" y="948582"/>
          <a:ext cx="369476" cy="823363"/>
        </a:xfrm>
        <a:custGeom>
          <a:avLst/>
          <a:gdLst/>
          <a:ahLst/>
          <a:cxnLst/>
          <a:rect l="0" t="0" r="0" b="0"/>
          <a:pathLst>
            <a:path>
              <a:moveTo>
                <a:pt x="369476" y="0"/>
              </a:moveTo>
              <a:lnTo>
                <a:pt x="369476" y="823363"/>
              </a:lnTo>
              <a:lnTo>
                <a:pt x="0" y="8233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1996328" y="948582"/>
          <a:ext cx="1092485" cy="16612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1694"/>
              </a:lnTo>
              <a:lnTo>
                <a:pt x="1092485" y="1471694"/>
              </a:lnTo>
              <a:lnTo>
                <a:pt x="1092485" y="16612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03842" y="948582"/>
          <a:ext cx="1092485" cy="1661299"/>
        </a:xfrm>
        <a:custGeom>
          <a:avLst/>
          <a:gdLst/>
          <a:ahLst/>
          <a:cxnLst/>
          <a:rect l="0" t="0" r="0" b="0"/>
          <a:pathLst>
            <a:path>
              <a:moveTo>
                <a:pt x="1092485" y="0"/>
              </a:moveTo>
              <a:lnTo>
                <a:pt x="1092485" y="1471694"/>
              </a:lnTo>
              <a:lnTo>
                <a:pt x="0" y="1471694"/>
              </a:lnTo>
              <a:lnTo>
                <a:pt x="0" y="16612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743066" y="45701"/>
          <a:ext cx="2506522" cy="9028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Director(a) de Prevención Social del Delito</a:t>
          </a:r>
        </a:p>
      </dsp:txBody>
      <dsp:txXfrm>
        <a:off x="743066" y="45701"/>
        <a:ext cx="2506522" cy="902880"/>
      </dsp:txXfrm>
    </dsp:sp>
    <dsp:sp modelId="{19FBE8A8-D4BA-45D1-97CD-FF1210CD856F}">
      <dsp:nvSpPr>
        <dsp:cNvPr id="0" name=""/>
        <dsp:cNvSpPr/>
      </dsp:nvSpPr>
      <dsp:spPr>
        <a:xfrm>
          <a:off x="962" y="2609881"/>
          <a:ext cx="1805760" cy="9028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 de Atención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Ciudadana</a:t>
          </a:r>
        </a:p>
      </dsp:txBody>
      <dsp:txXfrm>
        <a:off x="962" y="2609881"/>
        <a:ext cx="1805760" cy="902880"/>
      </dsp:txXfrm>
    </dsp:sp>
    <dsp:sp modelId="{7C576A7F-97E5-41B2-A453-F3F548F4D3EA}">
      <dsp:nvSpPr>
        <dsp:cNvPr id="0" name=""/>
        <dsp:cNvSpPr/>
      </dsp:nvSpPr>
      <dsp:spPr>
        <a:xfrm>
          <a:off x="2185932" y="2609881"/>
          <a:ext cx="1805760" cy="9028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Área de Prevención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185932" y="2609881"/>
        <a:ext cx="1805760" cy="902880"/>
      </dsp:txXfrm>
    </dsp:sp>
    <dsp:sp modelId="{D626C255-1536-4EB0-A4A3-D107C591C8D4}">
      <dsp:nvSpPr>
        <dsp:cNvPr id="0" name=""/>
        <dsp:cNvSpPr/>
      </dsp:nvSpPr>
      <dsp:spPr>
        <a:xfrm>
          <a:off x="186847" y="1411944"/>
          <a:ext cx="1440003" cy="7200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Promotor(a)</a:t>
          </a:r>
        </a:p>
      </dsp:txBody>
      <dsp:txXfrm>
        <a:off x="186847" y="1411944"/>
        <a:ext cx="1440003" cy="720001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94BD02-177B-4C12-AA77-49B8EB17FB24}">
      <dsp:nvSpPr>
        <dsp:cNvPr id="0" name=""/>
        <dsp:cNvSpPr/>
      </dsp:nvSpPr>
      <dsp:spPr>
        <a:xfrm>
          <a:off x="3567984" y="929345"/>
          <a:ext cx="265194" cy="1682225"/>
        </a:xfrm>
        <a:custGeom>
          <a:avLst/>
          <a:gdLst/>
          <a:ahLst/>
          <a:cxnLst/>
          <a:rect l="0" t="0" r="0" b="0"/>
          <a:pathLst>
            <a:path>
              <a:moveTo>
                <a:pt x="265194" y="0"/>
              </a:moveTo>
              <a:lnTo>
                <a:pt x="265194" y="1682225"/>
              </a:lnTo>
              <a:lnTo>
                <a:pt x="0" y="168222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97BB0E-0128-41C9-9417-C15E302CE7E0}">
      <dsp:nvSpPr>
        <dsp:cNvPr id="0" name=""/>
        <dsp:cNvSpPr/>
      </dsp:nvSpPr>
      <dsp:spPr>
        <a:xfrm>
          <a:off x="3833178" y="929345"/>
          <a:ext cx="271944" cy="6305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0560"/>
              </a:lnTo>
              <a:lnTo>
                <a:pt x="271944" y="63056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DA430C-8F42-44E8-9828-F289A96DC5E7}">
      <dsp:nvSpPr>
        <dsp:cNvPr id="0" name=""/>
        <dsp:cNvSpPr/>
      </dsp:nvSpPr>
      <dsp:spPr>
        <a:xfrm>
          <a:off x="3570370" y="929345"/>
          <a:ext cx="262808" cy="630945"/>
        </a:xfrm>
        <a:custGeom>
          <a:avLst/>
          <a:gdLst/>
          <a:ahLst/>
          <a:cxnLst/>
          <a:rect l="0" t="0" r="0" b="0"/>
          <a:pathLst>
            <a:path>
              <a:moveTo>
                <a:pt x="262808" y="0"/>
              </a:moveTo>
              <a:lnTo>
                <a:pt x="262808" y="630945"/>
              </a:lnTo>
              <a:lnTo>
                <a:pt x="0" y="63094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B0693-A33E-4A16-9639-DB2C50C1B1A4}">
      <dsp:nvSpPr>
        <dsp:cNvPr id="0" name=""/>
        <dsp:cNvSpPr/>
      </dsp:nvSpPr>
      <dsp:spPr>
        <a:xfrm>
          <a:off x="4656950" y="4080400"/>
          <a:ext cx="91440" cy="3106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5842"/>
              </a:lnTo>
              <a:lnTo>
                <a:pt x="49126" y="145842"/>
              </a:lnTo>
              <a:lnTo>
                <a:pt x="49126" y="31067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2EA61-40A6-405F-B15E-AC5A999A976A}">
      <dsp:nvSpPr>
        <dsp:cNvPr id="0" name=""/>
        <dsp:cNvSpPr/>
      </dsp:nvSpPr>
      <dsp:spPr>
        <a:xfrm>
          <a:off x="3833178" y="929345"/>
          <a:ext cx="869491" cy="24512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6460"/>
              </a:lnTo>
              <a:lnTo>
                <a:pt x="869491" y="2286460"/>
              </a:lnTo>
              <a:lnTo>
                <a:pt x="869491" y="245129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6BDAB-7A9E-49D1-AF60-C264B7B1FFB8}">
      <dsp:nvSpPr>
        <dsp:cNvPr id="0" name=""/>
        <dsp:cNvSpPr/>
      </dsp:nvSpPr>
      <dsp:spPr>
        <a:xfrm>
          <a:off x="3833178" y="929345"/>
          <a:ext cx="2444253" cy="24513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6476"/>
              </a:lnTo>
              <a:lnTo>
                <a:pt x="2444253" y="2286476"/>
              </a:lnTo>
              <a:lnTo>
                <a:pt x="2444253" y="245131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377D5A-8A79-481B-AC9E-ACB650D73FF0}">
      <dsp:nvSpPr>
        <dsp:cNvPr id="0" name=""/>
        <dsp:cNvSpPr/>
      </dsp:nvSpPr>
      <dsp:spPr>
        <a:xfrm>
          <a:off x="2048229" y="4081773"/>
          <a:ext cx="1342016" cy="308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876"/>
              </a:lnTo>
              <a:lnTo>
                <a:pt x="1342016" y="143876"/>
              </a:lnTo>
              <a:lnTo>
                <a:pt x="1342016" y="30871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838454-94DA-48FF-959F-3E02D895D1DE}">
      <dsp:nvSpPr>
        <dsp:cNvPr id="0" name=""/>
        <dsp:cNvSpPr/>
      </dsp:nvSpPr>
      <dsp:spPr>
        <a:xfrm>
          <a:off x="2002509" y="4081773"/>
          <a:ext cx="91440" cy="3087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3876"/>
              </a:lnTo>
              <a:lnTo>
                <a:pt x="55091" y="143876"/>
              </a:lnTo>
              <a:lnTo>
                <a:pt x="55091" y="30871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C79C28-7DDB-4785-8904-0DCF80353FF9}">
      <dsp:nvSpPr>
        <dsp:cNvPr id="0" name=""/>
        <dsp:cNvSpPr/>
      </dsp:nvSpPr>
      <dsp:spPr>
        <a:xfrm>
          <a:off x="770875" y="4081773"/>
          <a:ext cx="1277354" cy="309302"/>
        </a:xfrm>
        <a:custGeom>
          <a:avLst/>
          <a:gdLst/>
          <a:ahLst/>
          <a:cxnLst/>
          <a:rect l="0" t="0" r="0" b="0"/>
          <a:pathLst>
            <a:path>
              <a:moveTo>
                <a:pt x="1277354" y="0"/>
              </a:moveTo>
              <a:lnTo>
                <a:pt x="1277354" y="144468"/>
              </a:lnTo>
              <a:lnTo>
                <a:pt x="0" y="144468"/>
              </a:lnTo>
              <a:lnTo>
                <a:pt x="0" y="30930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2C0DC-A125-4D22-8168-682A35A82690}">
      <dsp:nvSpPr>
        <dsp:cNvPr id="0" name=""/>
        <dsp:cNvSpPr/>
      </dsp:nvSpPr>
      <dsp:spPr>
        <a:xfrm>
          <a:off x="2048229" y="929345"/>
          <a:ext cx="1784948" cy="2452668"/>
        </a:xfrm>
        <a:custGeom>
          <a:avLst/>
          <a:gdLst/>
          <a:ahLst/>
          <a:cxnLst/>
          <a:rect l="0" t="0" r="0" b="0"/>
          <a:pathLst>
            <a:path>
              <a:moveTo>
                <a:pt x="1784948" y="0"/>
              </a:moveTo>
              <a:lnTo>
                <a:pt x="1784948" y="2287834"/>
              </a:lnTo>
              <a:lnTo>
                <a:pt x="0" y="2287834"/>
              </a:lnTo>
              <a:lnTo>
                <a:pt x="0" y="245266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835469" y="127734"/>
          <a:ext cx="1995418" cy="8016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Coordinador(a) de Atención Ciudadana</a:t>
          </a:r>
        </a:p>
      </dsp:txBody>
      <dsp:txXfrm>
        <a:off x="2835469" y="127734"/>
        <a:ext cx="1995418" cy="801611"/>
      </dsp:txXfrm>
    </dsp:sp>
    <dsp:sp modelId="{19FBE8A8-D4BA-45D1-97CD-FF1210CD856F}">
      <dsp:nvSpPr>
        <dsp:cNvPr id="0" name=""/>
        <dsp:cNvSpPr/>
      </dsp:nvSpPr>
      <dsp:spPr>
        <a:xfrm>
          <a:off x="1317206" y="3382013"/>
          <a:ext cx="1462046" cy="6997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Unidad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de Atención 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Víctimas de Violencia</a:t>
          </a:r>
        </a:p>
      </dsp:txBody>
      <dsp:txXfrm>
        <a:off x="1317206" y="3382013"/>
        <a:ext cx="1462046" cy="699759"/>
      </dsp:txXfrm>
    </dsp:sp>
    <dsp:sp modelId="{A66FDFA0-1D17-48C3-9FC9-45D448D0F6C6}">
      <dsp:nvSpPr>
        <dsp:cNvPr id="0" name=""/>
        <dsp:cNvSpPr/>
      </dsp:nvSpPr>
      <dsp:spPr>
        <a:xfrm>
          <a:off x="186060" y="4391076"/>
          <a:ext cx="1169631" cy="6119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Abogado(a)</a:t>
          </a:r>
        </a:p>
      </dsp:txBody>
      <dsp:txXfrm>
        <a:off x="186060" y="4391076"/>
        <a:ext cx="1169631" cy="611997"/>
      </dsp:txXfrm>
    </dsp:sp>
    <dsp:sp modelId="{F4F27B9B-334F-4518-9257-364857E2F497}">
      <dsp:nvSpPr>
        <dsp:cNvPr id="0" name=""/>
        <dsp:cNvSpPr/>
      </dsp:nvSpPr>
      <dsp:spPr>
        <a:xfrm>
          <a:off x="1472786" y="4390484"/>
          <a:ext cx="1169631" cy="6119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</dsp:txBody>
      <dsp:txXfrm>
        <a:off x="1472786" y="4390484"/>
        <a:ext cx="1169631" cy="611997"/>
      </dsp:txXfrm>
    </dsp:sp>
    <dsp:sp modelId="{E9ADBD5B-0C16-4917-9FB6-6E903558F00E}">
      <dsp:nvSpPr>
        <dsp:cNvPr id="0" name=""/>
        <dsp:cNvSpPr/>
      </dsp:nvSpPr>
      <dsp:spPr>
        <a:xfrm>
          <a:off x="2805430" y="4390484"/>
          <a:ext cx="1169631" cy="6119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Ayudantes Generales</a:t>
          </a:r>
        </a:p>
      </dsp:txBody>
      <dsp:txXfrm>
        <a:off x="2805430" y="4390484"/>
        <a:ext cx="1169631" cy="611997"/>
      </dsp:txXfrm>
    </dsp:sp>
    <dsp:sp modelId="{2BFA1D44-4D20-4DA5-9A95-28EFF1F2BB1B}">
      <dsp:nvSpPr>
        <dsp:cNvPr id="0" name=""/>
        <dsp:cNvSpPr/>
      </dsp:nvSpPr>
      <dsp:spPr>
        <a:xfrm>
          <a:off x="5546409" y="3380655"/>
          <a:ext cx="1462046" cy="6997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Policía Digno</a:t>
          </a:r>
        </a:p>
      </dsp:txBody>
      <dsp:txXfrm>
        <a:off x="5546409" y="3380655"/>
        <a:ext cx="1462046" cy="699759"/>
      </dsp:txXfrm>
    </dsp:sp>
    <dsp:sp modelId="{2C51D51A-40BE-45BE-93C8-8B1FC0600A4C}">
      <dsp:nvSpPr>
        <dsp:cNvPr id="0" name=""/>
        <dsp:cNvSpPr/>
      </dsp:nvSpPr>
      <dsp:spPr>
        <a:xfrm>
          <a:off x="3971647" y="3380640"/>
          <a:ext cx="1462046" cy="6997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latin typeface="Calibri" panose="020F0502020204030204" pitchFamily="34" charset="0"/>
            </a:rPr>
            <a:t>Encargado(a) de Trabajo Comunitario</a:t>
          </a:r>
        </a:p>
      </dsp:txBody>
      <dsp:txXfrm>
        <a:off x="3971647" y="3380640"/>
        <a:ext cx="1462046" cy="699759"/>
      </dsp:txXfrm>
    </dsp:sp>
    <dsp:sp modelId="{9DC2669D-0238-487E-95C9-3C2883DC03BC}">
      <dsp:nvSpPr>
        <dsp:cNvPr id="0" name=""/>
        <dsp:cNvSpPr/>
      </dsp:nvSpPr>
      <dsp:spPr>
        <a:xfrm>
          <a:off x="4119644" y="4391076"/>
          <a:ext cx="1172865" cy="6119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latin typeface="Calibri" panose="020F0502020204030204" pitchFamily="34" charset="0"/>
            </a:rPr>
            <a:t>Psicólogos(as)</a:t>
          </a:r>
        </a:p>
      </dsp:txBody>
      <dsp:txXfrm>
        <a:off x="4119644" y="4391076"/>
        <a:ext cx="1172865" cy="611997"/>
      </dsp:txXfrm>
    </dsp:sp>
    <dsp:sp modelId="{0D5CCE0A-512E-4404-AA5C-0300E0C9B7AE}">
      <dsp:nvSpPr>
        <dsp:cNvPr id="0" name=""/>
        <dsp:cNvSpPr/>
      </dsp:nvSpPr>
      <dsp:spPr>
        <a:xfrm>
          <a:off x="2062845" y="1200289"/>
          <a:ext cx="1507525" cy="7200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Encargado(a) de el(la) Ciudadano(a)</a:t>
          </a:r>
        </a:p>
      </dsp:txBody>
      <dsp:txXfrm>
        <a:off x="2062845" y="1200289"/>
        <a:ext cx="1507525" cy="720003"/>
      </dsp:txXfrm>
    </dsp:sp>
    <dsp:sp modelId="{E0480EB0-4548-4786-8C6A-9D93B8C6D4FC}">
      <dsp:nvSpPr>
        <dsp:cNvPr id="0" name=""/>
        <dsp:cNvSpPr/>
      </dsp:nvSpPr>
      <dsp:spPr>
        <a:xfrm>
          <a:off x="4105123" y="1199905"/>
          <a:ext cx="1507525" cy="7200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Criminólogo(a)</a:t>
          </a:r>
        </a:p>
      </dsp:txBody>
      <dsp:txXfrm>
        <a:off x="4105123" y="1199905"/>
        <a:ext cx="1507525" cy="720003"/>
      </dsp:txXfrm>
    </dsp:sp>
    <dsp:sp modelId="{D3AA7F9B-8D59-4040-8569-49AA11E3692B}">
      <dsp:nvSpPr>
        <dsp:cNvPr id="0" name=""/>
        <dsp:cNvSpPr/>
      </dsp:nvSpPr>
      <dsp:spPr>
        <a:xfrm>
          <a:off x="2060458" y="2251570"/>
          <a:ext cx="1507525" cy="7200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Secretaria(o)</a:t>
          </a:r>
        </a:p>
      </dsp:txBody>
      <dsp:txXfrm>
        <a:off x="2060458" y="2251570"/>
        <a:ext cx="1507525" cy="7200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EDE6AF-3B25-440C-BE7A-58B6928BEAF6}">
      <dsp:nvSpPr>
        <dsp:cNvPr id="0" name=""/>
        <dsp:cNvSpPr/>
      </dsp:nvSpPr>
      <dsp:spPr>
        <a:xfrm>
          <a:off x="3138000" y="2298394"/>
          <a:ext cx="2197624" cy="3786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316"/>
              </a:lnTo>
              <a:lnTo>
                <a:pt x="2197624" y="189316"/>
              </a:lnTo>
              <a:lnTo>
                <a:pt x="2197624" y="37863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F2B88F-8D25-4FB1-A9EE-99F84BB8BD59}">
      <dsp:nvSpPr>
        <dsp:cNvPr id="0" name=""/>
        <dsp:cNvSpPr/>
      </dsp:nvSpPr>
      <dsp:spPr>
        <a:xfrm>
          <a:off x="3080272" y="2298394"/>
          <a:ext cx="91440" cy="378633"/>
        </a:xfrm>
        <a:custGeom>
          <a:avLst/>
          <a:gdLst/>
          <a:ahLst/>
          <a:cxnLst/>
          <a:rect l="0" t="0" r="0" b="0"/>
          <a:pathLst>
            <a:path>
              <a:moveTo>
                <a:pt x="57728" y="0"/>
              </a:moveTo>
              <a:lnTo>
                <a:pt x="57728" y="189316"/>
              </a:lnTo>
              <a:lnTo>
                <a:pt x="45720" y="189316"/>
              </a:lnTo>
              <a:lnTo>
                <a:pt x="45720" y="37863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DF4FC0-6953-43BB-AC7E-CA2C5889817E}">
      <dsp:nvSpPr>
        <dsp:cNvPr id="0" name=""/>
        <dsp:cNvSpPr/>
      </dsp:nvSpPr>
      <dsp:spPr>
        <a:xfrm>
          <a:off x="916359" y="2298394"/>
          <a:ext cx="2221641" cy="378633"/>
        </a:xfrm>
        <a:custGeom>
          <a:avLst/>
          <a:gdLst/>
          <a:ahLst/>
          <a:cxnLst/>
          <a:rect l="0" t="0" r="0" b="0"/>
          <a:pathLst>
            <a:path>
              <a:moveTo>
                <a:pt x="2221641" y="0"/>
              </a:moveTo>
              <a:lnTo>
                <a:pt x="2221641" y="189316"/>
              </a:lnTo>
              <a:lnTo>
                <a:pt x="0" y="189316"/>
              </a:lnTo>
              <a:lnTo>
                <a:pt x="0" y="37863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DC2695-DB29-45B6-B39C-78744B8B9037}">
      <dsp:nvSpPr>
        <dsp:cNvPr id="0" name=""/>
        <dsp:cNvSpPr/>
      </dsp:nvSpPr>
      <dsp:spPr>
        <a:xfrm>
          <a:off x="3083661" y="900002"/>
          <a:ext cx="91440" cy="4983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9072"/>
              </a:lnTo>
              <a:lnTo>
                <a:pt x="54338" y="309072"/>
              </a:lnTo>
              <a:lnTo>
                <a:pt x="54338" y="49838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137289" y="0"/>
          <a:ext cx="1984183" cy="90000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Área de Prevención</a:t>
          </a:r>
          <a:endParaRPr lang="es-ES" sz="1200" kern="1200" dirty="0">
            <a:latin typeface="Calibri" panose="020F0502020204030204" pitchFamily="34" charset="0"/>
          </a:endParaRPr>
        </a:p>
      </dsp:txBody>
      <dsp:txXfrm>
        <a:off x="2137289" y="0"/>
        <a:ext cx="1984183" cy="900002"/>
      </dsp:txXfrm>
    </dsp:sp>
    <dsp:sp modelId="{780649D7-0635-4A1A-A68C-0F41B1A7CA14}">
      <dsp:nvSpPr>
        <dsp:cNvPr id="0" name=""/>
        <dsp:cNvSpPr/>
      </dsp:nvSpPr>
      <dsp:spPr>
        <a:xfrm>
          <a:off x="2145908" y="1398392"/>
          <a:ext cx="1984183" cy="90000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Prevención</a:t>
          </a:r>
        </a:p>
      </dsp:txBody>
      <dsp:txXfrm>
        <a:off x="2145908" y="1398392"/>
        <a:ext cx="1984183" cy="900002"/>
      </dsp:txXfrm>
    </dsp:sp>
    <dsp:sp modelId="{CE0038FB-0BE5-4CF1-8945-88411856632D}">
      <dsp:nvSpPr>
        <dsp:cNvPr id="0" name=""/>
        <dsp:cNvSpPr/>
      </dsp:nvSpPr>
      <dsp:spPr>
        <a:xfrm>
          <a:off x="859" y="2677028"/>
          <a:ext cx="1830999" cy="90000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</dsp:txBody>
      <dsp:txXfrm>
        <a:off x="859" y="2677028"/>
        <a:ext cx="1830999" cy="900002"/>
      </dsp:txXfrm>
    </dsp:sp>
    <dsp:sp modelId="{2012F01B-E07F-4BC7-88E9-54C08888834E}">
      <dsp:nvSpPr>
        <dsp:cNvPr id="0" name=""/>
        <dsp:cNvSpPr/>
      </dsp:nvSpPr>
      <dsp:spPr>
        <a:xfrm>
          <a:off x="2210492" y="2677028"/>
          <a:ext cx="1830999" cy="90000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Trabajadores(as) Sociales</a:t>
          </a:r>
        </a:p>
      </dsp:txBody>
      <dsp:txXfrm>
        <a:off x="2210492" y="2677028"/>
        <a:ext cx="1830999" cy="900002"/>
      </dsp:txXfrm>
    </dsp:sp>
    <dsp:sp modelId="{A53BF87F-9052-4BEA-B847-A3FB26F2A183}">
      <dsp:nvSpPr>
        <dsp:cNvPr id="0" name=""/>
        <dsp:cNvSpPr/>
      </dsp:nvSpPr>
      <dsp:spPr>
        <a:xfrm>
          <a:off x="4420125" y="2677028"/>
          <a:ext cx="1830999" cy="90000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Promotor(a)</a:t>
          </a:r>
        </a:p>
      </dsp:txBody>
      <dsp:txXfrm>
        <a:off x="4420125" y="2677028"/>
        <a:ext cx="1830999" cy="900002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C84DF0-B64B-4B3F-9FF8-1C5365E74661}">
      <dsp:nvSpPr>
        <dsp:cNvPr id="0" name=""/>
        <dsp:cNvSpPr/>
      </dsp:nvSpPr>
      <dsp:spPr>
        <a:xfrm>
          <a:off x="2900366" y="2321554"/>
          <a:ext cx="2048435" cy="4374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714"/>
              </a:lnTo>
              <a:lnTo>
                <a:pt x="2048435" y="218714"/>
              </a:lnTo>
              <a:lnTo>
                <a:pt x="2048435" y="43742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38764F-4F2F-458E-8087-DAE9CA0DC66D}">
      <dsp:nvSpPr>
        <dsp:cNvPr id="0" name=""/>
        <dsp:cNvSpPr/>
      </dsp:nvSpPr>
      <dsp:spPr>
        <a:xfrm>
          <a:off x="2854646" y="2321554"/>
          <a:ext cx="91440" cy="4374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8714"/>
              </a:lnTo>
              <a:lnTo>
                <a:pt x="56301" y="218714"/>
              </a:lnTo>
              <a:lnTo>
                <a:pt x="56301" y="43742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1225B2-5BBE-49C2-BEAA-8393B1DA87AB}">
      <dsp:nvSpPr>
        <dsp:cNvPr id="0" name=""/>
        <dsp:cNvSpPr/>
      </dsp:nvSpPr>
      <dsp:spPr>
        <a:xfrm>
          <a:off x="815228" y="2321554"/>
          <a:ext cx="2085138" cy="437428"/>
        </a:xfrm>
        <a:custGeom>
          <a:avLst/>
          <a:gdLst/>
          <a:ahLst/>
          <a:cxnLst/>
          <a:rect l="0" t="0" r="0" b="0"/>
          <a:pathLst>
            <a:path>
              <a:moveTo>
                <a:pt x="2085138" y="0"/>
              </a:moveTo>
              <a:lnTo>
                <a:pt x="2085138" y="218714"/>
              </a:lnTo>
              <a:lnTo>
                <a:pt x="0" y="218714"/>
              </a:lnTo>
              <a:lnTo>
                <a:pt x="0" y="43742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6BDAB-7A9E-49D1-AF60-C264B7B1FFB8}">
      <dsp:nvSpPr>
        <dsp:cNvPr id="0" name=""/>
        <dsp:cNvSpPr/>
      </dsp:nvSpPr>
      <dsp:spPr>
        <a:xfrm>
          <a:off x="2854646" y="968661"/>
          <a:ext cx="91440" cy="437428"/>
        </a:xfrm>
        <a:custGeom>
          <a:avLst/>
          <a:gdLst/>
          <a:ahLst/>
          <a:cxnLst/>
          <a:rect l="0" t="0" r="0" b="0"/>
          <a:pathLst>
            <a:path>
              <a:moveTo>
                <a:pt x="47448" y="0"/>
              </a:moveTo>
              <a:lnTo>
                <a:pt x="47448" y="218714"/>
              </a:lnTo>
              <a:lnTo>
                <a:pt x="45720" y="218714"/>
              </a:lnTo>
              <a:lnTo>
                <a:pt x="45720" y="4374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795787" y="53196"/>
          <a:ext cx="2212617" cy="91546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Área de Prevención</a:t>
          </a:r>
          <a:endParaRPr lang="es-ES" sz="1200" kern="1200" dirty="0">
            <a:latin typeface="Calibri" panose="020F0502020204030204" pitchFamily="34" charset="0"/>
          </a:endParaRPr>
        </a:p>
      </dsp:txBody>
      <dsp:txXfrm>
        <a:off x="1795787" y="53196"/>
        <a:ext cx="2212617" cy="915464"/>
      </dsp:txXfrm>
    </dsp:sp>
    <dsp:sp modelId="{2BFA1D44-4D20-4DA5-9A95-28EFF1F2BB1B}">
      <dsp:nvSpPr>
        <dsp:cNvPr id="0" name=""/>
        <dsp:cNvSpPr/>
      </dsp:nvSpPr>
      <dsp:spPr>
        <a:xfrm>
          <a:off x="1794058" y="1406090"/>
          <a:ext cx="2212617" cy="91546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Programas</a:t>
          </a:r>
        </a:p>
      </dsp:txBody>
      <dsp:txXfrm>
        <a:off x="1794058" y="1406090"/>
        <a:ext cx="2212617" cy="915464"/>
      </dsp:txXfrm>
    </dsp:sp>
    <dsp:sp modelId="{C1E120B7-ABD0-452A-9034-AAC7AB8752E6}">
      <dsp:nvSpPr>
        <dsp:cNvPr id="0" name=""/>
        <dsp:cNvSpPr/>
      </dsp:nvSpPr>
      <dsp:spPr>
        <a:xfrm>
          <a:off x="747" y="2758983"/>
          <a:ext cx="1628962" cy="91546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</dsp:txBody>
      <dsp:txXfrm>
        <a:off x="747" y="2758983"/>
        <a:ext cx="1628962" cy="915464"/>
      </dsp:txXfrm>
    </dsp:sp>
    <dsp:sp modelId="{3532192F-1A19-43A1-8FD9-6F817771F58C}">
      <dsp:nvSpPr>
        <dsp:cNvPr id="0" name=""/>
        <dsp:cNvSpPr/>
      </dsp:nvSpPr>
      <dsp:spPr>
        <a:xfrm>
          <a:off x="2096467" y="2758983"/>
          <a:ext cx="1628962" cy="91546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Supervisores(as)</a:t>
          </a:r>
        </a:p>
      </dsp:txBody>
      <dsp:txXfrm>
        <a:off x="2096467" y="2758983"/>
        <a:ext cx="1628962" cy="915464"/>
      </dsp:txXfrm>
    </dsp:sp>
    <dsp:sp modelId="{AC545DF1-F87B-4D79-BFE4-302F8FC996EB}">
      <dsp:nvSpPr>
        <dsp:cNvPr id="0" name=""/>
        <dsp:cNvSpPr/>
      </dsp:nvSpPr>
      <dsp:spPr>
        <a:xfrm>
          <a:off x="4134321" y="2758983"/>
          <a:ext cx="1628962" cy="91546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Analistas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Encargado(a) de Vinculación Estratégica</a:t>
          </a:r>
        </a:p>
      </dsp:txBody>
      <dsp:txXfrm>
        <a:off x="4134321" y="2758983"/>
        <a:ext cx="1628962" cy="9154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6CFCB4-E090-461B-893D-4B30D4A8AF56}">
      <dsp:nvSpPr>
        <dsp:cNvPr id="0" name=""/>
        <dsp:cNvSpPr/>
      </dsp:nvSpPr>
      <dsp:spPr>
        <a:xfrm>
          <a:off x="1980406" y="731994"/>
          <a:ext cx="152845" cy="1703138"/>
        </a:xfrm>
        <a:custGeom>
          <a:avLst/>
          <a:gdLst/>
          <a:ahLst/>
          <a:cxnLst/>
          <a:rect l="0" t="0" r="0" b="0"/>
          <a:pathLst>
            <a:path>
              <a:moveTo>
                <a:pt x="152845" y="0"/>
              </a:moveTo>
              <a:lnTo>
                <a:pt x="152845" y="1703138"/>
              </a:lnTo>
              <a:lnTo>
                <a:pt x="0" y="170313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55C562-828F-4D62-BCB9-7DDE4F3ACAD5}">
      <dsp:nvSpPr>
        <dsp:cNvPr id="0" name=""/>
        <dsp:cNvSpPr/>
      </dsp:nvSpPr>
      <dsp:spPr>
        <a:xfrm>
          <a:off x="2133252" y="731994"/>
          <a:ext cx="152845" cy="6696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9610"/>
              </a:lnTo>
              <a:lnTo>
                <a:pt x="152845" y="66961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1980406" y="731994"/>
          <a:ext cx="152845" cy="669610"/>
        </a:xfrm>
        <a:custGeom>
          <a:avLst/>
          <a:gdLst/>
          <a:ahLst/>
          <a:cxnLst/>
          <a:rect l="0" t="0" r="0" b="0"/>
          <a:pathLst>
            <a:path>
              <a:moveTo>
                <a:pt x="152845" y="0"/>
              </a:moveTo>
              <a:lnTo>
                <a:pt x="152845" y="669610"/>
              </a:lnTo>
              <a:lnTo>
                <a:pt x="0" y="66961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E81B15-FB06-430C-B948-588EC5DAFFCF}">
      <dsp:nvSpPr>
        <dsp:cNvPr id="0" name=""/>
        <dsp:cNvSpPr/>
      </dsp:nvSpPr>
      <dsp:spPr>
        <a:xfrm>
          <a:off x="3206057" y="3832580"/>
          <a:ext cx="91440" cy="3056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569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523BF5-460E-4E58-945C-A394EFA794D5}">
      <dsp:nvSpPr>
        <dsp:cNvPr id="0" name=""/>
        <dsp:cNvSpPr/>
      </dsp:nvSpPr>
      <dsp:spPr>
        <a:xfrm>
          <a:off x="2133252" y="731994"/>
          <a:ext cx="1118525" cy="23727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9902"/>
              </a:lnTo>
              <a:lnTo>
                <a:pt x="1118525" y="2219902"/>
              </a:lnTo>
              <a:lnTo>
                <a:pt x="1118525" y="23727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969007" y="3832580"/>
          <a:ext cx="91440" cy="3056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569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DAAC9-CED8-4987-B70B-3665FF4F2061}">
      <dsp:nvSpPr>
        <dsp:cNvPr id="0" name=""/>
        <dsp:cNvSpPr/>
      </dsp:nvSpPr>
      <dsp:spPr>
        <a:xfrm>
          <a:off x="1014727" y="731994"/>
          <a:ext cx="1118525" cy="2372748"/>
        </a:xfrm>
        <a:custGeom>
          <a:avLst/>
          <a:gdLst/>
          <a:ahLst/>
          <a:cxnLst/>
          <a:rect l="0" t="0" r="0" b="0"/>
          <a:pathLst>
            <a:path>
              <a:moveTo>
                <a:pt x="1118525" y="0"/>
              </a:moveTo>
              <a:lnTo>
                <a:pt x="1118525" y="2219902"/>
              </a:lnTo>
              <a:lnTo>
                <a:pt x="0" y="2219902"/>
              </a:lnTo>
              <a:lnTo>
                <a:pt x="0" y="23727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974441" y="4157"/>
          <a:ext cx="2317622" cy="7278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Jurídico(a)</a:t>
          </a:r>
        </a:p>
      </dsp:txBody>
      <dsp:txXfrm>
        <a:off x="974441" y="4157"/>
        <a:ext cx="2317622" cy="727837"/>
      </dsp:txXfrm>
    </dsp:sp>
    <dsp:sp modelId="{6F525FFA-20EB-4B47-B8E9-7016B7C39B5D}">
      <dsp:nvSpPr>
        <dsp:cNvPr id="0" name=""/>
        <dsp:cNvSpPr/>
      </dsp:nvSpPr>
      <dsp:spPr>
        <a:xfrm>
          <a:off x="49047" y="3104743"/>
          <a:ext cx="1931359" cy="7278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Derechos Humanos</a:t>
          </a:r>
        </a:p>
      </dsp:txBody>
      <dsp:txXfrm>
        <a:off x="49047" y="3104743"/>
        <a:ext cx="1931359" cy="727837"/>
      </dsp:txXfrm>
    </dsp:sp>
    <dsp:sp modelId="{7E45E9B0-083B-46AD-BDBA-25D37BB93875}">
      <dsp:nvSpPr>
        <dsp:cNvPr id="0" name=""/>
        <dsp:cNvSpPr/>
      </dsp:nvSpPr>
      <dsp:spPr>
        <a:xfrm>
          <a:off x="49047" y="4138271"/>
          <a:ext cx="1931359" cy="7278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Encargado(a) de Área</a:t>
          </a:r>
        </a:p>
      </dsp:txBody>
      <dsp:txXfrm>
        <a:off x="49047" y="4138271"/>
        <a:ext cx="1931359" cy="727837"/>
      </dsp:txXfrm>
    </dsp:sp>
    <dsp:sp modelId="{5A164562-B0D8-419C-8708-92B853F8FA7E}">
      <dsp:nvSpPr>
        <dsp:cNvPr id="0" name=""/>
        <dsp:cNvSpPr/>
      </dsp:nvSpPr>
      <dsp:spPr>
        <a:xfrm>
          <a:off x="2286098" y="3104743"/>
          <a:ext cx="1931359" cy="7278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Área de Asuntos Jurídicos</a:t>
          </a:r>
        </a:p>
      </dsp:txBody>
      <dsp:txXfrm>
        <a:off x="2286098" y="3104743"/>
        <a:ext cx="1931359" cy="727837"/>
      </dsp:txXfrm>
    </dsp:sp>
    <dsp:sp modelId="{9F102510-E52A-4A25-AFBB-297C8DE1CD64}">
      <dsp:nvSpPr>
        <dsp:cNvPr id="0" name=""/>
        <dsp:cNvSpPr/>
      </dsp:nvSpPr>
      <dsp:spPr>
        <a:xfrm>
          <a:off x="2286098" y="4138271"/>
          <a:ext cx="1931359" cy="7278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Abogados(as)</a:t>
          </a:r>
        </a:p>
      </dsp:txBody>
      <dsp:txXfrm>
        <a:off x="2286098" y="4138271"/>
        <a:ext cx="1931359" cy="727837"/>
      </dsp:txXfrm>
    </dsp:sp>
    <dsp:sp modelId="{D626C255-1536-4EB0-A4A3-D107C591C8D4}">
      <dsp:nvSpPr>
        <dsp:cNvPr id="0" name=""/>
        <dsp:cNvSpPr/>
      </dsp:nvSpPr>
      <dsp:spPr>
        <a:xfrm>
          <a:off x="242186" y="1037696"/>
          <a:ext cx="1738220" cy="7278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Telefonista</a:t>
          </a:r>
        </a:p>
      </dsp:txBody>
      <dsp:txXfrm>
        <a:off x="242186" y="1037696"/>
        <a:ext cx="1738220" cy="727815"/>
      </dsp:txXfrm>
    </dsp:sp>
    <dsp:sp modelId="{C58D231B-CCB9-4256-BDA6-97280EE9438D}">
      <dsp:nvSpPr>
        <dsp:cNvPr id="0" name=""/>
        <dsp:cNvSpPr/>
      </dsp:nvSpPr>
      <dsp:spPr>
        <a:xfrm>
          <a:off x="2286098" y="1037696"/>
          <a:ext cx="1738220" cy="7278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Secretaria(o)</a:t>
          </a:r>
        </a:p>
      </dsp:txBody>
      <dsp:txXfrm>
        <a:off x="2286098" y="1037696"/>
        <a:ext cx="1738220" cy="727815"/>
      </dsp:txXfrm>
    </dsp:sp>
    <dsp:sp modelId="{A3397913-9049-41EA-B6CD-CBAD9CBC9243}">
      <dsp:nvSpPr>
        <dsp:cNvPr id="0" name=""/>
        <dsp:cNvSpPr/>
      </dsp:nvSpPr>
      <dsp:spPr>
        <a:xfrm>
          <a:off x="242186" y="2071225"/>
          <a:ext cx="1738220" cy="7278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 Auxiliar Administrativo(a)</a:t>
          </a:r>
          <a:endParaRPr 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Auxiliar Jurídico(a)</a:t>
          </a:r>
        </a:p>
      </dsp:txBody>
      <dsp:txXfrm>
        <a:off x="242186" y="2071225"/>
        <a:ext cx="1738220" cy="727815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301AEC-4F8E-477E-AB0A-5E2BCCB343F5}">
      <dsp:nvSpPr>
        <dsp:cNvPr id="0" name=""/>
        <dsp:cNvSpPr/>
      </dsp:nvSpPr>
      <dsp:spPr>
        <a:xfrm>
          <a:off x="3010603" y="2158487"/>
          <a:ext cx="2130024" cy="4106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791"/>
              </a:lnTo>
              <a:lnTo>
                <a:pt x="2130024" y="225791"/>
              </a:lnTo>
              <a:lnTo>
                <a:pt x="2130024" y="41062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3F3C5D-F149-4219-BA2C-9829EEA06E39}">
      <dsp:nvSpPr>
        <dsp:cNvPr id="0" name=""/>
        <dsp:cNvSpPr/>
      </dsp:nvSpPr>
      <dsp:spPr>
        <a:xfrm>
          <a:off x="2964883" y="2158487"/>
          <a:ext cx="91440" cy="4106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062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C4535F-9C2C-4C04-8F25-44ABBCAF5D80}">
      <dsp:nvSpPr>
        <dsp:cNvPr id="0" name=""/>
        <dsp:cNvSpPr/>
      </dsp:nvSpPr>
      <dsp:spPr>
        <a:xfrm>
          <a:off x="880579" y="2158487"/>
          <a:ext cx="2130024" cy="410628"/>
        </a:xfrm>
        <a:custGeom>
          <a:avLst/>
          <a:gdLst/>
          <a:ahLst/>
          <a:cxnLst/>
          <a:rect l="0" t="0" r="0" b="0"/>
          <a:pathLst>
            <a:path>
              <a:moveTo>
                <a:pt x="2130024" y="0"/>
              </a:moveTo>
              <a:lnTo>
                <a:pt x="2130024" y="225791"/>
              </a:lnTo>
              <a:lnTo>
                <a:pt x="0" y="225791"/>
              </a:lnTo>
              <a:lnTo>
                <a:pt x="0" y="41062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0199EE-1AF9-4D4E-8C9B-F36F84EAE82D}">
      <dsp:nvSpPr>
        <dsp:cNvPr id="0" name=""/>
        <dsp:cNvSpPr/>
      </dsp:nvSpPr>
      <dsp:spPr>
        <a:xfrm>
          <a:off x="2964883" y="935941"/>
          <a:ext cx="91440" cy="342370"/>
        </a:xfrm>
        <a:custGeom>
          <a:avLst/>
          <a:gdLst/>
          <a:ahLst/>
          <a:cxnLst/>
          <a:rect l="0" t="0" r="0" b="0"/>
          <a:pathLst>
            <a:path>
              <a:moveTo>
                <a:pt x="51212" y="0"/>
              </a:moveTo>
              <a:lnTo>
                <a:pt x="51212" y="157533"/>
              </a:lnTo>
              <a:lnTo>
                <a:pt x="45720" y="157533"/>
              </a:lnTo>
              <a:lnTo>
                <a:pt x="45720" y="34237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936094" y="55766"/>
          <a:ext cx="2160002" cy="88017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Área de Prevención</a:t>
          </a:r>
          <a:endParaRPr lang="es-ES" sz="1200" kern="1200" dirty="0">
            <a:latin typeface="Calibri" panose="020F0502020204030204" pitchFamily="34" charset="0"/>
          </a:endParaRPr>
        </a:p>
      </dsp:txBody>
      <dsp:txXfrm>
        <a:off x="1936094" y="55766"/>
        <a:ext cx="2160002" cy="880175"/>
      </dsp:txXfrm>
    </dsp:sp>
    <dsp:sp modelId="{30075CCD-5447-4424-89D4-EEC34BCED6EF}">
      <dsp:nvSpPr>
        <dsp:cNvPr id="0" name=""/>
        <dsp:cNvSpPr/>
      </dsp:nvSpPr>
      <dsp:spPr>
        <a:xfrm>
          <a:off x="1930602" y="1278312"/>
          <a:ext cx="2160002" cy="88017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Estudios e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Investigación</a:t>
          </a:r>
        </a:p>
      </dsp:txBody>
      <dsp:txXfrm>
        <a:off x="1930602" y="1278312"/>
        <a:ext cx="2160002" cy="880175"/>
      </dsp:txXfrm>
    </dsp:sp>
    <dsp:sp modelId="{75C4AC7C-FF83-44FC-84DC-90BF37AD707C}">
      <dsp:nvSpPr>
        <dsp:cNvPr id="0" name=""/>
        <dsp:cNvSpPr/>
      </dsp:nvSpPr>
      <dsp:spPr>
        <a:xfrm>
          <a:off x="404" y="2569115"/>
          <a:ext cx="1760350" cy="8279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Analista Jurídico(a)</a:t>
          </a:r>
        </a:p>
      </dsp:txBody>
      <dsp:txXfrm>
        <a:off x="404" y="2569115"/>
        <a:ext cx="1760350" cy="827998"/>
      </dsp:txXfrm>
    </dsp:sp>
    <dsp:sp modelId="{5B550160-E3AF-41BD-A001-583FA9CFE1EB}">
      <dsp:nvSpPr>
        <dsp:cNvPr id="0" name=""/>
        <dsp:cNvSpPr/>
      </dsp:nvSpPr>
      <dsp:spPr>
        <a:xfrm>
          <a:off x="2130428" y="2569115"/>
          <a:ext cx="1760350" cy="8279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Recepcionista</a:t>
          </a:r>
        </a:p>
      </dsp:txBody>
      <dsp:txXfrm>
        <a:off x="2130428" y="2569115"/>
        <a:ext cx="1760350" cy="827998"/>
      </dsp:txXfrm>
    </dsp:sp>
    <dsp:sp modelId="{1C04FBFD-DA7E-428B-8398-32E2AA6699E1}">
      <dsp:nvSpPr>
        <dsp:cNvPr id="0" name=""/>
        <dsp:cNvSpPr/>
      </dsp:nvSpPr>
      <dsp:spPr>
        <a:xfrm>
          <a:off x="4260452" y="2569115"/>
          <a:ext cx="1760350" cy="8279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</dsp:txBody>
      <dsp:txXfrm>
        <a:off x="4260452" y="2569115"/>
        <a:ext cx="1760350" cy="827998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AB6690-B97A-4399-9C46-4FDFB693A439}">
      <dsp:nvSpPr>
        <dsp:cNvPr id="0" name=""/>
        <dsp:cNvSpPr/>
      </dsp:nvSpPr>
      <dsp:spPr>
        <a:xfrm>
          <a:off x="3095460" y="995282"/>
          <a:ext cx="169213" cy="1804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4488"/>
              </a:lnTo>
              <a:lnTo>
                <a:pt x="169213" y="180448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AE1FFF-2779-43AE-B3E9-186655E4831E}">
      <dsp:nvSpPr>
        <dsp:cNvPr id="0" name=""/>
        <dsp:cNvSpPr/>
      </dsp:nvSpPr>
      <dsp:spPr>
        <a:xfrm>
          <a:off x="3095460" y="995282"/>
          <a:ext cx="168847" cy="6788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8856"/>
              </a:lnTo>
              <a:lnTo>
                <a:pt x="168847" y="67885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899490" y="995282"/>
          <a:ext cx="195969" cy="677340"/>
        </a:xfrm>
        <a:custGeom>
          <a:avLst/>
          <a:gdLst/>
          <a:ahLst/>
          <a:cxnLst/>
          <a:rect l="0" t="0" r="0" b="0"/>
          <a:pathLst>
            <a:path>
              <a:moveTo>
                <a:pt x="195969" y="0"/>
              </a:moveTo>
              <a:lnTo>
                <a:pt x="195969" y="677340"/>
              </a:lnTo>
              <a:lnTo>
                <a:pt x="0" y="67734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E8CE8-58BD-46BC-B1AE-49AE4CE01AF1}">
      <dsp:nvSpPr>
        <dsp:cNvPr id="0" name=""/>
        <dsp:cNvSpPr/>
      </dsp:nvSpPr>
      <dsp:spPr>
        <a:xfrm>
          <a:off x="3095460" y="995282"/>
          <a:ext cx="2107762" cy="27169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4035"/>
              </a:lnTo>
              <a:lnTo>
                <a:pt x="2107762" y="2534035"/>
              </a:lnTo>
              <a:lnTo>
                <a:pt x="2107762" y="271694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049740" y="995282"/>
          <a:ext cx="91440" cy="27169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1694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87698" y="995282"/>
          <a:ext cx="2107762" cy="2716940"/>
        </a:xfrm>
        <a:custGeom>
          <a:avLst/>
          <a:gdLst/>
          <a:ahLst/>
          <a:cxnLst/>
          <a:rect l="0" t="0" r="0" b="0"/>
          <a:pathLst>
            <a:path>
              <a:moveTo>
                <a:pt x="2107762" y="0"/>
              </a:moveTo>
              <a:lnTo>
                <a:pt x="2107762" y="2534035"/>
              </a:lnTo>
              <a:lnTo>
                <a:pt x="0" y="2534035"/>
              </a:lnTo>
              <a:lnTo>
                <a:pt x="0" y="271694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886484" y="124306"/>
          <a:ext cx="2417951" cy="8709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Análisis, Información Y Tecnología</a:t>
          </a:r>
        </a:p>
      </dsp:txBody>
      <dsp:txXfrm>
        <a:off x="1886484" y="124306"/>
        <a:ext cx="2417951" cy="870976"/>
      </dsp:txXfrm>
    </dsp:sp>
    <dsp:sp modelId="{19FBE8A8-D4BA-45D1-97CD-FF1210CD856F}">
      <dsp:nvSpPr>
        <dsp:cNvPr id="0" name=""/>
        <dsp:cNvSpPr/>
      </dsp:nvSpPr>
      <dsp:spPr>
        <a:xfrm>
          <a:off x="116722" y="3712222"/>
          <a:ext cx="1741952" cy="8709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Coordinador(a) de Análisis y Estadística</a:t>
          </a:r>
        </a:p>
      </dsp:txBody>
      <dsp:txXfrm>
        <a:off x="116722" y="3712222"/>
        <a:ext cx="1741952" cy="870976"/>
      </dsp:txXfrm>
    </dsp:sp>
    <dsp:sp modelId="{7C576A7F-97E5-41B2-A453-F3F548F4D3EA}">
      <dsp:nvSpPr>
        <dsp:cNvPr id="0" name=""/>
        <dsp:cNvSpPr/>
      </dsp:nvSpPr>
      <dsp:spPr>
        <a:xfrm>
          <a:off x="2224484" y="3712222"/>
          <a:ext cx="1741952" cy="8709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Coordinador(a) de Investigación de Campo</a:t>
          </a:r>
        </a:p>
      </dsp:txBody>
      <dsp:txXfrm>
        <a:off x="2224484" y="3712222"/>
        <a:ext cx="1741952" cy="870976"/>
      </dsp:txXfrm>
    </dsp:sp>
    <dsp:sp modelId="{E7E93CC8-31BA-44DD-A6A0-484A2EAAE5EA}">
      <dsp:nvSpPr>
        <dsp:cNvPr id="0" name=""/>
        <dsp:cNvSpPr/>
      </dsp:nvSpPr>
      <dsp:spPr>
        <a:xfrm>
          <a:off x="4332246" y="3712222"/>
          <a:ext cx="1741952" cy="8709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Coordinador(a) de Tecnología</a:t>
          </a:r>
        </a:p>
      </dsp:txBody>
      <dsp:txXfrm>
        <a:off x="4332246" y="3712222"/>
        <a:ext cx="1741952" cy="870976"/>
      </dsp:txXfrm>
    </dsp:sp>
    <dsp:sp modelId="{D626C255-1536-4EB0-A4A3-D107C591C8D4}">
      <dsp:nvSpPr>
        <dsp:cNvPr id="0" name=""/>
        <dsp:cNvSpPr/>
      </dsp:nvSpPr>
      <dsp:spPr>
        <a:xfrm>
          <a:off x="1099322" y="1312587"/>
          <a:ext cx="1800168" cy="7200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Encargado(a)</a:t>
          </a:r>
        </a:p>
      </dsp:txBody>
      <dsp:txXfrm>
        <a:off x="1099322" y="1312587"/>
        <a:ext cx="1800168" cy="720070"/>
      </dsp:txXfrm>
    </dsp:sp>
    <dsp:sp modelId="{C449438F-BAE6-4184-81D6-38A20A4ED509}">
      <dsp:nvSpPr>
        <dsp:cNvPr id="0" name=""/>
        <dsp:cNvSpPr/>
      </dsp:nvSpPr>
      <dsp:spPr>
        <a:xfrm>
          <a:off x="3264307" y="1314103"/>
          <a:ext cx="1800168" cy="7200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Asistente</a:t>
          </a:r>
        </a:p>
      </dsp:txBody>
      <dsp:txXfrm>
        <a:off x="3264307" y="1314103"/>
        <a:ext cx="1800168" cy="720070"/>
      </dsp:txXfrm>
    </dsp:sp>
    <dsp:sp modelId="{FE339C92-05BA-4C5D-A3D0-D02FA3DC3592}">
      <dsp:nvSpPr>
        <dsp:cNvPr id="0" name=""/>
        <dsp:cNvSpPr/>
      </dsp:nvSpPr>
      <dsp:spPr>
        <a:xfrm>
          <a:off x="3264673" y="2439735"/>
          <a:ext cx="1800168" cy="7200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Administrativo(a)</a:t>
          </a:r>
        </a:p>
      </dsp:txBody>
      <dsp:txXfrm>
        <a:off x="3264673" y="2439735"/>
        <a:ext cx="1800168" cy="720070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7541B4-6136-45CB-8770-663459A25598}">
      <dsp:nvSpPr>
        <dsp:cNvPr id="0" name=""/>
        <dsp:cNvSpPr/>
      </dsp:nvSpPr>
      <dsp:spPr>
        <a:xfrm>
          <a:off x="2776268" y="2924851"/>
          <a:ext cx="91440" cy="311588"/>
        </a:xfrm>
        <a:custGeom>
          <a:avLst/>
          <a:gdLst/>
          <a:ahLst/>
          <a:cxnLst/>
          <a:rect l="0" t="0" r="0" b="0"/>
          <a:pathLst>
            <a:path>
              <a:moveTo>
                <a:pt x="47170" y="0"/>
              </a:moveTo>
              <a:lnTo>
                <a:pt x="47170" y="162237"/>
              </a:lnTo>
              <a:lnTo>
                <a:pt x="45720" y="162237"/>
              </a:lnTo>
              <a:lnTo>
                <a:pt x="45720" y="31158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1832111" y="1756023"/>
          <a:ext cx="991328" cy="4488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477"/>
              </a:lnTo>
              <a:lnTo>
                <a:pt x="991328" y="299477"/>
              </a:lnTo>
              <a:lnTo>
                <a:pt x="991328" y="44882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C4E62D-2697-4D3B-B091-00B85D5AF929}">
      <dsp:nvSpPr>
        <dsp:cNvPr id="0" name=""/>
        <dsp:cNvSpPr/>
      </dsp:nvSpPr>
      <dsp:spPr>
        <a:xfrm>
          <a:off x="842233" y="1756023"/>
          <a:ext cx="989877" cy="448828"/>
        </a:xfrm>
        <a:custGeom>
          <a:avLst/>
          <a:gdLst/>
          <a:ahLst/>
          <a:cxnLst/>
          <a:rect l="0" t="0" r="0" b="0"/>
          <a:pathLst>
            <a:path>
              <a:moveTo>
                <a:pt x="989877" y="0"/>
              </a:moveTo>
              <a:lnTo>
                <a:pt x="989877" y="299477"/>
              </a:lnTo>
              <a:lnTo>
                <a:pt x="0" y="299477"/>
              </a:lnTo>
              <a:lnTo>
                <a:pt x="0" y="44882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8B7CCE-1786-4FB4-8A43-BD9AEC392E69}">
      <dsp:nvSpPr>
        <dsp:cNvPr id="0" name=""/>
        <dsp:cNvSpPr/>
      </dsp:nvSpPr>
      <dsp:spPr>
        <a:xfrm>
          <a:off x="1786390" y="720000"/>
          <a:ext cx="91440" cy="3160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602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18B555-AA72-4976-B8E3-45BDBDD09C31}">
      <dsp:nvSpPr>
        <dsp:cNvPr id="0" name=""/>
        <dsp:cNvSpPr/>
      </dsp:nvSpPr>
      <dsp:spPr>
        <a:xfrm>
          <a:off x="932114" y="0"/>
          <a:ext cx="1799992" cy="720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Coordinador(a) de Análisis y Estadística</a:t>
          </a:r>
        </a:p>
      </dsp:txBody>
      <dsp:txXfrm>
        <a:off x="932114" y="0"/>
        <a:ext cx="1799992" cy="720000"/>
      </dsp:txXfrm>
    </dsp:sp>
    <dsp:sp modelId="{49B82338-271B-4C1C-88F6-053FD33822DE}">
      <dsp:nvSpPr>
        <dsp:cNvPr id="0" name=""/>
        <dsp:cNvSpPr/>
      </dsp:nvSpPr>
      <dsp:spPr>
        <a:xfrm>
          <a:off x="932114" y="1036023"/>
          <a:ext cx="1799992" cy="720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Análisis Táctico</a:t>
          </a:r>
        </a:p>
      </dsp:txBody>
      <dsp:txXfrm>
        <a:off x="932114" y="1036023"/>
        <a:ext cx="1799992" cy="720000"/>
      </dsp:txXfrm>
    </dsp:sp>
    <dsp:sp modelId="{9EF5B1E7-4642-446F-802A-010E77A6D315}">
      <dsp:nvSpPr>
        <dsp:cNvPr id="0" name=""/>
        <dsp:cNvSpPr/>
      </dsp:nvSpPr>
      <dsp:spPr>
        <a:xfrm>
          <a:off x="1707" y="2204851"/>
          <a:ext cx="1681052" cy="720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Analistas Investigadores(as)</a:t>
          </a:r>
        </a:p>
      </dsp:txBody>
      <dsp:txXfrm>
        <a:off x="1707" y="2204851"/>
        <a:ext cx="1681052" cy="720000"/>
      </dsp:txXfrm>
    </dsp:sp>
    <dsp:sp modelId="{0E4A1FB2-B936-4A45-9B17-4DC72B6EC80F}">
      <dsp:nvSpPr>
        <dsp:cNvPr id="0" name=""/>
        <dsp:cNvSpPr/>
      </dsp:nvSpPr>
      <dsp:spPr>
        <a:xfrm>
          <a:off x="1982912" y="2204851"/>
          <a:ext cx="1681052" cy="720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Área de Estadística</a:t>
          </a:r>
        </a:p>
      </dsp:txBody>
      <dsp:txXfrm>
        <a:off x="1982912" y="2204851"/>
        <a:ext cx="1681052" cy="720000"/>
      </dsp:txXfrm>
    </dsp:sp>
    <dsp:sp modelId="{B651DCB6-AAF6-4973-9416-A5FBDCD184AD}">
      <dsp:nvSpPr>
        <dsp:cNvPr id="0" name=""/>
        <dsp:cNvSpPr/>
      </dsp:nvSpPr>
      <dsp:spPr>
        <a:xfrm>
          <a:off x="1981462" y="3236440"/>
          <a:ext cx="1681052" cy="720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Analista</a:t>
          </a:r>
        </a:p>
      </dsp:txBody>
      <dsp:txXfrm>
        <a:off x="1981462" y="3236440"/>
        <a:ext cx="1681052" cy="720000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262689" y="1048329"/>
          <a:ext cx="91440" cy="3357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57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626" y="248940"/>
          <a:ext cx="2615567" cy="7993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Coordinador(a) de Investigación de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Campo</a:t>
          </a:r>
        </a:p>
      </dsp:txBody>
      <dsp:txXfrm>
        <a:off x="626" y="248940"/>
        <a:ext cx="2615567" cy="799388"/>
      </dsp:txXfrm>
    </dsp:sp>
    <dsp:sp modelId="{19FBE8A8-D4BA-45D1-97CD-FF1210CD856F}">
      <dsp:nvSpPr>
        <dsp:cNvPr id="0" name=""/>
        <dsp:cNvSpPr/>
      </dsp:nvSpPr>
      <dsp:spPr>
        <a:xfrm>
          <a:off x="509021" y="1384072"/>
          <a:ext cx="1598777" cy="7993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Asesores(as)</a:t>
          </a:r>
        </a:p>
      </dsp:txBody>
      <dsp:txXfrm>
        <a:off x="509021" y="1384072"/>
        <a:ext cx="1598777" cy="799388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B0A200-7F68-4919-A4E9-469B84AC0BF9}">
      <dsp:nvSpPr>
        <dsp:cNvPr id="0" name=""/>
        <dsp:cNvSpPr/>
      </dsp:nvSpPr>
      <dsp:spPr>
        <a:xfrm>
          <a:off x="5915545" y="2007052"/>
          <a:ext cx="1709440" cy="307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679"/>
              </a:lnTo>
              <a:lnTo>
                <a:pt x="1709440" y="153679"/>
              </a:lnTo>
              <a:lnTo>
                <a:pt x="1709440" y="30735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E71FC3-D91C-476D-84C8-F4D531301086}">
      <dsp:nvSpPr>
        <dsp:cNvPr id="0" name=""/>
        <dsp:cNvSpPr/>
      </dsp:nvSpPr>
      <dsp:spPr>
        <a:xfrm>
          <a:off x="5869825" y="2007052"/>
          <a:ext cx="91440" cy="3073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735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4206105" y="2007052"/>
          <a:ext cx="1709440" cy="307358"/>
        </a:xfrm>
        <a:custGeom>
          <a:avLst/>
          <a:gdLst/>
          <a:ahLst/>
          <a:cxnLst/>
          <a:rect l="0" t="0" r="0" b="0"/>
          <a:pathLst>
            <a:path>
              <a:moveTo>
                <a:pt x="1709440" y="0"/>
              </a:moveTo>
              <a:lnTo>
                <a:pt x="1709440" y="153679"/>
              </a:lnTo>
              <a:lnTo>
                <a:pt x="0" y="153679"/>
              </a:lnTo>
              <a:lnTo>
                <a:pt x="0" y="30735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3757274" y="890682"/>
          <a:ext cx="2158271" cy="307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679"/>
              </a:lnTo>
              <a:lnTo>
                <a:pt x="2158271" y="153679"/>
              </a:lnTo>
              <a:lnTo>
                <a:pt x="2158271" y="30735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7CC9B9-4681-4C70-8565-FC923CA96741}">
      <dsp:nvSpPr>
        <dsp:cNvPr id="0" name=""/>
        <dsp:cNvSpPr/>
      </dsp:nvSpPr>
      <dsp:spPr>
        <a:xfrm>
          <a:off x="1599002" y="2007052"/>
          <a:ext cx="876191" cy="307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679"/>
              </a:lnTo>
              <a:lnTo>
                <a:pt x="876191" y="153679"/>
              </a:lnTo>
              <a:lnTo>
                <a:pt x="876191" y="30735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722811" y="2007052"/>
          <a:ext cx="876191" cy="307358"/>
        </a:xfrm>
        <a:custGeom>
          <a:avLst/>
          <a:gdLst/>
          <a:ahLst/>
          <a:cxnLst/>
          <a:rect l="0" t="0" r="0" b="0"/>
          <a:pathLst>
            <a:path>
              <a:moveTo>
                <a:pt x="876191" y="0"/>
              </a:moveTo>
              <a:lnTo>
                <a:pt x="876191" y="153679"/>
              </a:lnTo>
              <a:lnTo>
                <a:pt x="0" y="153679"/>
              </a:lnTo>
              <a:lnTo>
                <a:pt x="0" y="30735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599002" y="890682"/>
          <a:ext cx="2158271" cy="307358"/>
        </a:xfrm>
        <a:custGeom>
          <a:avLst/>
          <a:gdLst/>
          <a:ahLst/>
          <a:cxnLst/>
          <a:rect l="0" t="0" r="0" b="0"/>
          <a:pathLst>
            <a:path>
              <a:moveTo>
                <a:pt x="2158271" y="0"/>
              </a:moveTo>
              <a:lnTo>
                <a:pt x="2158271" y="153679"/>
              </a:lnTo>
              <a:lnTo>
                <a:pt x="0" y="153679"/>
              </a:lnTo>
              <a:lnTo>
                <a:pt x="0" y="30735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560054" y="158876"/>
          <a:ext cx="2394439" cy="7318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Coordinador(a)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de Tecnología</a:t>
          </a:r>
        </a:p>
      </dsp:txBody>
      <dsp:txXfrm>
        <a:off x="2560054" y="158876"/>
        <a:ext cx="2394439" cy="731805"/>
      </dsp:txXfrm>
    </dsp:sp>
    <dsp:sp modelId="{19FBE8A8-D4BA-45D1-97CD-FF1210CD856F}">
      <dsp:nvSpPr>
        <dsp:cNvPr id="0" name=""/>
        <dsp:cNvSpPr/>
      </dsp:nvSpPr>
      <dsp:spPr>
        <a:xfrm>
          <a:off x="789991" y="1198040"/>
          <a:ext cx="1618023" cy="8090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Soporte Técnico y Comunicaciones</a:t>
          </a:r>
        </a:p>
      </dsp:txBody>
      <dsp:txXfrm>
        <a:off x="789991" y="1198040"/>
        <a:ext cx="1618023" cy="809011"/>
      </dsp:txXfrm>
    </dsp:sp>
    <dsp:sp modelId="{9EF5B1E7-4642-446F-802A-010E77A6D315}">
      <dsp:nvSpPr>
        <dsp:cNvPr id="0" name=""/>
        <dsp:cNvSpPr/>
      </dsp:nvSpPr>
      <dsp:spPr>
        <a:xfrm>
          <a:off x="299" y="2314410"/>
          <a:ext cx="1445024" cy="7200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latin typeface="Calibri" panose="020F0502020204030204" pitchFamily="34" charset="0"/>
            </a:rPr>
            <a:t>Auxiliar de Soporte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latin typeface="Calibri" panose="020F0502020204030204" pitchFamily="34" charset="0"/>
            </a:rPr>
            <a:t>Auxiliares</a:t>
          </a:r>
        </a:p>
      </dsp:txBody>
      <dsp:txXfrm>
        <a:off x="299" y="2314410"/>
        <a:ext cx="1445024" cy="720001"/>
      </dsp:txXfrm>
    </dsp:sp>
    <dsp:sp modelId="{15C31BB4-BA5C-4286-A865-38FF49CE8519}">
      <dsp:nvSpPr>
        <dsp:cNvPr id="0" name=""/>
        <dsp:cNvSpPr/>
      </dsp:nvSpPr>
      <dsp:spPr>
        <a:xfrm>
          <a:off x="1752681" y="2314410"/>
          <a:ext cx="1445024" cy="7200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Analista Sistemas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Analistas</a:t>
          </a:r>
        </a:p>
      </dsp:txBody>
      <dsp:txXfrm>
        <a:off x="1752681" y="2314410"/>
        <a:ext cx="1445024" cy="720001"/>
      </dsp:txXfrm>
    </dsp:sp>
    <dsp:sp modelId="{0E4A1FB2-B936-4A45-9B17-4DC72B6EC80F}">
      <dsp:nvSpPr>
        <dsp:cNvPr id="0" name=""/>
        <dsp:cNvSpPr/>
      </dsp:nvSpPr>
      <dsp:spPr>
        <a:xfrm>
          <a:off x="5106534" y="1198040"/>
          <a:ext cx="1618023" cy="8090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Desarrollo</a:t>
          </a:r>
        </a:p>
      </dsp:txBody>
      <dsp:txXfrm>
        <a:off x="5106534" y="1198040"/>
        <a:ext cx="1618023" cy="809011"/>
      </dsp:txXfrm>
    </dsp:sp>
    <dsp:sp modelId="{B651DCB6-AAF6-4973-9416-A5FBDCD184AD}">
      <dsp:nvSpPr>
        <dsp:cNvPr id="0" name=""/>
        <dsp:cNvSpPr/>
      </dsp:nvSpPr>
      <dsp:spPr>
        <a:xfrm>
          <a:off x="3505064" y="2314410"/>
          <a:ext cx="1402081" cy="7200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Analista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Analista Investigador(a)</a:t>
          </a:r>
        </a:p>
      </dsp:txBody>
      <dsp:txXfrm>
        <a:off x="3505064" y="2314410"/>
        <a:ext cx="1402081" cy="720001"/>
      </dsp:txXfrm>
    </dsp:sp>
    <dsp:sp modelId="{5B3A30D1-2088-4CB4-B419-092CC9C1C0A7}">
      <dsp:nvSpPr>
        <dsp:cNvPr id="0" name=""/>
        <dsp:cNvSpPr/>
      </dsp:nvSpPr>
      <dsp:spPr>
        <a:xfrm>
          <a:off x="5214504" y="2314410"/>
          <a:ext cx="1402081" cy="7200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Supervisor(a)</a:t>
          </a:r>
        </a:p>
      </dsp:txBody>
      <dsp:txXfrm>
        <a:off x="5214504" y="2314410"/>
        <a:ext cx="1402081" cy="720001"/>
      </dsp:txXfrm>
    </dsp:sp>
    <dsp:sp modelId="{04B525DE-C672-463C-A920-06B9DF3576CF}">
      <dsp:nvSpPr>
        <dsp:cNvPr id="0" name=""/>
        <dsp:cNvSpPr/>
      </dsp:nvSpPr>
      <dsp:spPr>
        <a:xfrm>
          <a:off x="6923945" y="2314410"/>
          <a:ext cx="1402081" cy="7200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Abogado(a)</a:t>
          </a:r>
        </a:p>
      </dsp:txBody>
      <dsp:txXfrm>
        <a:off x="6923945" y="2314410"/>
        <a:ext cx="1402081" cy="720001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D420E6-D237-4F31-8FC0-6A1DDA021AB5}">
      <dsp:nvSpPr>
        <dsp:cNvPr id="0" name=""/>
        <dsp:cNvSpPr/>
      </dsp:nvSpPr>
      <dsp:spPr>
        <a:xfrm>
          <a:off x="3559891" y="810135"/>
          <a:ext cx="417092" cy="642902"/>
        </a:xfrm>
        <a:custGeom>
          <a:avLst/>
          <a:gdLst/>
          <a:ahLst/>
          <a:cxnLst/>
          <a:rect l="0" t="0" r="0" b="0"/>
          <a:pathLst>
            <a:path>
              <a:moveTo>
                <a:pt x="417092" y="0"/>
              </a:moveTo>
              <a:lnTo>
                <a:pt x="417092" y="642902"/>
              </a:lnTo>
              <a:lnTo>
                <a:pt x="0" y="64290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DFFEE8-656C-4092-8771-4605C20633A4}">
      <dsp:nvSpPr>
        <dsp:cNvPr id="0" name=""/>
        <dsp:cNvSpPr/>
      </dsp:nvSpPr>
      <dsp:spPr>
        <a:xfrm>
          <a:off x="3976984" y="810135"/>
          <a:ext cx="371369" cy="15806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0672"/>
              </a:lnTo>
              <a:lnTo>
                <a:pt x="371369" y="158067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2AC7B8-FB1A-4535-BF57-2DF41852A8D7}">
      <dsp:nvSpPr>
        <dsp:cNvPr id="0" name=""/>
        <dsp:cNvSpPr/>
      </dsp:nvSpPr>
      <dsp:spPr>
        <a:xfrm>
          <a:off x="3546997" y="810135"/>
          <a:ext cx="429986" cy="1577668"/>
        </a:xfrm>
        <a:custGeom>
          <a:avLst/>
          <a:gdLst/>
          <a:ahLst/>
          <a:cxnLst/>
          <a:rect l="0" t="0" r="0" b="0"/>
          <a:pathLst>
            <a:path>
              <a:moveTo>
                <a:pt x="429986" y="0"/>
              </a:moveTo>
              <a:lnTo>
                <a:pt x="429986" y="1577668"/>
              </a:lnTo>
              <a:lnTo>
                <a:pt x="0" y="157766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2D848C-3E41-487C-8EC0-53060D5FC662}">
      <dsp:nvSpPr>
        <dsp:cNvPr id="0" name=""/>
        <dsp:cNvSpPr/>
      </dsp:nvSpPr>
      <dsp:spPr>
        <a:xfrm>
          <a:off x="3976984" y="810135"/>
          <a:ext cx="3098751" cy="23914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4780"/>
              </a:lnTo>
              <a:lnTo>
                <a:pt x="3098751" y="2244780"/>
              </a:lnTo>
              <a:lnTo>
                <a:pt x="3098751" y="239146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D6262-BE61-48C4-9D5C-C567DBB06F36}">
      <dsp:nvSpPr>
        <dsp:cNvPr id="0" name=""/>
        <dsp:cNvSpPr/>
      </dsp:nvSpPr>
      <dsp:spPr>
        <a:xfrm>
          <a:off x="3976984" y="810135"/>
          <a:ext cx="1035264" cy="23914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4780"/>
              </a:lnTo>
              <a:lnTo>
                <a:pt x="1035264" y="2244780"/>
              </a:lnTo>
              <a:lnTo>
                <a:pt x="1035264" y="239146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8D7B0-AD4F-4F23-B4CA-ECAC9A9C0C70}">
      <dsp:nvSpPr>
        <dsp:cNvPr id="0" name=""/>
        <dsp:cNvSpPr/>
      </dsp:nvSpPr>
      <dsp:spPr>
        <a:xfrm>
          <a:off x="2948760" y="810135"/>
          <a:ext cx="1028223" cy="2391461"/>
        </a:xfrm>
        <a:custGeom>
          <a:avLst/>
          <a:gdLst/>
          <a:ahLst/>
          <a:cxnLst/>
          <a:rect l="0" t="0" r="0" b="0"/>
          <a:pathLst>
            <a:path>
              <a:moveTo>
                <a:pt x="1028223" y="0"/>
              </a:moveTo>
              <a:lnTo>
                <a:pt x="1028223" y="2244780"/>
              </a:lnTo>
              <a:lnTo>
                <a:pt x="0" y="2244780"/>
              </a:lnTo>
              <a:lnTo>
                <a:pt x="0" y="239146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E7D5A-134A-4C1C-9138-ECF3B5F78246}">
      <dsp:nvSpPr>
        <dsp:cNvPr id="0" name=""/>
        <dsp:cNvSpPr/>
      </dsp:nvSpPr>
      <dsp:spPr>
        <a:xfrm>
          <a:off x="885273" y="810135"/>
          <a:ext cx="3091710" cy="2391461"/>
        </a:xfrm>
        <a:custGeom>
          <a:avLst/>
          <a:gdLst/>
          <a:ahLst/>
          <a:cxnLst/>
          <a:rect l="0" t="0" r="0" b="0"/>
          <a:pathLst>
            <a:path>
              <a:moveTo>
                <a:pt x="3091710" y="0"/>
              </a:moveTo>
              <a:lnTo>
                <a:pt x="3091710" y="2244780"/>
              </a:lnTo>
              <a:lnTo>
                <a:pt x="0" y="2244780"/>
              </a:lnTo>
              <a:lnTo>
                <a:pt x="0" y="239146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01BDEB-C383-46DD-94CF-B8DAC493CDAE}">
      <dsp:nvSpPr>
        <dsp:cNvPr id="0" name=""/>
        <dsp:cNvSpPr/>
      </dsp:nvSpPr>
      <dsp:spPr>
        <a:xfrm>
          <a:off x="2797155" y="0"/>
          <a:ext cx="2359658" cy="81013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Administrativo(a)</a:t>
          </a:r>
        </a:p>
      </dsp:txBody>
      <dsp:txXfrm>
        <a:off x="2797155" y="0"/>
        <a:ext cx="2359658" cy="810135"/>
      </dsp:txXfrm>
    </dsp:sp>
    <dsp:sp modelId="{5F960542-94A4-4F9E-B75D-DBD5FCFB6474}">
      <dsp:nvSpPr>
        <dsp:cNvPr id="0" name=""/>
        <dsp:cNvSpPr/>
      </dsp:nvSpPr>
      <dsp:spPr>
        <a:xfrm>
          <a:off x="211" y="3201597"/>
          <a:ext cx="1770124" cy="81084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Área Administrativa</a:t>
          </a:r>
        </a:p>
      </dsp:txBody>
      <dsp:txXfrm>
        <a:off x="211" y="3201597"/>
        <a:ext cx="1770124" cy="810841"/>
      </dsp:txXfrm>
    </dsp:sp>
    <dsp:sp modelId="{BE393EA6-436B-4E8E-98D3-7FC4A3B6FD72}">
      <dsp:nvSpPr>
        <dsp:cNvPr id="0" name=""/>
        <dsp:cNvSpPr/>
      </dsp:nvSpPr>
      <dsp:spPr>
        <a:xfrm>
          <a:off x="2063698" y="3201597"/>
          <a:ext cx="1770124" cy="81084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Coordinador(a)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de FORTASEG</a:t>
          </a:r>
        </a:p>
      </dsp:txBody>
      <dsp:txXfrm>
        <a:off x="2063698" y="3201597"/>
        <a:ext cx="1770124" cy="810841"/>
      </dsp:txXfrm>
    </dsp:sp>
    <dsp:sp modelId="{ACF15B23-6C27-4EE0-887C-952A3E569CD0}">
      <dsp:nvSpPr>
        <dsp:cNvPr id="0" name=""/>
        <dsp:cNvSpPr/>
      </dsp:nvSpPr>
      <dsp:spPr>
        <a:xfrm>
          <a:off x="4127185" y="3201597"/>
          <a:ext cx="1770124" cy="81084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Coordinador(a) de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Recursos Materiales</a:t>
          </a:r>
        </a:p>
      </dsp:txBody>
      <dsp:txXfrm>
        <a:off x="4127185" y="3201597"/>
        <a:ext cx="1770124" cy="810841"/>
      </dsp:txXfrm>
    </dsp:sp>
    <dsp:sp modelId="{BABEB0FF-8874-424F-91E2-2AD3F35E73FA}">
      <dsp:nvSpPr>
        <dsp:cNvPr id="0" name=""/>
        <dsp:cNvSpPr/>
      </dsp:nvSpPr>
      <dsp:spPr>
        <a:xfrm>
          <a:off x="6190673" y="3201597"/>
          <a:ext cx="1770124" cy="81084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Área de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Recursos Financieros</a:t>
          </a:r>
          <a:endParaRPr lang="es-ES" sz="1200" kern="1200" dirty="0">
            <a:latin typeface="Calibri" panose="020F0502020204030204" pitchFamily="34" charset="0"/>
          </a:endParaRPr>
        </a:p>
      </dsp:txBody>
      <dsp:txXfrm>
        <a:off x="6190673" y="3201597"/>
        <a:ext cx="1770124" cy="810841"/>
      </dsp:txXfrm>
    </dsp:sp>
    <dsp:sp modelId="{85053FE5-882A-4DF2-B8F8-23CCB0442804}">
      <dsp:nvSpPr>
        <dsp:cNvPr id="0" name=""/>
        <dsp:cNvSpPr/>
      </dsp:nvSpPr>
      <dsp:spPr>
        <a:xfrm>
          <a:off x="1599863" y="2033778"/>
          <a:ext cx="1947133" cy="70805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latin typeface="Calibri" panose="020F0502020204030204" pitchFamily="34" charset="0"/>
            </a:rPr>
            <a:t>Encargado(a) de Cocina</a:t>
          </a:r>
        </a:p>
      </dsp:txBody>
      <dsp:txXfrm>
        <a:off x="1599863" y="2033778"/>
        <a:ext cx="1947133" cy="708052"/>
      </dsp:txXfrm>
    </dsp:sp>
    <dsp:sp modelId="{C0572B68-CAF8-4968-85E2-50E1924B5220}">
      <dsp:nvSpPr>
        <dsp:cNvPr id="0" name=""/>
        <dsp:cNvSpPr/>
      </dsp:nvSpPr>
      <dsp:spPr>
        <a:xfrm>
          <a:off x="4348353" y="2036781"/>
          <a:ext cx="1770124" cy="70805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latin typeface="Calibri" panose="020F0502020204030204" pitchFamily="34" charset="0"/>
            </a:rPr>
            <a:t>Jefe(a) de CISEC</a:t>
          </a:r>
        </a:p>
      </dsp:txBody>
      <dsp:txXfrm>
        <a:off x="4348353" y="2036781"/>
        <a:ext cx="1770124" cy="708052"/>
      </dsp:txXfrm>
    </dsp:sp>
    <dsp:sp modelId="{F7FA60C7-93BC-413C-832D-B1E55749BFDE}">
      <dsp:nvSpPr>
        <dsp:cNvPr id="0" name=""/>
        <dsp:cNvSpPr/>
      </dsp:nvSpPr>
      <dsp:spPr>
        <a:xfrm>
          <a:off x="1612757" y="1099011"/>
          <a:ext cx="1947133" cy="70805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 Administrativos(as)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latin typeface="Calibri" panose="020F0502020204030204" pitchFamily="34" charset="0"/>
            </a:rPr>
            <a:t>Analista</a:t>
          </a:r>
          <a:endParaRPr lang="es-MX" sz="1200" kern="1200" dirty="0" smtClean="0">
            <a:latin typeface="Calibri" panose="020F0502020204030204" pitchFamily="34" charset="0"/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Secretaria(o)</a:t>
          </a:r>
          <a:endParaRPr lang="es-ES" sz="1200" kern="1200" dirty="0">
            <a:latin typeface="Calibri" panose="020F0502020204030204" pitchFamily="34" charset="0"/>
          </a:endParaRPr>
        </a:p>
      </dsp:txBody>
      <dsp:txXfrm>
        <a:off x="1612757" y="1099011"/>
        <a:ext cx="1947133" cy="708052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5617E7-BEEE-4D5E-8F75-C1588DC9AB47}">
      <dsp:nvSpPr>
        <dsp:cNvPr id="0" name=""/>
        <dsp:cNvSpPr/>
      </dsp:nvSpPr>
      <dsp:spPr>
        <a:xfrm>
          <a:off x="1114481" y="2192923"/>
          <a:ext cx="91440" cy="5710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7103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114481" y="811178"/>
          <a:ext cx="91440" cy="5710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710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79256" y="469"/>
          <a:ext cx="2161889" cy="8107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latin typeface="Calibri" panose="020F0502020204030204" pitchFamily="34" charset="0"/>
            </a:rPr>
            <a:t>Encargado(a) de Cocina</a:t>
          </a:r>
        </a:p>
      </dsp:txBody>
      <dsp:txXfrm>
        <a:off x="79256" y="469"/>
        <a:ext cx="2161889" cy="810708"/>
      </dsp:txXfrm>
    </dsp:sp>
    <dsp:sp modelId="{19FBE8A8-D4BA-45D1-97CD-FF1210CD856F}">
      <dsp:nvSpPr>
        <dsp:cNvPr id="0" name=""/>
        <dsp:cNvSpPr/>
      </dsp:nvSpPr>
      <dsp:spPr>
        <a:xfrm>
          <a:off x="79256" y="1382214"/>
          <a:ext cx="2161889" cy="8107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Supervisor(a) </a:t>
          </a:r>
        </a:p>
      </dsp:txBody>
      <dsp:txXfrm>
        <a:off x="79256" y="1382214"/>
        <a:ext cx="2161889" cy="810708"/>
      </dsp:txXfrm>
    </dsp:sp>
    <dsp:sp modelId="{02D8A9AB-F467-4DD9-BA4D-2EBE25A39280}">
      <dsp:nvSpPr>
        <dsp:cNvPr id="0" name=""/>
        <dsp:cNvSpPr/>
      </dsp:nvSpPr>
      <dsp:spPr>
        <a:xfrm>
          <a:off x="79256" y="2763959"/>
          <a:ext cx="2161889" cy="10434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latin typeface="Calibri" panose="020F0502020204030204" pitchFamily="34" charset="0"/>
            </a:rPr>
            <a:t>Cocineros(as)</a:t>
          </a:r>
        </a:p>
      </dsp:txBody>
      <dsp:txXfrm>
        <a:off x="79256" y="2763959"/>
        <a:ext cx="2161889" cy="1043487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D11073-985B-4B1D-ACC6-DB32508BF97E}">
      <dsp:nvSpPr>
        <dsp:cNvPr id="0" name=""/>
        <dsp:cNvSpPr/>
      </dsp:nvSpPr>
      <dsp:spPr>
        <a:xfrm>
          <a:off x="2218014" y="1030739"/>
          <a:ext cx="1190759" cy="3326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310"/>
              </a:lnTo>
              <a:lnTo>
                <a:pt x="1190759" y="166310"/>
              </a:lnTo>
              <a:lnTo>
                <a:pt x="1190759" y="33262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027255" y="1030739"/>
          <a:ext cx="1190759" cy="332620"/>
        </a:xfrm>
        <a:custGeom>
          <a:avLst/>
          <a:gdLst/>
          <a:ahLst/>
          <a:cxnLst/>
          <a:rect l="0" t="0" r="0" b="0"/>
          <a:pathLst>
            <a:path>
              <a:moveTo>
                <a:pt x="1190759" y="0"/>
              </a:moveTo>
              <a:lnTo>
                <a:pt x="1190759" y="166310"/>
              </a:lnTo>
              <a:lnTo>
                <a:pt x="0" y="166310"/>
              </a:lnTo>
              <a:lnTo>
                <a:pt x="0" y="33262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092140" y="238784"/>
          <a:ext cx="2251748" cy="7919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latin typeface="Calibri" panose="020F0502020204030204" pitchFamily="34" charset="0"/>
            </a:rPr>
            <a:t>Jefe(a) de CISEC</a:t>
          </a:r>
        </a:p>
      </dsp:txBody>
      <dsp:txXfrm>
        <a:off x="1092140" y="238784"/>
        <a:ext cx="2251748" cy="791954"/>
      </dsp:txXfrm>
    </dsp:sp>
    <dsp:sp modelId="{19FBE8A8-D4BA-45D1-97CD-FF1210CD856F}">
      <dsp:nvSpPr>
        <dsp:cNvPr id="0" name=""/>
        <dsp:cNvSpPr/>
      </dsp:nvSpPr>
      <dsp:spPr>
        <a:xfrm>
          <a:off x="2806" y="1363360"/>
          <a:ext cx="2048897" cy="8195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latin typeface="Calibri" panose="020F0502020204030204" pitchFamily="34" charset="0"/>
            </a:rPr>
            <a:t>Auxiliar Administrativo(a)</a:t>
          </a:r>
        </a:p>
      </dsp:txBody>
      <dsp:txXfrm>
        <a:off x="2806" y="1363360"/>
        <a:ext cx="2048897" cy="819562"/>
      </dsp:txXfrm>
    </dsp:sp>
    <dsp:sp modelId="{DE0D60FB-24F6-4C7A-9B88-C85805C16292}">
      <dsp:nvSpPr>
        <dsp:cNvPr id="0" name=""/>
        <dsp:cNvSpPr/>
      </dsp:nvSpPr>
      <dsp:spPr>
        <a:xfrm>
          <a:off x="2384324" y="1363360"/>
          <a:ext cx="2048897" cy="8195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altLang="es-MX" sz="1200" kern="1200" dirty="0" smtClean="0">
              <a:latin typeface="Calibri" panose="020F0502020204030204" pitchFamily="34" charset="0"/>
            </a:rPr>
            <a:t>Analistas</a:t>
          </a:r>
        </a:p>
      </dsp:txBody>
      <dsp:txXfrm>
        <a:off x="2384324" y="1363360"/>
        <a:ext cx="2048897" cy="819562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255748" y="1144749"/>
          <a:ext cx="91440" cy="3843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434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532" y="229654"/>
          <a:ext cx="2601872" cy="9150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Coordinador(a)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de FORTASEG</a:t>
          </a:r>
        </a:p>
      </dsp:txBody>
      <dsp:txXfrm>
        <a:off x="532" y="229654"/>
        <a:ext cx="2601872" cy="915095"/>
      </dsp:txXfrm>
    </dsp:sp>
    <dsp:sp modelId="{19FBE8A8-D4BA-45D1-97CD-FF1210CD856F}">
      <dsp:nvSpPr>
        <dsp:cNvPr id="0" name=""/>
        <dsp:cNvSpPr/>
      </dsp:nvSpPr>
      <dsp:spPr>
        <a:xfrm>
          <a:off x="862" y="1529090"/>
          <a:ext cx="2601213" cy="9150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Administrativo(a) </a:t>
          </a:r>
        </a:p>
      </dsp:txBody>
      <dsp:txXfrm>
        <a:off x="862" y="1529090"/>
        <a:ext cx="2601213" cy="915095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4ED720-B58C-4FA1-B7C2-279755DFFD63}">
      <dsp:nvSpPr>
        <dsp:cNvPr id="0" name=""/>
        <dsp:cNvSpPr/>
      </dsp:nvSpPr>
      <dsp:spPr>
        <a:xfrm>
          <a:off x="5126695" y="1841680"/>
          <a:ext cx="879302" cy="321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174"/>
              </a:lnTo>
              <a:lnTo>
                <a:pt x="879302" y="169174"/>
              </a:lnTo>
              <a:lnTo>
                <a:pt x="879302" y="32178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33722C-E22F-4512-B992-568CDE65EB88}">
      <dsp:nvSpPr>
        <dsp:cNvPr id="0" name=""/>
        <dsp:cNvSpPr/>
      </dsp:nvSpPr>
      <dsp:spPr>
        <a:xfrm>
          <a:off x="4247392" y="1841680"/>
          <a:ext cx="879302" cy="317217"/>
        </a:xfrm>
        <a:custGeom>
          <a:avLst/>
          <a:gdLst/>
          <a:ahLst/>
          <a:cxnLst/>
          <a:rect l="0" t="0" r="0" b="0"/>
          <a:pathLst>
            <a:path>
              <a:moveTo>
                <a:pt x="879302" y="0"/>
              </a:moveTo>
              <a:lnTo>
                <a:pt x="879302" y="164611"/>
              </a:lnTo>
              <a:lnTo>
                <a:pt x="0" y="164611"/>
              </a:lnTo>
              <a:lnTo>
                <a:pt x="0" y="31721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3381736" y="806225"/>
          <a:ext cx="1744958" cy="3154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852"/>
              </a:lnTo>
              <a:lnTo>
                <a:pt x="1744958" y="162852"/>
              </a:lnTo>
              <a:lnTo>
                <a:pt x="1744958" y="31545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EA3487-94BE-4610-8C4A-4F1B26D4CCB5}">
      <dsp:nvSpPr>
        <dsp:cNvPr id="0" name=""/>
        <dsp:cNvSpPr/>
      </dsp:nvSpPr>
      <dsp:spPr>
        <a:xfrm>
          <a:off x="1609483" y="1842560"/>
          <a:ext cx="879302" cy="307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127"/>
              </a:lnTo>
              <a:lnTo>
                <a:pt x="879302" y="155127"/>
              </a:lnTo>
              <a:lnTo>
                <a:pt x="879302" y="30773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B8999-73A9-44B1-AA92-382529752033}">
      <dsp:nvSpPr>
        <dsp:cNvPr id="0" name=""/>
        <dsp:cNvSpPr/>
      </dsp:nvSpPr>
      <dsp:spPr>
        <a:xfrm>
          <a:off x="730180" y="1842560"/>
          <a:ext cx="879302" cy="305212"/>
        </a:xfrm>
        <a:custGeom>
          <a:avLst/>
          <a:gdLst/>
          <a:ahLst/>
          <a:cxnLst/>
          <a:rect l="0" t="0" r="0" b="0"/>
          <a:pathLst>
            <a:path>
              <a:moveTo>
                <a:pt x="879302" y="0"/>
              </a:moveTo>
              <a:lnTo>
                <a:pt x="879302" y="152606"/>
              </a:lnTo>
              <a:lnTo>
                <a:pt x="0" y="152606"/>
              </a:lnTo>
              <a:lnTo>
                <a:pt x="0" y="30521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609483" y="806225"/>
          <a:ext cx="1772253" cy="316338"/>
        </a:xfrm>
        <a:custGeom>
          <a:avLst/>
          <a:gdLst/>
          <a:ahLst/>
          <a:cxnLst/>
          <a:rect l="0" t="0" r="0" b="0"/>
          <a:pathLst>
            <a:path>
              <a:moveTo>
                <a:pt x="1772253" y="0"/>
              </a:moveTo>
              <a:lnTo>
                <a:pt x="1772253" y="163732"/>
              </a:lnTo>
              <a:lnTo>
                <a:pt x="0" y="163732"/>
              </a:lnTo>
              <a:lnTo>
                <a:pt x="0" y="31633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192875" y="79528"/>
          <a:ext cx="2377722" cy="7266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Coordinador(a) de</a:t>
          </a:r>
          <a:endParaRPr lang="es-MX" altLang="es-MX" sz="1200" kern="1200" dirty="0" smtClean="0">
            <a:latin typeface="Calibri" panose="020F0502020204030204" pitchFamily="34" charset="0"/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Recursos Financieros</a:t>
          </a:r>
        </a:p>
      </dsp:txBody>
      <dsp:txXfrm>
        <a:off x="2192875" y="79528"/>
        <a:ext cx="2377722" cy="726696"/>
      </dsp:txXfrm>
    </dsp:sp>
    <dsp:sp modelId="{19FBE8A8-D4BA-45D1-97CD-FF1210CD856F}">
      <dsp:nvSpPr>
        <dsp:cNvPr id="0" name=""/>
        <dsp:cNvSpPr/>
      </dsp:nvSpPr>
      <dsp:spPr>
        <a:xfrm>
          <a:off x="709484" y="1122563"/>
          <a:ext cx="1799998" cy="719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Control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Presupuestal</a:t>
          </a:r>
        </a:p>
      </dsp:txBody>
      <dsp:txXfrm>
        <a:off x="709484" y="1122563"/>
        <a:ext cx="1799998" cy="719996"/>
      </dsp:txXfrm>
    </dsp:sp>
    <dsp:sp modelId="{20209728-DAC1-434F-A34D-4E2CFBD35B6A}">
      <dsp:nvSpPr>
        <dsp:cNvPr id="0" name=""/>
        <dsp:cNvSpPr/>
      </dsp:nvSpPr>
      <dsp:spPr>
        <a:xfrm>
          <a:off x="3484" y="2147772"/>
          <a:ext cx="1453393" cy="719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Secretaria(o) D</a:t>
          </a:r>
        </a:p>
      </dsp:txBody>
      <dsp:txXfrm>
        <a:off x="3484" y="2147772"/>
        <a:ext cx="1453393" cy="719996"/>
      </dsp:txXfrm>
    </dsp:sp>
    <dsp:sp modelId="{DB7B1CD0-0032-4322-B0FA-3D6C1FD96D8F}">
      <dsp:nvSpPr>
        <dsp:cNvPr id="0" name=""/>
        <dsp:cNvSpPr/>
      </dsp:nvSpPr>
      <dsp:spPr>
        <a:xfrm>
          <a:off x="1762090" y="2150294"/>
          <a:ext cx="1453393" cy="719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latin typeface="Calibri" panose="020F0502020204030204" pitchFamily="34" charset="0"/>
            </a:rPr>
            <a:t>Auxiliar Administrativo(a)</a:t>
          </a:r>
        </a:p>
      </dsp:txBody>
      <dsp:txXfrm>
        <a:off x="1762090" y="2150294"/>
        <a:ext cx="1453393" cy="719996"/>
      </dsp:txXfrm>
    </dsp:sp>
    <dsp:sp modelId="{0E4A1FB2-B936-4A45-9B17-4DC72B6EC80F}">
      <dsp:nvSpPr>
        <dsp:cNvPr id="0" name=""/>
        <dsp:cNvSpPr/>
      </dsp:nvSpPr>
      <dsp:spPr>
        <a:xfrm>
          <a:off x="4226696" y="1121684"/>
          <a:ext cx="1799998" cy="719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Control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Contable</a:t>
          </a:r>
        </a:p>
      </dsp:txBody>
      <dsp:txXfrm>
        <a:off x="4226696" y="1121684"/>
        <a:ext cx="1799998" cy="719996"/>
      </dsp:txXfrm>
    </dsp:sp>
    <dsp:sp modelId="{CA22AC9C-FB9D-4189-A739-12E3BC5D1215}">
      <dsp:nvSpPr>
        <dsp:cNvPr id="0" name=""/>
        <dsp:cNvSpPr/>
      </dsp:nvSpPr>
      <dsp:spPr>
        <a:xfrm>
          <a:off x="3520695" y="2158898"/>
          <a:ext cx="1453393" cy="719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Supervisor(a)</a:t>
          </a:r>
        </a:p>
      </dsp:txBody>
      <dsp:txXfrm>
        <a:off x="3520695" y="2158898"/>
        <a:ext cx="1453393" cy="719996"/>
      </dsp:txXfrm>
    </dsp:sp>
    <dsp:sp modelId="{D6951A66-9854-4D0D-A492-17A987FE293C}">
      <dsp:nvSpPr>
        <dsp:cNvPr id="0" name=""/>
        <dsp:cNvSpPr/>
      </dsp:nvSpPr>
      <dsp:spPr>
        <a:xfrm>
          <a:off x="5279301" y="2163461"/>
          <a:ext cx="1453393" cy="719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latin typeface="Calibri" panose="020F0502020204030204" pitchFamily="34" charset="0"/>
            </a:rPr>
            <a:t>Analista</a:t>
          </a:r>
        </a:p>
      </dsp:txBody>
      <dsp:txXfrm>
        <a:off x="5279301" y="2163461"/>
        <a:ext cx="1453393" cy="7199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1221EF-281F-45E0-B29F-8FA0C097C95B}">
      <dsp:nvSpPr>
        <dsp:cNvPr id="0" name=""/>
        <dsp:cNvSpPr/>
      </dsp:nvSpPr>
      <dsp:spPr>
        <a:xfrm>
          <a:off x="1984091" y="907645"/>
          <a:ext cx="188442" cy="825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5558"/>
              </a:lnTo>
              <a:lnTo>
                <a:pt x="188442" y="82555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1795648" y="907645"/>
          <a:ext cx="188442" cy="825558"/>
        </a:xfrm>
        <a:custGeom>
          <a:avLst/>
          <a:gdLst/>
          <a:ahLst/>
          <a:cxnLst/>
          <a:rect l="0" t="0" r="0" b="0"/>
          <a:pathLst>
            <a:path>
              <a:moveTo>
                <a:pt x="188442" y="0"/>
              </a:moveTo>
              <a:lnTo>
                <a:pt x="188442" y="825558"/>
              </a:lnTo>
              <a:lnTo>
                <a:pt x="0" y="82555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480B0-4C73-431C-876E-C025808B2CAE}">
      <dsp:nvSpPr>
        <dsp:cNvPr id="0" name=""/>
        <dsp:cNvSpPr/>
      </dsp:nvSpPr>
      <dsp:spPr>
        <a:xfrm>
          <a:off x="1984091" y="907645"/>
          <a:ext cx="1085788" cy="1651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2674"/>
              </a:lnTo>
              <a:lnTo>
                <a:pt x="1085788" y="1462674"/>
              </a:lnTo>
              <a:lnTo>
                <a:pt x="1085788" y="165111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98302" y="907645"/>
          <a:ext cx="1085788" cy="1651116"/>
        </a:xfrm>
        <a:custGeom>
          <a:avLst/>
          <a:gdLst/>
          <a:ahLst/>
          <a:cxnLst/>
          <a:rect l="0" t="0" r="0" b="0"/>
          <a:pathLst>
            <a:path>
              <a:moveTo>
                <a:pt x="1085788" y="0"/>
              </a:moveTo>
              <a:lnTo>
                <a:pt x="1085788" y="1462674"/>
              </a:lnTo>
              <a:lnTo>
                <a:pt x="0" y="1462674"/>
              </a:lnTo>
              <a:lnTo>
                <a:pt x="0" y="165111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738512" y="10299"/>
          <a:ext cx="2491158" cy="8973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General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de Inspección</a:t>
          </a:r>
        </a:p>
      </dsp:txBody>
      <dsp:txXfrm>
        <a:off x="738512" y="10299"/>
        <a:ext cx="2491158" cy="897346"/>
      </dsp:txXfrm>
    </dsp:sp>
    <dsp:sp modelId="{19FBE8A8-D4BA-45D1-97CD-FF1210CD856F}">
      <dsp:nvSpPr>
        <dsp:cNvPr id="0" name=""/>
        <dsp:cNvSpPr/>
      </dsp:nvSpPr>
      <dsp:spPr>
        <a:xfrm>
          <a:off x="956" y="2558761"/>
          <a:ext cx="1794692" cy="8973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Asuntos Internos</a:t>
          </a:r>
        </a:p>
      </dsp:txBody>
      <dsp:txXfrm>
        <a:off x="956" y="2558761"/>
        <a:ext cx="1794692" cy="897346"/>
      </dsp:txXfrm>
    </dsp:sp>
    <dsp:sp modelId="{8A083F5A-ED43-4CA3-85E0-E3A0CBD8C9BA}">
      <dsp:nvSpPr>
        <dsp:cNvPr id="0" name=""/>
        <dsp:cNvSpPr/>
      </dsp:nvSpPr>
      <dsp:spPr>
        <a:xfrm>
          <a:off x="2172534" y="2558761"/>
          <a:ext cx="1794692" cy="8973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Coordinador(a)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Comunicación Social</a:t>
          </a:r>
        </a:p>
      </dsp:txBody>
      <dsp:txXfrm>
        <a:off x="2172534" y="2558761"/>
        <a:ext cx="1794692" cy="897346"/>
      </dsp:txXfrm>
    </dsp:sp>
    <dsp:sp modelId="{D626C255-1536-4EB0-A4A3-D107C591C8D4}">
      <dsp:nvSpPr>
        <dsp:cNvPr id="0" name=""/>
        <dsp:cNvSpPr/>
      </dsp:nvSpPr>
      <dsp:spPr>
        <a:xfrm>
          <a:off x="956" y="1284530"/>
          <a:ext cx="1794692" cy="8973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Analista</a:t>
          </a:r>
        </a:p>
      </dsp:txBody>
      <dsp:txXfrm>
        <a:off x="956" y="1284530"/>
        <a:ext cx="1794692" cy="897346"/>
      </dsp:txXfrm>
    </dsp:sp>
    <dsp:sp modelId="{28B7969A-AD4F-4559-BE49-5614ED8DD292}">
      <dsp:nvSpPr>
        <dsp:cNvPr id="0" name=""/>
        <dsp:cNvSpPr/>
      </dsp:nvSpPr>
      <dsp:spPr>
        <a:xfrm>
          <a:off x="2172534" y="1284530"/>
          <a:ext cx="1794692" cy="8973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Asesor(a)</a:t>
          </a:r>
        </a:p>
      </dsp:txBody>
      <dsp:txXfrm>
        <a:off x="2172534" y="1284530"/>
        <a:ext cx="1794692" cy="897346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D42F33-4261-4F63-85BB-03E97BF834B4}">
      <dsp:nvSpPr>
        <dsp:cNvPr id="0" name=""/>
        <dsp:cNvSpPr/>
      </dsp:nvSpPr>
      <dsp:spPr>
        <a:xfrm>
          <a:off x="5094105" y="1971370"/>
          <a:ext cx="91440" cy="2520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20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3F054-74A2-4AEE-A747-3F652876DFB3}">
      <dsp:nvSpPr>
        <dsp:cNvPr id="0" name=""/>
        <dsp:cNvSpPr/>
      </dsp:nvSpPr>
      <dsp:spPr>
        <a:xfrm>
          <a:off x="3926924" y="870037"/>
          <a:ext cx="1212901" cy="3737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899"/>
              </a:lnTo>
              <a:lnTo>
                <a:pt x="1212901" y="186899"/>
              </a:lnTo>
              <a:lnTo>
                <a:pt x="1212901" y="37379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48BF42-8954-49D0-9212-5131BDBFACFF}">
      <dsp:nvSpPr>
        <dsp:cNvPr id="0" name=""/>
        <dsp:cNvSpPr/>
      </dsp:nvSpPr>
      <dsp:spPr>
        <a:xfrm>
          <a:off x="2006407" y="1971370"/>
          <a:ext cx="248344" cy="6272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7233"/>
              </a:lnTo>
              <a:lnTo>
                <a:pt x="248344" y="62723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E809C8-8359-4E0F-8C80-BD418CA1242D}">
      <dsp:nvSpPr>
        <dsp:cNvPr id="0" name=""/>
        <dsp:cNvSpPr/>
      </dsp:nvSpPr>
      <dsp:spPr>
        <a:xfrm>
          <a:off x="1776842" y="1971370"/>
          <a:ext cx="229565" cy="623112"/>
        </a:xfrm>
        <a:custGeom>
          <a:avLst/>
          <a:gdLst/>
          <a:ahLst/>
          <a:cxnLst/>
          <a:rect l="0" t="0" r="0" b="0"/>
          <a:pathLst>
            <a:path>
              <a:moveTo>
                <a:pt x="229565" y="0"/>
              </a:moveTo>
              <a:lnTo>
                <a:pt x="229565" y="623112"/>
              </a:lnTo>
              <a:lnTo>
                <a:pt x="0" y="62311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BEA0E1-C60C-41D4-9550-F21301AFA93B}">
      <dsp:nvSpPr>
        <dsp:cNvPr id="0" name=""/>
        <dsp:cNvSpPr/>
      </dsp:nvSpPr>
      <dsp:spPr>
        <a:xfrm>
          <a:off x="2006407" y="1971370"/>
          <a:ext cx="1008008" cy="14900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3131"/>
              </a:lnTo>
              <a:lnTo>
                <a:pt x="1008008" y="1303131"/>
              </a:lnTo>
              <a:lnTo>
                <a:pt x="1008008" y="149003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B8999-73A9-44B1-AA92-382529752033}">
      <dsp:nvSpPr>
        <dsp:cNvPr id="0" name=""/>
        <dsp:cNvSpPr/>
      </dsp:nvSpPr>
      <dsp:spPr>
        <a:xfrm>
          <a:off x="910093" y="1971370"/>
          <a:ext cx="1096314" cy="1490030"/>
        </a:xfrm>
        <a:custGeom>
          <a:avLst/>
          <a:gdLst/>
          <a:ahLst/>
          <a:cxnLst/>
          <a:rect l="0" t="0" r="0" b="0"/>
          <a:pathLst>
            <a:path>
              <a:moveTo>
                <a:pt x="1096314" y="0"/>
              </a:moveTo>
              <a:lnTo>
                <a:pt x="1096314" y="1303131"/>
              </a:lnTo>
              <a:lnTo>
                <a:pt x="0" y="1303131"/>
              </a:lnTo>
              <a:lnTo>
                <a:pt x="0" y="149003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2006407" y="870037"/>
          <a:ext cx="1920516" cy="373798"/>
        </a:xfrm>
        <a:custGeom>
          <a:avLst/>
          <a:gdLst/>
          <a:ahLst/>
          <a:cxnLst/>
          <a:rect l="0" t="0" r="0" b="0"/>
          <a:pathLst>
            <a:path>
              <a:moveTo>
                <a:pt x="1920516" y="0"/>
              </a:moveTo>
              <a:lnTo>
                <a:pt x="1920516" y="186899"/>
              </a:lnTo>
              <a:lnTo>
                <a:pt x="0" y="186899"/>
              </a:lnTo>
              <a:lnTo>
                <a:pt x="0" y="37379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713139" y="142501"/>
          <a:ext cx="2427568" cy="72753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Área Administrativa</a:t>
          </a:r>
        </a:p>
      </dsp:txBody>
      <dsp:txXfrm>
        <a:off x="2713139" y="142501"/>
        <a:ext cx="2427568" cy="727535"/>
      </dsp:txXfrm>
    </dsp:sp>
    <dsp:sp modelId="{19FBE8A8-D4BA-45D1-97CD-FF1210CD856F}">
      <dsp:nvSpPr>
        <dsp:cNvPr id="0" name=""/>
        <dsp:cNvSpPr/>
      </dsp:nvSpPr>
      <dsp:spPr>
        <a:xfrm>
          <a:off x="1108268" y="1243835"/>
          <a:ext cx="1796277" cy="72753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Nóminas</a:t>
          </a:r>
        </a:p>
      </dsp:txBody>
      <dsp:txXfrm>
        <a:off x="1108268" y="1243835"/>
        <a:ext cx="1796277" cy="727535"/>
      </dsp:txXfrm>
    </dsp:sp>
    <dsp:sp modelId="{20209728-DAC1-434F-A34D-4E2CFBD35B6A}">
      <dsp:nvSpPr>
        <dsp:cNvPr id="0" name=""/>
        <dsp:cNvSpPr/>
      </dsp:nvSpPr>
      <dsp:spPr>
        <a:xfrm>
          <a:off x="678" y="3461400"/>
          <a:ext cx="1818830" cy="72753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 Administrativos(</a:t>
          </a:r>
          <a:r>
            <a:rPr lang="es-MX" sz="1200" kern="1200" dirty="0" smtClean="0">
              <a:latin typeface="Calibri" panose="020F0502020204030204" pitchFamily="34" charset="0"/>
            </a:rPr>
            <a:t>as)</a:t>
          </a:r>
        </a:p>
      </dsp:txBody>
      <dsp:txXfrm>
        <a:off x="678" y="3461400"/>
        <a:ext cx="1818830" cy="727535"/>
      </dsp:txXfrm>
    </dsp:sp>
    <dsp:sp modelId="{A4D4C94C-ABED-4C78-BB8A-71B08ACEA027}">
      <dsp:nvSpPr>
        <dsp:cNvPr id="0" name=""/>
        <dsp:cNvSpPr/>
      </dsp:nvSpPr>
      <dsp:spPr>
        <a:xfrm>
          <a:off x="2105001" y="3461400"/>
          <a:ext cx="1818830" cy="72753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</dsp:txBody>
      <dsp:txXfrm>
        <a:off x="2105001" y="3461400"/>
        <a:ext cx="1818830" cy="727535"/>
      </dsp:txXfrm>
    </dsp:sp>
    <dsp:sp modelId="{526CDFD1-CBBB-4232-A7A4-EB4548AE3178}">
      <dsp:nvSpPr>
        <dsp:cNvPr id="0" name=""/>
        <dsp:cNvSpPr/>
      </dsp:nvSpPr>
      <dsp:spPr>
        <a:xfrm>
          <a:off x="209026" y="2230715"/>
          <a:ext cx="1567815" cy="72753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</a:t>
          </a:r>
        </a:p>
      </dsp:txBody>
      <dsp:txXfrm>
        <a:off x="209026" y="2230715"/>
        <a:ext cx="1567815" cy="727535"/>
      </dsp:txXfrm>
    </dsp:sp>
    <dsp:sp modelId="{9D88C176-9EC7-4D08-B7B6-247C4EFB03AD}">
      <dsp:nvSpPr>
        <dsp:cNvPr id="0" name=""/>
        <dsp:cNvSpPr/>
      </dsp:nvSpPr>
      <dsp:spPr>
        <a:xfrm>
          <a:off x="2254751" y="2234835"/>
          <a:ext cx="1567815" cy="72753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latin typeface="Calibri" panose="020F0502020204030204" pitchFamily="34" charset="0"/>
            </a:rPr>
            <a:t>Auxiliar Administrativo(a)</a:t>
          </a:r>
          <a:endParaRPr lang="es-ES" sz="1200" kern="1200" dirty="0">
            <a:latin typeface="Calibri" panose="020F0502020204030204" pitchFamily="34" charset="0"/>
          </a:endParaRPr>
        </a:p>
      </dsp:txBody>
      <dsp:txXfrm>
        <a:off x="2254751" y="2234835"/>
        <a:ext cx="1567815" cy="727535"/>
      </dsp:txXfrm>
    </dsp:sp>
    <dsp:sp modelId="{029BCE83-90EC-4C40-88D3-91A90C7AECDE}">
      <dsp:nvSpPr>
        <dsp:cNvPr id="0" name=""/>
        <dsp:cNvSpPr/>
      </dsp:nvSpPr>
      <dsp:spPr>
        <a:xfrm>
          <a:off x="4241686" y="1243835"/>
          <a:ext cx="1796277" cy="72753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Registros y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Enlace C5 y Porte de Arma</a:t>
          </a:r>
        </a:p>
      </dsp:txBody>
      <dsp:txXfrm>
        <a:off x="4241686" y="1243835"/>
        <a:ext cx="1796277" cy="727535"/>
      </dsp:txXfrm>
    </dsp:sp>
    <dsp:sp modelId="{F005C048-10EF-4E23-96B0-22AED128F4D5}">
      <dsp:nvSpPr>
        <dsp:cNvPr id="0" name=""/>
        <dsp:cNvSpPr/>
      </dsp:nvSpPr>
      <dsp:spPr>
        <a:xfrm>
          <a:off x="4241686" y="2223417"/>
          <a:ext cx="1796277" cy="72753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</a:t>
          </a:r>
          <a:r>
            <a:rPr lang="es-MX" sz="1200" kern="1200" dirty="0" smtClean="0">
              <a:latin typeface="Calibri" panose="020F0502020204030204" pitchFamily="34" charset="0"/>
            </a:rPr>
            <a:t> </a:t>
          </a:r>
          <a:endParaRPr lang="es-ES" sz="1200" kern="1200" dirty="0">
            <a:latin typeface="Calibri" panose="020F0502020204030204" pitchFamily="34" charset="0"/>
          </a:endParaRPr>
        </a:p>
      </dsp:txBody>
      <dsp:txXfrm>
        <a:off x="4241686" y="2223417"/>
        <a:ext cx="1796277" cy="727535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19D666-D346-4257-9486-EDFDA4149250}">
      <dsp:nvSpPr>
        <dsp:cNvPr id="0" name=""/>
        <dsp:cNvSpPr/>
      </dsp:nvSpPr>
      <dsp:spPr>
        <a:xfrm>
          <a:off x="3514477" y="1049655"/>
          <a:ext cx="530702" cy="614075"/>
        </a:xfrm>
        <a:custGeom>
          <a:avLst/>
          <a:gdLst/>
          <a:ahLst/>
          <a:cxnLst/>
          <a:rect l="0" t="0" r="0" b="0"/>
          <a:pathLst>
            <a:path>
              <a:moveTo>
                <a:pt x="530702" y="0"/>
              </a:moveTo>
              <a:lnTo>
                <a:pt x="530702" y="614075"/>
              </a:lnTo>
              <a:lnTo>
                <a:pt x="0" y="61407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03BDE-D6E5-406A-BCC1-8DF383EA5C7E}">
      <dsp:nvSpPr>
        <dsp:cNvPr id="0" name=""/>
        <dsp:cNvSpPr/>
      </dsp:nvSpPr>
      <dsp:spPr>
        <a:xfrm>
          <a:off x="4045180" y="1049655"/>
          <a:ext cx="3097761" cy="12426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4480"/>
              </a:lnTo>
              <a:lnTo>
                <a:pt x="3097761" y="1154480"/>
              </a:lnTo>
              <a:lnTo>
                <a:pt x="3097761" y="12426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3F054-74A2-4AEE-A747-3F652876DFB3}">
      <dsp:nvSpPr>
        <dsp:cNvPr id="0" name=""/>
        <dsp:cNvSpPr/>
      </dsp:nvSpPr>
      <dsp:spPr>
        <a:xfrm>
          <a:off x="4045180" y="1049655"/>
          <a:ext cx="1032587" cy="12426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4480"/>
              </a:lnTo>
              <a:lnTo>
                <a:pt x="1032587" y="1154480"/>
              </a:lnTo>
              <a:lnTo>
                <a:pt x="1032587" y="12426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3012593" y="1049655"/>
          <a:ext cx="1032587" cy="1242622"/>
        </a:xfrm>
        <a:custGeom>
          <a:avLst/>
          <a:gdLst/>
          <a:ahLst/>
          <a:cxnLst/>
          <a:rect l="0" t="0" r="0" b="0"/>
          <a:pathLst>
            <a:path>
              <a:moveTo>
                <a:pt x="1032587" y="0"/>
              </a:moveTo>
              <a:lnTo>
                <a:pt x="1032587" y="1154480"/>
              </a:lnTo>
              <a:lnTo>
                <a:pt x="0" y="1154480"/>
              </a:lnTo>
              <a:lnTo>
                <a:pt x="0" y="12426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44447" y="1049655"/>
          <a:ext cx="3100733" cy="1242622"/>
        </a:xfrm>
        <a:custGeom>
          <a:avLst/>
          <a:gdLst/>
          <a:ahLst/>
          <a:cxnLst/>
          <a:rect l="0" t="0" r="0" b="0"/>
          <a:pathLst>
            <a:path>
              <a:moveTo>
                <a:pt x="3100733" y="0"/>
              </a:moveTo>
              <a:lnTo>
                <a:pt x="3100733" y="1154480"/>
              </a:lnTo>
              <a:lnTo>
                <a:pt x="0" y="1154480"/>
              </a:lnTo>
              <a:lnTo>
                <a:pt x="0" y="12426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829466" y="149655"/>
          <a:ext cx="2431428" cy="899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Coordinador(a) de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Recursos Materiales</a:t>
          </a:r>
        </a:p>
      </dsp:txBody>
      <dsp:txXfrm>
        <a:off x="2829466" y="149655"/>
        <a:ext cx="2431428" cy="899999"/>
      </dsp:txXfrm>
    </dsp:sp>
    <dsp:sp modelId="{19FBE8A8-D4BA-45D1-97CD-FF1210CD856F}">
      <dsp:nvSpPr>
        <dsp:cNvPr id="0" name=""/>
        <dsp:cNvSpPr/>
      </dsp:nvSpPr>
      <dsp:spPr>
        <a:xfrm>
          <a:off x="2" y="2292277"/>
          <a:ext cx="1888888" cy="719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Mantenimiento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Vehicular</a:t>
          </a:r>
        </a:p>
      </dsp:txBody>
      <dsp:txXfrm>
        <a:off x="2" y="2292277"/>
        <a:ext cx="1888888" cy="719999"/>
      </dsp:txXfrm>
    </dsp:sp>
    <dsp:sp modelId="{0E4A1FB2-B936-4A45-9B17-4DC72B6EC80F}">
      <dsp:nvSpPr>
        <dsp:cNvPr id="0" name=""/>
        <dsp:cNvSpPr/>
      </dsp:nvSpPr>
      <dsp:spPr>
        <a:xfrm>
          <a:off x="2068148" y="2292277"/>
          <a:ext cx="1888888" cy="719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Área de Mantenimiento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de Edificios</a:t>
          </a:r>
        </a:p>
      </dsp:txBody>
      <dsp:txXfrm>
        <a:off x="2068148" y="2292277"/>
        <a:ext cx="1888888" cy="719999"/>
      </dsp:txXfrm>
    </dsp:sp>
    <dsp:sp modelId="{029BCE83-90EC-4C40-88D3-91A90C7AECDE}">
      <dsp:nvSpPr>
        <dsp:cNvPr id="0" name=""/>
        <dsp:cNvSpPr/>
      </dsp:nvSpPr>
      <dsp:spPr>
        <a:xfrm>
          <a:off x="4133323" y="2292277"/>
          <a:ext cx="1888888" cy="719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Patrimonio</a:t>
          </a:r>
        </a:p>
      </dsp:txBody>
      <dsp:txXfrm>
        <a:off x="4133323" y="2292277"/>
        <a:ext cx="1888888" cy="719999"/>
      </dsp:txXfrm>
    </dsp:sp>
    <dsp:sp modelId="{23A3990A-979C-4CD9-8392-69E509E74575}">
      <dsp:nvSpPr>
        <dsp:cNvPr id="0" name=""/>
        <dsp:cNvSpPr/>
      </dsp:nvSpPr>
      <dsp:spPr>
        <a:xfrm>
          <a:off x="6198497" y="2292277"/>
          <a:ext cx="1888888" cy="719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Almacén</a:t>
          </a:r>
        </a:p>
      </dsp:txBody>
      <dsp:txXfrm>
        <a:off x="6198497" y="2292277"/>
        <a:ext cx="1888888" cy="719999"/>
      </dsp:txXfrm>
    </dsp:sp>
    <dsp:sp modelId="{0D7083E4-0649-409B-B0BB-5ABA3BF68ED6}">
      <dsp:nvSpPr>
        <dsp:cNvPr id="0" name=""/>
        <dsp:cNvSpPr/>
      </dsp:nvSpPr>
      <dsp:spPr>
        <a:xfrm>
          <a:off x="1625588" y="1285952"/>
          <a:ext cx="1888888" cy="7555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latin typeface="Calibri" panose="020F0502020204030204" pitchFamily="34" charset="0"/>
            </a:rPr>
            <a:t>Auxiliar Administrativo(a)</a:t>
          </a:r>
        </a:p>
      </dsp:txBody>
      <dsp:txXfrm>
        <a:off x="1625588" y="1285952"/>
        <a:ext cx="1888888" cy="755554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F028AC-8D4D-4281-975F-52511B0E518C}">
      <dsp:nvSpPr>
        <dsp:cNvPr id="0" name=""/>
        <dsp:cNvSpPr/>
      </dsp:nvSpPr>
      <dsp:spPr>
        <a:xfrm>
          <a:off x="2906686" y="928706"/>
          <a:ext cx="2057960" cy="3709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120"/>
              </a:lnTo>
              <a:lnTo>
                <a:pt x="2057960" y="180120"/>
              </a:lnTo>
              <a:lnTo>
                <a:pt x="2057960" y="37094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B65E3-0B5A-4F69-8E65-D7A2C2F8204A}">
      <dsp:nvSpPr>
        <dsp:cNvPr id="0" name=""/>
        <dsp:cNvSpPr/>
      </dsp:nvSpPr>
      <dsp:spPr>
        <a:xfrm>
          <a:off x="2858386" y="928706"/>
          <a:ext cx="91440" cy="383131"/>
        </a:xfrm>
        <a:custGeom>
          <a:avLst/>
          <a:gdLst/>
          <a:ahLst/>
          <a:cxnLst/>
          <a:rect l="0" t="0" r="0" b="0"/>
          <a:pathLst>
            <a:path>
              <a:moveTo>
                <a:pt x="48300" y="0"/>
              </a:moveTo>
              <a:lnTo>
                <a:pt x="48300" y="192306"/>
              </a:lnTo>
              <a:lnTo>
                <a:pt x="45720" y="192306"/>
              </a:lnTo>
              <a:lnTo>
                <a:pt x="45720" y="38313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6E418E-CCAF-4587-9AFE-454B675B2784}">
      <dsp:nvSpPr>
        <dsp:cNvPr id="0" name=""/>
        <dsp:cNvSpPr/>
      </dsp:nvSpPr>
      <dsp:spPr>
        <a:xfrm>
          <a:off x="839639" y="928706"/>
          <a:ext cx="2067047" cy="369464"/>
        </a:xfrm>
        <a:custGeom>
          <a:avLst/>
          <a:gdLst/>
          <a:ahLst/>
          <a:cxnLst/>
          <a:rect l="0" t="0" r="0" b="0"/>
          <a:pathLst>
            <a:path>
              <a:moveTo>
                <a:pt x="2067047" y="0"/>
              </a:moveTo>
              <a:lnTo>
                <a:pt x="2067047" y="178639"/>
              </a:lnTo>
              <a:lnTo>
                <a:pt x="0" y="178639"/>
              </a:lnTo>
              <a:lnTo>
                <a:pt x="0" y="36946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B3BA0E-F0A8-48DD-8E8D-0F52A06E80B1}">
      <dsp:nvSpPr>
        <dsp:cNvPr id="0" name=""/>
        <dsp:cNvSpPr/>
      </dsp:nvSpPr>
      <dsp:spPr>
        <a:xfrm>
          <a:off x="1826689" y="20015"/>
          <a:ext cx="2159995" cy="9086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Mantenimiento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Vehicular</a:t>
          </a:r>
        </a:p>
      </dsp:txBody>
      <dsp:txXfrm>
        <a:off x="1826689" y="20015"/>
        <a:ext cx="2159995" cy="908691"/>
      </dsp:txXfrm>
    </dsp:sp>
    <dsp:sp modelId="{20209728-DAC1-434F-A34D-4E2CFBD35B6A}">
      <dsp:nvSpPr>
        <dsp:cNvPr id="0" name=""/>
        <dsp:cNvSpPr/>
      </dsp:nvSpPr>
      <dsp:spPr>
        <a:xfrm>
          <a:off x="0" y="1298171"/>
          <a:ext cx="1679279" cy="8532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 Administrativos(as)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</dsp:txBody>
      <dsp:txXfrm>
        <a:off x="0" y="1298171"/>
        <a:ext cx="1679279" cy="853270"/>
      </dsp:txXfrm>
    </dsp:sp>
    <dsp:sp modelId="{A4D4C94C-ABED-4C78-BB8A-71B08ACEA027}">
      <dsp:nvSpPr>
        <dsp:cNvPr id="0" name=""/>
        <dsp:cNvSpPr/>
      </dsp:nvSpPr>
      <dsp:spPr>
        <a:xfrm>
          <a:off x="2064466" y="1311837"/>
          <a:ext cx="1679279" cy="8532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Ayudantes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Ayudantes Generales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Intendente</a:t>
          </a:r>
        </a:p>
      </dsp:txBody>
      <dsp:txXfrm>
        <a:off x="2064466" y="1311837"/>
        <a:ext cx="1679279" cy="853270"/>
      </dsp:txXfrm>
    </dsp:sp>
    <dsp:sp modelId="{0064E887-F5DA-4F11-99BF-0DCD1DFC9402}">
      <dsp:nvSpPr>
        <dsp:cNvPr id="0" name=""/>
        <dsp:cNvSpPr/>
      </dsp:nvSpPr>
      <dsp:spPr>
        <a:xfrm>
          <a:off x="4125007" y="1299652"/>
          <a:ext cx="1679279" cy="8532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Mecánicos(as)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Técnico(a)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 Auxilio Vial</a:t>
          </a:r>
        </a:p>
      </dsp:txBody>
      <dsp:txXfrm>
        <a:off x="4125007" y="1299652"/>
        <a:ext cx="1679279" cy="853270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E3FAB2-DEA1-4D04-A8E2-B8F2FD8BF000}">
      <dsp:nvSpPr>
        <dsp:cNvPr id="0" name=""/>
        <dsp:cNvSpPr/>
      </dsp:nvSpPr>
      <dsp:spPr>
        <a:xfrm>
          <a:off x="4308589" y="720000"/>
          <a:ext cx="3756234" cy="345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239"/>
              </a:lnTo>
              <a:lnTo>
                <a:pt x="3756234" y="278239"/>
              </a:lnTo>
              <a:lnTo>
                <a:pt x="3756234" y="34540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996031-2874-4802-9332-88FB304950CE}">
      <dsp:nvSpPr>
        <dsp:cNvPr id="0" name=""/>
        <dsp:cNvSpPr/>
      </dsp:nvSpPr>
      <dsp:spPr>
        <a:xfrm>
          <a:off x="4308589" y="720000"/>
          <a:ext cx="2524988" cy="3340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910"/>
              </a:lnTo>
              <a:lnTo>
                <a:pt x="2524988" y="266910"/>
              </a:lnTo>
              <a:lnTo>
                <a:pt x="2524988" y="33407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7E24A1-7F69-415B-BC32-51F727A6B0B4}">
      <dsp:nvSpPr>
        <dsp:cNvPr id="0" name=""/>
        <dsp:cNvSpPr/>
      </dsp:nvSpPr>
      <dsp:spPr>
        <a:xfrm>
          <a:off x="5552890" y="1774770"/>
          <a:ext cx="91440" cy="2113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4140"/>
              </a:lnTo>
              <a:lnTo>
                <a:pt x="49442" y="144140"/>
              </a:lnTo>
              <a:lnTo>
                <a:pt x="49442" y="21130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090D59-63ED-4999-8F83-CFD5473E613F}">
      <dsp:nvSpPr>
        <dsp:cNvPr id="0" name=""/>
        <dsp:cNvSpPr/>
      </dsp:nvSpPr>
      <dsp:spPr>
        <a:xfrm>
          <a:off x="4308589" y="720000"/>
          <a:ext cx="1290020" cy="3347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7601"/>
              </a:lnTo>
              <a:lnTo>
                <a:pt x="1290020" y="267601"/>
              </a:lnTo>
              <a:lnTo>
                <a:pt x="1290020" y="33476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7C7C28-54DE-4CFC-B494-2E94158CFA0D}">
      <dsp:nvSpPr>
        <dsp:cNvPr id="0" name=""/>
        <dsp:cNvSpPr/>
      </dsp:nvSpPr>
      <dsp:spPr>
        <a:xfrm>
          <a:off x="4262869" y="720000"/>
          <a:ext cx="91440" cy="3347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7572"/>
              </a:lnTo>
              <a:lnTo>
                <a:pt x="108217" y="267572"/>
              </a:lnTo>
              <a:lnTo>
                <a:pt x="108217" y="33474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AAA47F-254D-434A-9F5A-D4E21591B1FB}">
      <dsp:nvSpPr>
        <dsp:cNvPr id="0" name=""/>
        <dsp:cNvSpPr/>
      </dsp:nvSpPr>
      <dsp:spPr>
        <a:xfrm>
          <a:off x="3139841" y="720000"/>
          <a:ext cx="1168748" cy="334740"/>
        </a:xfrm>
        <a:custGeom>
          <a:avLst/>
          <a:gdLst/>
          <a:ahLst/>
          <a:cxnLst/>
          <a:rect l="0" t="0" r="0" b="0"/>
          <a:pathLst>
            <a:path>
              <a:moveTo>
                <a:pt x="1168748" y="0"/>
              </a:moveTo>
              <a:lnTo>
                <a:pt x="1168748" y="267572"/>
              </a:lnTo>
              <a:lnTo>
                <a:pt x="0" y="267572"/>
              </a:lnTo>
              <a:lnTo>
                <a:pt x="0" y="33474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8C0780-3E31-410C-B4F3-F5568AC77C6D}">
      <dsp:nvSpPr>
        <dsp:cNvPr id="0" name=""/>
        <dsp:cNvSpPr/>
      </dsp:nvSpPr>
      <dsp:spPr>
        <a:xfrm>
          <a:off x="1908596" y="720000"/>
          <a:ext cx="2399993" cy="334740"/>
        </a:xfrm>
        <a:custGeom>
          <a:avLst/>
          <a:gdLst/>
          <a:ahLst/>
          <a:cxnLst/>
          <a:rect l="0" t="0" r="0" b="0"/>
          <a:pathLst>
            <a:path>
              <a:moveTo>
                <a:pt x="2399993" y="0"/>
              </a:moveTo>
              <a:lnTo>
                <a:pt x="2399993" y="267572"/>
              </a:lnTo>
              <a:lnTo>
                <a:pt x="0" y="267572"/>
              </a:lnTo>
              <a:lnTo>
                <a:pt x="0" y="33474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CE2757-76A9-4983-8980-7594C2AEBB27}">
      <dsp:nvSpPr>
        <dsp:cNvPr id="0" name=""/>
        <dsp:cNvSpPr/>
      </dsp:nvSpPr>
      <dsp:spPr>
        <a:xfrm>
          <a:off x="614853" y="720000"/>
          <a:ext cx="3693736" cy="334740"/>
        </a:xfrm>
        <a:custGeom>
          <a:avLst/>
          <a:gdLst/>
          <a:ahLst/>
          <a:cxnLst/>
          <a:rect l="0" t="0" r="0" b="0"/>
          <a:pathLst>
            <a:path>
              <a:moveTo>
                <a:pt x="3693736" y="0"/>
              </a:moveTo>
              <a:lnTo>
                <a:pt x="3693736" y="267572"/>
              </a:lnTo>
              <a:lnTo>
                <a:pt x="0" y="267572"/>
              </a:lnTo>
              <a:lnTo>
                <a:pt x="0" y="33474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A1B211-E669-42C9-B7A6-C3FDC880ED13}">
      <dsp:nvSpPr>
        <dsp:cNvPr id="0" name=""/>
        <dsp:cNvSpPr/>
      </dsp:nvSpPr>
      <dsp:spPr>
        <a:xfrm>
          <a:off x="3228589" y="0"/>
          <a:ext cx="2160001" cy="720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Área de Mantenimiento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de Edificios</a:t>
          </a:r>
        </a:p>
      </dsp:txBody>
      <dsp:txXfrm>
        <a:off x="3228589" y="0"/>
        <a:ext cx="2160001" cy="720000"/>
      </dsp:txXfrm>
    </dsp:sp>
    <dsp:sp modelId="{CA22AC9C-FB9D-4189-A739-12E3BC5D1215}">
      <dsp:nvSpPr>
        <dsp:cNvPr id="0" name=""/>
        <dsp:cNvSpPr/>
      </dsp:nvSpPr>
      <dsp:spPr>
        <a:xfrm>
          <a:off x="3900" y="1054740"/>
          <a:ext cx="1221906" cy="720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Electricista Servicios Generales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Técnico(a)</a:t>
          </a:r>
        </a:p>
      </dsp:txBody>
      <dsp:txXfrm>
        <a:off x="3900" y="1054740"/>
        <a:ext cx="1221906" cy="720000"/>
      </dsp:txXfrm>
    </dsp:sp>
    <dsp:sp modelId="{3E6DBC6E-09F9-4CFB-86BE-503A1E973AF4}">
      <dsp:nvSpPr>
        <dsp:cNvPr id="0" name=""/>
        <dsp:cNvSpPr/>
      </dsp:nvSpPr>
      <dsp:spPr>
        <a:xfrm>
          <a:off x="1360140" y="1054740"/>
          <a:ext cx="1096911" cy="720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Técnicos(as)</a:t>
          </a:r>
        </a:p>
      </dsp:txBody>
      <dsp:txXfrm>
        <a:off x="1360140" y="1054740"/>
        <a:ext cx="1096911" cy="720000"/>
      </dsp:txXfrm>
    </dsp:sp>
    <dsp:sp modelId="{CDD94E9D-041E-415C-A663-EE63F464AC03}">
      <dsp:nvSpPr>
        <dsp:cNvPr id="0" name=""/>
        <dsp:cNvSpPr/>
      </dsp:nvSpPr>
      <dsp:spPr>
        <a:xfrm>
          <a:off x="2591386" y="1054740"/>
          <a:ext cx="1096911" cy="720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</a:t>
          </a:r>
        </a:p>
      </dsp:txBody>
      <dsp:txXfrm>
        <a:off x="2591386" y="1054740"/>
        <a:ext cx="1096911" cy="720000"/>
      </dsp:txXfrm>
    </dsp:sp>
    <dsp:sp modelId="{0EE3BB96-C234-424F-8EB5-06B4FD1535AF}">
      <dsp:nvSpPr>
        <dsp:cNvPr id="0" name=""/>
        <dsp:cNvSpPr/>
      </dsp:nvSpPr>
      <dsp:spPr>
        <a:xfrm>
          <a:off x="3822631" y="1054740"/>
          <a:ext cx="1096911" cy="720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</a:t>
          </a:r>
        </a:p>
      </dsp:txBody>
      <dsp:txXfrm>
        <a:off x="3822631" y="1054740"/>
        <a:ext cx="1096911" cy="720000"/>
      </dsp:txXfrm>
    </dsp:sp>
    <dsp:sp modelId="{A3D54F7D-A2C0-4FDB-AB4C-71F01654996D}">
      <dsp:nvSpPr>
        <dsp:cNvPr id="0" name=""/>
        <dsp:cNvSpPr/>
      </dsp:nvSpPr>
      <dsp:spPr>
        <a:xfrm>
          <a:off x="5050154" y="1054769"/>
          <a:ext cx="1096911" cy="720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Encargado(a) de Intendencia</a:t>
          </a:r>
        </a:p>
      </dsp:txBody>
      <dsp:txXfrm>
        <a:off x="5050154" y="1054769"/>
        <a:ext cx="1096911" cy="720000"/>
      </dsp:txXfrm>
    </dsp:sp>
    <dsp:sp modelId="{0C3F6E36-4664-421D-B7BD-2DCC434BFE45}">
      <dsp:nvSpPr>
        <dsp:cNvPr id="0" name=""/>
        <dsp:cNvSpPr/>
      </dsp:nvSpPr>
      <dsp:spPr>
        <a:xfrm>
          <a:off x="5062334" y="1986078"/>
          <a:ext cx="1079997" cy="720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Intendentes</a:t>
          </a:r>
        </a:p>
      </dsp:txBody>
      <dsp:txXfrm>
        <a:off x="5062334" y="1986078"/>
        <a:ext cx="1079997" cy="720000"/>
      </dsp:txXfrm>
    </dsp:sp>
    <dsp:sp modelId="{1D3AA663-2735-49AF-A73E-97523BCD6A97}">
      <dsp:nvSpPr>
        <dsp:cNvPr id="0" name=""/>
        <dsp:cNvSpPr/>
      </dsp:nvSpPr>
      <dsp:spPr>
        <a:xfrm>
          <a:off x="6285123" y="1054078"/>
          <a:ext cx="1096911" cy="720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Vigilante</a:t>
          </a:r>
        </a:p>
      </dsp:txBody>
      <dsp:txXfrm>
        <a:off x="6285123" y="1054078"/>
        <a:ext cx="1096911" cy="720000"/>
      </dsp:txXfrm>
    </dsp:sp>
    <dsp:sp modelId="{52D1C4C5-50BF-460F-83D6-8D8730B6B675}">
      <dsp:nvSpPr>
        <dsp:cNvPr id="0" name=""/>
        <dsp:cNvSpPr/>
      </dsp:nvSpPr>
      <dsp:spPr>
        <a:xfrm>
          <a:off x="7516368" y="1065407"/>
          <a:ext cx="1096911" cy="720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Chofer</a:t>
          </a:r>
        </a:p>
      </dsp:txBody>
      <dsp:txXfrm>
        <a:off x="7516368" y="1065407"/>
        <a:ext cx="1096911" cy="720000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D51E34-A87B-4600-BF00-47AE6DB92FB4}">
      <dsp:nvSpPr>
        <dsp:cNvPr id="0" name=""/>
        <dsp:cNvSpPr/>
      </dsp:nvSpPr>
      <dsp:spPr>
        <a:xfrm>
          <a:off x="2883910" y="1738009"/>
          <a:ext cx="349829" cy="2622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2036"/>
              </a:lnTo>
              <a:lnTo>
                <a:pt x="349829" y="262203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E6C41A-7942-4E80-867C-5F14B9CEE148}">
      <dsp:nvSpPr>
        <dsp:cNvPr id="0" name=""/>
        <dsp:cNvSpPr/>
      </dsp:nvSpPr>
      <dsp:spPr>
        <a:xfrm>
          <a:off x="2883910" y="1738009"/>
          <a:ext cx="349829" cy="16248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4883"/>
              </a:lnTo>
              <a:lnTo>
                <a:pt x="349829" y="16248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7FFF6D-F838-4DB3-AB22-8D333DB132ED}">
      <dsp:nvSpPr>
        <dsp:cNvPr id="0" name=""/>
        <dsp:cNvSpPr/>
      </dsp:nvSpPr>
      <dsp:spPr>
        <a:xfrm>
          <a:off x="2883910" y="1738009"/>
          <a:ext cx="349829" cy="6277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7730"/>
              </a:lnTo>
              <a:lnTo>
                <a:pt x="349829" y="62773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03BDE-D6E5-406A-BCC1-8DF383EA5C7E}">
      <dsp:nvSpPr>
        <dsp:cNvPr id="0" name=""/>
        <dsp:cNvSpPr/>
      </dsp:nvSpPr>
      <dsp:spPr>
        <a:xfrm>
          <a:off x="2521537" y="740856"/>
          <a:ext cx="1295252" cy="2583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153"/>
              </a:lnTo>
              <a:lnTo>
                <a:pt x="1295252" y="129153"/>
              </a:lnTo>
              <a:lnTo>
                <a:pt x="1295252" y="25830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4DA164-6FDE-4ADF-AF02-1445E568F9B3}">
      <dsp:nvSpPr>
        <dsp:cNvPr id="0" name=""/>
        <dsp:cNvSpPr/>
      </dsp:nvSpPr>
      <dsp:spPr>
        <a:xfrm>
          <a:off x="293406" y="1738009"/>
          <a:ext cx="349829" cy="16248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4883"/>
              </a:lnTo>
              <a:lnTo>
                <a:pt x="349829" y="16248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7EA848-D668-41E3-B0DF-1E6FCCFAA01F}">
      <dsp:nvSpPr>
        <dsp:cNvPr id="0" name=""/>
        <dsp:cNvSpPr/>
      </dsp:nvSpPr>
      <dsp:spPr>
        <a:xfrm>
          <a:off x="293406" y="1738009"/>
          <a:ext cx="349829" cy="6277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7730"/>
              </a:lnTo>
              <a:lnTo>
                <a:pt x="349829" y="62773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3F054-74A2-4AEE-A747-3F652876DFB3}">
      <dsp:nvSpPr>
        <dsp:cNvPr id="0" name=""/>
        <dsp:cNvSpPr/>
      </dsp:nvSpPr>
      <dsp:spPr>
        <a:xfrm>
          <a:off x="1226285" y="740856"/>
          <a:ext cx="1295252" cy="258307"/>
        </a:xfrm>
        <a:custGeom>
          <a:avLst/>
          <a:gdLst/>
          <a:ahLst/>
          <a:cxnLst/>
          <a:rect l="0" t="0" r="0" b="0"/>
          <a:pathLst>
            <a:path>
              <a:moveTo>
                <a:pt x="1295252" y="0"/>
              </a:moveTo>
              <a:lnTo>
                <a:pt x="1295252" y="129153"/>
              </a:lnTo>
              <a:lnTo>
                <a:pt x="0" y="129153"/>
              </a:lnTo>
              <a:lnTo>
                <a:pt x="0" y="25830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228554" y="1038"/>
          <a:ext cx="2585965" cy="7398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Coordinador(a) de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Recursos Materiales</a:t>
          </a:r>
        </a:p>
      </dsp:txBody>
      <dsp:txXfrm>
        <a:off x="1228554" y="1038"/>
        <a:ext cx="2585965" cy="739817"/>
      </dsp:txXfrm>
    </dsp:sp>
    <dsp:sp modelId="{029BCE83-90EC-4C40-88D3-91A90C7AECDE}">
      <dsp:nvSpPr>
        <dsp:cNvPr id="0" name=""/>
        <dsp:cNvSpPr/>
      </dsp:nvSpPr>
      <dsp:spPr>
        <a:xfrm>
          <a:off x="60186" y="999163"/>
          <a:ext cx="2332196" cy="7388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Patrimonio</a:t>
          </a:r>
        </a:p>
      </dsp:txBody>
      <dsp:txXfrm>
        <a:off x="60186" y="999163"/>
        <a:ext cx="2332196" cy="738845"/>
      </dsp:txXfrm>
    </dsp:sp>
    <dsp:sp modelId="{F005C048-10EF-4E23-96B0-22AED128F4D5}">
      <dsp:nvSpPr>
        <dsp:cNvPr id="0" name=""/>
        <dsp:cNvSpPr/>
      </dsp:nvSpPr>
      <dsp:spPr>
        <a:xfrm>
          <a:off x="643235" y="1996316"/>
          <a:ext cx="1847119" cy="7388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 Administrativos(as)</a:t>
          </a:r>
        </a:p>
      </dsp:txBody>
      <dsp:txXfrm>
        <a:off x="643235" y="1996316"/>
        <a:ext cx="1847119" cy="738845"/>
      </dsp:txXfrm>
    </dsp:sp>
    <dsp:sp modelId="{8C4C835A-FB11-4BB7-A1A3-4C50561316F5}">
      <dsp:nvSpPr>
        <dsp:cNvPr id="0" name=""/>
        <dsp:cNvSpPr/>
      </dsp:nvSpPr>
      <dsp:spPr>
        <a:xfrm>
          <a:off x="643235" y="2993469"/>
          <a:ext cx="1847119" cy="7388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Analista</a:t>
          </a:r>
        </a:p>
      </dsp:txBody>
      <dsp:txXfrm>
        <a:off x="643235" y="2993469"/>
        <a:ext cx="1847119" cy="738845"/>
      </dsp:txXfrm>
    </dsp:sp>
    <dsp:sp modelId="{23A3990A-979C-4CD9-8392-69E509E74575}">
      <dsp:nvSpPr>
        <dsp:cNvPr id="0" name=""/>
        <dsp:cNvSpPr/>
      </dsp:nvSpPr>
      <dsp:spPr>
        <a:xfrm>
          <a:off x="2650691" y="999163"/>
          <a:ext cx="2332196" cy="7388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Almacén</a:t>
          </a:r>
        </a:p>
      </dsp:txBody>
      <dsp:txXfrm>
        <a:off x="2650691" y="999163"/>
        <a:ext cx="2332196" cy="738845"/>
      </dsp:txXfrm>
    </dsp:sp>
    <dsp:sp modelId="{881ECE80-FA3C-47E4-BCF1-14B7B0276459}">
      <dsp:nvSpPr>
        <dsp:cNvPr id="0" name=""/>
        <dsp:cNvSpPr/>
      </dsp:nvSpPr>
      <dsp:spPr>
        <a:xfrm>
          <a:off x="3233740" y="1996316"/>
          <a:ext cx="1847119" cy="7388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Supervisores(as)</a:t>
          </a:r>
        </a:p>
      </dsp:txBody>
      <dsp:txXfrm>
        <a:off x="3233740" y="1996316"/>
        <a:ext cx="1847119" cy="738845"/>
      </dsp:txXfrm>
    </dsp:sp>
    <dsp:sp modelId="{5D8BF86B-E892-4974-9BB0-3B5536A8141D}">
      <dsp:nvSpPr>
        <dsp:cNvPr id="0" name=""/>
        <dsp:cNvSpPr/>
      </dsp:nvSpPr>
      <dsp:spPr>
        <a:xfrm>
          <a:off x="3233740" y="2993469"/>
          <a:ext cx="1847119" cy="7388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Almacenista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de Almacén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Administrativo(a)</a:t>
          </a:r>
          <a:endParaRPr lang="es-MX" sz="1200" kern="1200" dirty="0" smtClean="0">
            <a:latin typeface="Calibri" panose="020F0502020204030204" pitchFamily="34" charset="0"/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latin typeface="Calibri" panose="020F0502020204030204" pitchFamily="34" charset="0"/>
            </a:rPr>
            <a:t>Auxiliares</a:t>
          </a:r>
        </a:p>
      </dsp:txBody>
      <dsp:txXfrm>
        <a:off x="3233740" y="2993469"/>
        <a:ext cx="1847119" cy="738845"/>
      </dsp:txXfrm>
    </dsp:sp>
    <dsp:sp modelId="{E4E71A27-7040-4C46-98E2-A4BE99A8E6A3}">
      <dsp:nvSpPr>
        <dsp:cNvPr id="0" name=""/>
        <dsp:cNvSpPr/>
      </dsp:nvSpPr>
      <dsp:spPr>
        <a:xfrm>
          <a:off x="3233740" y="3990622"/>
          <a:ext cx="1847119" cy="7388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Intendente</a:t>
          </a:r>
        </a:p>
      </dsp:txBody>
      <dsp:txXfrm>
        <a:off x="3233740" y="3990622"/>
        <a:ext cx="1847119" cy="73884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96DEB7-6910-47D6-9011-53BAD3FCB683}">
      <dsp:nvSpPr>
        <dsp:cNvPr id="0" name=""/>
        <dsp:cNvSpPr/>
      </dsp:nvSpPr>
      <dsp:spPr>
        <a:xfrm>
          <a:off x="2871628" y="815678"/>
          <a:ext cx="163790" cy="7175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7556"/>
              </a:lnTo>
              <a:lnTo>
                <a:pt x="163790" y="71755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707838" y="815678"/>
          <a:ext cx="163790" cy="717556"/>
        </a:xfrm>
        <a:custGeom>
          <a:avLst/>
          <a:gdLst/>
          <a:ahLst/>
          <a:cxnLst/>
          <a:rect l="0" t="0" r="0" b="0"/>
          <a:pathLst>
            <a:path>
              <a:moveTo>
                <a:pt x="163790" y="0"/>
              </a:moveTo>
              <a:lnTo>
                <a:pt x="163790" y="717556"/>
              </a:lnTo>
              <a:lnTo>
                <a:pt x="0" y="71755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08DE0C-6723-49F9-9B4D-51D8163DADB6}">
      <dsp:nvSpPr>
        <dsp:cNvPr id="0" name=""/>
        <dsp:cNvSpPr/>
      </dsp:nvSpPr>
      <dsp:spPr>
        <a:xfrm>
          <a:off x="2871628" y="3030744"/>
          <a:ext cx="2021606" cy="327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790"/>
              </a:lnTo>
              <a:lnTo>
                <a:pt x="2021606" y="163790"/>
              </a:lnTo>
              <a:lnTo>
                <a:pt x="2021606" y="32758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2825908" y="3030744"/>
          <a:ext cx="91440" cy="3275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758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E6D6C6-6E3C-471F-A957-EAFF9671BE77}">
      <dsp:nvSpPr>
        <dsp:cNvPr id="0" name=""/>
        <dsp:cNvSpPr/>
      </dsp:nvSpPr>
      <dsp:spPr>
        <a:xfrm>
          <a:off x="850022" y="3030744"/>
          <a:ext cx="2021606" cy="327580"/>
        </a:xfrm>
        <a:custGeom>
          <a:avLst/>
          <a:gdLst/>
          <a:ahLst/>
          <a:cxnLst/>
          <a:rect l="0" t="0" r="0" b="0"/>
          <a:pathLst>
            <a:path>
              <a:moveTo>
                <a:pt x="2021606" y="0"/>
              </a:moveTo>
              <a:lnTo>
                <a:pt x="2021606" y="163790"/>
              </a:lnTo>
              <a:lnTo>
                <a:pt x="0" y="163790"/>
              </a:lnTo>
              <a:lnTo>
                <a:pt x="0" y="32758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2825908" y="815678"/>
          <a:ext cx="91440" cy="14351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3511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623883" y="35725"/>
          <a:ext cx="2495490" cy="7799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 Asuntos Internos</a:t>
          </a:r>
        </a:p>
      </dsp:txBody>
      <dsp:txXfrm>
        <a:off x="1623883" y="35725"/>
        <a:ext cx="2495490" cy="779952"/>
      </dsp:txXfrm>
    </dsp:sp>
    <dsp:sp modelId="{19FBE8A8-D4BA-45D1-97CD-FF1210CD856F}">
      <dsp:nvSpPr>
        <dsp:cNvPr id="0" name=""/>
        <dsp:cNvSpPr/>
      </dsp:nvSpPr>
      <dsp:spPr>
        <a:xfrm>
          <a:off x="2091675" y="2250791"/>
          <a:ext cx="1559905" cy="7799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Resoluciones</a:t>
          </a:r>
        </a:p>
      </dsp:txBody>
      <dsp:txXfrm>
        <a:off x="2091675" y="2250791"/>
        <a:ext cx="1559905" cy="779952"/>
      </dsp:txXfrm>
    </dsp:sp>
    <dsp:sp modelId="{6F525FFA-20EB-4B47-B8E9-7016B7C39B5D}">
      <dsp:nvSpPr>
        <dsp:cNvPr id="0" name=""/>
        <dsp:cNvSpPr/>
      </dsp:nvSpPr>
      <dsp:spPr>
        <a:xfrm>
          <a:off x="3008" y="3358324"/>
          <a:ext cx="1694026" cy="8593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Auditor(a)</a:t>
          </a:r>
        </a:p>
      </dsp:txBody>
      <dsp:txXfrm>
        <a:off x="3008" y="3358324"/>
        <a:ext cx="1694026" cy="859375"/>
      </dsp:txXfrm>
    </dsp:sp>
    <dsp:sp modelId="{7E45E9B0-083B-46AD-BDBA-25D37BB93875}">
      <dsp:nvSpPr>
        <dsp:cNvPr id="0" name=""/>
        <dsp:cNvSpPr/>
      </dsp:nvSpPr>
      <dsp:spPr>
        <a:xfrm>
          <a:off x="2024615" y="3358324"/>
          <a:ext cx="1694026" cy="8593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Abogados(as)</a:t>
          </a:r>
        </a:p>
      </dsp:txBody>
      <dsp:txXfrm>
        <a:off x="2024615" y="3358324"/>
        <a:ext cx="1694026" cy="859375"/>
      </dsp:txXfrm>
    </dsp:sp>
    <dsp:sp modelId="{52CF8A46-A6A4-4143-9033-C104F912B17F}">
      <dsp:nvSpPr>
        <dsp:cNvPr id="0" name=""/>
        <dsp:cNvSpPr/>
      </dsp:nvSpPr>
      <dsp:spPr>
        <a:xfrm>
          <a:off x="4046221" y="3358324"/>
          <a:ext cx="1694026" cy="8593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Jurídico(a)</a:t>
          </a:r>
          <a:endParaRPr 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Auxiliares</a:t>
          </a:r>
        </a:p>
      </dsp:txBody>
      <dsp:txXfrm>
        <a:off x="4046221" y="3358324"/>
        <a:ext cx="1694026" cy="859375"/>
      </dsp:txXfrm>
    </dsp:sp>
    <dsp:sp modelId="{D626C255-1536-4EB0-A4A3-D107C591C8D4}">
      <dsp:nvSpPr>
        <dsp:cNvPr id="0" name=""/>
        <dsp:cNvSpPr/>
      </dsp:nvSpPr>
      <dsp:spPr>
        <a:xfrm>
          <a:off x="1147932" y="1143258"/>
          <a:ext cx="1559905" cy="7799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Secretaria(o)</a:t>
          </a:r>
        </a:p>
      </dsp:txBody>
      <dsp:txXfrm>
        <a:off x="1147932" y="1143258"/>
        <a:ext cx="1559905" cy="779952"/>
      </dsp:txXfrm>
    </dsp:sp>
    <dsp:sp modelId="{DEFCFE64-DCC5-403C-A7EF-97FB2EAD8743}">
      <dsp:nvSpPr>
        <dsp:cNvPr id="0" name=""/>
        <dsp:cNvSpPr/>
      </dsp:nvSpPr>
      <dsp:spPr>
        <a:xfrm>
          <a:off x="3035418" y="1143258"/>
          <a:ext cx="1559905" cy="7799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Notificador(a)</a:t>
          </a:r>
        </a:p>
      </dsp:txBody>
      <dsp:txXfrm>
        <a:off x="3035418" y="1143258"/>
        <a:ext cx="1559905" cy="77995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FE0124-CF66-4D3A-A4E1-AC71390045D2}">
      <dsp:nvSpPr>
        <dsp:cNvPr id="0" name=""/>
        <dsp:cNvSpPr/>
      </dsp:nvSpPr>
      <dsp:spPr>
        <a:xfrm>
          <a:off x="3653315" y="1549608"/>
          <a:ext cx="3027230" cy="369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731"/>
              </a:lnTo>
              <a:lnTo>
                <a:pt x="3027230" y="237731"/>
              </a:lnTo>
              <a:lnTo>
                <a:pt x="3027230" y="3690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1F5D68-A7F1-4233-ADB6-609603F85894}">
      <dsp:nvSpPr>
        <dsp:cNvPr id="0" name=""/>
        <dsp:cNvSpPr/>
      </dsp:nvSpPr>
      <dsp:spPr>
        <a:xfrm>
          <a:off x="3653315" y="2101908"/>
          <a:ext cx="1513615" cy="3959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642"/>
              </a:lnTo>
              <a:lnTo>
                <a:pt x="1513615" y="264642"/>
              </a:lnTo>
              <a:lnTo>
                <a:pt x="1513615" y="39598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BC89FC-5942-42D4-AE13-D9C3C871F171}">
      <dsp:nvSpPr>
        <dsp:cNvPr id="0" name=""/>
        <dsp:cNvSpPr/>
      </dsp:nvSpPr>
      <dsp:spPr>
        <a:xfrm>
          <a:off x="3607595" y="2101908"/>
          <a:ext cx="91440" cy="3959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598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BA4F86-210A-4195-9A5F-13DD4E552270}">
      <dsp:nvSpPr>
        <dsp:cNvPr id="0" name=""/>
        <dsp:cNvSpPr/>
      </dsp:nvSpPr>
      <dsp:spPr>
        <a:xfrm>
          <a:off x="2139700" y="2101908"/>
          <a:ext cx="1513615" cy="395989"/>
        </a:xfrm>
        <a:custGeom>
          <a:avLst/>
          <a:gdLst/>
          <a:ahLst/>
          <a:cxnLst/>
          <a:rect l="0" t="0" r="0" b="0"/>
          <a:pathLst>
            <a:path>
              <a:moveTo>
                <a:pt x="1513615" y="0"/>
              </a:moveTo>
              <a:lnTo>
                <a:pt x="1513615" y="264642"/>
              </a:lnTo>
              <a:lnTo>
                <a:pt x="0" y="264642"/>
              </a:lnTo>
              <a:lnTo>
                <a:pt x="0" y="39598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C43AC5-6E5D-48DC-84FF-2373F2FDF513}">
      <dsp:nvSpPr>
        <dsp:cNvPr id="0" name=""/>
        <dsp:cNvSpPr/>
      </dsp:nvSpPr>
      <dsp:spPr>
        <a:xfrm>
          <a:off x="3607595" y="1549608"/>
          <a:ext cx="91440" cy="3400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000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626085" y="1549608"/>
          <a:ext cx="3027230" cy="369078"/>
        </a:xfrm>
        <a:custGeom>
          <a:avLst/>
          <a:gdLst/>
          <a:ahLst/>
          <a:cxnLst/>
          <a:rect l="0" t="0" r="0" b="0"/>
          <a:pathLst>
            <a:path>
              <a:moveTo>
                <a:pt x="3027230" y="0"/>
              </a:moveTo>
              <a:lnTo>
                <a:pt x="3027230" y="237731"/>
              </a:lnTo>
              <a:lnTo>
                <a:pt x="0" y="237731"/>
              </a:lnTo>
              <a:lnTo>
                <a:pt x="0" y="3690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DAAC9-CED8-4987-B70B-3665FF4F2061}">
      <dsp:nvSpPr>
        <dsp:cNvPr id="0" name=""/>
        <dsp:cNvSpPr/>
      </dsp:nvSpPr>
      <dsp:spPr>
        <a:xfrm>
          <a:off x="3607595" y="741850"/>
          <a:ext cx="91440" cy="1922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22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730116" y="126384"/>
          <a:ext cx="1846398" cy="6154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 de Comunicación Social</a:t>
          </a:r>
        </a:p>
      </dsp:txBody>
      <dsp:txXfrm>
        <a:off x="2730116" y="126384"/>
        <a:ext cx="1846398" cy="615466"/>
      </dsp:txXfrm>
    </dsp:sp>
    <dsp:sp modelId="{6F525FFA-20EB-4B47-B8E9-7016B7C39B5D}">
      <dsp:nvSpPr>
        <dsp:cNvPr id="0" name=""/>
        <dsp:cNvSpPr/>
      </dsp:nvSpPr>
      <dsp:spPr>
        <a:xfrm>
          <a:off x="2730116" y="934142"/>
          <a:ext cx="1846398" cy="6154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 de Prensa</a:t>
          </a:r>
        </a:p>
      </dsp:txBody>
      <dsp:txXfrm>
        <a:off x="2730116" y="934142"/>
        <a:ext cx="1846398" cy="615466"/>
      </dsp:txXfrm>
    </dsp:sp>
    <dsp:sp modelId="{7E45E9B0-083B-46AD-BDBA-25D37BB93875}">
      <dsp:nvSpPr>
        <dsp:cNvPr id="0" name=""/>
        <dsp:cNvSpPr/>
      </dsp:nvSpPr>
      <dsp:spPr>
        <a:xfrm>
          <a:off x="624" y="1918686"/>
          <a:ext cx="1250921" cy="6154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Diseñador(a)</a:t>
          </a:r>
        </a:p>
      </dsp:txBody>
      <dsp:txXfrm>
        <a:off x="624" y="1918686"/>
        <a:ext cx="1250921" cy="615466"/>
      </dsp:txXfrm>
    </dsp:sp>
    <dsp:sp modelId="{FB8BBABA-637F-45AC-A8AF-49C1BDB9E668}">
      <dsp:nvSpPr>
        <dsp:cNvPr id="0" name=""/>
        <dsp:cNvSpPr/>
      </dsp:nvSpPr>
      <dsp:spPr>
        <a:xfrm>
          <a:off x="3027855" y="1889615"/>
          <a:ext cx="1250921" cy="2122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1" kern="1200" dirty="0" smtClean="0">
              <a:solidFill>
                <a:schemeClr val="tx1"/>
              </a:solidFill>
            </a:rPr>
            <a:t>PRENSA</a:t>
          </a:r>
        </a:p>
      </dsp:txBody>
      <dsp:txXfrm>
        <a:off x="3027855" y="1889615"/>
        <a:ext cx="1250921" cy="212293"/>
      </dsp:txXfrm>
    </dsp:sp>
    <dsp:sp modelId="{F3DB6113-5609-4357-9B8D-41BD0873A075}">
      <dsp:nvSpPr>
        <dsp:cNvPr id="0" name=""/>
        <dsp:cNvSpPr/>
      </dsp:nvSpPr>
      <dsp:spPr>
        <a:xfrm>
          <a:off x="1514239" y="2497898"/>
          <a:ext cx="1250921" cy="900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Secretaria(o)</a:t>
          </a:r>
        </a:p>
      </dsp:txBody>
      <dsp:txXfrm>
        <a:off x="1514239" y="2497898"/>
        <a:ext cx="1250921" cy="900000"/>
      </dsp:txXfrm>
    </dsp:sp>
    <dsp:sp modelId="{AD14D781-D871-4FBD-99BD-C64605F54047}">
      <dsp:nvSpPr>
        <dsp:cNvPr id="0" name=""/>
        <dsp:cNvSpPr/>
      </dsp:nvSpPr>
      <dsp:spPr>
        <a:xfrm>
          <a:off x="3027855" y="2497898"/>
          <a:ext cx="1250921" cy="900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</a:t>
          </a:r>
        </a:p>
      </dsp:txBody>
      <dsp:txXfrm>
        <a:off x="3027855" y="2497898"/>
        <a:ext cx="1250921" cy="900000"/>
      </dsp:txXfrm>
    </dsp:sp>
    <dsp:sp modelId="{582578E4-AC54-44DD-9A0F-430F4438A732}">
      <dsp:nvSpPr>
        <dsp:cNvPr id="0" name=""/>
        <dsp:cNvSpPr/>
      </dsp:nvSpPr>
      <dsp:spPr>
        <a:xfrm>
          <a:off x="4541470" y="2497898"/>
          <a:ext cx="1250921" cy="900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Abogado(a)</a:t>
          </a:r>
        </a:p>
      </dsp:txBody>
      <dsp:txXfrm>
        <a:off x="4541470" y="2497898"/>
        <a:ext cx="1250921" cy="900000"/>
      </dsp:txXfrm>
    </dsp:sp>
    <dsp:sp modelId="{8872642F-D429-4B45-8361-425C6E61C494}">
      <dsp:nvSpPr>
        <dsp:cNvPr id="0" name=""/>
        <dsp:cNvSpPr/>
      </dsp:nvSpPr>
      <dsp:spPr>
        <a:xfrm>
          <a:off x="6055085" y="1918686"/>
          <a:ext cx="1250921" cy="6154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Fotógrafo(a)</a:t>
          </a:r>
        </a:p>
      </dsp:txBody>
      <dsp:txXfrm>
        <a:off x="6055085" y="1918686"/>
        <a:ext cx="1250921" cy="61546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443F89-EE1A-4587-8026-2DAF4F422C48}">
      <dsp:nvSpPr>
        <dsp:cNvPr id="0" name=""/>
        <dsp:cNvSpPr/>
      </dsp:nvSpPr>
      <dsp:spPr>
        <a:xfrm>
          <a:off x="4025537" y="810812"/>
          <a:ext cx="144729" cy="1612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2696"/>
              </a:lnTo>
              <a:lnTo>
                <a:pt x="144729" y="161269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B1937B-DD43-4E32-8BD6-BE7202C22344}">
      <dsp:nvSpPr>
        <dsp:cNvPr id="0" name=""/>
        <dsp:cNvSpPr/>
      </dsp:nvSpPr>
      <dsp:spPr>
        <a:xfrm>
          <a:off x="3880808" y="810812"/>
          <a:ext cx="144729" cy="1612696"/>
        </a:xfrm>
        <a:custGeom>
          <a:avLst/>
          <a:gdLst/>
          <a:ahLst/>
          <a:cxnLst/>
          <a:rect l="0" t="0" r="0" b="0"/>
          <a:pathLst>
            <a:path>
              <a:moveTo>
                <a:pt x="144729" y="0"/>
              </a:moveTo>
              <a:lnTo>
                <a:pt x="144729" y="1612696"/>
              </a:lnTo>
              <a:lnTo>
                <a:pt x="0" y="161269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D2C7AA-A546-4203-8648-110E447EA4E9}">
      <dsp:nvSpPr>
        <dsp:cNvPr id="0" name=""/>
        <dsp:cNvSpPr/>
      </dsp:nvSpPr>
      <dsp:spPr>
        <a:xfrm>
          <a:off x="4025537" y="810812"/>
          <a:ext cx="144729" cy="634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4051"/>
              </a:lnTo>
              <a:lnTo>
                <a:pt x="144729" y="63405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F6E24E-BA28-4880-8318-CC6EB513027B}">
      <dsp:nvSpPr>
        <dsp:cNvPr id="0" name=""/>
        <dsp:cNvSpPr/>
      </dsp:nvSpPr>
      <dsp:spPr>
        <a:xfrm>
          <a:off x="3880808" y="810812"/>
          <a:ext cx="144729" cy="634051"/>
        </a:xfrm>
        <a:custGeom>
          <a:avLst/>
          <a:gdLst/>
          <a:ahLst/>
          <a:cxnLst/>
          <a:rect l="0" t="0" r="0" b="0"/>
          <a:pathLst>
            <a:path>
              <a:moveTo>
                <a:pt x="144729" y="0"/>
              </a:moveTo>
              <a:lnTo>
                <a:pt x="144729" y="634051"/>
              </a:lnTo>
              <a:lnTo>
                <a:pt x="0" y="63405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C44784-5730-4192-ACB7-347E0143FD5C}">
      <dsp:nvSpPr>
        <dsp:cNvPr id="0" name=""/>
        <dsp:cNvSpPr/>
      </dsp:nvSpPr>
      <dsp:spPr>
        <a:xfrm>
          <a:off x="4025537" y="810812"/>
          <a:ext cx="3335662" cy="22467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2019"/>
              </a:lnTo>
              <a:lnTo>
                <a:pt x="3335662" y="2102019"/>
              </a:lnTo>
              <a:lnTo>
                <a:pt x="3335662" y="22467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1A6876-359B-4EC7-96A8-9E1342C6ECE9}">
      <dsp:nvSpPr>
        <dsp:cNvPr id="0" name=""/>
        <dsp:cNvSpPr/>
      </dsp:nvSpPr>
      <dsp:spPr>
        <a:xfrm>
          <a:off x="4025537" y="810812"/>
          <a:ext cx="1667831" cy="22467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2019"/>
              </a:lnTo>
              <a:lnTo>
                <a:pt x="1667831" y="2102019"/>
              </a:lnTo>
              <a:lnTo>
                <a:pt x="1667831" y="22467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6F49C3-5C98-4521-BDC9-997C9A2D5A0E}">
      <dsp:nvSpPr>
        <dsp:cNvPr id="0" name=""/>
        <dsp:cNvSpPr/>
      </dsp:nvSpPr>
      <dsp:spPr>
        <a:xfrm>
          <a:off x="3979817" y="810812"/>
          <a:ext cx="91440" cy="22467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67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4031CA-E0F5-4317-A49C-A8FFAF3514F2}">
      <dsp:nvSpPr>
        <dsp:cNvPr id="0" name=""/>
        <dsp:cNvSpPr/>
      </dsp:nvSpPr>
      <dsp:spPr>
        <a:xfrm>
          <a:off x="2357706" y="810812"/>
          <a:ext cx="1667831" cy="2246748"/>
        </a:xfrm>
        <a:custGeom>
          <a:avLst/>
          <a:gdLst/>
          <a:ahLst/>
          <a:cxnLst/>
          <a:rect l="0" t="0" r="0" b="0"/>
          <a:pathLst>
            <a:path>
              <a:moveTo>
                <a:pt x="1667831" y="0"/>
              </a:moveTo>
              <a:lnTo>
                <a:pt x="1667831" y="2102019"/>
              </a:lnTo>
              <a:lnTo>
                <a:pt x="0" y="2102019"/>
              </a:lnTo>
              <a:lnTo>
                <a:pt x="0" y="22467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1C715C-FF42-43A1-A2D3-BB4585AFD9DA}">
      <dsp:nvSpPr>
        <dsp:cNvPr id="0" name=""/>
        <dsp:cNvSpPr/>
      </dsp:nvSpPr>
      <dsp:spPr>
        <a:xfrm>
          <a:off x="689874" y="810812"/>
          <a:ext cx="3335662" cy="2246748"/>
        </a:xfrm>
        <a:custGeom>
          <a:avLst/>
          <a:gdLst/>
          <a:ahLst/>
          <a:cxnLst/>
          <a:rect l="0" t="0" r="0" b="0"/>
          <a:pathLst>
            <a:path>
              <a:moveTo>
                <a:pt x="3335662" y="0"/>
              </a:moveTo>
              <a:lnTo>
                <a:pt x="3335662" y="2102019"/>
              </a:lnTo>
              <a:lnTo>
                <a:pt x="0" y="2102019"/>
              </a:lnTo>
              <a:lnTo>
                <a:pt x="0" y="22467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CFF9EA-0D2E-4A01-98EB-7EAC0D3E955A}">
      <dsp:nvSpPr>
        <dsp:cNvPr id="0" name=""/>
        <dsp:cNvSpPr/>
      </dsp:nvSpPr>
      <dsp:spPr>
        <a:xfrm>
          <a:off x="2945540" y="90812"/>
          <a:ext cx="2159993" cy="7200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cs typeface="Arial" charset="0"/>
            </a:rPr>
            <a:t>Director(a) de Policía</a:t>
          </a:r>
        </a:p>
      </dsp:txBody>
      <dsp:txXfrm>
        <a:off x="2945540" y="90812"/>
        <a:ext cx="2159993" cy="720000"/>
      </dsp:txXfrm>
    </dsp:sp>
    <dsp:sp modelId="{6112410E-4BF6-442A-8219-189ACE289C18}">
      <dsp:nvSpPr>
        <dsp:cNvPr id="0" name=""/>
        <dsp:cNvSpPr/>
      </dsp:nvSpPr>
      <dsp:spPr>
        <a:xfrm>
          <a:off x="687" y="3057560"/>
          <a:ext cx="1378373" cy="6891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cs typeface="Arial" charset="0"/>
            </a:rPr>
            <a:t>GUARDIA INTERNA</a:t>
          </a:r>
          <a:endParaRPr lang="es-ES" sz="1200" kern="1200" dirty="0">
            <a:cs typeface="Arial" charset="0"/>
          </a:endParaRPr>
        </a:p>
      </dsp:txBody>
      <dsp:txXfrm>
        <a:off x="687" y="3057560"/>
        <a:ext cx="1378373" cy="689186"/>
      </dsp:txXfrm>
    </dsp:sp>
    <dsp:sp modelId="{9107559C-6F3C-4BF3-98B1-81EB24C095B2}">
      <dsp:nvSpPr>
        <dsp:cNvPr id="0" name=""/>
        <dsp:cNvSpPr/>
      </dsp:nvSpPr>
      <dsp:spPr>
        <a:xfrm>
          <a:off x="1668519" y="3057560"/>
          <a:ext cx="1378373" cy="6891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cs typeface="Arial" charset="0"/>
            </a:rPr>
            <a:t>Jefe(a) de Armería</a:t>
          </a:r>
        </a:p>
      </dsp:txBody>
      <dsp:txXfrm>
        <a:off x="1668519" y="3057560"/>
        <a:ext cx="1378373" cy="689186"/>
      </dsp:txXfrm>
    </dsp:sp>
    <dsp:sp modelId="{33F6523A-A225-48D5-8EA1-FD7E1E293232}">
      <dsp:nvSpPr>
        <dsp:cNvPr id="0" name=""/>
        <dsp:cNvSpPr/>
      </dsp:nvSpPr>
      <dsp:spPr>
        <a:xfrm>
          <a:off x="3336350" y="3057560"/>
          <a:ext cx="1378373" cy="6891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cs typeface="Arial" charset="0"/>
            </a:rPr>
            <a:t>Área Operativa</a:t>
          </a:r>
          <a:endParaRPr lang="es-ES" sz="1200" kern="1200" dirty="0">
            <a:cs typeface="Arial" charset="0"/>
          </a:endParaRPr>
        </a:p>
      </dsp:txBody>
      <dsp:txXfrm>
        <a:off x="3336350" y="3057560"/>
        <a:ext cx="1378373" cy="689186"/>
      </dsp:txXfrm>
    </dsp:sp>
    <dsp:sp modelId="{D0BCC961-2E9D-4EC0-99B4-0CB54C76518D}">
      <dsp:nvSpPr>
        <dsp:cNvPr id="0" name=""/>
        <dsp:cNvSpPr/>
      </dsp:nvSpPr>
      <dsp:spPr>
        <a:xfrm>
          <a:off x="5004182" y="3057560"/>
          <a:ext cx="1378373" cy="6891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cs typeface="Arial" charset="0"/>
            </a:rPr>
            <a:t>Área de Reclusorios</a:t>
          </a:r>
          <a:endParaRPr lang="es-ES" sz="1200" kern="1200" dirty="0">
            <a:cs typeface="Arial" charset="0"/>
          </a:endParaRPr>
        </a:p>
      </dsp:txBody>
      <dsp:txXfrm>
        <a:off x="5004182" y="3057560"/>
        <a:ext cx="1378373" cy="689186"/>
      </dsp:txXfrm>
    </dsp:sp>
    <dsp:sp modelId="{73041D19-4A60-4864-BBDB-C3B3C38227FA}">
      <dsp:nvSpPr>
        <dsp:cNvPr id="0" name=""/>
        <dsp:cNvSpPr/>
      </dsp:nvSpPr>
      <dsp:spPr>
        <a:xfrm>
          <a:off x="6672013" y="3057560"/>
          <a:ext cx="1378373" cy="6891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cs typeface="Arial" charset="0"/>
            </a:rPr>
            <a:t>Coordinador(a) de Grupos De Apoyo</a:t>
          </a:r>
          <a:endParaRPr lang="es-ES" sz="1200" kern="1200" dirty="0">
            <a:cs typeface="Arial" charset="0"/>
          </a:endParaRPr>
        </a:p>
      </dsp:txBody>
      <dsp:txXfrm>
        <a:off x="6672013" y="3057560"/>
        <a:ext cx="1378373" cy="689186"/>
      </dsp:txXfrm>
    </dsp:sp>
    <dsp:sp modelId="{5C5FBA79-CC2B-4A79-A357-BD1482AB1481}">
      <dsp:nvSpPr>
        <dsp:cNvPr id="0" name=""/>
        <dsp:cNvSpPr/>
      </dsp:nvSpPr>
      <dsp:spPr>
        <a:xfrm>
          <a:off x="2502435" y="1100270"/>
          <a:ext cx="1378373" cy="6891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cs typeface="Arial" charset="0"/>
            </a:rPr>
            <a:t>Supervisor(a)</a:t>
          </a:r>
        </a:p>
      </dsp:txBody>
      <dsp:txXfrm>
        <a:off x="2502435" y="1100270"/>
        <a:ext cx="1378373" cy="689186"/>
      </dsp:txXfrm>
    </dsp:sp>
    <dsp:sp modelId="{96D7878D-D75D-41DC-871A-C17F54F18761}">
      <dsp:nvSpPr>
        <dsp:cNvPr id="0" name=""/>
        <dsp:cNvSpPr/>
      </dsp:nvSpPr>
      <dsp:spPr>
        <a:xfrm>
          <a:off x="4170266" y="1100270"/>
          <a:ext cx="1378373" cy="6891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cs typeface="Arial" charset="0"/>
            </a:rPr>
            <a:t>Auxiliar</a:t>
          </a:r>
        </a:p>
      </dsp:txBody>
      <dsp:txXfrm>
        <a:off x="4170266" y="1100270"/>
        <a:ext cx="1378373" cy="689186"/>
      </dsp:txXfrm>
    </dsp:sp>
    <dsp:sp modelId="{93F8B935-F73A-4798-BF54-4CCBC6CFBBF5}">
      <dsp:nvSpPr>
        <dsp:cNvPr id="0" name=""/>
        <dsp:cNvSpPr/>
      </dsp:nvSpPr>
      <dsp:spPr>
        <a:xfrm>
          <a:off x="2502435" y="2078915"/>
          <a:ext cx="1378373" cy="6891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cs typeface="Arial" charset="0"/>
            </a:rPr>
            <a:t>Analista</a:t>
          </a:r>
        </a:p>
      </dsp:txBody>
      <dsp:txXfrm>
        <a:off x="2502435" y="2078915"/>
        <a:ext cx="1378373" cy="689186"/>
      </dsp:txXfrm>
    </dsp:sp>
    <dsp:sp modelId="{3A6D2275-4509-4AB5-B7CE-AD8A71695465}">
      <dsp:nvSpPr>
        <dsp:cNvPr id="0" name=""/>
        <dsp:cNvSpPr/>
      </dsp:nvSpPr>
      <dsp:spPr>
        <a:xfrm>
          <a:off x="4170266" y="2078915"/>
          <a:ext cx="1378373" cy="6891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cs typeface="Arial" charset="0"/>
            </a:rPr>
            <a:t>Auxiliares Administrativos(as)</a:t>
          </a:r>
        </a:p>
      </dsp:txBody>
      <dsp:txXfrm>
        <a:off x="4170266" y="2078915"/>
        <a:ext cx="1378373" cy="68918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CF89A4-E5FD-4523-B3D8-C06443EB9F48}">
      <dsp:nvSpPr>
        <dsp:cNvPr id="0" name=""/>
        <dsp:cNvSpPr/>
      </dsp:nvSpPr>
      <dsp:spPr>
        <a:xfrm>
          <a:off x="4514809" y="2342179"/>
          <a:ext cx="1065162" cy="5018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927"/>
              </a:lnTo>
              <a:lnTo>
                <a:pt x="1065162" y="250927"/>
              </a:lnTo>
              <a:lnTo>
                <a:pt x="1065162" y="50185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3E9D3C-EAE3-4DBC-8117-16C33D52CD3D}">
      <dsp:nvSpPr>
        <dsp:cNvPr id="0" name=""/>
        <dsp:cNvSpPr/>
      </dsp:nvSpPr>
      <dsp:spPr>
        <a:xfrm>
          <a:off x="3449646" y="2342179"/>
          <a:ext cx="1065162" cy="501854"/>
        </a:xfrm>
        <a:custGeom>
          <a:avLst/>
          <a:gdLst/>
          <a:ahLst/>
          <a:cxnLst/>
          <a:rect l="0" t="0" r="0" b="0"/>
          <a:pathLst>
            <a:path>
              <a:moveTo>
                <a:pt x="1065162" y="0"/>
              </a:moveTo>
              <a:lnTo>
                <a:pt x="1065162" y="250927"/>
              </a:lnTo>
              <a:lnTo>
                <a:pt x="0" y="250927"/>
              </a:lnTo>
              <a:lnTo>
                <a:pt x="0" y="50185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E0C3F7-A686-4772-B5E9-B5659F05F0FB}">
      <dsp:nvSpPr>
        <dsp:cNvPr id="0" name=""/>
        <dsp:cNvSpPr/>
      </dsp:nvSpPr>
      <dsp:spPr>
        <a:xfrm>
          <a:off x="2791679" y="1105310"/>
          <a:ext cx="1723129" cy="5018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927"/>
              </a:lnTo>
              <a:lnTo>
                <a:pt x="1723129" y="250927"/>
              </a:lnTo>
              <a:lnTo>
                <a:pt x="1723129" y="50185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62A11A-EBFF-4DC4-9BBB-859FE7AC0822}">
      <dsp:nvSpPr>
        <dsp:cNvPr id="0" name=""/>
        <dsp:cNvSpPr/>
      </dsp:nvSpPr>
      <dsp:spPr>
        <a:xfrm>
          <a:off x="1022829" y="2210012"/>
          <a:ext cx="91440" cy="5018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185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D82AC6-091E-48E5-AB64-008907EAA0A3}">
      <dsp:nvSpPr>
        <dsp:cNvPr id="0" name=""/>
        <dsp:cNvSpPr/>
      </dsp:nvSpPr>
      <dsp:spPr>
        <a:xfrm>
          <a:off x="1068549" y="1105310"/>
          <a:ext cx="1723129" cy="501854"/>
        </a:xfrm>
        <a:custGeom>
          <a:avLst/>
          <a:gdLst/>
          <a:ahLst/>
          <a:cxnLst/>
          <a:rect l="0" t="0" r="0" b="0"/>
          <a:pathLst>
            <a:path>
              <a:moveTo>
                <a:pt x="1723129" y="0"/>
              </a:moveTo>
              <a:lnTo>
                <a:pt x="1723129" y="250927"/>
              </a:lnTo>
              <a:lnTo>
                <a:pt x="0" y="250927"/>
              </a:lnTo>
              <a:lnTo>
                <a:pt x="0" y="50185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ADD619-17C4-4459-91F4-39685F999F65}">
      <dsp:nvSpPr>
        <dsp:cNvPr id="0" name=""/>
        <dsp:cNvSpPr/>
      </dsp:nvSpPr>
      <dsp:spPr>
        <a:xfrm>
          <a:off x="1596787" y="164142"/>
          <a:ext cx="2389784" cy="94116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cs typeface="Arial" charset="0"/>
            </a:rPr>
            <a:t>Director(a) de Policía</a:t>
          </a:r>
          <a:endParaRPr lang="es-ES" sz="1200" kern="1200" dirty="0"/>
        </a:p>
      </dsp:txBody>
      <dsp:txXfrm>
        <a:off x="1596787" y="164142"/>
        <a:ext cx="2389784" cy="941168"/>
      </dsp:txXfrm>
    </dsp:sp>
    <dsp:sp modelId="{F923EDBE-82A4-4F3E-B093-8351D7D81536}">
      <dsp:nvSpPr>
        <dsp:cNvPr id="0" name=""/>
        <dsp:cNvSpPr/>
      </dsp:nvSpPr>
      <dsp:spPr>
        <a:xfrm>
          <a:off x="3541" y="1607165"/>
          <a:ext cx="2130014" cy="60284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 smtClean="0"/>
            <a:t>GUARDIA INTERNA</a:t>
          </a:r>
          <a:endParaRPr lang="es-ES" sz="1200" kern="1200" dirty="0"/>
        </a:p>
      </dsp:txBody>
      <dsp:txXfrm>
        <a:off x="3541" y="1607165"/>
        <a:ext cx="2130014" cy="602846"/>
      </dsp:txXfrm>
    </dsp:sp>
    <dsp:sp modelId="{750238AF-6DAE-454F-9DF1-112AC698AD48}">
      <dsp:nvSpPr>
        <dsp:cNvPr id="0" name=""/>
        <dsp:cNvSpPr/>
      </dsp:nvSpPr>
      <dsp:spPr>
        <a:xfrm>
          <a:off x="3541" y="2711867"/>
          <a:ext cx="2130014" cy="73501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Policías</a:t>
          </a:r>
        </a:p>
      </dsp:txBody>
      <dsp:txXfrm>
        <a:off x="3541" y="2711867"/>
        <a:ext cx="2130014" cy="735013"/>
      </dsp:txXfrm>
    </dsp:sp>
    <dsp:sp modelId="{4DCEEE19-C8BB-437A-BCE1-142DC063606B}">
      <dsp:nvSpPr>
        <dsp:cNvPr id="0" name=""/>
        <dsp:cNvSpPr/>
      </dsp:nvSpPr>
      <dsp:spPr>
        <a:xfrm>
          <a:off x="3449801" y="1607165"/>
          <a:ext cx="2130014" cy="73501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Jefe(a) de Armería</a:t>
          </a:r>
        </a:p>
      </dsp:txBody>
      <dsp:txXfrm>
        <a:off x="3449801" y="1607165"/>
        <a:ext cx="2130014" cy="735013"/>
      </dsp:txXfrm>
    </dsp:sp>
    <dsp:sp modelId="{3BF69D2C-D49F-4970-934C-D5876765EB9F}">
      <dsp:nvSpPr>
        <dsp:cNvPr id="0" name=""/>
        <dsp:cNvSpPr/>
      </dsp:nvSpPr>
      <dsp:spPr>
        <a:xfrm>
          <a:off x="2635411" y="2844034"/>
          <a:ext cx="1628470" cy="73501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Supervisor(a) de Armería</a:t>
          </a:r>
        </a:p>
      </dsp:txBody>
      <dsp:txXfrm>
        <a:off x="2635411" y="2844034"/>
        <a:ext cx="1628470" cy="735013"/>
      </dsp:txXfrm>
    </dsp:sp>
    <dsp:sp modelId="{A99812C4-2663-4D9F-8C32-3124AF6958E3}">
      <dsp:nvSpPr>
        <dsp:cNvPr id="0" name=""/>
        <dsp:cNvSpPr/>
      </dsp:nvSpPr>
      <dsp:spPr>
        <a:xfrm>
          <a:off x="4765736" y="2844034"/>
          <a:ext cx="1628470" cy="73501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Instructor(a)</a:t>
          </a:r>
        </a:p>
      </dsp:txBody>
      <dsp:txXfrm>
        <a:off x="4765736" y="2844034"/>
        <a:ext cx="1628470" cy="73501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5BE302-AF4B-4D1B-AF8E-3B42BE99FCC0}">
      <dsp:nvSpPr>
        <dsp:cNvPr id="0" name=""/>
        <dsp:cNvSpPr/>
      </dsp:nvSpPr>
      <dsp:spPr>
        <a:xfrm>
          <a:off x="5790563" y="3307829"/>
          <a:ext cx="91440" cy="4159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597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5790563" y="2091659"/>
          <a:ext cx="91440" cy="4159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597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3419829" y="875489"/>
          <a:ext cx="2416453" cy="4159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988"/>
              </a:lnTo>
              <a:lnTo>
                <a:pt x="2416453" y="207988"/>
              </a:lnTo>
              <a:lnTo>
                <a:pt x="2416453" y="41597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8507E-CC6A-49E8-99C2-D5E0345B6735}">
      <dsp:nvSpPr>
        <dsp:cNvPr id="0" name=""/>
        <dsp:cNvSpPr/>
      </dsp:nvSpPr>
      <dsp:spPr>
        <a:xfrm>
          <a:off x="3374109" y="3307829"/>
          <a:ext cx="91440" cy="4159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597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3374109" y="2091659"/>
          <a:ext cx="91440" cy="4159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597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3374109" y="875489"/>
          <a:ext cx="91440" cy="4159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597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957655" y="3307829"/>
          <a:ext cx="91440" cy="4159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597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957655" y="2091659"/>
          <a:ext cx="91440" cy="4159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597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003375" y="875489"/>
          <a:ext cx="2416453" cy="415977"/>
        </a:xfrm>
        <a:custGeom>
          <a:avLst/>
          <a:gdLst/>
          <a:ahLst/>
          <a:cxnLst/>
          <a:rect l="0" t="0" r="0" b="0"/>
          <a:pathLst>
            <a:path>
              <a:moveTo>
                <a:pt x="2416453" y="0"/>
              </a:moveTo>
              <a:lnTo>
                <a:pt x="2416453" y="207988"/>
              </a:lnTo>
              <a:lnTo>
                <a:pt x="0" y="207988"/>
              </a:lnTo>
              <a:lnTo>
                <a:pt x="0" y="41597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419591" y="75297"/>
          <a:ext cx="2000476" cy="80019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Área Operativa</a:t>
          </a:r>
          <a:endParaRPr lang="es-ES" sz="1200" kern="1200" dirty="0"/>
        </a:p>
      </dsp:txBody>
      <dsp:txXfrm>
        <a:off x="2419591" y="75297"/>
        <a:ext cx="2000476" cy="800192"/>
      </dsp:txXfrm>
    </dsp:sp>
    <dsp:sp modelId="{19FBE8A8-D4BA-45D1-97CD-FF1210CD856F}">
      <dsp:nvSpPr>
        <dsp:cNvPr id="0" name=""/>
        <dsp:cNvSpPr/>
      </dsp:nvSpPr>
      <dsp:spPr>
        <a:xfrm>
          <a:off x="3137" y="1291467"/>
          <a:ext cx="2000476" cy="80019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la Zona Poniente</a:t>
          </a:r>
        </a:p>
      </dsp:txBody>
      <dsp:txXfrm>
        <a:off x="3137" y="1291467"/>
        <a:ext cx="2000476" cy="800192"/>
      </dsp:txXfrm>
    </dsp:sp>
    <dsp:sp modelId="{9EF5B1E7-4642-446F-802A-010E77A6D315}">
      <dsp:nvSpPr>
        <dsp:cNvPr id="0" name=""/>
        <dsp:cNvSpPr/>
      </dsp:nvSpPr>
      <dsp:spPr>
        <a:xfrm>
          <a:off x="3137" y="2507637"/>
          <a:ext cx="2000476" cy="80019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Policía 1ro(a)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Policías 2do(a)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Policías 3ro(a)</a:t>
          </a:r>
        </a:p>
      </dsp:txBody>
      <dsp:txXfrm>
        <a:off x="3137" y="2507637"/>
        <a:ext cx="2000476" cy="800192"/>
      </dsp:txXfrm>
    </dsp:sp>
    <dsp:sp modelId="{676B065B-52F5-4142-AD91-1C77325095B5}">
      <dsp:nvSpPr>
        <dsp:cNvPr id="0" name=""/>
        <dsp:cNvSpPr/>
      </dsp:nvSpPr>
      <dsp:spPr>
        <a:xfrm>
          <a:off x="3137" y="3723807"/>
          <a:ext cx="2000476" cy="80019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  <a:endParaRPr lang="es-ES" sz="1200" kern="1200" dirty="0"/>
        </a:p>
      </dsp:txBody>
      <dsp:txXfrm>
        <a:off x="3137" y="3723807"/>
        <a:ext cx="2000476" cy="800192"/>
      </dsp:txXfrm>
    </dsp:sp>
    <dsp:sp modelId="{0E4A1FB2-B936-4A45-9B17-4DC72B6EC80F}">
      <dsp:nvSpPr>
        <dsp:cNvPr id="0" name=""/>
        <dsp:cNvSpPr/>
      </dsp:nvSpPr>
      <dsp:spPr>
        <a:xfrm>
          <a:off x="2419591" y="1291467"/>
          <a:ext cx="2000476" cy="80019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la Zona Centro</a:t>
          </a:r>
        </a:p>
      </dsp:txBody>
      <dsp:txXfrm>
        <a:off x="2419591" y="1291467"/>
        <a:ext cx="2000476" cy="800192"/>
      </dsp:txXfrm>
    </dsp:sp>
    <dsp:sp modelId="{B651DCB6-AAF6-4973-9416-A5FBDCD184AD}">
      <dsp:nvSpPr>
        <dsp:cNvPr id="0" name=""/>
        <dsp:cNvSpPr/>
      </dsp:nvSpPr>
      <dsp:spPr>
        <a:xfrm>
          <a:off x="2419591" y="2507637"/>
          <a:ext cx="2000476" cy="80019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Policía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Policías 1ero(a)</a:t>
          </a:r>
          <a:endParaRPr lang="es-MX" sz="1200" kern="1200" dirty="0" smtClean="0"/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Policías 2do(a)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Policías 3ro(a)</a:t>
          </a:r>
        </a:p>
      </dsp:txBody>
      <dsp:txXfrm>
        <a:off x="2419591" y="2507637"/>
        <a:ext cx="2000476" cy="800192"/>
      </dsp:txXfrm>
    </dsp:sp>
    <dsp:sp modelId="{47534EF4-1B7B-4FDF-ACD3-ECDA86C17442}">
      <dsp:nvSpPr>
        <dsp:cNvPr id="0" name=""/>
        <dsp:cNvSpPr/>
      </dsp:nvSpPr>
      <dsp:spPr>
        <a:xfrm>
          <a:off x="2419591" y="3723807"/>
          <a:ext cx="2000476" cy="80019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  <a:endParaRPr lang="es-ES" sz="1200" kern="1200" dirty="0"/>
        </a:p>
      </dsp:txBody>
      <dsp:txXfrm>
        <a:off x="2419591" y="3723807"/>
        <a:ext cx="2000476" cy="800192"/>
      </dsp:txXfrm>
    </dsp:sp>
    <dsp:sp modelId="{D43A949E-161F-4CB6-8E08-C22964D4E9ED}">
      <dsp:nvSpPr>
        <dsp:cNvPr id="0" name=""/>
        <dsp:cNvSpPr/>
      </dsp:nvSpPr>
      <dsp:spPr>
        <a:xfrm>
          <a:off x="4836045" y="1291467"/>
          <a:ext cx="2000476" cy="80019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Jefe(a) de la Zona Oriente</a:t>
          </a:r>
        </a:p>
      </dsp:txBody>
      <dsp:txXfrm>
        <a:off x="4836045" y="1291467"/>
        <a:ext cx="2000476" cy="800192"/>
      </dsp:txXfrm>
    </dsp:sp>
    <dsp:sp modelId="{DD8A29F5-D042-4749-8AE9-1CA72A60AD2C}">
      <dsp:nvSpPr>
        <dsp:cNvPr id="0" name=""/>
        <dsp:cNvSpPr/>
      </dsp:nvSpPr>
      <dsp:spPr>
        <a:xfrm>
          <a:off x="4836045" y="2507637"/>
          <a:ext cx="2000476" cy="80019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 3ro(a)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 2do(a)</a:t>
          </a:r>
        </a:p>
      </dsp:txBody>
      <dsp:txXfrm>
        <a:off x="4836045" y="2507637"/>
        <a:ext cx="2000476" cy="800192"/>
      </dsp:txXfrm>
    </dsp:sp>
    <dsp:sp modelId="{2A510A22-CF32-47FD-BC41-4E00F3C4B7C0}">
      <dsp:nvSpPr>
        <dsp:cNvPr id="0" name=""/>
        <dsp:cNvSpPr/>
      </dsp:nvSpPr>
      <dsp:spPr>
        <a:xfrm>
          <a:off x="4836045" y="3723807"/>
          <a:ext cx="2000476" cy="80019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  <a:endParaRPr lang="es-ES" sz="1200" kern="1200" dirty="0"/>
        </a:p>
      </dsp:txBody>
      <dsp:txXfrm>
        <a:off x="4836045" y="3723807"/>
        <a:ext cx="2000476" cy="800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D5241-42ED-482D-AB3A-BC762C02BF26}" type="datetimeFigureOut">
              <a:rPr lang="es-MX" smtClean="0"/>
              <a:t>22/10/2021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93B4A-09DE-4849-A0C3-2012F2A5FB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6176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4369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29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9159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037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9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867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431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174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019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9682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459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E3C7B-4540-4A45-90B9-5A35105A55A3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85738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633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5.xml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5.xml"/><Relationship Id="rId5" Type="http://schemas.openxmlformats.org/officeDocument/2006/relationships/diagramColors" Target="../diagrams/colors35.xml"/><Relationship Id="rId4" Type="http://schemas.openxmlformats.org/officeDocument/2006/relationships/diagramQuickStyle" Target="../diagrams/quickStyle35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6.xml"/><Relationship Id="rId2" Type="http://schemas.openxmlformats.org/officeDocument/2006/relationships/diagramData" Target="../diagrams/data3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6.xml"/><Relationship Id="rId5" Type="http://schemas.openxmlformats.org/officeDocument/2006/relationships/diagramColors" Target="../diagrams/colors36.xml"/><Relationship Id="rId4" Type="http://schemas.openxmlformats.org/officeDocument/2006/relationships/diagramQuickStyle" Target="../diagrams/quickStyle3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7.xml"/><Relationship Id="rId2" Type="http://schemas.openxmlformats.org/officeDocument/2006/relationships/diagramData" Target="../diagrams/data3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7.xml"/><Relationship Id="rId5" Type="http://schemas.openxmlformats.org/officeDocument/2006/relationships/diagramColors" Target="../diagrams/colors37.xml"/><Relationship Id="rId4" Type="http://schemas.openxmlformats.org/officeDocument/2006/relationships/diagramQuickStyle" Target="../diagrams/quickStyle3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8.xml"/><Relationship Id="rId2" Type="http://schemas.openxmlformats.org/officeDocument/2006/relationships/diagramData" Target="../diagrams/data3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8.xml"/><Relationship Id="rId5" Type="http://schemas.openxmlformats.org/officeDocument/2006/relationships/diagramColors" Target="../diagrams/colors38.xml"/><Relationship Id="rId4" Type="http://schemas.openxmlformats.org/officeDocument/2006/relationships/diagramQuickStyle" Target="../diagrams/quickStyle38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9.xml"/><Relationship Id="rId2" Type="http://schemas.openxmlformats.org/officeDocument/2006/relationships/diagramData" Target="../diagrams/data3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9.xml"/><Relationship Id="rId5" Type="http://schemas.openxmlformats.org/officeDocument/2006/relationships/diagramColors" Target="../diagrams/colors39.xml"/><Relationship Id="rId4" Type="http://schemas.openxmlformats.org/officeDocument/2006/relationships/diagramQuickStyle" Target="../diagrams/quickStyle3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0.xml"/><Relationship Id="rId2" Type="http://schemas.openxmlformats.org/officeDocument/2006/relationships/diagramData" Target="../diagrams/data4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0.xml"/><Relationship Id="rId5" Type="http://schemas.openxmlformats.org/officeDocument/2006/relationships/diagramColors" Target="../diagrams/colors40.xml"/><Relationship Id="rId4" Type="http://schemas.openxmlformats.org/officeDocument/2006/relationships/diagramQuickStyle" Target="../diagrams/quickStyle40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1.xml"/><Relationship Id="rId2" Type="http://schemas.openxmlformats.org/officeDocument/2006/relationships/diagramData" Target="../diagrams/data4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1.xml"/><Relationship Id="rId5" Type="http://schemas.openxmlformats.org/officeDocument/2006/relationships/diagramColors" Target="../diagrams/colors41.xml"/><Relationship Id="rId4" Type="http://schemas.openxmlformats.org/officeDocument/2006/relationships/diagramQuickStyle" Target="../diagrams/quickStyle4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2.xml"/><Relationship Id="rId2" Type="http://schemas.openxmlformats.org/officeDocument/2006/relationships/diagramData" Target="../diagrams/data4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2.xml"/><Relationship Id="rId5" Type="http://schemas.openxmlformats.org/officeDocument/2006/relationships/diagramColors" Target="../diagrams/colors42.xml"/><Relationship Id="rId4" Type="http://schemas.openxmlformats.org/officeDocument/2006/relationships/diagramQuickStyle" Target="../diagrams/quickStyle4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3.xml"/><Relationship Id="rId2" Type="http://schemas.openxmlformats.org/officeDocument/2006/relationships/diagramData" Target="../diagrams/data4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3.xml"/><Relationship Id="rId5" Type="http://schemas.openxmlformats.org/officeDocument/2006/relationships/diagramColors" Target="../diagrams/colors43.xml"/><Relationship Id="rId4" Type="http://schemas.openxmlformats.org/officeDocument/2006/relationships/diagramQuickStyle" Target="../diagrams/quickStyle43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4.xml"/><Relationship Id="rId2" Type="http://schemas.openxmlformats.org/officeDocument/2006/relationships/diagramData" Target="../diagrams/data4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4.xml"/><Relationship Id="rId5" Type="http://schemas.openxmlformats.org/officeDocument/2006/relationships/diagramColors" Target="../diagrams/colors44.xml"/><Relationship Id="rId4" Type="http://schemas.openxmlformats.org/officeDocument/2006/relationships/diagramQuickStyle" Target="../diagrams/quickStyle4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0" y="2691044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Secretaría de Seguridad Pública y Vialidad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680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05953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Policía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412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35255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Policía</a:t>
            </a:r>
            <a:endParaRPr lang="es-ES" sz="3500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29757353"/>
              </p:ext>
            </p:extLst>
          </p:nvPr>
        </p:nvGraphicFramePr>
        <p:xfrm>
          <a:off x="557348" y="1705967"/>
          <a:ext cx="8051075" cy="3837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1184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35255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Policía</a:t>
            </a:r>
            <a:endParaRPr lang="es-ES" sz="3500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626599701"/>
              </p:ext>
            </p:extLst>
          </p:nvPr>
        </p:nvGraphicFramePr>
        <p:xfrm>
          <a:off x="1373125" y="1528552"/>
          <a:ext cx="6397749" cy="374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2036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MX" sz="3500" dirty="0" smtClean="0"/>
              <a:t>Policía</a:t>
            </a:r>
            <a:endParaRPr lang="es-ES" sz="3500" dirty="0"/>
          </a:p>
          <a:p>
            <a:pPr lvl="0"/>
            <a:r>
              <a:rPr lang="es-MX" altLang="es-MX" sz="2400" dirty="0"/>
              <a:t>Área Operativa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528332879"/>
              </p:ext>
            </p:extLst>
          </p:nvPr>
        </p:nvGraphicFramePr>
        <p:xfrm>
          <a:off x="1152170" y="1446660"/>
          <a:ext cx="6839659" cy="4599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3111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MX" sz="3500" dirty="0" smtClean="0"/>
              <a:t>Policía</a:t>
            </a:r>
            <a:endParaRPr lang="es-ES" sz="3500" dirty="0"/>
          </a:p>
          <a:p>
            <a:pPr>
              <a:defRPr/>
            </a:pPr>
            <a:r>
              <a:rPr lang="es-MX" altLang="es-MX" sz="2400" dirty="0"/>
              <a:t>Área de </a:t>
            </a:r>
            <a:r>
              <a:rPr lang="es-MX" altLang="es-MX" sz="2400" dirty="0" smtClean="0"/>
              <a:t>Reclusorios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300766339"/>
              </p:ext>
            </p:extLst>
          </p:nvPr>
        </p:nvGraphicFramePr>
        <p:xfrm>
          <a:off x="1377933" y="1596787"/>
          <a:ext cx="6388133" cy="4253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0136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MX" sz="3500" dirty="0" smtClean="0"/>
              <a:t>Policía</a:t>
            </a:r>
            <a:endParaRPr lang="es-ES" sz="3500" dirty="0"/>
          </a:p>
          <a:p>
            <a:pPr>
              <a:defRPr/>
            </a:pPr>
            <a:r>
              <a:rPr lang="es-MX" altLang="es-MX" sz="2400" dirty="0" smtClean="0"/>
              <a:t>Área de Grupos de Apoyo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252605216"/>
              </p:ext>
            </p:extLst>
          </p:nvPr>
        </p:nvGraphicFramePr>
        <p:xfrm>
          <a:off x="1712422" y="1419529"/>
          <a:ext cx="5719157" cy="4018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233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05953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Tránsito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769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76811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Tránsito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466963075"/>
              </p:ext>
            </p:extLst>
          </p:nvPr>
        </p:nvGraphicFramePr>
        <p:xfrm>
          <a:off x="1827275" y="1525240"/>
          <a:ext cx="5489449" cy="4602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6789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76811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Tránsito</a:t>
            </a:r>
          </a:p>
          <a:p>
            <a:pPr>
              <a:defRPr/>
            </a:pPr>
            <a:r>
              <a:rPr lang="es-ES_tradnl" sz="2400" dirty="0" smtClean="0"/>
              <a:t>Jefatura Administrativa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240802366"/>
              </p:ext>
            </p:extLst>
          </p:nvPr>
        </p:nvGraphicFramePr>
        <p:xfrm>
          <a:off x="3399074" y="2233554"/>
          <a:ext cx="2345852" cy="2390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78306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MX" sz="3500" dirty="0" smtClean="0"/>
              <a:t>Tránsito</a:t>
            </a:r>
            <a:endParaRPr lang="es-ES" sz="3500" dirty="0"/>
          </a:p>
          <a:p>
            <a:pPr>
              <a:defRPr/>
            </a:pPr>
            <a:r>
              <a:rPr lang="es-MX" altLang="es-MX" sz="2400" dirty="0" smtClean="0"/>
              <a:t>Coordinación de Operativa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285048063"/>
              </p:ext>
            </p:extLst>
          </p:nvPr>
        </p:nvGraphicFramePr>
        <p:xfrm>
          <a:off x="97630" y="1554290"/>
          <a:ext cx="8967992" cy="4505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2700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4"/>
          <p:cNvSpPr txBox="1"/>
          <p:nvPr/>
        </p:nvSpPr>
        <p:spPr bwMode="auto">
          <a:xfrm>
            <a:off x="250825" y="166067"/>
            <a:ext cx="682330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400" dirty="0" smtClean="0"/>
              <a:t>Secretaría de Seguridad Pública y Vialidad</a:t>
            </a:r>
            <a:endParaRPr lang="es-ES" sz="3400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2725741596"/>
              </p:ext>
            </p:extLst>
          </p:nvPr>
        </p:nvGraphicFramePr>
        <p:xfrm>
          <a:off x="1086966" y="1251171"/>
          <a:ext cx="6970067" cy="545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774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MX" sz="3500" dirty="0" smtClean="0"/>
              <a:t>Tránsito</a:t>
            </a:r>
            <a:endParaRPr lang="es-ES" sz="3500" dirty="0"/>
          </a:p>
          <a:p>
            <a:pPr>
              <a:defRPr/>
            </a:pPr>
            <a:r>
              <a:rPr lang="es-MX" altLang="es-MX" sz="2400" dirty="0" smtClean="0"/>
              <a:t>Jefatura de Despliegue Operativo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027154418"/>
              </p:ext>
            </p:extLst>
          </p:nvPr>
        </p:nvGraphicFramePr>
        <p:xfrm>
          <a:off x="66500" y="1555845"/>
          <a:ext cx="9000000" cy="4763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60966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MX" sz="3500" dirty="0" smtClean="0"/>
              <a:t>Tránsito</a:t>
            </a:r>
            <a:endParaRPr lang="es-ES" sz="3500" dirty="0"/>
          </a:p>
          <a:p>
            <a:pPr>
              <a:defRPr/>
            </a:pPr>
            <a:r>
              <a:rPr lang="es-MX" altLang="es-MX" sz="2400" dirty="0" smtClean="0"/>
              <a:t>Coordinación de Accidentes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993281263"/>
              </p:ext>
            </p:extLst>
          </p:nvPr>
        </p:nvGraphicFramePr>
        <p:xfrm>
          <a:off x="1933654" y="1722738"/>
          <a:ext cx="5276692" cy="4282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0859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MX" sz="3500" dirty="0" smtClean="0"/>
              <a:t>Tránsito</a:t>
            </a:r>
            <a:endParaRPr lang="es-ES" sz="3500" dirty="0"/>
          </a:p>
          <a:p>
            <a:pPr>
              <a:defRPr/>
            </a:pPr>
            <a:r>
              <a:rPr lang="es-MX" altLang="es-MX" sz="2400" dirty="0" smtClean="0"/>
              <a:t>Coordinación de Accidentes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577014766"/>
              </p:ext>
            </p:extLst>
          </p:nvPr>
        </p:nvGraphicFramePr>
        <p:xfrm>
          <a:off x="1266415" y="1640849"/>
          <a:ext cx="6611169" cy="45006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52669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273043"/>
            <a:ext cx="9143390" cy="233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</a:t>
            </a:r>
            <a:r>
              <a:rPr lang="es-ES_tradnl" sz="5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de Comando, Control, Comunicaciones </a:t>
            </a:r>
            <a:endParaRPr lang="es-ES_tradnl" sz="5400" b="1" spc="-15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y Cómputo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219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Comando, Control, Comunicaciones y </a:t>
            </a:r>
            <a:r>
              <a:rPr lang="es-ES_tradnl" sz="3500" dirty="0" smtClean="0"/>
              <a:t>Cómputo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986645918"/>
              </p:ext>
            </p:extLst>
          </p:nvPr>
        </p:nvGraphicFramePr>
        <p:xfrm>
          <a:off x="2555055" y="1972492"/>
          <a:ext cx="4033889" cy="33518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19167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Comando, </a:t>
            </a:r>
            <a:r>
              <a:rPr lang="es-ES_tradnl" sz="3200" dirty="0" smtClean="0"/>
              <a:t>Control, Comunicaciones </a:t>
            </a:r>
            <a:r>
              <a:rPr lang="es-ES_tradnl" sz="3200" dirty="0"/>
              <a:t>y Cómputo </a:t>
            </a:r>
            <a:r>
              <a:rPr lang="es-MX" altLang="es-MX" sz="2400" dirty="0" smtClean="0"/>
              <a:t>Coordinación General de Radiocomunicación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22933516"/>
              </p:ext>
            </p:extLst>
          </p:nvPr>
        </p:nvGraphicFramePr>
        <p:xfrm>
          <a:off x="1387295" y="1998647"/>
          <a:ext cx="6369409" cy="3938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92138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Comando, Control, Comunicaciones y </a:t>
            </a:r>
            <a:r>
              <a:rPr lang="es-ES_tradnl" sz="3200" dirty="0" smtClean="0"/>
              <a:t>Cómputo</a:t>
            </a:r>
          </a:p>
          <a:p>
            <a:pPr>
              <a:defRPr/>
            </a:pPr>
            <a:r>
              <a:rPr lang="es-MX" altLang="es-MX" sz="2400" dirty="0" smtClean="0"/>
              <a:t>Área de Monitoreo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696713817"/>
              </p:ext>
            </p:extLst>
          </p:nvPr>
        </p:nvGraphicFramePr>
        <p:xfrm>
          <a:off x="3483604" y="1832910"/>
          <a:ext cx="2176791" cy="4267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39988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286691"/>
            <a:ext cx="9143390" cy="233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la Academia y Centro de Capacitación Continua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777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de la Academia y Centro de Capacitación Continua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371753072"/>
              </p:ext>
            </p:extLst>
          </p:nvPr>
        </p:nvGraphicFramePr>
        <p:xfrm>
          <a:off x="1676054" y="2060812"/>
          <a:ext cx="5791893" cy="3295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42688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de la Academia y Centro de Capacitación Continua</a:t>
            </a:r>
          </a:p>
          <a:p>
            <a:pPr>
              <a:defRPr/>
            </a:pPr>
            <a:r>
              <a:rPr lang="es-ES_tradnl" sz="2400" dirty="0" smtClean="0"/>
              <a:t>Jefatura Administrativa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44307367"/>
              </p:ext>
            </p:extLst>
          </p:nvPr>
        </p:nvGraphicFramePr>
        <p:xfrm>
          <a:off x="3359667" y="2565779"/>
          <a:ext cx="2424666" cy="22108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2077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636453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Oficina del Comisario General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638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7" y="56174"/>
            <a:ext cx="736126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altLang="es-MX" sz="2400" dirty="0" smtClean="0"/>
              <a:t>Área de Servicio Profesional de Carrera Policial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982400476"/>
              </p:ext>
            </p:extLst>
          </p:nvPr>
        </p:nvGraphicFramePr>
        <p:xfrm>
          <a:off x="2869030" y="2005043"/>
          <a:ext cx="3405939" cy="4066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99655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sz="2400" dirty="0" smtClean="0"/>
              <a:t>Coordinación de Formación Inicial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90173653"/>
              </p:ext>
            </p:extLst>
          </p:nvPr>
        </p:nvGraphicFramePr>
        <p:xfrm>
          <a:off x="1917881" y="2183640"/>
          <a:ext cx="5308237" cy="3500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52234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sz="2400" dirty="0"/>
              <a:t>Coordinación</a:t>
            </a:r>
            <a:r>
              <a:rPr lang="es-MX" altLang="es-MX" sz="2400" dirty="0" smtClean="0"/>
              <a:t> de Formación Física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327732001"/>
              </p:ext>
            </p:extLst>
          </p:nvPr>
        </p:nvGraphicFramePr>
        <p:xfrm>
          <a:off x="3518553" y="2024741"/>
          <a:ext cx="2117974" cy="36129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60575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636447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Prevención </a:t>
            </a:r>
            <a:r>
              <a:rPr lang="es-ES_tradnl" sz="5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</a:t>
            </a: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ocial del Delito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720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Prevención Social del Delito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825411026"/>
              </p:ext>
            </p:extLst>
          </p:nvPr>
        </p:nvGraphicFramePr>
        <p:xfrm>
          <a:off x="2575947" y="1815151"/>
          <a:ext cx="3992656" cy="3558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33204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631" y="144051"/>
            <a:ext cx="7297132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Prevención Social del Delito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Atención Ciudadana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96907188"/>
              </p:ext>
            </p:extLst>
          </p:nvPr>
        </p:nvGraphicFramePr>
        <p:xfrm>
          <a:off x="966849" y="1572224"/>
          <a:ext cx="7194516" cy="5003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36441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631" y="144051"/>
            <a:ext cx="7297132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Prevención Social del Delito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de Prevención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799871712"/>
              </p:ext>
            </p:extLst>
          </p:nvPr>
        </p:nvGraphicFramePr>
        <p:xfrm>
          <a:off x="1446008" y="1750406"/>
          <a:ext cx="6251984" cy="3696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26748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631" y="144051"/>
            <a:ext cx="7297132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Prevención Social del Delito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de Prevención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899070345"/>
              </p:ext>
            </p:extLst>
          </p:nvPr>
        </p:nvGraphicFramePr>
        <p:xfrm>
          <a:off x="1676771" y="1690523"/>
          <a:ext cx="5764823" cy="3727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32761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631" y="144051"/>
            <a:ext cx="7297132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Prevención Social del Delito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de Prevención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459784773"/>
              </p:ext>
            </p:extLst>
          </p:nvPr>
        </p:nvGraphicFramePr>
        <p:xfrm>
          <a:off x="1563632" y="1787858"/>
          <a:ext cx="6021207" cy="34665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16017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663743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Análisis, Información y Tecnología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318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4"/>
          <p:cNvSpPr txBox="1"/>
          <p:nvPr/>
        </p:nvSpPr>
        <p:spPr bwMode="auto">
          <a:xfrm>
            <a:off x="250825" y="326940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Oficina del Comisario General</a:t>
            </a:r>
            <a:endParaRPr lang="es-ES" sz="3500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810120591"/>
              </p:ext>
            </p:extLst>
          </p:nvPr>
        </p:nvGraphicFramePr>
        <p:xfrm>
          <a:off x="1836143" y="1405718"/>
          <a:ext cx="5471713" cy="4973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498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Análisis, Información y Tecnología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753221638"/>
              </p:ext>
            </p:extLst>
          </p:nvPr>
        </p:nvGraphicFramePr>
        <p:xfrm>
          <a:off x="1476539" y="1480865"/>
          <a:ext cx="6190921" cy="4585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52107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Análisis, Información y Tecnología</a:t>
            </a:r>
            <a:endParaRPr lang="es-ES" sz="3500" dirty="0"/>
          </a:p>
          <a:p>
            <a:pPr>
              <a:defRPr/>
            </a:pPr>
            <a:r>
              <a:rPr lang="es-MX" altLang="es-MX" sz="2400" dirty="0" smtClean="0"/>
              <a:t>Coordinación de Análisis y Estadística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810304003"/>
              </p:ext>
            </p:extLst>
          </p:nvPr>
        </p:nvGraphicFramePr>
        <p:xfrm>
          <a:off x="2739889" y="2101756"/>
          <a:ext cx="3664222" cy="4111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745801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Análisis, Información y Tecnología</a:t>
            </a:r>
            <a:endParaRPr lang="es-ES" sz="3500" dirty="0"/>
          </a:p>
          <a:p>
            <a:pPr>
              <a:defRPr/>
            </a:pPr>
            <a:r>
              <a:rPr lang="es-MX" altLang="es-MX" sz="2400" dirty="0" smtClean="0"/>
              <a:t>Área de Investigación de Campo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460803114"/>
              </p:ext>
            </p:extLst>
          </p:nvPr>
        </p:nvGraphicFramePr>
        <p:xfrm>
          <a:off x="3263590" y="2265526"/>
          <a:ext cx="2616820" cy="24324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262938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Análisis, Información y Tecnología</a:t>
            </a:r>
            <a:endParaRPr lang="es-ES" sz="3500" dirty="0"/>
          </a:p>
          <a:p>
            <a:pPr>
              <a:defRPr/>
            </a:pPr>
            <a:r>
              <a:rPr lang="es-MX" altLang="es-MX" sz="2400" dirty="0" smtClean="0"/>
              <a:t>Coordinación de Tecnología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946738568"/>
              </p:ext>
            </p:extLst>
          </p:nvPr>
        </p:nvGraphicFramePr>
        <p:xfrm>
          <a:off x="418573" y="2115400"/>
          <a:ext cx="8326326" cy="3193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10141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032239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Administrativa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690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459660" y="368053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</a:t>
            </a:r>
            <a:r>
              <a:rPr lang="es-ES_tradnl" sz="3500" dirty="0" smtClean="0"/>
              <a:t>Administrativa</a:t>
            </a:r>
            <a:endParaRPr lang="es-ES" sz="3500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929249903"/>
              </p:ext>
            </p:extLst>
          </p:nvPr>
        </p:nvGraphicFramePr>
        <p:xfrm>
          <a:off x="591495" y="1569487"/>
          <a:ext cx="7961009" cy="4012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902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</a:t>
            </a:r>
            <a:r>
              <a:rPr lang="es-MX" sz="3500" dirty="0" smtClean="0"/>
              <a:t>Administrativa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551119211"/>
              </p:ext>
            </p:extLst>
          </p:nvPr>
        </p:nvGraphicFramePr>
        <p:xfrm>
          <a:off x="3411799" y="1667369"/>
          <a:ext cx="2320402" cy="38079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772395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</a:t>
            </a:r>
            <a:r>
              <a:rPr lang="es-MX" sz="3500" dirty="0" smtClean="0"/>
              <a:t>Administrativa</a:t>
            </a:r>
            <a:endParaRPr lang="es-ES" sz="3500" dirty="0"/>
          </a:p>
          <a:p>
            <a:pPr>
              <a:defRPr/>
            </a:pPr>
            <a:r>
              <a:rPr lang="es-MX" sz="2400" dirty="0" smtClean="0"/>
              <a:t>Jefatura de CISEC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582176597"/>
              </p:ext>
            </p:extLst>
          </p:nvPr>
        </p:nvGraphicFramePr>
        <p:xfrm>
          <a:off x="2358567" y="2006221"/>
          <a:ext cx="4436029" cy="2421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308746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</a:t>
            </a:r>
            <a:r>
              <a:rPr lang="es-MX" sz="3500" dirty="0" smtClean="0"/>
              <a:t>Administrativa</a:t>
            </a:r>
            <a:endParaRPr lang="es-ES" sz="3500" dirty="0"/>
          </a:p>
          <a:p>
            <a:pPr>
              <a:defRPr/>
            </a:pPr>
            <a:r>
              <a:rPr lang="es-MX" altLang="es-MX" sz="2400" dirty="0" smtClean="0"/>
              <a:t>Coordinación de FORTASEG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906424045"/>
              </p:ext>
            </p:extLst>
          </p:nvPr>
        </p:nvGraphicFramePr>
        <p:xfrm>
          <a:off x="3270531" y="2064784"/>
          <a:ext cx="2602938" cy="2673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535735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</a:t>
            </a:r>
            <a:r>
              <a:rPr lang="es-MX" sz="3500" dirty="0" smtClean="0"/>
              <a:t>Administrativa</a:t>
            </a:r>
            <a:endParaRPr lang="es-ES" sz="3500" dirty="0"/>
          </a:p>
          <a:p>
            <a:pPr>
              <a:defRPr/>
            </a:pPr>
            <a:r>
              <a:rPr lang="es-MX" altLang="es-MX" sz="2400" dirty="0" smtClean="0"/>
              <a:t>Área de Recursos Financieros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824759662"/>
              </p:ext>
            </p:extLst>
          </p:nvPr>
        </p:nvGraphicFramePr>
        <p:xfrm>
          <a:off x="1201846" y="2088106"/>
          <a:ext cx="6736179" cy="2936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5564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Oficina del Comisario General</a:t>
            </a:r>
          </a:p>
          <a:p>
            <a:pPr>
              <a:defRPr/>
            </a:pPr>
            <a:r>
              <a:rPr lang="es-ES_tradnl" sz="2400" dirty="0" smtClean="0"/>
              <a:t>Coordinación Jurídica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572268128"/>
              </p:ext>
            </p:extLst>
          </p:nvPr>
        </p:nvGraphicFramePr>
        <p:xfrm>
          <a:off x="2438747" y="1419367"/>
          <a:ext cx="4266505" cy="4870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204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</a:t>
            </a:r>
            <a:r>
              <a:rPr lang="es-MX" sz="3500" dirty="0" smtClean="0"/>
              <a:t>Administrativa</a:t>
            </a:r>
            <a:endParaRPr lang="es-ES" sz="3500" dirty="0"/>
          </a:p>
          <a:p>
            <a:pPr>
              <a:defRPr/>
            </a:pPr>
            <a:r>
              <a:rPr lang="es-MX" altLang="es-MX" sz="2400" dirty="0" smtClean="0"/>
              <a:t>Área Administrativa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026313947"/>
              </p:ext>
            </p:extLst>
          </p:nvPr>
        </p:nvGraphicFramePr>
        <p:xfrm>
          <a:off x="1553018" y="1637732"/>
          <a:ext cx="6037964" cy="4478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209617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</a:t>
            </a:r>
            <a:r>
              <a:rPr lang="es-MX" sz="3500" dirty="0" smtClean="0"/>
              <a:t>Administrativa</a:t>
            </a:r>
            <a:endParaRPr lang="es-ES" sz="3500" dirty="0"/>
          </a:p>
          <a:p>
            <a:pPr>
              <a:defRPr/>
            </a:pPr>
            <a:r>
              <a:rPr lang="es-MX" altLang="es-MX" sz="2400" dirty="0" smtClean="0"/>
              <a:t>Coordinación de Recursos Materiales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778259271"/>
              </p:ext>
            </p:extLst>
          </p:nvPr>
        </p:nvGraphicFramePr>
        <p:xfrm>
          <a:off x="526820" y="1883390"/>
          <a:ext cx="8090361" cy="3191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11468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</a:t>
            </a:r>
            <a:r>
              <a:rPr lang="es-MX" sz="3500" dirty="0" smtClean="0"/>
              <a:t>Administrativa</a:t>
            </a:r>
            <a:endParaRPr lang="es-ES" sz="3500" dirty="0"/>
          </a:p>
          <a:p>
            <a:pPr>
              <a:defRPr/>
            </a:pPr>
            <a:r>
              <a:rPr lang="es-MX" altLang="es-MX" sz="2400" dirty="0" smtClean="0"/>
              <a:t>Coordinación de Recursos Materiales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891548962"/>
              </p:ext>
            </p:extLst>
          </p:nvPr>
        </p:nvGraphicFramePr>
        <p:xfrm>
          <a:off x="1669856" y="2333767"/>
          <a:ext cx="5804287" cy="2183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383451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</a:t>
            </a:r>
            <a:r>
              <a:rPr lang="es-MX" sz="3500" dirty="0" smtClean="0"/>
              <a:t>Administrativa</a:t>
            </a:r>
            <a:endParaRPr lang="es-ES" sz="3500" dirty="0"/>
          </a:p>
          <a:p>
            <a:pPr>
              <a:defRPr/>
            </a:pPr>
            <a:r>
              <a:rPr lang="es-MX" altLang="es-MX" sz="2400" dirty="0" smtClean="0"/>
              <a:t>Coordinación de Recursos Materiales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701831904"/>
              </p:ext>
            </p:extLst>
          </p:nvPr>
        </p:nvGraphicFramePr>
        <p:xfrm>
          <a:off x="263410" y="2120780"/>
          <a:ext cx="8617180" cy="27105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895159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</a:t>
            </a:r>
            <a:r>
              <a:rPr lang="es-MX" sz="3500" dirty="0" smtClean="0"/>
              <a:t>Administrativa</a:t>
            </a:r>
            <a:endParaRPr lang="es-ES" sz="3500" dirty="0"/>
          </a:p>
          <a:p>
            <a:pPr>
              <a:defRPr/>
            </a:pPr>
            <a:r>
              <a:rPr lang="es-MX" altLang="es-MX" sz="2400" dirty="0" smtClean="0"/>
              <a:t>Coordinación de Recursos Materiales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854479713"/>
              </p:ext>
            </p:extLst>
          </p:nvPr>
        </p:nvGraphicFramePr>
        <p:xfrm>
          <a:off x="2001476" y="1705970"/>
          <a:ext cx="5141047" cy="4730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951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677397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General de Inspección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910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26940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713954329"/>
              </p:ext>
            </p:extLst>
          </p:nvPr>
        </p:nvGraphicFramePr>
        <p:xfrm>
          <a:off x="2587908" y="1776150"/>
          <a:ext cx="3968183" cy="3466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858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</a:p>
          <a:p>
            <a:pPr>
              <a:defRPr/>
            </a:pPr>
            <a:r>
              <a:rPr lang="es-ES_tradnl" sz="2400" dirty="0" smtClean="0"/>
              <a:t>Coordinación de Asuntos Internos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191956225"/>
              </p:ext>
            </p:extLst>
          </p:nvPr>
        </p:nvGraphicFramePr>
        <p:xfrm>
          <a:off x="1700371" y="1537902"/>
          <a:ext cx="5743257" cy="4253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0620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</a:p>
          <a:p>
            <a:pPr>
              <a:defRPr/>
            </a:pPr>
            <a:r>
              <a:rPr lang="es-ES_tradnl" sz="2400" dirty="0" smtClean="0"/>
              <a:t>Coordinación de Comunicación Social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937045793"/>
              </p:ext>
            </p:extLst>
          </p:nvPr>
        </p:nvGraphicFramePr>
        <p:xfrm>
          <a:off x="918684" y="1978929"/>
          <a:ext cx="7306632" cy="33978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47862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12910</TotalTime>
  <Words>1563</Words>
  <Application>Microsoft Office PowerPoint</Application>
  <PresentationFormat>Presentación en pantalla (4:3)</PresentationFormat>
  <Paragraphs>507</Paragraphs>
  <Slides>54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54</vt:i4>
      </vt:variant>
    </vt:vector>
  </HeadingPairs>
  <TitlesOfParts>
    <vt:vector size="59" baseType="lpstr">
      <vt:lpstr>MS Gothic</vt:lpstr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jACINTO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melendez</dc:creator>
  <cp:lastModifiedBy>SSPVM Nominas</cp:lastModifiedBy>
  <cp:revision>767</cp:revision>
  <cp:lastPrinted>2020-02-04T21:37:12Z</cp:lastPrinted>
  <dcterms:created xsi:type="dcterms:W3CDTF">2015-12-30T00:24:58Z</dcterms:created>
  <dcterms:modified xsi:type="dcterms:W3CDTF">2021-10-22T22:33:55Z</dcterms:modified>
</cp:coreProperties>
</file>