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384" y="-294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 de Análisis y Estadística</a:t>
          </a:r>
          <a:endParaRPr lang="es-MX" altLang="es-MX" sz="1200" dirty="0" smtClean="0">
            <a:solidFill>
              <a:schemeClr val="tx1"/>
            </a:solidFill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ES" altLang="es-MX" sz="1200" dirty="0" smtClean="0"/>
            <a:t>Policías 1ro (a)</a:t>
          </a:r>
          <a:endParaRPr lang="es-MX" altLang="es-MX" sz="1200" dirty="0" smtClean="0"/>
        </a:p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 Auxiliares 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Operador(a) 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E1570C02-47C8-433A-B8EC-B58C2DBDCAFA}">
      <dgm:prSet custT="1"/>
      <dgm:spPr/>
      <dgm:t>
        <a:bodyPr/>
        <a:lstStyle/>
        <a:p>
          <a:r>
            <a:rPr lang="es-MX" sz="1200" dirty="0" smtClean="0"/>
            <a:t>Policía</a:t>
          </a:r>
          <a:endParaRPr lang="es-MX" sz="1200" dirty="0"/>
        </a:p>
      </dgm:t>
    </dgm:pt>
    <dgm:pt modelId="{6CDC831B-E841-4333-9371-0A243E9F9A3E}" type="parTrans" cxnId="{E3EFA841-1570-4B14-917A-34B84806E83D}">
      <dgm:prSet/>
      <dgm:spPr/>
      <dgm:t>
        <a:bodyPr/>
        <a:lstStyle/>
        <a:p>
          <a:endParaRPr lang="es-MX"/>
        </a:p>
      </dgm:t>
    </dgm:pt>
    <dgm:pt modelId="{D4AAB61B-350B-4384-A319-B1BFC18B38AF}" type="sibTrans" cxnId="{E3EFA841-1570-4B14-917A-34B84806E83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6F9FD9AC-61CC-41F9-A76D-6CACF188F0B4}" type="pres">
      <dgm:prSet presAssocID="{6CDC831B-E841-4333-9371-0A243E9F9A3E}" presName="Name35" presStyleLbl="parChTrans1D3" presStyleIdx="0" presStyleCnt="3"/>
      <dgm:spPr/>
      <dgm:t>
        <a:bodyPr/>
        <a:lstStyle/>
        <a:p>
          <a:endParaRPr lang="es-MX"/>
        </a:p>
      </dgm:t>
    </dgm:pt>
    <dgm:pt modelId="{AF520EE0-5FBB-4843-885F-DDFAD61D09C6}" type="pres">
      <dgm:prSet presAssocID="{E1570C02-47C8-433A-B8EC-B58C2DBDCAFA}" presName="hierRoot2" presStyleCnt="0">
        <dgm:presLayoutVars>
          <dgm:hierBranch val="init"/>
        </dgm:presLayoutVars>
      </dgm:prSet>
      <dgm:spPr/>
    </dgm:pt>
    <dgm:pt modelId="{7E5218C3-DF37-4546-8991-FAFB5F352C42}" type="pres">
      <dgm:prSet presAssocID="{E1570C02-47C8-433A-B8EC-B58C2DBDCAFA}" presName="rootComposite" presStyleCnt="0"/>
      <dgm:spPr/>
    </dgm:pt>
    <dgm:pt modelId="{E2D9E5AD-5F18-4A7B-AD41-FAB241AFF3A0}" type="pres">
      <dgm:prSet presAssocID="{E1570C02-47C8-433A-B8EC-B58C2DBDCAFA}" presName="rootText" presStyleLbl="node3" presStyleIdx="0" presStyleCnt="3" custScaleX="138028" custLinFactNeighborX="-51316" custLinFactNeighborY="-1313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5312BD-8332-4653-B943-D3508B67A8E7}" type="pres">
      <dgm:prSet presAssocID="{E1570C02-47C8-433A-B8EC-B58C2DBDCAFA}" presName="rootConnector" presStyleLbl="node3" presStyleIdx="0" presStyleCnt="3"/>
      <dgm:spPr/>
      <dgm:t>
        <a:bodyPr/>
        <a:lstStyle/>
        <a:p>
          <a:endParaRPr lang="es-MX"/>
        </a:p>
      </dgm:t>
    </dgm:pt>
    <dgm:pt modelId="{3E05E840-5F6B-4F83-99E1-8C3F951ECB47}" type="pres">
      <dgm:prSet presAssocID="{E1570C02-47C8-433A-B8EC-B58C2DBDCAFA}" presName="hierChild4" presStyleCnt="0"/>
      <dgm:spPr/>
    </dgm:pt>
    <dgm:pt modelId="{8FAAD988-F297-49D5-8007-EE0350CCA65E}" type="pres">
      <dgm:prSet presAssocID="{E1570C02-47C8-433A-B8EC-B58C2DBDCAF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1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1" presStyleCnt="3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1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2" presStyleCnt="3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2" presStyleCnt="3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2" presStyleCnt="3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A4E3D31E-166A-416B-A4D5-73E02444C064}" type="presOf" srcId="{6CDC831B-E841-4333-9371-0A243E9F9A3E}" destId="{6F9FD9AC-61CC-41F9-A76D-6CACF188F0B4}" srcOrd="0" destOrd="0" presId="urn:microsoft.com/office/officeart/2005/8/layout/orgChart1"/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E3EFA841-1570-4B14-917A-34B84806E83D}" srcId="{41568039-9809-4B2B-BA51-64E0E23C2BBE}" destId="{E1570C02-47C8-433A-B8EC-B58C2DBDCAFA}" srcOrd="0" destOrd="0" parTransId="{6CDC831B-E841-4333-9371-0A243E9F9A3E}" sibTransId="{D4AAB61B-350B-4384-A319-B1BFC18B38AF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9218C46-FE98-4441-B691-3399BAE36A2D}" type="presOf" srcId="{E1570C02-47C8-433A-B8EC-B58C2DBDCAFA}" destId="{E2D9E5AD-5F18-4A7B-AD41-FAB241AFF3A0}" srcOrd="0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D1744E3B-11F6-41C1-9550-FD685CD23EC5}" type="presOf" srcId="{E1570C02-47C8-433A-B8EC-B58C2DBDCAFA}" destId="{325312BD-8332-4653-B943-D3508B67A8E7}" srcOrd="1" destOrd="0" presId="urn:microsoft.com/office/officeart/2005/8/layout/orgChart1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2608097F-2431-4235-A5CF-28CB0109A06B}" type="presParOf" srcId="{DBDE0C42-B65A-4FF4-A1B6-4A7374870D94}" destId="{6F9FD9AC-61CC-41F9-A76D-6CACF188F0B4}" srcOrd="0" destOrd="0" presId="urn:microsoft.com/office/officeart/2005/8/layout/orgChart1"/>
    <dgm:cxn modelId="{EB38FB15-72CD-4CAA-9760-3FF3DC817769}" type="presParOf" srcId="{DBDE0C42-B65A-4FF4-A1B6-4A7374870D94}" destId="{AF520EE0-5FBB-4843-885F-DDFAD61D09C6}" srcOrd="1" destOrd="0" presId="urn:microsoft.com/office/officeart/2005/8/layout/orgChart1"/>
    <dgm:cxn modelId="{0BE72FC5-9A6D-4ED0-9B80-0235B180C6AA}" type="presParOf" srcId="{AF520EE0-5FBB-4843-885F-DDFAD61D09C6}" destId="{7E5218C3-DF37-4546-8991-FAFB5F352C42}" srcOrd="0" destOrd="0" presId="urn:microsoft.com/office/officeart/2005/8/layout/orgChart1"/>
    <dgm:cxn modelId="{2936EB03-5770-41D6-BC37-0B7FB7BE6464}" type="presParOf" srcId="{7E5218C3-DF37-4546-8991-FAFB5F352C42}" destId="{E2D9E5AD-5F18-4A7B-AD41-FAB241AFF3A0}" srcOrd="0" destOrd="0" presId="urn:microsoft.com/office/officeart/2005/8/layout/orgChart1"/>
    <dgm:cxn modelId="{5CA157C6-22C9-4FA0-BFDD-EB22F5F38AA0}" type="presParOf" srcId="{7E5218C3-DF37-4546-8991-FAFB5F352C42}" destId="{325312BD-8332-4653-B943-D3508B67A8E7}" srcOrd="1" destOrd="0" presId="urn:microsoft.com/office/officeart/2005/8/layout/orgChart1"/>
    <dgm:cxn modelId="{1FC33DAC-606F-40B6-9310-D4454A7192C6}" type="presParOf" srcId="{AF520EE0-5FBB-4843-885F-DDFAD61D09C6}" destId="{3E05E840-5F6B-4F83-99E1-8C3F951ECB47}" srcOrd="1" destOrd="0" presId="urn:microsoft.com/office/officeart/2005/8/layout/orgChart1"/>
    <dgm:cxn modelId="{6A4E7091-11A7-47CD-8F31-B4E1BF53D4FE}" type="presParOf" srcId="{AF520EE0-5FBB-4843-885F-DDFAD61D09C6}" destId="{8FAAD988-F297-49D5-8007-EE0350CCA65E}" srcOrd="2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Telefonista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(3) Vacantes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Crucero</a:t>
          </a: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BAC9005-A92C-45A5-A954-B7CA75285A85}" type="asst">
      <dgm:prSet custT="1"/>
      <dgm:spPr/>
      <dgm:t>
        <a:bodyPr/>
        <a:lstStyle/>
        <a:p>
          <a:r>
            <a:rPr lang="es-MX" sz="1200" dirty="0" smtClean="0">
              <a:latin typeface="+mn-lt"/>
            </a:rPr>
            <a:t>Auxiliar</a:t>
          </a:r>
          <a:endParaRPr lang="es-MX" sz="1200" dirty="0">
            <a:latin typeface="+mn-lt"/>
          </a:endParaRPr>
        </a:p>
      </dgm:t>
    </dgm:pt>
    <dgm:pt modelId="{65453FAE-82D9-4548-A6AB-603FBBBE1840}" type="parTrans" cxnId="{8B5C8E86-0B48-453D-9C43-5ADBA84BE250}">
      <dgm:prSet/>
      <dgm:spPr/>
      <dgm:t>
        <a:bodyPr/>
        <a:lstStyle/>
        <a:p>
          <a:endParaRPr lang="es-MX"/>
        </a:p>
      </dgm:t>
    </dgm:pt>
    <dgm:pt modelId="{1D8A880E-B47A-49B6-A61F-DA6ADF00013A}" type="sibTrans" cxnId="{8B5C8E86-0B48-453D-9C43-5ADBA84BE250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63AA039-124A-4224-813D-FFC703F21C88}" type="pres">
      <dgm:prSet presAssocID="{65453FAE-82D9-4548-A6AB-603FBBBE1840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6F45BD70-5EC2-4DF9-9C02-D3F3BC05AB99}" type="pres">
      <dgm:prSet presAssocID="{4BAC9005-A92C-45A5-A954-B7CA75285A85}" presName="hierRoot3" presStyleCnt="0">
        <dgm:presLayoutVars>
          <dgm:hierBranch val="init"/>
        </dgm:presLayoutVars>
      </dgm:prSet>
      <dgm:spPr/>
    </dgm:pt>
    <dgm:pt modelId="{9B6275D2-857E-47A3-A5D8-B0BFED7F1E1B}" type="pres">
      <dgm:prSet presAssocID="{4BAC9005-A92C-45A5-A954-B7CA75285A85}" presName="rootComposite3" presStyleCnt="0"/>
      <dgm:spPr/>
    </dgm:pt>
    <dgm:pt modelId="{93BAB937-47DB-4CDF-A329-888D3F5A55DB}" type="pres">
      <dgm:prSet presAssocID="{4BAC9005-A92C-45A5-A954-B7CA75285A8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0689FC-CCD8-4C38-8FEF-0E2BAB003493}" type="pres">
      <dgm:prSet presAssocID="{4BAC9005-A92C-45A5-A954-B7CA75285A85}" presName="rootConnector3" presStyleLbl="asst1" presStyleIdx="0" presStyleCnt="1"/>
      <dgm:spPr/>
      <dgm:t>
        <a:bodyPr/>
        <a:lstStyle/>
        <a:p>
          <a:endParaRPr lang="es-MX"/>
        </a:p>
      </dgm:t>
    </dgm:pt>
    <dgm:pt modelId="{7E47A649-37B8-437E-B16E-8F44C6B94D93}" type="pres">
      <dgm:prSet presAssocID="{4BAC9005-A92C-45A5-A954-B7CA75285A85}" presName="hierChild6" presStyleCnt="0"/>
      <dgm:spPr/>
    </dgm:pt>
    <dgm:pt modelId="{983381D3-EF3F-446C-8271-EEB4BC840495}" type="pres">
      <dgm:prSet presAssocID="{4BAC9005-A92C-45A5-A954-B7CA75285A85}" presName="hierChild7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B5C8E86-0B48-453D-9C43-5ADBA84BE250}" srcId="{9DEA55C1-E59C-4B5B-90DC-1D0B54C2B20C}" destId="{4BAC9005-A92C-45A5-A954-B7CA75285A85}" srcOrd="3" destOrd="0" parTransId="{65453FAE-82D9-4548-A6AB-603FBBBE1840}" sibTransId="{1D8A880E-B47A-49B6-A61F-DA6ADF00013A}"/>
    <dgm:cxn modelId="{F6792CBE-50D9-46EE-B2C1-6768E638149B}" type="presOf" srcId="{4BAC9005-A92C-45A5-A954-B7CA75285A85}" destId="{BC0689FC-CCD8-4C38-8FEF-0E2BAB00349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9C7ECC9D-33FE-42A0-98AE-9B7171A06A2C}" type="presOf" srcId="{65453FAE-82D9-4548-A6AB-603FBBBE1840}" destId="{C63AA039-124A-4224-813D-FFC703F21C88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1ACA943-F0A6-4621-8529-F6C6850266B5}" type="presOf" srcId="{4BAC9005-A92C-45A5-A954-B7CA75285A85}" destId="{93BAB937-47DB-4CDF-A329-888D3F5A55DB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BA130075-CF3E-43C4-8D2F-0BB4C4771EA0}" type="presParOf" srcId="{E6CFA08A-7145-470C-A659-6A725D85622B}" destId="{C63AA039-124A-4224-813D-FFC703F21C88}" srcOrd="0" destOrd="0" presId="urn:microsoft.com/office/officeart/2005/8/layout/orgChart1"/>
    <dgm:cxn modelId="{3C51EFE5-E225-4C97-8E1A-65093C53EA40}" type="presParOf" srcId="{E6CFA08A-7145-470C-A659-6A725D85622B}" destId="{6F45BD70-5EC2-4DF9-9C02-D3F3BC05AB99}" srcOrd="1" destOrd="0" presId="urn:microsoft.com/office/officeart/2005/8/layout/orgChart1"/>
    <dgm:cxn modelId="{C879210A-33C5-49F2-805A-BBC519149EFA}" type="presParOf" srcId="{6F45BD70-5EC2-4DF9-9C02-D3F3BC05AB99}" destId="{9B6275D2-857E-47A3-A5D8-B0BFED7F1E1B}" srcOrd="0" destOrd="0" presId="urn:microsoft.com/office/officeart/2005/8/layout/orgChart1"/>
    <dgm:cxn modelId="{0EAC2A6E-D96A-4FD4-ACA8-BE04407F8AEA}" type="presParOf" srcId="{9B6275D2-857E-47A3-A5D8-B0BFED7F1E1B}" destId="{93BAB937-47DB-4CDF-A329-888D3F5A55DB}" srcOrd="0" destOrd="0" presId="urn:microsoft.com/office/officeart/2005/8/layout/orgChart1"/>
    <dgm:cxn modelId="{92E7F574-C11D-406B-AF36-DD30791BCEF0}" type="presParOf" srcId="{9B6275D2-857E-47A3-A5D8-B0BFED7F1E1B}" destId="{BC0689FC-CCD8-4C38-8FEF-0E2BAB003493}" srcOrd="1" destOrd="0" presId="urn:microsoft.com/office/officeart/2005/8/layout/orgChart1"/>
    <dgm:cxn modelId="{B5746F51-F784-490C-9B2D-888148D58E04}" type="presParOf" srcId="{6F45BD70-5EC2-4DF9-9C02-D3F3BC05AB99}" destId="{7E47A649-37B8-437E-B16E-8F44C6B94D93}" srcOrd="1" destOrd="0" presId="urn:microsoft.com/office/officeart/2005/8/layout/orgChart1"/>
    <dgm:cxn modelId="{1772E480-AC14-4B3F-828C-8AF59922B6BD}" type="presParOf" srcId="{6F45BD70-5EC2-4DF9-9C02-D3F3BC05AB99}" destId="{983381D3-EF3F-446C-8271-EEB4BC84049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Trabajadores(as) Sociales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altLang="es-MX" sz="1200" dirty="0" smtClean="0">
              <a:solidFill>
                <a:schemeClr val="tx1"/>
              </a:solidFill>
            </a:rPr>
            <a:t>Analista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Coordinador(a)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 de Almacén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latin typeface="Calibri" panose="020F0502020204030204" pitchFamily="34" charset="0"/>
            </a:rPr>
            <a:t>Auxiliares Temporales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Coordinación de Análisis 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 de Análisis y Estadística</a:t>
          </a:r>
          <a:endParaRPr lang="es-MX" altLang="es-MX" sz="1200" kern="1200" dirty="0" smtClean="0">
            <a:solidFill>
              <a:schemeClr val="tx1"/>
            </a:solidFill>
            <a:cs typeface="Arial" charset="0"/>
          </a:endParaRP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Auxiliares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13051" y="677908"/>
          <a:ext cx="161668" cy="708262"/>
        </a:xfrm>
        <a:custGeom>
          <a:avLst/>
          <a:gdLst/>
          <a:ahLst/>
          <a:cxnLst/>
          <a:rect l="0" t="0" r="0" b="0"/>
          <a:pathLst>
            <a:path>
              <a:moveTo>
                <a:pt x="161668" y="0"/>
              </a:moveTo>
              <a:lnTo>
                <a:pt x="161668" y="708262"/>
              </a:lnTo>
              <a:lnTo>
                <a:pt x="0" y="7082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4720" y="677908"/>
          <a:ext cx="2458316" cy="141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856"/>
              </a:lnTo>
              <a:lnTo>
                <a:pt x="2458316" y="1254856"/>
              </a:lnTo>
              <a:lnTo>
                <a:pt x="2458316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000" y="677908"/>
          <a:ext cx="91440" cy="1416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856"/>
              </a:lnTo>
              <a:lnTo>
                <a:pt x="59885" y="1254856"/>
              </a:lnTo>
              <a:lnTo>
                <a:pt x="59885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1790" y="2937397"/>
          <a:ext cx="91440" cy="323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7510" y="677908"/>
          <a:ext cx="2457209" cy="1416525"/>
        </a:xfrm>
        <a:custGeom>
          <a:avLst/>
          <a:gdLst/>
          <a:ahLst/>
          <a:cxnLst/>
          <a:rect l="0" t="0" r="0" b="0"/>
          <a:pathLst>
            <a:path>
              <a:moveTo>
                <a:pt x="2457209" y="0"/>
              </a:moveTo>
              <a:lnTo>
                <a:pt x="2457209" y="1254856"/>
              </a:lnTo>
              <a:lnTo>
                <a:pt x="0" y="1254856"/>
              </a:lnTo>
              <a:lnTo>
                <a:pt x="0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06113" y="170"/>
          <a:ext cx="2137213" cy="677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406113" y="170"/>
        <a:ext cx="2137213" cy="677738"/>
      </dsp:txXfrm>
    </dsp:sp>
    <dsp:sp modelId="{19FBE8A8-D4BA-45D1-97CD-FF1210CD856F}">
      <dsp:nvSpPr>
        <dsp:cNvPr id="0" name=""/>
        <dsp:cNvSpPr/>
      </dsp:nvSpPr>
      <dsp:spPr>
        <a:xfrm>
          <a:off x="117508" y="2094434"/>
          <a:ext cx="1800003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117508" y="2094434"/>
        <a:ext cx="1800003" cy="842963"/>
      </dsp:txXfrm>
    </dsp:sp>
    <dsp:sp modelId="{9EF5B1E7-4642-446F-802A-010E77A6D315}">
      <dsp:nvSpPr>
        <dsp:cNvPr id="0" name=""/>
        <dsp:cNvSpPr/>
      </dsp:nvSpPr>
      <dsp:spPr>
        <a:xfrm>
          <a:off x="117508" y="3260734"/>
          <a:ext cx="1800003" cy="1198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117508" y="3260734"/>
        <a:ext cx="1800003" cy="1198896"/>
      </dsp:txXfrm>
    </dsp:sp>
    <dsp:sp modelId="{7C576A7F-97E5-41B2-A453-F3F548F4D3EA}">
      <dsp:nvSpPr>
        <dsp:cNvPr id="0" name=""/>
        <dsp:cNvSpPr/>
      </dsp:nvSpPr>
      <dsp:spPr>
        <a:xfrm>
          <a:off x="2472913" y="2094434"/>
          <a:ext cx="2031943" cy="843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72913" y="2094434"/>
        <a:ext cx="2031943" cy="843001"/>
      </dsp:txXfrm>
    </dsp:sp>
    <dsp:sp modelId="{5665A267-FAE5-4C14-87F5-A7C47436A339}">
      <dsp:nvSpPr>
        <dsp:cNvPr id="0" name=""/>
        <dsp:cNvSpPr/>
      </dsp:nvSpPr>
      <dsp:spPr>
        <a:xfrm>
          <a:off x="4916633" y="2094434"/>
          <a:ext cx="2032806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916633" y="2094434"/>
        <a:ext cx="2032806" cy="842963"/>
      </dsp:txXfrm>
    </dsp:sp>
    <dsp:sp modelId="{D626C255-1536-4EB0-A4A3-D107C591C8D4}">
      <dsp:nvSpPr>
        <dsp:cNvPr id="0" name=""/>
        <dsp:cNvSpPr/>
      </dsp:nvSpPr>
      <dsp:spPr>
        <a:xfrm>
          <a:off x="1647725" y="1116981"/>
          <a:ext cx="1665325" cy="538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647725" y="1116981"/>
        <a:ext cx="1665325" cy="53837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509009" y="1582097"/>
          <a:ext cx="1509367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509009" y="1582097"/>
        <a:ext cx="1509367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 de Radio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Trabajadores(as) Sociales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 Temporal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Administrativo(a)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altLang="es-MX" sz="1200" kern="1200" dirty="0" smtClean="0">
              <a:solidFill>
                <a:schemeClr val="tx1"/>
              </a:solidFill>
            </a:rPr>
            <a:t>Analista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Coordinador(a) Administrativo(a)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13/04/2021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21416783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60285652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601770788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20184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4507505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Coordinación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5312879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99012440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96032862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4543241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24261026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85974888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0255877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7724504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53831309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34967199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MX" sz="2400" dirty="0"/>
          </a:p>
          <a:p>
            <a:pPr>
              <a:defRPr/>
            </a:pPr>
            <a:r>
              <a:rPr lang="es-MX" altLang="es-MX" sz="2400" dirty="0" smtClean="0"/>
              <a:t>Área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32925331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04540507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35980261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67078100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9937</TotalTime>
  <Words>1559</Words>
  <Application>Microsoft Office PowerPoint</Application>
  <PresentationFormat>Presentación en pantalla (4:3)</PresentationFormat>
  <Paragraphs>536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Pedro Julian Valdez Nieto</cp:lastModifiedBy>
  <cp:revision>558</cp:revision>
  <cp:lastPrinted>2020-02-04T21:37:12Z</cp:lastPrinted>
  <dcterms:created xsi:type="dcterms:W3CDTF">2015-12-30T00:24:58Z</dcterms:created>
  <dcterms:modified xsi:type="dcterms:W3CDTF">2021-04-13T16:49:15Z</dcterms:modified>
</cp:coreProperties>
</file>