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78"/>
  </p:notesMasterIdLst>
  <p:handoutMasterIdLst>
    <p:handoutMasterId r:id="rId79"/>
  </p:handoutMasterIdLst>
  <p:sldIdLst>
    <p:sldId id="453" r:id="rId4"/>
    <p:sldId id="419" r:id="rId5"/>
    <p:sldId id="336" r:id="rId6"/>
    <p:sldId id="420" r:id="rId7"/>
    <p:sldId id="337" r:id="rId8"/>
    <p:sldId id="349" r:id="rId9"/>
    <p:sldId id="421" r:id="rId10"/>
    <p:sldId id="422" r:id="rId11"/>
    <p:sldId id="424" r:id="rId12"/>
    <p:sldId id="425" r:id="rId13"/>
    <p:sldId id="426" r:id="rId14"/>
    <p:sldId id="427" r:id="rId15"/>
    <p:sldId id="429" r:id="rId16"/>
    <p:sldId id="430" r:id="rId17"/>
    <p:sldId id="432" r:id="rId18"/>
    <p:sldId id="433" r:id="rId19"/>
    <p:sldId id="434" r:id="rId20"/>
    <p:sldId id="435" r:id="rId21"/>
    <p:sldId id="360" r:id="rId22"/>
    <p:sldId id="361" r:id="rId23"/>
    <p:sldId id="406" r:id="rId24"/>
    <p:sldId id="362" r:id="rId25"/>
    <p:sldId id="417" r:id="rId26"/>
    <p:sldId id="452" r:id="rId27"/>
    <p:sldId id="410" r:id="rId28"/>
    <p:sldId id="368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381" r:id="rId40"/>
    <p:sldId id="382" r:id="rId41"/>
    <p:sldId id="383" r:id="rId42"/>
    <p:sldId id="407" r:id="rId43"/>
    <p:sldId id="384" r:id="rId44"/>
    <p:sldId id="408" r:id="rId45"/>
    <p:sldId id="454" r:id="rId46"/>
    <p:sldId id="449" r:id="rId47"/>
    <p:sldId id="451" r:id="rId48"/>
    <p:sldId id="350" r:id="rId49"/>
    <p:sldId id="351" r:id="rId50"/>
    <p:sldId id="352" r:id="rId51"/>
    <p:sldId id="376" r:id="rId52"/>
    <p:sldId id="377" r:id="rId53"/>
    <p:sldId id="387" r:id="rId54"/>
    <p:sldId id="379" r:id="rId55"/>
    <p:sldId id="344" r:id="rId56"/>
    <p:sldId id="345" r:id="rId57"/>
    <p:sldId id="346" r:id="rId58"/>
    <p:sldId id="348" r:id="rId59"/>
    <p:sldId id="369" r:id="rId60"/>
    <p:sldId id="370" r:id="rId61"/>
    <p:sldId id="414" r:id="rId62"/>
    <p:sldId id="371" r:id="rId63"/>
    <p:sldId id="372" r:id="rId64"/>
    <p:sldId id="374" r:id="rId65"/>
    <p:sldId id="339" r:id="rId66"/>
    <p:sldId id="397" r:id="rId67"/>
    <p:sldId id="396" r:id="rId68"/>
    <p:sldId id="398" r:id="rId69"/>
    <p:sldId id="340" r:id="rId70"/>
    <p:sldId id="341" r:id="rId71"/>
    <p:sldId id="342" r:id="rId72"/>
    <p:sldId id="402" r:id="rId73"/>
    <p:sldId id="401" r:id="rId74"/>
    <p:sldId id="404" r:id="rId75"/>
    <p:sldId id="405" r:id="rId76"/>
    <p:sldId id="415" r:id="rId7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264" y="-96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 smtClean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 smtClean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 smtClean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 smtClean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 smtClean="0"/>
            <a:t>Director(a) de Policía de Monterrey de Reacción</a:t>
          </a:r>
          <a:endParaRPr lang="es-ES" sz="1200" dirty="0"/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 smtClean="0"/>
            <a:t>Director(a) de </a:t>
          </a:r>
          <a:br>
            <a:rPr lang="es-ES" sz="1200" dirty="0" smtClean="0"/>
          </a:br>
          <a:r>
            <a:rPr lang="es-ES" sz="1200" dirty="0" smtClean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31585075-21EF-41ED-A9D5-839E2C32573A}">
      <dgm:prSet custT="1"/>
      <dgm:spPr/>
      <dgm:t>
        <a:bodyPr/>
        <a:lstStyle/>
        <a:p>
          <a:r>
            <a:rPr lang="es-ES" sz="1200" dirty="0" smtClean="0"/>
            <a:t>Director(a) de Protección Civil</a:t>
          </a:r>
        </a:p>
      </dgm:t>
    </dgm:pt>
    <dgm:pt modelId="{3CE9F9CB-97B6-42C0-ACFB-D3377CA83E45}" type="parTrans" cxnId="{26607571-0766-4A76-9C11-1A22B05E7838}">
      <dgm:prSet/>
      <dgm:spPr/>
      <dgm:t>
        <a:bodyPr/>
        <a:lstStyle/>
        <a:p>
          <a:endParaRPr lang="es-ES" sz="1200"/>
        </a:p>
      </dgm:t>
    </dgm:pt>
    <dgm:pt modelId="{88CE1A38-D0B5-4620-9F95-2AEFA79610AF}" type="sibTrans" cxnId="{26607571-0766-4A76-9C11-1A22B05E7838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 smtClean="0"/>
            <a:t>Director(a) de Protección Ciudadana y Prevención del Delito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 smtClean="0"/>
            <a:t>Director(a) de Justicia Cívica y Consejos Ciudadanos de Seguridad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 smtClean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 smtClean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 smtClean="0"/>
            <a:t>Director(a) de Desarrollo Institucional y Carrera Policial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39816" custScaleY="139347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88901DB9-EF6E-463F-BFDB-404C62F22409}" type="pres">
      <dgm:prSet presAssocID="{3CE9F9CB-97B6-42C0-ACFB-D3377CA83E45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CF8CB337-6B7C-4E8C-9BBB-25307515D15A}" type="pres">
      <dgm:prSet presAssocID="{31585075-21EF-41ED-A9D5-839E2C32573A}" presName="hierRoot2" presStyleCnt="0">
        <dgm:presLayoutVars>
          <dgm:hierBranch val="init"/>
        </dgm:presLayoutVars>
      </dgm:prSet>
      <dgm:spPr/>
    </dgm:pt>
    <dgm:pt modelId="{96FD67AC-DD67-4CE7-BA8C-DAA79D988FCC}" type="pres">
      <dgm:prSet presAssocID="{31585075-21EF-41ED-A9D5-839E2C32573A}" presName="rootComposite" presStyleCnt="0"/>
      <dgm:spPr/>
    </dgm:pt>
    <dgm:pt modelId="{18CCFC5F-1952-49F9-917F-4185AFDE627F}" type="pres">
      <dgm:prSet presAssocID="{31585075-21EF-41ED-A9D5-839E2C32573A}" presName="rootText" presStyleLbl="node3" presStyleIdx="0" presStyleCnt="10" custScaleX="130382" custScaleY="105962" custLinFactNeighborX="-30634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214DE3-C5B4-4D2C-B7AF-88A470DA23D5}" type="pres">
      <dgm:prSet presAssocID="{31585075-21EF-41ED-A9D5-839E2C32573A}" presName="rootConnector" presStyleLbl="node3" presStyleIdx="0" presStyleCnt="10"/>
      <dgm:spPr/>
      <dgm:t>
        <a:bodyPr/>
        <a:lstStyle/>
        <a:p>
          <a:endParaRPr lang="es-ES"/>
        </a:p>
      </dgm:t>
    </dgm:pt>
    <dgm:pt modelId="{E2440880-B7F5-4A44-94EE-768CDC45768C}" type="pres">
      <dgm:prSet presAssocID="{31585075-21EF-41ED-A9D5-839E2C32573A}" presName="hierChild4" presStyleCnt="0"/>
      <dgm:spPr/>
    </dgm:pt>
    <dgm:pt modelId="{78EC0F92-F05C-4B95-B415-31DC71366788}" type="pres">
      <dgm:prSet presAssocID="{31585075-21EF-41ED-A9D5-839E2C32573A}" presName="hierChild5" presStyleCnt="0"/>
      <dgm:spPr/>
    </dgm:pt>
    <dgm:pt modelId="{B30E9837-2814-4812-A597-5A75BC62557F}" type="pres">
      <dgm:prSet presAssocID="{1405121A-7B4C-48CD-A731-98D6CE58698C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1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2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2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6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3" presStyleCnt="10" custScaleX="116652" custScaleY="117615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3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4" presStyleCnt="10" custScaleX="116652" custScaleY="117615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4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5" presStyleCnt="10" custScaleX="116652" custScaleY="117615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5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6" presStyleCnt="10" custScaleX="116652" custScaleY="117615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6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r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42563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62315872-5A4D-46FB-B884-8CF16DD195D7}" type="pres">
      <dgm:prSet presAssocID="{35B95EE1-2F52-478F-88C4-A0C96D18A66B}" presName="Name50" presStyleLbl="parChTrans1D3" presStyleIdx="7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init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7" presStyleCnt="10" custScaleX="130382" custScaleY="105962" custLinFactNeighborX="35703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7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56ED5590-EAE6-4266-9D41-97755D4FA2B7}" type="pres">
      <dgm:prSet presAssocID="{B68A0FBE-C5AD-4DE8-9903-6E668EE1A29B}" presName="Name50" presStyleLbl="parChTrans1D3" presStyleIdx="8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init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8" presStyleCnt="10" custScaleX="130382" custScaleY="105962" custLinFactNeighborX="35703" custLinFactNeighborY="3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C4D22BDE-9AA4-4508-BBF9-E9085DB2FC63}" type="pres">
      <dgm:prSet presAssocID="{85F3AAC0-B722-47A2-AA75-FE0C0CD359FA}" presName="Name50" presStyleLbl="parChTrans1D3" presStyleIdx="9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init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9" presStyleCnt="10" custScaleX="130382" custScaleY="105962" custLinFactNeighborX="35703" custLinFactNeighborY="-20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9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752772D3-CF75-4B44-AF20-00EF7596D6CA}" type="presOf" srcId="{35B95EE1-2F52-478F-88C4-A0C96D18A66B}" destId="{62315872-5A4D-46FB-B884-8CF16DD195D7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2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1" destOrd="0" parTransId="{1405121A-7B4C-48CD-A731-98D6CE58698C}" sibTransId="{36959E12-5FDD-4FA1-A615-1D9A73915CB5}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297BA346-BD98-4239-BEEA-863C37D0A84D}" type="presOf" srcId="{85F3AAC0-B722-47A2-AA75-FE0C0CD359FA}" destId="{C4D22BDE-9AA4-4508-BBF9-E9085DB2FC63}" srcOrd="0" destOrd="0" presId="urn:microsoft.com/office/officeart/2005/8/layout/orgChart1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26607571-0766-4A76-9C11-1A22B05E7838}" srcId="{8618D4A7-8D19-42AD-9417-9204AB996A81}" destId="{31585075-21EF-41ED-A9D5-839E2C32573A}" srcOrd="0" destOrd="0" parTransId="{3CE9F9CB-97B6-42C0-ACFB-D3377CA83E45}" sibTransId="{88CE1A38-D0B5-4620-9F95-2AEFA79610AF}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CE014423-1B08-423D-AE4C-DD87C5C1CCB3}" type="presOf" srcId="{B68A0FBE-C5AD-4DE8-9903-6E668EE1A29B}" destId="{56ED5590-EAE6-4266-9D41-97755D4FA2B7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4934B42A-0A7C-4460-9F57-57241EF400C7}" type="presOf" srcId="{31585075-21EF-41ED-A9D5-839E2C32573A}" destId="{18CCFC5F-1952-49F9-917F-4185AFDE627F}" srcOrd="0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C6903761-D462-420A-B254-51CDF2505197}" type="presOf" srcId="{3CE9F9CB-97B6-42C0-ACFB-D3377CA83E45}" destId="{88901DB9-EF6E-463F-BFDB-404C62F22409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BD06A646-E40B-4F74-95E6-CD7A05ECD53F}" type="presOf" srcId="{31585075-21EF-41ED-A9D5-839E2C32573A}" destId="{7D214DE3-C5B4-4D2C-B7AF-88A470DA23D5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AD13C990-2F93-4B75-9953-6A0BAD077FAE}" type="presParOf" srcId="{6DE04AD7-1D80-4ADE-90C8-832786F3244C}" destId="{88901DB9-EF6E-463F-BFDB-404C62F22409}" srcOrd="0" destOrd="0" presId="urn:microsoft.com/office/officeart/2005/8/layout/orgChart1"/>
    <dgm:cxn modelId="{1FA8214C-C0CC-4E1D-B6CE-B7F14E7D7C6F}" type="presParOf" srcId="{6DE04AD7-1D80-4ADE-90C8-832786F3244C}" destId="{CF8CB337-6B7C-4E8C-9BBB-25307515D15A}" srcOrd="1" destOrd="0" presId="urn:microsoft.com/office/officeart/2005/8/layout/orgChart1"/>
    <dgm:cxn modelId="{0F42BE03-F504-4A5B-AE4B-2816C53AB6CD}" type="presParOf" srcId="{CF8CB337-6B7C-4E8C-9BBB-25307515D15A}" destId="{96FD67AC-DD67-4CE7-BA8C-DAA79D988FCC}" srcOrd="0" destOrd="0" presId="urn:microsoft.com/office/officeart/2005/8/layout/orgChart1"/>
    <dgm:cxn modelId="{ABF98905-95A5-40B0-97D4-57336AA78956}" type="presParOf" srcId="{96FD67AC-DD67-4CE7-BA8C-DAA79D988FCC}" destId="{18CCFC5F-1952-49F9-917F-4185AFDE627F}" srcOrd="0" destOrd="0" presId="urn:microsoft.com/office/officeart/2005/8/layout/orgChart1"/>
    <dgm:cxn modelId="{8CB843CF-66AF-40AF-8622-14C2A22E6352}" type="presParOf" srcId="{96FD67AC-DD67-4CE7-BA8C-DAA79D988FCC}" destId="{7D214DE3-C5B4-4D2C-B7AF-88A470DA23D5}" srcOrd="1" destOrd="0" presId="urn:microsoft.com/office/officeart/2005/8/layout/orgChart1"/>
    <dgm:cxn modelId="{0F39E547-1FD5-4A3D-8C22-DB6D51F443DF}" type="presParOf" srcId="{CF8CB337-6B7C-4E8C-9BBB-25307515D15A}" destId="{E2440880-B7F5-4A44-94EE-768CDC45768C}" srcOrd="1" destOrd="0" presId="urn:microsoft.com/office/officeart/2005/8/layout/orgChart1"/>
    <dgm:cxn modelId="{B543D923-7BCB-4357-AC40-74242EF522D2}" type="presParOf" srcId="{CF8CB337-6B7C-4E8C-9BBB-25307515D15A}" destId="{78EC0F92-F05C-4B95-B415-31DC71366788}" srcOrd="2" destOrd="0" presId="urn:microsoft.com/office/officeart/2005/8/layout/orgChart1"/>
    <dgm:cxn modelId="{2CA54D02-9DBC-4BAE-8DA4-0CC4EE009FB4}" type="presParOf" srcId="{6DE04AD7-1D80-4ADE-90C8-832786F3244C}" destId="{B30E9837-2814-4812-A597-5A75BC62557F}" srcOrd="2" destOrd="0" presId="urn:microsoft.com/office/officeart/2005/8/layout/orgChart1"/>
    <dgm:cxn modelId="{08F11138-82D9-4ACC-8D87-B54916A0A179}" type="presParOf" srcId="{6DE04AD7-1D80-4ADE-90C8-832786F3244C}" destId="{8F5A6046-9B01-49E7-8BA1-17DEB041F98C}" srcOrd="3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4" destOrd="0" presId="urn:microsoft.com/office/officeart/2005/8/layout/orgChart1"/>
    <dgm:cxn modelId="{24EF3E7F-1DD4-44F7-BEC3-2C3685CD1A43}" type="presParOf" srcId="{6DE04AD7-1D80-4ADE-90C8-832786F3244C}" destId="{DDFF9C25-D010-4E5F-A9AB-122D8188CEAA}" srcOrd="5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FA6DA7B7-CC64-45DD-AFA4-6274669D7B54}" type="presParOf" srcId="{62246071-DB70-49F7-9FF4-FF2914A33681}" destId="{62315872-5A4D-46FB-B884-8CF16DD195D7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68209E26-26B4-499A-9F9A-D71E6785FAFE}" type="presParOf" srcId="{62246071-DB70-49F7-9FF4-FF2914A33681}" destId="{56ED5590-EAE6-4266-9D41-97755D4FA2B7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0021F2A1-5D26-40D7-A22E-6246EC867F48}" type="presParOf" srcId="{62246071-DB70-49F7-9FF4-FF2914A33681}" destId="{C4D22BDE-9AA4-4508-BBF9-E9085DB2FC63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Reacción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dirty="0" smtClean="0">
              <a:solidFill>
                <a:schemeClr val="tx1"/>
              </a:solidFill>
            </a:rPr>
            <a:t>Monterrey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86A887-1B66-48E2-8CB4-B08BE82438D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Supervisores(as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5DBA8B24-3749-41FC-AF40-16374CE9D046}" type="par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C1EF63-C4A9-43FD-A8D4-430C6FFAA7A1}" type="sib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44930" custScaleY="109425" custLinFactNeighborX="2252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44930" custScaleY="109425" custLinFactNeighborX="-1738" custLinFactNeighborY="-39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114E81A2-F423-48BB-AE5D-D4644231CFD5}" type="pres">
      <dgm:prSet presAssocID="{5DBA8B24-3749-41FC-AF40-16374CE9D046}" presName="Name35" presStyleLbl="parChTrans1D3" presStyleIdx="0" presStyleCnt="1"/>
      <dgm:spPr/>
      <dgm:t>
        <a:bodyPr/>
        <a:lstStyle/>
        <a:p>
          <a:endParaRPr lang="es-MX"/>
        </a:p>
      </dgm:t>
    </dgm:pt>
    <dgm:pt modelId="{2D2FF246-41A8-4DA7-8222-574C5739F104}" type="pres">
      <dgm:prSet presAssocID="{2486A887-1B66-48E2-8CB4-B08BE82438DB}" presName="hierRoot2" presStyleCnt="0">
        <dgm:presLayoutVars>
          <dgm:hierBranch/>
        </dgm:presLayoutVars>
      </dgm:prSet>
      <dgm:spPr/>
    </dgm:pt>
    <dgm:pt modelId="{F4EA0186-EF15-462C-81F6-5F8E17F5AF25}" type="pres">
      <dgm:prSet presAssocID="{2486A887-1B66-48E2-8CB4-B08BE82438DB}" presName="rootComposite" presStyleCnt="0"/>
      <dgm:spPr/>
    </dgm:pt>
    <dgm:pt modelId="{DD04B8BE-60D5-4A74-AD7F-70C202E3C8F6}" type="pres">
      <dgm:prSet presAssocID="{2486A887-1B66-48E2-8CB4-B08BE82438DB}" presName="rootText" presStyleLbl="node3" presStyleIdx="0" presStyleCnt="1" custScaleX="144930" custScaleY="109425" custLinFactNeighborX="-1738" custLinFactNeighborY="-26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C96B3-3BFD-447D-9A3A-99371D6BB163}" type="pres">
      <dgm:prSet presAssocID="{2486A887-1B66-48E2-8CB4-B08BE82438D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3FD2A29-2B2F-4B94-A448-B5DE125AFA34}" type="pres">
      <dgm:prSet presAssocID="{2486A887-1B66-48E2-8CB4-B08BE82438DB}" presName="hierChild4" presStyleCnt="0"/>
      <dgm:spPr/>
    </dgm:pt>
    <dgm:pt modelId="{E4AA2E74-1E12-4C17-82AB-A099BF0D5F4A}" type="pres">
      <dgm:prSet presAssocID="{F059A4B7-342E-47A7-9D9E-4133DC8D425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4" presStyleIdx="0" presStyleCnt="1" custScaleX="144930" custScaleY="109425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4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78938D25-BA17-43D9-A183-4EB7B91CD599}" type="pres">
      <dgm:prSet presAssocID="{2486A887-1B66-48E2-8CB4-B08BE82438DB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144930" custScaleY="109425" custLinFactNeighborX="-1180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44930" custScaleY="109425" custLinFactNeighborX="-11187" custLinFactNeighborY="-72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44930" custScaleY="109425" custLinFactY="17095" custLinFactNeighborX="90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2" presStyleCnt="3" custScaleX="144930" custScaleY="109425" custLinFactX="75220" custLinFactY="-5921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25F6CC9-7D23-47CF-A0DF-719A4317CBE2}" srcId="{2486A887-1B66-48E2-8CB4-B08BE82438DB}" destId="{83785726-5A3C-49FC-9E2E-3A2437BEF58C}" srcOrd="0" destOrd="0" parTransId="{F059A4B7-342E-47A7-9D9E-4133DC8D4254}" sibTransId="{9B2C4382-3778-49A5-89DE-8B03C67CCC9D}"/>
    <dgm:cxn modelId="{2DC68692-2EF4-4510-BF56-BAB92304CD85}" type="presOf" srcId="{3F3C5BA4-AB28-4E3D-A8B2-505D9D785874}" destId="{5FE1E1A9-D3F0-437E-B2D3-0DEAB5A745E9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03E54E4-033F-4830-A1CC-AEEF28670A3C}" srcId="{12AE14D0-27D7-40F2-A1C2-C7F51F5026A7}" destId="{2486A887-1B66-48E2-8CB4-B08BE82438DB}" srcOrd="0" destOrd="0" parTransId="{5DBA8B24-3749-41FC-AF40-16374CE9D046}" sibTransId="{78C1EF63-C4A9-43FD-A8D4-430C6FFAA7A1}"/>
    <dgm:cxn modelId="{DA8F943D-37B4-49B9-8D09-302690A7ADF9}" type="presOf" srcId="{D35FC229-4E45-4CB8-9D53-EA54514490EE}" destId="{435477FB-F2EE-46B0-8DEB-FBFA50948880}" srcOrd="0" destOrd="0" presId="urn:microsoft.com/office/officeart/2005/8/layout/orgChart1"/>
    <dgm:cxn modelId="{011EC030-9D6B-4B98-8E3D-723EF788D72B}" type="presOf" srcId="{5DBA8B24-3749-41FC-AF40-16374CE9D046}" destId="{114E81A2-F423-48BB-AE5D-D4644231CFD5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7E86D8AF-67C4-4FA0-96D8-D83FC3BB2AA6}" type="presOf" srcId="{D35FC229-4E45-4CB8-9D53-EA54514490EE}" destId="{85FC35AD-47A9-488F-ABBF-D1BB2EC03F1B}" srcOrd="1" destOrd="0" presId="urn:microsoft.com/office/officeart/2005/8/layout/orgChart1"/>
    <dgm:cxn modelId="{2EEE71B7-DF5F-448A-975A-E7FD62D1F6B8}" type="presOf" srcId="{83785726-5A3C-49FC-9E2E-3A2437BEF58C}" destId="{77F89E96-0BA2-455F-AA85-B3644BE699DD}" srcOrd="1" destOrd="0" presId="urn:microsoft.com/office/officeart/2005/8/layout/orgChart1"/>
    <dgm:cxn modelId="{0923619D-3DA0-439C-B478-EFD5C1AA1F4B}" type="presOf" srcId="{F059A4B7-342E-47A7-9D9E-4133DC8D4254}" destId="{E4AA2E74-1E12-4C17-82AB-A099BF0D5F4A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044189A-3DFB-44F7-AAE0-5F4C9781B094}" type="presOf" srcId="{2486A887-1B66-48E2-8CB4-B08BE82438DB}" destId="{DD04B8BE-60D5-4A74-AD7F-70C202E3C8F6}" srcOrd="0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0A99AE98-0A5D-4B85-A911-C59B90C8D5E2}" type="presOf" srcId="{83785726-5A3C-49FC-9E2E-3A2437BEF58C}" destId="{4B403542-CD33-4FF9-AECD-DA493B9486C6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57B243B1-0705-4C72-A9C6-0A20F1832122}" srcId="{9DEA55C1-E59C-4B5B-90DC-1D0B54C2B20C}" destId="{D35FC229-4E45-4CB8-9D53-EA54514490EE}" srcOrd="5" destOrd="0" parTransId="{3F3C5BA4-AB28-4E3D-A8B2-505D9D785874}" sibTransId="{40D1B66B-5FC0-46D6-892C-158B7C43E7F7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F9F766E5-CBEB-4FA3-94C7-E166B43ABFBB}" type="presOf" srcId="{2486A887-1B66-48E2-8CB4-B08BE82438DB}" destId="{0BDC96B3-3BFD-447D-9A3A-99371D6BB16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5BF357D4-1792-4336-9E40-7C82837066FF}" type="presParOf" srcId="{17BEF8F9-B316-4B27-BDDB-31B4D251E6B3}" destId="{114E81A2-F423-48BB-AE5D-D4644231CFD5}" srcOrd="0" destOrd="0" presId="urn:microsoft.com/office/officeart/2005/8/layout/orgChart1"/>
    <dgm:cxn modelId="{751EAE13-884A-444E-9BE6-A3CEDDA4C35E}" type="presParOf" srcId="{17BEF8F9-B316-4B27-BDDB-31B4D251E6B3}" destId="{2D2FF246-41A8-4DA7-8222-574C5739F104}" srcOrd="1" destOrd="0" presId="urn:microsoft.com/office/officeart/2005/8/layout/orgChart1"/>
    <dgm:cxn modelId="{9EE99F1A-8E85-4C14-88E9-EDEAACAC24F6}" type="presParOf" srcId="{2D2FF246-41A8-4DA7-8222-574C5739F104}" destId="{F4EA0186-EF15-462C-81F6-5F8E17F5AF25}" srcOrd="0" destOrd="0" presId="urn:microsoft.com/office/officeart/2005/8/layout/orgChart1"/>
    <dgm:cxn modelId="{046EEB77-9983-41F1-9691-87B08F9D043D}" type="presParOf" srcId="{F4EA0186-EF15-462C-81F6-5F8E17F5AF25}" destId="{DD04B8BE-60D5-4A74-AD7F-70C202E3C8F6}" srcOrd="0" destOrd="0" presId="urn:microsoft.com/office/officeart/2005/8/layout/orgChart1"/>
    <dgm:cxn modelId="{83C373C7-3B4F-4A47-ABD0-130B5E0767E6}" type="presParOf" srcId="{F4EA0186-EF15-462C-81F6-5F8E17F5AF25}" destId="{0BDC96B3-3BFD-447D-9A3A-99371D6BB163}" srcOrd="1" destOrd="0" presId="urn:microsoft.com/office/officeart/2005/8/layout/orgChart1"/>
    <dgm:cxn modelId="{69B797D7-6296-441D-9FAE-44E15EC5F964}" type="presParOf" srcId="{2D2FF246-41A8-4DA7-8222-574C5739F104}" destId="{03FD2A29-2B2F-4B94-A448-B5DE125AFA34}" srcOrd="1" destOrd="0" presId="urn:microsoft.com/office/officeart/2005/8/layout/orgChart1"/>
    <dgm:cxn modelId="{BA178C4A-53D7-4D0C-805D-2E32D65D6A5E}" type="presParOf" srcId="{03FD2A29-2B2F-4B94-A448-B5DE125AFA34}" destId="{E4AA2E74-1E12-4C17-82AB-A099BF0D5F4A}" srcOrd="0" destOrd="0" presId="urn:microsoft.com/office/officeart/2005/8/layout/orgChart1"/>
    <dgm:cxn modelId="{D9B5BD8B-8B25-4FDD-A866-5B4D5F5CA5D1}" type="presParOf" srcId="{03FD2A29-2B2F-4B94-A448-B5DE125AFA34}" destId="{104E94BD-57DE-4262-A363-B0CD97B5EABA}" srcOrd="1" destOrd="0" presId="urn:microsoft.com/office/officeart/2005/8/layout/orgChart1"/>
    <dgm:cxn modelId="{2A97FEE5-8C04-4E27-9BD7-FC4C30B3BEE6}" type="presParOf" srcId="{104E94BD-57DE-4262-A363-B0CD97B5EABA}" destId="{189829C1-7934-4A7B-8314-311B43B9488A}" srcOrd="0" destOrd="0" presId="urn:microsoft.com/office/officeart/2005/8/layout/orgChart1"/>
    <dgm:cxn modelId="{866B8788-69F4-4045-A14A-51BA32299F8D}" type="presParOf" srcId="{189829C1-7934-4A7B-8314-311B43B9488A}" destId="{4B403542-CD33-4FF9-AECD-DA493B9486C6}" srcOrd="0" destOrd="0" presId="urn:microsoft.com/office/officeart/2005/8/layout/orgChart1"/>
    <dgm:cxn modelId="{E7A8B81F-82D0-4D63-88DD-7034A50EF2CF}" type="presParOf" srcId="{189829C1-7934-4A7B-8314-311B43B9488A}" destId="{77F89E96-0BA2-455F-AA85-B3644BE699DD}" srcOrd="1" destOrd="0" presId="urn:microsoft.com/office/officeart/2005/8/layout/orgChart1"/>
    <dgm:cxn modelId="{8E3BD3D7-4197-4657-BCC3-17ED64DC3C29}" type="presParOf" srcId="{104E94BD-57DE-4262-A363-B0CD97B5EABA}" destId="{40F71CA2-2DED-44C4-9702-36D3E9BFBF8C}" srcOrd="1" destOrd="0" presId="urn:microsoft.com/office/officeart/2005/8/layout/orgChart1"/>
    <dgm:cxn modelId="{EDEEF032-AC9F-4C75-8270-B48B30C6DC90}" type="presParOf" srcId="{104E94BD-57DE-4262-A363-B0CD97B5EABA}" destId="{DD549BE9-B1C9-4182-981C-A492D2983581}" srcOrd="2" destOrd="0" presId="urn:microsoft.com/office/officeart/2005/8/layout/orgChart1"/>
    <dgm:cxn modelId="{DB7008AB-6472-439A-A726-41172708B5F7}" type="presParOf" srcId="{2D2FF246-41A8-4DA7-8222-574C5739F104}" destId="{78938D25-BA17-43D9-A183-4EB7B91CD599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1D46F9D0-393F-4811-94A5-BCD13225D5AE}" type="presParOf" srcId="{E6CFA08A-7145-470C-A659-6A725D85622B}" destId="{5FE1E1A9-D3F0-437E-B2D3-0DEAB5A745E9}" srcOrd="4" destOrd="0" presId="urn:microsoft.com/office/officeart/2005/8/layout/orgChart1"/>
    <dgm:cxn modelId="{C0A792CE-C48C-4346-8A20-72483330FFF3}" type="presParOf" srcId="{E6CFA08A-7145-470C-A659-6A725D85622B}" destId="{C6E7727A-D1C4-4F85-92A9-05A0DC33C7B0}" srcOrd="5" destOrd="0" presId="urn:microsoft.com/office/officeart/2005/8/layout/orgChart1"/>
    <dgm:cxn modelId="{848E0DB5-D463-4C76-A7AF-B99047828D26}" type="presParOf" srcId="{C6E7727A-D1C4-4F85-92A9-05A0DC33C7B0}" destId="{263D4559-2DCC-4EFF-B810-E34E356CE553}" srcOrd="0" destOrd="0" presId="urn:microsoft.com/office/officeart/2005/8/layout/orgChart1"/>
    <dgm:cxn modelId="{BA8AC6BB-7934-4055-92DF-DF4D861E2EEB}" type="presParOf" srcId="{263D4559-2DCC-4EFF-B810-E34E356CE553}" destId="{435477FB-F2EE-46B0-8DEB-FBFA50948880}" srcOrd="0" destOrd="0" presId="urn:microsoft.com/office/officeart/2005/8/layout/orgChart1"/>
    <dgm:cxn modelId="{B0E8E0AA-E3DB-41ED-B30E-26C7DE808100}" type="presParOf" srcId="{263D4559-2DCC-4EFF-B810-E34E356CE553}" destId="{85FC35AD-47A9-488F-ABBF-D1BB2EC03F1B}" srcOrd="1" destOrd="0" presId="urn:microsoft.com/office/officeart/2005/8/layout/orgChart1"/>
    <dgm:cxn modelId="{DAB66A40-E6E3-4976-91C9-0E36DB1DB8A5}" type="presParOf" srcId="{C6E7727A-D1C4-4F85-92A9-05A0DC33C7B0}" destId="{3208A051-2C14-4371-8797-F4E44696D14F}" srcOrd="1" destOrd="0" presId="urn:microsoft.com/office/officeart/2005/8/layout/orgChart1"/>
    <dgm:cxn modelId="{E415EA3A-4044-47A0-AD8F-E246EED4B96F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Vehicular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Ayudantes Generales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Infracciones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Turno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Administrativos(as)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ES" sz="1200" dirty="0">
            <a:solidFill>
              <a:schemeClr val="tx1"/>
            </a:solidFill>
          </a:endParaRPr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1446DD-FDB4-4BF1-AE64-F3DEC6135A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Telefonista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577C5B-54CF-4218-9B8E-37A499A021AC}" type="par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C27901-F337-407C-A9A2-6E23FDE23CCC}" type="sib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8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87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12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2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2" custScaleX="108526" custScaleY="162490" custLinFactNeighborX="-5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2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C8D9C977-4C61-45E6-8B8B-FD2656EEC8A1}" type="pres">
      <dgm:prSet presAssocID="{FA577C5B-54CF-4218-9B8E-37A499A021A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2508428-64AD-4FF1-A070-237C3D74755C}" type="pres">
      <dgm:prSet presAssocID="{0F1446DD-FDB4-4BF1-AE64-F3DEC6135AD9}" presName="hierRoot2" presStyleCnt="0">
        <dgm:presLayoutVars>
          <dgm:hierBranch val="init"/>
        </dgm:presLayoutVars>
      </dgm:prSet>
      <dgm:spPr/>
    </dgm:pt>
    <dgm:pt modelId="{BB5BE1E7-8A04-44F2-B3F3-259CC448BABE}" type="pres">
      <dgm:prSet presAssocID="{0F1446DD-FDB4-4BF1-AE64-F3DEC6135AD9}" presName="rootComposite" presStyleCnt="0"/>
      <dgm:spPr/>
    </dgm:pt>
    <dgm:pt modelId="{83C8473F-7947-469A-8BD8-E08ABA2CC636}" type="pres">
      <dgm:prSet presAssocID="{0F1446DD-FDB4-4BF1-AE64-F3DEC6135AD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F41A4-C5AD-4F8D-9F75-853F6613EDCF}" type="pres">
      <dgm:prSet presAssocID="{0F1446DD-FDB4-4BF1-AE64-F3DEC6135AD9}" presName="rootConnector" presStyleLbl="node4" presStyleIdx="1" presStyleCnt="2"/>
      <dgm:spPr/>
      <dgm:t>
        <a:bodyPr/>
        <a:lstStyle/>
        <a:p>
          <a:endParaRPr lang="es-ES"/>
        </a:p>
      </dgm:t>
    </dgm:pt>
    <dgm:pt modelId="{91B1100E-ED19-43D6-B845-4404757A8CA6}" type="pres">
      <dgm:prSet presAssocID="{0F1446DD-FDB4-4BF1-AE64-F3DEC6135AD9}" presName="hierChild4" presStyleCnt="0"/>
      <dgm:spPr/>
    </dgm:pt>
    <dgm:pt modelId="{DC285841-4DB2-4629-ABD2-D24614D13E5D}" type="pres">
      <dgm:prSet presAssocID="{0F1446DD-FDB4-4BF1-AE64-F3DEC6135AD9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3CDDF44-A936-4797-AFB0-7BDA79A6C27A}" type="presOf" srcId="{0F1446DD-FDB4-4BF1-AE64-F3DEC6135AD9}" destId="{9A2F41A4-C5AD-4F8D-9F75-853F6613EDCF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C199302-452B-450D-B9A5-5D53661DDDEB}" type="presOf" srcId="{0F1446DD-FDB4-4BF1-AE64-F3DEC6135AD9}" destId="{83C8473F-7947-469A-8BD8-E08ABA2CC636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AC68911A-3655-4B34-A077-1DCCCBB6A15B}" type="presOf" srcId="{FA577C5B-54CF-4218-9B8E-37A499A021AC}" destId="{C8D9C977-4C61-45E6-8B8B-FD2656EEC8A1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E3B19641-3974-49EF-9909-19D48B2EE555}" srcId="{513ABDC6-58B7-417A-A67E-740021A77F2B}" destId="{0F1446DD-FDB4-4BF1-AE64-F3DEC6135AD9}" srcOrd="1" destOrd="0" parTransId="{FA577C5B-54CF-4218-9B8E-37A499A021AC}" sibTransId="{25C27901-F337-407C-A9A2-6E23FDE23CC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B9CFB9E-6A77-421F-AC32-FFC9555C928F}" type="presParOf" srcId="{27771CD2-2E56-4B03-A7B5-367C062ACBC1}" destId="{C8D9C977-4C61-45E6-8B8B-FD2656EEC8A1}" srcOrd="2" destOrd="0" presId="urn:microsoft.com/office/officeart/2005/8/layout/orgChart1"/>
    <dgm:cxn modelId="{6BF7AA05-0E7E-46B3-8CE7-A082D96A9C88}" type="presParOf" srcId="{27771CD2-2E56-4B03-A7B5-367C062ACBC1}" destId="{82508428-64AD-4FF1-A070-237C3D74755C}" srcOrd="3" destOrd="0" presId="urn:microsoft.com/office/officeart/2005/8/layout/orgChart1"/>
    <dgm:cxn modelId="{9E4A444D-D9B4-4654-94C0-FD42DF3D2ADC}" type="presParOf" srcId="{82508428-64AD-4FF1-A070-237C3D74755C}" destId="{BB5BE1E7-8A04-44F2-B3F3-259CC448BABE}" srcOrd="0" destOrd="0" presId="urn:microsoft.com/office/officeart/2005/8/layout/orgChart1"/>
    <dgm:cxn modelId="{9FE5C8B7-042A-4F5C-86B5-D1A76875BAA3}" type="presParOf" srcId="{BB5BE1E7-8A04-44F2-B3F3-259CC448BABE}" destId="{83C8473F-7947-469A-8BD8-E08ABA2CC636}" srcOrd="0" destOrd="0" presId="urn:microsoft.com/office/officeart/2005/8/layout/orgChart1"/>
    <dgm:cxn modelId="{A5D8C2C5-6323-4F13-925B-CDF86E683C58}" type="presParOf" srcId="{BB5BE1E7-8A04-44F2-B3F3-259CC448BABE}" destId="{9A2F41A4-C5AD-4F8D-9F75-853F6613EDCF}" srcOrd="1" destOrd="0" presId="urn:microsoft.com/office/officeart/2005/8/layout/orgChart1"/>
    <dgm:cxn modelId="{12DA10B8-4EBA-403B-8CFC-EE2ACEFA3114}" type="presParOf" srcId="{82508428-64AD-4FF1-A070-237C3D74755C}" destId="{91B1100E-ED19-43D6-B845-4404757A8CA6}" srcOrd="1" destOrd="0" presId="urn:microsoft.com/office/officeart/2005/8/layout/orgChart1"/>
    <dgm:cxn modelId="{5AFE26A6-1ED1-4C43-97A8-424DED1E8217}" type="presParOf" srcId="{82508428-64AD-4FF1-A070-237C3D74755C}" destId="{DC285841-4DB2-4629-ABD2-D24614D13E5D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Área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</a:t>
          </a:r>
          <a:r>
            <a:rPr lang="es-MX" altLang="es-MX" sz="1200" dirty="0" smtClean="0">
              <a:solidFill>
                <a:schemeClr val="tx1"/>
              </a:solidFill>
            </a:rPr>
            <a:t>)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Administrativo(a)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</a:rPr>
            <a:t>de Auxilio Vial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Operador(a</a:t>
          </a:r>
          <a:r>
            <a:rPr lang="es-MX" altLang="es-MX" sz="1200" dirty="0" smtClean="0">
              <a:solidFill>
                <a:schemeClr val="tx1"/>
              </a:solidFill>
            </a:rPr>
            <a:t>) Conmutador 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Mecánicos(as</a:t>
          </a:r>
          <a:r>
            <a:rPr lang="es-MX" altLang="es-MX" sz="1200" dirty="0" smtClean="0">
              <a:solidFill>
                <a:schemeClr val="tx1"/>
              </a:solidFill>
            </a:rPr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Mecánicos(as)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Viales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57165" custScaleY="277647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</a:t>
          </a:r>
          <a:r>
            <a:rPr lang="es-MX" sz="1200" dirty="0" smtClean="0">
              <a:solidFill>
                <a:schemeClr val="tx1"/>
              </a:solidFill>
            </a:rPr>
            <a:t>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Grupos de Apoyo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dirty="0" smtClean="0">
              <a:solidFill>
                <a:schemeClr val="tx1"/>
              </a:solidFill>
            </a:rPr>
            <a:t> </a:t>
          </a:r>
          <a:r>
            <a:rPr lang="fr-FR" altLang="es-MX" sz="1200" dirty="0" err="1" smtClean="0">
              <a:solidFill>
                <a:schemeClr val="tx1"/>
              </a:solidFill>
            </a:rPr>
            <a:t>Motociclista</a:t>
          </a:r>
          <a:endParaRPr lang="fr-FR" altLang="es-MX" sz="1200" dirty="0" smtClean="0">
            <a:solidFill>
              <a:schemeClr val="tx1"/>
            </a:solidFill>
          </a:endParaRPr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5CC80CCA-93D4-4ACF-B64F-DA961D8CBCF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665F5B8F-89E3-4374-8FCE-3C9CD0428949}" type="parTrans" cxnId="{CE354B67-AC58-4CE2-85B3-A79834575DFB}">
      <dgm:prSet/>
      <dgm:spPr/>
      <dgm:t>
        <a:bodyPr/>
        <a:lstStyle/>
        <a:p>
          <a:endParaRPr lang="es-ES" sz="1200"/>
        </a:p>
      </dgm:t>
    </dgm:pt>
    <dgm:pt modelId="{814E0394-50B0-40DA-AAE1-5B5E83841FAB}" type="sibTrans" cxnId="{CE354B67-AC58-4CE2-85B3-A79834575D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8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8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8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8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8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3" custScaleX="146801" custScaleY="109052" custLinFactNeighborX="-13631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8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3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  <dgm:pt modelId="{F4E24130-B5F4-4146-AC22-BA2B9859ABA5}" type="pres">
      <dgm:prSet presAssocID="{665F5B8F-89E3-4374-8FCE-3C9CD042894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AFC1BB1-70E6-4E1A-8771-B3A41F01BA77}" type="pres">
      <dgm:prSet presAssocID="{5CC80CCA-93D4-4ACF-B64F-DA961D8CBCF1}" presName="hierRoot3" presStyleCnt="0">
        <dgm:presLayoutVars>
          <dgm:hierBranch val="init"/>
        </dgm:presLayoutVars>
      </dgm:prSet>
      <dgm:spPr/>
    </dgm:pt>
    <dgm:pt modelId="{C2770AC6-D908-4331-B492-F7D49C4D4183}" type="pres">
      <dgm:prSet presAssocID="{5CC80CCA-93D4-4ACF-B64F-DA961D8CBCF1}" presName="rootComposite3" presStyleCnt="0"/>
      <dgm:spPr/>
    </dgm:pt>
    <dgm:pt modelId="{DF619DDE-E8E9-4DB4-8473-68B0DA9346C9}" type="pres">
      <dgm:prSet presAssocID="{5CC80CCA-93D4-4ACF-B64F-DA961D8CBCF1}" presName="rootText3" presStyleLbl="asst1" presStyleIdx="2" presStyleCnt="3" custScaleX="146801" custScaleY="109052" custLinFactNeighborX="-13698" custLinFactNeighborY="-6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3D418-A04F-4D27-9D6D-B048E1F39834}" type="pres">
      <dgm:prSet presAssocID="{5CC80CCA-93D4-4ACF-B64F-DA961D8CBCF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84750425-B04E-4633-8745-E89552EAEB24}" type="pres">
      <dgm:prSet presAssocID="{5CC80CCA-93D4-4ACF-B64F-DA961D8CBCF1}" presName="hierChild6" presStyleCnt="0"/>
      <dgm:spPr/>
    </dgm:pt>
    <dgm:pt modelId="{F81335F0-39F4-4F20-AD58-C142F0D83F3D}" type="pres">
      <dgm:prSet presAssocID="{5CC80CCA-93D4-4ACF-B64F-DA961D8CBCF1}" presName="hierChild7" presStyleCnt="0"/>
      <dgm:spPr/>
    </dgm:pt>
  </dgm:ptLst>
  <dgm:cxnLst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186D8D72-D71C-4EE9-BB88-6F40749E415E}" type="presOf" srcId="{665F5B8F-89E3-4374-8FCE-3C9CD0428949}" destId="{F4E24130-B5F4-4146-AC22-BA2B9859ABA5}" srcOrd="0" destOrd="0" presId="urn:microsoft.com/office/officeart/2005/8/layout/orgChart1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74536451-AE83-4DD6-853F-52F976BBC2FE}" type="presOf" srcId="{5CC80CCA-93D4-4ACF-B64F-DA961D8CBCF1}" destId="{2643D418-A04F-4D27-9D6D-B048E1F39834}" srcOrd="1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CE354B67-AC58-4CE2-85B3-A79834575DFB}" srcId="{9DEA55C1-E59C-4B5B-90DC-1D0B54C2B20C}" destId="{5CC80CCA-93D4-4ACF-B64F-DA961D8CBCF1}" srcOrd="7" destOrd="0" parTransId="{665F5B8F-89E3-4374-8FCE-3C9CD0428949}" sibTransId="{814E0394-50B0-40DA-AAE1-5B5E83841FAB}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03F92AE-E375-4970-833A-F62BE6087ED1}" type="presOf" srcId="{5CC80CCA-93D4-4ACF-B64F-DA961D8CBCF1}" destId="{DF619DDE-E8E9-4DB4-8473-68B0DA9346C9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  <dgm:cxn modelId="{98E03AFD-6474-4D2D-B7A6-B12CD48185B1}" type="presParOf" srcId="{E6CFA08A-7145-470C-A659-6A725D85622B}" destId="{F4E24130-B5F4-4146-AC22-BA2B9859ABA5}" srcOrd="4" destOrd="0" presId="urn:microsoft.com/office/officeart/2005/8/layout/orgChart1"/>
    <dgm:cxn modelId="{EA80F978-E554-46F7-93FD-3F8B7C824E7C}" type="presParOf" srcId="{E6CFA08A-7145-470C-A659-6A725D85622B}" destId="{4AFC1BB1-70E6-4E1A-8771-B3A41F01BA77}" srcOrd="5" destOrd="0" presId="urn:microsoft.com/office/officeart/2005/8/layout/orgChart1"/>
    <dgm:cxn modelId="{4212A97F-F55D-4DC4-AFC8-8ACB0AD2598F}" type="presParOf" srcId="{4AFC1BB1-70E6-4E1A-8771-B3A41F01BA77}" destId="{C2770AC6-D908-4331-B492-F7D49C4D4183}" srcOrd="0" destOrd="0" presId="urn:microsoft.com/office/officeart/2005/8/layout/orgChart1"/>
    <dgm:cxn modelId="{33163144-2701-4EC3-A6F4-B7F5D2ADAD8C}" type="presParOf" srcId="{C2770AC6-D908-4331-B492-F7D49C4D4183}" destId="{DF619DDE-E8E9-4DB4-8473-68B0DA9346C9}" srcOrd="0" destOrd="0" presId="urn:microsoft.com/office/officeart/2005/8/layout/orgChart1"/>
    <dgm:cxn modelId="{5EBE5949-B253-45F6-8D2A-EF4949D48838}" type="presParOf" srcId="{C2770AC6-D908-4331-B492-F7D49C4D4183}" destId="{2643D418-A04F-4D27-9D6D-B048E1F39834}" srcOrd="1" destOrd="0" presId="urn:microsoft.com/office/officeart/2005/8/layout/orgChart1"/>
    <dgm:cxn modelId="{B3FA4661-17DB-44ED-96FB-39E9EF9BD367}" type="presParOf" srcId="{4AFC1BB1-70E6-4E1A-8771-B3A41F01BA77}" destId="{84750425-B04E-4633-8745-E89552EAEB24}" srcOrd="1" destOrd="0" presId="urn:microsoft.com/office/officeart/2005/8/layout/orgChart1"/>
    <dgm:cxn modelId="{124EC615-0C09-4BF6-BD00-B76297BC90F7}" type="presParOf" srcId="{4AFC1BB1-70E6-4E1A-8771-B3A41F01BA77}" destId="{F81335F0-39F4-4F20-AD58-C142F0D83F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Médicos(as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81E1E16-1C4F-4904-B841-8A0C38F08330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2ACA0B49-447C-49D5-96A8-8E9024329F08}" type="par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B45D4F3-EECC-4944-87B8-7DB7CABA051C}" type="sib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003E90-5AEF-4CA8-A9F9-CA405092D367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Módulo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573BFFB-7C51-4A46-99CE-0C59D9D7F6CC}" type="par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BF16D86-44A6-403D-B232-29D7FAF2F3E1}" type="sib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BD0C678-26C1-4B96-9B0D-28DB1A91451B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AB03D1AF-4955-4952-907A-E8BF80BF81E4}" type="parTrans" cxnId="{C0BFA081-0BD0-4463-836A-2E490416867E}">
      <dgm:prSet/>
      <dgm:spPr/>
      <dgm:t>
        <a:bodyPr/>
        <a:lstStyle/>
        <a:p>
          <a:endParaRPr lang="es-ES" sz="1200"/>
        </a:p>
      </dgm:t>
    </dgm:pt>
    <dgm:pt modelId="{574AB64C-9CFD-4BF0-B590-25DB6987407E}" type="sibTrans" cxnId="{C0BFA081-0BD0-4463-836A-2E490416867E}">
      <dgm:prSet/>
      <dgm:spPr/>
      <dgm:t>
        <a:bodyPr/>
        <a:lstStyle/>
        <a:p>
          <a:endParaRPr lang="es-ES" sz="1200"/>
        </a:p>
      </dgm:t>
    </dgm:pt>
    <dgm:pt modelId="{DB8AFEEA-C3EB-45AE-BD0C-31331637A7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F8038B1-AE38-4E99-9229-BA885FFCA52F}" type="parTrans" cxnId="{485AD929-6518-4648-8948-C1FADFB37393}">
      <dgm:prSet/>
      <dgm:spPr/>
      <dgm:t>
        <a:bodyPr/>
        <a:lstStyle/>
        <a:p>
          <a:endParaRPr lang="es-ES" sz="1200"/>
        </a:p>
      </dgm:t>
    </dgm:pt>
    <dgm:pt modelId="{B027E4D7-22B6-4ECF-869A-6BD62EFED294}" type="sibTrans" cxnId="{485AD929-6518-4648-8948-C1FADFB37393}">
      <dgm:prSet/>
      <dgm:spPr/>
      <dgm:t>
        <a:bodyPr/>
        <a:lstStyle/>
        <a:p>
          <a:endParaRPr lang="es-ES" sz="1200"/>
        </a:p>
      </dgm:t>
    </dgm:pt>
    <dgm:pt modelId="{54B20555-646E-4D7E-AF93-B61230ECE6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dirty="0" smtClean="0">
              <a:solidFill>
                <a:schemeClr val="tx1"/>
              </a:solidFill>
            </a:rPr>
            <a:t>D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84792F7-5EDE-41CB-B5B8-672E2E473242}" type="parTrans" cxnId="{1DF2FD49-5FF5-4168-AD01-797DDCDFE200}">
      <dgm:prSet/>
      <dgm:spPr/>
      <dgm:t>
        <a:bodyPr/>
        <a:lstStyle/>
        <a:p>
          <a:endParaRPr lang="es-ES" sz="1200"/>
        </a:p>
      </dgm:t>
    </dgm:pt>
    <dgm:pt modelId="{52FE0A20-74B3-4B04-B062-F2848A06A18F}" type="sibTrans" cxnId="{1DF2FD49-5FF5-4168-AD01-797DDCDFE200}">
      <dgm:prSet/>
      <dgm:spPr/>
      <dgm:t>
        <a:bodyPr/>
        <a:lstStyle/>
        <a:p>
          <a:endParaRPr lang="es-ES" sz="1200"/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62184" custScaleY="12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1" custScaleX="162184" custScaleY="12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7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53518" custScaleY="205655" custLinFactNeighborX="-17204" custLinFactNeighborY="-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14A97B53-8E42-4D5A-8CF1-B45A8267C8E1}" type="pres">
      <dgm:prSet presAssocID="{4F8038B1-AE38-4E99-9229-BA885FFCA52F}" presName="Name35" presStyleLbl="parChTrans1D3" presStyleIdx="1" presStyleCnt="7"/>
      <dgm:spPr/>
      <dgm:t>
        <a:bodyPr/>
        <a:lstStyle/>
        <a:p>
          <a:endParaRPr lang="es-ES"/>
        </a:p>
      </dgm:t>
    </dgm:pt>
    <dgm:pt modelId="{2F65E00A-763F-4E0D-A57B-9FD233220AE9}" type="pres">
      <dgm:prSet presAssocID="{DB8AFEEA-C3EB-45AE-BD0C-31331637A7CC}" presName="hierRoot2" presStyleCnt="0">
        <dgm:presLayoutVars>
          <dgm:hierBranch/>
        </dgm:presLayoutVars>
      </dgm:prSet>
      <dgm:spPr/>
    </dgm:pt>
    <dgm:pt modelId="{7641797E-E474-438A-BE18-69F77C597075}" type="pres">
      <dgm:prSet presAssocID="{DB8AFEEA-C3EB-45AE-BD0C-31331637A7CC}" presName="rootComposite" presStyleCnt="0"/>
      <dgm:spPr/>
    </dgm:pt>
    <dgm:pt modelId="{1DADDD1F-95E5-4B7D-BC71-5A164E7B8E01}" type="pres">
      <dgm:prSet presAssocID="{DB8AFEEA-C3EB-45AE-BD0C-31331637A7CC}" presName="rootText" presStyleLbl="node3" presStyleIdx="1" presStyleCnt="4" custScaleX="117649" custScaleY="127613" custLinFactNeighborX="-4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5BAA25-18E9-42DB-A440-C2D23F3353C4}" type="pres">
      <dgm:prSet presAssocID="{DB8AFEEA-C3EB-45AE-BD0C-31331637A7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D5E39680-1011-435E-93A7-7C042BA6B432}" type="pres">
      <dgm:prSet presAssocID="{DB8AFEEA-C3EB-45AE-BD0C-31331637A7CC}" presName="hierChild4" presStyleCnt="0"/>
      <dgm:spPr/>
    </dgm:pt>
    <dgm:pt modelId="{170BB971-240B-4EA0-B83E-68AF7EF45CF4}" type="pres">
      <dgm:prSet presAssocID="{DB8AFEEA-C3EB-45AE-BD0C-31331637A7CC}" presName="hierChild5" presStyleCnt="0"/>
      <dgm:spPr/>
    </dgm:pt>
    <dgm:pt modelId="{2B50E6D1-09F4-45FA-AFCE-55DAE9B84D5A}" type="pres">
      <dgm:prSet presAssocID="{D84792F7-5EDE-41CB-B5B8-672E2E473242}" presName="Name35" presStyleLbl="parChTrans1D3" presStyleIdx="2" presStyleCnt="7"/>
      <dgm:spPr/>
      <dgm:t>
        <a:bodyPr/>
        <a:lstStyle/>
        <a:p>
          <a:endParaRPr lang="es-ES"/>
        </a:p>
      </dgm:t>
    </dgm:pt>
    <dgm:pt modelId="{629DA9DC-C1E1-423E-A171-021A0BDC00A9}" type="pres">
      <dgm:prSet presAssocID="{54B20555-646E-4D7E-AF93-B61230ECE6A1}" presName="hierRoot2" presStyleCnt="0">
        <dgm:presLayoutVars>
          <dgm:hierBranch/>
        </dgm:presLayoutVars>
      </dgm:prSet>
      <dgm:spPr/>
    </dgm:pt>
    <dgm:pt modelId="{7146E829-2957-4712-900C-0941B6FAB701}" type="pres">
      <dgm:prSet presAssocID="{54B20555-646E-4D7E-AF93-B61230ECE6A1}" presName="rootComposite" presStyleCnt="0"/>
      <dgm:spPr/>
    </dgm:pt>
    <dgm:pt modelId="{51617A31-7A0A-4520-95CB-6B68FD38B7B5}" type="pres">
      <dgm:prSet presAssocID="{54B20555-646E-4D7E-AF93-B61230ECE6A1}" presName="rootText" presStyleLbl="node3" presStyleIdx="2" presStyleCnt="4" custScaleX="117649" custScaleY="127613" custLinFactNeighborX="8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A2E11-7EBB-4CC1-894C-44826D0952C7}" type="pres">
      <dgm:prSet presAssocID="{54B20555-646E-4D7E-AF93-B61230ECE6A1}" presName="rootConnector" presStyleLbl="node3" presStyleIdx="2" presStyleCnt="4"/>
      <dgm:spPr/>
      <dgm:t>
        <a:bodyPr/>
        <a:lstStyle/>
        <a:p>
          <a:endParaRPr lang="es-ES"/>
        </a:p>
      </dgm:t>
    </dgm:pt>
    <dgm:pt modelId="{E7DC3843-ABD1-4C39-A033-749A0B2D4C8A}" type="pres">
      <dgm:prSet presAssocID="{54B20555-646E-4D7E-AF93-B61230ECE6A1}" presName="hierChild4" presStyleCnt="0"/>
      <dgm:spPr/>
    </dgm:pt>
    <dgm:pt modelId="{23200E3C-11F0-41EC-AC6C-EEE604AB8168}" type="pres">
      <dgm:prSet presAssocID="{54B20555-646E-4D7E-AF93-B61230ECE6A1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3" presStyleCnt="7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3" presStyleCnt="4" custScaleX="117649" custScaleY="127613" custLinFactNeighborX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3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09D1D8EB-E8C3-43CD-B56C-6B695D717341}" type="pres">
      <dgm:prSet presAssocID="{2ACA0B49-447C-49D5-96A8-8E9024329F08}" presName="Name111" presStyleLbl="parChTrans1D3" presStyleIdx="4" presStyleCnt="7"/>
      <dgm:spPr/>
      <dgm:t>
        <a:bodyPr/>
        <a:lstStyle/>
        <a:p>
          <a:endParaRPr lang="es-MX"/>
        </a:p>
      </dgm:t>
    </dgm:pt>
    <dgm:pt modelId="{47AD2F17-F5B4-4788-9EAC-C5BA55D616DD}" type="pres">
      <dgm:prSet presAssocID="{481E1E16-1C4F-4904-B841-8A0C38F08330}" presName="hierRoot3" presStyleCnt="0">
        <dgm:presLayoutVars>
          <dgm:hierBranch val="init"/>
        </dgm:presLayoutVars>
      </dgm:prSet>
      <dgm:spPr/>
    </dgm:pt>
    <dgm:pt modelId="{1BFD2293-F6D0-44CF-AC90-DD029F178693}" type="pres">
      <dgm:prSet presAssocID="{481E1E16-1C4F-4904-B841-8A0C38F08330}" presName="rootComposite3" presStyleCnt="0"/>
      <dgm:spPr/>
    </dgm:pt>
    <dgm:pt modelId="{83056999-E25B-4749-B388-6700BE043AE2}" type="pres">
      <dgm:prSet presAssocID="{481E1E16-1C4F-4904-B841-8A0C38F08330}" presName="rootText3" presStyleLbl="asst2" presStyleIdx="0" presStyleCnt="3" custScaleX="127613" custScaleY="120324" custLinFactNeighborX="-23597" custLinFactNeighborY="-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91416-32FE-47F0-81B0-73D225F1A345}" type="pres">
      <dgm:prSet presAssocID="{481E1E16-1C4F-4904-B841-8A0C38F08330}" presName="rootConnector3" presStyleLbl="asst2" presStyleIdx="0" presStyleCnt="3"/>
      <dgm:spPr/>
      <dgm:t>
        <a:bodyPr/>
        <a:lstStyle/>
        <a:p>
          <a:endParaRPr lang="es-ES"/>
        </a:p>
      </dgm:t>
    </dgm:pt>
    <dgm:pt modelId="{B32D12FD-C967-4AAE-9F6B-700307C9EDE2}" type="pres">
      <dgm:prSet presAssocID="{481E1E16-1C4F-4904-B841-8A0C38F08330}" presName="hierChild6" presStyleCnt="0"/>
      <dgm:spPr/>
    </dgm:pt>
    <dgm:pt modelId="{8FE6FA7B-3D61-43E0-933B-FA46145EC177}" type="pres">
      <dgm:prSet presAssocID="{481E1E16-1C4F-4904-B841-8A0C38F08330}" presName="hierChild7" presStyleCnt="0"/>
      <dgm:spPr/>
    </dgm:pt>
    <dgm:pt modelId="{CB68EB79-D495-41F6-960A-6EFE324F574B}" type="pres">
      <dgm:prSet presAssocID="{AB03D1AF-4955-4952-907A-E8BF80BF81E4}" presName="Name111" presStyleLbl="parChTrans1D3" presStyleIdx="5" presStyleCnt="7"/>
      <dgm:spPr/>
      <dgm:t>
        <a:bodyPr/>
        <a:lstStyle/>
        <a:p>
          <a:endParaRPr lang="es-ES"/>
        </a:p>
      </dgm:t>
    </dgm:pt>
    <dgm:pt modelId="{E2C99853-A755-4FB6-9B2E-A29E2DAB7B9F}" type="pres">
      <dgm:prSet presAssocID="{5BD0C678-26C1-4B96-9B0D-28DB1A91451B}" presName="hierRoot3" presStyleCnt="0">
        <dgm:presLayoutVars>
          <dgm:hierBranch val="init"/>
        </dgm:presLayoutVars>
      </dgm:prSet>
      <dgm:spPr/>
    </dgm:pt>
    <dgm:pt modelId="{4289D1CA-2F26-4FB3-B37F-58756885638B}" type="pres">
      <dgm:prSet presAssocID="{5BD0C678-26C1-4B96-9B0D-28DB1A91451B}" presName="rootComposite3" presStyleCnt="0"/>
      <dgm:spPr/>
    </dgm:pt>
    <dgm:pt modelId="{2F3E4E81-D817-4889-B317-10EF0B5BE4F5}" type="pres">
      <dgm:prSet presAssocID="{5BD0C678-26C1-4B96-9B0D-28DB1A91451B}" presName="rootText3" presStyleLbl="asst2" presStyleIdx="1" presStyleCnt="3" custScaleX="127613" custScaleY="120324" custLinFactNeighborX="33143" custLinFactNeighborY="-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1377E-878A-4450-AF7F-6F5908C0B49B}" type="pres">
      <dgm:prSet presAssocID="{5BD0C678-26C1-4B96-9B0D-28DB1A91451B}" presName="rootConnector3" presStyleLbl="asst2" presStyleIdx="1" presStyleCnt="3"/>
      <dgm:spPr/>
      <dgm:t>
        <a:bodyPr/>
        <a:lstStyle/>
        <a:p>
          <a:endParaRPr lang="es-ES"/>
        </a:p>
      </dgm:t>
    </dgm:pt>
    <dgm:pt modelId="{0FD0FC16-66A4-496A-935B-C3010E28AC9F}" type="pres">
      <dgm:prSet presAssocID="{5BD0C678-26C1-4B96-9B0D-28DB1A91451B}" presName="hierChild6" presStyleCnt="0"/>
      <dgm:spPr/>
    </dgm:pt>
    <dgm:pt modelId="{4326D875-D1EE-4A16-9589-EA1440105969}" type="pres">
      <dgm:prSet presAssocID="{5BD0C678-26C1-4B96-9B0D-28DB1A91451B}" presName="hierChild7" presStyleCnt="0"/>
      <dgm:spPr/>
    </dgm:pt>
    <dgm:pt modelId="{C71F5589-0A9A-4619-A7CF-3CEE5DC591E8}" type="pres">
      <dgm:prSet presAssocID="{C573BFFB-7C51-4A46-99CE-0C59D9D7F6CC}" presName="Name111" presStyleLbl="parChTrans1D3" presStyleIdx="6" presStyleCnt="7"/>
      <dgm:spPr/>
      <dgm:t>
        <a:bodyPr/>
        <a:lstStyle/>
        <a:p>
          <a:endParaRPr lang="es-MX"/>
        </a:p>
      </dgm:t>
    </dgm:pt>
    <dgm:pt modelId="{799C3427-0FC4-4F0C-9CDF-234594A82DD3}" type="pres">
      <dgm:prSet presAssocID="{D6003E90-5AEF-4CA8-A9F9-CA405092D367}" presName="hierRoot3" presStyleCnt="0">
        <dgm:presLayoutVars>
          <dgm:hierBranch val="init"/>
        </dgm:presLayoutVars>
      </dgm:prSet>
      <dgm:spPr/>
    </dgm:pt>
    <dgm:pt modelId="{53368BBA-8960-4A80-9E8C-095763C23969}" type="pres">
      <dgm:prSet presAssocID="{D6003E90-5AEF-4CA8-A9F9-CA405092D367}" presName="rootComposite3" presStyleCnt="0"/>
      <dgm:spPr/>
    </dgm:pt>
    <dgm:pt modelId="{7BC7ED9A-9A2F-415A-A43C-C9EE7B088D3D}" type="pres">
      <dgm:prSet presAssocID="{D6003E90-5AEF-4CA8-A9F9-CA405092D367}" presName="rootText3" presStyleLbl="asst2" presStyleIdx="2" presStyleCnt="3" custScaleX="127613" custScaleY="120324" custLinFactNeighborX="-24511" custLinFactNeighborY="-2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558E8-961F-43E0-8494-B904BFF2165B}" type="pres">
      <dgm:prSet presAssocID="{D6003E90-5AEF-4CA8-A9F9-CA405092D367}" presName="rootConnector3" presStyleLbl="asst2" presStyleIdx="2" presStyleCnt="3"/>
      <dgm:spPr/>
      <dgm:t>
        <a:bodyPr/>
        <a:lstStyle/>
        <a:p>
          <a:endParaRPr lang="es-ES"/>
        </a:p>
      </dgm:t>
    </dgm:pt>
    <dgm:pt modelId="{F9F9697C-0104-4ACA-9D48-448C274AEC77}" type="pres">
      <dgm:prSet presAssocID="{D6003E90-5AEF-4CA8-A9F9-CA405092D367}" presName="hierChild6" presStyleCnt="0"/>
      <dgm:spPr/>
    </dgm:pt>
    <dgm:pt modelId="{CFCF3957-E09E-47A3-8CC3-4D170AEB6127}" type="pres">
      <dgm:prSet presAssocID="{D6003E90-5AEF-4CA8-A9F9-CA405092D367}" presName="hierChild7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E770802D-98D6-4015-8CAC-B5DE8F13FA74}" type="presOf" srcId="{DB8AFEEA-C3EB-45AE-BD0C-31331637A7CC}" destId="{1DADDD1F-95E5-4B7D-BC71-5A164E7B8E01}" srcOrd="0" destOrd="0" presId="urn:microsoft.com/office/officeart/2005/8/layout/orgChart1"/>
    <dgm:cxn modelId="{0213D59A-F98A-4753-95E5-5F5301322004}" type="presOf" srcId="{54B20555-646E-4D7E-AF93-B61230ECE6A1}" destId="{5E8A2E11-7EBB-4CC1-894C-44826D0952C7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4F7C0976-DD70-49CF-91A3-08900FB92E19}" type="presOf" srcId="{EBF28800-DFF4-4DF1-98EF-348D577D4AE1}" destId="{C5B522BE-75A2-41D8-8A81-6F22CD8850AF}" srcOrd="0" destOrd="0" presId="urn:microsoft.com/office/officeart/2005/8/layout/orgChart1"/>
    <dgm:cxn modelId="{78355812-EF3D-4681-A120-8712D33E3FB8}" type="presOf" srcId="{5BD0C678-26C1-4B96-9B0D-28DB1A91451B}" destId="{9E81377E-878A-4450-AF7F-6F5908C0B49B}" srcOrd="1" destOrd="0" presId="urn:microsoft.com/office/officeart/2005/8/layout/orgChart1"/>
    <dgm:cxn modelId="{2647F73D-3E76-4BED-98CE-0B466B3107DA}" type="presOf" srcId="{D84792F7-5EDE-41CB-B5B8-672E2E473242}" destId="{2B50E6D1-09F4-45FA-AFCE-55DAE9B84D5A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485AD929-6518-4648-8948-C1FADFB37393}" srcId="{8F9B962E-1A76-4DB3-8E18-81A971FBB424}" destId="{DB8AFEEA-C3EB-45AE-BD0C-31331637A7CC}" srcOrd="1" destOrd="0" parTransId="{4F8038B1-AE38-4E99-9229-BA885FFCA52F}" sibTransId="{B027E4D7-22B6-4ECF-869A-6BD62EFED294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A9B61B81-FA8D-46BF-936E-D742E07E3852}" srcId="{8F9B962E-1A76-4DB3-8E18-81A971FBB424}" destId="{D6003E90-5AEF-4CA8-A9F9-CA405092D367}" srcOrd="6" destOrd="0" parTransId="{C573BFFB-7C51-4A46-99CE-0C59D9D7F6CC}" sibTransId="{2BF16D86-44A6-403D-B232-29D7FAF2F3E1}"/>
    <dgm:cxn modelId="{97C3A39D-EDA4-4C06-9950-5EDB1AC524CA}" type="presOf" srcId="{D6003E90-5AEF-4CA8-A9F9-CA405092D367}" destId="{7BC7ED9A-9A2F-415A-A43C-C9EE7B088D3D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1DF2FD49-5FF5-4168-AD01-797DDCDFE200}" srcId="{8F9B962E-1A76-4DB3-8E18-81A971FBB424}" destId="{54B20555-646E-4D7E-AF93-B61230ECE6A1}" srcOrd="2" destOrd="0" parTransId="{D84792F7-5EDE-41CB-B5B8-672E2E473242}" sibTransId="{52FE0A20-74B3-4B04-B062-F2848A06A18F}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067FEE8D-563F-45D8-A9C2-06D49C40C88C}" type="presOf" srcId="{481E1E16-1C4F-4904-B841-8A0C38F08330}" destId="{83056999-E25B-4749-B388-6700BE043AE2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F623E209-7693-41AA-AAC8-AF932F3B3938}" type="presOf" srcId="{C573BFFB-7C51-4A46-99CE-0C59D9D7F6CC}" destId="{C71F5589-0A9A-4619-A7CF-3CEE5DC591E8}" srcOrd="0" destOrd="0" presId="urn:microsoft.com/office/officeart/2005/8/layout/orgChart1"/>
    <dgm:cxn modelId="{4F6EB211-2769-4188-AE01-735FAF3B0B54}" type="presOf" srcId="{4F8038B1-AE38-4E99-9229-BA885FFCA52F}" destId="{14A97B53-8E42-4D5A-8CF1-B45A8267C8E1}" srcOrd="0" destOrd="0" presId="urn:microsoft.com/office/officeart/2005/8/layout/orgChart1"/>
    <dgm:cxn modelId="{5595C47F-F9D9-4854-B5E0-0B554E2B2C3E}" type="presOf" srcId="{DB8AFEEA-C3EB-45AE-BD0C-31331637A7CC}" destId="{DA5BAA25-18E9-42DB-A440-C2D23F3353C4}" srcOrd="1" destOrd="0" presId="urn:microsoft.com/office/officeart/2005/8/layout/orgChart1"/>
    <dgm:cxn modelId="{8E243233-F933-41D0-96F9-CA42AA7B1EF0}" srcId="{8F9B962E-1A76-4DB3-8E18-81A971FBB424}" destId="{481E1E16-1C4F-4904-B841-8A0C38F08330}" srcOrd="4" destOrd="0" parTransId="{2ACA0B49-447C-49D5-96A8-8E9024329F08}" sibTransId="{DB45D4F3-EECC-4944-87B8-7DB7CABA051C}"/>
    <dgm:cxn modelId="{F8EFF1AB-A17D-4FD6-A782-5F1838E63F49}" srcId="{8F9B962E-1A76-4DB3-8E18-81A971FBB424}" destId="{B5ACDE88-EA94-4A71-ACC1-903A1277A77B}" srcOrd="3" destOrd="0" parTransId="{EBF28800-DFF4-4DF1-98EF-348D577D4AE1}" sibTransId="{86543FA6-6C4A-4F76-A93D-03B082BDF8C9}"/>
    <dgm:cxn modelId="{ABFBAB5F-6142-47CD-8FDD-A4DE94D8270A}" type="presOf" srcId="{D6003E90-5AEF-4CA8-A9F9-CA405092D367}" destId="{AE4558E8-961F-43E0-8494-B904BFF2165B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68B4A99-FF06-4AE2-9E52-54E27AD63CC3}" type="presOf" srcId="{481E1E16-1C4F-4904-B841-8A0C38F08330}" destId="{BCD91416-32FE-47F0-81B0-73D225F1A345}" srcOrd="1" destOrd="0" presId="urn:microsoft.com/office/officeart/2005/8/layout/orgChart1"/>
    <dgm:cxn modelId="{CEA381E9-3D4D-4E29-9B44-DFC46BF787AE}" type="presOf" srcId="{5BD0C678-26C1-4B96-9B0D-28DB1A91451B}" destId="{2F3E4E81-D817-4889-B317-10EF0B5BE4F5}" srcOrd="0" destOrd="0" presId="urn:microsoft.com/office/officeart/2005/8/layout/orgChart1"/>
    <dgm:cxn modelId="{114FC27F-5049-4E1C-808A-62EC79060083}" type="presOf" srcId="{2ACA0B49-447C-49D5-96A8-8E9024329F08}" destId="{09D1D8EB-E8C3-43CD-B56C-6B695D717341}" srcOrd="0" destOrd="0" presId="urn:microsoft.com/office/officeart/2005/8/layout/orgChart1"/>
    <dgm:cxn modelId="{D1A6D507-EEF5-4A4B-8549-BC31334E84CE}" type="presOf" srcId="{1F1AD0A3-D7C4-4B4E-80A7-E2621A72994E}" destId="{E3FA594D-1926-4458-8DA2-ABE278C20571}" srcOrd="0" destOrd="0" presId="urn:microsoft.com/office/officeart/2005/8/layout/orgChart1"/>
    <dgm:cxn modelId="{A829687A-48E3-4C01-86D8-3C1F4AB9593E}" type="presOf" srcId="{54B20555-646E-4D7E-AF93-B61230ECE6A1}" destId="{51617A31-7A0A-4520-95CB-6B68FD38B7B5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756F5AF4-097E-4798-9EC5-C688B05E5534}" type="presOf" srcId="{AB03D1AF-4955-4952-907A-E8BF80BF81E4}" destId="{CB68EB79-D495-41F6-960A-6EFE324F574B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0BFA081-0BD0-4463-836A-2E490416867E}" srcId="{8F9B962E-1A76-4DB3-8E18-81A971FBB424}" destId="{5BD0C678-26C1-4B96-9B0D-28DB1A91451B}" srcOrd="5" destOrd="0" parTransId="{AB03D1AF-4955-4952-907A-E8BF80BF81E4}" sibTransId="{574AB64C-9CFD-4BF0-B590-25DB6987407E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41B82BCF-E9DE-4703-B6F4-582A66ABF54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417E804F-EBBD-4E4E-A90B-91799679118A}" type="presParOf" srcId="{D70E8416-8634-45E9-A718-F442A9218CA9}" destId="{14A97B53-8E42-4D5A-8CF1-B45A8267C8E1}" srcOrd="2" destOrd="0" presId="urn:microsoft.com/office/officeart/2005/8/layout/orgChart1"/>
    <dgm:cxn modelId="{8D372669-7073-435D-82EE-E6EEAA0E260E}" type="presParOf" srcId="{D70E8416-8634-45E9-A718-F442A9218CA9}" destId="{2F65E00A-763F-4E0D-A57B-9FD233220AE9}" srcOrd="3" destOrd="0" presId="urn:microsoft.com/office/officeart/2005/8/layout/orgChart1"/>
    <dgm:cxn modelId="{0C0D5066-41F9-4259-AB81-3E308EF31378}" type="presParOf" srcId="{2F65E00A-763F-4E0D-A57B-9FD233220AE9}" destId="{7641797E-E474-438A-BE18-69F77C597075}" srcOrd="0" destOrd="0" presId="urn:microsoft.com/office/officeart/2005/8/layout/orgChart1"/>
    <dgm:cxn modelId="{257A2B69-EC5F-40B4-A339-9B8B6CC1CE4B}" type="presParOf" srcId="{7641797E-E474-438A-BE18-69F77C597075}" destId="{1DADDD1F-95E5-4B7D-BC71-5A164E7B8E01}" srcOrd="0" destOrd="0" presId="urn:microsoft.com/office/officeart/2005/8/layout/orgChart1"/>
    <dgm:cxn modelId="{A4AF59AF-8955-4D31-98A0-8CF160BACC5B}" type="presParOf" srcId="{7641797E-E474-438A-BE18-69F77C597075}" destId="{DA5BAA25-18E9-42DB-A440-C2D23F3353C4}" srcOrd="1" destOrd="0" presId="urn:microsoft.com/office/officeart/2005/8/layout/orgChart1"/>
    <dgm:cxn modelId="{24D75D44-13C3-4861-A21C-0DDA727B8F19}" type="presParOf" srcId="{2F65E00A-763F-4E0D-A57B-9FD233220AE9}" destId="{D5E39680-1011-435E-93A7-7C042BA6B432}" srcOrd="1" destOrd="0" presId="urn:microsoft.com/office/officeart/2005/8/layout/orgChart1"/>
    <dgm:cxn modelId="{E773AD6F-935A-4455-98D9-4A09B4C1E159}" type="presParOf" srcId="{2F65E00A-763F-4E0D-A57B-9FD233220AE9}" destId="{170BB971-240B-4EA0-B83E-68AF7EF45CF4}" srcOrd="2" destOrd="0" presId="urn:microsoft.com/office/officeart/2005/8/layout/orgChart1"/>
    <dgm:cxn modelId="{0E3EF101-48E4-4DED-9CE8-10DCAB06BBEA}" type="presParOf" srcId="{D70E8416-8634-45E9-A718-F442A9218CA9}" destId="{2B50E6D1-09F4-45FA-AFCE-55DAE9B84D5A}" srcOrd="4" destOrd="0" presId="urn:microsoft.com/office/officeart/2005/8/layout/orgChart1"/>
    <dgm:cxn modelId="{D26F9C6F-0DA0-445F-A3EC-344E39EAF47E}" type="presParOf" srcId="{D70E8416-8634-45E9-A718-F442A9218CA9}" destId="{629DA9DC-C1E1-423E-A171-021A0BDC00A9}" srcOrd="5" destOrd="0" presId="urn:microsoft.com/office/officeart/2005/8/layout/orgChart1"/>
    <dgm:cxn modelId="{207ED531-4B2C-4AE2-A43E-D5906585D9A2}" type="presParOf" srcId="{629DA9DC-C1E1-423E-A171-021A0BDC00A9}" destId="{7146E829-2957-4712-900C-0941B6FAB701}" srcOrd="0" destOrd="0" presId="urn:microsoft.com/office/officeart/2005/8/layout/orgChart1"/>
    <dgm:cxn modelId="{8634B074-0045-4AF1-BEEE-2DF37EF8566D}" type="presParOf" srcId="{7146E829-2957-4712-900C-0941B6FAB701}" destId="{51617A31-7A0A-4520-95CB-6B68FD38B7B5}" srcOrd="0" destOrd="0" presId="urn:microsoft.com/office/officeart/2005/8/layout/orgChart1"/>
    <dgm:cxn modelId="{FABCF55C-17A5-4A24-9A24-CF616EF6F881}" type="presParOf" srcId="{7146E829-2957-4712-900C-0941B6FAB701}" destId="{5E8A2E11-7EBB-4CC1-894C-44826D0952C7}" srcOrd="1" destOrd="0" presId="urn:microsoft.com/office/officeart/2005/8/layout/orgChart1"/>
    <dgm:cxn modelId="{61FA08F7-0C58-4963-97C4-3C49AC4563E9}" type="presParOf" srcId="{629DA9DC-C1E1-423E-A171-021A0BDC00A9}" destId="{E7DC3843-ABD1-4C39-A033-749A0B2D4C8A}" srcOrd="1" destOrd="0" presId="urn:microsoft.com/office/officeart/2005/8/layout/orgChart1"/>
    <dgm:cxn modelId="{9E5569AE-1E3B-4E52-9097-16D49E392F7D}" type="presParOf" srcId="{629DA9DC-C1E1-423E-A171-021A0BDC00A9}" destId="{23200E3C-11F0-41EC-AC6C-EEE604AB8168}" srcOrd="2" destOrd="0" presId="urn:microsoft.com/office/officeart/2005/8/layout/orgChart1"/>
    <dgm:cxn modelId="{AC17D0C2-ED91-44F8-958B-448025291D87}" type="presParOf" srcId="{D70E8416-8634-45E9-A718-F442A9218CA9}" destId="{C5B522BE-75A2-41D8-8A81-6F22CD8850AF}" srcOrd="6" destOrd="0" presId="urn:microsoft.com/office/officeart/2005/8/layout/orgChart1"/>
    <dgm:cxn modelId="{E08161C6-C427-4509-B946-A99D9F719D5B}" type="presParOf" srcId="{D70E8416-8634-45E9-A718-F442A9218CA9}" destId="{F84FB4AC-1442-403B-BB7D-8DE38F46ECD8}" srcOrd="7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737A2EEC-BE72-437D-AE25-405C09192E31}" type="presParOf" srcId="{0566D923-EB57-4818-8545-859FCB79545B}" destId="{09D1D8EB-E8C3-43CD-B56C-6B695D717341}" srcOrd="0" destOrd="0" presId="urn:microsoft.com/office/officeart/2005/8/layout/orgChart1"/>
    <dgm:cxn modelId="{3379761D-6375-4416-A890-D64BC72BA93D}" type="presParOf" srcId="{0566D923-EB57-4818-8545-859FCB79545B}" destId="{47AD2F17-F5B4-4788-9EAC-C5BA55D616DD}" srcOrd="1" destOrd="0" presId="urn:microsoft.com/office/officeart/2005/8/layout/orgChart1"/>
    <dgm:cxn modelId="{8CE8CB35-8473-48CF-BA53-487B6092E62C}" type="presParOf" srcId="{47AD2F17-F5B4-4788-9EAC-C5BA55D616DD}" destId="{1BFD2293-F6D0-44CF-AC90-DD029F178693}" srcOrd="0" destOrd="0" presId="urn:microsoft.com/office/officeart/2005/8/layout/orgChart1"/>
    <dgm:cxn modelId="{4EB27A4C-E840-4CFB-ABFA-62984A3340CA}" type="presParOf" srcId="{1BFD2293-F6D0-44CF-AC90-DD029F178693}" destId="{83056999-E25B-4749-B388-6700BE043AE2}" srcOrd="0" destOrd="0" presId="urn:microsoft.com/office/officeart/2005/8/layout/orgChart1"/>
    <dgm:cxn modelId="{F619EC26-624D-42D0-A307-650B26085129}" type="presParOf" srcId="{1BFD2293-F6D0-44CF-AC90-DD029F178693}" destId="{BCD91416-32FE-47F0-81B0-73D225F1A345}" srcOrd="1" destOrd="0" presId="urn:microsoft.com/office/officeart/2005/8/layout/orgChart1"/>
    <dgm:cxn modelId="{C6E9FE4D-8627-4638-9870-83F7BFB6B17A}" type="presParOf" srcId="{47AD2F17-F5B4-4788-9EAC-C5BA55D616DD}" destId="{B32D12FD-C967-4AAE-9F6B-700307C9EDE2}" srcOrd="1" destOrd="0" presId="urn:microsoft.com/office/officeart/2005/8/layout/orgChart1"/>
    <dgm:cxn modelId="{EB8114DF-3DBB-4A89-ADA5-C4F18C696825}" type="presParOf" srcId="{47AD2F17-F5B4-4788-9EAC-C5BA55D616DD}" destId="{8FE6FA7B-3D61-43E0-933B-FA46145EC177}" srcOrd="2" destOrd="0" presId="urn:microsoft.com/office/officeart/2005/8/layout/orgChart1"/>
    <dgm:cxn modelId="{DE43D559-37FE-47A6-8959-7ED8A320CF63}" type="presParOf" srcId="{0566D923-EB57-4818-8545-859FCB79545B}" destId="{CB68EB79-D495-41F6-960A-6EFE324F574B}" srcOrd="2" destOrd="0" presId="urn:microsoft.com/office/officeart/2005/8/layout/orgChart1"/>
    <dgm:cxn modelId="{B8CFA37F-08BE-48C5-B66F-9B0AC953BC2D}" type="presParOf" srcId="{0566D923-EB57-4818-8545-859FCB79545B}" destId="{E2C99853-A755-4FB6-9B2E-A29E2DAB7B9F}" srcOrd="3" destOrd="0" presId="urn:microsoft.com/office/officeart/2005/8/layout/orgChart1"/>
    <dgm:cxn modelId="{8DEF1E40-704C-4E18-9F9F-A410B305171F}" type="presParOf" srcId="{E2C99853-A755-4FB6-9B2E-A29E2DAB7B9F}" destId="{4289D1CA-2F26-4FB3-B37F-58756885638B}" srcOrd="0" destOrd="0" presId="urn:microsoft.com/office/officeart/2005/8/layout/orgChart1"/>
    <dgm:cxn modelId="{A65E8C8A-79F1-4683-88CB-F54730211A1F}" type="presParOf" srcId="{4289D1CA-2F26-4FB3-B37F-58756885638B}" destId="{2F3E4E81-D817-4889-B317-10EF0B5BE4F5}" srcOrd="0" destOrd="0" presId="urn:microsoft.com/office/officeart/2005/8/layout/orgChart1"/>
    <dgm:cxn modelId="{892AFD3E-A2F7-47C6-B5A7-22AAC1D635E1}" type="presParOf" srcId="{4289D1CA-2F26-4FB3-B37F-58756885638B}" destId="{9E81377E-878A-4450-AF7F-6F5908C0B49B}" srcOrd="1" destOrd="0" presId="urn:microsoft.com/office/officeart/2005/8/layout/orgChart1"/>
    <dgm:cxn modelId="{427D6E41-137C-4506-8392-BBE9A8E58C8F}" type="presParOf" srcId="{E2C99853-A755-4FB6-9B2E-A29E2DAB7B9F}" destId="{0FD0FC16-66A4-496A-935B-C3010E28AC9F}" srcOrd="1" destOrd="0" presId="urn:microsoft.com/office/officeart/2005/8/layout/orgChart1"/>
    <dgm:cxn modelId="{C54F4875-2525-4E03-861A-B770BA07A4BA}" type="presParOf" srcId="{E2C99853-A755-4FB6-9B2E-A29E2DAB7B9F}" destId="{4326D875-D1EE-4A16-9589-EA1440105969}" srcOrd="2" destOrd="0" presId="urn:microsoft.com/office/officeart/2005/8/layout/orgChart1"/>
    <dgm:cxn modelId="{064B25E8-0D0E-4F73-BF74-00366859C69F}" type="presParOf" srcId="{0566D923-EB57-4818-8545-859FCB79545B}" destId="{C71F5589-0A9A-4619-A7CF-3CEE5DC591E8}" srcOrd="4" destOrd="0" presId="urn:microsoft.com/office/officeart/2005/8/layout/orgChart1"/>
    <dgm:cxn modelId="{C23D2F7A-BE44-4FA1-9B2A-3544E402B928}" type="presParOf" srcId="{0566D923-EB57-4818-8545-859FCB79545B}" destId="{799C3427-0FC4-4F0C-9CDF-234594A82DD3}" srcOrd="5" destOrd="0" presId="urn:microsoft.com/office/officeart/2005/8/layout/orgChart1"/>
    <dgm:cxn modelId="{E5704FA9-365D-41CB-854D-8F7E5F9DCB58}" type="presParOf" srcId="{799C3427-0FC4-4F0C-9CDF-234594A82DD3}" destId="{53368BBA-8960-4A80-9E8C-095763C23969}" srcOrd="0" destOrd="0" presId="urn:microsoft.com/office/officeart/2005/8/layout/orgChart1"/>
    <dgm:cxn modelId="{DA2D05EB-B334-4BA9-8F0B-15BFD20ADE9D}" type="presParOf" srcId="{53368BBA-8960-4A80-9E8C-095763C23969}" destId="{7BC7ED9A-9A2F-415A-A43C-C9EE7B088D3D}" srcOrd="0" destOrd="0" presId="urn:microsoft.com/office/officeart/2005/8/layout/orgChart1"/>
    <dgm:cxn modelId="{F5063439-CFBA-4134-A242-4187F7C08BDB}" type="presParOf" srcId="{53368BBA-8960-4A80-9E8C-095763C23969}" destId="{AE4558E8-961F-43E0-8494-B904BFF2165B}" srcOrd="1" destOrd="0" presId="urn:microsoft.com/office/officeart/2005/8/layout/orgChart1"/>
    <dgm:cxn modelId="{BCFCFF84-552A-4712-99EC-08B0E93A579E}" type="presParOf" srcId="{799C3427-0FC4-4F0C-9CDF-234594A82DD3}" destId="{F9F9697C-0104-4ACA-9D48-448C274AEC77}" srcOrd="1" destOrd="0" presId="urn:microsoft.com/office/officeart/2005/8/layout/orgChart1"/>
    <dgm:cxn modelId="{FFF3B59F-7EE6-4A4C-8426-4F5DB6E23D8E}" type="presParOf" srcId="{799C3427-0FC4-4F0C-9CDF-234594A82DD3}" destId="{CFCF3957-E09E-47A3-8CC3-4D170AEB612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Peritajes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Accidentes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del Área de </a:t>
          </a:r>
          <a:r>
            <a:rPr lang="es-MX" altLang="es-MX" sz="1200" dirty="0" smtClean="0">
              <a:solidFill>
                <a:schemeClr val="tx1"/>
              </a:solidFill>
            </a:rPr>
            <a:t>Investigaciones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A416FDDB-075B-4108-B775-501BD37E53A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8960D3B1-7781-46D0-B9C1-6726EB5D4829}" type="parTrans" cxnId="{4964E6C2-F107-412A-A215-1B118126F2C5}">
      <dgm:prSet/>
      <dgm:spPr/>
      <dgm:t>
        <a:bodyPr/>
        <a:lstStyle/>
        <a:p>
          <a:endParaRPr lang="es-ES" sz="1200" b="0" dirty="0"/>
        </a:p>
      </dgm:t>
    </dgm:pt>
    <dgm:pt modelId="{AD216BC0-E869-4D8E-93C3-E2D8B5DE453F}" type="sibTrans" cxnId="{4964E6C2-F107-412A-A215-1B118126F2C5}">
      <dgm:prSet/>
      <dgm:spPr/>
      <dgm:t>
        <a:bodyPr/>
        <a:lstStyle/>
        <a:p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326ED9A-742C-459E-AFA6-3FE59E59F2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Asesor(a)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Vacante</a:t>
          </a:r>
        </a:p>
      </dgm:t>
    </dgm:pt>
    <dgm:pt modelId="{74411902-A428-487D-BDF3-80A5090238A0}" type="par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619E07A4-0A8D-4372-8899-62C9C10F71DB}" type="sib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CE8E931F-FA52-49DB-8E10-99DD10EE799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Analistas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04758279-0C2C-4619-B6B2-FAD1E2A4B2C3}" type="parTrans" cxnId="{7F008537-7A9F-4ADD-8AC6-1630D2248F6F}">
      <dgm:prSet/>
      <dgm:spPr/>
      <dgm:t>
        <a:bodyPr/>
        <a:lstStyle/>
        <a:p>
          <a:endParaRPr lang="es-ES" sz="1200" b="0"/>
        </a:p>
      </dgm:t>
    </dgm:pt>
    <dgm:pt modelId="{61D7E433-CF43-42F9-97E6-EAF50D2FB0FD}" type="sibTrans" cxnId="{7F008537-7A9F-4ADD-8AC6-1630D2248F6F}">
      <dgm:prSet/>
      <dgm:spPr/>
      <dgm:t>
        <a:bodyPr/>
        <a:lstStyle/>
        <a:p>
          <a:endParaRPr lang="es-ES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Jurídico(a)</a:t>
          </a: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58898" custScaleY="105230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5BA0AF2C-2DB2-4918-9495-6AD2EDFF053F}" type="pres">
      <dgm:prSet presAssocID="{1FE9B0C6-8EA9-46B5-B79F-B71EFE4EA82E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0" presStyleCnt="2" custScaleX="129196" custScaleY="1029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0" presStyleCnt="2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1" presStyleCnt="2" custScaleX="129196" custScaleY="102923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FB62C0DC-A125-4D22-8168-682A35A82690}" type="pres">
      <dgm:prSet presAssocID="{ED044282-9709-409C-A329-2B868569F6BC}" presName="Name35" presStyleLbl="parChTrans1D3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3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F592684-CBFE-4BDF-8EA0-3BD4D79BBE2C}" type="pres">
      <dgm:prSet presAssocID="{15D8348C-41C2-4A70-BC44-BE6B7E3AC350}" presName="Name35" presStyleLbl="parChTrans1D3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3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1127C134-B195-429B-BAB2-3E67C6087AE6}" type="pres">
      <dgm:prSet presAssocID="{04758279-0C2C-4619-B6B2-FAD1E2A4B2C3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20ACF42-22CC-42C6-A79F-1024F199C72A}" type="pres">
      <dgm:prSet presAssocID="{CE8E931F-FA52-49DB-8E10-99DD10EE799B}" presName="hierRoot2" presStyleCnt="0">
        <dgm:presLayoutVars>
          <dgm:hierBranch val="init"/>
        </dgm:presLayoutVars>
      </dgm:prSet>
      <dgm:spPr/>
    </dgm:pt>
    <dgm:pt modelId="{D9816D37-EB71-4ECC-A1FC-3CF7D2E5D554}" type="pres">
      <dgm:prSet presAssocID="{CE8E931F-FA52-49DB-8E10-99DD10EE799B}" presName="rootComposite" presStyleCnt="0"/>
      <dgm:spPr/>
    </dgm:pt>
    <dgm:pt modelId="{C16F961E-B6DA-4CB9-A868-1F8B08334610}" type="pres">
      <dgm:prSet presAssocID="{CE8E931F-FA52-49DB-8E10-99DD10EE799B}" presName="rootText" presStyleLbl="node3" presStyleIdx="2" presStyleCnt="3" custScaleX="116066" custScaleY="103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EA1C00-4927-43A9-A778-B3A4F0386F32}" type="pres">
      <dgm:prSet presAssocID="{CE8E931F-FA52-49DB-8E10-99DD10EE799B}" presName="rootConnector" presStyleLbl="node3" presStyleIdx="2" presStyleCnt="3"/>
      <dgm:spPr/>
      <dgm:t>
        <a:bodyPr/>
        <a:lstStyle/>
        <a:p>
          <a:endParaRPr lang="es-ES"/>
        </a:p>
      </dgm:t>
    </dgm:pt>
    <dgm:pt modelId="{1CC73017-F125-42DE-86E9-F82AD122E6C0}" type="pres">
      <dgm:prSet presAssocID="{CE8E931F-FA52-49DB-8E10-99DD10EE799B}" presName="hierChild4" presStyleCnt="0"/>
      <dgm:spPr/>
    </dgm:pt>
    <dgm:pt modelId="{3FF62B75-DCAE-4A16-997D-6F04EA28C5B6}" type="pres">
      <dgm:prSet presAssocID="{CE8E931F-FA52-49DB-8E10-99DD10EE799B}" presName="hierChild5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84DF7A88-09E1-4F4F-80D0-2433B2C21A86}" type="pres">
      <dgm:prSet presAssocID="{8AE406FF-1ED1-4934-A5B6-7874694C824A}" presName="Name111" presStyleLbl="parChTrans1D3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2" presStyleIdx="0" presStyleCnt="2" custScaleX="117717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D16472CA-23D0-4B3C-9877-BD7DB5F7EEE5}" type="pres">
      <dgm:prSet presAssocID="{8960D3B1-7781-46D0-B9C1-6726EB5D4829}" presName="Name111" presStyleLbl="parChTrans1D3" presStyleIdx="4" presStyleCnt="5"/>
      <dgm:spPr/>
      <dgm:t>
        <a:bodyPr/>
        <a:lstStyle/>
        <a:p>
          <a:endParaRPr lang="es-MX"/>
        </a:p>
      </dgm:t>
    </dgm:pt>
    <dgm:pt modelId="{F9531A70-215A-4747-B7B3-5ADBB974BF7C}" type="pres">
      <dgm:prSet presAssocID="{A416FDDB-075B-4108-B775-501BD37E53A0}" presName="hierRoot3" presStyleCnt="0">
        <dgm:presLayoutVars>
          <dgm:hierBranch val="init"/>
        </dgm:presLayoutVars>
      </dgm:prSet>
      <dgm:spPr/>
    </dgm:pt>
    <dgm:pt modelId="{9CCAC150-871A-4578-92C6-2F919A45DB19}" type="pres">
      <dgm:prSet presAssocID="{A416FDDB-075B-4108-B775-501BD37E53A0}" presName="rootComposite3" presStyleCnt="0"/>
      <dgm:spPr/>
    </dgm:pt>
    <dgm:pt modelId="{6FBA17E7-79A6-40BF-A0D1-17400AA784F9}" type="pres">
      <dgm:prSet presAssocID="{A416FDDB-075B-4108-B775-501BD37E53A0}" presName="rootText3" presStyleLbl="asst2" presStyleIdx="1" presStyleCnt="2" custScaleX="117717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8AC0E-368B-4DEA-9194-03ABB763E05C}" type="pres">
      <dgm:prSet presAssocID="{A416FDDB-075B-4108-B775-501BD37E53A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D2B2890E-BC69-46BB-8CC7-B7C9705AF492}" type="pres">
      <dgm:prSet presAssocID="{A416FDDB-075B-4108-B775-501BD37E53A0}" presName="hierChild6" presStyleCnt="0"/>
      <dgm:spPr/>
    </dgm:pt>
    <dgm:pt modelId="{82978B27-AA14-4033-ACDF-D80BFAECC814}" type="pres">
      <dgm:prSet presAssocID="{A416FDDB-075B-4108-B775-501BD37E53A0}" presName="hierChild7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FE810424-3ABB-41B3-9536-6CFEEB2523A6}" type="pres">
      <dgm:prSet presAssocID="{74411902-A428-487D-BDF3-80A5090238A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5A7AC24-F911-45EB-896F-B8EEAC4B14A7}" type="pres">
      <dgm:prSet presAssocID="{2326ED9A-742C-459E-AFA6-3FE59E59F2EA}" presName="hierRoot3" presStyleCnt="0">
        <dgm:presLayoutVars>
          <dgm:hierBranch val="init"/>
        </dgm:presLayoutVars>
      </dgm:prSet>
      <dgm:spPr/>
    </dgm:pt>
    <dgm:pt modelId="{DE94C74D-8150-4AF1-AE84-D165D0F00FFF}" type="pres">
      <dgm:prSet presAssocID="{2326ED9A-742C-459E-AFA6-3FE59E59F2EA}" presName="rootComposite3" presStyleCnt="0"/>
      <dgm:spPr/>
    </dgm:pt>
    <dgm:pt modelId="{DEB690D0-E02D-4025-B1AD-E790302CE9C7}" type="pres">
      <dgm:prSet presAssocID="{2326ED9A-742C-459E-AFA6-3FE59E59F2EA}" presName="rootText3" presStyleLbl="asst1" presStyleIdx="0" presStyleCnt="2" custScaleX="102913" custScaleY="105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C637E-D7E6-43FA-B8C9-3593220ED22D}" type="pres">
      <dgm:prSet presAssocID="{2326ED9A-742C-459E-AFA6-3FE59E59F2E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D3CF227-6BCC-4111-8CE5-301EBD2287C4}" type="pres">
      <dgm:prSet presAssocID="{2326ED9A-742C-459E-AFA6-3FE59E59F2EA}" presName="hierChild6" presStyleCnt="0"/>
      <dgm:spPr/>
    </dgm:pt>
    <dgm:pt modelId="{8F868885-D3E2-4489-82D0-ACEB2E5B7E43}" type="pres">
      <dgm:prSet presAssocID="{2326ED9A-742C-459E-AFA6-3FE59E59F2EA}" presName="hierChild7" presStyleCnt="0"/>
      <dgm:spPr/>
    </dgm:pt>
    <dgm:pt modelId="{7E47224E-A64A-429A-91FC-71E3B1651CC7}" type="pres">
      <dgm:prSet presAssocID="{EA4DF198-4946-4E6C-A6C6-58F5C379612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1" presStyleCnt="2" custScaleX="102913" custScaleY="105932" custLinFactNeighborX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4964E6C2-F107-412A-A215-1B118126F2C5}" srcId="{9DEA55C1-E59C-4B5B-90DC-1D0B54C2B20C}" destId="{A416FDDB-075B-4108-B775-501BD37E53A0}" srcOrd="4" destOrd="0" parTransId="{8960D3B1-7781-46D0-B9C1-6726EB5D4829}" sibTransId="{AD216BC0-E869-4D8E-93C3-E2D8B5DE453F}"/>
    <dgm:cxn modelId="{DA07964B-01C5-4031-BE4B-1070C12F955D}" type="presOf" srcId="{A416FDDB-075B-4108-B775-501BD37E53A0}" destId="{6FBA17E7-79A6-40BF-A0D1-17400AA784F9}" srcOrd="0" destOrd="0" presId="urn:microsoft.com/office/officeart/2005/8/layout/orgChart1"/>
    <dgm:cxn modelId="{C24DC65F-8BD8-4007-A170-F36B70577F6F}" srcId="{7D1C1E13-9232-4557-BF18-4BBE514AB07E}" destId="{000BBA9F-79FE-4CA1-B290-445A0B05CE7A}" srcOrd="3" destOrd="0" parTransId="{EA4DF198-4946-4E6C-A6C6-58F5C379612C}" sibTransId="{673ACA1B-1AC8-44CA-825E-4A2B8D1A8CAE}"/>
    <dgm:cxn modelId="{BC45B58C-0D3C-4FBB-BF93-FFE2D441CB91}" type="presOf" srcId="{2FAC7B00-AA1E-46C6-AD3D-CD78309B3A38}" destId="{9AB9A094-906C-4743-8046-C8CDC622642B}" srcOrd="0" destOrd="0" presId="urn:microsoft.com/office/officeart/2005/8/layout/orgChart1"/>
    <dgm:cxn modelId="{490D566D-B672-43A4-B9D6-BE9BD4793AF8}" type="presOf" srcId="{000BBA9F-79FE-4CA1-B290-445A0B05CE7A}" destId="{7A347B25-0258-473D-9FDB-927E0803C24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9F51C29-7C20-4E7F-866A-BED952BB4D2A}" type="presOf" srcId="{EA4DF198-4946-4E6C-A6C6-58F5C379612C}" destId="{7E47224E-A64A-429A-91FC-71E3B1651CC7}" srcOrd="0" destOrd="0" presId="urn:microsoft.com/office/officeart/2005/8/layout/orgChart1"/>
    <dgm:cxn modelId="{4C8C1776-097B-45C9-8459-0C095E0FAFED}" type="presOf" srcId="{12AE14D0-27D7-40F2-A1C2-C7F51F5026A7}" destId="{7C576A7F-97E5-41B2-A453-F3F548F4D3EA}" srcOrd="0" destOrd="0" presId="urn:microsoft.com/office/officeart/2005/8/layout/orgChart1"/>
    <dgm:cxn modelId="{A86B2E2D-44E7-4721-AE77-FF4A7444A1CE}" type="presOf" srcId="{41568039-9809-4B2B-BA51-64E0E23C2BBE}" destId="{D87ADB57-9DB4-476E-8E99-32492AEF6743}" srcOrd="1" destOrd="0" presId="urn:microsoft.com/office/officeart/2005/8/layout/orgChart1"/>
    <dgm:cxn modelId="{04F2596E-D83F-466D-8A6A-B43E852CD31C}" type="presOf" srcId="{41568039-9809-4B2B-BA51-64E0E23C2BBE}" destId="{19FBE8A8-D4BA-45D1-97CD-FF1210CD856F}" srcOrd="0" destOrd="0" presId="urn:microsoft.com/office/officeart/2005/8/layout/orgChart1"/>
    <dgm:cxn modelId="{3A08AEF6-5263-40AC-9F12-0B215C23C34D}" srcId="{7D1C1E13-9232-4557-BF18-4BBE514AB07E}" destId="{2326ED9A-742C-459E-AFA6-3FE59E59F2EA}" srcOrd="2" destOrd="0" parTransId="{74411902-A428-487D-BDF3-80A5090238A0}" sibTransId="{619E07A4-0A8D-4372-8899-62C9C10F71D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14261DA-A08C-4E11-A1C0-6F49CCFB8498}" type="presOf" srcId="{74411902-A428-487D-BDF3-80A5090238A0}" destId="{FE810424-3ABB-41B3-9536-6CFEEB2523A6}" srcOrd="0" destOrd="0" presId="urn:microsoft.com/office/officeart/2005/8/layout/orgChart1"/>
    <dgm:cxn modelId="{496D1E5C-02B3-4628-843B-E153EC565619}" type="presOf" srcId="{9DEA55C1-E59C-4B5B-90DC-1D0B54C2B20C}" destId="{74A3495A-9760-4B07-9B0A-DE4CCF551DEE}" srcOrd="0" destOrd="0" presId="urn:microsoft.com/office/officeart/2005/8/layout/orgChart1"/>
    <dgm:cxn modelId="{FFC6AD86-2511-4F34-8773-93547D339E56}" type="presOf" srcId="{2326ED9A-742C-459E-AFA6-3FE59E59F2EA}" destId="{142C637E-D7E6-43FA-B8C9-3593220ED22D}" srcOrd="1" destOrd="0" presId="urn:microsoft.com/office/officeart/2005/8/layout/orgChart1"/>
    <dgm:cxn modelId="{7F008537-7A9F-4ADD-8AC6-1630D2248F6F}" srcId="{9DEA55C1-E59C-4B5B-90DC-1D0B54C2B20C}" destId="{CE8E931F-FA52-49DB-8E10-99DD10EE799B}" srcOrd="2" destOrd="0" parTransId="{04758279-0C2C-4619-B6B2-FAD1E2A4B2C3}" sibTransId="{61D7E433-CF43-42F9-97E6-EAF50D2FB0FD}"/>
    <dgm:cxn modelId="{8AA8506F-FF50-4A23-850D-E3C6F9991860}" type="presOf" srcId="{2FAC7B00-AA1E-46C6-AD3D-CD78309B3A38}" destId="{E5B5366E-65E9-4C66-A0C1-54662C24FBE3}" srcOrd="1" destOrd="0" presId="urn:microsoft.com/office/officeart/2005/8/layout/orgChart1"/>
    <dgm:cxn modelId="{CB154754-D04B-46B8-8817-E52762004858}" type="presOf" srcId="{04758279-0C2C-4619-B6B2-FAD1E2A4B2C3}" destId="{1127C134-B195-429B-BAB2-3E67C6087AE6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F1C8B3BF-651C-4D32-93F1-621648A5E070}" type="presOf" srcId="{A416FDDB-075B-4108-B775-501BD37E53A0}" destId="{EC68AC0E-368B-4DEA-9194-03ABB763E05C}" srcOrd="1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F2EB64D3-A1E8-483E-8001-DC144269122E}" type="presOf" srcId="{2326ED9A-742C-459E-AFA6-3FE59E59F2EA}" destId="{DEB690D0-E02D-4025-B1AD-E790302CE9C7}" srcOrd="0" destOrd="0" presId="urn:microsoft.com/office/officeart/2005/8/layout/orgChart1"/>
    <dgm:cxn modelId="{B89ABE57-5542-42F1-851F-C274401E80BF}" type="presOf" srcId="{000BBA9F-79FE-4CA1-B290-445A0B05CE7A}" destId="{F7919E5D-2322-43A1-9A2A-15D4C63CC7E7}" srcOrd="1" destOrd="0" presId="urn:microsoft.com/office/officeart/2005/8/layout/orgChart1"/>
    <dgm:cxn modelId="{249329A8-F917-44DE-879B-81493D40AFAF}" srcId="{7D1C1E13-9232-4557-BF18-4BBE514AB07E}" destId="{9DEA55C1-E59C-4B5B-90DC-1D0B54C2B20C}" srcOrd="1" destOrd="0" parTransId="{DC431621-F922-42D7-987E-BC6EADD572A1}" sibTransId="{1C0576D0-2BD9-4D61-BC42-6FFE9C63440E}"/>
    <dgm:cxn modelId="{C20C992D-BF75-404B-9601-5A2485DBF79F}" type="presOf" srcId="{9DEA55C1-E59C-4B5B-90DC-1D0B54C2B20C}" destId="{C67B82BB-FA8A-47F4-9245-C21A6CE4A02E}" srcOrd="1" destOrd="0" presId="urn:microsoft.com/office/officeart/2005/8/layout/orgChart1"/>
    <dgm:cxn modelId="{F432B284-A78F-4D0C-939B-F0106E90747A}" srcId="{7D1C1E13-9232-4557-BF18-4BBE514AB07E}" destId="{2FAC7B00-AA1E-46C6-AD3D-CD78309B3A38}" srcOrd="0" destOrd="0" parTransId="{1FE9B0C6-8EA9-46B5-B79F-B71EFE4EA82E}" sibTransId="{37C5DCED-D0E1-4538-BF1A-E48108ED2E39}"/>
    <dgm:cxn modelId="{133FA858-BCF3-476D-8781-812D6AC290E7}" type="presOf" srcId="{8960D3B1-7781-46D0-B9C1-6726EB5D4829}" destId="{D16472CA-23D0-4B3C-9877-BD7DB5F7EEE5}" srcOrd="0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8109CC33-EDE0-4242-8619-85FDE103AC8C}" type="presOf" srcId="{15D8348C-41C2-4A70-BC44-BE6B7E3AC350}" destId="{BF592684-CBFE-4BDF-8EA0-3BD4D79BBE2C}" srcOrd="0" destOrd="0" presId="urn:microsoft.com/office/officeart/2005/8/layout/orgChart1"/>
    <dgm:cxn modelId="{CAC0E04C-6AF1-4754-B53A-9C3C2A71EA93}" type="presOf" srcId="{1FE9B0C6-8EA9-46B5-B79F-B71EFE4EA82E}" destId="{5BA0AF2C-2DB2-4918-9495-6AD2EDFF053F}" srcOrd="0" destOrd="0" presId="urn:microsoft.com/office/officeart/2005/8/layout/orgChart1"/>
    <dgm:cxn modelId="{E09CCA68-8C17-4034-BD8A-606C258DC4A1}" type="presOf" srcId="{CE8E931F-FA52-49DB-8E10-99DD10EE799B}" destId="{C16F961E-B6DA-4CB9-A868-1F8B08334610}" srcOrd="0" destOrd="0" presId="urn:microsoft.com/office/officeart/2005/8/layout/orgChart1"/>
    <dgm:cxn modelId="{FD42B93C-4A3F-4636-9AA4-9A2943896294}" type="presOf" srcId="{249E77FC-7B70-4B62-8A63-35C970666788}" destId="{2A54EBA9-5ADF-4115-A1E6-A8CF925559FD}" srcOrd="1" destOrd="0" presId="urn:microsoft.com/office/officeart/2005/8/layout/orgChart1"/>
    <dgm:cxn modelId="{606B40CA-CDAA-4CC0-9E9B-C65DC136E0F7}" type="presOf" srcId="{249E77FC-7B70-4B62-8A63-35C970666788}" destId="{D626C255-1536-4EB0-A4A3-D107C591C8D4}" srcOrd="0" destOrd="0" presId="urn:microsoft.com/office/officeart/2005/8/layout/orgChart1"/>
    <dgm:cxn modelId="{4865DC31-80AB-4678-98BA-7A14EE13016F}" type="presOf" srcId="{ED044282-9709-409C-A329-2B868569F6BC}" destId="{FB62C0DC-A125-4D22-8168-682A35A82690}" srcOrd="0" destOrd="0" presId="urn:microsoft.com/office/officeart/2005/8/layout/orgChart1"/>
    <dgm:cxn modelId="{8EF6BF26-E7C2-46BA-B44E-499178DC71DC}" srcId="{9DEA55C1-E59C-4B5B-90DC-1D0B54C2B20C}" destId="{249E77FC-7B70-4B62-8A63-35C970666788}" srcOrd="3" destOrd="0" parTransId="{8AE406FF-1ED1-4934-A5B6-7874694C824A}" sibTransId="{7DEB9F7D-2884-440C-9AAA-8C430E8966A0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EF66C6D8-2289-4F39-9C85-04CFD0C8BD25}" type="presOf" srcId="{12AE14D0-27D7-40F2-A1C2-C7F51F5026A7}" destId="{453053D7-D80D-4229-A709-DBF0F5DE8E49}" srcOrd="1" destOrd="0" presId="urn:microsoft.com/office/officeart/2005/8/layout/orgChart1"/>
    <dgm:cxn modelId="{F646C9A4-940C-4595-8ABC-CB0EFA2999E8}" type="presOf" srcId="{8AE406FF-1ED1-4934-A5B6-7874694C824A}" destId="{84DF7A88-09E1-4F4F-80D0-2433B2C21A86}" srcOrd="0" destOrd="0" presId="urn:microsoft.com/office/officeart/2005/8/layout/orgChart1"/>
    <dgm:cxn modelId="{EFCCA76A-400B-45D5-BBA5-AA1A350BBEAA}" type="presOf" srcId="{DC431621-F922-42D7-987E-BC6EADD572A1}" destId="{B3A1694A-E24F-4F56-A21C-DE3116BD31A3}" srcOrd="0" destOrd="0" presId="urn:microsoft.com/office/officeart/2005/8/layout/orgChart1"/>
    <dgm:cxn modelId="{13475BC5-5E0F-4CF2-AA90-9FD7A9EF44FE}" type="presOf" srcId="{CE8E931F-FA52-49DB-8E10-99DD10EE799B}" destId="{4AEA1C00-4927-43A9-A778-B3A4F0386F32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B6583DAF-5B02-417A-B542-F074642A410B}" type="presParOf" srcId="{02174221-57C7-4228-9B24-3FBA0B9EBD52}" destId="{5BA0AF2C-2DB2-4918-9495-6AD2EDFF053F}" srcOrd="0" destOrd="0" presId="urn:microsoft.com/office/officeart/2005/8/layout/orgChart1"/>
    <dgm:cxn modelId="{5B811F3F-4E1A-45B3-A3B4-FB1CE6A80FFF}" type="presParOf" srcId="{02174221-57C7-4228-9B24-3FBA0B9EBD52}" destId="{604B1F77-9B1C-4D88-B436-30077D751F8E}" srcOrd="1" destOrd="0" presId="urn:microsoft.com/office/officeart/2005/8/layout/orgChart1"/>
    <dgm:cxn modelId="{DA32114E-6B93-4C86-B18F-AF3E88C3A4E3}" type="presParOf" srcId="{604B1F77-9B1C-4D88-B436-30077D751F8E}" destId="{C2660C97-692D-4C11-A133-F11769FBB6A0}" srcOrd="0" destOrd="0" presId="urn:microsoft.com/office/officeart/2005/8/layout/orgChart1"/>
    <dgm:cxn modelId="{78824D4D-1425-4870-BC8D-C787894F77A9}" type="presParOf" srcId="{C2660C97-692D-4C11-A133-F11769FBB6A0}" destId="{9AB9A094-906C-4743-8046-C8CDC622642B}" srcOrd="0" destOrd="0" presId="urn:microsoft.com/office/officeart/2005/8/layout/orgChart1"/>
    <dgm:cxn modelId="{B272C7DE-6A2B-433B-99AF-CEF95FD32E1C}" type="presParOf" srcId="{C2660C97-692D-4C11-A133-F11769FBB6A0}" destId="{E5B5366E-65E9-4C66-A0C1-54662C24FBE3}" srcOrd="1" destOrd="0" presId="urn:microsoft.com/office/officeart/2005/8/layout/orgChart1"/>
    <dgm:cxn modelId="{12D13114-F72D-4A5D-9E5F-67E3C31CCA62}" type="presParOf" srcId="{604B1F77-9B1C-4D88-B436-30077D751F8E}" destId="{ADB094F2-300B-49A4-8413-F2BAAD664D00}" srcOrd="1" destOrd="0" presId="urn:microsoft.com/office/officeart/2005/8/layout/orgChart1"/>
    <dgm:cxn modelId="{FBE8B317-9987-40D6-B40A-B08A04063DD5}" type="presParOf" srcId="{604B1F77-9B1C-4D88-B436-30077D751F8E}" destId="{C7E77BC1-AEBC-4B5F-B811-50C8C51CCBF3}" srcOrd="2" destOrd="0" presId="urn:microsoft.com/office/officeart/2005/8/layout/orgChart1"/>
    <dgm:cxn modelId="{4420CD59-4993-47FF-A029-5491737556F6}" type="presParOf" srcId="{02174221-57C7-4228-9B24-3FBA0B9EBD52}" destId="{B3A1694A-E24F-4F56-A21C-DE3116BD31A3}" srcOrd="2" destOrd="0" presId="urn:microsoft.com/office/officeart/2005/8/layout/orgChart1"/>
    <dgm:cxn modelId="{CC09EC8B-1454-41B3-9B34-8AF1101231B8}" type="presParOf" srcId="{02174221-57C7-4228-9B24-3FBA0B9EBD52}" destId="{B429856D-3DA0-4FEF-BDF2-2B75790A24EF}" srcOrd="3" destOrd="0" presId="urn:microsoft.com/office/officeart/2005/8/layout/orgChart1"/>
    <dgm:cxn modelId="{B19ED596-EF94-49B3-92F8-5DB6ACD44F94}" type="presParOf" srcId="{B429856D-3DA0-4FEF-BDF2-2B75790A24EF}" destId="{D195F7B3-ACE9-414B-93E6-C968FD9C4A22}" srcOrd="0" destOrd="0" presId="urn:microsoft.com/office/officeart/2005/8/layout/orgChart1"/>
    <dgm:cxn modelId="{A46C75B6-9847-48F8-9CC5-FA9601AFC769}" type="presParOf" srcId="{D195F7B3-ACE9-414B-93E6-C968FD9C4A22}" destId="{74A3495A-9760-4B07-9B0A-DE4CCF551DEE}" srcOrd="0" destOrd="0" presId="urn:microsoft.com/office/officeart/2005/8/layout/orgChart1"/>
    <dgm:cxn modelId="{609F18BD-7FE6-4128-94D0-7C381CF6688C}" type="presParOf" srcId="{D195F7B3-ACE9-414B-93E6-C968FD9C4A22}" destId="{C67B82BB-FA8A-47F4-9245-C21A6CE4A02E}" srcOrd="1" destOrd="0" presId="urn:microsoft.com/office/officeart/2005/8/layout/orgChart1"/>
    <dgm:cxn modelId="{FBA8D987-B696-4A03-B26C-63C2B8728F1D}" type="presParOf" srcId="{B429856D-3DA0-4FEF-BDF2-2B75790A24EF}" destId="{9B8AA9CD-31F3-485E-8D67-2BD6D2EB29E9}" srcOrd="1" destOrd="0" presId="urn:microsoft.com/office/officeart/2005/8/layout/orgChart1"/>
    <dgm:cxn modelId="{F8F5DD14-1A19-44AB-B539-5CD1D4CAE5CF}" type="presParOf" srcId="{9B8AA9CD-31F3-485E-8D67-2BD6D2EB29E9}" destId="{FB62C0DC-A125-4D22-8168-682A35A82690}" srcOrd="0" destOrd="0" presId="urn:microsoft.com/office/officeart/2005/8/layout/orgChart1"/>
    <dgm:cxn modelId="{1B78A1A3-EC38-4817-8F2E-4590934FC711}" type="presParOf" srcId="{9B8AA9CD-31F3-485E-8D67-2BD6D2EB29E9}" destId="{1294F536-9FA0-46F5-98BA-18EE92504E46}" srcOrd="1" destOrd="0" presId="urn:microsoft.com/office/officeart/2005/8/layout/orgChart1"/>
    <dgm:cxn modelId="{A788A46D-1131-4F79-A874-9D438C41E132}" type="presParOf" srcId="{1294F536-9FA0-46F5-98BA-18EE92504E46}" destId="{914CB05A-8D64-4CEB-98C4-DA11CADF5EF5}" srcOrd="0" destOrd="0" presId="urn:microsoft.com/office/officeart/2005/8/layout/orgChart1"/>
    <dgm:cxn modelId="{29F65E5A-E9DD-4E7A-B8B7-89F8EC2E2721}" type="presParOf" srcId="{914CB05A-8D64-4CEB-98C4-DA11CADF5EF5}" destId="{19FBE8A8-D4BA-45D1-97CD-FF1210CD856F}" srcOrd="0" destOrd="0" presId="urn:microsoft.com/office/officeart/2005/8/layout/orgChart1"/>
    <dgm:cxn modelId="{580AA389-9A30-445C-AB0F-F52D2AB9E578}" type="presParOf" srcId="{914CB05A-8D64-4CEB-98C4-DA11CADF5EF5}" destId="{D87ADB57-9DB4-476E-8E99-32492AEF6743}" srcOrd="1" destOrd="0" presId="urn:microsoft.com/office/officeart/2005/8/layout/orgChart1"/>
    <dgm:cxn modelId="{0CD555DD-ABA4-4531-9590-3469FEF6A27C}" type="presParOf" srcId="{1294F536-9FA0-46F5-98BA-18EE92504E46}" destId="{DBDE0C42-B65A-4FF4-A1B6-4A7374870D94}" srcOrd="1" destOrd="0" presId="urn:microsoft.com/office/officeart/2005/8/layout/orgChart1"/>
    <dgm:cxn modelId="{EF67BABC-1A83-4897-B40F-7655A5CB4F78}" type="presParOf" srcId="{1294F536-9FA0-46F5-98BA-18EE92504E46}" destId="{05F5590B-53D8-4D19-A747-694F7E5C5F12}" srcOrd="2" destOrd="0" presId="urn:microsoft.com/office/officeart/2005/8/layout/orgChart1"/>
    <dgm:cxn modelId="{85426616-5BA9-4E5C-96F3-DF6EC808206C}" type="presParOf" srcId="{9B8AA9CD-31F3-485E-8D67-2BD6D2EB29E9}" destId="{BF592684-CBFE-4BDF-8EA0-3BD4D79BBE2C}" srcOrd="2" destOrd="0" presId="urn:microsoft.com/office/officeart/2005/8/layout/orgChart1"/>
    <dgm:cxn modelId="{D51A02DB-BFB4-4157-8229-A96809EC4B3C}" type="presParOf" srcId="{9B8AA9CD-31F3-485E-8D67-2BD6D2EB29E9}" destId="{C8500CB5-83C0-450B-AAE1-C892DE8C0FC1}" srcOrd="3" destOrd="0" presId="urn:microsoft.com/office/officeart/2005/8/layout/orgChart1"/>
    <dgm:cxn modelId="{7CD71A1B-2414-4824-B1EA-F42E7CBC6954}" type="presParOf" srcId="{C8500CB5-83C0-450B-AAE1-C892DE8C0FC1}" destId="{BA438CBC-95FD-4B6F-89FB-D1DBC09D14CB}" srcOrd="0" destOrd="0" presId="urn:microsoft.com/office/officeart/2005/8/layout/orgChart1"/>
    <dgm:cxn modelId="{5B258FC8-4828-4EDD-8051-96876E639934}" type="presParOf" srcId="{BA438CBC-95FD-4B6F-89FB-D1DBC09D14CB}" destId="{7C576A7F-97E5-41B2-A453-F3F548F4D3EA}" srcOrd="0" destOrd="0" presId="urn:microsoft.com/office/officeart/2005/8/layout/orgChart1"/>
    <dgm:cxn modelId="{1948BFB2-DAE7-4E76-B0B2-1A87FBFBB0E8}" type="presParOf" srcId="{BA438CBC-95FD-4B6F-89FB-D1DBC09D14CB}" destId="{453053D7-D80D-4229-A709-DBF0F5DE8E49}" srcOrd="1" destOrd="0" presId="urn:microsoft.com/office/officeart/2005/8/layout/orgChart1"/>
    <dgm:cxn modelId="{176D205B-3073-46F1-93D9-935EDB28DFCB}" type="presParOf" srcId="{C8500CB5-83C0-450B-AAE1-C892DE8C0FC1}" destId="{17BEF8F9-B316-4B27-BDDB-31B4D251E6B3}" srcOrd="1" destOrd="0" presId="urn:microsoft.com/office/officeart/2005/8/layout/orgChart1"/>
    <dgm:cxn modelId="{FA155BD6-E23E-4E01-9571-3A1323D9CB40}" type="presParOf" srcId="{C8500CB5-83C0-450B-AAE1-C892DE8C0FC1}" destId="{8C2D9F3F-AEE3-4DCD-9754-B40EEBBFF7B1}" srcOrd="2" destOrd="0" presId="urn:microsoft.com/office/officeart/2005/8/layout/orgChart1"/>
    <dgm:cxn modelId="{0795727E-EA01-4856-9C22-0A1FA91BA64E}" type="presParOf" srcId="{9B8AA9CD-31F3-485E-8D67-2BD6D2EB29E9}" destId="{1127C134-B195-429B-BAB2-3E67C6087AE6}" srcOrd="4" destOrd="0" presId="urn:microsoft.com/office/officeart/2005/8/layout/orgChart1"/>
    <dgm:cxn modelId="{5074E26F-4D0A-43AB-8A5F-A980D58D6577}" type="presParOf" srcId="{9B8AA9CD-31F3-485E-8D67-2BD6D2EB29E9}" destId="{620ACF42-22CC-42C6-A79F-1024F199C72A}" srcOrd="5" destOrd="0" presId="urn:microsoft.com/office/officeart/2005/8/layout/orgChart1"/>
    <dgm:cxn modelId="{1FD35484-08D9-4633-95F7-BA2DC600BF8F}" type="presParOf" srcId="{620ACF42-22CC-42C6-A79F-1024F199C72A}" destId="{D9816D37-EB71-4ECC-A1FC-3CF7D2E5D554}" srcOrd="0" destOrd="0" presId="urn:microsoft.com/office/officeart/2005/8/layout/orgChart1"/>
    <dgm:cxn modelId="{B46A72BC-83DB-4411-8419-CF56D2762094}" type="presParOf" srcId="{D9816D37-EB71-4ECC-A1FC-3CF7D2E5D554}" destId="{C16F961E-B6DA-4CB9-A868-1F8B08334610}" srcOrd="0" destOrd="0" presId="urn:microsoft.com/office/officeart/2005/8/layout/orgChart1"/>
    <dgm:cxn modelId="{ED64DAF7-E018-46FE-A1EA-5C30146F1EE9}" type="presParOf" srcId="{D9816D37-EB71-4ECC-A1FC-3CF7D2E5D554}" destId="{4AEA1C00-4927-43A9-A778-B3A4F0386F32}" srcOrd="1" destOrd="0" presId="urn:microsoft.com/office/officeart/2005/8/layout/orgChart1"/>
    <dgm:cxn modelId="{3683085A-5DF2-4557-A8F6-7B7E0275022B}" type="presParOf" srcId="{620ACF42-22CC-42C6-A79F-1024F199C72A}" destId="{1CC73017-F125-42DE-86E9-F82AD122E6C0}" srcOrd="1" destOrd="0" presId="urn:microsoft.com/office/officeart/2005/8/layout/orgChart1"/>
    <dgm:cxn modelId="{B76B617D-4B99-426A-95DB-5C502A4686B5}" type="presParOf" srcId="{620ACF42-22CC-42C6-A79F-1024F199C72A}" destId="{3FF62B75-DCAE-4A16-997D-6F04EA28C5B6}" srcOrd="2" destOrd="0" presId="urn:microsoft.com/office/officeart/2005/8/layout/orgChart1"/>
    <dgm:cxn modelId="{763DEA97-6D43-4868-91F4-83CDA5254726}" type="presParOf" srcId="{B429856D-3DA0-4FEF-BDF2-2B75790A24EF}" destId="{95739960-98A8-416E-8260-1CD70AAEBC9C}" srcOrd="2" destOrd="0" presId="urn:microsoft.com/office/officeart/2005/8/layout/orgChart1"/>
    <dgm:cxn modelId="{29874717-5860-4F0F-B85A-D4BFF736B2E0}" type="presParOf" srcId="{95739960-98A8-416E-8260-1CD70AAEBC9C}" destId="{84DF7A88-09E1-4F4F-80D0-2433B2C21A86}" srcOrd="0" destOrd="0" presId="urn:microsoft.com/office/officeart/2005/8/layout/orgChart1"/>
    <dgm:cxn modelId="{4DBD8330-D2CB-4491-B61F-0DFE29B344DB}" type="presParOf" srcId="{95739960-98A8-416E-8260-1CD70AAEBC9C}" destId="{A0A65379-BDF0-4104-A7F0-643E77F9388B}" srcOrd="1" destOrd="0" presId="urn:microsoft.com/office/officeart/2005/8/layout/orgChart1"/>
    <dgm:cxn modelId="{4E22B6E2-0202-4755-84FF-5F61AAF3D828}" type="presParOf" srcId="{A0A65379-BDF0-4104-A7F0-643E77F9388B}" destId="{3784CFC3-F2D9-488A-AE9C-C3568DA512EE}" srcOrd="0" destOrd="0" presId="urn:microsoft.com/office/officeart/2005/8/layout/orgChart1"/>
    <dgm:cxn modelId="{8E2DEB5A-B879-4B0A-8A92-0ED0ED7D9592}" type="presParOf" srcId="{3784CFC3-F2D9-488A-AE9C-C3568DA512EE}" destId="{D626C255-1536-4EB0-A4A3-D107C591C8D4}" srcOrd="0" destOrd="0" presId="urn:microsoft.com/office/officeart/2005/8/layout/orgChart1"/>
    <dgm:cxn modelId="{E9C426FE-0477-42F9-9A54-EA50377D3C25}" type="presParOf" srcId="{3784CFC3-F2D9-488A-AE9C-C3568DA512EE}" destId="{2A54EBA9-5ADF-4115-A1E6-A8CF925559FD}" srcOrd="1" destOrd="0" presId="urn:microsoft.com/office/officeart/2005/8/layout/orgChart1"/>
    <dgm:cxn modelId="{18BC56FB-F721-4941-9E63-1D49472E6DB5}" type="presParOf" srcId="{A0A65379-BDF0-4104-A7F0-643E77F9388B}" destId="{86C08062-08DC-4E99-8089-B9A6DB7B0CC3}" srcOrd="1" destOrd="0" presId="urn:microsoft.com/office/officeart/2005/8/layout/orgChart1"/>
    <dgm:cxn modelId="{83E890EE-B682-4F13-BE5D-09718391EBDB}" type="presParOf" srcId="{A0A65379-BDF0-4104-A7F0-643E77F9388B}" destId="{1D30BE1A-1909-4D61-8B81-19B28E740DFA}" srcOrd="2" destOrd="0" presId="urn:microsoft.com/office/officeart/2005/8/layout/orgChart1"/>
    <dgm:cxn modelId="{72B7F7CF-A39C-43CB-9BC7-02930013EE12}" type="presParOf" srcId="{95739960-98A8-416E-8260-1CD70AAEBC9C}" destId="{D16472CA-23D0-4B3C-9877-BD7DB5F7EEE5}" srcOrd="2" destOrd="0" presId="urn:microsoft.com/office/officeart/2005/8/layout/orgChart1"/>
    <dgm:cxn modelId="{E1F6B5E0-7F07-4A30-913B-11C602156F6D}" type="presParOf" srcId="{95739960-98A8-416E-8260-1CD70AAEBC9C}" destId="{F9531A70-215A-4747-B7B3-5ADBB974BF7C}" srcOrd="3" destOrd="0" presId="urn:microsoft.com/office/officeart/2005/8/layout/orgChart1"/>
    <dgm:cxn modelId="{B484BE13-FC14-4BC3-BEDC-E2AA1EADCD77}" type="presParOf" srcId="{F9531A70-215A-4747-B7B3-5ADBB974BF7C}" destId="{9CCAC150-871A-4578-92C6-2F919A45DB19}" srcOrd="0" destOrd="0" presId="urn:microsoft.com/office/officeart/2005/8/layout/orgChart1"/>
    <dgm:cxn modelId="{88E86DB3-82C0-47BC-A6A8-0A950F7B0A4F}" type="presParOf" srcId="{9CCAC150-871A-4578-92C6-2F919A45DB19}" destId="{6FBA17E7-79A6-40BF-A0D1-17400AA784F9}" srcOrd="0" destOrd="0" presId="urn:microsoft.com/office/officeart/2005/8/layout/orgChart1"/>
    <dgm:cxn modelId="{79EC1378-9948-4474-87C1-EA5606FE7FF8}" type="presParOf" srcId="{9CCAC150-871A-4578-92C6-2F919A45DB19}" destId="{EC68AC0E-368B-4DEA-9194-03ABB763E05C}" srcOrd="1" destOrd="0" presId="urn:microsoft.com/office/officeart/2005/8/layout/orgChart1"/>
    <dgm:cxn modelId="{6E07D556-2F06-48A5-B062-93689B6C3589}" type="presParOf" srcId="{F9531A70-215A-4747-B7B3-5ADBB974BF7C}" destId="{D2B2890E-BC69-46BB-8CC7-B7C9705AF492}" srcOrd="1" destOrd="0" presId="urn:microsoft.com/office/officeart/2005/8/layout/orgChart1"/>
    <dgm:cxn modelId="{2E266F90-A00E-45A1-A019-3AEEB69749E5}" type="presParOf" srcId="{F9531A70-215A-4747-B7B3-5ADBB974BF7C}" destId="{82978B27-AA14-4033-ACDF-D80BFAECC814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8C345929-FA29-49AA-B50F-399087ABB225}" type="presParOf" srcId="{D541720C-0861-4C6E-9215-E5768383CAD5}" destId="{FE810424-3ABB-41B3-9536-6CFEEB2523A6}" srcOrd="0" destOrd="0" presId="urn:microsoft.com/office/officeart/2005/8/layout/orgChart1"/>
    <dgm:cxn modelId="{0CAC4BFB-8F28-453A-807A-FF868BF9880A}" type="presParOf" srcId="{D541720C-0861-4C6E-9215-E5768383CAD5}" destId="{C5A7AC24-F911-45EB-896F-B8EEAC4B14A7}" srcOrd="1" destOrd="0" presId="urn:microsoft.com/office/officeart/2005/8/layout/orgChart1"/>
    <dgm:cxn modelId="{A390BE45-3903-437B-A3C3-0549B3D2C90D}" type="presParOf" srcId="{C5A7AC24-F911-45EB-896F-B8EEAC4B14A7}" destId="{DE94C74D-8150-4AF1-AE84-D165D0F00FFF}" srcOrd="0" destOrd="0" presId="urn:microsoft.com/office/officeart/2005/8/layout/orgChart1"/>
    <dgm:cxn modelId="{D7D11A2A-FE19-4264-87A5-FF1C4C5F2B20}" type="presParOf" srcId="{DE94C74D-8150-4AF1-AE84-D165D0F00FFF}" destId="{DEB690D0-E02D-4025-B1AD-E790302CE9C7}" srcOrd="0" destOrd="0" presId="urn:microsoft.com/office/officeart/2005/8/layout/orgChart1"/>
    <dgm:cxn modelId="{89F4EC58-6644-485F-A310-89DC8BF8D963}" type="presParOf" srcId="{DE94C74D-8150-4AF1-AE84-D165D0F00FFF}" destId="{142C637E-D7E6-43FA-B8C9-3593220ED22D}" srcOrd="1" destOrd="0" presId="urn:microsoft.com/office/officeart/2005/8/layout/orgChart1"/>
    <dgm:cxn modelId="{AC825097-A2B3-4E16-9380-932F6FE066CB}" type="presParOf" srcId="{C5A7AC24-F911-45EB-896F-B8EEAC4B14A7}" destId="{AD3CF227-6BCC-4111-8CE5-301EBD2287C4}" srcOrd="1" destOrd="0" presId="urn:microsoft.com/office/officeart/2005/8/layout/orgChart1"/>
    <dgm:cxn modelId="{7A2476A5-DA7D-49F5-9402-E4A37A628AB6}" type="presParOf" srcId="{C5A7AC24-F911-45EB-896F-B8EEAC4B14A7}" destId="{8F868885-D3E2-4489-82D0-ACEB2E5B7E43}" srcOrd="2" destOrd="0" presId="urn:microsoft.com/office/officeart/2005/8/layout/orgChart1"/>
    <dgm:cxn modelId="{F0F91580-7AB9-4EFA-ADEA-5D68B27A6084}" type="presParOf" srcId="{D541720C-0861-4C6E-9215-E5768383CAD5}" destId="{7E47224E-A64A-429A-91FC-71E3B1651CC7}" srcOrd="2" destOrd="0" presId="urn:microsoft.com/office/officeart/2005/8/layout/orgChart1"/>
    <dgm:cxn modelId="{ACB4D064-0944-4B78-A544-7BE19CD33B44}" type="presParOf" srcId="{D541720C-0861-4C6E-9215-E5768383CAD5}" destId="{81633D50-9A59-4059-B9F1-49FBD07A5126}" srcOrd="3" destOrd="0" presId="urn:microsoft.com/office/officeart/2005/8/layout/orgChart1"/>
    <dgm:cxn modelId="{B039FBBF-E4F4-4BBB-9D14-24CDFF62BBDB}" type="presParOf" srcId="{81633D50-9A59-4059-B9F1-49FBD07A5126}" destId="{3D74AA1C-6D23-4A61-910B-87FC84CF701D}" srcOrd="0" destOrd="0" presId="urn:microsoft.com/office/officeart/2005/8/layout/orgChart1"/>
    <dgm:cxn modelId="{79D74056-76F9-4481-8EF9-27D8F78FA8E5}" type="presParOf" srcId="{3D74AA1C-6D23-4A61-910B-87FC84CF701D}" destId="{7A347B25-0258-473D-9FDB-927E0803C243}" srcOrd="0" destOrd="0" presId="urn:microsoft.com/office/officeart/2005/8/layout/orgChart1"/>
    <dgm:cxn modelId="{304F4F59-D888-4A01-B99B-EE3C806D0CF3}" type="presParOf" srcId="{3D74AA1C-6D23-4A61-910B-87FC84CF701D}" destId="{F7919E5D-2322-43A1-9A2A-15D4C63CC7E7}" srcOrd="1" destOrd="0" presId="urn:microsoft.com/office/officeart/2005/8/layout/orgChart1"/>
    <dgm:cxn modelId="{F4FC1139-EF34-48BD-8D32-863ABADEDB4E}" type="presParOf" srcId="{81633D50-9A59-4059-B9F1-49FBD07A5126}" destId="{BE12DAF8-E859-4F89-BE7C-1F05751894DD}" srcOrd="1" destOrd="0" presId="urn:microsoft.com/office/officeart/2005/8/layout/orgChart1"/>
    <dgm:cxn modelId="{D5C8FAEF-CAD5-46A2-A95A-C0572BF2CD87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dirty="0" smtClean="0">
              <a:cs typeface="Arial" charset="0"/>
            </a:rPr>
            <a:t>Delito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Operativo(a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1D10ACB-7613-4595-969F-08F3C6A1F006}" type="pres">
      <dgm:prSet presAssocID="{DC1D225E-3F7C-46BE-A887-FDA64F2B32D7}" presName="rootComposite1" presStyleCnt="0"/>
      <dgm:spPr/>
      <dgm:t>
        <a:bodyPr/>
        <a:lstStyle/>
        <a:p>
          <a:endParaRPr lang="es-ES"/>
        </a:p>
      </dgm:t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  <dgm:t>
        <a:bodyPr/>
        <a:lstStyle/>
        <a:p>
          <a:endParaRPr lang="es-ES"/>
        </a:p>
      </dgm:t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87AD4F-823D-48D5-9326-31034509B04A}" type="pres">
      <dgm:prSet presAssocID="{BD36E703-F8EF-4252-9C17-24FDB2A4A56C}" presName="rootComposite" presStyleCnt="0"/>
      <dgm:spPr/>
      <dgm:t>
        <a:bodyPr/>
        <a:lstStyle/>
        <a:p>
          <a:endParaRPr lang="es-ES"/>
        </a:p>
      </dgm:t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  <dgm:t>
        <a:bodyPr/>
        <a:lstStyle/>
        <a:p>
          <a:endParaRPr lang="es-ES"/>
        </a:p>
      </dgm:t>
    </dgm:pt>
    <dgm:pt modelId="{78448ECC-C478-4112-B079-DA9D48B91E94}" type="pres">
      <dgm:prSet presAssocID="{BD36E703-F8EF-4252-9C17-24FDB2A4A56C}" presName="hierChild5" presStyleCnt="0"/>
      <dgm:spPr/>
      <dgm:t>
        <a:bodyPr/>
        <a:lstStyle/>
        <a:p>
          <a:endParaRPr lang="es-ES"/>
        </a:p>
      </dgm:t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C89F-0626-4D7F-B217-4C797360E08F}" type="pres">
      <dgm:prSet presAssocID="{A3C89CC2-3D68-4244-BEBD-D110F637CA25}" presName="rootComposite" presStyleCnt="0"/>
      <dgm:spPr/>
      <dgm:t>
        <a:bodyPr/>
        <a:lstStyle/>
        <a:p>
          <a:endParaRPr lang="es-ES"/>
        </a:p>
      </dgm:t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  <dgm:t>
        <a:bodyPr/>
        <a:lstStyle/>
        <a:p>
          <a:endParaRPr lang="es-ES"/>
        </a:p>
      </dgm:t>
    </dgm:pt>
    <dgm:pt modelId="{7A680E55-2585-4651-9CF1-35CFF819D94C}" type="pres">
      <dgm:prSet presAssocID="{A3C89CC2-3D68-4244-BEBD-D110F637CA25}" presName="hierChild5" presStyleCnt="0"/>
      <dgm:spPr/>
      <dgm:t>
        <a:bodyPr/>
        <a:lstStyle/>
        <a:p>
          <a:endParaRPr lang="es-ES"/>
        </a:p>
      </dgm:t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621F739-5E94-464C-820F-2322C1736B69}" type="pres">
      <dgm:prSet presAssocID="{955ED2FF-8981-403B-8245-F34226EB0B3D}" presName="rootComposite" presStyleCnt="0"/>
      <dgm:spPr/>
      <dgm:t>
        <a:bodyPr/>
        <a:lstStyle/>
        <a:p>
          <a:endParaRPr lang="es-ES"/>
        </a:p>
      </dgm:t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  <dgm:t>
        <a:bodyPr/>
        <a:lstStyle/>
        <a:p>
          <a:endParaRPr lang="es-ES"/>
        </a:p>
      </dgm:t>
    </dgm:pt>
    <dgm:pt modelId="{10B4721B-24FA-4A80-B0CF-85F5D89130A6}" type="pres">
      <dgm:prSet presAssocID="{955ED2FF-8981-403B-8245-F34226EB0B3D}" presName="hierChild5" presStyleCnt="0"/>
      <dgm:spPr/>
      <dgm:t>
        <a:bodyPr/>
        <a:lstStyle/>
        <a:p>
          <a:endParaRPr lang="es-ES"/>
        </a:p>
      </dgm:t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DA2EF9-8679-4AF8-BF08-1B2A7EC2955B}" type="pres">
      <dgm:prSet presAssocID="{D6CA15FC-744A-4B09-BCDD-AC29203C4A91}" presName="rootComposite" presStyleCnt="0"/>
      <dgm:spPr/>
      <dgm:t>
        <a:bodyPr/>
        <a:lstStyle/>
        <a:p>
          <a:endParaRPr lang="es-ES"/>
        </a:p>
      </dgm:t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  <dgm:t>
        <a:bodyPr/>
        <a:lstStyle/>
        <a:p>
          <a:endParaRPr lang="es-ES"/>
        </a:p>
      </dgm:t>
    </dgm:pt>
    <dgm:pt modelId="{BE8B0615-5509-452F-809A-8B982B8564E7}" type="pres">
      <dgm:prSet presAssocID="{D6CA15FC-744A-4B09-BCDD-AC29203C4A91}" presName="hierChild5" presStyleCnt="0"/>
      <dgm:spPr/>
      <dgm:t>
        <a:bodyPr/>
        <a:lstStyle/>
        <a:p>
          <a:endParaRPr lang="es-ES"/>
        </a:p>
      </dgm:t>
    </dgm:pt>
    <dgm:pt modelId="{B0869631-831C-42E7-85E3-5668DFF3883C}" type="pres">
      <dgm:prSet presAssocID="{DC1D225E-3F7C-46BE-A887-FDA64F2B32D7}" presName="hierChild3" presStyleCnt="0"/>
      <dgm:spPr/>
      <dgm:t>
        <a:bodyPr/>
        <a:lstStyle/>
        <a:p>
          <a:endParaRPr lang="es-ES"/>
        </a:p>
      </dgm:t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AD74EC-96B3-4822-8654-6BAAF58426DC}" type="pres">
      <dgm:prSet presAssocID="{66C88B48-2020-40FD-B78B-F24D7A0573AF}" presName="rootComposite1" presStyleCnt="0"/>
      <dgm:spPr/>
      <dgm:t>
        <a:bodyPr/>
        <a:lstStyle/>
        <a:p>
          <a:endParaRPr lang="es-ES"/>
        </a:p>
      </dgm:t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NeighborX="275" custLinFactNeighborY="13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  <dgm:t>
        <a:bodyPr/>
        <a:lstStyle/>
        <a:p>
          <a:endParaRPr lang="es-ES"/>
        </a:p>
      </dgm:t>
    </dgm:pt>
    <dgm:pt modelId="{41563586-E459-40D5-AE63-FEC11A1B7041}" type="pres">
      <dgm:prSet presAssocID="{804D09B1-FAA3-4FF8-BF15-63F01B537A2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E583D90-1DC5-42CB-B379-22FCB0117BE2}" type="pres">
      <dgm:prSet presAssocID="{583549C0-397C-4DB8-81F1-4D631638F83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BEFEFE2-3293-4ECE-B600-480317E251BD}" type="pres">
      <dgm:prSet presAssocID="{583549C0-397C-4DB8-81F1-4D631638F834}" presName="rootComposite" presStyleCnt="0"/>
      <dgm:spPr/>
      <dgm:t>
        <a:bodyPr/>
        <a:lstStyle/>
        <a:p>
          <a:endParaRPr lang="es-ES"/>
        </a:p>
      </dgm:t>
    </dgm:pt>
    <dgm:pt modelId="{1C0C5919-906B-45F5-BC53-124AD06D3E1E}" type="pres">
      <dgm:prSet presAssocID="{583549C0-397C-4DB8-81F1-4D631638F834}" presName="rootText" presStyleLbl="node2" presStyleIdx="0" presStyleCnt="1" custScaleX="62372" custScaleY="71282" custLinFactNeighborX="235" custLinFactNeighborY="-16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8B1C4-BAEE-44FC-8596-6A44EF421E53}" type="pres">
      <dgm:prSet presAssocID="{583549C0-397C-4DB8-81F1-4D631638F834}" presName="rootConnector" presStyleLbl="node2" presStyleIdx="0" presStyleCnt="1"/>
      <dgm:spPr/>
      <dgm:t>
        <a:bodyPr/>
        <a:lstStyle/>
        <a:p>
          <a:endParaRPr lang="es-ES"/>
        </a:p>
      </dgm:t>
    </dgm:pt>
    <dgm:pt modelId="{989417C9-C469-486A-98EC-9C91BE2B29C6}" type="pres">
      <dgm:prSet presAssocID="{583549C0-397C-4DB8-81F1-4D631638F834}" presName="hierChild4" presStyleCnt="0"/>
      <dgm:spPr/>
      <dgm:t>
        <a:bodyPr/>
        <a:lstStyle/>
        <a:p>
          <a:endParaRPr lang="es-ES"/>
        </a:p>
      </dgm:t>
    </dgm:pt>
    <dgm:pt modelId="{B637E416-8BA9-4324-BFBD-FF11F6B4E83A}" type="pres">
      <dgm:prSet presAssocID="{583549C0-397C-4DB8-81F1-4D631638F834}" presName="hierChild5" presStyleCnt="0"/>
      <dgm:spPr/>
      <dgm:t>
        <a:bodyPr/>
        <a:lstStyle/>
        <a:p>
          <a:endParaRPr lang="es-ES"/>
        </a:p>
      </dgm:t>
    </dgm:pt>
    <dgm:pt modelId="{E1141B7A-0CE3-4E27-BDE9-478C5D276E23}" type="pres">
      <dgm:prSet presAssocID="{66C88B48-2020-40FD-B78B-F24D7A0573AF}" presName="hierChild3" presStyleCnt="0"/>
      <dgm:spPr/>
      <dgm:t>
        <a:bodyPr/>
        <a:lstStyle/>
        <a:p>
          <a:endParaRPr lang="es-ES"/>
        </a:p>
      </dgm:t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9E2677-78A1-4817-B079-D0579906F0D2}" type="pres">
      <dgm:prSet presAssocID="{110878CD-32A6-45DF-890E-B22170C50C54}" presName="rootComposite3" presStyleCnt="0"/>
      <dgm:spPr/>
      <dgm:t>
        <a:bodyPr/>
        <a:lstStyle/>
        <a:p>
          <a:endParaRPr lang="es-ES"/>
        </a:p>
      </dgm:t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  <dgm:t>
        <a:bodyPr/>
        <a:lstStyle/>
        <a:p>
          <a:endParaRPr lang="es-ES"/>
        </a:p>
      </dgm:t>
    </dgm:pt>
    <dgm:pt modelId="{070E43F3-B669-443E-8141-575653BE4172}" type="pres">
      <dgm:prSet presAssocID="{110878CD-32A6-45DF-890E-B22170C50C54}" presName="hierChild7" presStyleCnt="0"/>
      <dgm:spPr/>
      <dgm:t>
        <a:bodyPr/>
        <a:lstStyle/>
        <a:p>
          <a:endParaRPr lang="es-ES"/>
        </a:p>
      </dgm:t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DC89C7A-4550-4DF3-A8CD-99464DABCBE3}" type="pres">
      <dgm:prSet presAssocID="{16A481B8-EF2B-48EA-A1B4-7211372CF78C}" presName="rootComposite3" presStyleCnt="0"/>
      <dgm:spPr/>
      <dgm:t>
        <a:bodyPr/>
        <a:lstStyle/>
        <a:p>
          <a:endParaRPr lang="es-ES"/>
        </a:p>
      </dgm:t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  <dgm:t>
        <a:bodyPr/>
        <a:lstStyle/>
        <a:p>
          <a:endParaRPr lang="es-ES"/>
        </a:p>
      </dgm:t>
    </dgm:pt>
    <dgm:pt modelId="{CBA745EA-F0A3-4200-BB52-F1DB1F1A87EE}" type="pres">
      <dgm:prSet presAssocID="{16A481B8-EF2B-48EA-A1B4-7211372CF78C}" presName="hierChild7" presStyleCnt="0"/>
      <dgm:spPr/>
      <dgm:t>
        <a:bodyPr/>
        <a:lstStyle/>
        <a:p>
          <a:endParaRPr lang="es-ES"/>
        </a:p>
      </dgm:t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1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0CC22289-8309-4D22-B611-1A9D9CB786F2}" type="presOf" srcId="{583549C0-397C-4DB8-81F1-4D631638F834}" destId="{1C0C5919-906B-45F5-BC53-124AD06D3E1E}" srcOrd="0" destOrd="0" presId="urn:microsoft.com/office/officeart/2005/8/layout/orgChart1"/>
    <dgm:cxn modelId="{2022B673-4640-4292-94CA-EE24C52599B6}" type="presOf" srcId="{804D09B1-FAA3-4FF8-BF15-63F01B537A2C}" destId="{41563586-E459-40D5-AE63-FEC11A1B7041}" srcOrd="0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2" destOrd="0" parTransId="{C967CCEC-B3A6-483D-ABCF-62F9EF86326C}" sibTransId="{7C6DEF3B-9EE3-4382-BF3A-5F18CCEAF623}"/>
    <dgm:cxn modelId="{3E2EE773-BC13-44D0-AA1B-1E99D2E8E7C4}" type="presOf" srcId="{583549C0-397C-4DB8-81F1-4D631638F834}" destId="{64D8B1C4-BAEE-44FC-8596-6A44EF421E53}" srcOrd="1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5190BBB8-9322-405D-A74A-573A1527591C}" srcId="{66C88B48-2020-40FD-B78B-F24D7A0573AF}" destId="{583549C0-397C-4DB8-81F1-4D631638F834}" srcOrd="0" destOrd="0" parTransId="{804D09B1-FAA3-4FF8-BF15-63F01B537A2C}" sibTransId="{F1C5ACE5-9C3D-41DC-8F20-043D5B4E2DB8}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543ECB45-703F-4E17-A0EF-2712F556FC09}" type="presParOf" srcId="{C01332C2-950B-4A00-AA69-E49C37E49BC1}" destId="{41563586-E459-40D5-AE63-FEC11A1B7041}" srcOrd="0" destOrd="0" presId="urn:microsoft.com/office/officeart/2005/8/layout/orgChart1"/>
    <dgm:cxn modelId="{80B2A2E1-035D-49E0-A0F4-510F3BBAB60C}" type="presParOf" srcId="{C01332C2-950B-4A00-AA69-E49C37E49BC1}" destId="{7E583D90-1DC5-42CB-B379-22FCB0117BE2}" srcOrd="1" destOrd="0" presId="urn:microsoft.com/office/officeart/2005/8/layout/orgChart1"/>
    <dgm:cxn modelId="{BB37EFEF-F724-45BB-B3C2-979C8535EDB2}" type="presParOf" srcId="{7E583D90-1DC5-42CB-B379-22FCB0117BE2}" destId="{ABEFEFE2-3293-4ECE-B600-480317E251BD}" srcOrd="0" destOrd="0" presId="urn:microsoft.com/office/officeart/2005/8/layout/orgChart1"/>
    <dgm:cxn modelId="{0571BBD0-3FD4-4B7B-9D4B-499979402498}" type="presParOf" srcId="{ABEFEFE2-3293-4ECE-B600-480317E251BD}" destId="{1C0C5919-906B-45F5-BC53-124AD06D3E1E}" srcOrd="0" destOrd="0" presId="urn:microsoft.com/office/officeart/2005/8/layout/orgChart1"/>
    <dgm:cxn modelId="{85E5066D-11DD-46EF-AD73-F2E1BCEF1D98}" type="presParOf" srcId="{ABEFEFE2-3293-4ECE-B600-480317E251BD}" destId="{64D8B1C4-BAEE-44FC-8596-6A44EF421E53}" srcOrd="1" destOrd="0" presId="urn:microsoft.com/office/officeart/2005/8/layout/orgChart1"/>
    <dgm:cxn modelId="{354D7A24-B450-48F7-8510-A808B05886DE}" type="presParOf" srcId="{7E583D90-1DC5-42CB-B379-22FCB0117BE2}" destId="{989417C9-C469-486A-98EC-9C91BE2B29C6}" srcOrd="1" destOrd="0" presId="urn:microsoft.com/office/officeart/2005/8/layout/orgChart1"/>
    <dgm:cxn modelId="{B34237D7-D180-4564-8BE1-A0048D890616}" type="presParOf" srcId="{7E583D90-1DC5-42CB-B379-22FCB0117BE2}" destId="{B637E416-8BA9-4324-BFBD-FF11F6B4E83A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8602A6B-CE8E-452B-97AA-C7ECF404DC1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89C115F0-4E41-49C3-B83A-ABF61A8C3009}" type="par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94DF4C2-DD7C-4CF4-A402-1DDA1E678448}" type="sib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NeighborY="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C023E371-130F-432D-94AE-FB965E60EA39}" type="pres">
      <dgm:prSet presAssocID="{89C115F0-4E41-49C3-B83A-ABF61A8C300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FF5497-8E45-4F9A-8245-DC2B7DD25C98}" type="pres">
      <dgm:prSet presAssocID="{98602A6B-CE8E-452B-97AA-C7ECF404DC1B}" presName="hierRoot2" presStyleCnt="0">
        <dgm:presLayoutVars>
          <dgm:hierBranch val="init"/>
        </dgm:presLayoutVars>
      </dgm:prSet>
      <dgm:spPr/>
    </dgm:pt>
    <dgm:pt modelId="{E8F0958C-F789-4184-A9CF-B34632A19E6C}" type="pres">
      <dgm:prSet presAssocID="{98602A6B-CE8E-452B-97AA-C7ECF404DC1B}" presName="rootComposite" presStyleCnt="0"/>
      <dgm:spPr/>
    </dgm:pt>
    <dgm:pt modelId="{E0221CA6-025D-4D67-A3D2-65F8A77BEA15}" type="pres">
      <dgm:prSet presAssocID="{98602A6B-CE8E-452B-97AA-C7ECF404DC1B}" presName="rootText" presStyleLbl="node3" presStyleIdx="0" presStyleCnt="1" custScaleX="59376" custScaleY="71769" custLinFactNeighborY="-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3959A3-8D97-4ACF-8A9B-FFF112618501}" type="pres">
      <dgm:prSet presAssocID="{98602A6B-CE8E-452B-97AA-C7ECF404DC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B934E05E-41B4-48F9-AB14-8FFBECE07C6A}" type="pres">
      <dgm:prSet presAssocID="{98602A6B-CE8E-452B-97AA-C7ECF404DC1B}" presName="hierChild4" presStyleCnt="0"/>
      <dgm:spPr/>
    </dgm:pt>
    <dgm:pt modelId="{60400B7F-98BF-4286-9645-3C1F04A4B0B2}" type="pres">
      <dgm:prSet presAssocID="{98602A6B-CE8E-452B-97AA-C7ECF404DC1B}" presName="hierChild5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5C4F1254-5117-4910-ACF1-03AC95FB839F}" type="presOf" srcId="{98602A6B-CE8E-452B-97AA-C7ECF404DC1B}" destId="{9C3959A3-8D97-4ACF-8A9B-FFF112618501}" srcOrd="1" destOrd="0" presId="urn:microsoft.com/office/officeart/2005/8/layout/orgChart1"/>
    <dgm:cxn modelId="{F0691C49-E154-41AB-AF32-361B8ABEA76A}" type="presOf" srcId="{98602A6B-CE8E-452B-97AA-C7ECF404DC1B}" destId="{E0221CA6-025D-4D67-A3D2-65F8A77BEA15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F34CFBE-E6DC-4107-B1F0-F86C4E6A12EC}" type="presOf" srcId="{89C115F0-4E41-49C3-B83A-ABF61A8C3009}" destId="{C023E371-130F-432D-94AE-FB965E60EA39}" srcOrd="0" destOrd="0" presId="urn:microsoft.com/office/officeart/2005/8/layout/orgChart1"/>
    <dgm:cxn modelId="{7C4A92D1-A0B7-4CDD-A81A-7DBB8A50ECC8}" srcId="{C16A467A-F81A-48BE-AF21-268EAF71CC16}" destId="{98602A6B-CE8E-452B-97AA-C7ECF404DC1B}" srcOrd="0" destOrd="0" parTransId="{89C115F0-4E41-49C3-B83A-ABF61A8C3009}" sibTransId="{C94DF4C2-DD7C-4CF4-A402-1DDA1E678448}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CA25917-2B6B-474E-961B-45E82E3A5D69}" type="presParOf" srcId="{28F47D39-494E-4B76-9EEE-8A0A1344C2E8}" destId="{C023E371-130F-432D-94AE-FB965E60EA39}" srcOrd="0" destOrd="0" presId="urn:microsoft.com/office/officeart/2005/8/layout/orgChart1"/>
    <dgm:cxn modelId="{9BF0C93E-782A-4BCF-9474-C6A496109F99}" type="presParOf" srcId="{28F47D39-494E-4B76-9EEE-8A0A1344C2E8}" destId="{B6FF5497-8E45-4F9A-8245-DC2B7DD25C98}" srcOrd="1" destOrd="0" presId="urn:microsoft.com/office/officeart/2005/8/layout/orgChart1"/>
    <dgm:cxn modelId="{2AA01F4C-CE1A-4149-A095-6F2853BFF086}" type="presParOf" srcId="{B6FF5497-8E45-4F9A-8245-DC2B7DD25C98}" destId="{E8F0958C-F789-4184-A9CF-B34632A19E6C}" srcOrd="0" destOrd="0" presId="urn:microsoft.com/office/officeart/2005/8/layout/orgChart1"/>
    <dgm:cxn modelId="{5199ECB9-AFDF-4D7E-A2AD-32F08876D9C1}" type="presParOf" srcId="{E8F0958C-F789-4184-A9CF-B34632A19E6C}" destId="{E0221CA6-025D-4D67-A3D2-65F8A77BEA15}" srcOrd="0" destOrd="0" presId="urn:microsoft.com/office/officeart/2005/8/layout/orgChart1"/>
    <dgm:cxn modelId="{E65CA46C-5B7A-444F-8C7E-5EBFE7E79B8F}" type="presParOf" srcId="{E8F0958C-F789-4184-A9CF-B34632A19E6C}" destId="{9C3959A3-8D97-4ACF-8A9B-FFF112618501}" srcOrd="1" destOrd="0" presId="urn:microsoft.com/office/officeart/2005/8/layout/orgChart1"/>
    <dgm:cxn modelId="{BE6E2BFD-F369-4548-85AE-B4638CA63334}" type="presParOf" srcId="{B6FF5497-8E45-4F9A-8245-DC2B7DD25C98}" destId="{B934E05E-41B4-48F9-AB14-8FFBECE07C6A}" srcOrd="1" destOrd="0" presId="urn:microsoft.com/office/officeart/2005/8/layout/orgChart1"/>
    <dgm:cxn modelId="{41F58176-68E0-4FD1-BC26-9EFC70832D88}" type="presParOf" srcId="{B6FF5497-8E45-4F9A-8245-DC2B7DD25C98}" destId="{60400B7F-98BF-4286-9645-3C1F04A4B0B2}" srcOrd="2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General</a:t>
          </a: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6ECAB8C9-A662-4C6B-BEDD-9D73A882673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936D26C-75FC-4173-96FD-A3131269834B}" type="parTrans" cxnId="{C3E74090-B274-4926-AE7F-DA49D01EDE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9280D5-8F26-487C-8FD9-EF1E7987997C}" type="sibTrans" cxnId="{C3E74090-B274-4926-AE7F-DA49D01EDE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Responsables de </a:t>
          </a:r>
          <a:r>
            <a:rPr lang="es-ES" sz="1200" dirty="0" smtClean="0">
              <a:solidFill>
                <a:schemeClr val="tx1"/>
              </a:solidFill>
            </a:rPr>
            <a:t>Turno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</a:t>
          </a:r>
          <a:r>
            <a:rPr lang="es-ES" sz="1200" dirty="0" smtClean="0">
              <a:solidFill>
                <a:schemeClr val="tx1"/>
              </a:solidFill>
            </a:rPr>
            <a:t>Turno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</a:t>
          </a:r>
          <a:r>
            <a:rPr lang="es-ES" sz="1200" dirty="0" smtClean="0">
              <a:solidFill>
                <a:schemeClr val="tx1"/>
              </a:solidFill>
            </a:rPr>
            <a:t>Turno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104132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E143198-8F40-476B-8B2B-6AAFD428646A}" type="pres">
      <dgm:prSet presAssocID="{77694EA4-2521-4352-87CA-7318EC6BE13F}" presName="rootComposite" presStyleCnt="0"/>
      <dgm:spPr/>
      <dgm:t>
        <a:bodyPr/>
        <a:lstStyle/>
        <a:p>
          <a:endParaRPr lang="es-ES"/>
        </a:p>
      </dgm:t>
    </dgm:pt>
    <dgm:pt modelId="{499BD5B1-D141-4768-B228-8DEC84914B9D}" type="pres">
      <dgm:prSet presAssocID="{77694EA4-2521-4352-87CA-7318EC6BE13F}" presName="rootText" presStyleLbl="node2" presStyleIdx="0" presStyleCnt="3" custScaleX="77223" custScaleY="6753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  <dgm:t>
        <a:bodyPr/>
        <a:lstStyle/>
        <a:p>
          <a:endParaRPr lang="es-ES"/>
        </a:p>
      </dgm:t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65326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  <dgm:t>
        <a:bodyPr/>
        <a:lstStyle/>
        <a:p>
          <a:endParaRPr lang="es-ES"/>
        </a:p>
      </dgm:t>
    </dgm:pt>
    <dgm:pt modelId="{A445B41B-2E09-49EA-B8CE-0FAD5CFAEE38}" type="pres">
      <dgm:prSet presAssocID="{6936D26C-75FC-4173-96FD-A3131269834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3655CC-82F3-4666-8D24-FFA7ED5EE012}" type="pres">
      <dgm:prSet presAssocID="{6ECAB8C9-A662-4C6B-BEDD-9D73A882673B}" presName="hierRoot2" presStyleCnt="0">
        <dgm:presLayoutVars>
          <dgm:hierBranch/>
        </dgm:presLayoutVars>
      </dgm:prSet>
      <dgm:spPr/>
    </dgm:pt>
    <dgm:pt modelId="{D8456A44-E22F-4723-B870-E56600996993}" type="pres">
      <dgm:prSet presAssocID="{6ECAB8C9-A662-4C6B-BEDD-9D73A882673B}" presName="rootComposite" presStyleCnt="0"/>
      <dgm:spPr/>
    </dgm:pt>
    <dgm:pt modelId="{B93F6D33-DD97-41A8-9989-CD7FF2D8EC8B}" type="pres">
      <dgm:prSet presAssocID="{6ECAB8C9-A662-4C6B-BEDD-9D73A882673B}" presName="rootText" presStyleLbl="node2" presStyleIdx="1" presStyleCnt="3" custScaleX="77223" custScaleY="67533" custLinFactNeighborX="529" custLinFactNeighborY="30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35220F-AE75-4824-AB10-C286DB9807D2}" type="pres">
      <dgm:prSet presAssocID="{6ECAB8C9-A662-4C6B-BEDD-9D73A882673B}" presName="rootConnector" presStyleLbl="node2" presStyleIdx="1" presStyleCnt="3"/>
      <dgm:spPr/>
      <dgm:t>
        <a:bodyPr/>
        <a:lstStyle/>
        <a:p>
          <a:endParaRPr lang="es-ES"/>
        </a:p>
      </dgm:t>
    </dgm:pt>
    <dgm:pt modelId="{15A9D2D8-6F8D-4130-83C5-DABF59283C05}" type="pres">
      <dgm:prSet presAssocID="{6ECAB8C9-A662-4C6B-BEDD-9D73A882673B}" presName="hierChild4" presStyleCnt="0"/>
      <dgm:spPr/>
    </dgm:pt>
    <dgm:pt modelId="{576FC9CF-D02A-418F-B5D6-31F30E262A4D}" type="pres">
      <dgm:prSet presAssocID="{05B828F0-ED0D-493D-A3F7-EF9EC9E1374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3" presStyleIdx="1" presStyleCnt="3" custScaleX="77223" custScaleY="65326" custLinFactNeighborX="556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3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4" presStyleIdx="1" presStyleCnt="3" custScaleX="77223" custScaleY="79739" custLinFactNeighborX="55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DD763408-8F55-4AED-BCEA-36D443B7A857}" type="pres">
      <dgm:prSet presAssocID="{6ECAB8C9-A662-4C6B-BEDD-9D73A882673B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53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65326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2" presStyleCnt="3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14B750AC-F138-4388-AC80-10B1CAC6CCC0}" type="presOf" srcId="{E9719B80-BFEE-467F-8F56-FD281DA48D47}" destId="{B7D6132C-DE80-4C1D-84B1-D3A5E1B7CAFB}" srcOrd="1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F933F8F5-CAA0-45B0-BABD-BF103CDC1D8D}" type="presOf" srcId="{3F6D6EC7-C944-473F-A61A-CF95AD3BE84B}" destId="{315125B7-4860-45E4-BBE9-E6D1B968D30B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2F5351D1-A314-4C52-80F7-A2DEB22B9140}" type="presOf" srcId="{05B828F0-ED0D-493D-A3F7-EF9EC9E1374D}" destId="{576FC9CF-D02A-418F-B5D6-31F30E262A4D}" srcOrd="0" destOrd="0" presId="urn:microsoft.com/office/officeart/2005/8/layout/orgChart1"/>
    <dgm:cxn modelId="{A5ED9AE2-EF67-4FF7-8917-F9994E48C657}" type="presOf" srcId="{15A7A0CD-9A2E-4BEE-AEDF-E79563191EC8}" destId="{AE0629DE-1574-4698-B741-9D5D6129C65F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8E8A0B3E-81BE-4AC9-B5D1-2B7E953481F9}" type="presOf" srcId="{6ECAB8C9-A662-4C6B-BEDD-9D73A882673B}" destId="{5935220F-AE75-4824-AB10-C286DB9807D2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8A5966D5-FA22-461B-ADE2-87FE0E46EB80}" type="presOf" srcId="{3F6D6EC7-C944-473F-A61A-CF95AD3BE84B}" destId="{08BDC6E3-6729-4C38-9D9C-74411C269B95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51C47D38-E5A7-4800-B87C-E4971BF0CDF3}" type="presOf" srcId="{6936D26C-75FC-4173-96FD-A3131269834B}" destId="{A445B41B-2E09-49EA-B8CE-0FAD5CFAEE38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6ECAB8C9-A662-4C6B-BEDD-9D73A882673B}" destId="{E9719B80-BFEE-467F-8F56-FD281DA48D47}" srcOrd="0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C3E74090-B274-4926-AE7F-DA49D01EDE7A}" srcId="{583549C0-397C-4DB8-81F1-4D631638F834}" destId="{6ECAB8C9-A662-4C6B-BEDD-9D73A882673B}" srcOrd="1" destOrd="0" parTransId="{6936D26C-75FC-4173-96FD-A3131269834B}" sibTransId="{CA9280D5-8F26-487C-8FD9-EF1E7987997C}"/>
    <dgm:cxn modelId="{935EC17F-7CC6-4940-93C6-1F2BBCF35D05}" type="presOf" srcId="{E9719B80-BFEE-467F-8F56-FD281DA48D47}" destId="{94B27260-5CFB-4FCB-AE44-2F2498C5C0B4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8A1130C-D147-4D50-9603-6EAE53724DC2}" type="presOf" srcId="{6ECAB8C9-A662-4C6B-BEDD-9D73A882673B}" destId="{B93F6D33-DD97-41A8-9989-CD7FF2D8EC8B}" srcOrd="0" destOrd="0" presId="urn:microsoft.com/office/officeart/2005/8/layout/orgChart1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BB6DEBCC-AD05-46CF-9E7D-D581ACE594AA}" type="presParOf" srcId="{52FA8915-46F5-479D-A8AF-81EEEF3CE34F}" destId="{A445B41B-2E09-49EA-B8CE-0FAD5CFAEE38}" srcOrd="2" destOrd="0" presId="urn:microsoft.com/office/officeart/2005/8/layout/orgChart1"/>
    <dgm:cxn modelId="{E4E6B93E-272D-4EC8-A23C-E28EEDD84A1F}" type="presParOf" srcId="{52FA8915-46F5-479D-A8AF-81EEEF3CE34F}" destId="{A83655CC-82F3-4666-8D24-FFA7ED5EE012}" srcOrd="3" destOrd="0" presId="urn:microsoft.com/office/officeart/2005/8/layout/orgChart1"/>
    <dgm:cxn modelId="{751D7EB0-D9AD-4DE2-AEC8-E6EE7A97BE7C}" type="presParOf" srcId="{A83655CC-82F3-4666-8D24-FFA7ED5EE012}" destId="{D8456A44-E22F-4723-B870-E56600996993}" srcOrd="0" destOrd="0" presId="urn:microsoft.com/office/officeart/2005/8/layout/orgChart1"/>
    <dgm:cxn modelId="{A010E4C1-B79F-476B-AE07-10E9ADDF65D6}" type="presParOf" srcId="{D8456A44-E22F-4723-B870-E56600996993}" destId="{B93F6D33-DD97-41A8-9989-CD7FF2D8EC8B}" srcOrd="0" destOrd="0" presId="urn:microsoft.com/office/officeart/2005/8/layout/orgChart1"/>
    <dgm:cxn modelId="{C4996453-A7F8-4EFA-9739-2E9B311135B5}" type="presParOf" srcId="{D8456A44-E22F-4723-B870-E56600996993}" destId="{5935220F-AE75-4824-AB10-C286DB9807D2}" srcOrd="1" destOrd="0" presId="urn:microsoft.com/office/officeart/2005/8/layout/orgChart1"/>
    <dgm:cxn modelId="{74775D56-A3C3-467D-9B88-9A7D01FDBC23}" type="presParOf" srcId="{A83655CC-82F3-4666-8D24-FFA7ED5EE012}" destId="{15A9D2D8-6F8D-4130-83C5-DABF59283C05}" srcOrd="1" destOrd="0" presId="urn:microsoft.com/office/officeart/2005/8/layout/orgChart1"/>
    <dgm:cxn modelId="{E728EBB0-2F08-43CE-A900-BB06C28C24EB}" type="presParOf" srcId="{15A9D2D8-6F8D-4130-83C5-DABF59283C05}" destId="{576FC9CF-D02A-418F-B5D6-31F30E262A4D}" srcOrd="0" destOrd="0" presId="urn:microsoft.com/office/officeart/2005/8/layout/orgChart1"/>
    <dgm:cxn modelId="{4CE856D3-179C-4509-BBD5-1919C3C82C39}" type="presParOf" srcId="{15A9D2D8-6F8D-4130-83C5-DABF59283C05}" destId="{E86C4562-78B4-4ED6-9938-6242C129A689}" srcOrd="1" destOrd="0" presId="urn:microsoft.com/office/officeart/2005/8/layout/orgChart1"/>
    <dgm:cxn modelId="{38D995F0-8009-4D32-9B37-1FD0FC8741EF}" type="presParOf" srcId="{E86C4562-78B4-4ED6-9938-6242C129A689}" destId="{43F5E723-F95D-41EB-AECB-D2A75CD3CC83}" srcOrd="0" destOrd="0" presId="urn:microsoft.com/office/officeart/2005/8/layout/orgChart1"/>
    <dgm:cxn modelId="{73EAEDBA-D95E-4CA6-9FD9-8B56B4DFF698}" type="presParOf" srcId="{43F5E723-F95D-41EB-AECB-D2A75CD3CC83}" destId="{94B27260-5CFB-4FCB-AE44-2F2498C5C0B4}" srcOrd="0" destOrd="0" presId="urn:microsoft.com/office/officeart/2005/8/layout/orgChart1"/>
    <dgm:cxn modelId="{0421BAD7-6046-46D9-999C-6492320594D7}" type="presParOf" srcId="{43F5E723-F95D-41EB-AECB-D2A75CD3CC83}" destId="{B7D6132C-DE80-4C1D-84B1-D3A5E1B7CAFB}" srcOrd="1" destOrd="0" presId="urn:microsoft.com/office/officeart/2005/8/layout/orgChart1"/>
    <dgm:cxn modelId="{C0A7D0C9-A2A4-4D54-BE9D-88DBF165792B}" type="presParOf" srcId="{E86C4562-78B4-4ED6-9938-6242C129A689}" destId="{01DF96E4-09A8-4B32-B4C2-61D9EA371ACC}" srcOrd="1" destOrd="0" presId="urn:microsoft.com/office/officeart/2005/8/layout/orgChart1"/>
    <dgm:cxn modelId="{F023ADE3-10AF-467A-975D-6C610BAC035A}" type="presParOf" srcId="{01DF96E4-09A8-4B32-B4C2-61D9EA371ACC}" destId="{AE0629DE-1574-4698-B741-9D5D6129C65F}" srcOrd="0" destOrd="0" presId="urn:microsoft.com/office/officeart/2005/8/layout/orgChart1"/>
    <dgm:cxn modelId="{EF3424D9-575D-4E87-8D94-953369483DEA}" type="presParOf" srcId="{01DF96E4-09A8-4B32-B4C2-61D9EA371ACC}" destId="{7CD25BB0-4D55-4C58-9E0E-48DD43B87A64}" srcOrd="1" destOrd="0" presId="urn:microsoft.com/office/officeart/2005/8/layout/orgChart1"/>
    <dgm:cxn modelId="{A93488D8-56B5-4369-B9D3-C5B365C9CC34}" type="presParOf" srcId="{7CD25BB0-4D55-4C58-9E0E-48DD43B87A64}" destId="{65493F96-74EE-420C-BEF7-895EDDA5E83F}" srcOrd="0" destOrd="0" presId="urn:microsoft.com/office/officeart/2005/8/layout/orgChart1"/>
    <dgm:cxn modelId="{B8108B0D-A6A2-4693-A010-EEC06DE45441}" type="presParOf" srcId="{65493F96-74EE-420C-BEF7-895EDDA5E83F}" destId="{315125B7-4860-45E4-BBE9-E6D1B968D30B}" srcOrd="0" destOrd="0" presId="urn:microsoft.com/office/officeart/2005/8/layout/orgChart1"/>
    <dgm:cxn modelId="{4E8B1E7D-9C75-44DE-835A-B96B08E41B40}" type="presParOf" srcId="{65493F96-74EE-420C-BEF7-895EDDA5E83F}" destId="{08BDC6E3-6729-4C38-9D9C-74411C269B95}" srcOrd="1" destOrd="0" presId="urn:microsoft.com/office/officeart/2005/8/layout/orgChart1"/>
    <dgm:cxn modelId="{34254850-07D8-410F-8B51-F6791EC48E36}" type="presParOf" srcId="{7CD25BB0-4D55-4C58-9E0E-48DD43B87A64}" destId="{EC53330A-D72E-4B46-AB20-B03A1CE94B2A}" srcOrd="1" destOrd="0" presId="urn:microsoft.com/office/officeart/2005/8/layout/orgChart1"/>
    <dgm:cxn modelId="{9687BE65-0D35-4D93-B97B-6FC33A1880AC}" type="presParOf" srcId="{7CD25BB0-4D55-4C58-9E0E-48DD43B87A64}" destId="{5D2B7B02-4671-423C-9016-9279F7153076}" srcOrd="2" destOrd="0" presId="urn:microsoft.com/office/officeart/2005/8/layout/orgChart1"/>
    <dgm:cxn modelId="{27999C91-2B58-4CA6-AC53-5DDF999EA6CF}" type="presParOf" srcId="{E86C4562-78B4-4ED6-9938-6242C129A689}" destId="{A0E63D66-4AEF-4840-A8CE-BAED63C7E52F}" srcOrd="2" destOrd="0" presId="urn:microsoft.com/office/officeart/2005/8/layout/orgChart1"/>
    <dgm:cxn modelId="{1CB5EDA3-F371-438D-A257-6B5A2D80461E}" type="presParOf" srcId="{A83655CC-82F3-4666-8D24-FFA7ED5EE012}" destId="{DD763408-8F55-4AED-BCEA-36D443B7A857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51D19-8F6C-45D2-A54E-5620FFDE6CA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344D35E0-8EF6-4B60-8D84-7CD2C009CFF6}" type="par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977D7B-66F9-470C-9FCB-DC7435753DFC}" type="sib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39739" custScaleY="135857" custLinFactNeighborY="-30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AC8274C9-F32C-4329-B63B-7AA3425EB9FE}" type="pres">
      <dgm:prSet presAssocID="{344D35E0-8EF6-4B60-8D84-7CD2C009CFF6}" presName="Name35" presStyleLbl="parChTrans1D2" presStyleIdx="2" presStyleCnt="3"/>
      <dgm:spPr/>
      <dgm:t>
        <a:bodyPr/>
        <a:lstStyle/>
        <a:p>
          <a:endParaRPr lang="es-ES"/>
        </a:p>
      </dgm:t>
    </dgm:pt>
    <dgm:pt modelId="{CA1CF7D4-9E8A-45F2-B8CE-05E529B70FE2}" type="pres">
      <dgm:prSet presAssocID="{D0651D19-8F6C-45D2-A54E-5620FFDE6CA9}" presName="hierRoot2" presStyleCnt="0">
        <dgm:presLayoutVars>
          <dgm:hierBranch val="init"/>
        </dgm:presLayoutVars>
      </dgm:prSet>
      <dgm:spPr/>
    </dgm:pt>
    <dgm:pt modelId="{F5F0040F-0445-428B-8CE9-3A0CA2328415}" type="pres">
      <dgm:prSet presAssocID="{D0651D19-8F6C-45D2-A54E-5620FFDE6CA9}" presName="rootComposite" presStyleCnt="0"/>
      <dgm:spPr/>
    </dgm:pt>
    <dgm:pt modelId="{E0C1CE5C-AD94-4633-BBF6-3C31032AE579}" type="pres">
      <dgm:prSet presAssocID="{D0651D19-8F6C-45D2-A54E-5620FFDE6CA9}" presName="rootText" presStyleLbl="node2" presStyleIdx="2" presStyleCnt="3" custScaleX="116929" custScaleY="124212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0391B3-7B2D-4333-BCFA-DBC8A41D4AC1}" type="pres">
      <dgm:prSet presAssocID="{D0651D19-8F6C-45D2-A54E-5620FFDE6CA9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1D2A94-33FC-4729-9AC3-317C9B10045B}" type="pres">
      <dgm:prSet presAssocID="{D0651D19-8F6C-45D2-A54E-5620FFDE6CA9}" presName="hierChild4" presStyleCnt="0"/>
      <dgm:spPr/>
    </dgm:pt>
    <dgm:pt modelId="{460F74B9-EAEF-4621-907D-2B8235E3D4BE}" type="pres">
      <dgm:prSet presAssocID="{D0651D19-8F6C-45D2-A54E-5620FFDE6CA9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5D429AC-5C8C-4A71-A901-65B047A60365}" type="presOf" srcId="{344D35E0-8EF6-4B60-8D84-7CD2C009CFF6}" destId="{AC8274C9-F32C-4329-B63B-7AA3425EB9FE}" srcOrd="0" destOrd="0" presId="urn:microsoft.com/office/officeart/2005/8/layout/orgChart1"/>
    <dgm:cxn modelId="{F8494922-14C4-4F1B-924A-223458EA4064}" type="presOf" srcId="{D0651D19-8F6C-45D2-A54E-5620FFDE6CA9}" destId="{EB0391B3-7B2D-4333-BCFA-DBC8A41D4AC1}" srcOrd="1" destOrd="0" presId="urn:microsoft.com/office/officeart/2005/8/layout/orgChart1"/>
    <dgm:cxn modelId="{364BEE5F-C00E-4C78-85B0-87C8E019EE8F}" srcId="{A3128200-1B41-42D2-AE41-5FB0156213BD}" destId="{D0651D19-8F6C-45D2-A54E-5620FFDE6CA9}" srcOrd="2" destOrd="0" parTransId="{344D35E0-8EF6-4B60-8D84-7CD2C009CFF6}" sibTransId="{7F977D7B-66F9-470C-9FCB-DC7435753DFC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98D94B39-614C-4FEF-A16E-2632220ACFFA}" type="presOf" srcId="{D0651D19-8F6C-45D2-A54E-5620FFDE6CA9}" destId="{E0C1CE5C-AD94-4633-BBF6-3C31032AE579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C62E4FA0-208E-41D0-B77C-F4D3132DF197}" type="presParOf" srcId="{F82DC64E-F4B3-4713-A3C2-5D5B6309CA74}" destId="{AC8274C9-F32C-4329-B63B-7AA3425EB9FE}" srcOrd="4" destOrd="0" presId="urn:microsoft.com/office/officeart/2005/8/layout/orgChart1"/>
    <dgm:cxn modelId="{EB2DFF4A-8EE5-4860-AD4A-62C5EA3903A9}" type="presParOf" srcId="{F82DC64E-F4B3-4713-A3C2-5D5B6309CA74}" destId="{CA1CF7D4-9E8A-45F2-B8CE-05E529B70FE2}" srcOrd="5" destOrd="0" presId="urn:microsoft.com/office/officeart/2005/8/layout/orgChart1"/>
    <dgm:cxn modelId="{BD601D6F-846C-4D92-88B6-4D3D9DD45BD5}" type="presParOf" srcId="{CA1CF7D4-9E8A-45F2-B8CE-05E529B70FE2}" destId="{F5F0040F-0445-428B-8CE9-3A0CA2328415}" srcOrd="0" destOrd="0" presId="urn:microsoft.com/office/officeart/2005/8/layout/orgChart1"/>
    <dgm:cxn modelId="{40C6572F-F1A1-46E1-9F47-6E1A5C2F91D3}" type="presParOf" srcId="{F5F0040F-0445-428B-8CE9-3A0CA2328415}" destId="{E0C1CE5C-AD94-4633-BBF6-3C31032AE579}" srcOrd="0" destOrd="0" presId="urn:microsoft.com/office/officeart/2005/8/layout/orgChart1"/>
    <dgm:cxn modelId="{18D4C088-88D1-4C72-8F8A-645154CBB805}" type="presParOf" srcId="{F5F0040F-0445-428B-8CE9-3A0CA2328415}" destId="{EB0391B3-7B2D-4333-BCFA-DBC8A41D4AC1}" srcOrd="1" destOrd="0" presId="urn:microsoft.com/office/officeart/2005/8/layout/orgChart1"/>
    <dgm:cxn modelId="{7BE52320-F3D5-4F66-A1C1-9CCCC0F3FE7B}" type="presParOf" srcId="{CA1CF7D4-9E8A-45F2-B8CE-05E529B70FE2}" destId="{6C1D2A94-33FC-4729-9AC3-317C9B10045B}" srcOrd="1" destOrd="0" presId="urn:microsoft.com/office/officeart/2005/8/layout/orgChart1"/>
    <dgm:cxn modelId="{73EB90E7-06BB-4156-B596-AED722B019AF}" type="presParOf" srcId="{CA1CF7D4-9E8A-45F2-B8CE-05E529B70FE2}" destId="{460F74B9-EAEF-4621-907D-2B8235E3D4BE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0616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0616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E2FB93-1ACD-4E96-A981-28049F0A8891}" type="pres">
      <dgm:prSet presAssocID="{A3128200-1B41-42D2-AE41-5FB0156213BD}" presName="rootComposite1" presStyleCnt="0"/>
      <dgm:spPr/>
      <dgm:t>
        <a:bodyPr/>
        <a:lstStyle/>
        <a:p>
          <a:endParaRPr lang="es-ES"/>
        </a:p>
      </dgm:t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  <dgm:t>
        <a:bodyPr/>
        <a:lstStyle/>
        <a:p>
          <a:endParaRPr lang="es-ES"/>
        </a:p>
      </dgm:t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B2BC9D0-DA74-489E-A3DA-759D32B6755E}" type="pres">
      <dgm:prSet presAssocID="{C16A467A-F81A-48BE-AF21-268EAF71CC16}" presName="rootComposite" presStyleCnt="0"/>
      <dgm:spPr/>
      <dgm:t>
        <a:bodyPr/>
        <a:lstStyle/>
        <a:p>
          <a:endParaRPr lang="es-ES"/>
        </a:p>
      </dgm:t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  <dgm:t>
        <a:bodyPr/>
        <a:lstStyle/>
        <a:p>
          <a:endParaRPr lang="es-ES"/>
        </a:p>
      </dgm:t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0447859-B0EE-4AB1-9B80-D5E38A34F870}" type="pres">
      <dgm:prSet presAssocID="{F1E5911E-E6B8-4FE8-B84E-603F34F20EE1}" presName="rootComposite" presStyleCnt="0"/>
      <dgm:spPr/>
      <dgm:t>
        <a:bodyPr/>
        <a:lstStyle/>
        <a:p>
          <a:endParaRPr lang="es-ES"/>
        </a:p>
      </dgm:t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  <dgm:t>
        <a:bodyPr/>
        <a:lstStyle/>
        <a:p>
          <a:endParaRPr lang="es-ES"/>
        </a:p>
      </dgm:t>
    </dgm:pt>
    <dgm:pt modelId="{2C4343BF-A3D2-4C96-A88E-C7C3B82D6C2A}" type="pres">
      <dgm:prSet presAssocID="{F1E5911E-E6B8-4FE8-B84E-603F34F20EE1}" presName="hierChild5" presStyleCnt="0"/>
      <dgm:spPr/>
      <dgm:t>
        <a:bodyPr/>
        <a:lstStyle/>
        <a:p>
          <a:endParaRPr lang="es-ES"/>
        </a:p>
      </dgm:t>
    </dgm:pt>
    <dgm:pt modelId="{AE4437E1-0CAF-4460-8CE1-8D6E28955B40}" type="pres">
      <dgm:prSet presAssocID="{C16A467A-F81A-48BE-AF21-268EAF71CC16}" presName="hierChild5" presStyleCnt="0"/>
      <dgm:spPr/>
      <dgm:t>
        <a:bodyPr/>
        <a:lstStyle/>
        <a:p>
          <a:endParaRPr lang="es-ES"/>
        </a:p>
      </dgm:t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  <dgm:t>
        <a:bodyPr/>
        <a:lstStyle/>
        <a:p>
          <a:endParaRPr lang="es-ES"/>
        </a:p>
      </dgm:t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Atención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Ciudadana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Prevención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Promotor(a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dirty="0" smtClean="0">
              <a:solidFill>
                <a:schemeClr val="tx1"/>
              </a:solidFill>
            </a:rPr>
            <a:t>Delito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8421198-0AE1-42DB-9C5B-B62A9548C0E5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Prevención</a:t>
          </a:r>
          <a:endParaRPr lang="es-ES" sz="1200" dirty="0"/>
        </a:p>
      </dgm:t>
    </dgm:pt>
    <dgm:pt modelId="{5CF0D79F-E122-48E7-A5A3-B2B18D1637E2}" type="parTrans" cxnId="{51109993-2819-439C-BFE6-2BE5412827B4}">
      <dgm:prSet/>
      <dgm:spPr/>
      <dgm:t>
        <a:bodyPr/>
        <a:lstStyle/>
        <a:p>
          <a:endParaRPr lang="es-ES" sz="1200"/>
        </a:p>
      </dgm:t>
    </dgm:pt>
    <dgm:pt modelId="{8C4D3D70-E889-4BDB-97CA-9850C19CD870}" type="sibTrans" cxnId="{51109993-2819-439C-BFE6-2BE5412827B4}">
      <dgm:prSet/>
      <dgm:spPr/>
      <dgm:t>
        <a:bodyPr/>
        <a:lstStyle/>
        <a:p>
          <a:endParaRPr lang="es-ES" sz="1200"/>
        </a:p>
      </dgm:t>
    </dgm:pt>
    <dgm:pt modelId="{EAEAFC7B-0E68-49CE-BD42-CA5353570C48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Estudios e Investigación</a:t>
          </a:r>
          <a:endParaRPr lang="es-ES" sz="1200" dirty="0"/>
        </a:p>
      </dgm:t>
    </dgm:pt>
    <dgm:pt modelId="{A18E79BB-C621-46FF-9FB2-A4E5DC491CEE}" type="parTrans" cxnId="{0C7AA5E0-405D-455E-B4F5-D5FB4425DF2B}">
      <dgm:prSet/>
      <dgm:spPr/>
      <dgm:t>
        <a:bodyPr/>
        <a:lstStyle/>
        <a:p>
          <a:endParaRPr lang="es-ES" sz="1200"/>
        </a:p>
      </dgm:t>
    </dgm:pt>
    <dgm:pt modelId="{154E004C-B05E-462A-B636-7E7D205F85E8}" type="sibTrans" cxnId="{0C7AA5E0-405D-455E-B4F5-D5FB4425DF2B}">
      <dgm:prSet/>
      <dgm:spPr/>
      <dgm:t>
        <a:bodyPr/>
        <a:lstStyle/>
        <a:p>
          <a:endParaRPr lang="es-ES" sz="1200"/>
        </a:p>
      </dgm:t>
    </dgm:pt>
    <dgm:pt modelId="{28FE842E-7D8A-48E6-829C-A34E13A6B9DA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Proyectos</a:t>
          </a:r>
          <a:endParaRPr lang="es-ES" sz="1200" dirty="0"/>
        </a:p>
      </dgm:t>
    </dgm:pt>
    <dgm:pt modelId="{1B57AFAC-DB82-4FA3-A202-CB46620A6179}" type="parTrans" cxnId="{14D35AE0-695D-4C75-A65E-ECA705F8FA3D}">
      <dgm:prSet/>
      <dgm:spPr/>
      <dgm:t>
        <a:bodyPr/>
        <a:lstStyle/>
        <a:p>
          <a:endParaRPr lang="es-ES"/>
        </a:p>
      </dgm:t>
    </dgm:pt>
    <dgm:pt modelId="{62A1F10F-25F0-4C15-91CF-F81DFFE1652E}" type="sibTrans" cxnId="{14D35AE0-695D-4C75-A65E-ECA705F8FA3D}">
      <dgm:prSet/>
      <dgm:spPr/>
      <dgm:t>
        <a:bodyPr/>
        <a:lstStyle/>
        <a:p>
          <a:endParaRPr lang="es-ES"/>
        </a:p>
      </dgm:t>
    </dgm:pt>
    <dgm:pt modelId="{F01AA74A-B762-406B-8594-BE50A2E649B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Coordinador(a)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de Programas</a:t>
          </a:r>
          <a:endParaRPr lang="es-ES" sz="1200" dirty="0"/>
        </a:p>
      </dgm:t>
    </dgm:pt>
    <dgm:pt modelId="{7EB05B68-E45E-47E8-920E-C70187DC722F}" type="parTrans" cxnId="{E57BFD16-FDBD-454B-89AB-0E9843D18988}">
      <dgm:prSet/>
      <dgm:spPr/>
      <dgm:t>
        <a:bodyPr/>
        <a:lstStyle/>
        <a:p>
          <a:endParaRPr lang="es-ES"/>
        </a:p>
      </dgm:t>
    </dgm:pt>
    <dgm:pt modelId="{87BB9F09-549E-4B9D-8358-E28FABD07013}" type="sibTrans" cxnId="{E57BFD16-FDBD-454B-89AB-0E9843D1898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303" custLinFactNeighborX="1202" custLinFactNeighborY="51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7938" custScaleY="75855" custLinFactX="-61816" custLinFactNeighborX="-100000" custLinFactNeighborY="16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97938" custScaleY="75855" custLinFactNeighborX="2134" custLinFactNeighborY="16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4370DBDF-1D75-40C6-AD90-8A9DF92401DC}" type="pres">
      <dgm:prSet presAssocID="{5CF0D79F-E122-48E7-A5A3-B2B18D1637E2}" presName="Name48" presStyleLbl="parChTrans1D3" presStyleIdx="0" presStyleCnt="3"/>
      <dgm:spPr/>
      <dgm:t>
        <a:bodyPr/>
        <a:lstStyle/>
        <a:p>
          <a:endParaRPr lang="es-ES"/>
        </a:p>
      </dgm:t>
    </dgm:pt>
    <dgm:pt modelId="{5D22474C-B2CF-43F3-9747-E8F52A82331E}" type="pres">
      <dgm:prSet presAssocID="{38421198-0AE1-42DB-9C5B-B62A9548C0E5}" presName="hierRoot2" presStyleCnt="0">
        <dgm:presLayoutVars>
          <dgm:hierBranch val="init"/>
        </dgm:presLayoutVars>
      </dgm:prSet>
      <dgm:spPr/>
    </dgm:pt>
    <dgm:pt modelId="{80054DA0-60A1-4EBF-9E76-020A52BF0BB0}" type="pres">
      <dgm:prSet presAssocID="{38421198-0AE1-42DB-9C5B-B62A9548C0E5}" presName="rootComposite" presStyleCnt="0"/>
      <dgm:spPr/>
    </dgm:pt>
    <dgm:pt modelId="{E17E0505-58F1-4BC3-AEF6-EF6A41399678}" type="pres">
      <dgm:prSet presAssocID="{38421198-0AE1-42DB-9C5B-B62A9548C0E5}" presName="rootText" presStyleLbl="node3" presStyleIdx="0" presStyleCnt="3" custScaleX="75797" custScaleY="78433" custLinFactNeighborX="-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A9B615-8A44-4DC7-8517-1D4B0E44EB76}" type="pres">
      <dgm:prSet presAssocID="{38421198-0AE1-42DB-9C5B-B62A9548C0E5}" presName="rootConnector" presStyleLbl="node3" presStyleIdx="0" presStyleCnt="3"/>
      <dgm:spPr/>
      <dgm:t>
        <a:bodyPr/>
        <a:lstStyle/>
        <a:p>
          <a:endParaRPr lang="es-ES"/>
        </a:p>
      </dgm:t>
    </dgm:pt>
    <dgm:pt modelId="{EFEA43BE-0F28-43AC-923B-FA5977E8863D}" type="pres">
      <dgm:prSet presAssocID="{38421198-0AE1-42DB-9C5B-B62A9548C0E5}" presName="hierChild4" presStyleCnt="0"/>
      <dgm:spPr/>
    </dgm:pt>
    <dgm:pt modelId="{C138C08C-4C26-4564-A795-388045E85D26}" type="pres">
      <dgm:prSet presAssocID="{38421198-0AE1-42DB-9C5B-B62A9548C0E5}" presName="hierChild5" presStyleCnt="0"/>
      <dgm:spPr/>
    </dgm:pt>
    <dgm:pt modelId="{22F51E5B-D5B6-46F3-8590-540A4EEED7EB}" type="pres">
      <dgm:prSet presAssocID="{A18E79BB-C621-46FF-9FB2-A4E5DC491CEE}" presName="Name48" presStyleLbl="parChTrans1D3" presStyleIdx="1" presStyleCnt="3"/>
      <dgm:spPr/>
      <dgm:t>
        <a:bodyPr/>
        <a:lstStyle/>
        <a:p>
          <a:endParaRPr lang="es-ES"/>
        </a:p>
      </dgm:t>
    </dgm:pt>
    <dgm:pt modelId="{AAC00D28-319E-4EA4-9F3E-D3F4CCBD2B8D}" type="pres">
      <dgm:prSet presAssocID="{EAEAFC7B-0E68-49CE-BD42-CA5353570C48}" presName="hierRoot2" presStyleCnt="0">
        <dgm:presLayoutVars>
          <dgm:hierBranch val="init"/>
        </dgm:presLayoutVars>
      </dgm:prSet>
      <dgm:spPr/>
    </dgm:pt>
    <dgm:pt modelId="{C361510F-CA0D-4DC6-BC4D-46F5181CBA50}" type="pres">
      <dgm:prSet presAssocID="{EAEAFC7B-0E68-49CE-BD42-CA5353570C48}" presName="rootComposite" presStyleCnt="0"/>
      <dgm:spPr/>
    </dgm:pt>
    <dgm:pt modelId="{88FBB456-3193-49D3-B535-326485E66E06}" type="pres">
      <dgm:prSet presAssocID="{EAEAFC7B-0E68-49CE-BD42-CA5353570C48}" presName="rootText" presStyleLbl="node3" presStyleIdx="1" presStyleCnt="3" custScaleX="75797" custScaleY="78433" custLinFactNeighborX="-334" custLinFactNeighborY="-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C5B735-D90A-46E4-9730-FD983B14EDE3}" type="pres">
      <dgm:prSet presAssocID="{EAEAFC7B-0E68-49CE-BD42-CA5353570C4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20DE443-77EC-40EC-89CD-5806C336233B}" type="pres">
      <dgm:prSet presAssocID="{EAEAFC7B-0E68-49CE-BD42-CA5353570C48}" presName="hierChild4" presStyleCnt="0"/>
      <dgm:spPr/>
    </dgm:pt>
    <dgm:pt modelId="{01B10780-C3DB-466B-8C7A-3CE085E930A6}" type="pres">
      <dgm:prSet presAssocID="{EAEAFC7B-0E68-49CE-BD42-CA5353570C48}" presName="hierChild5" presStyleCnt="0"/>
      <dgm:spPr/>
    </dgm:pt>
    <dgm:pt modelId="{6CF668D6-EA51-4ACF-B8B6-76E5B3ABB85D}" type="pres">
      <dgm:prSet presAssocID="{1B57AFAC-DB82-4FA3-A202-CB46620A6179}" presName="Name48" presStyleLbl="parChTrans1D3" presStyleIdx="2" presStyleCnt="3"/>
      <dgm:spPr/>
      <dgm:t>
        <a:bodyPr/>
        <a:lstStyle/>
        <a:p>
          <a:endParaRPr lang="es-ES"/>
        </a:p>
      </dgm:t>
    </dgm:pt>
    <dgm:pt modelId="{1492630A-7A45-4C18-917D-E55B596A65A0}" type="pres">
      <dgm:prSet presAssocID="{28FE842E-7D8A-48E6-829C-A34E13A6B9DA}" presName="hierRoot2" presStyleCnt="0">
        <dgm:presLayoutVars>
          <dgm:hierBranch val="init"/>
        </dgm:presLayoutVars>
      </dgm:prSet>
      <dgm:spPr/>
    </dgm:pt>
    <dgm:pt modelId="{9C98809F-A0D7-4DC4-9F81-01A24502CBF8}" type="pres">
      <dgm:prSet presAssocID="{28FE842E-7D8A-48E6-829C-A34E13A6B9DA}" presName="rootComposite" presStyleCnt="0"/>
      <dgm:spPr/>
    </dgm:pt>
    <dgm:pt modelId="{CF0D92C2-3049-4F21-B331-EEEC5D371397}" type="pres">
      <dgm:prSet presAssocID="{28FE842E-7D8A-48E6-829C-A34E13A6B9DA}" presName="rootText" presStyleLbl="node3" presStyleIdx="2" presStyleCnt="3" custScaleX="75797" custScaleY="78433" custLinFactNeighborX="-364" custLinFactNeighborY="-1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6E0497-F201-446F-B95B-2AD1046060E8}" type="pres">
      <dgm:prSet presAssocID="{28FE842E-7D8A-48E6-829C-A34E13A6B9DA}" presName="rootConnector" presStyleLbl="node3" presStyleIdx="2" presStyleCnt="3"/>
      <dgm:spPr/>
      <dgm:t>
        <a:bodyPr/>
        <a:lstStyle/>
        <a:p>
          <a:endParaRPr lang="es-ES"/>
        </a:p>
      </dgm:t>
    </dgm:pt>
    <dgm:pt modelId="{FFA4918A-8459-4829-B43D-B13B0048E269}" type="pres">
      <dgm:prSet presAssocID="{28FE842E-7D8A-48E6-829C-A34E13A6B9DA}" presName="hierChild4" presStyleCnt="0"/>
      <dgm:spPr/>
    </dgm:pt>
    <dgm:pt modelId="{AACC7CF8-AD8F-4CDD-859E-4A1CDF94BCBC}" type="pres">
      <dgm:prSet presAssocID="{28FE842E-7D8A-48E6-829C-A34E13A6B9DA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3FFAEC7F-0C4A-4441-B874-1FB2D2833117}" type="pres">
      <dgm:prSet presAssocID="{7EB05B68-E45E-47E8-920E-C70187DC722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14667B-8DF8-4F97-8A40-2D8AC23EB17D}" type="pres">
      <dgm:prSet presAssocID="{F01AA74A-B762-406B-8594-BE50A2E649B7}" presName="hierRoot2" presStyleCnt="0">
        <dgm:presLayoutVars>
          <dgm:hierBranch val="init"/>
        </dgm:presLayoutVars>
      </dgm:prSet>
      <dgm:spPr/>
    </dgm:pt>
    <dgm:pt modelId="{87D75EB8-6195-4F87-8A33-0F7227196ACA}" type="pres">
      <dgm:prSet presAssocID="{F01AA74A-B762-406B-8594-BE50A2E649B7}" presName="rootComposite" presStyleCnt="0"/>
      <dgm:spPr/>
    </dgm:pt>
    <dgm:pt modelId="{467EA8F9-BD06-4FE6-9E35-2606A8B0B5EE}" type="pres">
      <dgm:prSet presAssocID="{F01AA74A-B762-406B-8594-BE50A2E649B7}" presName="rootText" presStyleLbl="node2" presStyleIdx="2" presStyleCnt="3" custScaleY="75855" custLinFactX="63862" custLinFactNeighborX="100000" custLinFactNeighborY="165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797B4-67EC-4760-80DA-EEF5DAFAD291}" type="pres">
      <dgm:prSet presAssocID="{F01AA74A-B762-406B-8594-BE50A2E649B7}" presName="rootConnector" presStyleLbl="node2" presStyleIdx="2" presStyleCnt="3"/>
      <dgm:spPr/>
      <dgm:t>
        <a:bodyPr/>
        <a:lstStyle/>
        <a:p>
          <a:endParaRPr lang="es-ES"/>
        </a:p>
      </dgm:t>
    </dgm:pt>
    <dgm:pt modelId="{4772FCBD-19B4-42A7-BFD3-F60629DBAE07}" type="pres">
      <dgm:prSet presAssocID="{F01AA74A-B762-406B-8594-BE50A2E649B7}" presName="hierChild4" presStyleCnt="0"/>
      <dgm:spPr/>
    </dgm:pt>
    <dgm:pt modelId="{B54D161D-E834-4455-861A-C38761D9A112}" type="pres">
      <dgm:prSet presAssocID="{F01AA74A-B762-406B-8594-BE50A2E649B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73946" custScaleY="75536" custLinFactNeighborX="-12525" custLinFactNeighborY="30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48488A5-6DDD-49FD-8EF7-FF6A0F193E47}" type="presOf" srcId="{EAEAFC7B-0E68-49CE-BD42-CA5353570C48}" destId="{DEC5B735-D90A-46E4-9730-FD983B14EDE3}" srcOrd="1" destOrd="0" presId="urn:microsoft.com/office/officeart/2005/8/layout/orgChart1"/>
    <dgm:cxn modelId="{0C7AA5E0-405D-455E-B4F5-D5FB4425DF2B}" srcId="{12AE14D0-27D7-40F2-A1C2-C7F51F5026A7}" destId="{EAEAFC7B-0E68-49CE-BD42-CA5353570C48}" srcOrd="1" destOrd="0" parTransId="{A18E79BB-C621-46FF-9FB2-A4E5DC491CEE}" sibTransId="{154E004C-B05E-462A-B636-7E7D205F85E8}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89F28CF-D0A7-464D-877B-D09FFD45272C}" type="presOf" srcId="{A18E79BB-C621-46FF-9FB2-A4E5DC491CEE}" destId="{22F51E5B-D5B6-46F3-8590-540A4EEED7EB}" srcOrd="0" destOrd="0" presId="urn:microsoft.com/office/officeart/2005/8/layout/orgChart1"/>
    <dgm:cxn modelId="{7866BD72-B92B-45A3-AAEB-918C60C7AC63}" type="presOf" srcId="{28FE842E-7D8A-48E6-829C-A34E13A6B9DA}" destId="{186E0497-F201-446F-B95B-2AD1046060E8}" srcOrd="1" destOrd="0" presId="urn:microsoft.com/office/officeart/2005/8/layout/orgChart1"/>
    <dgm:cxn modelId="{14D35AE0-695D-4C75-A65E-ECA705F8FA3D}" srcId="{12AE14D0-27D7-40F2-A1C2-C7F51F5026A7}" destId="{28FE842E-7D8A-48E6-829C-A34E13A6B9DA}" srcOrd="2" destOrd="0" parTransId="{1B57AFAC-DB82-4FA3-A202-CB46620A6179}" sibTransId="{62A1F10F-25F0-4C15-91CF-F81DFFE1652E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F78AE93-D666-4774-892A-D9ED85536C89}" type="presOf" srcId="{F01AA74A-B762-406B-8594-BE50A2E649B7}" destId="{181797B4-67EC-4760-80DA-EEF5DAFAD291}" srcOrd="1" destOrd="0" presId="urn:microsoft.com/office/officeart/2005/8/layout/orgChart1"/>
    <dgm:cxn modelId="{6168B6A4-D6EC-489D-8AEC-BBB3FC4FB51A}" type="presOf" srcId="{5CF0D79F-E122-48E7-A5A3-B2B18D1637E2}" destId="{4370DBDF-1D75-40C6-AD90-8A9DF92401D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E57BFD16-FDBD-454B-89AB-0E9843D18988}" srcId="{9DEA55C1-E59C-4B5B-90DC-1D0B54C2B20C}" destId="{F01AA74A-B762-406B-8594-BE50A2E649B7}" srcOrd="3" destOrd="0" parTransId="{7EB05B68-E45E-47E8-920E-C70187DC722F}" sibTransId="{87BB9F09-549E-4B9D-8358-E28FABD07013}"/>
    <dgm:cxn modelId="{196C2F89-A084-4305-AD32-1CF41EE63D86}" type="presOf" srcId="{F01AA74A-B762-406B-8594-BE50A2E649B7}" destId="{467EA8F9-BD06-4FE6-9E35-2606A8B0B5EE}" srcOrd="0" destOrd="0" presId="urn:microsoft.com/office/officeart/2005/8/layout/orgChart1"/>
    <dgm:cxn modelId="{51109993-2819-439C-BFE6-2BE5412827B4}" srcId="{12AE14D0-27D7-40F2-A1C2-C7F51F5026A7}" destId="{38421198-0AE1-42DB-9C5B-B62A9548C0E5}" srcOrd="0" destOrd="0" parTransId="{5CF0D79F-E122-48E7-A5A3-B2B18D1637E2}" sibTransId="{8C4D3D70-E889-4BDB-97CA-9850C19CD870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108A08C4-9783-475E-A5F7-52B68DD3B187}" type="presOf" srcId="{EAEAFC7B-0E68-49CE-BD42-CA5353570C48}" destId="{88FBB456-3193-49D3-B535-326485E66E06}" srcOrd="0" destOrd="0" presId="urn:microsoft.com/office/officeart/2005/8/layout/orgChart1"/>
    <dgm:cxn modelId="{8E710D19-F103-4F05-A403-448CD7DACD3A}" type="presOf" srcId="{1B57AFAC-DB82-4FA3-A202-CB46620A6179}" destId="{6CF668D6-EA51-4ACF-B8B6-76E5B3ABB85D}" srcOrd="0" destOrd="0" presId="urn:microsoft.com/office/officeart/2005/8/layout/orgChart1"/>
    <dgm:cxn modelId="{E633A5A6-C8DF-4943-8070-045BE3E3E4C1}" type="presOf" srcId="{38421198-0AE1-42DB-9C5B-B62A9548C0E5}" destId="{E17E0505-58F1-4BC3-AEF6-EF6A41399678}" srcOrd="0" destOrd="0" presId="urn:microsoft.com/office/officeart/2005/8/layout/orgChart1"/>
    <dgm:cxn modelId="{D9B0A57B-0FAD-4396-9669-CB7251A70E77}" type="presOf" srcId="{7EB05B68-E45E-47E8-920E-C70187DC722F}" destId="{3FFAEC7F-0C4A-4441-B874-1FB2D2833117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11054F1-D1FC-491A-93FF-272AD435C7A8}" type="presOf" srcId="{38421198-0AE1-42DB-9C5B-B62A9548C0E5}" destId="{2EA9B615-8A44-4DC7-8517-1D4B0E44EB76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FD9AAB7-A1A1-4AC2-9A60-4082FC20FAE3}" type="presOf" srcId="{28FE842E-7D8A-48E6-829C-A34E13A6B9DA}" destId="{CF0D92C2-3049-4F21-B331-EEEC5D37139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B0E81B2C-6D43-4E1A-A27E-4078270DD55D}" type="presParOf" srcId="{17BEF8F9-B316-4B27-BDDB-31B4D251E6B3}" destId="{4370DBDF-1D75-40C6-AD90-8A9DF92401DC}" srcOrd="0" destOrd="0" presId="urn:microsoft.com/office/officeart/2005/8/layout/orgChart1"/>
    <dgm:cxn modelId="{A9E3789F-25A1-48F2-A5C2-382C1125B89A}" type="presParOf" srcId="{17BEF8F9-B316-4B27-BDDB-31B4D251E6B3}" destId="{5D22474C-B2CF-43F3-9747-E8F52A82331E}" srcOrd="1" destOrd="0" presId="urn:microsoft.com/office/officeart/2005/8/layout/orgChart1"/>
    <dgm:cxn modelId="{7CF7F4A5-76DA-47D8-91B2-720C5A50D905}" type="presParOf" srcId="{5D22474C-B2CF-43F3-9747-E8F52A82331E}" destId="{80054DA0-60A1-4EBF-9E76-020A52BF0BB0}" srcOrd="0" destOrd="0" presId="urn:microsoft.com/office/officeart/2005/8/layout/orgChart1"/>
    <dgm:cxn modelId="{1570B384-94E0-4087-9F2C-EEDCBA5917BB}" type="presParOf" srcId="{80054DA0-60A1-4EBF-9E76-020A52BF0BB0}" destId="{E17E0505-58F1-4BC3-AEF6-EF6A41399678}" srcOrd="0" destOrd="0" presId="urn:microsoft.com/office/officeart/2005/8/layout/orgChart1"/>
    <dgm:cxn modelId="{8170E2F7-80D9-46D3-B6F0-31269611DB10}" type="presParOf" srcId="{80054DA0-60A1-4EBF-9E76-020A52BF0BB0}" destId="{2EA9B615-8A44-4DC7-8517-1D4B0E44EB76}" srcOrd="1" destOrd="0" presId="urn:microsoft.com/office/officeart/2005/8/layout/orgChart1"/>
    <dgm:cxn modelId="{AC8ECEB3-DE39-4516-AC7C-A7328B740C79}" type="presParOf" srcId="{5D22474C-B2CF-43F3-9747-E8F52A82331E}" destId="{EFEA43BE-0F28-43AC-923B-FA5977E8863D}" srcOrd="1" destOrd="0" presId="urn:microsoft.com/office/officeart/2005/8/layout/orgChart1"/>
    <dgm:cxn modelId="{AC51C75C-8919-4A74-AF9E-F381D35DED15}" type="presParOf" srcId="{5D22474C-B2CF-43F3-9747-E8F52A82331E}" destId="{C138C08C-4C26-4564-A795-388045E85D26}" srcOrd="2" destOrd="0" presId="urn:microsoft.com/office/officeart/2005/8/layout/orgChart1"/>
    <dgm:cxn modelId="{BF0FFED0-0B31-499A-874A-077AA3E8B727}" type="presParOf" srcId="{17BEF8F9-B316-4B27-BDDB-31B4D251E6B3}" destId="{22F51E5B-D5B6-46F3-8590-540A4EEED7EB}" srcOrd="2" destOrd="0" presId="urn:microsoft.com/office/officeart/2005/8/layout/orgChart1"/>
    <dgm:cxn modelId="{0D2CE458-93BD-4E56-9690-847A88E5E9DB}" type="presParOf" srcId="{17BEF8F9-B316-4B27-BDDB-31B4D251E6B3}" destId="{AAC00D28-319E-4EA4-9F3E-D3F4CCBD2B8D}" srcOrd="3" destOrd="0" presId="urn:microsoft.com/office/officeart/2005/8/layout/orgChart1"/>
    <dgm:cxn modelId="{34D58687-D1F4-436C-85D2-246DA6736596}" type="presParOf" srcId="{AAC00D28-319E-4EA4-9F3E-D3F4CCBD2B8D}" destId="{C361510F-CA0D-4DC6-BC4D-46F5181CBA50}" srcOrd="0" destOrd="0" presId="urn:microsoft.com/office/officeart/2005/8/layout/orgChart1"/>
    <dgm:cxn modelId="{EC0EA9CB-0979-4CC7-8105-737EA3DCAF07}" type="presParOf" srcId="{C361510F-CA0D-4DC6-BC4D-46F5181CBA50}" destId="{88FBB456-3193-49D3-B535-326485E66E06}" srcOrd="0" destOrd="0" presId="urn:microsoft.com/office/officeart/2005/8/layout/orgChart1"/>
    <dgm:cxn modelId="{C7823C1B-33E2-4430-A3B7-0E3554D18E55}" type="presParOf" srcId="{C361510F-CA0D-4DC6-BC4D-46F5181CBA50}" destId="{DEC5B735-D90A-46E4-9730-FD983B14EDE3}" srcOrd="1" destOrd="0" presId="urn:microsoft.com/office/officeart/2005/8/layout/orgChart1"/>
    <dgm:cxn modelId="{9AC8764C-4DD8-4161-BE6D-EB2849C31A88}" type="presParOf" srcId="{AAC00D28-319E-4EA4-9F3E-D3F4CCBD2B8D}" destId="{D20DE443-77EC-40EC-89CD-5806C336233B}" srcOrd="1" destOrd="0" presId="urn:microsoft.com/office/officeart/2005/8/layout/orgChart1"/>
    <dgm:cxn modelId="{1450A83F-82B1-41E0-9009-2FB231BCA28E}" type="presParOf" srcId="{AAC00D28-319E-4EA4-9F3E-D3F4CCBD2B8D}" destId="{01B10780-C3DB-466B-8C7A-3CE085E930A6}" srcOrd="2" destOrd="0" presId="urn:microsoft.com/office/officeart/2005/8/layout/orgChart1"/>
    <dgm:cxn modelId="{C387BC80-62CA-492A-B909-30DCE8D1C4BB}" type="presParOf" srcId="{17BEF8F9-B316-4B27-BDDB-31B4D251E6B3}" destId="{6CF668D6-EA51-4ACF-B8B6-76E5B3ABB85D}" srcOrd="4" destOrd="0" presId="urn:microsoft.com/office/officeart/2005/8/layout/orgChart1"/>
    <dgm:cxn modelId="{CDEF7922-1030-41C8-8B44-3684CB6C85AA}" type="presParOf" srcId="{17BEF8F9-B316-4B27-BDDB-31B4D251E6B3}" destId="{1492630A-7A45-4C18-917D-E55B596A65A0}" srcOrd="5" destOrd="0" presId="urn:microsoft.com/office/officeart/2005/8/layout/orgChart1"/>
    <dgm:cxn modelId="{39A589E2-D8F5-41E2-B0FC-6196EF99AA7C}" type="presParOf" srcId="{1492630A-7A45-4C18-917D-E55B596A65A0}" destId="{9C98809F-A0D7-4DC4-9F81-01A24502CBF8}" srcOrd="0" destOrd="0" presId="urn:microsoft.com/office/officeart/2005/8/layout/orgChart1"/>
    <dgm:cxn modelId="{CC699191-F951-49D8-850C-18186112BF4C}" type="presParOf" srcId="{9C98809F-A0D7-4DC4-9F81-01A24502CBF8}" destId="{CF0D92C2-3049-4F21-B331-EEEC5D371397}" srcOrd="0" destOrd="0" presId="urn:microsoft.com/office/officeart/2005/8/layout/orgChart1"/>
    <dgm:cxn modelId="{130209E9-3D30-450B-A1A3-3281C397BCCF}" type="presParOf" srcId="{9C98809F-A0D7-4DC4-9F81-01A24502CBF8}" destId="{186E0497-F201-446F-B95B-2AD1046060E8}" srcOrd="1" destOrd="0" presId="urn:microsoft.com/office/officeart/2005/8/layout/orgChart1"/>
    <dgm:cxn modelId="{DCD67FD0-1452-4B59-BE8F-8BAE6CAC262C}" type="presParOf" srcId="{1492630A-7A45-4C18-917D-E55B596A65A0}" destId="{FFA4918A-8459-4829-B43D-B13B0048E269}" srcOrd="1" destOrd="0" presId="urn:microsoft.com/office/officeart/2005/8/layout/orgChart1"/>
    <dgm:cxn modelId="{5E41E7F1-5078-4480-91B5-5CE0434567CF}" type="presParOf" srcId="{1492630A-7A45-4C18-917D-E55B596A65A0}" destId="{AACC7CF8-AD8F-4CDD-859E-4A1CDF94BC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1961289-C971-4D06-9550-36ACDE8E38DF}" type="presParOf" srcId="{05E8A0F8-8F4A-4D16-B455-9B21EE5D83FA}" destId="{3FFAEC7F-0C4A-4441-B874-1FB2D2833117}" srcOrd="4" destOrd="0" presId="urn:microsoft.com/office/officeart/2005/8/layout/orgChart1"/>
    <dgm:cxn modelId="{78480BAE-59FA-4883-9E74-43665746A98B}" type="presParOf" srcId="{05E8A0F8-8F4A-4D16-B455-9B21EE5D83FA}" destId="{DC14667B-8DF8-4F97-8A40-2D8AC23EB17D}" srcOrd="5" destOrd="0" presId="urn:microsoft.com/office/officeart/2005/8/layout/orgChart1"/>
    <dgm:cxn modelId="{785ACAA6-220B-4C21-AF1B-47B5A10E4191}" type="presParOf" srcId="{DC14667B-8DF8-4F97-8A40-2D8AC23EB17D}" destId="{87D75EB8-6195-4F87-8A33-0F7227196ACA}" srcOrd="0" destOrd="0" presId="urn:microsoft.com/office/officeart/2005/8/layout/orgChart1"/>
    <dgm:cxn modelId="{A70B70CE-02B7-40C9-B5C2-D833C80E192A}" type="presParOf" srcId="{87D75EB8-6195-4F87-8A33-0F7227196ACA}" destId="{467EA8F9-BD06-4FE6-9E35-2606A8B0B5EE}" srcOrd="0" destOrd="0" presId="urn:microsoft.com/office/officeart/2005/8/layout/orgChart1"/>
    <dgm:cxn modelId="{96707035-10CE-4DE2-8508-8CCCA110AB01}" type="presParOf" srcId="{87D75EB8-6195-4F87-8A33-0F7227196ACA}" destId="{181797B4-67EC-4760-80DA-EEF5DAFAD291}" srcOrd="1" destOrd="0" presId="urn:microsoft.com/office/officeart/2005/8/layout/orgChart1"/>
    <dgm:cxn modelId="{92851595-B4E0-4C3E-A4B5-0B87CA3D7333}" type="presParOf" srcId="{DC14667B-8DF8-4F97-8A40-2D8AC23EB17D}" destId="{4772FCBD-19B4-42A7-BFD3-F60629DBAE07}" srcOrd="1" destOrd="0" presId="urn:microsoft.com/office/officeart/2005/8/layout/orgChart1"/>
    <dgm:cxn modelId="{4D75E36B-D793-4BDC-8568-570C42A9F82F}" type="presParOf" srcId="{DC14667B-8DF8-4F97-8A40-2D8AC23EB17D}" destId="{B54D161D-E834-4455-861A-C38761D9A1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Unidad de Atención a Víctimas de </a:t>
          </a:r>
          <a:r>
            <a:rPr lang="es-MX" altLang="es-MX" sz="1200" dirty="0" smtClean="0">
              <a:solidFill>
                <a:schemeClr val="tx1"/>
              </a:solidFill>
            </a:rPr>
            <a:t>Violencia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Atención </a:t>
          </a:r>
          <a:r>
            <a:rPr lang="es-MX" altLang="es-MX" sz="1200" dirty="0" smtClean="0">
              <a:latin typeface="Calibri" panose="020F0502020204030204" pitchFamily="34" charset="0"/>
            </a:rPr>
            <a:t>Ciudadana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56FC65-8899-437F-89B8-C801AA83FC5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el(la) Ciudadano(a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0E379A4-CFE4-4798-BE29-A405B5DB48CC}" type="par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7A44C38-162F-4D2E-9A0C-2D15E00226A0}" type="sib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FB8E727-6B69-44D2-9FF3-6092BD6F883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Criminólogo(a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781A6E4-E842-4470-8E29-3A80937EFC28}" type="par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A24B8E-EBF0-4187-A464-A78C7B7E63F1}" type="sib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Policía </a:t>
          </a:r>
          <a:r>
            <a:rPr lang="es-MX" altLang="es-MX" sz="1200" dirty="0" smtClean="0">
              <a:latin typeface="Calibri" panose="020F0502020204030204" pitchFamily="34" charset="0"/>
            </a:rPr>
            <a:t>Digno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97937B6-F36F-427E-B63D-9EA4C85EF83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Calibri" panose="020F0502020204030204" pitchFamily="34" charset="0"/>
          </a:endParaRPr>
        </a:p>
      </dgm:t>
    </dgm:pt>
    <dgm:pt modelId="{0AC5E3FD-60C1-4EA5-8B03-394CC98D0B19}" type="parTrans" cxnId="{FC9C85F4-A7F6-4832-A66A-2F236437304E}">
      <dgm:prSet/>
      <dgm:spPr/>
      <dgm:t>
        <a:bodyPr/>
        <a:lstStyle/>
        <a:p>
          <a:endParaRPr lang="es-ES" sz="1200"/>
        </a:p>
      </dgm:t>
    </dgm:pt>
    <dgm:pt modelId="{D3CD4CD7-5A9A-44BD-A20D-BC09E7BEF101}" type="sibTrans" cxnId="{FC9C85F4-A7F6-4832-A66A-2F236437304E}">
      <dgm:prSet/>
      <dgm:spPr/>
      <dgm:t>
        <a:bodyPr/>
        <a:lstStyle/>
        <a:p>
          <a:endParaRPr lang="es-ES" sz="1200"/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Trabajo </a:t>
          </a:r>
          <a:r>
            <a:rPr lang="es-ES" sz="1200" dirty="0" smtClean="0">
              <a:latin typeface="Calibri" panose="020F0502020204030204" pitchFamily="34" charset="0"/>
            </a:rPr>
            <a:t>Comunitario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59ED8CBC-E4BF-4BE2-AF57-2C090A61CC2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Psicólogos(as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D24B0785-067A-4BDD-836D-DD9ADF9A22DE}" type="parTrans" cxnId="{582D43D2-F9E4-4795-B9AA-06F1DBB895CA}">
      <dgm:prSet/>
      <dgm:spPr/>
      <dgm:t>
        <a:bodyPr/>
        <a:lstStyle/>
        <a:p>
          <a:endParaRPr lang="es-ES" sz="1200"/>
        </a:p>
      </dgm:t>
    </dgm:pt>
    <dgm:pt modelId="{AEDDA8AA-9264-421F-90FE-62F93B84865D}" type="sibTrans" cxnId="{582D43D2-F9E4-4795-B9AA-06F1DBB895CA}">
      <dgm:prSet/>
      <dgm:spPr/>
      <dgm:t>
        <a:bodyPr/>
        <a:lstStyle/>
        <a:p>
          <a:endParaRPr lang="es-ES" sz="1200"/>
        </a:p>
      </dgm:t>
    </dgm:pt>
    <dgm:pt modelId="{85A031E7-5ADB-46F5-B172-4A25D534811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A98E26F-B733-4826-B15A-F65F7B6C0EC8}" type="parTrans" cxnId="{205B8737-0C07-443F-9643-4416BCD0EC25}">
      <dgm:prSet/>
      <dgm:spPr/>
      <dgm:t>
        <a:bodyPr/>
        <a:lstStyle/>
        <a:p>
          <a:endParaRPr lang="es-ES" sz="1200"/>
        </a:p>
      </dgm:t>
    </dgm:pt>
    <dgm:pt modelId="{27C9F51B-22C7-4D61-8F52-DAF68211ACFE}" type="sibTrans" cxnId="{205B8737-0C07-443F-9643-4416BCD0EC25}">
      <dgm:prSet/>
      <dgm:spPr/>
      <dgm:t>
        <a:bodyPr/>
        <a:lstStyle/>
        <a:p>
          <a:endParaRPr lang="es-ES" sz="1200"/>
        </a:p>
      </dgm:t>
    </dgm:pt>
    <dgm:pt modelId="{55F3A26E-6D4A-4FC3-8A6C-F23C193A8CB6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D899F18-8A14-48B8-8736-DA3F05023F5E}" type="parTrans" cxnId="{834EDC3C-8186-4F03-B532-3AAED3242BFB}">
      <dgm:prSet/>
      <dgm:spPr/>
      <dgm:t>
        <a:bodyPr/>
        <a:lstStyle/>
        <a:p>
          <a:endParaRPr lang="es-ES" sz="1200"/>
        </a:p>
      </dgm:t>
    </dgm:pt>
    <dgm:pt modelId="{E542A485-FDCD-4E30-9B45-0F3F28D7DDA8}" type="sibTrans" cxnId="{834EDC3C-8186-4F03-B532-3AAED3242B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985" custScaleY="102126" custLinFactNeighborX="-38328" custLinFactNeighborY="43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3133" custScaleY="89150" custLinFactNeighborX="-34477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4" custScaleX="76823" custScaleY="97773" custLinFactNeighborX="-19831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8C838454-94DA-48FF-959F-3E02D895D1DE}" type="pres">
      <dgm:prSet presAssocID="{8A98E26F-B733-4826-B15A-F65F7B6C0EC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C0EAA4A-D937-4822-BEBF-09DFA14C3EF5}" type="pres">
      <dgm:prSet presAssocID="{85A031E7-5ADB-46F5-B172-4A25D534811A}" presName="hierRoot2" presStyleCnt="0">
        <dgm:presLayoutVars>
          <dgm:hierBranch/>
        </dgm:presLayoutVars>
      </dgm:prSet>
      <dgm:spPr/>
    </dgm:pt>
    <dgm:pt modelId="{E69DF1DE-830A-401E-B7AF-DF935035CA09}" type="pres">
      <dgm:prSet presAssocID="{85A031E7-5ADB-46F5-B172-4A25D534811A}" presName="rootComposite" presStyleCnt="0"/>
      <dgm:spPr/>
    </dgm:pt>
    <dgm:pt modelId="{F4F27B9B-334F-4518-9257-364857E2F497}" type="pres">
      <dgm:prSet presAssocID="{85A031E7-5ADB-46F5-B172-4A25D534811A}" presName="rootText" presStyleLbl="node3" presStyleIdx="1" presStyleCnt="4" custScaleX="76823" custScaleY="97773" custLinFactNeighborX="-34735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A040E-07EA-498A-9D50-CACA4ED4D792}" type="pres">
      <dgm:prSet presAssocID="{85A031E7-5ADB-46F5-B172-4A25D534811A}" presName="rootConnector" presStyleLbl="node3" presStyleIdx="1" presStyleCnt="4"/>
      <dgm:spPr/>
      <dgm:t>
        <a:bodyPr/>
        <a:lstStyle/>
        <a:p>
          <a:endParaRPr lang="es-ES"/>
        </a:p>
      </dgm:t>
    </dgm:pt>
    <dgm:pt modelId="{CE77F407-A573-4E07-BEDF-78D8418F55F9}" type="pres">
      <dgm:prSet presAssocID="{85A031E7-5ADB-46F5-B172-4A25D534811A}" presName="hierChild4" presStyleCnt="0"/>
      <dgm:spPr/>
    </dgm:pt>
    <dgm:pt modelId="{DDAA4ECD-75E6-4D38-ABF3-780704EC26AB}" type="pres">
      <dgm:prSet presAssocID="{85A031E7-5ADB-46F5-B172-4A25D534811A}" presName="hierChild5" presStyleCnt="0"/>
      <dgm:spPr/>
    </dgm:pt>
    <dgm:pt modelId="{AC377D5A-8A79-481B-AC9E-ACB650D73FF0}" type="pres">
      <dgm:prSet presAssocID="{0AC5E3FD-60C1-4EA5-8B03-394CC98D0B19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FD5237A-1820-426E-A64D-754638545FE7}" type="pres">
      <dgm:prSet presAssocID="{D97937B6-F36F-427E-B63D-9EA4C85EF83A}" presName="hierRoot2" presStyleCnt="0">
        <dgm:presLayoutVars>
          <dgm:hierBranch/>
        </dgm:presLayoutVars>
      </dgm:prSet>
      <dgm:spPr/>
    </dgm:pt>
    <dgm:pt modelId="{4C6A9BE4-5CF3-41F4-8E53-680D12C3BD7A}" type="pres">
      <dgm:prSet presAssocID="{D97937B6-F36F-427E-B63D-9EA4C85EF83A}" presName="rootComposite" presStyleCnt="0"/>
      <dgm:spPr/>
    </dgm:pt>
    <dgm:pt modelId="{E9ADBD5B-0C16-4917-9FB6-6E903558F00E}" type="pres">
      <dgm:prSet presAssocID="{D97937B6-F36F-427E-B63D-9EA4C85EF83A}" presName="rootText" presStyleLbl="node3" presStyleIdx="2" presStyleCnt="4" custScaleX="76823" custScaleY="97773" custLinFactNeighborX="-45351" custLinFactNeighborY="2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15208-0920-4259-B051-7AD162EC9FC2}" type="pres">
      <dgm:prSet presAssocID="{D97937B6-F36F-427E-B63D-9EA4C85EF83A}" presName="rootConnector" presStyleLbl="node3" presStyleIdx="2" presStyleCnt="4"/>
      <dgm:spPr/>
      <dgm:t>
        <a:bodyPr/>
        <a:lstStyle/>
        <a:p>
          <a:endParaRPr lang="es-ES"/>
        </a:p>
      </dgm:t>
    </dgm:pt>
    <dgm:pt modelId="{E46C9CC7-787F-4C39-9C7A-2C00061B41D2}" type="pres">
      <dgm:prSet presAssocID="{D97937B6-F36F-427E-B63D-9EA4C85EF83A}" presName="hierChild4" presStyleCnt="0"/>
      <dgm:spPr/>
    </dgm:pt>
    <dgm:pt modelId="{ADB74F73-A3A3-40FB-A334-9143562DF6EF}" type="pres">
      <dgm:prSet presAssocID="{D97937B6-F36F-427E-B63D-9EA4C85EF83A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9E6BDAB-7A9E-49D1-AF60-C264B7B1FFB8}" type="pres">
      <dgm:prSet presAssocID="{257319B7-AED6-45A0-A661-C861CC1642F6}" presName="Name35" presStyleLbl="parChTrans1D2" presStyleIdx="1" presStyleCnt="6"/>
      <dgm:spPr/>
      <dgm:t>
        <a:bodyPr/>
        <a:lstStyle/>
        <a:p>
          <a:endParaRPr lang="es-MX"/>
        </a:p>
      </dgm:t>
    </dgm:pt>
    <dgm:pt modelId="{0482BC42-0FBD-43E2-9E51-D1381A9798AE}" type="pres">
      <dgm:prSet presAssocID="{D6CFC760-038A-415E-8FD4-61A62CF01B43}" presName="hierRoot2" presStyleCnt="0">
        <dgm:presLayoutVars>
          <dgm:hierBranch/>
        </dgm:presLayoutVars>
      </dgm:prSet>
      <dgm:spPr/>
    </dgm:pt>
    <dgm:pt modelId="{118D848C-D59A-4EF3-B652-B0C1FC7F5354}" type="pres">
      <dgm:prSet presAssocID="{D6CFC760-038A-415E-8FD4-61A62CF01B43}" presName="rootComposite" presStyleCnt="0"/>
      <dgm:spPr/>
    </dgm:pt>
    <dgm:pt modelId="{2BFA1D44-4D20-4DA5-9A95-28EFF1F2BB1B}" type="pres">
      <dgm:prSet presAssocID="{D6CFC760-038A-415E-8FD4-61A62CF01B43}" presName="rootText" presStyleLbl="node2" presStyleIdx="1" presStyleCnt="3" custScaleX="93133" custScaleY="89150" custLinFactX="33617" custLinFactNeighborX="100000" custLinFactNeighborY="2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0CE138-0195-4B4A-AE47-C58CDB85E43B}" type="pres">
      <dgm:prSet presAssocID="{D6CFC760-038A-415E-8FD4-61A62CF01B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B8A05E57-50E6-43A5-BB6A-518CA3BED887}" type="pres">
      <dgm:prSet presAssocID="{D6CFC760-038A-415E-8FD4-61A62CF01B43}" presName="hierChild4" presStyleCnt="0"/>
      <dgm:spPr/>
    </dgm:pt>
    <dgm:pt modelId="{2C1E11CC-7B64-4396-A9BF-34EDA5060ED8}" type="pres">
      <dgm:prSet presAssocID="{D6CFC760-038A-415E-8FD4-61A62CF01B43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2" presStyleCnt="6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2" presStyleCnt="3" custScaleX="93133" custScaleY="89150" custLinFactNeighborX="-86814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86DB0693-A33E-4A16-9639-DB2C50C1B1A4}" type="pres">
      <dgm:prSet presAssocID="{D24B0785-067A-4BDD-836D-DD9ADF9A22D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69CEFC0-D510-4D6F-8058-D89651F34E94}" type="pres">
      <dgm:prSet presAssocID="{59ED8CBC-E4BF-4BE2-AF57-2C090A61CC22}" presName="hierRoot2" presStyleCnt="0">
        <dgm:presLayoutVars>
          <dgm:hierBranch val="init"/>
        </dgm:presLayoutVars>
      </dgm:prSet>
      <dgm:spPr/>
    </dgm:pt>
    <dgm:pt modelId="{7E23561F-B617-4BCD-917B-8C2D12439323}" type="pres">
      <dgm:prSet presAssocID="{59ED8CBC-E4BF-4BE2-AF57-2C090A61CC22}" presName="rootComposite" presStyleCnt="0"/>
      <dgm:spPr/>
    </dgm:pt>
    <dgm:pt modelId="{9DC2669D-0238-487E-95C9-3C2883DC03BC}" type="pres">
      <dgm:prSet presAssocID="{59ED8CBC-E4BF-4BE2-AF57-2C090A61CC22}" presName="rootText" presStyleLbl="node3" presStyleIdx="3" presStyleCnt="4" custScaleX="74712" custScaleY="76372" custLinFactNeighborX="-86597" custLinFactNeighborY="-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68C68-56C6-44C8-90AB-FBA00B907FF7}" type="pres">
      <dgm:prSet presAssocID="{59ED8CBC-E4BF-4BE2-AF57-2C090A61CC22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DF4CE4-356D-47F8-B3F0-ED7AAAB8F4DD}" type="pres">
      <dgm:prSet presAssocID="{59ED8CBC-E4BF-4BE2-AF57-2C090A61CC22}" presName="hierChild4" presStyleCnt="0"/>
      <dgm:spPr/>
    </dgm:pt>
    <dgm:pt modelId="{C46B7E8F-37EC-4023-86DC-451314F79803}" type="pres">
      <dgm:prSet presAssocID="{59ED8CBC-E4BF-4BE2-AF57-2C090A61CC22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B2DA430C-8F42-44E8-9828-F289A96DC5E7}" type="pres">
      <dgm:prSet presAssocID="{70E379A4-CFE4-4798-BE29-A405B5DB48CC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1F1D2C16-30BA-4B6D-BC40-272068F633E5}" type="pres">
      <dgm:prSet presAssocID="{1456FC65-8899-437F-89B8-C801AA83FC50}" presName="hierRoot3" presStyleCnt="0">
        <dgm:presLayoutVars>
          <dgm:hierBranch val="init"/>
        </dgm:presLayoutVars>
      </dgm:prSet>
      <dgm:spPr/>
    </dgm:pt>
    <dgm:pt modelId="{29691141-4113-460F-B273-334D18080C08}" type="pres">
      <dgm:prSet presAssocID="{1456FC65-8899-437F-89B8-C801AA83FC50}" presName="rootComposite3" presStyleCnt="0"/>
      <dgm:spPr/>
    </dgm:pt>
    <dgm:pt modelId="{0D5CCE0A-512E-4404-AA5C-0300E0C9B7AE}" type="pres">
      <dgm:prSet presAssocID="{1456FC65-8899-437F-89B8-C801AA83FC50}" presName="rootText3" presStyleLbl="asst1" presStyleIdx="0" presStyleCnt="3" custScaleX="96030" custScaleY="96030" custLinFactNeighborX="-44569" custLinFactNeighborY="30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927602-D7B7-49DF-9E53-63906C82E8B7}" type="pres">
      <dgm:prSet presAssocID="{1456FC65-8899-437F-89B8-C801AA83FC5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A87CB9-62C3-40A3-BD44-EBBA79F20607}" type="pres">
      <dgm:prSet presAssocID="{1456FC65-8899-437F-89B8-C801AA83FC50}" presName="hierChild6" presStyleCnt="0"/>
      <dgm:spPr/>
    </dgm:pt>
    <dgm:pt modelId="{D40666A0-2333-4F5B-BD10-7E3F2AE07007}" type="pres">
      <dgm:prSet presAssocID="{1456FC65-8899-437F-89B8-C801AA83FC50}" presName="hierChild7" presStyleCnt="0"/>
      <dgm:spPr/>
    </dgm:pt>
    <dgm:pt modelId="{3B97BB0E-0128-41C9-9417-C15E302CE7E0}" type="pres">
      <dgm:prSet presAssocID="{A781A6E4-E842-4470-8E29-3A80937EFC28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4BF1B03F-897B-4D91-822D-B36903B2CDED}" type="pres">
      <dgm:prSet presAssocID="{5FB8E727-6B69-44D2-9FF3-6092BD6F8830}" presName="hierRoot3" presStyleCnt="0">
        <dgm:presLayoutVars>
          <dgm:hierBranch val="init"/>
        </dgm:presLayoutVars>
      </dgm:prSet>
      <dgm:spPr/>
    </dgm:pt>
    <dgm:pt modelId="{8230B53E-3A5F-4449-B200-2A80F34C6077}" type="pres">
      <dgm:prSet presAssocID="{5FB8E727-6B69-44D2-9FF3-6092BD6F8830}" presName="rootComposite3" presStyleCnt="0"/>
      <dgm:spPr/>
    </dgm:pt>
    <dgm:pt modelId="{E0480EB0-4548-4786-8C6A-9D93B8C6D4FC}" type="pres">
      <dgm:prSet presAssocID="{5FB8E727-6B69-44D2-9FF3-6092BD6F8830}" presName="rootText3" presStyleLbl="asst1" presStyleIdx="1" presStyleCnt="3" custScaleX="96030" custScaleY="96030" custLinFactNeighborX="-33490" custLinFactNeighborY="3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FCB6B-5C50-4986-A325-877EE3A4D7B0}" type="pres">
      <dgm:prSet presAssocID="{5FB8E727-6B69-44D2-9FF3-6092BD6F883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F430729-AAC9-444A-8774-DF1E63CD4F68}" type="pres">
      <dgm:prSet presAssocID="{5FB8E727-6B69-44D2-9FF3-6092BD6F8830}" presName="hierChild6" presStyleCnt="0"/>
      <dgm:spPr/>
    </dgm:pt>
    <dgm:pt modelId="{BF2FE934-8137-4E1A-BE43-0CAC9AE1CBDE}" type="pres">
      <dgm:prSet presAssocID="{5FB8E727-6B69-44D2-9FF3-6092BD6F8830}" presName="hierChild7" presStyleCnt="0"/>
      <dgm:spPr/>
    </dgm:pt>
    <dgm:pt modelId="{6D94BD02-177B-4C12-AA77-49B8EB17FB24}" type="pres">
      <dgm:prSet presAssocID="{DD899F18-8A14-48B8-8736-DA3F05023F5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66D0721-D27D-4381-B059-F143700003BA}" type="pres">
      <dgm:prSet presAssocID="{55F3A26E-6D4A-4FC3-8A6C-F23C193A8CB6}" presName="hierRoot3" presStyleCnt="0">
        <dgm:presLayoutVars>
          <dgm:hierBranch val="init"/>
        </dgm:presLayoutVars>
      </dgm:prSet>
      <dgm:spPr/>
    </dgm:pt>
    <dgm:pt modelId="{F1DA728B-D8B3-4153-B878-5A7F2D0BC1A4}" type="pres">
      <dgm:prSet presAssocID="{55F3A26E-6D4A-4FC3-8A6C-F23C193A8CB6}" presName="rootComposite3" presStyleCnt="0"/>
      <dgm:spPr/>
    </dgm:pt>
    <dgm:pt modelId="{D3AA7F9B-8D59-4040-8569-49AA11E3692B}" type="pres">
      <dgm:prSet presAssocID="{55F3A26E-6D4A-4FC3-8A6C-F23C193A8CB6}" presName="rootText3" presStyleLbl="asst1" presStyleIdx="2" presStyleCnt="3" custScaleX="96030" custScaleY="85330" custLinFactNeighborX="-44721" custLinFactNeighborY="6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96848-FB54-4AC7-84C0-7F9B51094920}" type="pres">
      <dgm:prSet presAssocID="{55F3A26E-6D4A-4FC3-8A6C-F23C193A8CB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36D57A-F442-41E5-A969-42A81507F1A2}" type="pres">
      <dgm:prSet presAssocID="{55F3A26E-6D4A-4FC3-8A6C-F23C193A8CB6}" presName="hierChild6" presStyleCnt="0"/>
      <dgm:spPr/>
    </dgm:pt>
    <dgm:pt modelId="{7937A6CE-1EBF-4C9C-BECA-330AF98FCA28}" type="pres">
      <dgm:prSet presAssocID="{55F3A26E-6D4A-4FC3-8A6C-F23C193A8CB6}" presName="hierChild7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FC3DCD4-E4AE-4F91-9D4E-76494D15CD02}" type="presOf" srcId="{1456FC65-8899-437F-89B8-C801AA83FC50}" destId="{A4927602-D7B7-49DF-9E53-63906C82E8B7}" srcOrd="1" destOrd="0" presId="urn:microsoft.com/office/officeart/2005/8/layout/orgChart1"/>
    <dgm:cxn modelId="{7E3C1B2B-228E-4F77-8907-48DC2935C1F2}" type="presOf" srcId="{D6CFC760-038A-415E-8FD4-61A62CF01B43}" destId="{7C0CE138-0195-4B4A-AE47-C58CDB85E43B}" srcOrd="1" destOrd="0" presId="urn:microsoft.com/office/officeart/2005/8/layout/orgChart1"/>
    <dgm:cxn modelId="{B492E68A-A33D-48B6-B56E-4FA211F37BFF}" srcId="{9DEA55C1-E59C-4B5B-90DC-1D0B54C2B20C}" destId="{5FB8E727-6B69-44D2-9FF3-6092BD6F8830}" srcOrd="2" destOrd="0" parTransId="{A781A6E4-E842-4470-8E29-3A80937EFC28}" sibTransId="{F6A24B8E-EBF0-4187-A464-A78C7B7E63F1}"/>
    <dgm:cxn modelId="{D2E7EBF2-FD22-464E-A688-89810FABEA12}" type="presOf" srcId="{A0FD0FB1-9DD6-44E3-9EA5-E9FD9A72147A}" destId="{30C79C28-7DDB-4785-8904-0DCF80353FF9}" srcOrd="0" destOrd="0" presId="urn:microsoft.com/office/officeart/2005/8/layout/orgChart1"/>
    <dgm:cxn modelId="{05D1371A-6915-4969-8760-1DA7619BD0E7}" type="presOf" srcId="{D97937B6-F36F-427E-B63D-9EA4C85EF83A}" destId="{E9ADBD5B-0C16-4917-9FB6-6E903558F00E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21B4493-B87F-4F2A-AD1F-8FC49525C2DD}" type="presOf" srcId="{85A031E7-5ADB-46F5-B172-4A25D534811A}" destId="{A23A040E-07EA-498A-9D50-CACA4ED4D792}" srcOrd="1" destOrd="0" presId="urn:microsoft.com/office/officeart/2005/8/layout/orgChart1"/>
    <dgm:cxn modelId="{09CFB181-2EED-463E-9911-B1D7EF8B8D7C}" type="presOf" srcId="{59ED8CBC-E4BF-4BE2-AF57-2C090A61CC22}" destId="{82268C68-56C6-44C8-90AB-FBA00B907FF7}" srcOrd="1" destOrd="0" presId="urn:microsoft.com/office/officeart/2005/8/layout/orgChart1"/>
    <dgm:cxn modelId="{71BF3ED6-F9F7-4D6D-8B40-A3D7F572D77C}" type="presOf" srcId="{5FB8E727-6B69-44D2-9FF3-6092BD6F8830}" destId="{AB2FCB6B-5C50-4986-A325-877EE3A4D7B0}" srcOrd="1" destOrd="0" presId="urn:microsoft.com/office/officeart/2005/8/layout/orgChart1"/>
    <dgm:cxn modelId="{09B5FF9D-A41A-48E7-AD4D-5AAE8F845CDA}" type="presOf" srcId="{1456FC65-8899-437F-89B8-C801AA83FC50}" destId="{0D5CCE0A-512E-4404-AA5C-0300E0C9B7AE}" srcOrd="0" destOrd="0" presId="urn:microsoft.com/office/officeart/2005/8/layout/orgChart1"/>
    <dgm:cxn modelId="{BBD4C5D7-84E4-42C8-9FB7-0E27D393498F}" srcId="{9DEA55C1-E59C-4B5B-90DC-1D0B54C2B20C}" destId="{D6CFC760-038A-415E-8FD4-61A62CF01B43}" srcOrd="4" destOrd="0" parTransId="{257319B7-AED6-45A0-A661-C861CC1642F6}" sibTransId="{C5079DB9-DC48-419C-85A2-B006ADA54EC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5" destOrd="0" parTransId="{EC62C9BF-3045-414F-BC55-31DF030549B6}" sibTransId="{C47AD650-7917-4403-87BF-BEAC22D2DAB6}"/>
    <dgm:cxn modelId="{C71D49DB-3424-4BAA-88D8-B7F4CFD0C446}" type="presOf" srcId="{0AC5E3FD-60C1-4EA5-8B03-394CC98D0B19}" destId="{AC377D5A-8A79-481B-AC9E-ACB650D73FF0}" srcOrd="0" destOrd="0" presId="urn:microsoft.com/office/officeart/2005/8/layout/orgChart1"/>
    <dgm:cxn modelId="{D486D5FD-2F31-4CB6-9830-0CB63622D889}" type="presOf" srcId="{59ED8CBC-E4BF-4BE2-AF57-2C090A61CC22}" destId="{9DC2669D-0238-487E-95C9-3C2883DC03BC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83C61D-18CF-47D4-B867-590571C89602}" type="presOf" srcId="{D6CFC760-038A-415E-8FD4-61A62CF01B43}" destId="{2BFA1D44-4D20-4DA5-9A95-28EFF1F2BB1B}" srcOrd="0" destOrd="0" presId="urn:microsoft.com/office/officeart/2005/8/layout/orgChart1"/>
    <dgm:cxn modelId="{86448F75-922A-4245-A4FC-0113320F63D6}" type="presOf" srcId="{257319B7-AED6-45A0-A661-C861CC1642F6}" destId="{19E6BDAB-7A9E-49D1-AF60-C264B7B1FFB8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E8DE3053-8615-42EC-9CEE-BDDEB1DB1F92}" type="presOf" srcId="{F92038C3-33CA-43AE-BAC4-46247B415031}" destId="{0788D823-60F1-436A-A51A-EC90D5E410D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36BB7B7-27B6-4442-8D8B-4F32BB36BA4E}" type="presOf" srcId="{70E379A4-CFE4-4798-BE29-A405B5DB48CC}" destId="{B2DA430C-8F42-44E8-9828-F289A96DC5E7}" srcOrd="0" destOrd="0" presId="urn:microsoft.com/office/officeart/2005/8/layout/orgChart1"/>
    <dgm:cxn modelId="{56825FB4-A209-437D-B68B-B484F17FFCA8}" type="presOf" srcId="{8A98E26F-B733-4826-B15A-F65F7B6C0EC8}" destId="{8C838454-94DA-48FF-959F-3E02D895D1DE}" srcOrd="0" destOrd="0" presId="urn:microsoft.com/office/officeart/2005/8/layout/orgChart1"/>
    <dgm:cxn modelId="{47A3E2E7-8DA1-4F18-8EEE-24E5DC8BCB59}" type="presOf" srcId="{55F3A26E-6D4A-4FC3-8A6C-F23C193A8CB6}" destId="{1D596848-FB54-4AC7-84C0-7F9B51094920}" srcOrd="1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834EDC3C-8186-4F03-B532-3AAED3242BFB}" srcId="{9DEA55C1-E59C-4B5B-90DC-1D0B54C2B20C}" destId="{55F3A26E-6D4A-4FC3-8A6C-F23C193A8CB6}" srcOrd="3" destOrd="0" parTransId="{DD899F18-8A14-48B8-8736-DA3F05023F5E}" sibTransId="{E542A485-FDCD-4E30-9B45-0F3F28D7DDA8}"/>
    <dgm:cxn modelId="{FC9C85F4-A7F6-4832-A66A-2F236437304E}" srcId="{41568039-9809-4B2B-BA51-64E0E23C2BBE}" destId="{D97937B6-F36F-427E-B63D-9EA4C85EF83A}" srcOrd="2" destOrd="0" parTransId="{0AC5E3FD-60C1-4EA5-8B03-394CC98D0B19}" sibTransId="{D3CD4CD7-5A9A-44BD-A20D-BC09E7BEF10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BF16CAA-9A00-4B16-B5E3-EB6FB524F76B}" type="presOf" srcId="{5FB8E727-6B69-44D2-9FF3-6092BD6F8830}" destId="{E0480EB0-4548-4786-8C6A-9D93B8C6D4FC}" srcOrd="0" destOrd="0" presId="urn:microsoft.com/office/officeart/2005/8/layout/orgChart1"/>
    <dgm:cxn modelId="{D4182581-9C0A-4D3E-B8AE-2E9F8DB4F21E}" type="presOf" srcId="{F92038C3-33CA-43AE-BAC4-46247B415031}" destId="{A66FDFA0-1D17-48C3-9FC9-45D448D0F6C6}" srcOrd="0" destOrd="0" presId="urn:microsoft.com/office/officeart/2005/8/layout/orgChart1"/>
    <dgm:cxn modelId="{415442CD-A578-427F-9A73-56FB9E79E0E2}" type="presOf" srcId="{85A031E7-5ADB-46F5-B172-4A25D534811A}" destId="{F4F27B9B-334F-4518-9257-364857E2F497}" srcOrd="0" destOrd="0" presId="urn:microsoft.com/office/officeart/2005/8/layout/orgChart1"/>
    <dgm:cxn modelId="{0647DBB5-795B-476F-B47C-6F3DCFBF8F39}" type="presOf" srcId="{A781A6E4-E842-4470-8E29-3A80937EFC28}" destId="{3B97BB0E-0128-41C9-9417-C15E302CE7E0}" srcOrd="0" destOrd="0" presId="urn:microsoft.com/office/officeart/2005/8/layout/orgChart1"/>
    <dgm:cxn modelId="{045C826A-A85A-4107-A91B-C33CF6857240}" type="presOf" srcId="{55F3A26E-6D4A-4FC3-8A6C-F23C193A8CB6}" destId="{D3AA7F9B-8D59-4040-8569-49AA11E3692B}" srcOrd="0" destOrd="0" presId="urn:microsoft.com/office/officeart/2005/8/layout/orgChart1"/>
    <dgm:cxn modelId="{A0D15E28-92B1-429D-9828-C0A21F5C9CB0}" type="presOf" srcId="{DD899F18-8A14-48B8-8736-DA3F05023F5E}" destId="{6D94BD02-177B-4C12-AA77-49B8EB17FB24}" srcOrd="0" destOrd="0" presId="urn:microsoft.com/office/officeart/2005/8/layout/orgChart1"/>
    <dgm:cxn modelId="{205B8737-0C07-443F-9643-4416BCD0EC25}" srcId="{41568039-9809-4B2B-BA51-64E0E23C2BBE}" destId="{85A031E7-5ADB-46F5-B172-4A25D534811A}" srcOrd="1" destOrd="0" parTransId="{8A98E26F-B733-4826-B15A-F65F7B6C0EC8}" sibTransId="{27C9F51B-22C7-4D61-8F52-DAF68211ACFE}"/>
    <dgm:cxn modelId="{582D43D2-F9E4-4795-B9AA-06F1DBB895CA}" srcId="{DFB2B979-46A5-44F3-A390-2BD1002F9F12}" destId="{59ED8CBC-E4BF-4BE2-AF57-2C090A61CC22}" srcOrd="0" destOrd="0" parTransId="{D24B0785-067A-4BDD-836D-DD9ADF9A22DE}" sibTransId="{AEDDA8AA-9264-421F-90FE-62F93B84865D}"/>
    <dgm:cxn modelId="{FDDC4A72-EF30-467C-819C-487FF08DCE68}" type="presOf" srcId="{D24B0785-067A-4BDD-836D-DD9ADF9A22DE}" destId="{86DB0693-A33E-4A16-9639-DB2C50C1B1A4}" srcOrd="0" destOrd="0" presId="urn:microsoft.com/office/officeart/2005/8/layout/orgChart1"/>
    <dgm:cxn modelId="{25F54BAB-5858-4153-ACD7-907BF1DDAE08}" type="presOf" srcId="{D97937B6-F36F-427E-B63D-9EA4C85EF83A}" destId="{06215208-0920-4259-B051-7AD162EC9FC2}" srcOrd="1" destOrd="0" presId="urn:microsoft.com/office/officeart/2005/8/layout/orgChart1"/>
    <dgm:cxn modelId="{411A2841-0A1B-4181-8A02-DE686D65D7D3}" srcId="{9DEA55C1-E59C-4B5B-90DC-1D0B54C2B20C}" destId="{1456FC65-8899-437F-89B8-C801AA83FC50}" srcOrd="1" destOrd="0" parTransId="{70E379A4-CFE4-4798-BE29-A405B5DB48CC}" sibTransId="{D7A44C38-162F-4D2E-9A0C-2D15E00226A0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FEA1071-C073-4D7D-9236-D1FBA85A093D}" type="presParOf" srcId="{DBDE0C42-B65A-4FF4-A1B6-4A7374870D94}" destId="{30C79C28-7DDB-4785-8904-0DCF80353FF9}" srcOrd="0" destOrd="0" presId="urn:microsoft.com/office/officeart/2005/8/layout/orgChart1"/>
    <dgm:cxn modelId="{76DF2EB1-DABC-42B5-A19A-8618BF0BCB01}" type="presParOf" srcId="{DBDE0C42-B65A-4FF4-A1B6-4A7374870D94}" destId="{CB57CDB5-0B82-48EE-8315-63977B63BCFA}" srcOrd="1" destOrd="0" presId="urn:microsoft.com/office/officeart/2005/8/layout/orgChart1"/>
    <dgm:cxn modelId="{16B1392B-ED43-46F6-BFD2-8B5CC5C9FA9A}" type="presParOf" srcId="{CB57CDB5-0B82-48EE-8315-63977B63BCFA}" destId="{DF72F0A9-7940-4723-ABB1-A1B44932BE32}" srcOrd="0" destOrd="0" presId="urn:microsoft.com/office/officeart/2005/8/layout/orgChart1"/>
    <dgm:cxn modelId="{2810F816-6C6F-47E2-BE39-2685BEEC4526}" type="presParOf" srcId="{DF72F0A9-7940-4723-ABB1-A1B44932BE32}" destId="{A66FDFA0-1D17-48C3-9FC9-45D448D0F6C6}" srcOrd="0" destOrd="0" presId="urn:microsoft.com/office/officeart/2005/8/layout/orgChart1"/>
    <dgm:cxn modelId="{FEB90742-4528-4FD5-8DDC-E42465CE9C8A}" type="presParOf" srcId="{DF72F0A9-7940-4723-ABB1-A1B44932BE32}" destId="{0788D823-60F1-436A-A51A-EC90D5E410DD}" srcOrd="1" destOrd="0" presId="urn:microsoft.com/office/officeart/2005/8/layout/orgChart1"/>
    <dgm:cxn modelId="{7B0292A4-E430-46D7-A1A8-E00035035C43}" type="presParOf" srcId="{CB57CDB5-0B82-48EE-8315-63977B63BCFA}" destId="{40719BC2-2490-4B29-B701-6CC3DBBE2E9C}" srcOrd="1" destOrd="0" presId="urn:microsoft.com/office/officeart/2005/8/layout/orgChart1"/>
    <dgm:cxn modelId="{DE5CC763-BD3A-4139-BF88-5D8059086F6D}" type="presParOf" srcId="{CB57CDB5-0B82-48EE-8315-63977B63BCFA}" destId="{CAB8DAF2-234B-4768-AA4E-A00C9EEF7EEB}" srcOrd="2" destOrd="0" presId="urn:microsoft.com/office/officeart/2005/8/layout/orgChart1"/>
    <dgm:cxn modelId="{BE04F4C3-E1F8-48EF-83F8-CF73D69443AE}" type="presParOf" srcId="{DBDE0C42-B65A-4FF4-A1B6-4A7374870D94}" destId="{8C838454-94DA-48FF-959F-3E02D895D1DE}" srcOrd="2" destOrd="0" presId="urn:microsoft.com/office/officeart/2005/8/layout/orgChart1"/>
    <dgm:cxn modelId="{C5854204-9E6D-4373-9B94-434F4CE6C0E7}" type="presParOf" srcId="{DBDE0C42-B65A-4FF4-A1B6-4A7374870D94}" destId="{AC0EAA4A-D937-4822-BEBF-09DFA14C3EF5}" srcOrd="3" destOrd="0" presId="urn:microsoft.com/office/officeart/2005/8/layout/orgChart1"/>
    <dgm:cxn modelId="{2D491BA8-2CBA-497E-9DAA-2FF3A3569FC0}" type="presParOf" srcId="{AC0EAA4A-D937-4822-BEBF-09DFA14C3EF5}" destId="{E69DF1DE-830A-401E-B7AF-DF935035CA09}" srcOrd="0" destOrd="0" presId="urn:microsoft.com/office/officeart/2005/8/layout/orgChart1"/>
    <dgm:cxn modelId="{FE7CD2DC-E648-42B0-81C0-2D05663B8B8B}" type="presParOf" srcId="{E69DF1DE-830A-401E-B7AF-DF935035CA09}" destId="{F4F27B9B-334F-4518-9257-364857E2F497}" srcOrd="0" destOrd="0" presId="urn:microsoft.com/office/officeart/2005/8/layout/orgChart1"/>
    <dgm:cxn modelId="{B7D6AE67-3397-45F5-81D7-843D0FAF93EE}" type="presParOf" srcId="{E69DF1DE-830A-401E-B7AF-DF935035CA09}" destId="{A23A040E-07EA-498A-9D50-CACA4ED4D792}" srcOrd="1" destOrd="0" presId="urn:microsoft.com/office/officeart/2005/8/layout/orgChart1"/>
    <dgm:cxn modelId="{7993D514-8578-4F04-BDF9-14769E307F48}" type="presParOf" srcId="{AC0EAA4A-D937-4822-BEBF-09DFA14C3EF5}" destId="{CE77F407-A573-4E07-BEDF-78D8418F55F9}" srcOrd="1" destOrd="0" presId="urn:microsoft.com/office/officeart/2005/8/layout/orgChart1"/>
    <dgm:cxn modelId="{C3FDAFE6-097F-48A1-AA83-400C68FB29F7}" type="presParOf" srcId="{AC0EAA4A-D937-4822-BEBF-09DFA14C3EF5}" destId="{DDAA4ECD-75E6-4D38-ABF3-780704EC26AB}" srcOrd="2" destOrd="0" presId="urn:microsoft.com/office/officeart/2005/8/layout/orgChart1"/>
    <dgm:cxn modelId="{F499D4AC-2A99-49AE-A773-FC5EA8B0836B}" type="presParOf" srcId="{DBDE0C42-B65A-4FF4-A1B6-4A7374870D94}" destId="{AC377D5A-8A79-481B-AC9E-ACB650D73FF0}" srcOrd="4" destOrd="0" presId="urn:microsoft.com/office/officeart/2005/8/layout/orgChart1"/>
    <dgm:cxn modelId="{5A651564-759D-4BC7-B5EE-4DFB97A70D92}" type="presParOf" srcId="{DBDE0C42-B65A-4FF4-A1B6-4A7374870D94}" destId="{4FD5237A-1820-426E-A64D-754638545FE7}" srcOrd="5" destOrd="0" presId="urn:microsoft.com/office/officeart/2005/8/layout/orgChart1"/>
    <dgm:cxn modelId="{1033E6F6-B63F-4475-B6A8-95F3782C58A4}" type="presParOf" srcId="{4FD5237A-1820-426E-A64D-754638545FE7}" destId="{4C6A9BE4-5CF3-41F4-8E53-680D12C3BD7A}" srcOrd="0" destOrd="0" presId="urn:microsoft.com/office/officeart/2005/8/layout/orgChart1"/>
    <dgm:cxn modelId="{7B245658-BA37-4436-8E75-BC80367538F6}" type="presParOf" srcId="{4C6A9BE4-5CF3-41F4-8E53-680D12C3BD7A}" destId="{E9ADBD5B-0C16-4917-9FB6-6E903558F00E}" srcOrd="0" destOrd="0" presId="urn:microsoft.com/office/officeart/2005/8/layout/orgChart1"/>
    <dgm:cxn modelId="{BDEA9510-7FC3-49CE-9D1E-63E12449E793}" type="presParOf" srcId="{4C6A9BE4-5CF3-41F4-8E53-680D12C3BD7A}" destId="{06215208-0920-4259-B051-7AD162EC9FC2}" srcOrd="1" destOrd="0" presId="urn:microsoft.com/office/officeart/2005/8/layout/orgChart1"/>
    <dgm:cxn modelId="{05840026-C84E-4F6C-9462-AEEBE08B6FF9}" type="presParOf" srcId="{4FD5237A-1820-426E-A64D-754638545FE7}" destId="{E46C9CC7-787F-4C39-9C7A-2C00061B41D2}" srcOrd="1" destOrd="0" presId="urn:microsoft.com/office/officeart/2005/8/layout/orgChart1"/>
    <dgm:cxn modelId="{F1C0452C-85D4-4669-BCEE-8A39EE8BC5FA}" type="presParOf" srcId="{4FD5237A-1820-426E-A64D-754638545FE7}" destId="{ADB74F73-A3A3-40FB-A334-9143562DF6E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93D51CA-C198-4FAC-8005-03E390B77A38}" type="presParOf" srcId="{05E8A0F8-8F4A-4D16-B455-9B21EE5D83FA}" destId="{19E6BDAB-7A9E-49D1-AF60-C264B7B1FFB8}" srcOrd="2" destOrd="0" presId="urn:microsoft.com/office/officeart/2005/8/layout/orgChart1"/>
    <dgm:cxn modelId="{82432FB4-6583-4459-B0F7-0E00244C6BDF}" type="presParOf" srcId="{05E8A0F8-8F4A-4D16-B455-9B21EE5D83FA}" destId="{0482BC42-0FBD-43E2-9E51-D1381A9798AE}" srcOrd="3" destOrd="0" presId="urn:microsoft.com/office/officeart/2005/8/layout/orgChart1"/>
    <dgm:cxn modelId="{90C132F4-7509-450E-B1FF-3CD5D3096020}" type="presParOf" srcId="{0482BC42-0FBD-43E2-9E51-D1381A9798AE}" destId="{118D848C-D59A-4EF3-B652-B0C1FC7F5354}" srcOrd="0" destOrd="0" presId="urn:microsoft.com/office/officeart/2005/8/layout/orgChart1"/>
    <dgm:cxn modelId="{F3CDDE18-5E2C-469E-A16B-799E04CB7F7B}" type="presParOf" srcId="{118D848C-D59A-4EF3-B652-B0C1FC7F5354}" destId="{2BFA1D44-4D20-4DA5-9A95-28EFF1F2BB1B}" srcOrd="0" destOrd="0" presId="urn:microsoft.com/office/officeart/2005/8/layout/orgChart1"/>
    <dgm:cxn modelId="{0F95911B-093C-4B25-AE48-F811A712FCB4}" type="presParOf" srcId="{118D848C-D59A-4EF3-B652-B0C1FC7F5354}" destId="{7C0CE138-0195-4B4A-AE47-C58CDB85E43B}" srcOrd="1" destOrd="0" presId="urn:microsoft.com/office/officeart/2005/8/layout/orgChart1"/>
    <dgm:cxn modelId="{471FE1D6-C253-4113-9B8E-0914E1052289}" type="presParOf" srcId="{0482BC42-0FBD-43E2-9E51-D1381A9798AE}" destId="{B8A05E57-50E6-43A5-BB6A-518CA3BED887}" srcOrd="1" destOrd="0" presId="urn:microsoft.com/office/officeart/2005/8/layout/orgChart1"/>
    <dgm:cxn modelId="{4BFCA2D9-61B8-4B72-B386-4C07FFAF6A22}" type="presParOf" srcId="{0482BC42-0FBD-43E2-9E51-D1381A9798AE}" destId="{2C1E11CC-7B64-4396-A9BF-34EDA5060ED8}" srcOrd="2" destOrd="0" presId="urn:microsoft.com/office/officeart/2005/8/layout/orgChart1"/>
    <dgm:cxn modelId="{A69A36A2-13AA-462E-90BF-7925271E3FA6}" type="presParOf" srcId="{05E8A0F8-8F4A-4D16-B455-9B21EE5D83FA}" destId="{C762EA61-40A6-405F-B15E-AC5A999A976A}" srcOrd="4" destOrd="0" presId="urn:microsoft.com/office/officeart/2005/8/layout/orgChart1"/>
    <dgm:cxn modelId="{67B74B43-17A7-418E-9C94-C23C679D5949}" type="presParOf" srcId="{05E8A0F8-8F4A-4D16-B455-9B21EE5D83FA}" destId="{40E7F874-DAC2-457C-8EDA-A8743FD69E8A}" srcOrd="5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CE6B2D84-1B5A-449D-9783-5B201BF017B1}" type="presParOf" srcId="{5231FADC-2860-492F-9D83-314D1CA465A3}" destId="{86DB0693-A33E-4A16-9639-DB2C50C1B1A4}" srcOrd="0" destOrd="0" presId="urn:microsoft.com/office/officeart/2005/8/layout/orgChart1"/>
    <dgm:cxn modelId="{A1122937-8D43-4321-AAEE-8AD117210D8B}" type="presParOf" srcId="{5231FADC-2860-492F-9D83-314D1CA465A3}" destId="{069CEFC0-D510-4D6F-8058-D89651F34E94}" srcOrd="1" destOrd="0" presId="urn:microsoft.com/office/officeart/2005/8/layout/orgChart1"/>
    <dgm:cxn modelId="{E263ED10-7587-4AB6-B502-A8F449D4D0E8}" type="presParOf" srcId="{069CEFC0-D510-4D6F-8058-D89651F34E94}" destId="{7E23561F-B617-4BCD-917B-8C2D12439323}" srcOrd="0" destOrd="0" presId="urn:microsoft.com/office/officeart/2005/8/layout/orgChart1"/>
    <dgm:cxn modelId="{EC51C8E3-FB16-4828-81A6-6C8F44920869}" type="presParOf" srcId="{7E23561F-B617-4BCD-917B-8C2D12439323}" destId="{9DC2669D-0238-487E-95C9-3C2883DC03BC}" srcOrd="0" destOrd="0" presId="urn:microsoft.com/office/officeart/2005/8/layout/orgChart1"/>
    <dgm:cxn modelId="{0B4606F5-BF64-496A-A431-5C1063CB3F1D}" type="presParOf" srcId="{7E23561F-B617-4BCD-917B-8C2D12439323}" destId="{82268C68-56C6-44C8-90AB-FBA00B907FF7}" srcOrd="1" destOrd="0" presId="urn:microsoft.com/office/officeart/2005/8/layout/orgChart1"/>
    <dgm:cxn modelId="{9540A143-2351-44B7-AD80-FA3C1C039D2B}" type="presParOf" srcId="{069CEFC0-D510-4D6F-8058-D89651F34E94}" destId="{59DF4CE4-356D-47F8-B3F0-ED7AAAB8F4DD}" srcOrd="1" destOrd="0" presId="urn:microsoft.com/office/officeart/2005/8/layout/orgChart1"/>
    <dgm:cxn modelId="{EE97D6E2-DEDD-47A7-B519-6C37B031BB2F}" type="presParOf" srcId="{069CEFC0-D510-4D6F-8058-D89651F34E94}" destId="{C46B7E8F-37EC-4023-86DC-451314F79803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C610F969-2990-4966-A80A-47E8A27F7349}" type="presParOf" srcId="{E6CFA08A-7145-470C-A659-6A725D85622B}" destId="{B2DA430C-8F42-44E8-9828-F289A96DC5E7}" srcOrd="0" destOrd="0" presId="urn:microsoft.com/office/officeart/2005/8/layout/orgChart1"/>
    <dgm:cxn modelId="{549D27D3-66AB-420C-916A-3EFED4C8AE33}" type="presParOf" srcId="{E6CFA08A-7145-470C-A659-6A725D85622B}" destId="{1F1D2C16-30BA-4B6D-BC40-272068F633E5}" srcOrd="1" destOrd="0" presId="urn:microsoft.com/office/officeart/2005/8/layout/orgChart1"/>
    <dgm:cxn modelId="{158AFEA0-10B2-4554-AA18-989C2EF48393}" type="presParOf" srcId="{1F1D2C16-30BA-4B6D-BC40-272068F633E5}" destId="{29691141-4113-460F-B273-334D18080C08}" srcOrd="0" destOrd="0" presId="urn:microsoft.com/office/officeart/2005/8/layout/orgChart1"/>
    <dgm:cxn modelId="{C7FF2158-40B0-40B0-ABFD-5FC81341916E}" type="presParOf" srcId="{29691141-4113-460F-B273-334D18080C08}" destId="{0D5CCE0A-512E-4404-AA5C-0300E0C9B7AE}" srcOrd="0" destOrd="0" presId="urn:microsoft.com/office/officeart/2005/8/layout/orgChart1"/>
    <dgm:cxn modelId="{134DCCFD-B76E-4772-8462-8F2EBA9E1FE8}" type="presParOf" srcId="{29691141-4113-460F-B273-334D18080C08}" destId="{A4927602-D7B7-49DF-9E53-63906C82E8B7}" srcOrd="1" destOrd="0" presId="urn:microsoft.com/office/officeart/2005/8/layout/orgChart1"/>
    <dgm:cxn modelId="{0E486E60-6930-45F3-9A28-AF28F32FD4FA}" type="presParOf" srcId="{1F1D2C16-30BA-4B6D-BC40-272068F633E5}" destId="{27A87CB9-62C3-40A3-BD44-EBBA79F20607}" srcOrd="1" destOrd="0" presId="urn:microsoft.com/office/officeart/2005/8/layout/orgChart1"/>
    <dgm:cxn modelId="{3F6723F8-5941-4A96-BC0C-DD5B9A0B593A}" type="presParOf" srcId="{1F1D2C16-30BA-4B6D-BC40-272068F633E5}" destId="{D40666A0-2333-4F5B-BD10-7E3F2AE07007}" srcOrd="2" destOrd="0" presId="urn:microsoft.com/office/officeart/2005/8/layout/orgChart1"/>
    <dgm:cxn modelId="{525EF296-F244-436C-A3FE-7A99CFA890C9}" type="presParOf" srcId="{E6CFA08A-7145-470C-A659-6A725D85622B}" destId="{3B97BB0E-0128-41C9-9417-C15E302CE7E0}" srcOrd="2" destOrd="0" presId="urn:microsoft.com/office/officeart/2005/8/layout/orgChart1"/>
    <dgm:cxn modelId="{31AD6CEC-921B-4728-8DCB-B13F14C95CC6}" type="presParOf" srcId="{E6CFA08A-7145-470C-A659-6A725D85622B}" destId="{4BF1B03F-897B-4D91-822D-B36903B2CDED}" srcOrd="3" destOrd="0" presId="urn:microsoft.com/office/officeart/2005/8/layout/orgChart1"/>
    <dgm:cxn modelId="{4E96CB27-6C9A-4D6A-8AC8-640082D0277F}" type="presParOf" srcId="{4BF1B03F-897B-4D91-822D-B36903B2CDED}" destId="{8230B53E-3A5F-4449-B200-2A80F34C6077}" srcOrd="0" destOrd="0" presId="urn:microsoft.com/office/officeart/2005/8/layout/orgChart1"/>
    <dgm:cxn modelId="{F3124F3E-7299-49E9-94E7-93F532AE5B8A}" type="presParOf" srcId="{8230B53E-3A5F-4449-B200-2A80F34C6077}" destId="{E0480EB0-4548-4786-8C6A-9D93B8C6D4FC}" srcOrd="0" destOrd="0" presId="urn:microsoft.com/office/officeart/2005/8/layout/orgChart1"/>
    <dgm:cxn modelId="{D54FD5A8-C24C-4001-B321-12AC9165CC8F}" type="presParOf" srcId="{8230B53E-3A5F-4449-B200-2A80F34C6077}" destId="{AB2FCB6B-5C50-4986-A325-877EE3A4D7B0}" srcOrd="1" destOrd="0" presId="urn:microsoft.com/office/officeart/2005/8/layout/orgChart1"/>
    <dgm:cxn modelId="{0D4402D4-3A0D-48FD-A042-13E3E13025E0}" type="presParOf" srcId="{4BF1B03F-897B-4D91-822D-B36903B2CDED}" destId="{2F430729-AAC9-444A-8774-DF1E63CD4F68}" srcOrd="1" destOrd="0" presId="urn:microsoft.com/office/officeart/2005/8/layout/orgChart1"/>
    <dgm:cxn modelId="{993B0D6D-C13F-4F84-8C63-FD165A3E36FC}" type="presParOf" srcId="{4BF1B03F-897B-4D91-822D-B36903B2CDED}" destId="{BF2FE934-8137-4E1A-BE43-0CAC9AE1CBDE}" srcOrd="2" destOrd="0" presId="urn:microsoft.com/office/officeart/2005/8/layout/orgChart1"/>
    <dgm:cxn modelId="{59C0C4C9-47DE-4434-8D9C-DA7F4E7B28C6}" type="presParOf" srcId="{E6CFA08A-7145-470C-A659-6A725D85622B}" destId="{6D94BD02-177B-4C12-AA77-49B8EB17FB24}" srcOrd="4" destOrd="0" presId="urn:microsoft.com/office/officeart/2005/8/layout/orgChart1"/>
    <dgm:cxn modelId="{3BCB1787-FB26-4CC2-9502-57C567F08B61}" type="presParOf" srcId="{E6CFA08A-7145-470C-A659-6A725D85622B}" destId="{666D0721-D27D-4381-B059-F143700003BA}" srcOrd="5" destOrd="0" presId="urn:microsoft.com/office/officeart/2005/8/layout/orgChart1"/>
    <dgm:cxn modelId="{7993185F-5332-4751-895E-CA649629AA87}" type="presParOf" srcId="{666D0721-D27D-4381-B059-F143700003BA}" destId="{F1DA728B-D8B3-4153-B878-5A7F2D0BC1A4}" srcOrd="0" destOrd="0" presId="urn:microsoft.com/office/officeart/2005/8/layout/orgChart1"/>
    <dgm:cxn modelId="{CFDD3BF0-0B0C-46B3-8825-520EE8662E30}" type="presParOf" srcId="{F1DA728B-D8B3-4153-B878-5A7F2D0BC1A4}" destId="{D3AA7F9B-8D59-4040-8569-49AA11E3692B}" srcOrd="0" destOrd="0" presId="urn:microsoft.com/office/officeart/2005/8/layout/orgChart1"/>
    <dgm:cxn modelId="{8D804CB6-A6A2-467F-9BEE-2DA86CFD557A}" type="presParOf" srcId="{F1DA728B-D8B3-4153-B878-5A7F2D0BC1A4}" destId="{1D596848-FB54-4AC7-84C0-7F9B51094920}" srcOrd="1" destOrd="0" presId="urn:microsoft.com/office/officeart/2005/8/layout/orgChart1"/>
    <dgm:cxn modelId="{19585BC2-CE5C-4A12-80F1-B7DC05380937}" type="presParOf" srcId="{666D0721-D27D-4381-B059-F143700003BA}" destId="{7936D57A-F442-41E5-A969-42A81507F1A2}" srcOrd="1" destOrd="0" presId="urn:microsoft.com/office/officeart/2005/8/layout/orgChart1"/>
    <dgm:cxn modelId="{308F7C6E-6467-4EA5-87A2-1DDBAA2B3FE5}" type="presParOf" srcId="{666D0721-D27D-4381-B059-F143700003BA}" destId="{7937A6CE-1EBF-4C9C-BECA-330AF98F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Derechos </a:t>
          </a:r>
          <a:r>
            <a:rPr lang="es-MX" altLang="es-MX" sz="1200" dirty="0" smtClean="0"/>
            <a:t>Humanos</a:t>
          </a:r>
          <a:endParaRPr lang="es-MX" altLang="es-MX" sz="1200" dirty="0" smtClean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</a:t>
          </a:r>
          <a:r>
            <a:rPr lang="es-MX" altLang="es-MX" sz="1200" dirty="0" smtClean="0"/>
            <a:t>Área</a:t>
          </a:r>
          <a:endParaRPr lang="es-MX" altLang="es-MX" sz="1200" dirty="0" smtClean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Asuntos Jurídicos</a:t>
          </a:r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 </a:t>
          </a:r>
          <a:r>
            <a:rPr lang="es-MX" sz="1200" dirty="0" smtClean="0"/>
            <a:t>Jurídico(a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009DAAC9-CED8-4987-B70B-3665FF4F2061}" type="pres">
      <dgm:prSet presAssocID="{1B72593C-4913-43EA-B599-3DF0D50ACEC5}" presName="Name37" presStyleLbl="parChTrans1D2" presStyleIdx="0" presStyleCnt="5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9FBAB4A-12A0-49D7-88E2-4B16A4B1914A}" type="pres">
      <dgm:prSet presAssocID="{D356E864-2404-463D-A64C-A155F0DAE4F2}" presName="rootComposite" presStyleCnt="0"/>
      <dgm:spPr/>
      <dgm:t>
        <a:bodyPr/>
        <a:lstStyle/>
        <a:p>
          <a:endParaRPr lang="es-ES"/>
        </a:p>
      </dgm:t>
    </dgm:pt>
    <dgm:pt modelId="{6F525FFA-20EB-4B47-B8E9-7016B7C39B5D}" type="pres">
      <dgm:prSet presAssocID="{D356E864-2404-463D-A64C-A155F0DAE4F2}" presName="rootText" presStyleLbl="node2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B0EF0FA9-DEDF-48C1-AB93-BBE116E8C177}" type="pres">
      <dgm:prSet presAssocID="{D356E864-2404-463D-A64C-A155F0DAE4F2}" presName="hierChild5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1" presStyleCnt="5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1" presStyleCnt="2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2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19410" custScaleY="14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38E341EC-1031-4AE5-9E3A-72E3B87F8F92}" type="presOf" srcId="{AA32DA60-2931-4C07-8A37-CDD83B04F392}" destId="{C58D231B-CCB9-4256-BDA6-97280EE9438D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1970DC74-ED99-4022-96FA-38F1394A46C9}" type="presOf" srcId="{AA32DA60-2931-4C07-8A37-CDD83B04F392}" destId="{D118DD0B-075B-4046-89F7-FE8137496E27}" srcOrd="1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18DC7FA8-59B1-4505-B1C9-23CB72FF7299}" type="presOf" srcId="{8CF8CF26-67C3-4625-8429-02B451F8830C}" destId="{FDA258E6-CBBB-4016-9EC5-BC8EA126222E}" srcOrd="1" destOrd="0" presId="urn:microsoft.com/office/officeart/2005/8/layout/orgChart1"/>
    <dgm:cxn modelId="{63484242-325D-42E6-BFD5-078C850897C7}" type="presOf" srcId="{0E8A5CC1-72C5-4BC3-9EBA-073F3F6047FE}" destId="{F0DF0B32-059A-4714-B420-272559A848DA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C3A8364-08DC-4D7B-9550-7A5285EF3D7F}" type="presOf" srcId="{95297325-87FE-4329-B242-7AA1BD276089}" destId="{E0523BF5-460E-4E58-945C-A394EFA794D5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84D2F70C-24D9-43D0-A330-452596B3594C}" type="presOf" srcId="{8CF8CF26-67C3-4625-8429-02B451F8830C}" destId="{9F102510-E52A-4A25-AFBB-297C8DE1CD64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BC865188-B439-49FE-B4FE-34A8F2BA0998}" type="presOf" srcId="{0E8A5CC1-72C5-4BC3-9EBA-073F3F6047FE}" destId="{A3397913-9049-41EA-B6CD-CBAD9CBC92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CD38FC7-05A1-4E05-9AE4-62A909EC139A}" srcId="{9DEA55C1-E59C-4B5B-90DC-1D0B54C2B20C}" destId="{0E8A5CC1-72C5-4BC3-9EBA-073F3F6047FE}" srcOrd="4" destOrd="0" parTransId="{83ACB8C7-4AC3-4C96-9D4E-867BDAEC46F4}" sibTransId="{45F6303C-D94F-461E-9889-BC38B8E24C28}"/>
    <dgm:cxn modelId="{ADAE2F9A-BD9D-49C5-B36F-FA61F5D4E533}" type="presOf" srcId="{162DB4AD-B76D-4346-A499-3E0D6EB8BD96}" destId="{5455C562-828F-4D62-BCB9-7DDE4F3ACAD5}" srcOrd="0" destOrd="0" presId="urn:microsoft.com/office/officeart/2005/8/layout/orgChart1"/>
    <dgm:cxn modelId="{06E16E47-C290-41C2-B094-7FB3756D0CE3}" type="presOf" srcId="{2F28A66A-1B4E-417A-BD5C-B53903172839}" destId="{5A164562-B0D8-419C-8708-92B853F8FA7E}" srcOrd="0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2AC7485-6A21-4D27-B53C-69FC9D33289C}" type="presOf" srcId="{2F28A66A-1B4E-417A-BD5C-B53903172839}" destId="{BC39783B-651F-4CCE-A54B-089B6D256F41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55136BB7-FEB4-48AE-9973-CA72A46D1B67}" srcId="{9DEA55C1-E59C-4B5B-90DC-1D0B54C2B20C}" destId="{AA32DA60-2931-4C07-8A37-CDD83B04F392}" srcOrd="2" destOrd="0" parTransId="{162DB4AD-B76D-4346-A499-3E0D6EB8BD96}" sibTransId="{F3040AD6-139C-428E-A28D-6EFDA4D33544}"/>
    <dgm:cxn modelId="{91D70055-8E49-4CEA-8DB5-EC6CCAF227A9}" type="presOf" srcId="{83ACB8C7-4AC3-4C96-9D4E-867BDAEC46F4}" destId="{386CFCB4-E090-461B-893D-4B30D4A8AF5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1518DA-6A09-4E4A-81C8-39DACA21BF57}" type="presOf" srcId="{C4E323BC-0A44-4033-AAB1-260D3FCEFBC8}" destId="{5AE81B15-FB06-430C-B948-588EC5DAFFC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BC502BDE-E5C5-48EE-900B-86F369BB90C3}" type="presParOf" srcId="{05E8A0F8-8F4A-4D16-B455-9B21EE5D83FA}" destId="{E0523BF5-460E-4E58-945C-A394EFA794D5}" srcOrd="2" destOrd="0" presId="urn:microsoft.com/office/officeart/2005/8/layout/orgChart1"/>
    <dgm:cxn modelId="{DDA58575-ED47-4985-A4C0-AF8A3EA05EB7}" type="presParOf" srcId="{05E8A0F8-8F4A-4D16-B455-9B21EE5D83FA}" destId="{8FB36CB5-833F-4AAF-8E96-FC6A7DA47809}" srcOrd="3" destOrd="0" presId="urn:microsoft.com/office/officeart/2005/8/layout/orgChart1"/>
    <dgm:cxn modelId="{79254DE6-8F4E-4F9E-95D0-8BB865D08E21}" type="presParOf" srcId="{8FB36CB5-833F-4AAF-8E96-FC6A7DA47809}" destId="{1CF5ECCE-C47B-4A36-8610-F49713CE297B}" srcOrd="0" destOrd="0" presId="urn:microsoft.com/office/officeart/2005/8/layout/orgChart1"/>
    <dgm:cxn modelId="{1C54A4EA-6E02-4842-8A15-B7F83F647243}" type="presParOf" srcId="{1CF5ECCE-C47B-4A36-8610-F49713CE297B}" destId="{5A164562-B0D8-419C-8708-92B853F8FA7E}" srcOrd="0" destOrd="0" presId="urn:microsoft.com/office/officeart/2005/8/layout/orgChart1"/>
    <dgm:cxn modelId="{9AB01D41-2BD4-4435-B8EB-162C8535BCB5}" type="presParOf" srcId="{1CF5ECCE-C47B-4A36-8610-F49713CE297B}" destId="{BC39783B-651F-4CCE-A54B-089B6D256F41}" srcOrd="1" destOrd="0" presId="urn:microsoft.com/office/officeart/2005/8/layout/orgChart1"/>
    <dgm:cxn modelId="{D8DAE09E-EAB0-4B60-8892-5155BB4448E4}" type="presParOf" srcId="{8FB36CB5-833F-4AAF-8E96-FC6A7DA47809}" destId="{17724EC2-D7C7-4706-881C-646DA77EF3A2}" srcOrd="1" destOrd="0" presId="urn:microsoft.com/office/officeart/2005/8/layout/orgChart1"/>
    <dgm:cxn modelId="{692BEF15-4963-4477-970F-F7DADC3CF414}" type="presParOf" srcId="{17724EC2-D7C7-4706-881C-646DA77EF3A2}" destId="{5AE81B15-FB06-430C-B948-588EC5DAFFCF}" srcOrd="0" destOrd="0" presId="urn:microsoft.com/office/officeart/2005/8/layout/orgChart1"/>
    <dgm:cxn modelId="{E50FD1C6-16D2-4762-BC6C-00D181FF7627}" type="presParOf" srcId="{17724EC2-D7C7-4706-881C-646DA77EF3A2}" destId="{09DAE37F-98C7-4215-867E-CBCA495B31E6}" srcOrd="1" destOrd="0" presId="urn:microsoft.com/office/officeart/2005/8/layout/orgChart1"/>
    <dgm:cxn modelId="{C22909FE-3BFA-475C-A572-0CC23AEF274F}" type="presParOf" srcId="{09DAE37F-98C7-4215-867E-CBCA495B31E6}" destId="{5613B6C3-B7C4-44B3-A8FF-5BAB3B822B2F}" srcOrd="0" destOrd="0" presId="urn:microsoft.com/office/officeart/2005/8/layout/orgChart1"/>
    <dgm:cxn modelId="{5F82FA87-A3CD-4CAA-B319-0884E76E7F8B}" type="presParOf" srcId="{5613B6C3-B7C4-44B3-A8FF-5BAB3B822B2F}" destId="{9F102510-E52A-4A25-AFBB-297C8DE1CD64}" srcOrd="0" destOrd="0" presId="urn:microsoft.com/office/officeart/2005/8/layout/orgChart1"/>
    <dgm:cxn modelId="{5D24916D-4272-4AB2-B933-09578966B10D}" type="presParOf" srcId="{5613B6C3-B7C4-44B3-A8FF-5BAB3B822B2F}" destId="{FDA258E6-CBBB-4016-9EC5-BC8EA126222E}" srcOrd="1" destOrd="0" presId="urn:microsoft.com/office/officeart/2005/8/layout/orgChart1"/>
    <dgm:cxn modelId="{48B356B0-87D8-472B-88CC-581CD089605A}" type="presParOf" srcId="{09DAE37F-98C7-4215-867E-CBCA495B31E6}" destId="{0DE57AA9-01F7-43A3-85E3-AA4223168735}" srcOrd="1" destOrd="0" presId="urn:microsoft.com/office/officeart/2005/8/layout/orgChart1"/>
    <dgm:cxn modelId="{CF72F770-0EB8-4C7A-9E8F-EB9AB4DEA462}" type="presParOf" srcId="{09DAE37F-98C7-4215-867E-CBCA495B31E6}" destId="{B6824F6D-A3D1-4510-8E7C-05761C47544F}" srcOrd="2" destOrd="0" presId="urn:microsoft.com/office/officeart/2005/8/layout/orgChart1"/>
    <dgm:cxn modelId="{9ABED298-2AC8-46FD-BFCC-8EB64BC7A435}" type="presParOf" srcId="{8FB36CB5-833F-4AAF-8E96-FC6A7DA47809}" destId="{465AA013-F5CF-46E1-B1C4-E3BFE7B0DBA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F05E8C50-BCC0-4FA8-8C1F-94A6FA79ED5F}" type="presParOf" srcId="{E6CFA08A-7145-470C-A659-6A725D85622B}" destId="{5455C562-828F-4D62-BCB9-7DDE4F3ACAD5}" srcOrd="2" destOrd="0" presId="urn:microsoft.com/office/officeart/2005/8/layout/orgChart1"/>
    <dgm:cxn modelId="{24607898-5CB0-4129-B645-90DD6E95D300}" type="presParOf" srcId="{E6CFA08A-7145-470C-A659-6A725D85622B}" destId="{C6FFAB63-8603-41DF-97E7-3F00393361B2}" srcOrd="3" destOrd="0" presId="urn:microsoft.com/office/officeart/2005/8/layout/orgChart1"/>
    <dgm:cxn modelId="{061D856E-D4B0-45D4-92AA-E7E99FDEF427}" type="presParOf" srcId="{C6FFAB63-8603-41DF-97E7-3F00393361B2}" destId="{CE1CA1F7-9EC8-4B00-9232-B2F0D1770036}" srcOrd="0" destOrd="0" presId="urn:microsoft.com/office/officeart/2005/8/layout/orgChart1"/>
    <dgm:cxn modelId="{84FDDC25-4381-4FDD-A411-E98A1B9BE765}" type="presParOf" srcId="{CE1CA1F7-9EC8-4B00-9232-B2F0D1770036}" destId="{C58D231B-CCB9-4256-BDA6-97280EE9438D}" srcOrd="0" destOrd="0" presId="urn:microsoft.com/office/officeart/2005/8/layout/orgChart1"/>
    <dgm:cxn modelId="{921A2B6C-82BA-4C69-98A8-D89AB8B83C18}" type="presParOf" srcId="{CE1CA1F7-9EC8-4B00-9232-B2F0D1770036}" destId="{D118DD0B-075B-4046-89F7-FE8137496E27}" srcOrd="1" destOrd="0" presId="urn:microsoft.com/office/officeart/2005/8/layout/orgChart1"/>
    <dgm:cxn modelId="{BB316AAF-A929-4074-95DC-E53758DAAD0D}" type="presParOf" srcId="{C6FFAB63-8603-41DF-97E7-3F00393361B2}" destId="{253F7FEE-6DEF-48BA-9310-C90767B8B858}" srcOrd="1" destOrd="0" presId="urn:microsoft.com/office/officeart/2005/8/layout/orgChart1"/>
    <dgm:cxn modelId="{2AF3BC47-2529-4215-8E76-199366440A02}" type="presParOf" srcId="{C6FFAB63-8603-41DF-97E7-3F00393361B2}" destId="{F3F35153-7989-412E-8E54-8A8623105786}" srcOrd="2" destOrd="0" presId="urn:microsoft.com/office/officeart/2005/8/layout/orgChart1"/>
    <dgm:cxn modelId="{09C495BC-D68D-4916-BC33-E0D7F2DC1A3F}" type="presParOf" srcId="{E6CFA08A-7145-470C-A659-6A725D85622B}" destId="{386CFCB4-E090-461B-893D-4B30D4A8AF56}" srcOrd="4" destOrd="0" presId="urn:microsoft.com/office/officeart/2005/8/layout/orgChart1"/>
    <dgm:cxn modelId="{5300FE16-B26C-4C25-AE0D-1253EC409E47}" type="presParOf" srcId="{E6CFA08A-7145-470C-A659-6A725D85622B}" destId="{D67A4398-6C98-4755-B148-5C0E3EDC2ADF}" srcOrd="5" destOrd="0" presId="urn:microsoft.com/office/officeart/2005/8/layout/orgChart1"/>
    <dgm:cxn modelId="{9A012CC2-9E92-45B7-AEBC-85E41C83D655}" type="presParOf" srcId="{D67A4398-6C98-4755-B148-5C0E3EDC2ADF}" destId="{7E19140E-F8FF-47E9-B35D-C3640F236492}" srcOrd="0" destOrd="0" presId="urn:microsoft.com/office/officeart/2005/8/layout/orgChart1"/>
    <dgm:cxn modelId="{D3461A3D-2C42-4454-802F-29B9BAFF5241}" type="presParOf" srcId="{7E19140E-F8FF-47E9-B35D-C3640F236492}" destId="{A3397913-9049-41EA-B6CD-CBAD9CBC9243}" srcOrd="0" destOrd="0" presId="urn:microsoft.com/office/officeart/2005/8/layout/orgChart1"/>
    <dgm:cxn modelId="{E747A749-3782-4EAC-8913-BE60654EC1F6}" type="presParOf" srcId="{7E19140E-F8FF-47E9-B35D-C3640F236492}" destId="{F0DF0B32-059A-4714-B420-272559A848DA}" srcOrd="1" destOrd="0" presId="urn:microsoft.com/office/officeart/2005/8/layout/orgChart1"/>
    <dgm:cxn modelId="{EC22AF54-AE85-41E4-9A9F-2A1CB18A2888}" type="presParOf" srcId="{D67A4398-6C98-4755-B148-5C0E3EDC2ADF}" destId="{73AC5E39-0308-403F-914E-B0A1D90C4E59}" srcOrd="1" destOrd="0" presId="urn:microsoft.com/office/officeart/2005/8/layout/orgChart1"/>
    <dgm:cxn modelId="{EA544345-44CC-4C9D-B068-81B9F54301C0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83FD3AF-8EAC-4A69-94F8-14D8FD643E4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Prevención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9BC9B818-78EE-4157-BAEB-337631D59F67}" type="parTrans" cxnId="{A763FD44-1D96-4E34-B7A3-9E5DC07AD804}">
      <dgm:prSet/>
      <dgm:spPr/>
      <dgm:t>
        <a:bodyPr/>
        <a:lstStyle/>
        <a:p>
          <a:endParaRPr lang="es-ES" sz="1200"/>
        </a:p>
      </dgm:t>
    </dgm:pt>
    <dgm:pt modelId="{0313E9EE-827C-49C0-9E0D-84B2DC1597E2}" type="sibTrans" cxnId="{A763FD44-1D96-4E34-B7A3-9E5DC07AD804}">
      <dgm:prSet/>
      <dgm:spPr/>
      <dgm:t>
        <a:bodyPr/>
        <a:lstStyle/>
        <a:p>
          <a:endParaRPr lang="es-ES" sz="1200"/>
        </a:p>
      </dgm:t>
    </dgm:pt>
    <dgm:pt modelId="{31EF9BC7-57E0-4F8B-8A33-9B01676721B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Trabajadores(as) </a:t>
          </a:r>
          <a:r>
            <a:rPr lang="es-MX" altLang="es-MX" sz="1200" dirty="0" smtClean="0">
              <a:latin typeface="Calibri" panose="020F0502020204030204" pitchFamily="34" charset="0"/>
            </a:rPr>
            <a:t>Sociales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99466D38-6A6C-47A1-AD03-2A4AE3630E36}" type="parTrans" cxnId="{CC71383F-8FC3-4E04-9DB0-723ED5EF67EE}">
      <dgm:prSet/>
      <dgm:spPr/>
      <dgm:t>
        <a:bodyPr/>
        <a:lstStyle/>
        <a:p>
          <a:endParaRPr lang="es-ES"/>
        </a:p>
      </dgm:t>
    </dgm:pt>
    <dgm:pt modelId="{49C8D6AE-0EA1-4565-ACE9-7D24176F4B31}" type="sibTrans" cxnId="{CC71383F-8FC3-4E04-9DB0-723ED5EF67EE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686DC8-9CEA-4425-9A48-18C11DADBDD3}" type="pres">
      <dgm:prSet presAssocID="{B83FD3AF-8EAC-4A69-94F8-14D8FD643E4D}" presName="hierRoot1" presStyleCnt="0">
        <dgm:presLayoutVars>
          <dgm:hierBranch val="init"/>
        </dgm:presLayoutVars>
      </dgm:prSet>
      <dgm:spPr/>
    </dgm:pt>
    <dgm:pt modelId="{C4322D12-6111-4FE1-B3E2-B9BE66FF5DB8}" type="pres">
      <dgm:prSet presAssocID="{B83FD3AF-8EAC-4A69-94F8-14D8FD643E4D}" presName="rootComposite1" presStyleCnt="0"/>
      <dgm:spPr/>
    </dgm:pt>
    <dgm:pt modelId="{54FAA6D4-7629-4ABD-9DC8-A2785F1506AC}" type="pres">
      <dgm:prSet presAssocID="{B83FD3AF-8EAC-4A69-94F8-14D8FD643E4D}" presName="rootText1" presStyleLbl="node0" presStyleIdx="0" presStyleCnt="1" custScaleX="119596" custLinFactNeighborY="-9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07E692-C2D9-48E8-ADF7-F09C528093A7}" type="pres">
      <dgm:prSet presAssocID="{B83FD3AF-8EAC-4A69-94F8-14D8FD643E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E0E8F4-938C-43D3-BF20-ADF8D9A6AB2A}" type="pres">
      <dgm:prSet presAssocID="{B83FD3AF-8EAC-4A69-94F8-14D8FD643E4D}" presName="hierChild2" presStyleCnt="0"/>
      <dgm:spPr/>
    </dgm:pt>
    <dgm:pt modelId="{C0F602A2-3EC3-4DB5-8BA9-78EE8EF91E48}" type="pres">
      <dgm:prSet presAssocID="{99466D38-6A6C-47A1-AD03-2A4AE3630E3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6F3BCEB-ADD5-4593-AD7B-6126F0BD9128}" type="pres">
      <dgm:prSet presAssocID="{31EF9BC7-57E0-4F8B-8A33-9B01676721B4}" presName="hierRoot2" presStyleCnt="0">
        <dgm:presLayoutVars>
          <dgm:hierBranch val="init"/>
        </dgm:presLayoutVars>
      </dgm:prSet>
      <dgm:spPr/>
    </dgm:pt>
    <dgm:pt modelId="{B624A971-784A-47A8-BB73-B122B0CC64A5}" type="pres">
      <dgm:prSet presAssocID="{31EF9BC7-57E0-4F8B-8A33-9B01676721B4}" presName="rootComposite" presStyleCnt="0"/>
      <dgm:spPr/>
    </dgm:pt>
    <dgm:pt modelId="{2012F01B-E07F-4BC7-88E9-54C08888834E}" type="pres">
      <dgm:prSet presAssocID="{31EF9BC7-57E0-4F8B-8A33-9B01676721B4}" presName="rootText" presStyleLbl="node2" presStyleIdx="0" presStyleCnt="1" custScaleX="101552" custScaleY="99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6AA3F-7BA1-4DC7-BC10-55FEE682673F}" type="pres">
      <dgm:prSet presAssocID="{31EF9BC7-57E0-4F8B-8A33-9B01676721B4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86A297-226A-4AAC-85D7-50986DD8F48A}" type="pres">
      <dgm:prSet presAssocID="{31EF9BC7-57E0-4F8B-8A33-9B01676721B4}" presName="hierChild4" presStyleCnt="0"/>
      <dgm:spPr/>
    </dgm:pt>
    <dgm:pt modelId="{FB4B4B7E-D58A-4468-8A18-055FEDC66078}" type="pres">
      <dgm:prSet presAssocID="{31EF9BC7-57E0-4F8B-8A33-9B01676721B4}" presName="hierChild5" presStyleCnt="0"/>
      <dgm:spPr/>
    </dgm:pt>
    <dgm:pt modelId="{8A40CB90-B697-481E-BC3C-202C0E5D9138}" type="pres">
      <dgm:prSet presAssocID="{B83FD3AF-8EAC-4A69-94F8-14D8FD643E4D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C71383F-8FC3-4E04-9DB0-723ED5EF67EE}" srcId="{B83FD3AF-8EAC-4A69-94F8-14D8FD643E4D}" destId="{31EF9BC7-57E0-4F8B-8A33-9B01676721B4}" srcOrd="0" destOrd="0" parTransId="{99466D38-6A6C-47A1-AD03-2A4AE3630E36}" sibTransId="{49C8D6AE-0EA1-4565-ACE9-7D24176F4B31}"/>
    <dgm:cxn modelId="{838E5E55-5ADB-4EEC-BC70-D04E5BCBFDF3}" type="presOf" srcId="{B83FD3AF-8EAC-4A69-94F8-14D8FD643E4D}" destId="{2E07E692-C2D9-48E8-ADF7-F09C528093A7}" srcOrd="1" destOrd="0" presId="urn:microsoft.com/office/officeart/2005/8/layout/orgChart1"/>
    <dgm:cxn modelId="{3C049E4C-153C-4900-8287-9D36E525A9E9}" type="presOf" srcId="{31EF9BC7-57E0-4F8B-8A33-9B01676721B4}" destId="{2012F01B-E07F-4BC7-88E9-54C08888834E}" srcOrd="0" destOrd="0" presId="urn:microsoft.com/office/officeart/2005/8/layout/orgChart1"/>
    <dgm:cxn modelId="{65B15224-2BAD-4891-BD4D-9B5033C2B9BA}" type="presOf" srcId="{99466D38-6A6C-47A1-AD03-2A4AE3630E36}" destId="{C0F602A2-3EC3-4DB5-8BA9-78EE8EF91E48}" srcOrd="0" destOrd="0" presId="urn:microsoft.com/office/officeart/2005/8/layout/orgChart1"/>
    <dgm:cxn modelId="{D65497A1-4124-471B-BFCD-DB109EB67ECC}" type="presOf" srcId="{B83FD3AF-8EAC-4A69-94F8-14D8FD643E4D}" destId="{54FAA6D4-7629-4ABD-9DC8-A2785F1506AC}" srcOrd="0" destOrd="0" presId="urn:microsoft.com/office/officeart/2005/8/layout/orgChart1"/>
    <dgm:cxn modelId="{23525CB1-27DF-47BC-8060-17E084A2402C}" type="presOf" srcId="{31EF9BC7-57E0-4F8B-8A33-9B01676721B4}" destId="{CC56AA3F-7BA1-4DC7-BC10-55FEE682673F}" srcOrd="1" destOrd="0" presId="urn:microsoft.com/office/officeart/2005/8/layout/orgChart1"/>
    <dgm:cxn modelId="{A763FD44-1D96-4E34-B7A3-9E5DC07AD804}" srcId="{BD3D72B1-EEF6-4EB4-803A-A74A6B419346}" destId="{B83FD3AF-8EAC-4A69-94F8-14D8FD643E4D}" srcOrd="0" destOrd="0" parTransId="{9BC9B818-78EE-4157-BAEB-337631D59F67}" sibTransId="{0313E9EE-827C-49C0-9E0D-84B2DC1597E2}"/>
    <dgm:cxn modelId="{0FCAEDBC-2664-4FA5-BD95-BFF977F32212}" type="presParOf" srcId="{B3263371-B20E-4D1C-87B0-F232DC5A756C}" destId="{0B686DC8-9CEA-4425-9A48-18C11DADBDD3}" srcOrd="0" destOrd="0" presId="urn:microsoft.com/office/officeart/2005/8/layout/orgChart1"/>
    <dgm:cxn modelId="{F5B1FEAA-9D58-4852-B67A-7EC4B3247FD5}" type="presParOf" srcId="{0B686DC8-9CEA-4425-9A48-18C11DADBDD3}" destId="{C4322D12-6111-4FE1-B3E2-B9BE66FF5DB8}" srcOrd="0" destOrd="0" presId="urn:microsoft.com/office/officeart/2005/8/layout/orgChart1"/>
    <dgm:cxn modelId="{3C865EEE-117E-455D-A2DB-8751959F81AE}" type="presParOf" srcId="{C4322D12-6111-4FE1-B3E2-B9BE66FF5DB8}" destId="{54FAA6D4-7629-4ABD-9DC8-A2785F1506AC}" srcOrd="0" destOrd="0" presId="urn:microsoft.com/office/officeart/2005/8/layout/orgChart1"/>
    <dgm:cxn modelId="{2C8C0B6F-BAAF-465B-A467-43D9D4A69EE3}" type="presParOf" srcId="{C4322D12-6111-4FE1-B3E2-B9BE66FF5DB8}" destId="{2E07E692-C2D9-48E8-ADF7-F09C528093A7}" srcOrd="1" destOrd="0" presId="urn:microsoft.com/office/officeart/2005/8/layout/orgChart1"/>
    <dgm:cxn modelId="{45B90B4F-C779-4665-BFFB-A4E4BDCE5741}" type="presParOf" srcId="{0B686DC8-9CEA-4425-9A48-18C11DADBDD3}" destId="{DCE0E8F4-938C-43D3-BF20-ADF8D9A6AB2A}" srcOrd="1" destOrd="0" presId="urn:microsoft.com/office/officeart/2005/8/layout/orgChart1"/>
    <dgm:cxn modelId="{F3137754-7932-47DE-818F-05564C56D53A}" type="presParOf" srcId="{DCE0E8F4-938C-43D3-BF20-ADF8D9A6AB2A}" destId="{C0F602A2-3EC3-4DB5-8BA9-78EE8EF91E48}" srcOrd="0" destOrd="0" presId="urn:microsoft.com/office/officeart/2005/8/layout/orgChart1"/>
    <dgm:cxn modelId="{E9AE322D-C5E1-45BE-A2B8-D7E405A48B95}" type="presParOf" srcId="{DCE0E8F4-938C-43D3-BF20-ADF8D9A6AB2A}" destId="{C6F3BCEB-ADD5-4593-AD7B-6126F0BD9128}" srcOrd="1" destOrd="0" presId="urn:microsoft.com/office/officeart/2005/8/layout/orgChart1"/>
    <dgm:cxn modelId="{82D06C08-61F2-4F7E-8F38-6386177F7661}" type="presParOf" srcId="{C6F3BCEB-ADD5-4593-AD7B-6126F0BD9128}" destId="{B624A971-784A-47A8-BB73-B122B0CC64A5}" srcOrd="0" destOrd="0" presId="urn:microsoft.com/office/officeart/2005/8/layout/orgChart1"/>
    <dgm:cxn modelId="{22061708-AD72-4ED2-8FBB-0F5306E59C27}" type="presParOf" srcId="{B624A971-784A-47A8-BB73-B122B0CC64A5}" destId="{2012F01B-E07F-4BC7-88E9-54C08888834E}" srcOrd="0" destOrd="0" presId="urn:microsoft.com/office/officeart/2005/8/layout/orgChart1"/>
    <dgm:cxn modelId="{E020926E-DDDE-49D3-9CF2-5315DF2E176C}" type="presParOf" srcId="{B624A971-784A-47A8-BB73-B122B0CC64A5}" destId="{CC56AA3F-7BA1-4DC7-BC10-55FEE682673F}" srcOrd="1" destOrd="0" presId="urn:microsoft.com/office/officeart/2005/8/layout/orgChart1"/>
    <dgm:cxn modelId="{4FD7FD8F-5F1E-4E62-BD5C-467337423C0F}" type="presParOf" srcId="{C6F3BCEB-ADD5-4593-AD7B-6126F0BD9128}" destId="{E286A297-226A-4AAC-85D7-50986DD8F48A}" srcOrd="1" destOrd="0" presId="urn:microsoft.com/office/officeart/2005/8/layout/orgChart1"/>
    <dgm:cxn modelId="{59ADEA65-226E-4A38-B313-4B6299E45C4B}" type="presParOf" srcId="{C6F3BCEB-ADD5-4593-AD7B-6126F0BD9128}" destId="{FB4B4B7E-D58A-4468-8A18-055FEDC66078}" srcOrd="2" destOrd="0" presId="urn:microsoft.com/office/officeart/2005/8/layout/orgChart1"/>
    <dgm:cxn modelId="{1F1D850C-20AC-496C-8E21-3C402B9B90A1}" type="presParOf" srcId="{0B686DC8-9CEA-4425-9A48-18C11DADBDD3}" destId="{8A40CB90-B697-481E-BC3C-202C0E5D91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D6B0F25-8BF1-4F33-91CA-EEFC419A0F9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Estudios 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Investigación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FC30926-6767-45AE-A439-1C9BA57D328B}" type="parTrans" cxnId="{4D2A3E31-58F0-47E4-92E9-F54F5FC70A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E1326B-A8E9-4CCB-9F63-7A2E58186433}" type="sibTrans" cxnId="{4D2A3E31-58F0-47E4-92E9-F54F5FC70A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D809F12-4625-4F3F-B83E-8A6C566FE47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Recepcionista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C1730ED-185A-45D1-8887-4F19BBD0542E}" type="parTrans" cxnId="{4FEB543A-9415-4DBC-89B6-4F79842FCC0B}">
      <dgm:prSet/>
      <dgm:spPr/>
      <dgm:t>
        <a:bodyPr/>
        <a:lstStyle/>
        <a:p>
          <a:endParaRPr lang="es-ES" sz="1200"/>
        </a:p>
      </dgm:t>
    </dgm:pt>
    <dgm:pt modelId="{577BED3E-5E05-4B94-AA3A-7D2D183937C3}" type="sibTrans" cxnId="{4FEB543A-9415-4DBC-89B6-4F79842FCC0B}">
      <dgm:prSet/>
      <dgm:spPr/>
      <dgm:t>
        <a:bodyPr/>
        <a:lstStyle/>
        <a:p>
          <a:endParaRPr lang="es-ES" sz="1200"/>
        </a:p>
      </dgm:t>
    </dgm:pt>
    <dgm:pt modelId="{6B70BF9C-5D71-4019-AD08-939CC5CAD56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8942FEA-3625-4B0C-A791-1C9CE737D41C}" type="parTrans" cxnId="{7C5C11B0-D0AC-48E4-ADCA-E5A61DEA9DF3}">
      <dgm:prSet/>
      <dgm:spPr/>
      <dgm:t>
        <a:bodyPr/>
        <a:lstStyle/>
        <a:p>
          <a:endParaRPr lang="es-ES" sz="1200"/>
        </a:p>
      </dgm:t>
    </dgm:pt>
    <dgm:pt modelId="{023BE3ED-7F04-46A3-B58E-26762ED2DC14}" type="sibTrans" cxnId="{7C5C11B0-D0AC-48E4-ADCA-E5A61DEA9DF3}">
      <dgm:prSet/>
      <dgm:spPr/>
      <dgm:t>
        <a:bodyPr/>
        <a:lstStyle/>
        <a:p>
          <a:endParaRPr lang="es-ES" sz="1200"/>
        </a:p>
      </dgm:t>
    </dgm:pt>
    <dgm:pt modelId="{15BF05B4-138B-4DAD-B726-746F008402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dirty="0" smtClean="0">
              <a:latin typeface="Calibri" panose="020F0502020204030204" pitchFamily="34" charset="0"/>
            </a:rPr>
            <a:t>Jurídico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3E6B10CF-E673-4BC6-8684-A0651411448E}" type="parTrans" cxnId="{C073195D-447B-41AA-ACBE-58CE1A02B8D7}">
      <dgm:prSet/>
      <dgm:spPr/>
      <dgm:t>
        <a:bodyPr/>
        <a:lstStyle/>
        <a:p>
          <a:endParaRPr lang="es-ES"/>
        </a:p>
      </dgm:t>
    </dgm:pt>
    <dgm:pt modelId="{A115B204-D2B9-4BD6-B183-2E30610C537E}" type="sibTrans" cxnId="{C073195D-447B-41AA-ACBE-58CE1A02B8D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54178-2206-494F-A031-CD0536BA4AA7}" type="pres">
      <dgm:prSet presAssocID="{BD6B0F25-8BF1-4F33-91CA-EEFC419A0F90}" presName="hierRoot1" presStyleCnt="0">
        <dgm:presLayoutVars>
          <dgm:hierBranch val="init"/>
        </dgm:presLayoutVars>
      </dgm:prSet>
      <dgm:spPr/>
    </dgm:pt>
    <dgm:pt modelId="{DEEFA29D-53D6-4BFA-914C-A2F050F9DCCB}" type="pres">
      <dgm:prSet presAssocID="{BD6B0F25-8BF1-4F33-91CA-EEFC419A0F90}" presName="rootComposite1" presStyleCnt="0"/>
      <dgm:spPr/>
    </dgm:pt>
    <dgm:pt modelId="{C59C05D7-06E8-4CEA-A047-F263581D47A1}" type="pres">
      <dgm:prSet presAssocID="{BD6B0F25-8BF1-4F33-91CA-EEFC419A0F90}" presName="rootText1" presStyleLbl="node0" presStyleIdx="0" presStyleCnt="1" custScaleX="142358" custScaleY="118632" custLinFactNeighborY="-66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1C227-3507-4667-894C-17A1BAF040A5}" type="pres">
      <dgm:prSet presAssocID="{BD6B0F25-8BF1-4F33-91CA-EEFC419A0F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11E8C6-E833-4D68-B079-D10D692AEC13}" type="pres">
      <dgm:prSet presAssocID="{BD6B0F25-8BF1-4F33-91CA-EEFC419A0F90}" presName="hierChild2" presStyleCnt="0"/>
      <dgm:spPr/>
    </dgm:pt>
    <dgm:pt modelId="{81410045-CB30-4098-B7F9-F432EF0BFA70}" type="pres">
      <dgm:prSet presAssocID="{3E6B10CF-E673-4BC6-8684-A0651411448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327B3C1-2DC4-44CF-BA58-1E0C3406D0BA}" type="pres">
      <dgm:prSet presAssocID="{15BF05B4-138B-4DAD-B726-746F00840243}" presName="hierRoot2" presStyleCnt="0">
        <dgm:presLayoutVars>
          <dgm:hierBranch val="init"/>
        </dgm:presLayoutVars>
      </dgm:prSet>
      <dgm:spPr/>
    </dgm:pt>
    <dgm:pt modelId="{17525966-8C8F-445A-A5FE-0C3A459F818E}" type="pres">
      <dgm:prSet presAssocID="{15BF05B4-138B-4DAD-B726-746F00840243}" presName="rootComposite" presStyleCnt="0"/>
      <dgm:spPr/>
    </dgm:pt>
    <dgm:pt modelId="{215F5FA4-A110-4782-8D0C-F1E685293649}" type="pres">
      <dgm:prSet presAssocID="{15BF05B4-138B-4DAD-B726-746F00840243}" presName="rootText" presStyleLbl="node2" presStyleIdx="0" presStyleCnt="3" custScaleY="94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B3381-5CE8-4309-A26E-4EA84A3DB9E8}" type="pres">
      <dgm:prSet presAssocID="{15BF05B4-138B-4DAD-B726-746F00840243}" presName="rootConnector" presStyleLbl="node2" presStyleIdx="0" presStyleCnt="3"/>
      <dgm:spPr/>
      <dgm:t>
        <a:bodyPr/>
        <a:lstStyle/>
        <a:p>
          <a:endParaRPr lang="es-ES"/>
        </a:p>
      </dgm:t>
    </dgm:pt>
    <dgm:pt modelId="{7C8ED514-5DB6-4BF2-8244-5B66F9B2BCFE}" type="pres">
      <dgm:prSet presAssocID="{15BF05B4-138B-4DAD-B726-746F00840243}" presName="hierChild4" presStyleCnt="0"/>
      <dgm:spPr/>
    </dgm:pt>
    <dgm:pt modelId="{483C3D6F-DDA6-4230-B7D2-83F6681E0083}" type="pres">
      <dgm:prSet presAssocID="{15BF05B4-138B-4DAD-B726-746F00840243}" presName="hierChild5" presStyleCnt="0"/>
      <dgm:spPr/>
    </dgm:pt>
    <dgm:pt modelId="{8734AD50-E2D1-4F53-BFFE-FE2090CC5EB3}" type="pres">
      <dgm:prSet presAssocID="{7C1730ED-185A-45D1-8887-4F19BBD054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D142ECD-5980-4D5C-80AD-8D1921BCF109}" type="pres">
      <dgm:prSet presAssocID="{ED809F12-4625-4F3F-B83E-8A6C566FE479}" presName="hierRoot2" presStyleCnt="0">
        <dgm:presLayoutVars>
          <dgm:hierBranch val="init"/>
        </dgm:presLayoutVars>
      </dgm:prSet>
      <dgm:spPr/>
    </dgm:pt>
    <dgm:pt modelId="{6EEA726F-22AF-4FDE-B89D-82CE9B960ADF}" type="pres">
      <dgm:prSet presAssocID="{ED809F12-4625-4F3F-B83E-8A6C566FE479}" presName="rootComposite" presStyleCnt="0"/>
      <dgm:spPr/>
    </dgm:pt>
    <dgm:pt modelId="{5B550160-E3AF-41BD-A001-583FA9CFE1EB}" type="pres">
      <dgm:prSet presAssocID="{ED809F12-4625-4F3F-B83E-8A6C566FE479}" presName="rootText" presStyleLbl="node2" presStyleIdx="1" presStyleCnt="3" custScaleY="94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8EDED4-579C-4ED0-8056-0EBF9AC3D8CD}" type="pres">
      <dgm:prSet presAssocID="{ED809F12-4625-4F3F-B83E-8A6C566FE479}" presName="rootConnector" presStyleLbl="node2" presStyleIdx="1" presStyleCnt="3"/>
      <dgm:spPr/>
      <dgm:t>
        <a:bodyPr/>
        <a:lstStyle/>
        <a:p>
          <a:endParaRPr lang="es-ES"/>
        </a:p>
      </dgm:t>
    </dgm:pt>
    <dgm:pt modelId="{56CCA6E0-54AC-4280-8851-9D99F018A148}" type="pres">
      <dgm:prSet presAssocID="{ED809F12-4625-4F3F-B83E-8A6C566FE479}" presName="hierChild4" presStyleCnt="0"/>
      <dgm:spPr/>
    </dgm:pt>
    <dgm:pt modelId="{93722E53-BFEF-4981-87C1-2EC20F8BD184}" type="pres">
      <dgm:prSet presAssocID="{ED809F12-4625-4F3F-B83E-8A6C566FE479}" presName="hierChild5" presStyleCnt="0"/>
      <dgm:spPr/>
    </dgm:pt>
    <dgm:pt modelId="{C8B6D8E9-9014-473B-B118-3209D0FDC353}" type="pres">
      <dgm:prSet presAssocID="{48942FEA-3625-4B0C-A791-1C9CE737D41C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2CBC614-71FB-42A9-BF60-DFF92E1A04F4}" type="pres">
      <dgm:prSet presAssocID="{6B70BF9C-5D71-4019-AD08-939CC5CAD562}" presName="hierRoot2" presStyleCnt="0">
        <dgm:presLayoutVars>
          <dgm:hierBranch val="init"/>
        </dgm:presLayoutVars>
      </dgm:prSet>
      <dgm:spPr/>
    </dgm:pt>
    <dgm:pt modelId="{EFD4D7E2-A59C-4930-9B1E-5F40A6F92C9B}" type="pres">
      <dgm:prSet presAssocID="{6B70BF9C-5D71-4019-AD08-939CC5CAD562}" presName="rootComposite" presStyleCnt="0"/>
      <dgm:spPr/>
    </dgm:pt>
    <dgm:pt modelId="{1C04FBFD-DA7E-428B-8398-32E2AA6699E1}" type="pres">
      <dgm:prSet presAssocID="{6B70BF9C-5D71-4019-AD08-939CC5CAD562}" presName="rootText" presStyleLbl="node2" presStyleIdx="2" presStyleCnt="3" custScaleY="94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753E49-509B-4E40-BB1C-33B8FC8698CB}" type="pres">
      <dgm:prSet presAssocID="{6B70BF9C-5D71-4019-AD08-939CC5CAD5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93F34D2E-8562-4176-AFAE-395AFF9C01AA}" type="pres">
      <dgm:prSet presAssocID="{6B70BF9C-5D71-4019-AD08-939CC5CAD562}" presName="hierChild4" presStyleCnt="0"/>
      <dgm:spPr/>
    </dgm:pt>
    <dgm:pt modelId="{1BB2605D-C4A6-49B7-B06E-EEEE63619A74}" type="pres">
      <dgm:prSet presAssocID="{6B70BF9C-5D71-4019-AD08-939CC5CAD562}" presName="hierChild5" presStyleCnt="0"/>
      <dgm:spPr/>
    </dgm:pt>
    <dgm:pt modelId="{A4A6F205-6353-4C56-9F88-D959B517F0BC}" type="pres">
      <dgm:prSet presAssocID="{BD6B0F25-8BF1-4F33-91CA-EEFC419A0F90}" presName="hierChild3" presStyleCnt="0"/>
      <dgm:spPr/>
    </dgm:pt>
  </dgm:ptLst>
  <dgm:cxnLst>
    <dgm:cxn modelId="{BB41FD6D-0BF7-4A1E-B838-35921FA8196C}" type="presOf" srcId="{BD6B0F25-8BF1-4F33-91CA-EEFC419A0F90}" destId="{1571C227-3507-4667-894C-17A1BAF040A5}" srcOrd="1" destOrd="0" presId="urn:microsoft.com/office/officeart/2005/8/layout/orgChart1"/>
    <dgm:cxn modelId="{7A23C0BE-D291-4043-BDCE-8D5C2BC4290F}" type="presOf" srcId="{ED809F12-4625-4F3F-B83E-8A6C566FE479}" destId="{5B550160-E3AF-41BD-A001-583FA9CFE1EB}" srcOrd="0" destOrd="0" presId="urn:microsoft.com/office/officeart/2005/8/layout/orgChart1"/>
    <dgm:cxn modelId="{D475C982-8937-48EA-BBFD-23BAACAE4A49}" type="presOf" srcId="{15BF05B4-138B-4DAD-B726-746F00840243}" destId="{8C4B3381-5CE8-4309-A26E-4EA84A3DB9E8}" srcOrd="1" destOrd="0" presId="urn:microsoft.com/office/officeart/2005/8/layout/orgChart1"/>
    <dgm:cxn modelId="{4677B873-C9B5-4B4C-8B63-1112B3D5B32A}" type="presOf" srcId="{48942FEA-3625-4B0C-A791-1C9CE737D41C}" destId="{C8B6D8E9-9014-473B-B118-3209D0FDC353}" srcOrd="0" destOrd="0" presId="urn:microsoft.com/office/officeart/2005/8/layout/orgChart1"/>
    <dgm:cxn modelId="{64567134-585B-47FB-8ED9-7CB066650DC4}" type="presOf" srcId="{3E6B10CF-E673-4BC6-8684-A0651411448E}" destId="{81410045-CB30-4098-B7F9-F432EF0BFA70}" srcOrd="0" destOrd="0" presId="urn:microsoft.com/office/officeart/2005/8/layout/orgChart1"/>
    <dgm:cxn modelId="{606E7060-8A03-42DB-B76A-B4D5B636E1DC}" type="presOf" srcId="{15BF05B4-138B-4DAD-B726-746F00840243}" destId="{215F5FA4-A110-4782-8D0C-F1E68529364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5623644-6EE0-4D10-B585-D8D70735E9CD}" type="presOf" srcId="{6B70BF9C-5D71-4019-AD08-939CC5CAD562}" destId="{1C04FBFD-DA7E-428B-8398-32E2AA6699E1}" srcOrd="0" destOrd="0" presId="urn:microsoft.com/office/officeart/2005/8/layout/orgChart1"/>
    <dgm:cxn modelId="{4FEB543A-9415-4DBC-89B6-4F79842FCC0B}" srcId="{BD6B0F25-8BF1-4F33-91CA-EEFC419A0F90}" destId="{ED809F12-4625-4F3F-B83E-8A6C566FE479}" srcOrd="1" destOrd="0" parTransId="{7C1730ED-185A-45D1-8887-4F19BBD0542E}" sibTransId="{577BED3E-5E05-4B94-AA3A-7D2D183937C3}"/>
    <dgm:cxn modelId="{E8A3D56D-9BDA-4EC8-8384-0FFE7ABC5385}" type="presOf" srcId="{BD6B0F25-8BF1-4F33-91CA-EEFC419A0F90}" destId="{C59C05D7-06E8-4CEA-A047-F263581D47A1}" srcOrd="0" destOrd="0" presId="urn:microsoft.com/office/officeart/2005/8/layout/orgChart1"/>
    <dgm:cxn modelId="{28881872-CA5F-4481-86DA-5AF372A13990}" type="presOf" srcId="{7C1730ED-185A-45D1-8887-4F19BBD0542E}" destId="{8734AD50-E2D1-4F53-BFFE-FE2090CC5EB3}" srcOrd="0" destOrd="0" presId="urn:microsoft.com/office/officeart/2005/8/layout/orgChart1"/>
    <dgm:cxn modelId="{726B3DFD-AEDC-4489-A03A-5E5C9E09E38C}" type="presOf" srcId="{6B70BF9C-5D71-4019-AD08-939CC5CAD562}" destId="{38753E49-509B-4E40-BB1C-33B8FC8698CB}" srcOrd="1" destOrd="0" presId="urn:microsoft.com/office/officeart/2005/8/layout/orgChart1"/>
    <dgm:cxn modelId="{7C5C11B0-D0AC-48E4-ADCA-E5A61DEA9DF3}" srcId="{BD6B0F25-8BF1-4F33-91CA-EEFC419A0F90}" destId="{6B70BF9C-5D71-4019-AD08-939CC5CAD562}" srcOrd="2" destOrd="0" parTransId="{48942FEA-3625-4B0C-A791-1C9CE737D41C}" sibTransId="{023BE3ED-7F04-46A3-B58E-26762ED2DC14}"/>
    <dgm:cxn modelId="{4D2A3E31-58F0-47E4-92E9-F54F5FC70A9F}" srcId="{BD3D72B1-EEF6-4EB4-803A-A74A6B419346}" destId="{BD6B0F25-8BF1-4F33-91CA-EEFC419A0F90}" srcOrd="0" destOrd="0" parTransId="{DFC30926-6767-45AE-A439-1C9BA57D328B}" sibTransId="{77E1326B-A8E9-4CCB-9F63-7A2E58186433}"/>
    <dgm:cxn modelId="{DB9E738F-98BA-41D4-A433-7BCFE56485C4}" type="presOf" srcId="{ED809F12-4625-4F3F-B83E-8A6C566FE479}" destId="{7B8EDED4-579C-4ED0-8056-0EBF9AC3D8CD}" srcOrd="1" destOrd="0" presId="urn:microsoft.com/office/officeart/2005/8/layout/orgChart1"/>
    <dgm:cxn modelId="{C073195D-447B-41AA-ACBE-58CE1A02B8D7}" srcId="{BD6B0F25-8BF1-4F33-91CA-EEFC419A0F90}" destId="{15BF05B4-138B-4DAD-B726-746F00840243}" srcOrd="0" destOrd="0" parTransId="{3E6B10CF-E673-4BC6-8684-A0651411448E}" sibTransId="{A115B204-D2B9-4BD6-B183-2E30610C537E}"/>
    <dgm:cxn modelId="{D6A417FD-FFEA-4A71-8F23-C19BDDE28F48}" type="presParOf" srcId="{B3263371-B20E-4D1C-87B0-F232DC5A756C}" destId="{F5C54178-2206-494F-A031-CD0536BA4AA7}" srcOrd="0" destOrd="0" presId="urn:microsoft.com/office/officeart/2005/8/layout/orgChart1"/>
    <dgm:cxn modelId="{C6AFEB61-287E-4197-860B-8C1F633FF3D4}" type="presParOf" srcId="{F5C54178-2206-494F-A031-CD0536BA4AA7}" destId="{DEEFA29D-53D6-4BFA-914C-A2F050F9DCCB}" srcOrd="0" destOrd="0" presId="urn:microsoft.com/office/officeart/2005/8/layout/orgChart1"/>
    <dgm:cxn modelId="{FCB0DC0A-33D4-44D8-B61C-0CF1BE1533C4}" type="presParOf" srcId="{DEEFA29D-53D6-4BFA-914C-A2F050F9DCCB}" destId="{C59C05D7-06E8-4CEA-A047-F263581D47A1}" srcOrd="0" destOrd="0" presId="urn:microsoft.com/office/officeart/2005/8/layout/orgChart1"/>
    <dgm:cxn modelId="{81DB0329-7707-4530-B6AC-95F168D5A843}" type="presParOf" srcId="{DEEFA29D-53D6-4BFA-914C-A2F050F9DCCB}" destId="{1571C227-3507-4667-894C-17A1BAF040A5}" srcOrd="1" destOrd="0" presId="urn:microsoft.com/office/officeart/2005/8/layout/orgChart1"/>
    <dgm:cxn modelId="{80CAA1A9-5381-4CBB-91EF-DBE4D6D3DE4C}" type="presParOf" srcId="{F5C54178-2206-494F-A031-CD0536BA4AA7}" destId="{F811E8C6-E833-4D68-B079-D10D692AEC13}" srcOrd="1" destOrd="0" presId="urn:microsoft.com/office/officeart/2005/8/layout/orgChart1"/>
    <dgm:cxn modelId="{45D999AE-83C7-4527-AC52-10564CAEECFF}" type="presParOf" srcId="{F811E8C6-E833-4D68-B079-D10D692AEC13}" destId="{81410045-CB30-4098-B7F9-F432EF0BFA70}" srcOrd="0" destOrd="0" presId="urn:microsoft.com/office/officeart/2005/8/layout/orgChart1"/>
    <dgm:cxn modelId="{992FA4B3-9913-443E-A32F-6D6FFDBDF95D}" type="presParOf" srcId="{F811E8C6-E833-4D68-B079-D10D692AEC13}" destId="{E327B3C1-2DC4-44CF-BA58-1E0C3406D0BA}" srcOrd="1" destOrd="0" presId="urn:microsoft.com/office/officeart/2005/8/layout/orgChart1"/>
    <dgm:cxn modelId="{5DDCACA1-B9D6-4C5C-86B6-3C3683F5B3B0}" type="presParOf" srcId="{E327B3C1-2DC4-44CF-BA58-1E0C3406D0BA}" destId="{17525966-8C8F-445A-A5FE-0C3A459F818E}" srcOrd="0" destOrd="0" presId="urn:microsoft.com/office/officeart/2005/8/layout/orgChart1"/>
    <dgm:cxn modelId="{4761837A-A0E0-48AF-9201-1152B39E9FEA}" type="presParOf" srcId="{17525966-8C8F-445A-A5FE-0C3A459F818E}" destId="{215F5FA4-A110-4782-8D0C-F1E685293649}" srcOrd="0" destOrd="0" presId="urn:microsoft.com/office/officeart/2005/8/layout/orgChart1"/>
    <dgm:cxn modelId="{8ABA63E0-D30C-480E-B042-0402FC0FC05D}" type="presParOf" srcId="{17525966-8C8F-445A-A5FE-0C3A459F818E}" destId="{8C4B3381-5CE8-4309-A26E-4EA84A3DB9E8}" srcOrd="1" destOrd="0" presId="urn:microsoft.com/office/officeart/2005/8/layout/orgChart1"/>
    <dgm:cxn modelId="{8C005775-B949-4AF8-BD17-46BEEF675975}" type="presParOf" srcId="{E327B3C1-2DC4-44CF-BA58-1E0C3406D0BA}" destId="{7C8ED514-5DB6-4BF2-8244-5B66F9B2BCFE}" srcOrd="1" destOrd="0" presId="urn:microsoft.com/office/officeart/2005/8/layout/orgChart1"/>
    <dgm:cxn modelId="{9CF05C9A-852F-43DF-85BB-EB2B0CBA1332}" type="presParOf" srcId="{E327B3C1-2DC4-44CF-BA58-1E0C3406D0BA}" destId="{483C3D6F-DDA6-4230-B7D2-83F6681E0083}" srcOrd="2" destOrd="0" presId="urn:microsoft.com/office/officeart/2005/8/layout/orgChart1"/>
    <dgm:cxn modelId="{D00EA9B2-A3AD-4647-8C37-12E38F38F09B}" type="presParOf" srcId="{F811E8C6-E833-4D68-B079-D10D692AEC13}" destId="{8734AD50-E2D1-4F53-BFFE-FE2090CC5EB3}" srcOrd="2" destOrd="0" presId="urn:microsoft.com/office/officeart/2005/8/layout/orgChart1"/>
    <dgm:cxn modelId="{04636C12-FCC0-4628-AFF7-059A532C8EC0}" type="presParOf" srcId="{F811E8C6-E833-4D68-B079-D10D692AEC13}" destId="{0D142ECD-5980-4D5C-80AD-8D1921BCF109}" srcOrd="3" destOrd="0" presId="urn:microsoft.com/office/officeart/2005/8/layout/orgChart1"/>
    <dgm:cxn modelId="{5D57684D-2D34-498F-A459-CA36B6FC2D04}" type="presParOf" srcId="{0D142ECD-5980-4D5C-80AD-8D1921BCF109}" destId="{6EEA726F-22AF-4FDE-B89D-82CE9B960ADF}" srcOrd="0" destOrd="0" presId="urn:microsoft.com/office/officeart/2005/8/layout/orgChart1"/>
    <dgm:cxn modelId="{1B01B8B5-D567-458E-A0E0-1BFC6EC28195}" type="presParOf" srcId="{6EEA726F-22AF-4FDE-B89D-82CE9B960ADF}" destId="{5B550160-E3AF-41BD-A001-583FA9CFE1EB}" srcOrd="0" destOrd="0" presId="urn:microsoft.com/office/officeart/2005/8/layout/orgChart1"/>
    <dgm:cxn modelId="{6787658F-5632-49E0-8568-F6A833464579}" type="presParOf" srcId="{6EEA726F-22AF-4FDE-B89D-82CE9B960ADF}" destId="{7B8EDED4-579C-4ED0-8056-0EBF9AC3D8CD}" srcOrd="1" destOrd="0" presId="urn:microsoft.com/office/officeart/2005/8/layout/orgChart1"/>
    <dgm:cxn modelId="{CEAC482C-29DD-4604-B7F3-D97B85C37BD5}" type="presParOf" srcId="{0D142ECD-5980-4D5C-80AD-8D1921BCF109}" destId="{56CCA6E0-54AC-4280-8851-9D99F018A148}" srcOrd="1" destOrd="0" presId="urn:microsoft.com/office/officeart/2005/8/layout/orgChart1"/>
    <dgm:cxn modelId="{9313FDC4-E9A9-4B02-ADB7-F0963F2DB596}" type="presParOf" srcId="{0D142ECD-5980-4D5C-80AD-8D1921BCF109}" destId="{93722E53-BFEF-4981-87C1-2EC20F8BD184}" srcOrd="2" destOrd="0" presId="urn:microsoft.com/office/officeart/2005/8/layout/orgChart1"/>
    <dgm:cxn modelId="{1631F60E-E047-4DCC-AB59-CDBD09EE1F51}" type="presParOf" srcId="{F811E8C6-E833-4D68-B079-D10D692AEC13}" destId="{C8B6D8E9-9014-473B-B118-3209D0FDC353}" srcOrd="4" destOrd="0" presId="urn:microsoft.com/office/officeart/2005/8/layout/orgChart1"/>
    <dgm:cxn modelId="{914FBCAB-2301-4BE9-A9DD-A5E7C55B9440}" type="presParOf" srcId="{F811E8C6-E833-4D68-B079-D10D692AEC13}" destId="{C2CBC614-71FB-42A9-BF60-DFF92E1A04F4}" srcOrd="5" destOrd="0" presId="urn:microsoft.com/office/officeart/2005/8/layout/orgChart1"/>
    <dgm:cxn modelId="{920B9218-F14B-41D2-89A7-2F5E84DF588E}" type="presParOf" srcId="{C2CBC614-71FB-42A9-BF60-DFF92E1A04F4}" destId="{EFD4D7E2-A59C-4930-9B1E-5F40A6F92C9B}" srcOrd="0" destOrd="0" presId="urn:microsoft.com/office/officeart/2005/8/layout/orgChart1"/>
    <dgm:cxn modelId="{3BF6F2DA-D1E3-498F-8C22-CCD88F995E80}" type="presParOf" srcId="{EFD4D7E2-A59C-4930-9B1E-5F40A6F92C9B}" destId="{1C04FBFD-DA7E-428B-8398-32E2AA6699E1}" srcOrd="0" destOrd="0" presId="urn:microsoft.com/office/officeart/2005/8/layout/orgChart1"/>
    <dgm:cxn modelId="{1F19B2CC-8872-48ED-9E6A-E24F59F7767E}" type="presParOf" srcId="{EFD4D7E2-A59C-4930-9B1E-5F40A6F92C9B}" destId="{38753E49-509B-4E40-BB1C-33B8FC8698CB}" srcOrd="1" destOrd="0" presId="urn:microsoft.com/office/officeart/2005/8/layout/orgChart1"/>
    <dgm:cxn modelId="{B19A9A37-9CF9-4479-A725-E3FC6D5BA866}" type="presParOf" srcId="{C2CBC614-71FB-42A9-BF60-DFF92E1A04F4}" destId="{93F34D2E-8562-4176-AFAE-395AFF9C01AA}" srcOrd="1" destOrd="0" presId="urn:microsoft.com/office/officeart/2005/8/layout/orgChart1"/>
    <dgm:cxn modelId="{5B8E80F3-4DA7-47D3-ABB3-B7EB96598A30}" type="presParOf" srcId="{C2CBC614-71FB-42A9-BF60-DFF92E1A04F4}" destId="{1BB2605D-C4A6-49B7-B06E-EEEE63619A74}" srcOrd="2" destOrd="0" presId="urn:microsoft.com/office/officeart/2005/8/layout/orgChart1"/>
    <dgm:cxn modelId="{D6FFFC83-698E-4C4C-A218-90C9A15A80AD}" type="presParOf" srcId="{F5C54178-2206-494F-A031-CD0536BA4AA7}" destId="{A4A6F205-6353-4C56-9F88-D959B517F0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Programas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57C798-E0E7-4D4F-9325-52F0C88631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9B988F0A-63BB-4908-B389-99B9EF3E2F29}" type="par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6FBDB5-A79C-4613-90B3-037B7B33DC99}" type="sib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 de Vinculación </a:t>
          </a:r>
          <a:r>
            <a:rPr lang="es-MX" altLang="es-MX" sz="1200" dirty="0" smtClean="0">
              <a:latin typeface="Calibri" panose="020F0502020204030204" pitchFamily="34" charset="0"/>
            </a:rPr>
            <a:t>Estratégica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822C4F-DB9B-4B2D-A1D7-9C7F52F2722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Programas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624D9C5E-28ED-40EF-8A13-65B62D019397}" type="parTrans" cxnId="{66C73AEA-58C7-4E3C-84D5-ABFFF2B63D09}">
      <dgm:prSet/>
      <dgm:spPr/>
      <dgm:t>
        <a:bodyPr/>
        <a:lstStyle/>
        <a:p>
          <a:endParaRPr lang="es-ES"/>
        </a:p>
      </dgm:t>
    </dgm:pt>
    <dgm:pt modelId="{38BE7A9E-14C8-4A93-89CF-EB00E83FD4F1}" type="sibTrans" cxnId="{66C73AEA-58C7-4E3C-84D5-ABFFF2B63D0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4C67B9-9C97-4ABE-9FFA-168498C35CF4}" type="pres">
      <dgm:prSet presAssocID="{6A822C4F-DB9B-4B2D-A1D7-9C7F52F2722D}" presName="hierRoot1" presStyleCnt="0">
        <dgm:presLayoutVars>
          <dgm:hierBranch val="init"/>
        </dgm:presLayoutVars>
      </dgm:prSet>
      <dgm:spPr/>
    </dgm:pt>
    <dgm:pt modelId="{0D93101A-E842-451C-ABD3-ACDA79678DB8}" type="pres">
      <dgm:prSet presAssocID="{6A822C4F-DB9B-4B2D-A1D7-9C7F52F2722D}" presName="rootComposite1" presStyleCnt="0"/>
      <dgm:spPr/>
    </dgm:pt>
    <dgm:pt modelId="{53407982-1895-4085-B663-B288A64E426B}" type="pres">
      <dgm:prSet presAssocID="{6A822C4F-DB9B-4B2D-A1D7-9C7F52F272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8A581-CB0A-46BE-9403-AED461D5FC61}" type="pres">
      <dgm:prSet presAssocID="{6A822C4F-DB9B-4B2D-A1D7-9C7F52F2722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3373745-D133-419D-8F48-3DE856F70A3F}" type="pres">
      <dgm:prSet presAssocID="{6A822C4F-DB9B-4B2D-A1D7-9C7F52F2722D}" presName="hierChild2" presStyleCnt="0"/>
      <dgm:spPr/>
    </dgm:pt>
    <dgm:pt modelId="{55A465FC-9F6D-4D74-825C-766E9EC8D0DB}" type="pres">
      <dgm:prSet presAssocID="{257319B7-AED6-45A0-A661-C861CC1642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B501E8B-9A19-4CAE-AF1B-EE028825038A}" type="pres">
      <dgm:prSet presAssocID="{D6CFC760-038A-415E-8FD4-61A62CF01B43}" presName="hierRoot2" presStyleCnt="0">
        <dgm:presLayoutVars>
          <dgm:hierBranch/>
        </dgm:presLayoutVars>
      </dgm:prSet>
      <dgm:spPr/>
    </dgm:pt>
    <dgm:pt modelId="{D1AF93C1-3040-49F9-A2BF-3EC65DBC34E6}" type="pres">
      <dgm:prSet presAssocID="{D6CFC760-038A-415E-8FD4-61A62CF01B43}" presName="rootComposite" presStyleCnt="0"/>
      <dgm:spPr/>
    </dgm:pt>
    <dgm:pt modelId="{299D9921-524C-4A1F-AC18-0E29B2A7497A}" type="pres">
      <dgm:prSet presAssocID="{D6CFC760-038A-415E-8FD4-61A62CF01B4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BCC26-9842-44F6-B469-A836C0951812}" type="pres">
      <dgm:prSet presAssocID="{D6CFC760-038A-415E-8FD4-61A62CF01B43}" presName="rootConnector" presStyleLbl="node2" presStyleIdx="0" presStyleCnt="1"/>
      <dgm:spPr/>
      <dgm:t>
        <a:bodyPr/>
        <a:lstStyle/>
        <a:p>
          <a:endParaRPr lang="es-ES"/>
        </a:p>
      </dgm:t>
    </dgm:pt>
    <dgm:pt modelId="{35AB604D-6C7D-4CB8-ADFD-33B61D30C9CC}" type="pres">
      <dgm:prSet presAssocID="{D6CFC760-038A-415E-8FD4-61A62CF01B43}" presName="hierChild4" presStyleCnt="0"/>
      <dgm:spPr/>
    </dgm:pt>
    <dgm:pt modelId="{2E01B8A4-9DA0-4798-B631-8006A8521AED}" type="pres">
      <dgm:prSet presAssocID="{9B988F0A-63BB-4908-B389-99B9EF3E2F29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F32577A-9CD0-4E9E-867C-16053A3D8E61}" type="pres">
      <dgm:prSet presAssocID="{4E57C798-E0E7-4D4F-9325-52F0C88631F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4AD6083-FBA4-4C40-9C3C-7CA7166760AF}" type="pres">
      <dgm:prSet presAssocID="{4E57C798-E0E7-4D4F-9325-52F0C88631FC}" presName="rootComposite" presStyleCnt="0"/>
      <dgm:spPr/>
      <dgm:t>
        <a:bodyPr/>
        <a:lstStyle/>
        <a:p>
          <a:endParaRPr lang="es-ES"/>
        </a:p>
      </dgm:t>
    </dgm:pt>
    <dgm:pt modelId="{C1E120B7-ABD0-452A-9034-AAC7AB8752E6}" type="pres">
      <dgm:prSet presAssocID="{4E57C798-E0E7-4D4F-9325-52F0C88631FC}" presName="rootText" presStyleLbl="node3" presStyleIdx="0" presStyleCnt="3" custScaleX="76884" custScaleY="102314" custLinFactNeighborX="-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C63-3F1E-4D80-9B3E-EB36986525FD}" type="pres">
      <dgm:prSet presAssocID="{4E57C798-E0E7-4D4F-9325-52F0C88631F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04AE6C5-B1F4-4262-9BF7-EEA9FE8C4555}" type="pres">
      <dgm:prSet presAssocID="{4E57C798-E0E7-4D4F-9325-52F0C88631FC}" presName="hierChild4" presStyleCnt="0"/>
      <dgm:spPr/>
      <dgm:t>
        <a:bodyPr/>
        <a:lstStyle/>
        <a:p>
          <a:endParaRPr lang="es-ES"/>
        </a:p>
      </dgm:t>
    </dgm:pt>
    <dgm:pt modelId="{C355FF03-A2C5-40A4-AD9F-72D5D2E9928C}" type="pres">
      <dgm:prSet presAssocID="{4E57C798-E0E7-4D4F-9325-52F0C88631FC}" presName="hierChild5" presStyleCnt="0"/>
      <dgm:spPr/>
      <dgm:t>
        <a:bodyPr/>
        <a:lstStyle/>
        <a:p>
          <a:endParaRPr lang="es-ES"/>
        </a:p>
      </dgm:t>
    </dgm:pt>
    <dgm:pt modelId="{35857F72-9DA7-44CD-90B5-354B499E9636}" type="pres">
      <dgm:prSet presAssocID="{01D63B24-331E-43AD-9D51-2DA3E96B9D7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3" presStyleIdx="1" presStyleCnt="3" custScaleX="76884" custScaleY="102314" custLinFactNeighborX="11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3" presStyleIdx="1" presStyleCnt="3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F23BA88C-EF5F-4FCC-9FCF-F83DB6E206CC}" type="pres">
      <dgm:prSet presAssocID="{6CB3CBAB-1EA7-4768-B362-46E633E823C8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3" presStyleIdx="2" presStyleCnt="3" custScaleX="76884" custScaleY="10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3" presStyleIdx="2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6438290C-7DF8-420D-86EB-457C874A4257}" type="pres">
      <dgm:prSet presAssocID="{D6CFC760-038A-415E-8FD4-61A62CF01B43}" presName="hierChild5" presStyleCnt="0"/>
      <dgm:spPr/>
    </dgm:pt>
    <dgm:pt modelId="{36CD2176-8931-4DD2-A1AF-DA36F96FFCCB}" type="pres">
      <dgm:prSet presAssocID="{6A822C4F-DB9B-4B2D-A1D7-9C7F52F2722D}" presName="hierChild3" presStyleCnt="0"/>
      <dgm:spPr/>
    </dgm:pt>
  </dgm:ptLst>
  <dgm:cxnLst>
    <dgm:cxn modelId="{1B6EB5BE-0C53-49A5-A9B1-035ED4F5A301}" type="presOf" srcId="{4E57C798-E0E7-4D4F-9325-52F0C88631FC}" destId="{19A81C63-3F1E-4D80-9B3E-EB36986525FD}" srcOrd="1" destOrd="0" presId="urn:microsoft.com/office/officeart/2005/8/layout/orgChart1"/>
    <dgm:cxn modelId="{BBD4C5D7-84E4-42C8-9FB7-0E27D393498F}" srcId="{6A822C4F-DB9B-4B2D-A1D7-9C7F52F2722D}" destId="{D6CFC760-038A-415E-8FD4-61A62CF01B43}" srcOrd="0" destOrd="0" parTransId="{257319B7-AED6-45A0-A661-C861CC1642F6}" sibTransId="{C5079DB9-DC48-419C-85A2-B006ADA54EC8}"/>
    <dgm:cxn modelId="{7B3E4201-0BF9-4F60-AAB0-EDAB19839608}" type="presOf" srcId="{D6CFC760-038A-415E-8FD4-61A62CF01B43}" destId="{299D9921-524C-4A1F-AC18-0E29B2A7497A}" srcOrd="0" destOrd="0" presId="urn:microsoft.com/office/officeart/2005/8/layout/orgChart1"/>
    <dgm:cxn modelId="{66C73AEA-58C7-4E3C-84D5-ABFFF2B63D09}" srcId="{BD3D72B1-EEF6-4EB4-803A-A74A6B419346}" destId="{6A822C4F-DB9B-4B2D-A1D7-9C7F52F2722D}" srcOrd="0" destOrd="0" parTransId="{624D9C5E-28ED-40EF-8A13-65B62D019397}" sibTransId="{38BE7A9E-14C8-4A93-89CF-EB00E83FD4F1}"/>
    <dgm:cxn modelId="{582D5F4A-20E9-4FE0-9CB5-02D971F84597}" type="presOf" srcId="{E2DBCB48-A1D0-40FF-8341-46B8ACEBBCA7}" destId="{73CD4571-0F45-494F-A18E-D48386677B5A}" srcOrd="1" destOrd="0" presId="urn:microsoft.com/office/officeart/2005/8/layout/orgChart1"/>
    <dgm:cxn modelId="{922FCBE4-EA16-4D07-942A-E5C98F12E15A}" type="presOf" srcId="{D6CFC760-038A-415E-8FD4-61A62CF01B43}" destId="{7B3BCC26-9842-44F6-B469-A836C0951812}" srcOrd="1" destOrd="0" presId="urn:microsoft.com/office/officeart/2005/8/layout/orgChart1"/>
    <dgm:cxn modelId="{03A97EFD-6B36-42FF-9792-7B0125733B86}" type="presOf" srcId="{4E57C798-E0E7-4D4F-9325-52F0C88631FC}" destId="{C1E120B7-ABD0-452A-9034-AAC7AB8752E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AC33F05-7C50-4871-847B-4DF4137A0518}" srcId="{D6CFC760-038A-415E-8FD4-61A62CF01B43}" destId="{4E57C798-E0E7-4D4F-9325-52F0C88631FC}" srcOrd="0" destOrd="0" parTransId="{9B988F0A-63BB-4908-B389-99B9EF3E2F29}" sibTransId="{396FBDB5-A79C-4613-90B3-037B7B33DC99}"/>
    <dgm:cxn modelId="{7CF735BC-D733-49D5-A30D-38B35B225E7E}" srcId="{D6CFC760-038A-415E-8FD4-61A62CF01B43}" destId="{E2DBCB48-A1D0-40FF-8341-46B8ACEBBCA7}" srcOrd="2" destOrd="0" parTransId="{6CB3CBAB-1EA7-4768-B362-46E633E823C8}" sibTransId="{7BADC7B1-DA39-4941-85CC-A93362235BFC}"/>
    <dgm:cxn modelId="{EF0527F6-C485-48F7-8E41-1E3901DDDE43}" type="presOf" srcId="{6CB3CBAB-1EA7-4768-B362-46E633E823C8}" destId="{F23BA88C-EF5F-4FCC-9FCF-F83DB6E206CC}" srcOrd="0" destOrd="0" presId="urn:microsoft.com/office/officeart/2005/8/layout/orgChart1"/>
    <dgm:cxn modelId="{A266BC92-B901-4FDB-AF83-BCB9AD3C21DD}" type="presOf" srcId="{4C1FDA08-8025-44D0-A1E0-0F140ED7F28C}" destId="{1A34051E-A331-40E2-AB55-171AFA3B237E}" srcOrd="1" destOrd="0" presId="urn:microsoft.com/office/officeart/2005/8/layout/orgChart1"/>
    <dgm:cxn modelId="{E1C95A36-22D5-40BE-91C0-D9F08FE356AD}" type="presOf" srcId="{6A822C4F-DB9B-4B2D-A1D7-9C7F52F2722D}" destId="{53407982-1895-4085-B663-B288A64E426B}" srcOrd="0" destOrd="0" presId="urn:microsoft.com/office/officeart/2005/8/layout/orgChart1"/>
    <dgm:cxn modelId="{69559F43-77B5-4233-9A06-6CA1DAB23619}" srcId="{D6CFC760-038A-415E-8FD4-61A62CF01B43}" destId="{4C1FDA08-8025-44D0-A1E0-0F140ED7F28C}" srcOrd="1" destOrd="0" parTransId="{01D63B24-331E-43AD-9D51-2DA3E96B9D73}" sibTransId="{0B178CB8-6C26-44EF-BBCE-0985F233FB4F}"/>
    <dgm:cxn modelId="{C4556CF9-5F54-4F32-B206-C9D1B162807E}" type="presOf" srcId="{01D63B24-331E-43AD-9D51-2DA3E96B9D73}" destId="{35857F72-9DA7-44CD-90B5-354B499E9636}" srcOrd="0" destOrd="0" presId="urn:microsoft.com/office/officeart/2005/8/layout/orgChart1"/>
    <dgm:cxn modelId="{9B5F8AB7-7C40-4E14-8F3E-58820440E03D}" type="presOf" srcId="{E2DBCB48-A1D0-40FF-8341-46B8ACEBBCA7}" destId="{AC545DF1-F87B-4D79-BFE4-302F8FC996EB}" srcOrd="0" destOrd="0" presId="urn:microsoft.com/office/officeart/2005/8/layout/orgChart1"/>
    <dgm:cxn modelId="{62AB32A8-BF03-4787-B052-BC15ED1FF219}" type="presOf" srcId="{9B988F0A-63BB-4908-B389-99B9EF3E2F29}" destId="{2E01B8A4-9DA0-4798-B631-8006A8521AED}" srcOrd="0" destOrd="0" presId="urn:microsoft.com/office/officeart/2005/8/layout/orgChart1"/>
    <dgm:cxn modelId="{FE696FC6-342C-446B-85FD-F7F3C17440C3}" type="presOf" srcId="{257319B7-AED6-45A0-A661-C861CC1642F6}" destId="{55A465FC-9F6D-4D74-825C-766E9EC8D0DB}" srcOrd="0" destOrd="0" presId="urn:microsoft.com/office/officeart/2005/8/layout/orgChart1"/>
    <dgm:cxn modelId="{E5E8CDD0-BDFB-49D5-91C9-BAC50A142DA6}" type="presOf" srcId="{6A822C4F-DB9B-4B2D-A1D7-9C7F52F2722D}" destId="{0C38A581-CB0A-46BE-9403-AED461D5FC61}" srcOrd="1" destOrd="0" presId="urn:microsoft.com/office/officeart/2005/8/layout/orgChart1"/>
    <dgm:cxn modelId="{8F70A44F-AF9E-4966-81FC-531AEB759018}" type="presOf" srcId="{4C1FDA08-8025-44D0-A1E0-0F140ED7F28C}" destId="{3532192F-1A19-43A1-8FD9-6F817771F58C}" srcOrd="0" destOrd="0" presId="urn:microsoft.com/office/officeart/2005/8/layout/orgChart1"/>
    <dgm:cxn modelId="{8263F934-1E7C-4459-A250-75504FBA71B3}" type="presParOf" srcId="{B3263371-B20E-4D1C-87B0-F232DC5A756C}" destId="{484C67B9-9C97-4ABE-9FFA-168498C35CF4}" srcOrd="0" destOrd="0" presId="urn:microsoft.com/office/officeart/2005/8/layout/orgChart1"/>
    <dgm:cxn modelId="{389BEC05-28B2-424D-B611-4D7918DCF3A3}" type="presParOf" srcId="{484C67B9-9C97-4ABE-9FFA-168498C35CF4}" destId="{0D93101A-E842-451C-ABD3-ACDA79678DB8}" srcOrd="0" destOrd="0" presId="urn:microsoft.com/office/officeart/2005/8/layout/orgChart1"/>
    <dgm:cxn modelId="{FE3DE8E7-300B-4C5C-A046-8D603AB5C104}" type="presParOf" srcId="{0D93101A-E842-451C-ABD3-ACDA79678DB8}" destId="{53407982-1895-4085-B663-B288A64E426B}" srcOrd="0" destOrd="0" presId="urn:microsoft.com/office/officeart/2005/8/layout/orgChart1"/>
    <dgm:cxn modelId="{B4F4E76F-A6F9-45E6-AA5B-FAD37958B09B}" type="presParOf" srcId="{0D93101A-E842-451C-ABD3-ACDA79678DB8}" destId="{0C38A581-CB0A-46BE-9403-AED461D5FC61}" srcOrd="1" destOrd="0" presId="urn:microsoft.com/office/officeart/2005/8/layout/orgChart1"/>
    <dgm:cxn modelId="{4C48D10A-00C0-4F05-8FC5-CC610BB64CEC}" type="presParOf" srcId="{484C67B9-9C97-4ABE-9FFA-168498C35CF4}" destId="{83373745-D133-419D-8F48-3DE856F70A3F}" srcOrd="1" destOrd="0" presId="urn:microsoft.com/office/officeart/2005/8/layout/orgChart1"/>
    <dgm:cxn modelId="{BF50E1A5-0090-437D-A865-10770CAAD3F1}" type="presParOf" srcId="{83373745-D133-419D-8F48-3DE856F70A3F}" destId="{55A465FC-9F6D-4D74-825C-766E9EC8D0DB}" srcOrd="0" destOrd="0" presId="urn:microsoft.com/office/officeart/2005/8/layout/orgChart1"/>
    <dgm:cxn modelId="{EC26BE6E-784F-4D68-A2BE-50FBC04C06CC}" type="presParOf" srcId="{83373745-D133-419D-8F48-3DE856F70A3F}" destId="{3B501E8B-9A19-4CAE-AF1B-EE028825038A}" srcOrd="1" destOrd="0" presId="urn:microsoft.com/office/officeart/2005/8/layout/orgChart1"/>
    <dgm:cxn modelId="{2A197354-8B61-4C5C-A924-D95EE1555697}" type="presParOf" srcId="{3B501E8B-9A19-4CAE-AF1B-EE028825038A}" destId="{D1AF93C1-3040-49F9-A2BF-3EC65DBC34E6}" srcOrd="0" destOrd="0" presId="urn:microsoft.com/office/officeart/2005/8/layout/orgChart1"/>
    <dgm:cxn modelId="{DDB270F5-679A-422C-A22F-3180263577F7}" type="presParOf" srcId="{D1AF93C1-3040-49F9-A2BF-3EC65DBC34E6}" destId="{299D9921-524C-4A1F-AC18-0E29B2A7497A}" srcOrd="0" destOrd="0" presId="urn:microsoft.com/office/officeart/2005/8/layout/orgChart1"/>
    <dgm:cxn modelId="{6C8BE521-8FFD-4FC2-8A5E-47C31B117B11}" type="presParOf" srcId="{D1AF93C1-3040-49F9-A2BF-3EC65DBC34E6}" destId="{7B3BCC26-9842-44F6-B469-A836C0951812}" srcOrd="1" destOrd="0" presId="urn:microsoft.com/office/officeart/2005/8/layout/orgChart1"/>
    <dgm:cxn modelId="{29C81A51-B490-458A-9FEF-BD7F3C437E5B}" type="presParOf" srcId="{3B501E8B-9A19-4CAE-AF1B-EE028825038A}" destId="{35AB604D-6C7D-4CB8-ADFD-33B61D30C9CC}" srcOrd="1" destOrd="0" presId="urn:microsoft.com/office/officeart/2005/8/layout/orgChart1"/>
    <dgm:cxn modelId="{F6A1D3DC-8652-40E9-A9DF-AA6EC4532DD7}" type="presParOf" srcId="{35AB604D-6C7D-4CB8-ADFD-33B61D30C9CC}" destId="{2E01B8A4-9DA0-4798-B631-8006A8521AED}" srcOrd="0" destOrd="0" presId="urn:microsoft.com/office/officeart/2005/8/layout/orgChart1"/>
    <dgm:cxn modelId="{B74FB275-08B9-4043-8878-5CD3A2A6D342}" type="presParOf" srcId="{35AB604D-6C7D-4CB8-ADFD-33B61D30C9CC}" destId="{FF32577A-9CD0-4E9E-867C-16053A3D8E61}" srcOrd="1" destOrd="0" presId="urn:microsoft.com/office/officeart/2005/8/layout/orgChart1"/>
    <dgm:cxn modelId="{5081D236-2BEA-48A0-B73B-C05CC67875B1}" type="presParOf" srcId="{FF32577A-9CD0-4E9E-867C-16053A3D8E61}" destId="{D4AD6083-FBA4-4C40-9C3C-7CA7166760AF}" srcOrd="0" destOrd="0" presId="urn:microsoft.com/office/officeart/2005/8/layout/orgChart1"/>
    <dgm:cxn modelId="{3241A412-5BAA-4742-90EB-5771DFFD0176}" type="presParOf" srcId="{D4AD6083-FBA4-4C40-9C3C-7CA7166760AF}" destId="{C1E120B7-ABD0-452A-9034-AAC7AB8752E6}" srcOrd="0" destOrd="0" presId="urn:microsoft.com/office/officeart/2005/8/layout/orgChart1"/>
    <dgm:cxn modelId="{B36ECF48-3A45-4E08-ACBA-D78D1357142B}" type="presParOf" srcId="{D4AD6083-FBA4-4C40-9C3C-7CA7166760AF}" destId="{19A81C63-3F1E-4D80-9B3E-EB36986525FD}" srcOrd="1" destOrd="0" presId="urn:microsoft.com/office/officeart/2005/8/layout/orgChart1"/>
    <dgm:cxn modelId="{23EEF4C6-BF5E-46D5-A173-D336394DA935}" type="presParOf" srcId="{FF32577A-9CD0-4E9E-867C-16053A3D8E61}" destId="{804AE6C5-B1F4-4262-9BF7-EEA9FE8C4555}" srcOrd="1" destOrd="0" presId="urn:microsoft.com/office/officeart/2005/8/layout/orgChart1"/>
    <dgm:cxn modelId="{2935E331-25EB-4BA2-AAFF-7B14924DCBD1}" type="presParOf" srcId="{FF32577A-9CD0-4E9E-867C-16053A3D8E61}" destId="{C355FF03-A2C5-40A4-AD9F-72D5D2E9928C}" srcOrd="2" destOrd="0" presId="urn:microsoft.com/office/officeart/2005/8/layout/orgChart1"/>
    <dgm:cxn modelId="{51546A68-866A-4404-947B-778241C2F106}" type="presParOf" srcId="{35AB604D-6C7D-4CB8-ADFD-33B61D30C9CC}" destId="{35857F72-9DA7-44CD-90B5-354B499E9636}" srcOrd="2" destOrd="0" presId="urn:microsoft.com/office/officeart/2005/8/layout/orgChart1"/>
    <dgm:cxn modelId="{92E9D3AB-D60C-4488-86D7-65FD03B5E59E}" type="presParOf" srcId="{35AB604D-6C7D-4CB8-ADFD-33B61D30C9CC}" destId="{701490B7-A7A1-4D11-AF5A-70FCF6D4334C}" srcOrd="3" destOrd="0" presId="urn:microsoft.com/office/officeart/2005/8/layout/orgChart1"/>
    <dgm:cxn modelId="{7F175DE5-75E6-4541-BE99-39B0E47FF923}" type="presParOf" srcId="{701490B7-A7A1-4D11-AF5A-70FCF6D4334C}" destId="{977A179C-B83C-4BEE-A896-FFF65F606AFC}" srcOrd="0" destOrd="0" presId="urn:microsoft.com/office/officeart/2005/8/layout/orgChart1"/>
    <dgm:cxn modelId="{0193C61E-2357-4121-984D-DED65CC7877D}" type="presParOf" srcId="{977A179C-B83C-4BEE-A896-FFF65F606AFC}" destId="{3532192F-1A19-43A1-8FD9-6F817771F58C}" srcOrd="0" destOrd="0" presId="urn:microsoft.com/office/officeart/2005/8/layout/orgChart1"/>
    <dgm:cxn modelId="{3321E70A-FEBB-4FE8-BE82-3C798405E554}" type="presParOf" srcId="{977A179C-B83C-4BEE-A896-FFF65F606AFC}" destId="{1A34051E-A331-40E2-AB55-171AFA3B237E}" srcOrd="1" destOrd="0" presId="urn:microsoft.com/office/officeart/2005/8/layout/orgChart1"/>
    <dgm:cxn modelId="{819948C8-55D7-4BC8-85C0-D585E075D82E}" type="presParOf" srcId="{701490B7-A7A1-4D11-AF5A-70FCF6D4334C}" destId="{9A7D6AE5-352E-4F86-BD79-A5B00D560C73}" srcOrd="1" destOrd="0" presId="urn:microsoft.com/office/officeart/2005/8/layout/orgChart1"/>
    <dgm:cxn modelId="{83046CC6-3B55-427D-AC0A-319D36FE837F}" type="presParOf" srcId="{701490B7-A7A1-4D11-AF5A-70FCF6D4334C}" destId="{FDAF1928-CD3C-4981-BA37-B2D5F99A799A}" srcOrd="2" destOrd="0" presId="urn:microsoft.com/office/officeart/2005/8/layout/orgChart1"/>
    <dgm:cxn modelId="{A6695315-7669-4010-936A-58D29367E801}" type="presParOf" srcId="{35AB604D-6C7D-4CB8-ADFD-33B61D30C9CC}" destId="{F23BA88C-EF5F-4FCC-9FCF-F83DB6E206CC}" srcOrd="4" destOrd="0" presId="urn:microsoft.com/office/officeart/2005/8/layout/orgChart1"/>
    <dgm:cxn modelId="{C705BB6E-EEBA-4C6F-B73B-5172A5A5905A}" type="presParOf" srcId="{35AB604D-6C7D-4CB8-ADFD-33B61D30C9CC}" destId="{5814F706-C048-49A3-9F65-8EB546B59354}" srcOrd="5" destOrd="0" presId="urn:microsoft.com/office/officeart/2005/8/layout/orgChart1"/>
    <dgm:cxn modelId="{10F214D5-E25B-4FFF-9A03-EA5C8ABF5D09}" type="presParOf" srcId="{5814F706-C048-49A3-9F65-8EB546B59354}" destId="{1857103F-94B7-4F64-AE2D-2AD6EAE30DFA}" srcOrd="0" destOrd="0" presId="urn:microsoft.com/office/officeart/2005/8/layout/orgChart1"/>
    <dgm:cxn modelId="{65120945-F05D-4B9B-B5B0-90601A63A027}" type="presParOf" srcId="{1857103F-94B7-4F64-AE2D-2AD6EAE30DFA}" destId="{AC545DF1-F87B-4D79-BFE4-302F8FC996EB}" srcOrd="0" destOrd="0" presId="urn:microsoft.com/office/officeart/2005/8/layout/orgChart1"/>
    <dgm:cxn modelId="{B5C5C90B-67AA-47A6-BD5C-A3862FFA8906}" type="presParOf" srcId="{1857103F-94B7-4F64-AE2D-2AD6EAE30DFA}" destId="{73CD4571-0F45-494F-A18E-D48386677B5A}" srcOrd="1" destOrd="0" presId="urn:microsoft.com/office/officeart/2005/8/layout/orgChart1"/>
    <dgm:cxn modelId="{D02E85B4-4D19-4E83-8FB6-91182ED7602D}" type="presParOf" srcId="{5814F706-C048-49A3-9F65-8EB546B59354}" destId="{F8A0B249-9C24-4DAD-BDA3-B389F49B0730}" srcOrd="1" destOrd="0" presId="urn:microsoft.com/office/officeart/2005/8/layout/orgChart1"/>
    <dgm:cxn modelId="{B3DD2AA3-D7B8-46AB-8BFE-E760315376F1}" type="presParOf" srcId="{5814F706-C048-49A3-9F65-8EB546B59354}" destId="{A1484501-B2C6-4340-BA17-E25BC9B7EFCD}" srcOrd="2" destOrd="0" presId="urn:microsoft.com/office/officeart/2005/8/layout/orgChart1"/>
    <dgm:cxn modelId="{5C3B6EAA-5FD2-46C3-99BF-3E8D542FB7E9}" type="presParOf" srcId="{3B501E8B-9A19-4CAE-AF1B-EE028825038A}" destId="{6438290C-7DF8-420D-86EB-457C874A4257}" srcOrd="2" destOrd="0" presId="urn:microsoft.com/office/officeart/2005/8/layout/orgChart1"/>
    <dgm:cxn modelId="{6350AC1D-992B-49B6-90C3-1F443E13AEF6}" type="presParOf" srcId="{484C67B9-9C97-4ABE-9FFA-168498C35CF4}" destId="{36CD2176-8931-4DD2-A1AF-DA36F96FFC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Justicia Cívica y Consejos Ciudadanos de </a:t>
          </a:r>
          <a:r>
            <a:rPr lang="es-MX" altLang="es-MX" sz="1200" dirty="0" smtClean="0">
              <a:cs typeface="Arial" charset="0"/>
            </a:rPr>
            <a:t>Seguridad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Asuntos Internos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 smtClean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Comunicación Social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Asesor(a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4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2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7617484C-664A-4AF0-9A04-72262C2E65EB}" type="presOf" srcId="{938D2E46-8E4A-4B33-913C-B7BAEC928DBF}" destId="{311221EF-281F-45E0-B29F-8FA0C097C95B}" srcOrd="0" destOrd="0" presId="urn:microsoft.com/office/officeart/2005/8/layout/orgChart1"/>
    <dgm:cxn modelId="{742D37DD-12A1-43CB-9043-50E14369379D}" srcId="{9DEA55C1-E59C-4B5B-90DC-1D0B54C2B20C}" destId="{28191113-42DB-4890-A092-157D582761A1}" srcOrd="3" destOrd="0" parTransId="{173AD5D1-7C51-44E0-9895-7186223082A5}" sibTransId="{08CE91F2-D3DD-4ECD-9A4B-0C8E2511002C}"/>
    <dgm:cxn modelId="{185080B7-42E1-4548-9726-52564D728B84}" type="presOf" srcId="{5759EBC8-BA3F-4BEC-BFBA-E1EF6444F35C}" destId="{785F4A92-9028-416E-8C10-44C6D452CD70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E8BECFB1-307D-4872-A659-8088B6AE1BAB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C51576A-62EF-4F43-A34B-D007A80AE985}" type="presParOf" srcId="{E6CFA08A-7145-470C-A659-6A725D85622B}" destId="{311221EF-281F-45E0-B29F-8FA0C097C95B}" srcOrd="2" destOrd="0" presId="urn:microsoft.com/office/officeart/2005/8/layout/orgChart1"/>
    <dgm:cxn modelId="{5FA0C14C-30D4-4071-9F86-47680E4B46EE}" type="presParOf" srcId="{E6CFA08A-7145-470C-A659-6A725D85622B}" destId="{ECE595D0-09AB-4E57-BBCC-6D24CFBC3629}" srcOrd="3" destOrd="0" presId="urn:microsoft.com/office/officeart/2005/8/layout/orgChart1"/>
    <dgm:cxn modelId="{CD8BD9D9-63DD-4003-9241-6144AEE67D38}" type="presParOf" srcId="{ECE595D0-09AB-4E57-BBCC-6D24CFBC3629}" destId="{4F60EE43-4B0B-490C-A0CB-809D9B846E62}" srcOrd="0" destOrd="0" presId="urn:microsoft.com/office/officeart/2005/8/layout/orgChart1"/>
    <dgm:cxn modelId="{9D1BCC41-BAB9-479F-8AB4-8569049D42AF}" type="presParOf" srcId="{4F60EE43-4B0B-490C-A0CB-809D9B846E62}" destId="{28B7969A-AD4F-4559-BE49-5614ED8DD292}" srcOrd="0" destOrd="0" presId="urn:microsoft.com/office/officeart/2005/8/layout/orgChart1"/>
    <dgm:cxn modelId="{0D05801E-849B-45BB-A178-8382133C91DE}" type="presParOf" srcId="{4F60EE43-4B0B-490C-A0CB-809D9B846E62}" destId="{785F4A92-9028-416E-8C10-44C6D452CD70}" srcOrd="1" destOrd="0" presId="urn:microsoft.com/office/officeart/2005/8/layout/orgChart1"/>
    <dgm:cxn modelId="{311C4DA5-DE9D-42A1-86E4-773AD210D268}" type="presParOf" srcId="{ECE595D0-09AB-4E57-BBCC-6D24CFBC3629}" destId="{F7F2756C-57A5-4480-A5D7-5938561366F0}" srcOrd="1" destOrd="0" presId="urn:microsoft.com/office/officeart/2005/8/layout/orgChart1"/>
    <dgm:cxn modelId="{A57974A1-1AB6-4A87-884B-1362DFFB5B2E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Resoluciones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Asuntos </a:t>
          </a:r>
          <a:r>
            <a:rPr lang="es-MX" altLang="es-MX" sz="1200" dirty="0" smtClean="0"/>
            <a:t>Internos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Auditor(a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/>
            <a:t>Notificador(a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/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/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Auxiliares</a:t>
          </a: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/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EE6D6C6-6E3C-471F-A957-EAFF9671BE77}" type="pres">
      <dgm:prSet presAssocID="{1B72593C-4913-43EA-B599-3DF0D50ACEC5}" presName="Name35" presStyleLbl="parChTrans1D3" presStyleIdx="0" presStyleCnt="3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 val="init"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3" presStyleIdx="0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3" presStyleIdx="0" presStyleCnt="3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BC238630-0388-487E-BBA1-17BD6BF40EB8}" type="pres">
      <dgm:prSet presAssocID="{0E54B542-D2E5-4941-A19E-1F2FDD909DC0}" presName="Name35" presStyleLbl="parChTrans1D3" presStyleIdx="1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1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2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2" presStyleCnt="3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82ECB79A-4EDC-496B-A055-ADAF5F2882BF}" type="presOf" srcId="{D356E864-2404-463D-A64C-A155F0DAE4F2}" destId="{6F525FFA-20EB-4B47-B8E9-7016B7C39B5D}" srcOrd="0" destOrd="0" presId="urn:microsoft.com/office/officeart/2005/8/layout/orgChart1"/>
    <dgm:cxn modelId="{00AB0C48-D688-41EA-9295-510F4C0D288E}" srcId="{41568039-9809-4B2B-BA51-64E0E23C2BBE}" destId="{D356E864-2404-463D-A64C-A155F0DAE4F2}" srcOrd="0" destOrd="0" parTransId="{1B72593C-4913-43EA-B599-3DF0D50ACEC5}" sibTransId="{0DCEA50A-08E9-4771-9C72-6B8F33B3FF26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DAF07D17-1333-4A5C-A9EC-9D42E4BCD250}" type="presOf" srcId="{1B72593C-4913-43EA-B599-3DF0D50ACEC5}" destId="{BEE6D6C6-6E3C-471F-A957-EAFF9671BE77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E49D4B8-D108-4D4B-831B-600DA8F76D48}" type="presOf" srcId="{D356E864-2404-463D-A64C-A155F0DAE4F2}" destId="{43822A2D-B0B0-4EF3-B168-5BD416AB62CD}" srcOrd="1" destOrd="0" presId="urn:microsoft.com/office/officeart/2005/8/layout/orgChart1"/>
    <dgm:cxn modelId="{A4AAEB91-C0D8-49A2-862E-5048B3A8FA75}" srcId="{41568039-9809-4B2B-BA51-64E0E23C2BBE}" destId="{ACA49435-B489-4D60-8FD5-AE45990A3FD9}" srcOrd="2" destOrd="0" parTransId="{BE80B887-F4D7-4AEE-B5A7-7FD22786CB33}" sibTransId="{C64EF980-C1E2-489B-B3FF-9FCA31632C04}"/>
    <dgm:cxn modelId="{201BF1BE-9656-4705-83BF-22D1007F1A59}" srcId="{41568039-9809-4B2B-BA51-64E0E23C2BBE}" destId="{7F47D3DC-65A3-4826-B841-512C663F77CD}" srcOrd="1" destOrd="0" parTransId="{0E54B542-D2E5-4941-A19E-1F2FDD909DC0}" sibTransId="{AD39F905-FC29-4336-B293-F3F28058D8BA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3027CC4-98EB-4964-8058-3A3AB4639FF2}" type="presParOf" srcId="{DBDE0C42-B65A-4FF4-A1B6-4A7374870D94}" destId="{BEE6D6C6-6E3C-471F-A957-EAFF9671BE77}" srcOrd="0" destOrd="0" presId="urn:microsoft.com/office/officeart/2005/8/layout/orgChart1"/>
    <dgm:cxn modelId="{08DCF1DC-7A67-461A-BDD9-5E5444FBABE3}" type="presParOf" srcId="{DBDE0C42-B65A-4FF4-A1B6-4A7374870D94}" destId="{DAE05D75-A49E-4AB5-9144-7DF9735A4CB5}" srcOrd="1" destOrd="0" presId="urn:microsoft.com/office/officeart/2005/8/layout/orgChart1"/>
    <dgm:cxn modelId="{96726801-0CE3-4882-9139-93BE1FB02ECD}" type="presParOf" srcId="{DAE05D75-A49E-4AB5-9144-7DF9735A4CB5}" destId="{F9FBAB4A-12A0-49D7-88E2-4B16A4B1914A}" srcOrd="0" destOrd="0" presId="urn:microsoft.com/office/officeart/2005/8/layout/orgChart1"/>
    <dgm:cxn modelId="{D94F993E-5E05-465F-9F2F-B9C5E05AD96E}" type="presParOf" srcId="{F9FBAB4A-12A0-49D7-88E2-4B16A4B1914A}" destId="{6F525FFA-20EB-4B47-B8E9-7016B7C39B5D}" srcOrd="0" destOrd="0" presId="urn:microsoft.com/office/officeart/2005/8/layout/orgChart1"/>
    <dgm:cxn modelId="{351EE27C-512E-46AC-B726-1221772CC5F7}" type="presParOf" srcId="{F9FBAB4A-12A0-49D7-88E2-4B16A4B1914A}" destId="{43822A2D-B0B0-4EF3-B168-5BD416AB62CD}" srcOrd="1" destOrd="0" presId="urn:microsoft.com/office/officeart/2005/8/layout/orgChart1"/>
    <dgm:cxn modelId="{1FFB7411-05C9-4048-A7C7-2D700E1FF77F}" type="presParOf" srcId="{DAE05D75-A49E-4AB5-9144-7DF9735A4CB5}" destId="{C184D97E-757B-4F46-B599-B6D98EA56E73}" srcOrd="1" destOrd="0" presId="urn:microsoft.com/office/officeart/2005/8/layout/orgChart1"/>
    <dgm:cxn modelId="{91D4CBE7-A29C-4226-92C5-1622AC06D423}" type="presParOf" srcId="{DAE05D75-A49E-4AB5-9144-7DF9735A4CB5}" destId="{B0EF0FA9-DEDF-48C1-AB93-BBE116E8C177}" srcOrd="2" destOrd="0" presId="urn:microsoft.com/office/officeart/2005/8/layout/orgChart1"/>
    <dgm:cxn modelId="{E43552FD-E115-41E3-BCBA-5009BEE200D4}" type="presParOf" srcId="{DBDE0C42-B65A-4FF4-A1B6-4A7374870D94}" destId="{BC238630-0388-487E-BBA1-17BD6BF40EB8}" srcOrd="2" destOrd="0" presId="urn:microsoft.com/office/officeart/2005/8/layout/orgChart1"/>
    <dgm:cxn modelId="{7EB8244F-28C8-4874-A4CD-42E92440B456}" type="presParOf" srcId="{DBDE0C42-B65A-4FF4-A1B6-4A7374870D94}" destId="{CA5F9BE9-8250-4333-A894-0A41FDD3C53D}" srcOrd="3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4" destOrd="0" presId="urn:microsoft.com/office/officeart/2005/8/layout/orgChart1"/>
    <dgm:cxn modelId="{FCF1DE29-C4C8-47C7-A04E-6CD13C4278E6}" type="presParOf" srcId="{DBDE0C42-B65A-4FF4-A1B6-4A7374870D94}" destId="{A130714C-F2FB-42E1-A3B5-C87D1596EF2C}" srcOrd="5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dirty="0" smtClean="0">
              <a:solidFill>
                <a:schemeClr val="tx1"/>
              </a:solidFill>
            </a:rPr>
            <a:t>Social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Prensa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Diseñador(a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>
              <a:solidFill>
                <a:schemeClr val="tx1"/>
              </a:solidFill>
            </a:rPr>
            <a:t>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Fotógrafo(a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Abogado(a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9475" custScaleY="118428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7603" custScaleY="98402" custLinFactNeighborY="-26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Y="33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Y="143894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05D9FCC-1004-4030-AC6C-68FC0DF2ACD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02649C-7CD4-4907-81DD-61110142C9E4}" type="parTrans" cxnId="{E7D368D8-7279-4717-B24F-05C36D9E0A21}">
      <dgm:prSet/>
      <dgm:spPr/>
      <dgm:t>
        <a:bodyPr/>
        <a:lstStyle/>
        <a:p>
          <a:endParaRPr lang="es-MX" sz="1200"/>
        </a:p>
      </dgm:t>
    </dgm:pt>
    <dgm:pt modelId="{2A0DACDA-CA7F-4996-9D2A-CD0F75319C7B}" type="sibTrans" cxnId="{E7D368D8-7279-4717-B24F-05C36D9E0A21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A659B9A1-4425-4354-B444-658867A91A8F}" type="pres">
      <dgm:prSet presAssocID="{CF02649C-7CD4-4907-81DD-61110142C9E4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0DCE85DF-7EE6-4801-A924-646EC3EAAB34}" type="pres">
      <dgm:prSet presAssocID="{A05D9FCC-1004-4030-AC6C-68FC0DF2ACD1}" presName="hierRoot3" presStyleCnt="0">
        <dgm:presLayoutVars>
          <dgm:hierBranch val="init"/>
        </dgm:presLayoutVars>
      </dgm:prSet>
      <dgm:spPr/>
    </dgm:pt>
    <dgm:pt modelId="{D1EC2554-9490-4B48-A898-7999F4D029F9}" type="pres">
      <dgm:prSet presAssocID="{A05D9FCC-1004-4030-AC6C-68FC0DF2ACD1}" presName="rootComposite3" presStyleCnt="0"/>
      <dgm:spPr/>
    </dgm:pt>
    <dgm:pt modelId="{689D2A6B-DC63-4240-8D00-9FB48D9ACD6F}" type="pres">
      <dgm:prSet presAssocID="{A05D9FCC-1004-4030-AC6C-68FC0DF2ACD1}" presName="rootText3" presStyleLbl="asst1" presStyleIdx="0" presStyleCnt="1" custScaleX="80271" custScaleY="69480" custLinFactNeighborY="-9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BA147E-B0C4-4C2F-A4D5-F2592A8DD63F}" type="pres">
      <dgm:prSet presAssocID="{A05D9FCC-1004-4030-AC6C-68FC0DF2ACD1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0835981-4CE9-45DF-8033-B67BF98ED1E4}" type="pres">
      <dgm:prSet presAssocID="{A05D9FCC-1004-4030-AC6C-68FC0DF2ACD1}" presName="hierChild6" presStyleCnt="0"/>
      <dgm:spPr/>
    </dgm:pt>
    <dgm:pt modelId="{690DFEE5-1295-4C16-9C42-9A284A5AFFC1}" type="pres">
      <dgm:prSet presAssocID="{A05D9FCC-1004-4030-AC6C-68FC0DF2ACD1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BF8763FC-45D0-4A5F-AAF4-53C68C1666C7}" type="presOf" srcId="{A05D9FCC-1004-4030-AC6C-68FC0DF2ACD1}" destId="{75BA147E-B0C4-4C2F-A4D5-F2592A8DD63F}" srcOrd="1" destOrd="0" presId="urn:microsoft.com/office/officeart/2005/8/layout/orgChart1"/>
    <dgm:cxn modelId="{A22BB459-4F65-419C-8F20-516B056BF025}" type="presOf" srcId="{A05D9FCC-1004-4030-AC6C-68FC0DF2ACD1}" destId="{689D2A6B-DC63-4240-8D00-9FB48D9ACD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54B77DF1-E3BD-4DE1-AF8C-D33422F4D155}" type="presOf" srcId="{CF02649C-7CD4-4907-81DD-61110142C9E4}" destId="{A659B9A1-4425-4354-B444-658867A91A8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E7D368D8-7279-4717-B24F-05C36D9E0A21}" srcId="{9DEA55C1-E59C-4B5B-90DC-1D0B54C2B20C}" destId="{A05D9FCC-1004-4030-AC6C-68FC0DF2ACD1}" srcOrd="2" destOrd="0" parTransId="{CF02649C-7CD4-4907-81DD-61110142C9E4}" sibTransId="{2A0DACDA-CA7F-4996-9D2A-CD0F75319C7B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1155B886-1EE9-473F-ADFF-B6C21D3BB83D}" type="presParOf" srcId="{E6CFA08A-7145-470C-A659-6A725D85622B}" destId="{A659B9A1-4425-4354-B444-658867A91A8F}" srcOrd="0" destOrd="0" presId="urn:microsoft.com/office/officeart/2005/8/layout/orgChart1"/>
    <dgm:cxn modelId="{D8111244-7E56-469A-9F73-BD617A2BA7E6}" type="presParOf" srcId="{E6CFA08A-7145-470C-A659-6A725D85622B}" destId="{0DCE85DF-7EE6-4801-A924-646EC3EAAB34}" srcOrd="1" destOrd="0" presId="urn:microsoft.com/office/officeart/2005/8/layout/orgChart1"/>
    <dgm:cxn modelId="{DD660E0C-AAEE-4869-B878-77819E3E1A72}" type="presParOf" srcId="{0DCE85DF-7EE6-4801-A924-646EC3EAAB34}" destId="{D1EC2554-9490-4B48-A898-7999F4D029F9}" srcOrd="0" destOrd="0" presId="urn:microsoft.com/office/officeart/2005/8/layout/orgChart1"/>
    <dgm:cxn modelId="{E2063097-D8C6-4C49-975D-123C4FEF5E61}" type="presParOf" srcId="{D1EC2554-9490-4B48-A898-7999F4D029F9}" destId="{689D2A6B-DC63-4240-8D00-9FB48D9ACD6F}" srcOrd="0" destOrd="0" presId="urn:microsoft.com/office/officeart/2005/8/layout/orgChart1"/>
    <dgm:cxn modelId="{68B35009-8DC4-4B5D-A1EC-A21E7F456BEA}" type="presParOf" srcId="{D1EC2554-9490-4B48-A898-7999F4D029F9}" destId="{75BA147E-B0C4-4C2F-A4D5-F2592A8DD63F}" srcOrd="1" destOrd="0" presId="urn:microsoft.com/office/officeart/2005/8/layout/orgChart1"/>
    <dgm:cxn modelId="{FE7548D2-F812-48C3-95C9-1D3BCEF225DF}" type="presParOf" srcId="{0DCE85DF-7EE6-4801-A924-646EC3EAAB34}" destId="{20835981-4CE9-45DF-8033-B67BF98ED1E4}" srcOrd="1" destOrd="0" presId="urn:microsoft.com/office/officeart/2005/8/layout/orgChart1"/>
    <dgm:cxn modelId="{9A8650E8-D882-473D-8C10-1D1BC61C4EA8}" type="presParOf" srcId="{0DCE85DF-7EE6-4801-A924-646EC3EAAB34}" destId="{690DFEE5-1295-4C16-9C42-9A284A5AFF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</a:t>
          </a:r>
          <a:r>
            <a:rPr lang="es-MX" altLang="es-MX" sz="1200" b="0" i="0" u="none" dirty="0" smtClean="0"/>
            <a:t>Radiocomunicación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 smtClean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4F9CFA-5594-4A25-A288-F9DA7D82EE1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Plataforma México</a:t>
          </a:r>
        </a:p>
      </dgm:t>
    </dgm:pt>
    <dgm:pt modelId="{55FD1DB6-3627-42EA-BBD4-ECABA52BBDBB}" type="parTrans" cxnId="{B20A8568-F06E-4E87-8A67-89B833524B2D}">
      <dgm:prSet/>
      <dgm:spPr/>
      <dgm:t>
        <a:bodyPr/>
        <a:lstStyle/>
        <a:p>
          <a:endParaRPr lang="es-ES" sz="1200"/>
        </a:p>
      </dgm:t>
    </dgm:pt>
    <dgm:pt modelId="{0DCF5768-F6BD-4D3D-A39F-D55353DFED26}" type="sibTrans" cxnId="{B20A8568-F06E-4E87-8A67-89B833524B2D}">
      <dgm:prSet/>
      <dgm:spPr/>
      <dgm:t>
        <a:bodyPr/>
        <a:lstStyle/>
        <a:p>
          <a:endParaRPr lang="es-ES" sz="1200"/>
        </a:p>
      </dgm:t>
    </dgm:pt>
    <dgm:pt modelId="{C16F4C90-0964-4D38-982A-8817E042ED39}">
      <dgm:prSet custT="1"/>
      <dgm:spPr/>
      <dgm:t>
        <a:bodyPr/>
        <a:lstStyle/>
        <a:p>
          <a:r>
            <a:rPr lang="es-MX" altLang="es-MX" sz="1200" b="0" i="0" u="none" dirty="0" smtClean="0"/>
            <a:t>Auxiliar Administrativo(a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655346BF-0D93-410B-A186-2BA2D4B00109}" type="parTrans" cxnId="{BCCBE7C6-7E50-4E83-A8FE-D075CFCC092D}">
      <dgm:prSet/>
      <dgm:spPr/>
      <dgm:t>
        <a:bodyPr/>
        <a:lstStyle/>
        <a:p>
          <a:endParaRPr lang="es-ES" sz="1200"/>
        </a:p>
      </dgm:t>
    </dgm:pt>
    <dgm:pt modelId="{592326C0-C932-4115-A02B-B1EC9B130F70}" type="sibTrans" cxnId="{BCCBE7C6-7E50-4E83-A8FE-D075CFCC092D}">
      <dgm:prSet/>
      <dgm:spPr/>
      <dgm:t>
        <a:bodyPr/>
        <a:lstStyle/>
        <a:p>
          <a:endParaRPr lang="es-ES" sz="1200"/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de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MX" altLang="es-MX" sz="1200" b="0" i="0" u="none" dirty="0" smtClean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302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77516" custScaleY="59661" custLinFactNeighborX="18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57591" custScaleY="71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6A473AC-5C82-4AFC-9795-A99D5A4E3C9C}" type="pres">
      <dgm:prSet presAssocID="{55FD1DB6-3627-42EA-BBD4-ECABA52BBDB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1797785-1A80-44A2-B51A-1845F4C761B3}" type="pres">
      <dgm:prSet presAssocID="{224F9CFA-5594-4A25-A288-F9DA7D82EE17}" presName="hierRoot2" presStyleCnt="0">
        <dgm:presLayoutVars>
          <dgm:hierBranch/>
        </dgm:presLayoutVars>
      </dgm:prSet>
      <dgm:spPr/>
    </dgm:pt>
    <dgm:pt modelId="{B650119F-B2C2-4624-ADC6-A54A03193DC3}" type="pres">
      <dgm:prSet presAssocID="{224F9CFA-5594-4A25-A288-F9DA7D82EE17}" presName="rootComposite" presStyleCnt="0"/>
      <dgm:spPr/>
    </dgm:pt>
    <dgm:pt modelId="{F5F11782-C374-4E63-BEEC-4150BD150C04}" type="pres">
      <dgm:prSet presAssocID="{224F9CFA-5594-4A25-A288-F9DA7D82EE17}" presName="rootText" presStyleLbl="node2" presStyleIdx="1" presStyleCnt="2" custScaleX="77516" custScaleY="59661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905DD-EF8D-4595-840B-BF7E2D01939E}" type="pres">
      <dgm:prSet presAssocID="{224F9CFA-5594-4A25-A288-F9DA7D82EE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0EB8E-EF54-46A8-96CE-B98F01B47E10}" type="pres">
      <dgm:prSet presAssocID="{224F9CFA-5594-4A25-A288-F9DA7D82EE17}" presName="hierChild4" presStyleCnt="0"/>
      <dgm:spPr/>
    </dgm:pt>
    <dgm:pt modelId="{7F09B3B0-18CD-43AE-9166-C90F7C62B063}" type="pres">
      <dgm:prSet presAssocID="{655346BF-0D93-410B-A186-2BA2D4B0010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D424BE8-3304-4D8F-8805-3C653D749563}" type="pres">
      <dgm:prSet presAssocID="{C16F4C90-0964-4D38-982A-8817E042ED39}" presName="hierRoot2" presStyleCnt="0">
        <dgm:presLayoutVars>
          <dgm:hierBranch/>
        </dgm:presLayoutVars>
      </dgm:prSet>
      <dgm:spPr/>
    </dgm:pt>
    <dgm:pt modelId="{542DCBDF-45C7-4CEB-947B-A54D4F423CA8}" type="pres">
      <dgm:prSet presAssocID="{C16F4C90-0964-4D38-982A-8817E042ED39}" presName="rootComposite" presStyleCnt="0"/>
      <dgm:spPr/>
    </dgm:pt>
    <dgm:pt modelId="{2CD2C907-3BCB-4F39-BD5F-E606597A447B}" type="pres">
      <dgm:prSet presAssocID="{C16F4C90-0964-4D38-982A-8817E042ED39}" presName="rootText" presStyleLbl="node3" presStyleIdx="2" presStyleCnt="3" custScaleX="57591" custScaleY="71989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145B8-5F70-475D-8B41-B34E91FC5BDF}" type="pres">
      <dgm:prSet presAssocID="{C16F4C90-0964-4D38-982A-8817E042ED39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F230EC-C3DA-4310-AD94-3C3D7356698E}" type="pres">
      <dgm:prSet presAssocID="{C16F4C90-0964-4D38-982A-8817E042ED39}" presName="hierChild4" presStyleCnt="0"/>
      <dgm:spPr/>
    </dgm:pt>
    <dgm:pt modelId="{69E72078-E2F6-4493-A269-0CB5024A537B}" type="pres">
      <dgm:prSet presAssocID="{C16F4C90-0964-4D38-982A-8817E042ED39}" presName="hierChild5" presStyleCnt="0"/>
      <dgm:spPr/>
    </dgm:pt>
    <dgm:pt modelId="{505CB545-1E71-49A8-A3F9-08C15DE82B7F}" type="pres">
      <dgm:prSet presAssocID="{224F9CFA-5594-4A25-A288-F9DA7D82EE1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E059F9-9ACB-4E56-B6D7-38F55EC46CB8}" type="presOf" srcId="{655346BF-0D93-410B-A186-2BA2D4B00109}" destId="{7F09B3B0-18CD-43AE-9166-C90F7C62B063}" srcOrd="0" destOrd="0" presId="urn:microsoft.com/office/officeart/2005/8/layout/orgChart1"/>
    <dgm:cxn modelId="{8FBB80EA-9E03-4EE2-96B7-B4E06F6E6D77}" type="presOf" srcId="{C16F4C90-0964-4D38-982A-8817E042ED39}" destId="{F6A145B8-5F70-475D-8B41-B34E91FC5BDF}" srcOrd="1" destOrd="0" presId="urn:microsoft.com/office/officeart/2005/8/layout/orgChart1"/>
    <dgm:cxn modelId="{9CF69AD7-F717-4E12-AE5D-7461CD738952}" type="presOf" srcId="{224F9CFA-5594-4A25-A288-F9DA7D82EE17}" destId="{F5F11782-C374-4E63-BEEC-4150BD150C04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B20A8568-F06E-4E87-8A67-89B833524B2D}" srcId="{9DEA55C1-E59C-4B5B-90DC-1D0B54C2B20C}" destId="{224F9CFA-5594-4A25-A288-F9DA7D82EE17}" srcOrd="1" destOrd="0" parTransId="{55FD1DB6-3627-42EA-BBD4-ECABA52BBDBB}" sibTransId="{0DCF5768-F6BD-4D3D-A39F-D55353DFED26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1976BF48-7D64-4995-837F-50F4453D827D}" type="presOf" srcId="{C16F4C90-0964-4D38-982A-8817E042ED39}" destId="{2CD2C907-3BCB-4F39-BD5F-E606597A447B}" srcOrd="0" destOrd="0" presId="urn:microsoft.com/office/officeart/2005/8/layout/orgChart1"/>
    <dgm:cxn modelId="{9BECDA8D-D46D-4AC3-A712-F74CC5E3CDE2}" type="presOf" srcId="{224F9CFA-5594-4A25-A288-F9DA7D82EE17}" destId="{3C0905DD-EF8D-4595-840B-BF7E2D01939E}" srcOrd="1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BCCBE7C6-7E50-4E83-A8FE-D075CFCC092D}" srcId="{224F9CFA-5594-4A25-A288-F9DA7D82EE17}" destId="{C16F4C90-0964-4D38-982A-8817E042ED39}" srcOrd="0" destOrd="0" parTransId="{655346BF-0D93-410B-A186-2BA2D4B00109}" sibTransId="{592326C0-C932-4115-A02B-B1EC9B130F70}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91511-39EB-4E72-BA72-B40BB0084372}" type="presOf" srcId="{55FD1DB6-3627-42EA-BBD4-ECABA52BBDBB}" destId="{06A473AC-5C82-4AFC-9795-A99D5A4E3C9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C6A7A614-1EA9-4F1E-9500-C8128C70C1D8}" type="presParOf" srcId="{05E8A0F8-8F4A-4D16-B455-9B21EE5D83FA}" destId="{06A473AC-5C82-4AFC-9795-A99D5A4E3C9C}" srcOrd="2" destOrd="0" presId="urn:microsoft.com/office/officeart/2005/8/layout/orgChart1"/>
    <dgm:cxn modelId="{C9C9943B-3E2F-4576-B4E9-83929F137127}" type="presParOf" srcId="{05E8A0F8-8F4A-4D16-B455-9B21EE5D83FA}" destId="{11797785-1A80-44A2-B51A-1845F4C761B3}" srcOrd="3" destOrd="0" presId="urn:microsoft.com/office/officeart/2005/8/layout/orgChart1"/>
    <dgm:cxn modelId="{465FEC31-2B09-40BF-9CB4-2AB4B37C28AB}" type="presParOf" srcId="{11797785-1A80-44A2-B51A-1845F4C761B3}" destId="{B650119F-B2C2-4624-ADC6-A54A03193DC3}" srcOrd="0" destOrd="0" presId="urn:microsoft.com/office/officeart/2005/8/layout/orgChart1"/>
    <dgm:cxn modelId="{A15B77A4-2C29-4060-B366-D62ED5923ADE}" type="presParOf" srcId="{B650119F-B2C2-4624-ADC6-A54A03193DC3}" destId="{F5F11782-C374-4E63-BEEC-4150BD150C04}" srcOrd="0" destOrd="0" presId="urn:microsoft.com/office/officeart/2005/8/layout/orgChart1"/>
    <dgm:cxn modelId="{87AF8C88-55FD-480C-96C3-53CFE4D36C8D}" type="presParOf" srcId="{B650119F-B2C2-4624-ADC6-A54A03193DC3}" destId="{3C0905DD-EF8D-4595-840B-BF7E2D01939E}" srcOrd="1" destOrd="0" presId="urn:microsoft.com/office/officeart/2005/8/layout/orgChart1"/>
    <dgm:cxn modelId="{2452C44E-7A6D-4E4C-9890-A6E587ADEAAD}" type="presParOf" srcId="{11797785-1A80-44A2-B51A-1845F4C761B3}" destId="{2EC0EB8E-EF54-46A8-96CE-B98F01B47E10}" srcOrd="1" destOrd="0" presId="urn:microsoft.com/office/officeart/2005/8/layout/orgChart1"/>
    <dgm:cxn modelId="{464E11D7-02E4-4777-B1C1-B40132C6D6CA}" type="presParOf" srcId="{2EC0EB8E-EF54-46A8-96CE-B98F01B47E10}" destId="{7F09B3B0-18CD-43AE-9166-C90F7C62B063}" srcOrd="0" destOrd="0" presId="urn:microsoft.com/office/officeart/2005/8/layout/orgChart1"/>
    <dgm:cxn modelId="{8023EB24-FD45-42D1-A0A9-764CC90F81CA}" type="presParOf" srcId="{2EC0EB8E-EF54-46A8-96CE-B98F01B47E10}" destId="{5D424BE8-3304-4D8F-8805-3C653D749563}" srcOrd="1" destOrd="0" presId="urn:microsoft.com/office/officeart/2005/8/layout/orgChart1"/>
    <dgm:cxn modelId="{63080C5F-3FC8-419B-89EB-BE6D51E1139A}" type="presParOf" srcId="{5D424BE8-3304-4D8F-8805-3C653D749563}" destId="{542DCBDF-45C7-4CEB-947B-A54D4F423CA8}" srcOrd="0" destOrd="0" presId="urn:microsoft.com/office/officeart/2005/8/layout/orgChart1"/>
    <dgm:cxn modelId="{DC035A62-DDAF-4685-9B42-6249FF13743A}" type="presParOf" srcId="{542DCBDF-45C7-4CEB-947B-A54D4F423CA8}" destId="{2CD2C907-3BCB-4F39-BD5F-E606597A447B}" srcOrd="0" destOrd="0" presId="urn:microsoft.com/office/officeart/2005/8/layout/orgChart1"/>
    <dgm:cxn modelId="{5102F47E-99D3-4A8F-A767-04291475EB49}" type="presParOf" srcId="{542DCBDF-45C7-4CEB-947B-A54D4F423CA8}" destId="{F6A145B8-5F70-475D-8B41-B34E91FC5BDF}" srcOrd="1" destOrd="0" presId="urn:microsoft.com/office/officeart/2005/8/layout/orgChart1"/>
    <dgm:cxn modelId="{FA2628F6-917D-4F2E-9129-2077E58BBD81}" type="presParOf" srcId="{5D424BE8-3304-4D8F-8805-3C653D749563}" destId="{55F230EC-C3DA-4310-AD94-3C3D7356698E}" srcOrd="1" destOrd="0" presId="urn:microsoft.com/office/officeart/2005/8/layout/orgChart1"/>
    <dgm:cxn modelId="{ADC932F8-4EA5-464B-BC40-06D703D75F7C}" type="presParOf" srcId="{5D424BE8-3304-4D8F-8805-3C653D749563}" destId="{69E72078-E2F6-4493-A269-0CB5024A537B}" srcOrd="2" destOrd="0" presId="urn:microsoft.com/office/officeart/2005/8/layout/orgChart1"/>
    <dgm:cxn modelId="{96BDFFBB-03C0-4E5A-B879-B657E7BFAD49}" type="presParOf" srcId="{11797785-1A80-44A2-B51A-1845F4C761B3}" destId="{505CB545-1E71-49A8-A3F9-08C15DE82B7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5326" custScaleY="70505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03378" custScaleY="121146" custLinFactNeighborY="-15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03378" custScaleY="144276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55183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Investigación de Campo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dirty="0" smtClean="0">
              <a:latin typeface="Calibri" panose="020F0502020204030204" pitchFamily="34" charset="0"/>
            </a:rPr>
            <a:t>Policial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0CFE6E-38EB-4F0B-9ABD-7BED8E0485E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Asistente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/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14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03342" custScaleY="82674" custLinFactNeighborX="-75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03342" custScaleY="82674" custLinFactNeighborX="-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2" presStyleCnt="3" custScaleX="103342" custScaleY="82674" custLinFactX="23556" custLinFactNeighborX="100000" custLinFactNeighborY="-12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0F9C05FD-B479-467B-8607-21A5E265B0AA}" srcId="{9DEA55C1-E59C-4B5B-90DC-1D0B54C2B20C}" destId="{A308F3C3-D4BC-4A94-ACB0-D35B4B64A38C}" srcOrd="4" destOrd="0" parTransId="{1B0BB091-C7D8-46FC-80A4-1ED3BD58AEC0}" sibTransId="{46FC2909-BB05-49BA-BE6E-87D9A9E0098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9B01F78F-98D5-46A0-B7BD-C5987F91AE82}" type="presParOf" srcId="{E6CFA08A-7145-470C-A659-6A725D85622B}" destId="{73AB6690-B97A-4399-9C46-4FDFB693A439}" srcOrd="4" destOrd="0" presId="urn:microsoft.com/office/officeart/2005/8/layout/orgChart1"/>
    <dgm:cxn modelId="{F31A1D98-6C36-40B2-8515-75CF53BFC06E}" type="presParOf" srcId="{E6CFA08A-7145-470C-A659-6A725D85622B}" destId="{411A6869-2D84-453F-8D9E-F22437009BBD}" srcOrd="5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dirty="0" smtClean="0">
              <a:latin typeface="Calibri" panose="020F0502020204030204" pitchFamily="34" charset="0"/>
            </a:rPr>
            <a:t>Estadística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/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75349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341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99341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99341" custScaleY="99341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86893" custScaleY="8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dirty="0" smtClean="0">
              <a:latin typeface="Calibri" panose="020F0502020204030204" pitchFamily="34" charset="0"/>
            </a:rPr>
            <a:t>Comunicaciones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Tecnología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de Soporte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</a:t>
          </a:r>
          <a:r>
            <a:rPr lang="es-MX" sz="1200" dirty="0" smtClean="0">
              <a:latin typeface="Calibri" panose="020F05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Desarrollo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/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/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/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/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/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98730" custScaleY="249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98730" custScaleY="191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0B4D6952-914C-4B6B-BEED-0ADEDCEECE7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</dgm:t>
    </dgm:pt>
    <dgm:pt modelId="{C0C0D01A-8579-43A7-A46E-FF63C8A9746F}" type="parTrans" cxnId="{654DEB0E-8DA2-4AA4-8959-6BF7BA6132FB}">
      <dgm:prSet/>
      <dgm:spPr/>
      <dgm:t>
        <a:bodyPr/>
        <a:lstStyle/>
        <a:p>
          <a:endParaRPr lang="es-ES"/>
        </a:p>
      </dgm:t>
    </dgm:pt>
    <dgm:pt modelId="{40882ED2-CB1A-4835-92AD-C3677D2D9A1B}" type="sibTrans" cxnId="{654DEB0E-8DA2-4AA4-8959-6BF7BA6132F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645CD988-8605-4021-A78D-0FC9BE055A79}" type="pres">
      <dgm:prSet presAssocID="{C0C0D01A-8579-43A7-A46E-FF63C8A9746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3375C41-58B4-4637-8CCB-F9F981B9A8CF}" type="pres">
      <dgm:prSet presAssocID="{0B4D6952-914C-4B6B-BEED-0ADEDCEECE77}" presName="hierRoot3" presStyleCnt="0">
        <dgm:presLayoutVars>
          <dgm:hierBranch val="init"/>
        </dgm:presLayoutVars>
      </dgm:prSet>
      <dgm:spPr/>
    </dgm:pt>
    <dgm:pt modelId="{6A434AE2-FC91-4DB3-BC53-97C50C1F25E5}" type="pres">
      <dgm:prSet presAssocID="{0B4D6952-914C-4B6B-BEED-0ADEDCEECE77}" presName="rootComposite3" presStyleCnt="0"/>
      <dgm:spPr/>
    </dgm:pt>
    <dgm:pt modelId="{1B3CEB4D-3CA3-4DA3-9B8A-AA2417006306}" type="pres">
      <dgm:prSet presAssocID="{0B4D6952-914C-4B6B-BEED-0ADEDCEECE77}" presName="rootText3" presStyleLbl="asst1" presStyleIdx="1" presStyleCnt="2" custScaleX="85041" custScaleY="8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19BC-5FFD-4F52-96DD-239BDCDD71A9}" type="pres">
      <dgm:prSet presAssocID="{0B4D6952-914C-4B6B-BEED-0ADEDCEECE7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F9D1EB0-0D7B-4E55-92E5-CB6E7B6A0837}" type="pres">
      <dgm:prSet presAssocID="{0B4D6952-914C-4B6B-BEED-0ADEDCEECE77}" presName="hierChild6" presStyleCnt="0"/>
      <dgm:spPr/>
    </dgm:pt>
    <dgm:pt modelId="{D1E25FA1-6FE1-4E95-9D0D-DE64FE937965}" type="pres">
      <dgm:prSet presAssocID="{0B4D6952-914C-4B6B-BEED-0ADEDCEECE77}" presName="hierChild7" presStyleCnt="0"/>
      <dgm:spPr/>
    </dgm:pt>
  </dgm:ptLst>
  <dgm:cxnLst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ABAA59F1-DD56-4095-816E-ED80398E5F99}" type="presOf" srcId="{C0C0D01A-8579-43A7-A46E-FF63C8A9746F}" destId="{645CD988-8605-4021-A78D-0FC9BE055A7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89D7B57-2E3B-4464-8AA7-2FA086A55C92}" type="presOf" srcId="{0B4D6952-914C-4B6B-BEED-0ADEDCEECE77}" destId="{AAAF19BC-5FFD-4F52-96DD-239BDCDD71A9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54DEB0E-8DA2-4AA4-8959-6BF7BA6132FB}" srcId="{9DEA55C1-E59C-4B5B-90DC-1D0B54C2B20C}" destId="{0B4D6952-914C-4B6B-BEED-0ADEDCEECE77}" srcOrd="4" destOrd="0" parTransId="{C0C0D01A-8579-43A7-A46E-FF63C8A9746F}" sibTransId="{40882ED2-CB1A-4835-92AD-C3677D2D9A1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F74A75F-90D1-4DE5-AF88-3CC6E81AC69D}" type="presOf" srcId="{0B4D6952-914C-4B6B-BEED-0ADEDCEECE77}" destId="{1B3CEB4D-3CA3-4DA3-9B8A-AA241700630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F816E852-12DD-4947-9EBF-F246A093DDC8}" type="presParOf" srcId="{E6CFA08A-7145-470C-A659-6A725D85622B}" destId="{645CD988-8605-4021-A78D-0FC9BE055A79}" srcOrd="2" destOrd="0" presId="urn:microsoft.com/office/officeart/2005/8/layout/orgChart1"/>
    <dgm:cxn modelId="{0CBA64CB-25A7-42BA-8E80-8D0A0132FD08}" type="presParOf" srcId="{E6CFA08A-7145-470C-A659-6A725D85622B}" destId="{D3375C41-58B4-4637-8CCB-F9F981B9A8CF}" srcOrd="3" destOrd="0" presId="urn:microsoft.com/office/officeart/2005/8/layout/orgChart1"/>
    <dgm:cxn modelId="{7E694AC7-2DF1-4D5A-A5EA-BA0188ECA4F3}" type="presParOf" srcId="{D3375C41-58B4-4637-8CCB-F9F981B9A8CF}" destId="{6A434AE2-FC91-4DB3-BC53-97C50C1F25E5}" srcOrd="0" destOrd="0" presId="urn:microsoft.com/office/officeart/2005/8/layout/orgChart1"/>
    <dgm:cxn modelId="{33722155-772B-4726-A13D-D02A28625075}" type="presParOf" srcId="{6A434AE2-FC91-4DB3-BC53-97C50C1F25E5}" destId="{1B3CEB4D-3CA3-4DA3-9B8A-AA2417006306}" srcOrd="0" destOrd="0" presId="urn:microsoft.com/office/officeart/2005/8/layout/orgChart1"/>
    <dgm:cxn modelId="{2D9DE9EC-48C6-456A-9C55-854008766E68}" type="presParOf" srcId="{6A434AE2-FC91-4DB3-BC53-97C50C1F25E5}" destId="{AAAF19BC-5FFD-4F52-96DD-239BDCDD71A9}" srcOrd="1" destOrd="0" presId="urn:microsoft.com/office/officeart/2005/8/layout/orgChart1"/>
    <dgm:cxn modelId="{F63747F4-F3CC-42CE-8692-5B34414E460E}" type="presParOf" srcId="{D3375C41-58B4-4637-8CCB-F9F981B9A8CF}" destId="{2F9D1EB0-0D7B-4E55-92E5-CB6E7B6A0837}" srcOrd="1" destOrd="0" presId="urn:microsoft.com/office/officeart/2005/8/layout/orgChart1"/>
    <dgm:cxn modelId="{FE713352-CC7D-431D-A809-353B56116663}" type="presParOf" srcId="{D3375C41-58B4-4637-8CCB-F9F981B9A8CF}" destId="{D1E25FA1-6FE1-4E95-9D0D-DE64FE937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Recepcionista</a:t>
          </a:r>
          <a:endParaRPr lang="es-ES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8883E9-0DDD-412E-A83C-4E59D5E5218C}">
      <dgm:prSet custT="1"/>
      <dgm:spPr/>
      <dgm:t>
        <a:bodyPr/>
        <a:lstStyle/>
        <a:p>
          <a:r>
            <a:rPr lang="es-MX" altLang="es-MX" sz="1200" b="0" i="0" u="none" dirty="0" smtClean="0"/>
            <a:t>Psicólogo(a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2FED2A82-E2CA-41ED-A309-5237129F0EFD}" type="parTrans" cxnId="{ECF28D09-A288-4AC9-8C48-D1364FEFB093}">
      <dgm:prSet/>
      <dgm:spPr/>
      <dgm:t>
        <a:bodyPr/>
        <a:lstStyle/>
        <a:p>
          <a:endParaRPr lang="es-ES" sz="1200"/>
        </a:p>
      </dgm:t>
    </dgm:pt>
    <dgm:pt modelId="{1F035036-68D4-4310-A4B5-76DE8CD799C1}" type="sibTrans" cxnId="{ECF28D09-A288-4AC9-8C48-D1364FEFB09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DF39CBD-FBBE-4F2D-B41F-1FA46F7E27C9}" type="pres">
      <dgm:prSet presAssocID="{2FED2A82-E2CA-41ED-A309-5237129F0EF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7B4EC3A-9097-45A5-A680-548D900C6ED6}" type="pres">
      <dgm:prSet presAssocID="{098883E9-0DDD-412E-A83C-4E59D5E5218C}" presName="hierRoot2" presStyleCnt="0">
        <dgm:presLayoutVars>
          <dgm:hierBranch val="init"/>
        </dgm:presLayoutVars>
      </dgm:prSet>
      <dgm:spPr/>
    </dgm:pt>
    <dgm:pt modelId="{59B09D6D-25AD-4EE4-B4BF-294C9F77F008}" type="pres">
      <dgm:prSet presAssocID="{098883E9-0DDD-412E-A83C-4E59D5E5218C}" presName="rootComposite" presStyleCnt="0"/>
      <dgm:spPr/>
    </dgm:pt>
    <dgm:pt modelId="{1A1FDEE1-B650-4D16-AF7A-061128FA17D7}" type="pres">
      <dgm:prSet presAssocID="{098883E9-0DDD-412E-A83C-4E59D5E521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9949E-2F55-4262-A225-75B3A8DF417F}" type="pres">
      <dgm:prSet presAssocID="{098883E9-0DDD-412E-A83C-4E59D5E521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6EA4C1DA-2421-4C48-99BA-A4B5245A8DA1}" type="pres">
      <dgm:prSet presAssocID="{098883E9-0DDD-412E-A83C-4E59D5E5218C}" presName="hierChild4" presStyleCnt="0"/>
      <dgm:spPr/>
    </dgm:pt>
    <dgm:pt modelId="{7BCC8928-6BD6-4DC4-9B0C-402515C6BC99}" type="pres">
      <dgm:prSet presAssocID="{098883E9-0DDD-412E-A83C-4E59D5E5218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CF28D09-A288-4AC9-8C48-D1364FEFB093}" srcId="{41568039-9809-4B2B-BA51-64E0E23C2BBE}" destId="{098883E9-0DDD-412E-A83C-4E59D5E5218C}" srcOrd="1" destOrd="0" parTransId="{2FED2A82-E2CA-41ED-A309-5237129F0EFD}" sibTransId="{1F035036-68D4-4310-A4B5-76DE8CD799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00F9AAE-723E-4C77-AA0A-B7B1078F29CC}" type="presOf" srcId="{2FED2A82-E2CA-41ED-A309-5237129F0EFD}" destId="{6DF39CBD-FBBE-4F2D-B41F-1FA46F7E27C9}" srcOrd="0" destOrd="0" presId="urn:microsoft.com/office/officeart/2005/8/layout/orgChart1"/>
    <dgm:cxn modelId="{C03AEE7C-814C-4CFD-89CE-841BBDCC53AC}" type="presOf" srcId="{098883E9-0DDD-412E-A83C-4E59D5E5218C}" destId="{CDB9949E-2F55-4262-A225-75B3A8DF417F}" srcOrd="1" destOrd="0" presId="urn:microsoft.com/office/officeart/2005/8/layout/orgChart1"/>
    <dgm:cxn modelId="{1805D3C6-91CA-4215-B07E-144EAC4642CB}" type="presOf" srcId="{098883E9-0DDD-412E-A83C-4E59D5E5218C}" destId="{1A1FDEE1-B650-4D16-AF7A-061128FA17D7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DC44431D-1F13-46A3-B6E1-BA3EF3874209}" type="presParOf" srcId="{DBDE0C42-B65A-4FF4-A1B6-4A7374870D94}" destId="{6DF39CBD-FBBE-4F2D-B41F-1FA46F7E27C9}" srcOrd="2" destOrd="0" presId="urn:microsoft.com/office/officeart/2005/8/layout/orgChart1"/>
    <dgm:cxn modelId="{528AC284-1C62-4C48-96E1-F8EF0CF30A0C}" type="presParOf" srcId="{DBDE0C42-B65A-4FF4-A1B6-4A7374870D94}" destId="{87B4EC3A-9097-45A5-A680-548D900C6ED6}" srcOrd="3" destOrd="0" presId="urn:microsoft.com/office/officeart/2005/8/layout/orgChart1"/>
    <dgm:cxn modelId="{461DC8F7-E020-478B-A6AF-070582010673}" type="presParOf" srcId="{87B4EC3A-9097-45A5-A680-548D900C6ED6}" destId="{59B09D6D-25AD-4EE4-B4BF-294C9F77F008}" srcOrd="0" destOrd="0" presId="urn:microsoft.com/office/officeart/2005/8/layout/orgChart1"/>
    <dgm:cxn modelId="{6C7C34A4-9EC3-44CD-AC3A-1793795B73A3}" type="presParOf" srcId="{59B09D6D-25AD-4EE4-B4BF-294C9F77F008}" destId="{1A1FDEE1-B650-4D16-AF7A-061128FA17D7}" srcOrd="0" destOrd="0" presId="urn:microsoft.com/office/officeart/2005/8/layout/orgChart1"/>
    <dgm:cxn modelId="{FC191AEC-AA73-4B82-970F-B94BCA60AA64}" type="presParOf" srcId="{59B09D6D-25AD-4EE4-B4BF-294C9F77F008}" destId="{CDB9949E-2F55-4262-A225-75B3A8DF417F}" srcOrd="1" destOrd="0" presId="urn:microsoft.com/office/officeart/2005/8/layout/orgChart1"/>
    <dgm:cxn modelId="{F0931D86-1E2A-4726-85B0-B1DE38261201}" type="presParOf" srcId="{87B4EC3A-9097-45A5-A680-548D900C6ED6}" destId="{6EA4C1DA-2421-4C48-99BA-A4B5245A8DA1}" srcOrd="1" destOrd="0" presId="urn:microsoft.com/office/officeart/2005/8/layout/orgChart1"/>
    <dgm:cxn modelId="{A951140E-E09B-428D-9152-C5C2A9281EB2}" type="presParOf" srcId="{87B4EC3A-9097-45A5-A680-548D900C6ED6}" destId="{7BCC8928-6BD6-4DC4-9B0C-402515C6BC9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 smtClean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54B4E6-0160-4C54-9C73-9A150034845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Abogado(a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068F78BF-09C2-45A5-B983-DB5E6CD7C47B}" type="parTrans" cxnId="{D8A32E10-A252-461C-8E62-E3671F0AB4CD}">
      <dgm:prSet/>
      <dgm:spPr/>
      <dgm:t>
        <a:bodyPr/>
        <a:lstStyle/>
        <a:p>
          <a:endParaRPr lang="es-ES"/>
        </a:p>
      </dgm:t>
    </dgm:pt>
    <dgm:pt modelId="{B2490C8B-D7F8-429D-94FA-7F875D1B0BB7}" type="sibTrans" cxnId="{D8A32E10-A252-461C-8E62-E3671F0AB4C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746" custScaleY="91830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4788" custScaleY="90799" custLinFactNeighborX="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108958" custScaleY="160703" custLinFactNeighborX="-1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EDAC072-0D7B-4FE9-9F26-B54D4C5170FB}" type="pres">
      <dgm:prSet presAssocID="{068F78BF-09C2-45A5-B983-DB5E6CD7C4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8A31AF-DB3B-4614-97F3-F5476DD0DC44}" type="pres">
      <dgm:prSet presAssocID="{7954B4E6-0160-4C54-9C73-9A1500348454}" presName="hierRoot2" presStyleCnt="0">
        <dgm:presLayoutVars>
          <dgm:hierBranch val="init"/>
        </dgm:presLayoutVars>
      </dgm:prSet>
      <dgm:spPr/>
    </dgm:pt>
    <dgm:pt modelId="{1CAA32B3-E699-4E55-A14E-F72300A21F35}" type="pres">
      <dgm:prSet presAssocID="{7954B4E6-0160-4C54-9C73-9A1500348454}" presName="rootComposite" presStyleCnt="0"/>
      <dgm:spPr/>
    </dgm:pt>
    <dgm:pt modelId="{DEBA9294-663F-41E7-BEDD-0EFBD8595966}" type="pres">
      <dgm:prSet presAssocID="{7954B4E6-0160-4C54-9C73-9A1500348454}" presName="rootText" presStyleLbl="node3" presStyleIdx="1" presStyleCnt="2" custScaleX="10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9DC17-B587-4368-9FA6-7C4B5FAAD223}" type="pres">
      <dgm:prSet presAssocID="{7954B4E6-0160-4C54-9C73-9A1500348454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10DC68-9D1C-4AF5-A5DC-8C59F79650D0}" type="pres">
      <dgm:prSet presAssocID="{7954B4E6-0160-4C54-9C73-9A1500348454}" presName="hierChild4" presStyleCnt="0"/>
      <dgm:spPr/>
    </dgm:pt>
    <dgm:pt modelId="{7DE42FD6-0032-436B-83EA-0254CA2C61C9}" type="pres">
      <dgm:prSet presAssocID="{7954B4E6-0160-4C54-9C73-9A1500348454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14788" custScaleY="90799" custLinFactNeighborX="1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89E6F06-E758-4875-A7FD-C9EF67AFFDBA}" type="presOf" srcId="{5E40DAF7-6325-4F0B-A198-035E8F918F13}" destId="{816388C1-1829-4AF6-AA93-01C2F3750ED9}" srcOrd="1" destOrd="0" presId="urn:microsoft.com/office/officeart/2005/8/layout/orgChart1"/>
    <dgm:cxn modelId="{AD2EC55A-1ACE-4983-A8A9-4A95CE029956}" type="presOf" srcId="{7954B4E6-0160-4C54-9C73-9A1500348454}" destId="{9929DC17-B587-4368-9FA6-7C4B5FAAD22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F51FFA3-7767-4CA3-BCC3-AC248420B63E}" type="presOf" srcId="{7954B4E6-0160-4C54-9C73-9A1500348454}" destId="{DEBA9294-663F-41E7-BEDD-0EFBD8595966}" srcOrd="0" destOrd="0" presId="urn:microsoft.com/office/officeart/2005/8/layout/orgChart1"/>
    <dgm:cxn modelId="{7010F6E9-A9F9-4C67-9F5C-9BDE68CF69BC}" type="presOf" srcId="{068F78BF-09C2-45A5-B983-DB5E6CD7C47B}" destId="{AEDAC072-0D7B-4FE9-9F26-B54D4C5170F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7D1B0AC-3458-486A-AF5D-25CA3BDBF5CF}" type="presOf" srcId="{5E40DAF7-6325-4F0B-A198-035E8F918F13}" destId="{5665A267-FAE5-4C14-87F5-A7C47436A339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80F5CB-0B7F-4912-9829-919728F969A9}" type="presOf" srcId="{614F9FE7-3451-432A-9C09-5151D91A810C}" destId="{CB0402E7-75C2-4253-A0F6-F9CC8897A98F}" srcOrd="0" destOrd="0" presId="urn:microsoft.com/office/officeart/2005/8/layout/orgChart1"/>
    <dgm:cxn modelId="{D8A32E10-A252-461C-8E62-E3671F0AB4CD}" srcId="{41568039-9809-4B2B-BA51-64E0E23C2BBE}" destId="{7954B4E6-0160-4C54-9C73-9A1500348454}" srcOrd="1" destOrd="0" parTransId="{068F78BF-09C2-45A5-B983-DB5E6CD7C47B}" sibTransId="{B2490C8B-D7F8-429D-94FA-7F875D1B0BB7}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64110B5A-D721-456B-9684-F959C8AFC07F}" type="presParOf" srcId="{DBDE0C42-B65A-4FF4-A1B6-4A7374870D94}" destId="{AEDAC072-0D7B-4FE9-9F26-B54D4C5170FB}" srcOrd="2" destOrd="0" presId="urn:microsoft.com/office/officeart/2005/8/layout/orgChart1"/>
    <dgm:cxn modelId="{2388052E-2166-443B-BC16-B44B07B1ED20}" type="presParOf" srcId="{DBDE0C42-B65A-4FF4-A1B6-4A7374870D94}" destId="{6A8A31AF-DB3B-4614-97F3-F5476DD0DC44}" srcOrd="3" destOrd="0" presId="urn:microsoft.com/office/officeart/2005/8/layout/orgChart1"/>
    <dgm:cxn modelId="{8CCC22B3-238C-477E-A65A-A232DDCACD72}" type="presParOf" srcId="{6A8A31AF-DB3B-4614-97F3-F5476DD0DC44}" destId="{1CAA32B3-E699-4E55-A14E-F72300A21F35}" srcOrd="0" destOrd="0" presId="urn:microsoft.com/office/officeart/2005/8/layout/orgChart1"/>
    <dgm:cxn modelId="{71D6BB16-D0A6-414A-AF02-5146EC228E40}" type="presParOf" srcId="{1CAA32B3-E699-4E55-A14E-F72300A21F35}" destId="{DEBA9294-663F-41E7-BEDD-0EFBD8595966}" srcOrd="0" destOrd="0" presId="urn:microsoft.com/office/officeart/2005/8/layout/orgChart1"/>
    <dgm:cxn modelId="{AE3B180E-6643-403A-A857-97DBFEEE8E8C}" type="presParOf" srcId="{1CAA32B3-E699-4E55-A14E-F72300A21F35}" destId="{9929DC17-B587-4368-9FA6-7C4B5FAAD223}" srcOrd="1" destOrd="0" presId="urn:microsoft.com/office/officeart/2005/8/layout/orgChart1"/>
    <dgm:cxn modelId="{43D02FE1-871E-4ED8-B248-51C53A0FD1BB}" type="presParOf" srcId="{6A8A31AF-DB3B-4614-97F3-F5476DD0DC44}" destId="{CA10DC68-9D1C-4AF5-A5DC-8C59F79650D0}" srcOrd="1" destOrd="0" presId="urn:microsoft.com/office/officeart/2005/8/layout/orgChart1"/>
    <dgm:cxn modelId="{F0BE6DD4-3168-46D0-B090-498E1EA81742}" type="presParOf" srcId="{6A8A31AF-DB3B-4614-97F3-F5476DD0DC44}" destId="{7DE42FD6-0032-436B-83EA-0254CA2C61C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56F02E7-FDBE-49A0-B047-23E9E925ACC4}" type="presParOf" srcId="{05E8A0F8-8F4A-4D16-B455-9B21EE5D83FA}" destId="{CB0402E7-75C2-4253-A0F6-F9CC8897A98F}" srcOrd="2" destOrd="0" presId="urn:microsoft.com/office/officeart/2005/8/layout/orgChart1"/>
    <dgm:cxn modelId="{94D383E1-B98E-4C45-AD8F-B7851F911D9B}" type="presParOf" srcId="{05E8A0F8-8F4A-4D16-B455-9B21EE5D83FA}" destId="{7F936C53-131E-4EE8-A0A7-4B32A8608187}" srcOrd="3" destOrd="0" presId="urn:microsoft.com/office/officeart/2005/8/layout/orgChart1"/>
    <dgm:cxn modelId="{FB76AC99-0956-4C06-921C-11D8F620E297}" type="presParOf" srcId="{7F936C53-131E-4EE8-A0A7-4B32A8608187}" destId="{C01A81A3-AA94-445E-AB52-F145FE3F976D}" srcOrd="0" destOrd="0" presId="urn:microsoft.com/office/officeart/2005/8/layout/orgChart1"/>
    <dgm:cxn modelId="{1474DBF5-FE85-4BB5-9E05-E4D53C5598E8}" type="presParOf" srcId="{C01A81A3-AA94-445E-AB52-F145FE3F976D}" destId="{5665A267-FAE5-4C14-87F5-A7C47436A339}" srcOrd="0" destOrd="0" presId="urn:microsoft.com/office/officeart/2005/8/layout/orgChart1"/>
    <dgm:cxn modelId="{E9EFA186-ACFF-4749-B5C6-D9D2CB83F75B}" type="presParOf" srcId="{C01A81A3-AA94-445E-AB52-F145FE3F976D}" destId="{816388C1-1829-4AF6-AA93-01C2F3750ED9}" srcOrd="1" destOrd="0" presId="urn:microsoft.com/office/officeart/2005/8/layout/orgChart1"/>
    <dgm:cxn modelId="{A218AEEA-06A0-49E8-BD73-EE5B4ED4D03A}" type="presParOf" srcId="{7F936C53-131E-4EE8-A0A7-4B32A8608187}" destId="{17B78950-BF8A-46A2-A575-8BA86A042E5E}" srcOrd="1" destOrd="0" presId="urn:microsoft.com/office/officeart/2005/8/layout/orgChart1"/>
    <dgm:cxn modelId="{4BD5AE43-16B5-4B34-86AC-011B6F473389}" type="presParOf" srcId="{7F936C53-131E-4EE8-A0A7-4B32A8608187}" destId="{A43F7B20-F528-47FB-A500-AB99921879F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Formación Física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 smtClean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Administrativa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C78DE9-7974-4310-B62D-3DD5A782D5E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CISEC</a:t>
          </a:r>
        </a:p>
      </dgm:t>
    </dgm:pt>
    <dgm:pt modelId="{598AB584-EB93-464C-B189-336CFD1D4ADD}" type="par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41AF4DF-1859-4EBB-8D4B-701AEF8DC162}" type="sib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NeighborX="-252" custLinFactNeighborY="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122AC7B8-FB1A-4535-BF57-2DF41852A8D7}" type="pres">
      <dgm:prSet presAssocID="{60A17402-9862-4AE6-BEA7-4EDD851C3BE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0" presStyleCnt="3" custScaleX="139383" custScaleY="101370" custLinFactY="26366" custLinFactNeighborX="-54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  <dgm:pt modelId="{B8DFFEE8-656C-4092-8771-4605C20633A4}" type="pres">
      <dgm:prSet presAssocID="{598AB584-EB93-464C-B189-336CFD1D4AD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29A988E-91CF-4420-9B0B-32F13450E483}" type="pres">
      <dgm:prSet presAssocID="{D4C78DE9-7974-4310-B62D-3DD5A782D5EB}" presName="hierRoot3" presStyleCnt="0">
        <dgm:presLayoutVars>
          <dgm:hierBranch val="init"/>
        </dgm:presLayoutVars>
      </dgm:prSet>
      <dgm:spPr/>
    </dgm:pt>
    <dgm:pt modelId="{FF686815-D70E-4387-8D3A-1785698BED4F}" type="pres">
      <dgm:prSet presAssocID="{D4C78DE9-7974-4310-B62D-3DD5A782D5EB}" presName="rootComposite3" presStyleCnt="0"/>
      <dgm:spPr/>
    </dgm:pt>
    <dgm:pt modelId="{C0572B68-CAF8-4968-85E2-50E1924B5220}" type="pres">
      <dgm:prSet presAssocID="{D4C78DE9-7974-4310-B62D-3DD5A782D5EB}" presName="rootText3" presStyleLbl="asst1" presStyleIdx="1" presStyleCnt="3" custScaleX="126712" custScaleY="101370" custLinFactY="26796" custLinFactNeighborX="64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CF0DDC-D8D7-4A4D-A215-E305DF53858B}" type="pres">
      <dgm:prSet presAssocID="{D4C78DE9-7974-4310-B62D-3DD5A782D5E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15F6517-B5E4-45BF-A7FE-A6559B12C4DA}" type="pres">
      <dgm:prSet presAssocID="{D4C78DE9-7974-4310-B62D-3DD5A782D5EB}" presName="hierChild6" presStyleCnt="0"/>
      <dgm:spPr/>
    </dgm:pt>
    <dgm:pt modelId="{4AC95051-D126-4EDC-9A70-A177161253D6}" type="pres">
      <dgm:prSet presAssocID="{D4C78DE9-7974-4310-B62D-3DD5A782D5EB}" presName="hierChild7" presStyleCnt="0"/>
      <dgm:spPr/>
    </dgm:pt>
    <dgm:pt modelId="{08D420E6-D237-4F31-8FC0-6A1DDA021AB5}" type="pres">
      <dgm:prSet presAssocID="{9D8CCB65-B135-4C84-B5F2-A750D748F89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2" presStyleCnt="3" custScaleX="139383" custScaleY="101370" custLinFactY="-46143" custLinFactNeighborX="-453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C8C68A2F-31AF-4913-9564-5CB7202846A3}" type="presOf" srcId="{DA49A33B-8900-496B-93ED-5FD964B18A2A}" destId="{BF1BD1E7-A9A9-4D44-924F-7ACFA597FFCF}" srcOrd="1" destOrd="0" presId="urn:microsoft.com/office/officeart/2005/8/layout/orgChart1"/>
    <dgm:cxn modelId="{74FA60F1-45AE-4136-9D50-240D97F6EB9F}" srcId="{3CFE79C6-0F79-4DC4-9A08-18E753789DBD}" destId="{7001C1E4-84FF-4E14-8268-30FA76A91C85}" srcOrd="0" destOrd="0" parTransId="{60A17402-9862-4AE6-BEA7-4EDD851C3BEC}" sibTransId="{5C4B541C-E9C2-4E0A-AE34-A16A5739C979}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95931158-17C0-4ACD-B927-B95C108E641D}" type="presOf" srcId="{4D67ED99-36B8-4897-B49E-37FF9BA8B626}" destId="{B0AE7D5A-134A-4C1C-9138-ECF3B5F78246}" srcOrd="0" destOrd="0" presId="urn:microsoft.com/office/officeart/2005/8/layout/orgChart1"/>
    <dgm:cxn modelId="{C75D27CB-0F7E-4F1A-8F0C-BACBF8A9B5B2}" srcId="{3CFE79C6-0F79-4DC4-9A08-18E753789DBD}" destId="{BBBCCC3F-B299-47AD-B101-0D5F14B0F03B}" srcOrd="6" destOrd="0" parTransId="{9D8CCB65-B135-4C84-B5F2-A750D748F898}" sibTransId="{CEAC7CEF-E5B6-4F12-A743-934B212A263A}"/>
    <dgm:cxn modelId="{D7D93E71-889C-45FF-A35B-119BC8F3681A}" type="presOf" srcId="{598AB584-EB93-464C-B189-336CFD1D4ADD}" destId="{B8DFFEE8-656C-4092-8771-4605C20633A4}" srcOrd="0" destOrd="0" presId="urn:microsoft.com/office/officeart/2005/8/layout/orgChart1"/>
    <dgm:cxn modelId="{D0695A2D-27B7-45BC-B95F-51B9723C89D8}" srcId="{3CFE79C6-0F79-4DC4-9A08-18E753789DBD}" destId="{D4C78DE9-7974-4310-B62D-3DD5A782D5EB}" srcOrd="5" destOrd="0" parTransId="{598AB584-EB93-464C-B189-336CFD1D4ADD}" sibTransId="{641AF4DF-1859-4EBB-8D4B-701AEF8DC162}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53D97DB7-FDD1-4FCE-BCAD-38202CB25334}" type="presOf" srcId="{162C54C2-606F-414B-8B2A-9AD090F4CB90}" destId="{1411DDA3-9D55-4AAB-953A-F65EE7DCB768}" srcOrd="1" destOrd="0" presId="urn:microsoft.com/office/officeart/2005/8/layout/orgChart1"/>
    <dgm:cxn modelId="{A3859BC9-CE16-4A6B-B1BD-63844E233953}" type="presOf" srcId="{358C2D60-143F-42C9-9F00-1ECB6CF3AA31}" destId="{FA68D7B0-AD4F-4F23-B4CA-ECAC9A9C0C70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3819AD8F-C541-46BC-B2D3-67F748171876}" type="presOf" srcId="{9D8CCB65-B135-4C84-B5F2-A750D748F898}" destId="{08D420E6-D237-4F31-8FC0-6A1DDA021AB5}" srcOrd="0" destOrd="0" presId="urn:microsoft.com/office/officeart/2005/8/layout/orgChart1"/>
    <dgm:cxn modelId="{B0276B75-370E-4895-8F0E-AEBD32ABACF4}" type="presOf" srcId="{0AAD870E-BCC1-48AE-BE5E-CC197042DC7C}" destId="{7F2D848C-3E41-487C-8EC0-53060D5FC662}" srcOrd="0" destOrd="0" presId="urn:microsoft.com/office/officeart/2005/8/layout/orgChart1"/>
    <dgm:cxn modelId="{15EBDBB8-96B2-4831-B0CD-78F105D571FB}" type="presOf" srcId="{3C17B77C-87A6-4FB0-B739-1E0D1412B61F}" destId="{80519673-F9A8-4E7E-A8E1-D2AD591E6A78}" srcOrd="1" destOrd="0" presId="urn:microsoft.com/office/officeart/2005/8/layout/orgChart1"/>
    <dgm:cxn modelId="{D0C114FE-B95C-4DE0-A25A-6796B1A6C4F9}" type="presOf" srcId="{3CFE79C6-0F79-4DC4-9A08-18E753789DBD}" destId="{D401BDEB-C383-46DD-94CF-B8DAC493CDAE}" srcOrd="0" destOrd="0" presId="urn:microsoft.com/office/officeart/2005/8/layout/orgChart1"/>
    <dgm:cxn modelId="{D0D92508-F7DC-4877-B4B8-FE35DC98F6A2}" type="presOf" srcId="{8C7A631D-BF2E-4521-8D35-C47DCFC7B0A6}" destId="{ACF15B23-6C27-4EE0-887C-952A3E569CD0}" srcOrd="0" destOrd="0" presId="urn:microsoft.com/office/officeart/2005/8/layout/orgChart1"/>
    <dgm:cxn modelId="{DCD71A31-4780-4EB5-83A6-B5CADF40232D}" type="presOf" srcId="{7001C1E4-84FF-4E14-8268-30FA76A91C85}" destId="{85053FE5-882A-4DF2-B8F8-23CCB0442804}" srcOrd="0" destOrd="0" presId="urn:microsoft.com/office/officeart/2005/8/layout/orgChart1"/>
    <dgm:cxn modelId="{7E993184-1DD3-44F5-B147-5A81108BEA44}" type="presOf" srcId="{D4C78DE9-7974-4310-B62D-3DD5A782D5EB}" destId="{08CF0DDC-D8D7-4A4D-A215-E305DF53858B}" srcOrd="1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971C155-0BA7-4446-A8AC-906B17A5F668}" type="presOf" srcId="{BBBCCC3F-B299-47AD-B101-0D5F14B0F03B}" destId="{F7FA60C7-93BC-413C-832D-B1E55749BFDE}" srcOrd="0" destOrd="0" presId="urn:microsoft.com/office/officeart/2005/8/layout/orgChart1"/>
    <dgm:cxn modelId="{813CFF2E-F796-47BA-93E9-5DF14712EF31}" type="presOf" srcId="{D4C78DE9-7974-4310-B62D-3DD5A782D5EB}" destId="{C0572B68-CAF8-4968-85E2-50E1924B5220}" srcOrd="0" destOrd="0" presId="urn:microsoft.com/office/officeart/2005/8/layout/orgChart1"/>
    <dgm:cxn modelId="{1748CE9A-5DD5-478E-9A92-E9141BE637D7}" type="presOf" srcId="{60A17402-9862-4AE6-BEA7-4EDD851C3BEC}" destId="{122AC7B8-FB1A-4535-BF57-2DF41852A8D7}" srcOrd="0" destOrd="0" presId="urn:microsoft.com/office/officeart/2005/8/layout/orgChart1"/>
    <dgm:cxn modelId="{4B3C47CC-B840-488D-ACFE-B789E91694EC}" type="presOf" srcId="{3C4F2311-17A6-4895-92FA-F67E6B2A2237}" destId="{F6DD6262-BE61-48C4-9D5C-C567DBB06F36}" srcOrd="0" destOrd="0" presId="urn:microsoft.com/office/officeart/2005/8/layout/orgChart1"/>
    <dgm:cxn modelId="{6F3764E9-AB2D-48E4-B49E-A06A192FC4AA}" type="presOf" srcId="{3C17B77C-87A6-4FB0-B739-1E0D1412B61F}" destId="{BABEB0FF-8874-424F-91E2-2AD3F35E73FA}" srcOrd="0" destOrd="0" presId="urn:microsoft.com/office/officeart/2005/8/layout/orgChart1"/>
    <dgm:cxn modelId="{4E99C49D-91B8-474E-9A9F-A0B6D81958D7}" type="presOf" srcId="{162C54C2-606F-414B-8B2A-9AD090F4CB90}" destId="{5F960542-94A4-4F9E-B75D-DBD5FCFB6474}" srcOrd="0" destOrd="0" presId="urn:microsoft.com/office/officeart/2005/8/layout/orgChart1"/>
    <dgm:cxn modelId="{24D798CD-584F-482F-8EBC-E75AAF078D3F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E6BC687C-7F10-4876-86FE-147DF1484AEC}" type="presOf" srcId="{DA49A33B-8900-496B-93ED-5FD964B18A2A}" destId="{BE393EA6-436B-4E8E-98D3-7FC4A3B6FD72}" srcOrd="0" destOrd="0" presId="urn:microsoft.com/office/officeart/2005/8/layout/orgChart1"/>
    <dgm:cxn modelId="{13B6398A-6788-43C3-8151-0B792A7D4408}" type="presOf" srcId="{3CFE79C6-0F79-4DC4-9A08-18E753789DBD}" destId="{CB8137C5-BF0D-4FFD-A1A8-A8F4F6F508C0}" srcOrd="1" destOrd="0" presId="urn:microsoft.com/office/officeart/2005/8/layout/orgChart1"/>
    <dgm:cxn modelId="{10DFD814-3D02-463D-9AD3-51CBBA712399}" type="presOf" srcId="{BBBCCC3F-B299-47AD-B101-0D5F14B0F03B}" destId="{3F080832-F3C5-4F20-B153-6A87170FC7E4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D66258C3-B914-4F97-AC22-8F28C0352D00}" type="presOf" srcId="{7001C1E4-84FF-4E14-8268-30FA76A91C85}" destId="{483F4DF0-65AD-4F00-A2E0-2166CF4A0D16}" srcOrd="1" destOrd="0" presId="urn:microsoft.com/office/officeart/2005/8/layout/orgChart1"/>
    <dgm:cxn modelId="{0DE50C03-F750-4187-8815-0BE1B37E2E32}" type="presParOf" srcId="{248D21F1-CBCC-4756-8509-E123793B1016}" destId="{FCAC6D17-4AA0-4FEB-8B49-CC50DF691AA2}" srcOrd="0" destOrd="0" presId="urn:microsoft.com/office/officeart/2005/8/layout/orgChart1"/>
    <dgm:cxn modelId="{B5DF0E97-CD98-4C90-9EBD-6444DD94F2B7}" type="presParOf" srcId="{FCAC6D17-4AA0-4FEB-8B49-CC50DF691AA2}" destId="{5ADEFF9D-CA1D-4453-BCB5-C743ED40CE9C}" srcOrd="0" destOrd="0" presId="urn:microsoft.com/office/officeart/2005/8/layout/orgChart1"/>
    <dgm:cxn modelId="{C8BB5EBD-947D-4712-8DE1-F7966D966E59}" type="presParOf" srcId="{5ADEFF9D-CA1D-4453-BCB5-C743ED40CE9C}" destId="{D401BDEB-C383-46DD-94CF-B8DAC493CDAE}" srcOrd="0" destOrd="0" presId="urn:microsoft.com/office/officeart/2005/8/layout/orgChart1"/>
    <dgm:cxn modelId="{2D654E81-BE45-421E-A8C8-A447A69356AF}" type="presParOf" srcId="{5ADEFF9D-CA1D-4453-BCB5-C743ED40CE9C}" destId="{CB8137C5-BF0D-4FFD-A1A8-A8F4F6F508C0}" srcOrd="1" destOrd="0" presId="urn:microsoft.com/office/officeart/2005/8/layout/orgChart1"/>
    <dgm:cxn modelId="{DD018E63-3B44-4098-9BE0-C116C7841182}" type="presParOf" srcId="{FCAC6D17-4AA0-4FEB-8B49-CC50DF691AA2}" destId="{C0D79B84-8A78-4C84-9468-9F1D688BB513}" srcOrd="1" destOrd="0" presId="urn:microsoft.com/office/officeart/2005/8/layout/orgChart1"/>
    <dgm:cxn modelId="{B53A23FF-87DE-42A8-A0FB-54050F7159CD}" type="presParOf" srcId="{C0D79B84-8A78-4C84-9468-9F1D688BB513}" destId="{B0AE7D5A-134A-4C1C-9138-ECF3B5F78246}" srcOrd="0" destOrd="0" presId="urn:microsoft.com/office/officeart/2005/8/layout/orgChart1"/>
    <dgm:cxn modelId="{9A6D1168-1E5E-498D-8390-1F68D187D99A}" type="presParOf" srcId="{C0D79B84-8A78-4C84-9468-9F1D688BB513}" destId="{A5D78499-B9E3-467B-AC52-16B853954422}" srcOrd="1" destOrd="0" presId="urn:microsoft.com/office/officeart/2005/8/layout/orgChart1"/>
    <dgm:cxn modelId="{4339D56A-BD7A-4A49-BFBF-0D84D00970E5}" type="presParOf" srcId="{A5D78499-B9E3-467B-AC52-16B853954422}" destId="{63A87D75-B7AA-4A7F-BEB5-EE5524BF357F}" srcOrd="0" destOrd="0" presId="urn:microsoft.com/office/officeart/2005/8/layout/orgChart1"/>
    <dgm:cxn modelId="{61E8E91F-B60E-4825-AA7F-F1B8DFF855B6}" type="presParOf" srcId="{63A87D75-B7AA-4A7F-BEB5-EE5524BF357F}" destId="{5F960542-94A4-4F9E-B75D-DBD5FCFB6474}" srcOrd="0" destOrd="0" presId="urn:microsoft.com/office/officeart/2005/8/layout/orgChart1"/>
    <dgm:cxn modelId="{0C2BDDC9-48D3-4387-AE12-2AF5243B91D9}" type="presParOf" srcId="{63A87D75-B7AA-4A7F-BEB5-EE5524BF357F}" destId="{1411DDA3-9D55-4AAB-953A-F65EE7DCB768}" srcOrd="1" destOrd="0" presId="urn:microsoft.com/office/officeart/2005/8/layout/orgChart1"/>
    <dgm:cxn modelId="{DD02BF31-9EEE-42DC-8071-EB00932E0BDF}" type="presParOf" srcId="{A5D78499-B9E3-467B-AC52-16B853954422}" destId="{4810A9C3-6BA2-41F8-A0AE-E72E324C9A9C}" srcOrd="1" destOrd="0" presId="urn:microsoft.com/office/officeart/2005/8/layout/orgChart1"/>
    <dgm:cxn modelId="{13B3B22C-D5C3-48D6-ACE4-434088CFFCC7}" type="presParOf" srcId="{A5D78499-B9E3-467B-AC52-16B853954422}" destId="{694AED13-17EB-4495-B58E-BCA17C177AEB}" srcOrd="2" destOrd="0" presId="urn:microsoft.com/office/officeart/2005/8/layout/orgChart1"/>
    <dgm:cxn modelId="{0ADECF55-0C5E-48F0-BCB8-F1444F8CB47D}" type="presParOf" srcId="{C0D79B84-8A78-4C84-9468-9F1D688BB513}" destId="{FA68D7B0-AD4F-4F23-B4CA-ECAC9A9C0C70}" srcOrd="2" destOrd="0" presId="urn:microsoft.com/office/officeart/2005/8/layout/orgChart1"/>
    <dgm:cxn modelId="{6B953E59-40C4-49E1-AA54-E59BFD5ED249}" type="presParOf" srcId="{C0D79B84-8A78-4C84-9468-9F1D688BB513}" destId="{EBF70545-8BC8-4F92-88E5-AF4322A9EC68}" srcOrd="3" destOrd="0" presId="urn:microsoft.com/office/officeart/2005/8/layout/orgChart1"/>
    <dgm:cxn modelId="{B6E4C358-7BA1-44B0-A4B5-A4AE747E22BA}" type="presParOf" srcId="{EBF70545-8BC8-4F92-88E5-AF4322A9EC68}" destId="{BFEF9929-3C99-4B53-8E87-32A8E518B5CB}" srcOrd="0" destOrd="0" presId="urn:microsoft.com/office/officeart/2005/8/layout/orgChart1"/>
    <dgm:cxn modelId="{64F200BB-8F20-4F6F-9578-C512D10DEC1E}" type="presParOf" srcId="{BFEF9929-3C99-4B53-8E87-32A8E518B5CB}" destId="{BE393EA6-436B-4E8E-98D3-7FC4A3B6FD72}" srcOrd="0" destOrd="0" presId="urn:microsoft.com/office/officeart/2005/8/layout/orgChart1"/>
    <dgm:cxn modelId="{726B307A-BB4B-48EE-A2DE-83B63CC738EC}" type="presParOf" srcId="{BFEF9929-3C99-4B53-8E87-32A8E518B5CB}" destId="{BF1BD1E7-A9A9-4D44-924F-7ACFA597FFCF}" srcOrd="1" destOrd="0" presId="urn:microsoft.com/office/officeart/2005/8/layout/orgChart1"/>
    <dgm:cxn modelId="{33B95CD1-41C2-4ED1-A2DB-5A32DEA8DF88}" type="presParOf" srcId="{EBF70545-8BC8-4F92-88E5-AF4322A9EC68}" destId="{1BA6415C-DFCC-4EA0-B2D7-33FE76244DAC}" srcOrd="1" destOrd="0" presId="urn:microsoft.com/office/officeart/2005/8/layout/orgChart1"/>
    <dgm:cxn modelId="{B179FC4D-D2AC-418C-AB48-C444A84D901C}" type="presParOf" srcId="{EBF70545-8BC8-4F92-88E5-AF4322A9EC68}" destId="{08822631-B3D6-4492-977C-3F84177665D1}" srcOrd="2" destOrd="0" presId="urn:microsoft.com/office/officeart/2005/8/layout/orgChart1"/>
    <dgm:cxn modelId="{ABE62C72-9B06-44C0-98CB-57DEA79EAF13}" type="presParOf" srcId="{C0D79B84-8A78-4C84-9468-9F1D688BB513}" destId="{F6DD6262-BE61-48C4-9D5C-C567DBB06F36}" srcOrd="4" destOrd="0" presId="urn:microsoft.com/office/officeart/2005/8/layout/orgChart1"/>
    <dgm:cxn modelId="{16484DEE-F05F-49A6-BF0C-09308F0A502F}" type="presParOf" srcId="{C0D79B84-8A78-4C84-9468-9F1D688BB513}" destId="{F684A10F-54FE-4D95-86D7-EB1F4E2FD945}" srcOrd="5" destOrd="0" presId="urn:microsoft.com/office/officeart/2005/8/layout/orgChart1"/>
    <dgm:cxn modelId="{B09BA98F-EB23-4238-ADA0-42AC66B77465}" type="presParOf" srcId="{F684A10F-54FE-4D95-86D7-EB1F4E2FD945}" destId="{2E6666CE-EAFA-4E59-9454-72B789A2A6AA}" srcOrd="0" destOrd="0" presId="urn:microsoft.com/office/officeart/2005/8/layout/orgChart1"/>
    <dgm:cxn modelId="{370C7E76-AB5F-457B-B8DB-4EE08048F6F4}" type="presParOf" srcId="{2E6666CE-EAFA-4E59-9454-72B789A2A6AA}" destId="{ACF15B23-6C27-4EE0-887C-952A3E569CD0}" srcOrd="0" destOrd="0" presId="urn:microsoft.com/office/officeart/2005/8/layout/orgChart1"/>
    <dgm:cxn modelId="{C807DE73-8165-4A95-ADA8-A5CAD92E7F0D}" type="presParOf" srcId="{2E6666CE-EAFA-4E59-9454-72B789A2A6AA}" destId="{6F3AB951-074C-4986-9767-CE486D918931}" srcOrd="1" destOrd="0" presId="urn:microsoft.com/office/officeart/2005/8/layout/orgChart1"/>
    <dgm:cxn modelId="{042EEE44-B0D7-4FD3-A564-87A2BD1C9FBE}" type="presParOf" srcId="{F684A10F-54FE-4D95-86D7-EB1F4E2FD945}" destId="{652A66BB-F61A-4589-916A-8361B476E6C0}" srcOrd="1" destOrd="0" presId="urn:microsoft.com/office/officeart/2005/8/layout/orgChart1"/>
    <dgm:cxn modelId="{CDB4C4DA-7A38-48AA-A22C-107DDEBF3D4F}" type="presParOf" srcId="{F684A10F-54FE-4D95-86D7-EB1F4E2FD945}" destId="{F38B9BCD-0670-4B71-A838-C58DAAB53AFA}" srcOrd="2" destOrd="0" presId="urn:microsoft.com/office/officeart/2005/8/layout/orgChart1"/>
    <dgm:cxn modelId="{8A5D9429-8DEC-4FE9-AC57-7D87A1CBF185}" type="presParOf" srcId="{C0D79B84-8A78-4C84-9468-9F1D688BB513}" destId="{7F2D848C-3E41-487C-8EC0-53060D5FC662}" srcOrd="6" destOrd="0" presId="urn:microsoft.com/office/officeart/2005/8/layout/orgChart1"/>
    <dgm:cxn modelId="{2A940EF1-73FE-43D9-A490-D71573E92615}" type="presParOf" srcId="{C0D79B84-8A78-4C84-9468-9F1D688BB513}" destId="{C16F5B3A-6736-4A87-BB26-D37A4911D3A0}" srcOrd="7" destOrd="0" presId="urn:microsoft.com/office/officeart/2005/8/layout/orgChart1"/>
    <dgm:cxn modelId="{E8570AF5-0541-4C08-B2AA-7BA24EF5D69D}" type="presParOf" srcId="{C16F5B3A-6736-4A87-BB26-D37A4911D3A0}" destId="{3D15FA85-82B4-4925-A2B3-AB133ED53A6C}" srcOrd="0" destOrd="0" presId="urn:microsoft.com/office/officeart/2005/8/layout/orgChart1"/>
    <dgm:cxn modelId="{92396E48-9FD3-4D00-B9FD-8A18A1320BDA}" type="presParOf" srcId="{3D15FA85-82B4-4925-A2B3-AB133ED53A6C}" destId="{BABEB0FF-8874-424F-91E2-2AD3F35E73FA}" srcOrd="0" destOrd="0" presId="urn:microsoft.com/office/officeart/2005/8/layout/orgChart1"/>
    <dgm:cxn modelId="{D684E90E-7039-4A63-9D0A-CCDB45B9ACEF}" type="presParOf" srcId="{3D15FA85-82B4-4925-A2B3-AB133ED53A6C}" destId="{80519673-F9A8-4E7E-A8E1-D2AD591E6A78}" srcOrd="1" destOrd="0" presId="urn:microsoft.com/office/officeart/2005/8/layout/orgChart1"/>
    <dgm:cxn modelId="{9C938C83-AB9E-46F0-95C4-7930E604D0F4}" type="presParOf" srcId="{C16F5B3A-6736-4A87-BB26-D37A4911D3A0}" destId="{C386DD27-524A-4746-A3DB-91E9D08021DD}" srcOrd="1" destOrd="0" presId="urn:microsoft.com/office/officeart/2005/8/layout/orgChart1"/>
    <dgm:cxn modelId="{1BABAD9F-3CE3-4830-99B2-08811489A36E}" type="presParOf" srcId="{C16F5B3A-6736-4A87-BB26-D37A4911D3A0}" destId="{15F8AB9B-AF59-4237-BBF6-C3BE178CD4CC}" srcOrd="2" destOrd="0" presId="urn:microsoft.com/office/officeart/2005/8/layout/orgChart1"/>
    <dgm:cxn modelId="{1E4C4D63-0327-4786-947E-2A25BF4DBB04}" type="presParOf" srcId="{FCAC6D17-4AA0-4FEB-8B49-CC50DF691AA2}" destId="{DB08E720-FA78-44D8-94F2-7E1549BEDD76}" srcOrd="2" destOrd="0" presId="urn:microsoft.com/office/officeart/2005/8/layout/orgChart1"/>
    <dgm:cxn modelId="{72102E6A-E432-4769-93A8-9A04ED1ECB04}" type="presParOf" srcId="{DB08E720-FA78-44D8-94F2-7E1549BEDD76}" destId="{122AC7B8-FB1A-4535-BF57-2DF41852A8D7}" srcOrd="0" destOrd="0" presId="urn:microsoft.com/office/officeart/2005/8/layout/orgChart1"/>
    <dgm:cxn modelId="{F1D25CB8-BFFC-4BFD-85AD-2380368E3129}" type="presParOf" srcId="{DB08E720-FA78-44D8-94F2-7E1549BEDD76}" destId="{58A0F360-7C4F-4DD0-81AC-138DDB9696C9}" srcOrd="1" destOrd="0" presId="urn:microsoft.com/office/officeart/2005/8/layout/orgChart1"/>
    <dgm:cxn modelId="{CD864E98-393A-4AF2-86FF-B284A6DD22E7}" type="presParOf" srcId="{58A0F360-7C4F-4DD0-81AC-138DDB9696C9}" destId="{0AA4A4C0-C9E0-4A8A-8891-41EC05A05B48}" srcOrd="0" destOrd="0" presId="urn:microsoft.com/office/officeart/2005/8/layout/orgChart1"/>
    <dgm:cxn modelId="{56BA8FF9-0050-44C2-8CB4-C9CB2C0FBB7A}" type="presParOf" srcId="{0AA4A4C0-C9E0-4A8A-8891-41EC05A05B48}" destId="{85053FE5-882A-4DF2-B8F8-23CCB0442804}" srcOrd="0" destOrd="0" presId="urn:microsoft.com/office/officeart/2005/8/layout/orgChart1"/>
    <dgm:cxn modelId="{E4A74428-90C9-4ADC-AEB4-F43325038F4E}" type="presParOf" srcId="{0AA4A4C0-C9E0-4A8A-8891-41EC05A05B48}" destId="{483F4DF0-65AD-4F00-A2E0-2166CF4A0D16}" srcOrd="1" destOrd="0" presId="urn:microsoft.com/office/officeart/2005/8/layout/orgChart1"/>
    <dgm:cxn modelId="{4A50EB85-71D8-44CE-A063-ED71E3545719}" type="presParOf" srcId="{58A0F360-7C4F-4DD0-81AC-138DDB9696C9}" destId="{7DE152E9-4C8D-4D5D-96A9-C64250749C54}" srcOrd="1" destOrd="0" presId="urn:microsoft.com/office/officeart/2005/8/layout/orgChart1"/>
    <dgm:cxn modelId="{C308DB62-2A2B-49AC-9D1F-7FB14436C8A1}" type="presParOf" srcId="{58A0F360-7C4F-4DD0-81AC-138DDB9696C9}" destId="{20B6C4E1-F130-4A4C-AA3D-9908D36BCA2D}" srcOrd="2" destOrd="0" presId="urn:microsoft.com/office/officeart/2005/8/layout/orgChart1"/>
    <dgm:cxn modelId="{8FB2EDBC-4C91-4F28-AE04-0866A459D557}" type="presParOf" srcId="{DB08E720-FA78-44D8-94F2-7E1549BEDD76}" destId="{B8DFFEE8-656C-4092-8771-4605C20633A4}" srcOrd="2" destOrd="0" presId="urn:microsoft.com/office/officeart/2005/8/layout/orgChart1"/>
    <dgm:cxn modelId="{F6C35CA0-DC6F-444C-8651-F0FFF89B82AC}" type="presParOf" srcId="{DB08E720-FA78-44D8-94F2-7E1549BEDD76}" destId="{A29A988E-91CF-4420-9B0B-32F13450E483}" srcOrd="3" destOrd="0" presId="urn:microsoft.com/office/officeart/2005/8/layout/orgChart1"/>
    <dgm:cxn modelId="{006528DB-939B-4376-AF7C-9BA4FA9A316E}" type="presParOf" srcId="{A29A988E-91CF-4420-9B0B-32F13450E483}" destId="{FF686815-D70E-4387-8D3A-1785698BED4F}" srcOrd="0" destOrd="0" presId="urn:microsoft.com/office/officeart/2005/8/layout/orgChart1"/>
    <dgm:cxn modelId="{44292F5B-976E-42F3-89D3-195A7EB625C5}" type="presParOf" srcId="{FF686815-D70E-4387-8D3A-1785698BED4F}" destId="{C0572B68-CAF8-4968-85E2-50E1924B5220}" srcOrd="0" destOrd="0" presId="urn:microsoft.com/office/officeart/2005/8/layout/orgChart1"/>
    <dgm:cxn modelId="{EEEF47C6-0915-4515-85BC-C4E6AD6EA619}" type="presParOf" srcId="{FF686815-D70E-4387-8D3A-1785698BED4F}" destId="{08CF0DDC-D8D7-4A4D-A215-E305DF53858B}" srcOrd="1" destOrd="0" presId="urn:microsoft.com/office/officeart/2005/8/layout/orgChart1"/>
    <dgm:cxn modelId="{F06EECB3-E0EB-48BC-AF77-9592FED9A0F5}" type="presParOf" srcId="{A29A988E-91CF-4420-9B0B-32F13450E483}" destId="{A15F6517-B5E4-45BF-A7FE-A6559B12C4DA}" srcOrd="1" destOrd="0" presId="urn:microsoft.com/office/officeart/2005/8/layout/orgChart1"/>
    <dgm:cxn modelId="{277270F2-5411-4933-85AF-6E82BF5FCAB4}" type="presParOf" srcId="{A29A988E-91CF-4420-9B0B-32F13450E483}" destId="{4AC95051-D126-4EDC-9A70-A177161253D6}" srcOrd="2" destOrd="0" presId="urn:microsoft.com/office/officeart/2005/8/layout/orgChart1"/>
    <dgm:cxn modelId="{4C9514E1-39C6-4337-A702-F9B6D1334930}" type="presParOf" srcId="{DB08E720-FA78-44D8-94F2-7E1549BEDD76}" destId="{08D420E6-D237-4F31-8FC0-6A1DDA021AB5}" srcOrd="4" destOrd="0" presId="urn:microsoft.com/office/officeart/2005/8/layout/orgChart1"/>
    <dgm:cxn modelId="{49A6C10F-1674-4A28-B8BE-3413F3D765A9}" type="presParOf" srcId="{DB08E720-FA78-44D8-94F2-7E1549BEDD76}" destId="{4739C1E7-B985-4E0D-8793-4DE7C433E9C1}" srcOrd="5" destOrd="0" presId="urn:microsoft.com/office/officeart/2005/8/layout/orgChart1"/>
    <dgm:cxn modelId="{9C76FC7E-16BC-4392-AB4B-0D244C97B192}" type="presParOf" srcId="{4739C1E7-B985-4E0D-8793-4DE7C433E9C1}" destId="{792E73C4-E823-4170-A981-55F12423D5CC}" srcOrd="0" destOrd="0" presId="urn:microsoft.com/office/officeart/2005/8/layout/orgChart1"/>
    <dgm:cxn modelId="{DBD7776A-328A-4A0A-A4F6-67E73C1B4EE7}" type="presParOf" srcId="{792E73C4-E823-4170-A981-55F12423D5CC}" destId="{F7FA60C7-93BC-413C-832D-B1E55749BFDE}" srcOrd="0" destOrd="0" presId="urn:microsoft.com/office/officeart/2005/8/layout/orgChart1"/>
    <dgm:cxn modelId="{B4EDE7C3-F04F-4D2C-A62E-C1452B34B675}" type="presParOf" srcId="{792E73C4-E823-4170-A981-55F12423D5CC}" destId="{3F080832-F3C5-4F20-B153-6A87170FC7E4}" srcOrd="1" destOrd="0" presId="urn:microsoft.com/office/officeart/2005/8/layout/orgChart1"/>
    <dgm:cxn modelId="{A345E7A3-B7F6-4E8C-AC1B-5F171609241D}" type="presParOf" srcId="{4739C1E7-B985-4E0D-8793-4DE7C433E9C1}" destId="{A82C9880-0556-414A-921B-2A6F6BCA4B79}" srcOrd="1" destOrd="0" presId="urn:microsoft.com/office/officeart/2005/8/layout/orgChart1"/>
    <dgm:cxn modelId="{9A4AFD57-5121-44D8-B4D3-7877FC820FFA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Cocineros(as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/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 smtClean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 smtClean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</a:t>
          </a:r>
          <a:r>
            <a:rPr lang="es-ES" sz="1200" dirty="0" smtClean="0">
              <a:latin typeface="Calibri" panose="020F0502020204030204" pitchFamily="34" charset="0"/>
            </a:rPr>
            <a:t>CISEC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CA9178-B184-4878-8C7B-C8CED005681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Calibri" panose="020F0502020204030204" pitchFamily="34" charset="0"/>
            </a:rPr>
            <a:t>Analistas</a:t>
          </a:r>
          <a:endParaRPr lang="es-ES" altLang="es-MX" sz="1200" dirty="0" smtClean="0">
            <a:latin typeface="Calibri" panose="020F0502020204030204" pitchFamily="34" charset="0"/>
          </a:endParaRPr>
        </a:p>
      </dgm:t>
    </dgm:pt>
    <dgm:pt modelId="{AC7B819B-5F02-48F1-98F4-BEB007DCE18B}" type="par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5F0A32-3104-4873-9F75-C91242DDCAAF}" type="sib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90D11073-985B-4B1D-ACC6-DB32508BF97E}" type="pres">
      <dgm:prSet presAssocID="{AC7B819B-5F02-48F1-98F4-BEB007DCE18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37B6F50-E2CC-4DEB-B115-CA2117F17607}" type="pres">
      <dgm:prSet presAssocID="{AECA9178-B184-4878-8C7B-C8CED005681B}" presName="hierRoot2" presStyleCnt="0">
        <dgm:presLayoutVars>
          <dgm:hierBranch val="init"/>
        </dgm:presLayoutVars>
      </dgm:prSet>
      <dgm:spPr/>
    </dgm:pt>
    <dgm:pt modelId="{3C8C9086-85C1-4372-BF95-F7F5C3637B3B}" type="pres">
      <dgm:prSet presAssocID="{AECA9178-B184-4878-8C7B-C8CED005681B}" presName="rootComposite" presStyleCnt="0"/>
      <dgm:spPr/>
    </dgm:pt>
    <dgm:pt modelId="{DE0D60FB-24F6-4C7A-9B88-C85805C16292}" type="pres">
      <dgm:prSet presAssocID="{AECA9178-B184-4878-8C7B-C8CED005681B}" presName="rootText" presStyleLbl="node2" presStyleIdx="1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26B7E-D734-4D65-8C06-88BBFB769EC9}" type="pres">
      <dgm:prSet presAssocID="{AECA9178-B184-4878-8C7B-C8CED005681B}" presName="rootConnector" presStyleLbl="node2" presStyleIdx="1" presStyleCnt="2"/>
      <dgm:spPr/>
      <dgm:t>
        <a:bodyPr/>
        <a:lstStyle/>
        <a:p>
          <a:endParaRPr lang="es-ES"/>
        </a:p>
      </dgm:t>
    </dgm:pt>
    <dgm:pt modelId="{DA8E21FA-BF62-4003-834D-1E9E5E162193}" type="pres">
      <dgm:prSet presAssocID="{AECA9178-B184-4878-8C7B-C8CED005681B}" presName="hierChild4" presStyleCnt="0"/>
      <dgm:spPr/>
    </dgm:pt>
    <dgm:pt modelId="{ED15F39D-D04A-485B-B372-6860F77C3764}" type="pres">
      <dgm:prSet presAssocID="{AECA9178-B184-4878-8C7B-C8CED005681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BDCB3F-2595-4E8D-9BDE-5FCB2C5D85A5}" type="presOf" srcId="{AC7B819B-5F02-48F1-98F4-BEB007DCE18B}" destId="{90D11073-985B-4B1D-ACC6-DB32508BF97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E0EAB11-FB5E-4292-A264-7481641CF7DE}" type="presOf" srcId="{AECA9178-B184-4878-8C7B-C8CED005681B}" destId="{AA726B7E-D734-4D65-8C06-88BBFB769EC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7A85B3B-0E81-4C89-BA00-9CF26E76F68B}" type="presOf" srcId="{AECA9178-B184-4878-8C7B-C8CED005681B}" destId="{DE0D60FB-24F6-4C7A-9B88-C85805C16292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6B4DEE7-48C7-4840-8C85-3681D2FB5A4F}" srcId="{9DEA55C1-E59C-4B5B-90DC-1D0B54C2B20C}" destId="{AECA9178-B184-4878-8C7B-C8CED005681B}" srcOrd="1" destOrd="0" parTransId="{AC7B819B-5F02-48F1-98F4-BEB007DCE18B}" sibTransId="{E35F0A32-3104-4873-9F75-C91242DDCAA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58F6FEC-5982-485C-A872-3B7B370AB6F7}" type="presParOf" srcId="{05E8A0F8-8F4A-4D16-B455-9B21EE5D83FA}" destId="{90D11073-985B-4B1D-ACC6-DB32508BF97E}" srcOrd="2" destOrd="0" presId="urn:microsoft.com/office/officeart/2005/8/layout/orgChart1"/>
    <dgm:cxn modelId="{28A202F7-BC6E-4D23-A4D7-BC25BE069B4E}" type="presParOf" srcId="{05E8A0F8-8F4A-4D16-B455-9B21EE5D83FA}" destId="{B37B6F50-E2CC-4DEB-B115-CA2117F17607}" srcOrd="3" destOrd="0" presId="urn:microsoft.com/office/officeart/2005/8/layout/orgChart1"/>
    <dgm:cxn modelId="{2080DCDB-5642-4B1A-B914-538CBF3F538F}" type="presParOf" srcId="{B37B6F50-E2CC-4DEB-B115-CA2117F17607}" destId="{3C8C9086-85C1-4372-BF95-F7F5C3637B3B}" srcOrd="0" destOrd="0" presId="urn:microsoft.com/office/officeart/2005/8/layout/orgChart1"/>
    <dgm:cxn modelId="{D683F318-8775-41AF-B9B5-82ADD7BBA19B}" type="presParOf" srcId="{3C8C9086-85C1-4372-BF95-F7F5C3637B3B}" destId="{DE0D60FB-24F6-4C7A-9B88-C85805C16292}" srcOrd="0" destOrd="0" presId="urn:microsoft.com/office/officeart/2005/8/layout/orgChart1"/>
    <dgm:cxn modelId="{79FF47D8-8325-4B04-8586-251F014D5B20}" type="presParOf" srcId="{3C8C9086-85C1-4372-BF95-F7F5C3637B3B}" destId="{AA726B7E-D734-4D65-8C06-88BBFB769EC9}" srcOrd="1" destOrd="0" presId="urn:microsoft.com/office/officeart/2005/8/layout/orgChart1"/>
    <dgm:cxn modelId="{B4E0E945-7C6D-49EE-A6CB-54A4CEFDAADC}" type="presParOf" srcId="{B37B6F50-E2CC-4DEB-B115-CA2117F17607}" destId="{DA8E21FA-BF62-4003-834D-1E9E5E162193}" srcOrd="1" destOrd="0" presId="urn:microsoft.com/office/officeart/2005/8/layout/orgChart1"/>
    <dgm:cxn modelId="{E6F2E9E9-B314-4638-B625-84EB3D197C85}" type="presParOf" srcId="{B37B6F50-E2CC-4DEB-B115-CA2117F17607}" destId="{ED15F39D-D04A-485B-B372-6860F77C37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FORTASEG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12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Financieros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Control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Presupuestal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EF4DCC-56A0-464F-81F8-619E9E2B7C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774F6CA2-A695-4BF5-BDF0-3A1E107BBCE4}" type="parTrans" cxnId="{241A48B3-0B41-42A7-8C64-3E54BA426BED}">
      <dgm:prSet/>
      <dgm:spPr/>
      <dgm:t>
        <a:bodyPr/>
        <a:lstStyle/>
        <a:p>
          <a:endParaRPr lang="es-ES" sz="1200"/>
        </a:p>
      </dgm:t>
    </dgm:pt>
    <dgm:pt modelId="{32CF0190-52B1-4F2C-811C-4E01D5B689A9}" type="sibTrans" cxnId="{241A48B3-0B41-42A7-8C64-3E54BA426BED}">
      <dgm:prSet/>
      <dgm:spPr/>
      <dgm:t>
        <a:bodyPr/>
        <a:lstStyle/>
        <a:p>
          <a:endParaRPr lang="es-ES" sz="1200"/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dirty="0" smtClean="0">
              <a:latin typeface="Calibri" panose="020F0502020204030204" pitchFamily="34" charset="0"/>
            </a:rPr>
            <a:t>D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/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/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/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0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0" presStyleCnt="1" custScaleX="118858" custScaleY="99078" custLinFactNeighborY="-9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014ED720-B58C-4FA1-B7C2-279755DFFD63}" type="pres">
      <dgm:prSet presAssocID="{774F6CA2-A695-4BF5-BDF0-3A1E107BBCE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4ABE62A-2C7F-4DAE-B56E-B7822622C4AB}" type="pres">
      <dgm:prSet presAssocID="{4BEF4DCC-56A0-464F-81F8-619E9E2B7C63}" presName="hierRoot2" presStyleCnt="0">
        <dgm:presLayoutVars>
          <dgm:hierBranch val="init"/>
        </dgm:presLayoutVars>
      </dgm:prSet>
      <dgm:spPr/>
    </dgm:pt>
    <dgm:pt modelId="{D859040F-E4EB-49FB-BEDA-22071E1E82B1}" type="pres">
      <dgm:prSet presAssocID="{4BEF4DCC-56A0-464F-81F8-619E9E2B7C63}" presName="rootComposite" presStyleCnt="0"/>
      <dgm:spPr/>
    </dgm:pt>
    <dgm:pt modelId="{D6951A66-9854-4D0D-A492-17A987FE293C}" type="pres">
      <dgm:prSet presAssocID="{4BEF4DCC-56A0-464F-81F8-619E9E2B7C63}" presName="rootText" presStyleLbl="node3" presStyleIdx="0" presStyleCnt="1" custScaleY="990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B78B3-D326-47F7-97F6-BB94BB43D1E6}" type="pres">
      <dgm:prSet presAssocID="{4BEF4DCC-56A0-464F-81F8-619E9E2B7C63}" presName="rootConnector" presStyleLbl="node3" presStyleIdx="0" presStyleCnt="1"/>
      <dgm:spPr/>
      <dgm:t>
        <a:bodyPr/>
        <a:lstStyle/>
        <a:p>
          <a:endParaRPr lang="es-ES"/>
        </a:p>
      </dgm:t>
    </dgm:pt>
    <dgm:pt modelId="{4B2B529E-ED3B-4665-998B-B89F738BDACB}" type="pres">
      <dgm:prSet presAssocID="{4BEF4DCC-56A0-464F-81F8-619E9E2B7C63}" presName="hierChild4" presStyleCnt="0"/>
      <dgm:spPr/>
    </dgm:pt>
    <dgm:pt modelId="{13DD2E46-7E56-42C8-B18A-D097041B9616}" type="pres">
      <dgm:prSet presAssocID="{4BEF4DCC-56A0-464F-81F8-619E9E2B7C63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1DD46941-3FEF-48FC-BB25-12257B9B8FBA}" type="presOf" srcId="{4BEF4DCC-56A0-464F-81F8-619E9E2B7C63}" destId="{D6951A66-9854-4D0D-A492-17A987FE293C}" srcOrd="0" destOrd="0" presId="urn:microsoft.com/office/officeart/2005/8/layout/orgChart1"/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723DB72E-EC35-4605-85EC-D272369856B6}" type="presOf" srcId="{4BEF4DCC-56A0-464F-81F8-619E9E2B7C63}" destId="{242B78B3-D326-47F7-97F6-BB94BB43D1E6}" srcOrd="1" destOrd="0" presId="urn:microsoft.com/office/officeart/2005/8/layout/orgChart1"/>
    <dgm:cxn modelId="{5AF7591F-25DD-4CF2-B208-0497A6F518DA}" type="presOf" srcId="{774F6CA2-A695-4BF5-BDF0-3A1E107BBCE4}" destId="{014ED720-B58C-4FA1-B7C2-279755DFFD63}" srcOrd="0" destOrd="0" presId="urn:microsoft.com/office/officeart/2005/8/layout/orgChart1"/>
    <dgm:cxn modelId="{81B7F041-41CF-4D97-AE22-ABB31C0D8C94}" srcId="{9DEA55C1-E59C-4B5B-90DC-1D0B54C2B20C}" destId="{9D6E8527-C30B-4E9F-A842-59C4406D4930}" srcOrd="2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1A48B3-0B41-42A7-8C64-3E54BA426BED}" srcId="{80C91609-4155-490D-A93A-2840363F77EF}" destId="{4BEF4DCC-56A0-464F-81F8-619E9E2B7C63}" srcOrd="0" destOrd="0" parTransId="{774F6CA2-A695-4BF5-BDF0-3A1E107BBCE4}" sibTransId="{32CF0190-52B1-4F2C-811C-4E01D5B689A9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AAEA9962-82AC-45FC-9894-CB85F0BFC524}" srcId="{9DEA55C1-E59C-4B5B-90DC-1D0B54C2B20C}" destId="{4FBF7869-7B32-4B7F-8A1D-A2138B3C35A5}" srcOrd="1" destOrd="0" parTransId="{25BC841C-ACDC-49C9-B090-947D2D43A748}" sibTransId="{16E07AD6-C81E-4F7A-9EDE-F97147D88F0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38FE6F4-EFC4-4527-A765-ADD60DACAD69}" type="presParOf" srcId="{0DCE5A2E-AABD-41D8-AB45-73FC6E777742}" destId="{014ED720-B58C-4FA1-B7C2-279755DFFD63}" srcOrd="0" destOrd="0" presId="urn:microsoft.com/office/officeart/2005/8/layout/orgChart1"/>
    <dgm:cxn modelId="{8E3C2E6D-01F2-486E-8B9C-132E1BA604B5}" type="presParOf" srcId="{0DCE5A2E-AABD-41D8-AB45-73FC6E777742}" destId="{B4ABE62A-2C7F-4DAE-B56E-B7822622C4AB}" srcOrd="1" destOrd="0" presId="urn:microsoft.com/office/officeart/2005/8/layout/orgChart1"/>
    <dgm:cxn modelId="{F2610C3F-F283-42E2-AECB-90C2C932056C}" type="presParOf" srcId="{B4ABE62A-2C7F-4DAE-B56E-B7822622C4AB}" destId="{D859040F-E4EB-49FB-BEDA-22071E1E82B1}" srcOrd="0" destOrd="0" presId="urn:microsoft.com/office/officeart/2005/8/layout/orgChart1"/>
    <dgm:cxn modelId="{5B081511-03A0-4F20-ACD2-C150C77F8493}" type="presParOf" srcId="{D859040F-E4EB-49FB-BEDA-22071E1E82B1}" destId="{D6951A66-9854-4D0D-A492-17A987FE293C}" srcOrd="0" destOrd="0" presId="urn:microsoft.com/office/officeart/2005/8/layout/orgChart1"/>
    <dgm:cxn modelId="{A6A9FDAA-1B4F-4ACF-A5A6-8C15F8E9F4EE}" type="presParOf" srcId="{D859040F-E4EB-49FB-BEDA-22071E1E82B1}" destId="{242B78B3-D326-47F7-97F6-BB94BB43D1E6}" srcOrd="1" destOrd="0" presId="urn:microsoft.com/office/officeart/2005/8/layout/orgChart1"/>
    <dgm:cxn modelId="{56C33241-2EE7-4068-B249-9C079CBBAEAF}" type="presParOf" srcId="{B4ABE62A-2C7F-4DAE-B56E-B7822622C4AB}" destId="{4B2B529E-ED3B-4665-998B-B89F738BDACB}" srcOrd="1" destOrd="0" presId="urn:microsoft.com/office/officeart/2005/8/layout/orgChart1"/>
    <dgm:cxn modelId="{650B3C56-78F6-405D-824B-5FF882E6D3B7}" type="presParOf" srcId="{B4ABE62A-2C7F-4DAE-B56E-B7822622C4AB}" destId="{13DD2E46-7E56-42C8-B18A-D097041B9616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Nóminas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Administrativa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</a:t>
          </a:r>
          <a:r>
            <a:rPr lang="es-MX" sz="1200" dirty="0" smtClean="0">
              <a:latin typeface="Calibri" panose="020F0502020204030204" pitchFamily="34" charset="0"/>
            </a:rPr>
            <a:t>as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Enlace C5 y Porte de </a:t>
          </a:r>
          <a:r>
            <a:rPr lang="es-MX" altLang="es-MX" sz="1200" dirty="0" smtClean="0">
              <a:latin typeface="Calibri" panose="020F0502020204030204" pitchFamily="34" charset="0"/>
            </a:rPr>
            <a:t>Arma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2EFF9A4-CED5-43B9-9946-BA66FE386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Supervisor(a)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B717B277-5930-46E8-8397-7F7250D09401}" type="par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FA11D3-AD60-4F03-BC41-68B05633E563}" type="sib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/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/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ES" sz="1200" dirty="0">
            <a:latin typeface="Calibri" panose="020F0502020204030204" pitchFamily="34" charset="0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/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79072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5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3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5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3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A633F054-74A2-4AEE-A747-3F652876DFB3}" type="pres">
      <dgm:prSet presAssocID="{0B34EA70-DE81-48E9-97BE-F992A5D0E5A9}" presName="Name37" presStyleLbl="parChTrans1D2" presStyleIdx="1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1" presStyleCnt="2" custLinFactNeighborX="30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15D42F33-4261-4F63-85BB-03E97BF834B4}" type="pres">
      <dgm:prSet presAssocID="{B717B277-5930-46E8-8397-7F7250D09401}" presName="Name35" presStyleLbl="parChTrans1D3" presStyleIdx="4" presStyleCnt="5"/>
      <dgm:spPr/>
      <dgm:t>
        <a:bodyPr/>
        <a:lstStyle/>
        <a:p>
          <a:endParaRPr lang="es-MX"/>
        </a:p>
      </dgm:t>
    </dgm:pt>
    <dgm:pt modelId="{62CDC08B-E32A-4B14-8956-E6E184AA1AA2}" type="pres">
      <dgm:prSet presAssocID="{62EFF9A4-CED5-43B9-9946-BA66FE3867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16DEDC2-9AA9-4A96-B40C-A296772D330F}" type="pres">
      <dgm:prSet presAssocID="{62EFF9A4-CED5-43B9-9946-BA66FE3867EF}" presName="rootComposite" presStyleCnt="0"/>
      <dgm:spPr/>
      <dgm:t>
        <a:bodyPr/>
        <a:lstStyle/>
        <a:p>
          <a:endParaRPr lang="es-ES"/>
        </a:p>
      </dgm:t>
    </dgm:pt>
    <dgm:pt modelId="{F005C048-10EF-4E23-96B0-22AED128F4D5}" type="pres">
      <dgm:prSet presAssocID="{62EFF9A4-CED5-43B9-9946-BA66FE3867EF}" presName="rootText" presStyleLbl="node3" presStyleIdx="2" presStyleCnt="3" custScaleY="92476" custLinFactNeighborX="30673" custLinFactNeighborY="-13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71987-ED58-40E5-8778-FAEE65F6A212}" type="pres">
      <dgm:prSet presAssocID="{62EFF9A4-CED5-43B9-9946-BA66FE3867EF}" presName="rootConnector" presStyleLbl="node3" presStyleIdx="2" presStyleCnt="3"/>
      <dgm:spPr/>
      <dgm:t>
        <a:bodyPr/>
        <a:lstStyle/>
        <a:p>
          <a:endParaRPr lang="es-ES"/>
        </a:p>
      </dgm:t>
    </dgm:pt>
    <dgm:pt modelId="{D7497D12-51FB-4798-A0B6-C40B3B568B47}" type="pres">
      <dgm:prSet presAssocID="{62EFF9A4-CED5-43B9-9946-BA66FE3867EF}" presName="hierChild4" presStyleCnt="0"/>
      <dgm:spPr/>
      <dgm:t>
        <a:bodyPr/>
        <a:lstStyle/>
        <a:p>
          <a:endParaRPr lang="es-ES"/>
        </a:p>
      </dgm:t>
    </dgm:pt>
    <dgm:pt modelId="{CBD32143-2019-4968-8E66-DCBE42F58DEC}" type="pres">
      <dgm:prSet presAssocID="{62EFF9A4-CED5-43B9-9946-BA66FE3867EF}" presName="hierChild5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5ACEE8A5-2295-4A2B-A3E8-68385CACA300}" type="presOf" srcId="{0B34EA70-DE81-48E9-97BE-F992A5D0E5A9}" destId="{A633F054-74A2-4AEE-A747-3F652876DFB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E5B1B0-AED9-42F5-94FC-61ABFDD460AE}" srcId="{F6894B4C-AC60-4B55-B3EB-1F97325BD7B3}" destId="{62EFF9A4-CED5-43B9-9946-BA66FE3867EF}" srcOrd="0" destOrd="0" parTransId="{B717B277-5930-46E8-8397-7F7250D09401}" sibTransId="{77FA11D3-AD60-4F03-BC41-68B05633E563}"/>
    <dgm:cxn modelId="{885C05BC-6088-4F06-A28A-3A767EBCA22E}" type="presOf" srcId="{62EFF9A4-CED5-43B9-9946-BA66FE3867EF}" destId="{F005C048-10EF-4E23-96B0-22AED128F4D5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930B6ACF-54C2-49EC-B120-2C39F682264A}" type="presOf" srcId="{F6894B4C-AC60-4B55-B3EB-1F97325BD7B3}" destId="{029BCE83-90EC-4C40-88D3-91A90C7AECDE}" srcOrd="0" destOrd="0" presId="urn:microsoft.com/office/officeart/2005/8/layout/orgChart1"/>
    <dgm:cxn modelId="{F40AD2FB-7926-46C8-B2FC-B092FF7B8BBA}" type="presOf" srcId="{62EFF9A4-CED5-43B9-9946-BA66FE3867EF}" destId="{A8271987-ED58-40E5-8778-FAEE65F6A212}" srcOrd="1" destOrd="0" presId="urn:microsoft.com/office/officeart/2005/8/layout/orgChart1"/>
    <dgm:cxn modelId="{FBF9249D-1000-4011-91A1-525E529A291C}" srcId="{9DEA55C1-E59C-4B5B-90DC-1D0B54C2B20C}" destId="{F6894B4C-AC60-4B55-B3EB-1F97325BD7B3}" srcOrd="1" destOrd="0" parTransId="{0B34EA70-DE81-48E9-97BE-F992A5D0E5A9}" sibTransId="{191A0099-6F9A-4EEA-B68D-60EFE8FD194B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31A417A1-E262-4CC1-B81D-25DEE2E888FD}" type="presOf" srcId="{B717B277-5930-46E8-8397-7F7250D09401}" destId="{15D42F33-4261-4F63-85BB-03E97BF834B4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8C9956F4-575A-46EA-B1F9-3B3D52054611}" type="presOf" srcId="{F6894B4C-AC60-4B55-B3EB-1F97325BD7B3}" destId="{B5196BD3-A560-4D4C-A0C9-124B5B2D1AE1}" srcOrd="1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FC1BB32-DABB-44A4-B605-CAFB6FCF7544}" type="presParOf" srcId="{05E8A0F8-8F4A-4D16-B455-9B21EE5D83FA}" destId="{A633F054-74A2-4AEE-A747-3F652876DFB3}" srcOrd="2" destOrd="0" presId="urn:microsoft.com/office/officeart/2005/8/layout/orgChart1"/>
    <dgm:cxn modelId="{B0CAE9F7-1DEC-4AC4-9B10-892E622CDC42}" type="presParOf" srcId="{05E8A0F8-8F4A-4D16-B455-9B21EE5D83FA}" destId="{551B9EC0-FFBA-4A4A-9B70-B372D3FF7EC9}" srcOrd="3" destOrd="0" presId="urn:microsoft.com/office/officeart/2005/8/layout/orgChart1"/>
    <dgm:cxn modelId="{4854C11E-F786-4BF8-B166-792AA9DA2082}" type="presParOf" srcId="{551B9EC0-FFBA-4A4A-9B70-B372D3FF7EC9}" destId="{2487A40C-9FF7-4D44-A7C1-3FCABA80EC91}" srcOrd="0" destOrd="0" presId="urn:microsoft.com/office/officeart/2005/8/layout/orgChart1"/>
    <dgm:cxn modelId="{E746D8B3-265E-4CC2-A841-730DC071CF5C}" type="presParOf" srcId="{2487A40C-9FF7-4D44-A7C1-3FCABA80EC91}" destId="{029BCE83-90EC-4C40-88D3-91A90C7AECDE}" srcOrd="0" destOrd="0" presId="urn:microsoft.com/office/officeart/2005/8/layout/orgChart1"/>
    <dgm:cxn modelId="{4F2ACCFC-7D49-44BA-B6FC-DD6E84ED74AA}" type="presParOf" srcId="{2487A40C-9FF7-4D44-A7C1-3FCABA80EC91}" destId="{B5196BD3-A560-4D4C-A0C9-124B5B2D1AE1}" srcOrd="1" destOrd="0" presId="urn:microsoft.com/office/officeart/2005/8/layout/orgChart1"/>
    <dgm:cxn modelId="{645DC5A7-6B5F-4F8A-946C-B2AE39035AF7}" type="presParOf" srcId="{551B9EC0-FFBA-4A4A-9B70-B372D3FF7EC9}" destId="{29715FB7-931B-44AE-BB05-7B9B98576764}" srcOrd="1" destOrd="0" presId="urn:microsoft.com/office/officeart/2005/8/layout/orgChart1"/>
    <dgm:cxn modelId="{391794DC-1140-492F-93CF-F5B18F2155BA}" type="presParOf" srcId="{29715FB7-931B-44AE-BB05-7B9B98576764}" destId="{15D42F33-4261-4F63-85BB-03E97BF834B4}" srcOrd="0" destOrd="0" presId="urn:microsoft.com/office/officeart/2005/8/layout/orgChart1"/>
    <dgm:cxn modelId="{B2864DB6-D641-4FE2-B9A4-05DB77C414FB}" type="presParOf" srcId="{29715FB7-931B-44AE-BB05-7B9B98576764}" destId="{62CDC08B-E32A-4B14-8956-E6E184AA1AA2}" srcOrd="1" destOrd="0" presId="urn:microsoft.com/office/officeart/2005/8/layout/orgChart1"/>
    <dgm:cxn modelId="{89AA2C28-9172-40F4-8F1E-5F2AE8AC143B}" type="presParOf" srcId="{62CDC08B-E32A-4B14-8956-E6E184AA1AA2}" destId="{E16DEDC2-9AA9-4A96-B40C-A296772D330F}" srcOrd="0" destOrd="0" presId="urn:microsoft.com/office/officeart/2005/8/layout/orgChart1"/>
    <dgm:cxn modelId="{0D295D39-1547-4640-ABD2-3AE30E401D43}" type="presParOf" srcId="{E16DEDC2-9AA9-4A96-B40C-A296772D330F}" destId="{F005C048-10EF-4E23-96B0-22AED128F4D5}" srcOrd="0" destOrd="0" presId="urn:microsoft.com/office/officeart/2005/8/layout/orgChart1"/>
    <dgm:cxn modelId="{5A9BF49E-494B-4E5B-863F-12DD21CF242E}" type="presParOf" srcId="{E16DEDC2-9AA9-4A96-B40C-A296772D330F}" destId="{A8271987-ED58-40E5-8778-FAEE65F6A212}" srcOrd="1" destOrd="0" presId="urn:microsoft.com/office/officeart/2005/8/layout/orgChart1"/>
    <dgm:cxn modelId="{28973CA3-65B2-42B3-887F-CDA85B803ABE}" type="presParOf" srcId="{62CDC08B-E32A-4B14-8956-E6E184AA1AA2}" destId="{D7497D12-51FB-4798-A0B6-C40B3B568B47}" srcOrd="1" destOrd="0" presId="urn:microsoft.com/office/officeart/2005/8/layout/orgChart1"/>
    <dgm:cxn modelId="{B1A48FF9-5B9E-4BC3-A30A-16BF2EE6054E}" type="presParOf" srcId="{62CDC08B-E32A-4B14-8956-E6E184AA1AA2}" destId="{CBD32143-2019-4968-8E66-DCBE42F58DEC}" srcOrd="2" destOrd="0" presId="urn:microsoft.com/office/officeart/2005/8/layout/orgChart1"/>
    <dgm:cxn modelId="{C0B4EECC-B51F-4D59-AEDE-12C2A25EB646}" type="presParOf" srcId="{551B9EC0-FFBA-4A4A-9B70-B372D3FF7EC9}" destId="{CCDF796D-C840-4025-9CAF-F2284A6B0F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Materiales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/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5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5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5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1" custScaleX="207818" custScaleY="180011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</dgm:ptLst>
  <dgm:cxnLst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895299C5-12CA-4730-967A-A242436AEDCA}" type="presOf" srcId="{77B59975-C538-4958-A9D1-431995C1059E}" destId="{0D7083E4-0649-409B-B0BB-5ABA3BF68ED6}" srcOrd="0" destOrd="0" presId="urn:microsoft.com/office/officeart/2005/8/layout/orgChart1"/>
    <dgm:cxn modelId="{21ACCCD4-DE5D-4001-A466-DCB03DEC3CF4}" srcId="{9DEA55C1-E59C-4B5B-90DC-1D0B54C2B20C}" destId="{885E9E1E-5F2B-4515-B3C1-AA3DCDF09F36}" srcOrd="4" destOrd="0" parTransId="{86802382-3BD6-4C54-8E26-5DEB8CB181EB}" sibTransId="{46DD0E8E-0770-4200-AE87-53126CBBF7A9}"/>
    <dgm:cxn modelId="{E5816765-FE01-41A6-8B75-D111F10C9E44}" type="presOf" srcId="{80C91609-4155-490D-A93A-2840363F77EF}" destId="{0E4A1FB2-B936-4A45-9B17-4DC72B6EC80F}" srcOrd="0" destOrd="0" presId="urn:microsoft.com/office/officeart/2005/8/layout/orgChart1"/>
    <dgm:cxn modelId="{A088CF79-74B0-477F-BE84-C19EB39AAE9F}" type="presOf" srcId="{ED044282-9709-409C-A329-2B868569F6BC}" destId="{26748039-6874-42B3-9C6B-2A687CAEDF97}" srcOrd="0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22B1332C-5D32-4921-8F86-2EC77282A8C6}" type="presOf" srcId="{80C91609-4155-490D-A93A-2840363F77EF}" destId="{70C7E907-B590-4FA8-BA47-0908BC71EE25}" srcOrd="1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FCD0A7F1-49E2-4027-B6ED-DA6416C07FCC}" type="presOf" srcId="{41568039-9809-4B2B-BA51-64E0E23C2BBE}" destId="{19FBE8A8-D4BA-45D1-97CD-FF1210CD856F}" srcOrd="0" destOrd="0" presId="urn:microsoft.com/office/officeart/2005/8/layout/orgChart1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10FEC9BC-6946-4724-9281-254F7D9072E1}" srcId="{9DEA55C1-E59C-4B5B-90DC-1D0B54C2B20C}" destId="{77B59975-C538-4958-A9D1-431995C1059E}" srcOrd="3" destOrd="0" parTransId="{8609BF2D-FCEF-4A59-8B73-4F750D47521F}" sibTransId="{631A1867-8D88-414C-B126-DB4F4B63D98B}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93D6CB41-7225-42CB-8C73-D1F2552A43BA}" type="presOf" srcId="{77B59975-C538-4958-A9D1-431995C1059E}" destId="{74F75CD8-33FD-441B-BF10-90152AB57F25}" srcOrd="1" destOrd="0" presId="urn:microsoft.com/office/officeart/2005/8/layout/orgChart1"/>
    <dgm:cxn modelId="{14B54825-37AF-43C7-ADC2-87F9818E240A}" type="presOf" srcId="{2A362D5D-A3DA-4F6C-8849-2A8C51EEB6D2}" destId="{12FB5CC2-3F72-4AC8-AF94-50272EAD0FAB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FBF9249D-1000-4011-91A1-525E529A291C}" srcId="{9DEA55C1-E59C-4B5B-90DC-1D0B54C2B20C}" destId="{F6894B4C-AC60-4B55-B3EB-1F97325BD7B3}" srcOrd="2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219A0E6-7255-4012-9E9F-561B573FE190}" type="presOf" srcId="{41568039-9809-4B2B-BA51-64E0E23C2BBE}" destId="{D87ADB57-9DB4-476E-8E99-32492AEF6743}" srcOrd="1" destOrd="0" presId="urn:microsoft.com/office/officeart/2005/8/layout/orgChart1"/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140062F4-306C-448F-BCB8-1BA7099530D6}" type="presOf" srcId="{8609BF2D-FCEF-4A59-8B73-4F750D47521F}" destId="{C519D666-D346-4257-9486-EDFDA4149250}" srcOrd="0" destOrd="0" presId="urn:microsoft.com/office/officeart/2005/8/layout/orgChart1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4419A46-B3A3-4055-8AA7-EAEE902017DA}" type="presParOf" srcId="{05E8A0F8-8F4A-4D16-B455-9B21EE5D83FA}" destId="{26748039-6874-42B3-9C6B-2A687CAEDF97}" srcOrd="0" destOrd="0" presId="urn:microsoft.com/office/officeart/2005/8/layout/orgChart1"/>
    <dgm:cxn modelId="{DCE22F0B-7F1B-415B-AFC6-F675C2F4C8A2}" type="presParOf" srcId="{05E8A0F8-8F4A-4D16-B455-9B21EE5D83FA}" destId="{1294F536-9FA0-46F5-98BA-18EE92504E46}" srcOrd="1" destOrd="0" presId="urn:microsoft.com/office/officeart/2005/8/layout/orgChart1"/>
    <dgm:cxn modelId="{D9CD4D0E-FBC2-4805-9EB0-1DC108F05B2B}" type="presParOf" srcId="{1294F536-9FA0-46F5-98BA-18EE92504E46}" destId="{914CB05A-8D64-4CEB-98C4-DA11CADF5EF5}" srcOrd="0" destOrd="0" presId="urn:microsoft.com/office/officeart/2005/8/layout/orgChart1"/>
    <dgm:cxn modelId="{0D6BFC83-D7E9-4E83-8960-14E95EB993A6}" type="presParOf" srcId="{914CB05A-8D64-4CEB-98C4-DA11CADF5EF5}" destId="{19FBE8A8-D4BA-45D1-97CD-FF1210CD856F}" srcOrd="0" destOrd="0" presId="urn:microsoft.com/office/officeart/2005/8/layout/orgChart1"/>
    <dgm:cxn modelId="{77A0D6A6-5500-48A5-ACA8-1FCFE3E026B9}" type="presParOf" srcId="{914CB05A-8D64-4CEB-98C4-DA11CADF5EF5}" destId="{D87ADB57-9DB4-476E-8E99-32492AEF6743}" srcOrd="1" destOrd="0" presId="urn:microsoft.com/office/officeart/2005/8/layout/orgChart1"/>
    <dgm:cxn modelId="{CBBD2DF1-B7B0-4EBE-A581-7C9BB3BA6EE0}" type="presParOf" srcId="{1294F536-9FA0-46F5-98BA-18EE92504E46}" destId="{DBDE0C42-B65A-4FF4-A1B6-4A7374870D94}" srcOrd="1" destOrd="0" presId="urn:microsoft.com/office/officeart/2005/8/layout/orgChart1"/>
    <dgm:cxn modelId="{387D2809-5E75-4D5A-B3D9-6C86A12CE8E8}" type="presParOf" srcId="{1294F536-9FA0-46F5-98BA-18EE92504E46}" destId="{05F5590B-53D8-4D19-A747-694F7E5C5F12}" srcOrd="2" destOrd="0" presId="urn:microsoft.com/office/officeart/2005/8/layout/orgChart1"/>
    <dgm:cxn modelId="{C0F0DF26-8D4F-4523-A5D5-020B53DE2965}" type="presParOf" srcId="{05E8A0F8-8F4A-4D16-B455-9B21EE5D83FA}" destId="{12FB5CC2-3F72-4AC8-AF94-50272EAD0FAB}" srcOrd="2" destOrd="0" presId="urn:microsoft.com/office/officeart/2005/8/layout/orgChart1"/>
    <dgm:cxn modelId="{8F8DE672-F917-4EEE-A941-77E3D8191F2A}" type="presParOf" srcId="{05E8A0F8-8F4A-4D16-B455-9B21EE5D83FA}" destId="{B570DFF2-79FF-4DD0-A8FE-728069315CDB}" srcOrd="3" destOrd="0" presId="urn:microsoft.com/office/officeart/2005/8/layout/orgChart1"/>
    <dgm:cxn modelId="{4AE284D1-7109-48A8-B626-140BADE80CAD}" type="presParOf" srcId="{B570DFF2-79FF-4DD0-A8FE-728069315CDB}" destId="{AC57EB8E-F8F8-49E5-AB3B-101A503E7149}" srcOrd="0" destOrd="0" presId="urn:microsoft.com/office/officeart/2005/8/layout/orgChart1"/>
    <dgm:cxn modelId="{B23BEC66-30A4-4D58-9200-9599E9BB52F3}" type="presParOf" srcId="{AC57EB8E-F8F8-49E5-AB3B-101A503E7149}" destId="{0E4A1FB2-B936-4A45-9B17-4DC72B6EC80F}" srcOrd="0" destOrd="0" presId="urn:microsoft.com/office/officeart/2005/8/layout/orgChart1"/>
    <dgm:cxn modelId="{01F4EB08-9A72-4950-AB45-E07D14E76919}" type="presParOf" srcId="{AC57EB8E-F8F8-49E5-AB3B-101A503E7149}" destId="{70C7E907-B590-4FA8-BA47-0908BC71EE25}" srcOrd="1" destOrd="0" presId="urn:microsoft.com/office/officeart/2005/8/layout/orgChart1"/>
    <dgm:cxn modelId="{41FFCCE6-E871-4710-8D3A-7F2DD0D7ED2F}" type="presParOf" srcId="{B570DFF2-79FF-4DD0-A8FE-728069315CDB}" destId="{0DCE5A2E-AABD-41D8-AB45-73FC6E777742}" srcOrd="1" destOrd="0" presId="urn:microsoft.com/office/officeart/2005/8/layout/orgChart1"/>
    <dgm:cxn modelId="{6A48FF26-F552-4130-BAA6-A6FCAA42E381}" type="presParOf" srcId="{B570DFF2-79FF-4DD0-A8FE-728069315CDB}" destId="{4F6E22EF-9940-4E6D-8F89-9A1FB953EB04}" srcOrd="2" destOrd="0" presId="urn:microsoft.com/office/officeart/2005/8/layout/orgChart1"/>
    <dgm:cxn modelId="{FF198B6D-48A1-49CB-9261-3BFC3D241D09}" type="presParOf" srcId="{05E8A0F8-8F4A-4D16-B455-9B21EE5D83FA}" destId="{A633F054-74A2-4AEE-A747-3F652876DFB3}" srcOrd="4" destOrd="0" presId="urn:microsoft.com/office/officeart/2005/8/layout/orgChart1"/>
    <dgm:cxn modelId="{2FF852FC-646E-4F92-B7E2-04C9EB6495F8}" type="presParOf" srcId="{05E8A0F8-8F4A-4D16-B455-9B21EE5D83FA}" destId="{551B9EC0-FFBA-4A4A-9B70-B372D3FF7EC9}" srcOrd="5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6" destOrd="0" presId="urn:microsoft.com/office/officeart/2005/8/layout/orgChart1"/>
    <dgm:cxn modelId="{576DA5DF-BE97-4D6F-BE8F-47E3EB013F41}" type="presParOf" srcId="{05E8A0F8-8F4A-4D16-B455-9B21EE5D83FA}" destId="{09C1A4EE-1A65-45FA-AB19-7045B6ED5B12}" srcOrd="7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  <dgm:cxn modelId="{FDED3AE6-7B41-440E-8CF5-4B583EF2FEE1}" type="presParOf" srcId="{E6CFA08A-7145-470C-A659-6A725D85622B}" destId="{C519D666-D346-4257-9486-EDFDA4149250}" srcOrd="0" destOrd="0" presId="urn:microsoft.com/office/officeart/2005/8/layout/orgChart1"/>
    <dgm:cxn modelId="{B1B84C3A-F080-4D18-B4AA-085E96E0C9E8}" type="presParOf" srcId="{E6CFA08A-7145-470C-A659-6A725D85622B}" destId="{BA688F78-82CD-49AF-95F1-975AE2755D2F}" srcOrd="1" destOrd="0" presId="urn:microsoft.com/office/officeart/2005/8/layout/orgChart1"/>
    <dgm:cxn modelId="{FC2D30E5-BD9B-467A-9281-388B91B566D7}" type="presParOf" srcId="{BA688F78-82CD-49AF-95F1-975AE2755D2F}" destId="{9D8AC6D8-2004-41F9-969C-ECBA0486332E}" srcOrd="0" destOrd="0" presId="urn:microsoft.com/office/officeart/2005/8/layout/orgChart1"/>
    <dgm:cxn modelId="{39D9D79D-A7C1-41D1-AAAF-55B0A5335E36}" type="presParOf" srcId="{9D8AC6D8-2004-41F9-969C-ECBA0486332E}" destId="{0D7083E4-0649-409B-B0BB-5ABA3BF68ED6}" srcOrd="0" destOrd="0" presId="urn:microsoft.com/office/officeart/2005/8/layout/orgChart1"/>
    <dgm:cxn modelId="{EF930432-82D9-4644-9A9C-1712013DFA1A}" type="presParOf" srcId="{9D8AC6D8-2004-41F9-969C-ECBA0486332E}" destId="{74F75CD8-33FD-441B-BF10-90152AB57F25}" srcOrd="1" destOrd="0" presId="urn:microsoft.com/office/officeart/2005/8/layout/orgChart1"/>
    <dgm:cxn modelId="{508C5359-670B-4DB5-8CFF-5F452770B482}" type="presParOf" srcId="{BA688F78-82CD-49AF-95F1-975AE2755D2F}" destId="{3468F688-2861-43AA-AA2A-39B8DDDCE2A9}" srcOrd="1" destOrd="0" presId="urn:microsoft.com/office/officeart/2005/8/layout/orgChart1"/>
    <dgm:cxn modelId="{9425E1C4-1665-4C33-BC84-343DFC0A2E70}" type="presParOf" srcId="{BA688F78-82CD-49AF-95F1-975AE2755D2F}" destId="{C629EA7A-1ADE-4710-87AC-39B4D681EC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latin typeface="Calibri" panose="020F0502020204030204" pitchFamily="34" charset="0"/>
            </a:rPr>
            <a:t>Auxilio </a:t>
          </a:r>
          <a:r>
            <a:rPr lang="es-MX" altLang="es-MX" sz="1200" dirty="0" smtClean="0">
              <a:latin typeface="Calibri" panose="020F0502020204030204" pitchFamily="34" charset="0"/>
            </a:rPr>
            <a:t>Vial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1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130192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130192" custLinFactNeighborX="-1394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6902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 smtClean="0"/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latin typeface="Calibri" panose="020F0502020204030204" pitchFamily="34" charset="0"/>
            </a:rPr>
            <a:t>Intendencia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Vigilante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/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/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/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/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Chofer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/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94775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Patrimonio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Almacén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Administrativo(a)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03FEF4F-F776-4F38-9783-19A0D21C8AA8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CC987C4-2A5A-4428-BD55-8A160606D7FB}" type="parTrans" cxnId="{0381A048-FD09-4A83-A0DA-C54E88047683}">
      <dgm:prSet/>
      <dgm:spPr/>
      <dgm:t>
        <a:bodyPr/>
        <a:lstStyle/>
        <a:p>
          <a:endParaRPr lang="es-ES" sz="1200"/>
        </a:p>
      </dgm:t>
    </dgm:pt>
    <dgm:pt modelId="{CD5794E7-027A-46FA-B450-D00B66227FDE}" type="sibTrans" cxnId="{0381A048-FD09-4A83-A0DA-C54E8804768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52762" custLinFactNeighborY="-2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3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3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3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3" custScaleX="189604" custScaleY="254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097CA852-3A0B-4914-9CF9-F0F3CBF10A41}" type="pres">
      <dgm:prSet presAssocID="{FCC987C4-2A5A-4428-BD55-8A160606D7F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46BBCE9-9501-4C7E-8A6C-D5C5AD37128E}" type="pres">
      <dgm:prSet presAssocID="{103FEF4F-F776-4F38-9783-19A0D21C8AA8}" presName="hierRoot2" presStyleCnt="0">
        <dgm:presLayoutVars>
          <dgm:hierBranch val="init"/>
        </dgm:presLayoutVars>
      </dgm:prSet>
      <dgm:spPr/>
    </dgm:pt>
    <dgm:pt modelId="{BCC4BB4A-003C-4F0A-85C1-8D6D8B75A1EE}" type="pres">
      <dgm:prSet presAssocID="{103FEF4F-F776-4F38-9783-19A0D21C8AA8}" presName="rootComposite" presStyleCnt="0"/>
      <dgm:spPr/>
    </dgm:pt>
    <dgm:pt modelId="{9DFA1436-C00E-43C6-B722-873D6181B54C}" type="pres">
      <dgm:prSet presAssocID="{103FEF4F-F776-4F38-9783-19A0D21C8AA8}" presName="rootText" presStyleLbl="node2" presStyleIdx="2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52D371-F683-4242-96B8-A7E53C5546AC}" type="pres">
      <dgm:prSet presAssocID="{103FEF4F-F776-4F38-9783-19A0D21C8AA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19FFD93-996A-48E7-91D3-EA70F8F2B22B}" type="pres">
      <dgm:prSet presAssocID="{103FEF4F-F776-4F38-9783-19A0D21C8AA8}" presName="hierChild4" presStyleCnt="0"/>
      <dgm:spPr/>
    </dgm:pt>
    <dgm:pt modelId="{614D7AF1-B7FF-4465-B359-54A05526F267}" type="pres">
      <dgm:prSet presAssocID="{103FEF4F-F776-4F38-9783-19A0D21C8AA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0381A048-FD09-4A83-A0DA-C54E88047683}" srcId="{9DEA55C1-E59C-4B5B-90DC-1D0B54C2B20C}" destId="{103FEF4F-F776-4F38-9783-19A0D21C8AA8}" srcOrd="2" destOrd="0" parTransId="{FCC987C4-2A5A-4428-BD55-8A160606D7FB}" sibTransId="{CD5794E7-027A-46FA-B450-D00B66227FD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05CD1E2C-D30C-41E6-BD7C-E6EB68A1E2A8}" type="presOf" srcId="{103FEF4F-F776-4F38-9783-19A0D21C8AA8}" destId="{9DFA1436-C00E-43C6-B722-873D6181B54C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28021A39-186B-40AE-8A3D-7E5D62572B74}" type="presOf" srcId="{FCC987C4-2A5A-4428-BD55-8A160606D7FB}" destId="{097CA852-3A0B-4914-9CF9-F0F3CBF10A41}" srcOrd="0" destOrd="0" presId="urn:microsoft.com/office/officeart/2005/8/layout/orgChart1"/>
    <dgm:cxn modelId="{49391939-D275-44EB-B803-DA4B0BF50B68}" type="presOf" srcId="{103FEF4F-F776-4F38-9783-19A0D21C8AA8}" destId="{0552D371-F683-4242-96B8-A7E53C5546A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916A0581-7261-4F25-9A52-DF8431DC897A}" type="presParOf" srcId="{05E8A0F8-8F4A-4D16-B455-9B21EE5D83FA}" destId="{097CA852-3A0B-4914-9CF9-F0F3CBF10A41}" srcOrd="4" destOrd="0" presId="urn:microsoft.com/office/officeart/2005/8/layout/orgChart1"/>
    <dgm:cxn modelId="{5FF378E6-43DF-4715-933C-02BD781D0052}" type="presParOf" srcId="{05E8A0F8-8F4A-4D16-B455-9B21EE5D83FA}" destId="{146BBCE9-9501-4C7E-8A6C-D5C5AD37128E}" srcOrd="5" destOrd="0" presId="urn:microsoft.com/office/officeart/2005/8/layout/orgChart1"/>
    <dgm:cxn modelId="{24FBBAB0-B0D5-4965-8A3F-5403F2F18479}" type="presParOf" srcId="{146BBCE9-9501-4C7E-8A6C-D5C5AD37128E}" destId="{BCC4BB4A-003C-4F0A-85C1-8D6D8B75A1EE}" srcOrd="0" destOrd="0" presId="urn:microsoft.com/office/officeart/2005/8/layout/orgChart1"/>
    <dgm:cxn modelId="{EDFD6AC4-C443-41F0-964B-AF091E3ADBCD}" type="presParOf" srcId="{BCC4BB4A-003C-4F0A-85C1-8D6D8B75A1EE}" destId="{9DFA1436-C00E-43C6-B722-873D6181B54C}" srcOrd="0" destOrd="0" presId="urn:microsoft.com/office/officeart/2005/8/layout/orgChart1"/>
    <dgm:cxn modelId="{00504326-533E-4398-844D-BFE4A247A1E4}" type="presParOf" srcId="{BCC4BB4A-003C-4F0A-85C1-8D6D8B75A1EE}" destId="{0552D371-F683-4242-96B8-A7E53C5546AC}" srcOrd="1" destOrd="0" presId="urn:microsoft.com/office/officeart/2005/8/layout/orgChart1"/>
    <dgm:cxn modelId="{B8E35AF1-AA23-43C8-908F-88A4614103DF}" type="presParOf" srcId="{146BBCE9-9501-4C7E-8A6C-D5C5AD37128E}" destId="{B19FFD93-996A-48E7-91D3-EA70F8F2B22B}" srcOrd="1" destOrd="0" presId="urn:microsoft.com/office/officeart/2005/8/layout/orgChart1"/>
    <dgm:cxn modelId="{0C03E6CF-AEA1-4DBD-8B83-C97DE5F05770}" type="presParOf" srcId="{146BBCE9-9501-4C7E-8A6C-D5C5AD37128E}" destId="{614D7AF1-B7FF-4465-B359-54A05526F267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4E2EB69-B0A2-4C13-9C32-70CD10E473F9}">
      <dgm:prSet custT="1"/>
      <dgm:spPr/>
      <dgm:t>
        <a:bodyPr/>
        <a:lstStyle/>
        <a:p>
          <a:r>
            <a:rPr lang="es-MX" altLang="es-MX" sz="1200" dirty="0" smtClean="0"/>
            <a:t>Supervisor(a)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554C9532-A9BA-4F5C-B8D1-36B021981635}" type="parTrans" cxnId="{BBF19AA3-7A8F-46AB-BB77-8D2B2178EDC9}">
      <dgm:prSet/>
      <dgm:spPr/>
      <dgm:t>
        <a:bodyPr/>
        <a:lstStyle/>
        <a:p>
          <a:endParaRPr lang="es-ES" sz="1200"/>
        </a:p>
      </dgm:t>
    </dgm:pt>
    <dgm:pt modelId="{1A7F9CAC-BA27-45C1-A0BF-BD4A522F49E4}" type="sibTrans" cxnId="{BBF19AA3-7A8F-46AB-BB77-8D2B2178EDC9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7A118263-0818-4106-9C7E-A44326485744}" type="pres">
      <dgm:prSet presAssocID="{554C9532-A9BA-4F5C-B8D1-36B02198163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776BC86-504A-4D30-A0E5-B1F584CA3A3C}" type="pres">
      <dgm:prSet presAssocID="{94E2EB69-B0A2-4C13-9C32-70CD10E473F9}" presName="hierRoot2" presStyleCnt="0">
        <dgm:presLayoutVars>
          <dgm:hierBranch/>
        </dgm:presLayoutVars>
      </dgm:prSet>
      <dgm:spPr/>
    </dgm:pt>
    <dgm:pt modelId="{6C4DBC8E-096E-4952-8C6C-7BDE90FBD541}" type="pres">
      <dgm:prSet presAssocID="{94E2EB69-B0A2-4C13-9C32-70CD10E473F9}" presName="rootComposite" presStyleCnt="0"/>
      <dgm:spPr/>
    </dgm:pt>
    <dgm:pt modelId="{3BF69D2C-D49F-4970-934C-D5876765EB9F}" type="pres">
      <dgm:prSet presAssocID="{94E2EB69-B0A2-4C13-9C32-70CD10E473F9}" presName="rootText" presStyleLbl="node2" presStyleIdx="0" presStyleCnt="2" custScaleX="68143" custScaleY="74318" custLinFactNeighborX="-8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32BE4-89D2-484D-9997-83D677FA345E}" type="pres">
      <dgm:prSet presAssocID="{94E2EB69-B0A2-4C13-9C32-70CD10E473F9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F10EB9-CC96-44AE-BC10-09FE00C54A88}" type="pres">
      <dgm:prSet presAssocID="{94E2EB69-B0A2-4C13-9C32-70CD10E473F9}" presName="hierChild4" presStyleCnt="0"/>
      <dgm:spPr/>
    </dgm:pt>
    <dgm:pt modelId="{5999530E-2829-4E3B-807F-5FBD726F800B}" type="pres">
      <dgm:prSet presAssocID="{94E2EB69-B0A2-4C13-9C32-70CD10E473F9}" presName="hierChild5" presStyleCnt="0"/>
      <dgm:spPr/>
    </dgm:pt>
    <dgm:pt modelId="{804819AC-19E4-4834-8164-29C348A4CE8C}" type="pres">
      <dgm:prSet presAssocID="{4F7F85FA-21E1-40E7-B95E-3BF24FDE0D3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1" presStyleCnt="2" custScaleX="68143" custScaleY="74318" custLinFactNeighborX="6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F0892F2-F9C7-433E-9DF9-54D8A9FECA3D}" type="presOf" srcId="{554C9532-A9BA-4F5C-B8D1-36B021981635}" destId="{7A118263-0818-4106-9C7E-A44326485744}" srcOrd="0" destOrd="0" presId="urn:microsoft.com/office/officeart/2005/8/layout/orgChart1"/>
    <dgm:cxn modelId="{BBF19AA3-7A8F-46AB-BB77-8D2B2178EDC9}" srcId="{7D7C4CF2-6C17-42C5-A377-1F7FB5418524}" destId="{94E2EB69-B0A2-4C13-9C32-70CD10E473F9}" srcOrd="0" destOrd="0" parTransId="{554C9532-A9BA-4F5C-B8D1-36B021981635}" sibTransId="{1A7F9CAC-BA27-45C1-A0BF-BD4A522F49E4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1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3EC88A33-5A57-4C4F-8B64-4E8C70468821}" type="presOf" srcId="{94E2EB69-B0A2-4C13-9C32-70CD10E473F9}" destId="{3BF69D2C-D49F-4970-934C-D5876765EB9F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5ED60577-6868-4157-88B7-55C65CAE67C4}" type="presOf" srcId="{94E2EB69-B0A2-4C13-9C32-70CD10E473F9}" destId="{47432BE4-89D2-484D-9997-83D677FA345E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A9FB466A-8491-416F-A5AA-9D51D8DEE0F4}" type="presParOf" srcId="{0CD7EF59-8259-4516-A851-4CA5BECD5AAC}" destId="{7A118263-0818-4106-9C7E-A44326485744}" srcOrd="0" destOrd="0" presId="urn:microsoft.com/office/officeart/2005/8/layout/orgChart1"/>
    <dgm:cxn modelId="{586897E3-F881-4955-AC8F-C6E747EAB0F2}" type="presParOf" srcId="{0CD7EF59-8259-4516-A851-4CA5BECD5AAC}" destId="{C776BC86-504A-4D30-A0E5-B1F584CA3A3C}" srcOrd="1" destOrd="0" presId="urn:microsoft.com/office/officeart/2005/8/layout/orgChart1"/>
    <dgm:cxn modelId="{7211EB50-CFF5-4015-9B8D-2E9C724C9F83}" type="presParOf" srcId="{C776BC86-504A-4D30-A0E5-B1F584CA3A3C}" destId="{6C4DBC8E-096E-4952-8C6C-7BDE90FBD541}" srcOrd="0" destOrd="0" presId="urn:microsoft.com/office/officeart/2005/8/layout/orgChart1"/>
    <dgm:cxn modelId="{C19C8C1B-5D36-4AEB-AC68-953C1D50DA41}" type="presParOf" srcId="{6C4DBC8E-096E-4952-8C6C-7BDE90FBD541}" destId="{3BF69D2C-D49F-4970-934C-D5876765EB9F}" srcOrd="0" destOrd="0" presId="urn:microsoft.com/office/officeart/2005/8/layout/orgChart1"/>
    <dgm:cxn modelId="{D0D50C8D-9A8B-4077-B4B6-5C5922ED28CA}" type="presParOf" srcId="{6C4DBC8E-096E-4952-8C6C-7BDE90FBD541}" destId="{47432BE4-89D2-484D-9997-83D677FA345E}" srcOrd="1" destOrd="0" presId="urn:microsoft.com/office/officeart/2005/8/layout/orgChart1"/>
    <dgm:cxn modelId="{113F328B-FA7A-439C-9509-797F8A7EBDF9}" type="presParOf" srcId="{C776BC86-504A-4D30-A0E5-B1F584CA3A3C}" destId="{AAF10EB9-CC96-44AE-BC10-09FE00C54A88}" srcOrd="1" destOrd="0" presId="urn:microsoft.com/office/officeart/2005/8/layout/orgChart1"/>
    <dgm:cxn modelId="{2FA5789B-5145-43B6-97D0-692618DCEB57}" type="presParOf" srcId="{C776BC86-504A-4D30-A0E5-B1F584CA3A3C}" destId="{5999530E-2829-4E3B-807F-5FBD726F800B}" srcOrd="2" destOrd="0" presId="urn:microsoft.com/office/officeart/2005/8/layout/orgChart1"/>
    <dgm:cxn modelId="{5D3136D8-D6A4-4DA2-AA6C-3BDE3E3BF577}" type="presParOf" srcId="{0CD7EF59-8259-4516-A851-4CA5BECD5AAC}" destId="{804819AC-19E4-4834-8164-29C348A4CE8C}" srcOrd="2" destOrd="0" presId="urn:microsoft.com/office/officeart/2005/8/layout/orgChart1"/>
    <dgm:cxn modelId="{C13324E1-1B6E-44CC-9671-5043E8164491}" type="presParOf" srcId="{0CD7EF59-8259-4516-A851-4CA5BECD5AAC}" destId="{8945349E-1726-4E26-8CD7-6CFF73342BFC}" srcOrd="3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2do(a</a:t>
          </a:r>
          <a:r>
            <a:rPr lang="es-MX" altLang="es-MX" sz="1200" dirty="0" smtClean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</a:t>
          </a:r>
          <a:r>
            <a:rPr lang="es-MX" altLang="es-MX" sz="1200" dirty="0" smtClean="0"/>
            <a:t>3ro(a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 </a:t>
          </a:r>
          <a:r>
            <a:rPr lang="es-MX" altLang="es-MX" sz="1200" dirty="0" smtClean="0"/>
            <a:t>1ero(a</a:t>
          </a:r>
          <a:r>
            <a:rPr lang="es-MX" altLang="es-MX" sz="1200" dirty="0" smtClean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2do(a</a:t>
          </a:r>
          <a:r>
            <a:rPr lang="es-MX" sz="1200" dirty="0" smtClean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3ro(a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 3ro(a)</a:t>
          </a:r>
        </a:p>
        <a:p>
          <a:r>
            <a:rPr lang="es-MX" altLang="es-MX" sz="1200" dirty="0" smtClean="0"/>
            <a:t>Policía </a:t>
          </a:r>
          <a:r>
            <a:rPr lang="es-MX" altLang="es-MX" sz="1200" dirty="0" smtClean="0"/>
            <a:t>2do(a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0491" custScaleY="760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3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3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X="155142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3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3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3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3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  <a:endParaRPr lang="es-MX" alt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86797" custScaleY="261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7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7595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4176108" y="1131421"/>
          <a:ext cx="260151" cy="654641"/>
        </a:xfrm>
        <a:custGeom>
          <a:avLst/>
          <a:gdLst/>
          <a:ahLst/>
          <a:cxnLst/>
          <a:rect l="0" t="0" r="0" b="0"/>
          <a:pathLst>
            <a:path>
              <a:moveTo>
                <a:pt x="260151" y="0"/>
              </a:moveTo>
              <a:lnTo>
                <a:pt x="260151" y="654641"/>
              </a:lnTo>
              <a:lnTo>
                <a:pt x="0" y="654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2BDE-9AA4-4508-BBF9-E9085DB2FC63}">
      <dsp:nvSpPr>
        <dsp:cNvPr id="0" name=""/>
        <dsp:cNvSpPr/>
      </dsp:nvSpPr>
      <dsp:spPr>
        <a:xfrm>
          <a:off x="6735216" y="3439694"/>
          <a:ext cx="220776" cy="232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843"/>
              </a:lnTo>
              <a:lnTo>
                <a:pt x="220776" y="2320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D5590-EAE6-4266-9D41-97755D4FA2B7}">
      <dsp:nvSpPr>
        <dsp:cNvPr id="0" name=""/>
        <dsp:cNvSpPr/>
      </dsp:nvSpPr>
      <dsp:spPr>
        <a:xfrm>
          <a:off x="6735216" y="3439694"/>
          <a:ext cx="220776" cy="146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152"/>
              </a:lnTo>
              <a:lnTo>
                <a:pt x="220776" y="14621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5872-5A4D-46FB-B884-8CF16DD195D7}">
      <dsp:nvSpPr>
        <dsp:cNvPr id="0" name=""/>
        <dsp:cNvSpPr/>
      </dsp:nvSpPr>
      <dsp:spPr>
        <a:xfrm>
          <a:off x="6735216" y="3439694"/>
          <a:ext cx="220776" cy="60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418"/>
              </a:lnTo>
              <a:lnTo>
                <a:pt x="220776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436260" y="1131421"/>
          <a:ext cx="3140243" cy="1417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118"/>
              </a:lnTo>
              <a:lnTo>
                <a:pt x="3140243" y="1272118"/>
              </a:lnTo>
              <a:lnTo>
                <a:pt x="3140243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4438206" y="3454349"/>
          <a:ext cx="152371" cy="1595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96"/>
              </a:lnTo>
              <a:lnTo>
                <a:pt x="152371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4300827" y="3454349"/>
          <a:ext cx="137378" cy="1595296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1595296"/>
              </a:lnTo>
              <a:lnTo>
                <a:pt x="0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4438206" y="3454349"/>
          <a:ext cx="152371" cy="63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982"/>
              </a:lnTo>
              <a:lnTo>
                <a:pt x="152371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4300827" y="3454349"/>
          <a:ext cx="137378" cy="634982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634982"/>
              </a:lnTo>
              <a:lnTo>
                <a:pt x="0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4390540" y="1131421"/>
          <a:ext cx="91440" cy="1431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6773"/>
              </a:lnTo>
              <a:lnTo>
                <a:pt x="47666" y="1286773"/>
              </a:lnTo>
              <a:lnTo>
                <a:pt x="47666" y="143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949536" y="3439694"/>
          <a:ext cx="202512" cy="2323411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2323411"/>
              </a:lnTo>
              <a:lnTo>
                <a:pt x="0" y="2323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951662" y="3439694"/>
          <a:ext cx="200386" cy="1461310"/>
        </a:xfrm>
        <a:custGeom>
          <a:avLst/>
          <a:gdLst/>
          <a:ahLst/>
          <a:cxnLst/>
          <a:rect l="0" t="0" r="0" b="0"/>
          <a:pathLst>
            <a:path>
              <a:moveTo>
                <a:pt x="200386" y="0"/>
              </a:moveTo>
              <a:lnTo>
                <a:pt x="200386" y="1461310"/>
              </a:lnTo>
              <a:lnTo>
                <a:pt x="0" y="1461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01DB9-EF6E-463F-BFDB-404C62F22409}">
      <dsp:nvSpPr>
        <dsp:cNvPr id="0" name=""/>
        <dsp:cNvSpPr/>
      </dsp:nvSpPr>
      <dsp:spPr>
        <a:xfrm>
          <a:off x="1949536" y="3439694"/>
          <a:ext cx="202512" cy="609418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609418"/>
              </a:lnTo>
              <a:lnTo>
                <a:pt x="0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1310760" y="1131421"/>
          <a:ext cx="3125499" cy="1417077"/>
        </a:xfrm>
        <a:custGeom>
          <a:avLst/>
          <a:gdLst/>
          <a:ahLst/>
          <a:cxnLst/>
          <a:rect l="0" t="0" r="0" b="0"/>
          <a:pathLst>
            <a:path>
              <a:moveTo>
                <a:pt x="3125499" y="0"/>
              </a:moveTo>
              <a:lnTo>
                <a:pt x="3125499" y="1272118"/>
              </a:lnTo>
              <a:lnTo>
                <a:pt x="0" y="1272118"/>
              </a:lnTo>
              <a:lnTo>
                <a:pt x="0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71142" y="169540"/>
          <a:ext cx="1930236" cy="96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471142" y="169540"/>
        <a:ext cx="1930236" cy="961880"/>
      </dsp:txXfrm>
    </dsp:sp>
    <dsp:sp modelId="{A122AB98-6AEB-4224-8BB5-6741593B0990}">
      <dsp:nvSpPr>
        <dsp:cNvPr id="0" name=""/>
        <dsp:cNvSpPr/>
      </dsp:nvSpPr>
      <dsp:spPr>
        <a:xfrm>
          <a:off x="259150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sp:txBody>
      <dsp:txXfrm>
        <a:off x="259150" y="2548498"/>
        <a:ext cx="2103219" cy="891196"/>
      </dsp:txXfrm>
    </dsp:sp>
    <dsp:sp modelId="{18CCFC5F-1952-49F9-917F-4185AFDE627F}">
      <dsp:nvSpPr>
        <dsp:cNvPr id="0" name=""/>
        <dsp:cNvSpPr/>
      </dsp:nvSpPr>
      <dsp:spPr>
        <a:xfrm>
          <a:off x="149541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Civil</a:t>
          </a:r>
        </a:p>
      </dsp:txBody>
      <dsp:txXfrm>
        <a:off x="149541" y="3683396"/>
        <a:ext cx="1799994" cy="731431"/>
      </dsp:txXfrm>
    </dsp:sp>
    <dsp:sp modelId="{ED594E61-EBC6-4320-BEE6-95D01A1336D6}">
      <dsp:nvSpPr>
        <dsp:cNvPr id="0" name=""/>
        <dsp:cNvSpPr/>
      </dsp:nvSpPr>
      <dsp:spPr>
        <a:xfrm>
          <a:off x="151667" y="4535288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Ciudadana y Prevención del Delito</a:t>
          </a:r>
        </a:p>
      </dsp:txBody>
      <dsp:txXfrm>
        <a:off x="151667" y="4535288"/>
        <a:ext cx="1799994" cy="731431"/>
      </dsp:txXfrm>
    </dsp:sp>
    <dsp:sp modelId="{878B42BA-AFF8-4AB3-A6DC-60DD8AF664C1}">
      <dsp:nvSpPr>
        <dsp:cNvPr id="0" name=""/>
        <dsp:cNvSpPr/>
      </dsp:nvSpPr>
      <dsp:spPr>
        <a:xfrm>
          <a:off x="149541" y="5397389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Justicia Cívica y Consejos Ciudadanos de Seguridad</a:t>
          </a:r>
          <a:endParaRPr lang="es-ES" sz="1200" kern="1200" dirty="0"/>
        </a:p>
      </dsp:txBody>
      <dsp:txXfrm>
        <a:off x="149541" y="5397389"/>
        <a:ext cx="1799994" cy="731431"/>
      </dsp:txXfrm>
    </dsp:sp>
    <dsp:sp modelId="{02970307-ED4C-4FD1-92D4-6FC0314DB761}">
      <dsp:nvSpPr>
        <dsp:cNvPr id="0" name=""/>
        <dsp:cNvSpPr/>
      </dsp:nvSpPr>
      <dsp:spPr>
        <a:xfrm>
          <a:off x="3386596" y="2563152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 smtClean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3386596" y="2563152"/>
        <a:ext cx="2103219" cy="891196"/>
      </dsp:txXfrm>
    </dsp:sp>
    <dsp:sp modelId="{C736AF06-FA4A-4F89-B3A4-37629B2C8899}">
      <dsp:nvSpPr>
        <dsp:cNvPr id="0" name=""/>
        <dsp:cNvSpPr/>
      </dsp:nvSpPr>
      <dsp:spPr>
        <a:xfrm>
          <a:off x="2690383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Proximidad</a:t>
          </a:r>
        </a:p>
      </dsp:txBody>
      <dsp:txXfrm>
        <a:off x="2690383" y="3683396"/>
        <a:ext cx="1610444" cy="811869"/>
      </dsp:txXfrm>
    </dsp:sp>
    <dsp:sp modelId="{7DF44DFC-6947-4CE3-8A00-B4846D6C2ABB}">
      <dsp:nvSpPr>
        <dsp:cNvPr id="0" name=""/>
        <dsp:cNvSpPr/>
      </dsp:nvSpPr>
      <dsp:spPr>
        <a:xfrm>
          <a:off x="4590578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Investigación</a:t>
          </a:r>
        </a:p>
      </dsp:txBody>
      <dsp:txXfrm>
        <a:off x="4590578" y="3683396"/>
        <a:ext cx="1610444" cy="811869"/>
      </dsp:txXfrm>
    </dsp:sp>
    <dsp:sp modelId="{DF29C9F6-00B2-4D17-B4EC-FA95AC3146EE}">
      <dsp:nvSpPr>
        <dsp:cNvPr id="0" name=""/>
        <dsp:cNvSpPr/>
      </dsp:nvSpPr>
      <dsp:spPr>
        <a:xfrm>
          <a:off x="2690383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Reacción</a:t>
          </a:r>
          <a:endParaRPr lang="es-ES" sz="1200" kern="1200" dirty="0"/>
        </a:p>
      </dsp:txBody>
      <dsp:txXfrm>
        <a:off x="2690383" y="4643710"/>
        <a:ext cx="1610444" cy="811869"/>
      </dsp:txXfrm>
    </dsp:sp>
    <dsp:sp modelId="{BC750F03-B38A-446B-962C-D228EE0A5BAB}">
      <dsp:nvSpPr>
        <dsp:cNvPr id="0" name=""/>
        <dsp:cNvSpPr/>
      </dsp:nvSpPr>
      <dsp:spPr>
        <a:xfrm>
          <a:off x="4590578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br>
            <a:rPr lang="es-ES" sz="1200" kern="1200" dirty="0" smtClean="0"/>
          </a:br>
          <a:r>
            <a:rPr lang="es-ES" sz="1200" kern="1200" dirty="0" smtClean="0"/>
            <a:t>Vialidad y Tránsito de Monterrey</a:t>
          </a:r>
        </a:p>
      </dsp:txBody>
      <dsp:txXfrm>
        <a:off x="4590578" y="4643710"/>
        <a:ext cx="1610444" cy="811869"/>
      </dsp:txXfrm>
    </dsp:sp>
    <dsp:sp modelId="{C9E22439-2D55-4D43-833A-188C9330BEB1}">
      <dsp:nvSpPr>
        <dsp:cNvPr id="0" name=""/>
        <dsp:cNvSpPr/>
      </dsp:nvSpPr>
      <dsp:spPr>
        <a:xfrm>
          <a:off x="6524894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524894" y="2548498"/>
        <a:ext cx="2103219" cy="891196"/>
      </dsp:txXfrm>
    </dsp:sp>
    <dsp:sp modelId="{41AF3F19-6480-4767-ACA6-AE26320A25ED}">
      <dsp:nvSpPr>
        <dsp:cNvPr id="0" name=""/>
        <dsp:cNvSpPr/>
      </dsp:nvSpPr>
      <dsp:spPr>
        <a:xfrm>
          <a:off x="6955993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Comando, Control, Comunicaciones y Cómputo</a:t>
          </a:r>
        </a:p>
      </dsp:txBody>
      <dsp:txXfrm>
        <a:off x="6955993" y="3683396"/>
        <a:ext cx="1799994" cy="731431"/>
      </dsp:txXfrm>
    </dsp:sp>
    <dsp:sp modelId="{BD0A02EB-977B-47DE-9AA5-493692DCF9EA}">
      <dsp:nvSpPr>
        <dsp:cNvPr id="0" name=""/>
        <dsp:cNvSpPr/>
      </dsp:nvSpPr>
      <dsp:spPr>
        <a:xfrm>
          <a:off x="6955993" y="4536130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Análisis e Inteligencia Policial</a:t>
          </a:r>
        </a:p>
      </dsp:txBody>
      <dsp:txXfrm>
        <a:off x="6955993" y="4536130"/>
        <a:ext cx="1799994" cy="731431"/>
      </dsp:txXfrm>
    </dsp:sp>
    <dsp:sp modelId="{53C170BC-1653-430F-AF29-4D788C29C417}">
      <dsp:nvSpPr>
        <dsp:cNvPr id="0" name=""/>
        <dsp:cNvSpPr/>
      </dsp:nvSpPr>
      <dsp:spPr>
        <a:xfrm>
          <a:off x="6955993" y="5394822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Desarrollo Institucional y Carrera Policial</a:t>
          </a:r>
        </a:p>
      </dsp:txBody>
      <dsp:txXfrm>
        <a:off x="6955993" y="5394822"/>
        <a:ext cx="1799994" cy="731431"/>
      </dsp:txXfrm>
    </dsp:sp>
    <dsp:sp modelId="{C0FB310D-F416-45BD-92C1-AA2FA79B00BD}">
      <dsp:nvSpPr>
        <dsp:cNvPr id="0" name=""/>
        <dsp:cNvSpPr/>
      </dsp:nvSpPr>
      <dsp:spPr>
        <a:xfrm>
          <a:off x="2257137" y="1403659"/>
          <a:ext cx="1918970" cy="764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y Enlace Municipal</a:t>
          </a:r>
        </a:p>
      </dsp:txBody>
      <dsp:txXfrm>
        <a:off x="2257137" y="1403659"/>
        <a:ext cx="1918970" cy="764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 smtClean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 smtClean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Reacción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3262201" y="716145"/>
          <a:ext cx="258345" cy="547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752"/>
              </a:lnTo>
              <a:lnTo>
                <a:pt x="258345" y="5477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262201" y="716145"/>
          <a:ext cx="255277" cy="131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029"/>
              </a:lnTo>
              <a:lnTo>
                <a:pt x="255277" y="1317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009560" y="716145"/>
          <a:ext cx="252641" cy="551349"/>
        </a:xfrm>
        <a:custGeom>
          <a:avLst/>
          <a:gdLst/>
          <a:ahLst/>
          <a:cxnLst/>
          <a:rect l="0" t="0" r="0" b="0"/>
          <a:pathLst>
            <a:path>
              <a:moveTo>
                <a:pt x="252641" y="0"/>
              </a:moveTo>
              <a:lnTo>
                <a:pt x="252641" y="551349"/>
              </a:lnTo>
              <a:lnTo>
                <a:pt x="0" y="551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262201" y="716145"/>
          <a:ext cx="2044219" cy="1868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114"/>
              </a:lnTo>
              <a:lnTo>
                <a:pt x="2044219" y="1739114"/>
              </a:lnTo>
              <a:lnTo>
                <a:pt x="2044219" y="1868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3205098" y="4285737"/>
          <a:ext cx="91440" cy="420165"/>
        </a:xfrm>
        <a:custGeom>
          <a:avLst/>
          <a:gdLst/>
          <a:ahLst/>
          <a:cxnLst/>
          <a:rect l="0" t="0" r="0" b="0"/>
          <a:pathLst>
            <a:path>
              <a:moveTo>
                <a:pt x="50229" y="0"/>
              </a:moveTo>
              <a:lnTo>
                <a:pt x="50229" y="290808"/>
              </a:lnTo>
              <a:lnTo>
                <a:pt x="45720" y="290808"/>
              </a:lnTo>
              <a:lnTo>
                <a:pt x="45720" y="420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E81A2-F423-48BB-AE5D-D4644231CFD5}">
      <dsp:nvSpPr>
        <dsp:cNvPr id="0" name=""/>
        <dsp:cNvSpPr/>
      </dsp:nvSpPr>
      <dsp:spPr>
        <a:xfrm>
          <a:off x="3209607" y="3269208"/>
          <a:ext cx="91440" cy="342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09607" y="716145"/>
          <a:ext cx="91440" cy="1879017"/>
        </a:xfrm>
        <a:custGeom>
          <a:avLst/>
          <a:gdLst/>
          <a:ahLst/>
          <a:cxnLst/>
          <a:rect l="0" t="0" r="0" b="0"/>
          <a:pathLst>
            <a:path>
              <a:moveTo>
                <a:pt x="52594" y="0"/>
              </a:moveTo>
              <a:lnTo>
                <a:pt x="52594" y="1749659"/>
              </a:lnTo>
              <a:lnTo>
                <a:pt x="45720" y="1749659"/>
              </a:lnTo>
              <a:lnTo>
                <a:pt x="45720" y="1879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0263" y="716145"/>
          <a:ext cx="2001938" cy="1868471"/>
        </a:xfrm>
        <a:custGeom>
          <a:avLst/>
          <a:gdLst/>
          <a:ahLst/>
          <a:cxnLst/>
          <a:rect l="0" t="0" r="0" b="0"/>
          <a:pathLst>
            <a:path>
              <a:moveTo>
                <a:pt x="2001938" y="0"/>
              </a:moveTo>
              <a:lnTo>
                <a:pt x="2001938" y="1739114"/>
              </a:lnTo>
              <a:lnTo>
                <a:pt x="0" y="1739114"/>
              </a:lnTo>
              <a:lnTo>
                <a:pt x="0" y="1868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2201" y="1943"/>
          <a:ext cx="2160000" cy="714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kern="1200" dirty="0" smtClean="0">
              <a:solidFill>
                <a:schemeClr val="tx1"/>
              </a:solidFill>
            </a:rPr>
            <a:t>Monterrey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182201" y="1943"/>
        <a:ext cx="2160000" cy="714201"/>
      </dsp:txXfrm>
    </dsp:sp>
    <dsp:sp modelId="{19FBE8A8-D4BA-45D1-97CD-FF1210CD856F}">
      <dsp:nvSpPr>
        <dsp:cNvPr id="0" name=""/>
        <dsp:cNvSpPr/>
      </dsp:nvSpPr>
      <dsp:spPr>
        <a:xfrm>
          <a:off x="367511" y="2584617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67511" y="2584617"/>
        <a:ext cx="1785504" cy="674045"/>
      </dsp:txXfrm>
    </dsp:sp>
    <dsp:sp modelId="{7C576A7F-97E5-41B2-A453-F3F548F4D3EA}">
      <dsp:nvSpPr>
        <dsp:cNvPr id="0" name=""/>
        <dsp:cNvSpPr/>
      </dsp:nvSpPr>
      <dsp:spPr>
        <a:xfrm>
          <a:off x="2362575" y="2595162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Licencias</a:t>
          </a:r>
        </a:p>
      </dsp:txBody>
      <dsp:txXfrm>
        <a:off x="2362575" y="2595162"/>
        <a:ext cx="1785504" cy="674045"/>
      </dsp:txXfrm>
    </dsp:sp>
    <dsp:sp modelId="{DD04B8BE-60D5-4A74-AD7F-70C202E3C8F6}">
      <dsp:nvSpPr>
        <dsp:cNvPr id="0" name=""/>
        <dsp:cNvSpPr/>
      </dsp:nvSpPr>
      <dsp:spPr>
        <a:xfrm>
          <a:off x="2362575" y="3611691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Supervisores(as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62575" y="3611691"/>
        <a:ext cx="1785504" cy="674045"/>
      </dsp:txXfrm>
    </dsp:sp>
    <dsp:sp modelId="{4B403542-CD33-4FF9-AECD-DA493B9486C6}">
      <dsp:nvSpPr>
        <dsp:cNvPr id="0" name=""/>
        <dsp:cNvSpPr/>
      </dsp:nvSpPr>
      <dsp:spPr>
        <a:xfrm>
          <a:off x="2358066" y="4705903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58066" y="4705903"/>
        <a:ext cx="1785504" cy="674045"/>
      </dsp:txXfrm>
    </dsp:sp>
    <dsp:sp modelId="{E7E93CC8-31BA-44DD-A6A0-484A2EAAE5EA}">
      <dsp:nvSpPr>
        <dsp:cNvPr id="0" name=""/>
        <dsp:cNvSpPr/>
      </dsp:nvSpPr>
      <dsp:spPr>
        <a:xfrm>
          <a:off x="4413669" y="2584617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</a:p>
      </dsp:txBody>
      <dsp:txXfrm>
        <a:off x="4413669" y="2584617"/>
        <a:ext cx="1785504" cy="674045"/>
      </dsp:txXfrm>
    </dsp:sp>
    <dsp:sp modelId="{D626C255-1536-4EB0-A4A3-D107C591C8D4}">
      <dsp:nvSpPr>
        <dsp:cNvPr id="0" name=""/>
        <dsp:cNvSpPr/>
      </dsp:nvSpPr>
      <dsp:spPr>
        <a:xfrm>
          <a:off x="1224055" y="930472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1224055" y="930472"/>
        <a:ext cx="1785504" cy="674045"/>
      </dsp:txXfrm>
    </dsp:sp>
    <dsp:sp modelId="{C449438F-BAE6-4184-81D6-38A20A4ED509}">
      <dsp:nvSpPr>
        <dsp:cNvPr id="0" name=""/>
        <dsp:cNvSpPr/>
      </dsp:nvSpPr>
      <dsp:spPr>
        <a:xfrm>
          <a:off x="3517479" y="1696152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7479" y="1696152"/>
        <a:ext cx="1785504" cy="674045"/>
      </dsp:txXfrm>
    </dsp:sp>
    <dsp:sp modelId="{435477FB-F2EE-46B0-8DEB-FBFA50948880}">
      <dsp:nvSpPr>
        <dsp:cNvPr id="0" name=""/>
        <dsp:cNvSpPr/>
      </dsp:nvSpPr>
      <dsp:spPr>
        <a:xfrm>
          <a:off x="3520547" y="926874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20547" y="926874"/>
        <a:ext cx="1785504" cy="6740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57039" y="1523076"/>
        <a:ext cx="2455943" cy="11921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3020312" y="210895"/>
              </a:lnTo>
              <a:lnTo>
                <a:pt x="3020312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C977-4C61-45E6-8B8B-FD2656EEC8A1}">
      <dsp:nvSpPr>
        <dsp:cNvPr id="0" name=""/>
        <dsp:cNvSpPr/>
      </dsp:nvSpPr>
      <dsp:spPr>
        <a:xfrm>
          <a:off x="5719572" y="3378752"/>
          <a:ext cx="994122" cy="32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76"/>
              </a:lnTo>
              <a:lnTo>
                <a:pt x="994122" y="161176"/>
              </a:lnTo>
              <a:lnTo>
                <a:pt x="994122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4710575" y="3378752"/>
          <a:ext cx="1008996" cy="322353"/>
        </a:xfrm>
        <a:custGeom>
          <a:avLst/>
          <a:gdLst/>
          <a:ahLst/>
          <a:cxnLst/>
          <a:rect l="0" t="0" r="0" b="0"/>
          <a:pathLst>
            <a:path>
              <a:moveTo>
                <a:pt x="1008996" y="0"/>
              </a:moveTo>
              <a:lnTo>
                <a:pt x="1008996" y="161176"/>
              </a:lnTo>
              <a:lnTo>
                <a:pt x="0" y="161176"/>
              </a:lnTo>
              <a:lnTo>
                <a:pt x="0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1006770" y="210895"/>
              </a:lnTo>
              <a:lnTo>
                <a:pt x="100677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6030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1006770" y="0"/>
              </a:moveTo>
              <a:lnTo>
                <a:pt x="1006770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488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803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488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3020312" y="0"/>
              </a:moveTo>
              <a:lnTo>
                <a:pt x="3020312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66218"/>
          <a:ext cx="2530980" cy="90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447311" y="66218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894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Vehicular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46894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807" y="2611244"/>
          <a:ext cx="1517992" cy="143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Ayudantes Generales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07" y="2611244"/>
        <a:ext cx="1517992" cy="1439998"/>
      </dsp:txXfrm>
    </dsp:sp>
    <dsp:sp modelId="{64A0A79D-6428-46F7-8612-283E09E77783}">
      <dsp:nvSpPr>
        <dsp:cNvPr id="0" name=""/>
        <dsp:cNvSpPr/>
      </dsp:nvSpPr>
      <dsp:spPr>
        <a:xfrm>
          <a:off x="1845153" y="2611244"/>
          <a:ext cx="1535015" cy="925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845153" y="2611244"/>
        <a:ext cx="1535015" cy="925154"/>
      </dsp:txXfrm>
    </dsp:sp>
    <dsp:sp modelId="{0E4A1FB2-B936-4A45-9B17-4DC72B6EC80F}">
      <dsp:nvSpPr>
        <dsp:cNvPr id="0" name=""/>
        <dsp:cNvSpPr/>
      </dsp:nvSpPr>
      <dsp:spPr>
        <a:xfrm>
          <a:off x="2860436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</dsp:txBody>
      <dsp:txXfrm>
        <a:off x="2860436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978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Infracciones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73978" y="1342730"/>
        <a:ext cx="1691188" cy="930242"/>
      </dsp:txXfrm>
    </dsp:sp>
    <dsp:sp modelId="{DD8A29F5-D042-4749-8AE9-1CA72A60AD2C}">
      <dsp:nvSpPr>
        <dsp:cNvPr id="0" name=""/>
        <dsp:cNvSpPr/>
      </dsp:nvSpPr>
      <dsp:spPr>
        <a:xfrm>
          <a:off x="4952064" y="2611244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Turno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952064" y="2611244"/>
        <a:ext cx="1535015" cy="767507"/>
      </dsp:txXfrm>
    </dsp:sp>
    <dsp:sp modelId="{2A510A22-CF32-47FD-BC41-4E00F3C4B7C0}">
      <dsp:nvSpPr>
        <dsp:cNvPr id="0" name=""/>
        <dsp:cNvSpPr/>
      </dsp:nvSpPr>
      <dsp:spPr>
        <a:xfrm>
          <a:off x="3877629" y="3701105"/>
          <a:ext cx="1665891" cy="1247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Administrativos(as)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877629" y="3701105"/>
        <a:ext cx="1665891" cy="1247123"/>
      </dsp:txXfrm>
    </dsp:sp>
    <dsp:sp modelId="{83C8473F-7947-469A-8BD8-E08ABA2CC636}">
      <dsp:nvSpPr>
        <dsp:cNvPr id="0" name=""/>
        <dsp:cNvSpPr/>
      </dsp:nvSpPr>
      <dsp:spPr>
        <a:xfrm>
          <a:off x="5946186" y="3701105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Telefonista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5946186" y="3701105"/>
        <a:ext cx="1535015" cy="767507"/>
      </dsp:txXfrm>
    </dsp:sp>
    <dsp:sp modelId="{AFB692BE-9D0D-4F9A-8D36-D70DF0DFE559}">
      <dsp:nvSpPr>
        <dsp:cNvPr id="0" name=""/>
        <dsp:cNvSpPr/>
      </dsp:nvSpPr>
      <dsp:spPr>
        <a:xfrm>
          <a:off x="6887519" y="1342730"/>
          <a:ext cx="1691188" cy="615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7519" y="1342730"/>
        <a:ext cx="1691188" cy="6151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971170"/>
          <a:ext cx="91440" cy="524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8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251168"/>
          <a:ext cx="2022971" cy="72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06126" y="251168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496032"/>
          <a:ext cx="3233762" cy="2856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Área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</a:t>
          </a:r>
          <a:r>
            <a:rPr lang="es-MX" altLang="es-MX" sz="1200" kern="1200" dirty="0" smtClean="0">
              <a:solidFill>
                <a:schemeClr val="tx1"/>
              </a:solidFill>
            </a:rPr>
            <a:t>)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Administrativo(a)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</a:rPr>
            <a:t>de Auxilio Vial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Operador(a</a:t>
          </a:r>
          <a:r>
            <a:rPr lang="es-MX" altLang="es-MX" sz="1200" kern="1200" dirty="0" smtClean="0">
              <a:solidFill>
                <a:schemeClr val="tx1"/>
              </a:solidFill>
            </a:rPr>
            <a:t>) Conmutador 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Mecánicos(as</a:t>
          </a:r>
          <a:r>
            <a:rPr lang="es-MX" altLang="es-MX" sz="1200" kern="1200" dirty="0" smtClean="0">
              <a:solidFill>
                <a:schemeClr val="tx1"/>
              </a:solidFill>
            </a:rPr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Viales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1" y="1496032"/>
        <a:ext cx="3233762" cy="28563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4130-B5F4-4146-AC22-BA2B9859ABA5}">
      <dsp:nvSpPr>
        <dsp:cNvPr id="0" name=""/>
        <dsp:cNvSpPr/>
      </dsp:nvSpPr>
      <dsp:spPr>
        <a:xfrm>
          <a:off x="4288319" y="925735"/>
          <a:ext cx="211680" cy="1056260"/>
        </a:xfrm>
        <a:custGeom>
          <a:avLst/>
          <a:gdLst/>
          <a:ahLst/>
          <a:cxnLst/>
          <a:rect l="0" t="0" r="0" b="0"/>
          <a:pathLst>
            <a:path>
              <a:moveTo>
                <a:pt x="211680" y="0"/>
              </a:moveTo>
              <a:lnTo>
                <a:pt x="211680" y="1056260"/>
              </a:lnTo>
              <a:lnTo>
                <a:pt x="0" y="1056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43022-3FBE-4AB6-B42B-2CDBC286AB36}">
      <dsp:nvSpPr>
        <dsp:cNvPr id="0" name=""/>
        <dsp:cNvSpPr/>
      </dsp:nvSpPr>
      <dsp:spPr>
        <a:xfrm>
          <a:off x="4499999" y="925735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925735"/>
          <a:ext cx="211094" cy="432879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32879"/>
              </a:lnTo>
              <a:lnTo>
                <a:pt x="0" y="432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925735"/>
          <a:ext cx="3570409" cy="150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234"/>
              </a:lnTo>
              <a:lnTo>
                <a:pt x="3570409" y="1413234"/>
              </a:lnTo>
              <a:lnTo>
                <a:pt x="3570409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787240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925735"/>
          <a:ext cx="1529883" cy="150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234"/>
              </a:lnTo>
              <a:lnTo>
                <a:pt x="1529883" y="1413234"/>
              </a:lnTo>
              <a:lnTo>
                <a:pt x="1529883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975618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925735"/>
          <a:ext cx="91440" cy="150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925735"/>
          <a:ext cx="1529883" cy="1505087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1413234"/>
              </a:lnTo>
              <a:lnTo>
                <a:pt x="0" y="1413234"/>
              </a:lnTo>
              <a:lnTo>
                <a:pt x="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925735"/>
          <a:ext cx="3570409" cy="1505087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1413234"/>
              </a:lnTo>
              <a:lnTo>
                <a:pt x="0" y="1413234"/>
              </a:lnTo>
              <a:lnTo>
                <a:pt x="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311994"/>
          <a:ext cx="2351268" cy="613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3324365" y="311994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7604" y="2430823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179" y="3172344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0" y="3957924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021442" y="3172344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954" y="3957924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38131" y="2430823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041705" y="3172344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217" y="3957924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Grupo 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1969" y="3172344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2481" y="3957924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868014" y="2430823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97123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2232" y="3971234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397898" y="2430823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472" y="3172344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962062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984" y="3962062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121735" y="3172344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2247" y="3957924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Grupos de Apoyo</a:t>
          </a:r>
        </a:p>
      </dsp:txBody>
      <dsp:txXfrm>
        <a:off x="7438424" y="2430823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7141999" y="3172344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42510" y="3957924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162262" y="3172344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162774" y="3957924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120121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</a:t>
          </a:r>
          <a:r>
            <a:rPr lang="es-MX" sz="1200" kern="1200" dirty="0" smtClean="0">
              <a:solidFill>
                <a:schemeClr val="tx1"/>
              </a:solidFill>
            </a:rPr>
            <a:t>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04710" y="1120121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109440"/>
          <a:ext cx="1467646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kern="1200" dirty="0" smtClean="0">
              <a:solidFill>
                <a:schemeClr val="tx1"/>
              </a:solidFill>
            </a:rPr>
            <a:t> </a:t>
          </a:r>
          <a:r>
            <a:rPr lang="fr-FR" altLang="es-MX" sz="1200" kern="1200" dirty="0" err="1" smtClean="0">
              <a:solidFill>
                <a:schemeClr val="tx1"/>
              </a:solidFill>
            </a:rPr>
            <a:t>Motociclista</a:t>
          </a:r>
          <a:endParaRPr lang="fr-FR" altLang="es-MX" sz="1200" kern="1200" dirty="0" smtClean="0">
            <a:solidFill>
              <a:schemeClr val="tx1"/>
            </a:solidFill>
          </a:endParaRPr>
        </a:p>
      </dsp:txBody>
      <dsp:txXfrm>
        <a:off x="4658423" y="1109440"/>
        <a:ext cx="1467646" cy="476986"/>
      </dsp:txXfrm>
    </dsp:sp>
    <dsp:sp modelId="{DF619DDE-E8E9-4DB4-8473-68B0DA9346C9}">
      <dsp:nvSpPr>
        <dsp:cNvPr id="0" name=""/>
        <dsp:cNvSpPr/>
      </dsp:nvSpPr>
      <dsp:spPr>
        <a:xfrm>
          <a:off x="3004124" y="1743503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004124" y="1743503"/>
        <a:ext cx="1284195" cy="4769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5589-0A9A-4619-A7CF-3CEE5DC591E8}">
      <dsp:nvSpPr>
        <dsp:cNvPr id="0" name=""/>
        <dsp:cNvSpPr/>
      </dsp:nvSpPr>
      <dsp:spPr>
        <a:xfrm>
          <a:off x="3792738" y="1632575"/>
          <a:ext cx="397075" cy="1385987"/>
        </a:xfrm>
        <a:custGeom>
          <a:avLst/>
          <a:gdLst/>
          <a:ahLst/>
          <a:cxnLst/>
          <a:rect l="0" t="0" r="0" b="0"/>
          <a:pathLst>
            <a:path>
              <a:moveTo>
                <a:pt x="397075" y="0"/>
              </a:moveTo>
              <a:lnTo>
                <a:pt x="397075" y="1385987"/>
              </a:lnTo>
              <a:lnTo>
                <a:pt x="0" y="1385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8EB79-D495-41F6-960A-6EFE324F574B}">
      <dsp:nvSpPr>
        <dsp:cNvPr id="0" name=""/>
        <dsp:cNvSpPr/>
      </dsp:nvSpPr>
      <dsp:spPr>
        <a:xfrm>
          <a:off x="4189813" y="1632575"/>
          <a:ext cx="494974" cy="53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331"/>
              </a:lnTo>
              <a:lnTo>
                <a:pt x="494974" y="533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1D8EB-E8C3-43CD-B56C-6B695D717341}">
      <dsp:nvSpPr>
        <dsp:cNvPr id="0" name=""/>
        <dsp:cNvSpPr/>
      </dsp:nvSpPr>
      <dsp:spPr>
        <a:xfrm>
          <a:off x="3803104" y="1632575"/>
          <a:ext cx="386709" cy="533331"/>
        </a:xfrm>
        <a:custGeom>
          <a:avLst/>
          <a:gdLst/>
          <a:ahLst/>
          <a:cxnLst/>
          <a:rect l="0" t="0" r="0" b="0"/>
          <a:pathLst>
            <a:path>
              <a:moveTo>
                <a:pt x="386709" y="0"/>
              </a:moveTo>
              <a:lnTo>
                <a:pt x="386709" y="533331"/>
              </a:lnTo>
              <a:lnTo>
                <a:pt x="0" y="533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4189813" y="1632575"/>
          <a:ext cx="3029924" cy="207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074"/>
              </a:lnTo>
              <a:lnTo>
                <a:pt x="3029924" y="1960074"/>
              </a:lnTo>
              <a:lnTo>
                <a:pt x="3029924" y="20791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0E6D1-09F4-45FA-AFCE-55DAE9B84D5A}">
      <dsp:nvSpPr>
        <dsp:cNvPr id="0" name=""/>
        <dsp:cNvSpPr/>
      </dsp:nvSpPr>
      <dsp:spPr>
        <a:xfrm>
          <a:off x="4189813" y="1632575"/>
          <a:ext cx="1082824" cy="207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074"/>
              </a:lnTo>
              <a:lnTo>
                <a:pt x="1082824" y="1960074"/>
              </a:lnTo>
              <a:lnTo>
                <a:pt x="1082824" y="20791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97B53-8E42-4D5A-8CF1-B45A8267C8E1}">
      <dsp:nvSpPr>
        <dsp:cNvPr id="0" name=""/>
        <dsp:cNvSpPr/>
      </dsp:nvSpPr>
      <dsp:spPr>
        <a:xfrm>
          <a:off x="3553558" y="1632575"/>
          <a:ext cx="636255" cy="2079159"/>
        </a:xfrm>
        <a:custGeom>
          <a:avLst/>
          <a:gdLst/>
          <a:ahLst/>
          <a:cxnLst/>
          <a:rect l="0" t="0" r="0" b="0"/>
          <a:pathLst>
            <a:path>
              <a:moveTo>
                <a:pt x="636255" y="0"/>
              </a:moveTo>
              <a:lnTo>
                <a:pt x="636255" y="1960074"/>
              </a:lnTo>
              <a:lnTo>
                <a:pt x="0" y="1960074"/>
              </a:lnTo>
              <a:lnTo>
                <a:pt x="0" y="20791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635975" y="1632575"/>
          <a:ext cx="2553838" cy="2079130"/>
        </a:xfrm>
        <a:custGeom>
          <a:avLst/>
          <a:gdLst/>
          <a:ahLst/>
          <a:cxnLst/>
          <a:rect l="0" t="0" r="0" b="0"/>
          <a:pathLst>
            <a:path>
              <a:moveTo>
                <a:pt x="2553838" y="0"/>
              </a:moveTo>
              <a:lnTo>
                <a:pt x="2553838" y="1960045"/>
              </a:lnTo>
              <a:lnTo>
                <a:pt x="0" y="1960045"/>
              </a:lnTo>
              <a:lnTo>
                <a:pt x="0" y="20791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4144093" y="697960"/>
          <a:ext cx="91440" cy="23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3270113" y="1516"/>
          <a:ext cx="1839401" cy="696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270113" y="1516"/>
        <a:ext cx="1839401" cy="696444"/>
      </dsp:txXfrm>
    </dsp:sp>
    <dsp:sp modelId="{EA3F6FDA-D17C-4DBD-A1B1-9A68DF9AEE6C}">
      <dsp:nvSpPr>
        <dsp:cNvPr id="0" name=""/>
        <dsp:cNvSpPr/>
      </dsp:nvSpPr>
      <dsp:spPr>
        <a:xfrm>
          <a:off x="3270113" y="936131"/>
          <a:ext cx="1839401" cy="696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270113" y="936131"/>
        <a:ext cx="1839401" cy="696444"/>
      </dsp:txXfrm>
    </dsp:sp>
    <dsp:sp modelId="{DD8A29F5-D042-4749-8AE9-1CA72A60AD2C}">
      <dsp:nvSpPr>
        <dsp:cNvPr id="0" name=""/>
        <dsp:cNvSpPr/>
      </dsp:nvSpPr>
      <dsp:spPr>
        <a:xfrm>
          <a:off x="765417" y="3711706"/>
          <a:ext cx="1741116" cy="1166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765417" y="3711706"/>
        <a:ext cx="1741116" cy="1166212"/>
      </dsp:txXfrm>
    </dsp:sp>
    <dsp:sp modelId="{1DADDD1F-95E5-4B7D-BC71-5A164E7B8E01}">
      <dsp:nvSpPr>
        <dsp:cNvPr id="0" name=""/>
        <dsp:cNvSpPr/>
      </dsp:nvSpPr>
      <dsp:spPr>
        <a:xfrm>
          <a:off x="2886403" y="3711734"/>
          <a:ext cx="1334309" cy="72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86403" y="3711734"/>
        <a:ext cx="1334309" cy="723657"/>
      </dsp:txXfrm>
    </dsp:sp>
    <dsp:sp modelId="{51617A31-7A0A-4520-95CB-6B68FD38B7B5}">
      <dsp:nvSpPr>
        <dsp:cNvPr id="0" name=""/>
        <dsp:cNvSpPr/>
      </dsp:nvSpPr>
      <dsp:spPr>
        <a:xfrm>
          <a:off x="4605483" y="3711734"/>
          <a:ext cx="1334309" cy="72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kern="1200" dirty="0" smtClean="0">
              <a:solidFill>
                <a:schemeClr val="tx1"/>
              </a:solidFill>
            </a:rPr>
            <a:t>D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605483" y="3711734"/>
        <a:ext cx="1334309" cy="723657"/>
      </dsp:txXfrm>
    </dsp:sp>
    <dsp:sp modelId="{77FFF755-0490-4820-A875-C725D434A9BE}">
      <dsp:nvSpPr>
        <dsp:cNvPr id="0" name=""/>
        <dsp:cNvSpPr/>
      </dsp:nvSpPr>
      <dsp:spPr>
        <a:xfrm>
          <a:off x="6552583" y="3711734"/>
          <a:ext cx="1334309" cy="72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Médicos(as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552583" y="3711734"/>
        <a:ext cx="1334309" cy="723657"/>
      </dsp:txXfrm>
    </dsp:sp>
    <dsp:sp modelId="{83056999-E25B-4749-B388-6700BE043AE2}">
      <dsp:nvSpPr>
        <dsp:cNvPr id="0" name=""/>
        <dsp:cNvSpPr/>
      </dsp:nvSpPr>
      <dsp:spPr>
        <a:xfrm>
          <a:off x="2355788" y="1824744"/>
          <a:ext cx="1447315" cy="68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2355788" y="1824744"/>
        <a:ext cx="1447315" cy="682324"/>
      </dsp:txXfrm>
    </dsp:sp>
    <dsp:sp modelId="{2F3E4E81-D817-4889-B317-10EF0B5BE4F5}">
      <dsp:nvSpPr>
        <dsp:cNvPr id="0" name=""/>
        <dsp:cNvSpPr/>
      </dsp:nvSpPr>
      <dsp:spPr>
        <a:xfrm>
          <a:off x="4684788" y="1824744"/>
          <a:ext cx="1447315" cy="68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684788" y="1824744"/>
        <a:ext cx="1447315" cy="682324"/>
      </dsp:txXfrm>
    </dsp:sp>
    <dsp:sp modelId="{7BC7ED9A-9A2F-415A-A43C-C9EE7B088D3D}">
      <dsp:nvSpPr>
        <dsp:cNvPr id="0" name=""/>
        <dsp:cNvSpPr/>
      </dsp:nvSpPr>
      <dsp:spPr>
        <a:xfrm>
          <a:off x="2345422" y="2677400"/>
          <a:ext cx="1447315" cy="68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Módulo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45422" y="2677400"/>
        <a:ext cx="1447315" cy="6823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Peritajes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del Área de </a:t>
          </a:r>
          <a:r>
            <a:rPr lang="es-MX" altLang="es-MX" sz="1200" kern="1200" dirty="0" smtClean="0">
              <a:solidFill>
                <a:schemeClr val="tx1"/>
              </a:solidFill>
            </a:rPr>
            <a:t>Investigaciones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2713506"/>
        <a:ext cx="1955213" cy="900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2372212" y="781614"/>
          <a:ext cx="239873" cy="70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430"/>
              </a:lnTo>
              <a:lnTo>
                <a:pt x="239873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10424-3ABB-41B3-9536-6CFEEB2523A6}">
      <dsp:nvSpPr>
        <dsp:cNvPr id="0" name=""/>
        <dsp:cNvSpPr/>
      </dsp:nvSpPr>
      <dsp:spPr>
        <a:xfrm>
          <a:off x="2085399" y="781614"/>
          <a:ext cx="286812" cy="702430"/>
        </a:xfrm>
        <a:custGeom>
          <a:avLst/>
          <a:gdLst/>
          <a:ahLst/>
          <a:cxnLst/>
          <a:rect l="0" t="0" r="0" b="0"/>
          <a:pathLst>
            <a:path>
              <a:moveTo>
                <a:pt x="286812" y="0"/>
              </a:moveTo>
              <a:lnTo>
                <a:pt x="286812" y="702430"/>
              </a:lnTo>
              <a:lnTo>
                <a:pt x="0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472CA-23D0-4B3C-9877-BD7DB5F7EEE5}">
      <dsp:nvSpPr>
        <dsp:cNvPr id="0" name=""/>
        <dsp:cNvSpPr/>
      </dsp:nvSpPr>
      <dsp:spPr>
        <a:xfrm>
          <a:off x="3483160" y="2947762"/>
          <a:ext cx="155329" cy="69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907"/>
              </a:lnTo>
              <a:lnTo>
                <a:pt x="155329" y="692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327830" y="2947762"/>
          <a:ext cx="155329" cy="692907"/>
        </a:xfrm>
        <a:custGeom>
          <a:avLst/>
          <a:gdLst/>
          <a:ahLst/>
          <a:cxnLst/>
          <a:rect l="0" t="0" r="0" b="0"/>
          <a:pathLst>
            <a:path>
              <a:moveTo>
                <a:pt x="155329" y="0"/>
              </a:moveTo>
              <a:lnTo>
                <a:pt x="155329" y="692907"/>
              </a:lnTo>
              <a:lnTo>
                <a:pt x="0" y="692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7C134-B195-429B-BAB2-3E67C6087AE6}">
      <dsp:nvSpPr>
        <dsp:cNvPr id="0" name=""/>
        <dsp:cNvSpPr/>
      </dsp:nvSpPr>
      <dsp:spPr>
        <a:xfrm>
          <a:off x="3483160" y="2947762"/>
          <a:ext cx="1896177" cy="138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485"/>
              </a:lnTo>
              <a:lnTo>
                <a:pt x="1896177" y="1230485"/>
              </a:lnTo>
              <a:lnTo>
                <a:pt x="1896177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2684-CBFE-4BDF-8EA0-3BD4D79BBE2C}">
      <dsp:nvSpPr>
        <dsp:cNvPr id="0" name=""/>
        <dsp:cNvSpPr/>
      </dsp:nvSpPr>
      <dsp:spPr>
        <a:xfrm>
          <a:off x="3437440" y="2947762"/>
          <a:ext cx="91440" cy="1385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455500" y="2947762"/>
          <a:ext cx="2027660" cy="1385815"/>
        </a:xfrm>
        <a:custGeom>
          <a:avLst/>
          <a:gdLst/>
          <a:ahLst/>
          <a:cxnLst/>
          <a:rect l="0" t="0" r="0" b="0"/>
          <a:pathLst>
            <a:path>
              <a:moveTo>
                <a:pt x="2027660" y="0"/>
              </a:moveTo>
              <a:lnTo>
                <a:pt x="2027660" y="1230485"/>
              </a:lnTo>
              <a:lnTo>
                <a:pt x="0" y="1230485"/>
              </a:lnTo>
              <a:lnTo>
                <a:pt x="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2372212" y="781614"/>
          <a:ext cx="1110948" cy="140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531"/>
              </a:lnTo>
              <a:lnTo>
                <a:pt x="1110948" y="1249531"/>
              </a:lnTo>
              <a:lnTo>
                <a:pt x="1110948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1129781" y="781614"/>
          <a:ext cx="1242431" cy="1404861"/>
        </a:xfrm>
        <a:custGeom>
          <a:avLst/>
          <a:gdLst/>
          <a:ahLst/>
          <a:cxnLst/>
          <a:rect l="0" t="0" r="0" b="0"/>
          <a:pathLst>
            <a:path>
              <a:moveTo>
                <a:pt x="1242431" y="0"/>
              </a:moveTo>
              <a:lnTo>
                <a:pt x="1242431" y="1249531"/>
              </a:lnTo>
              <a:lnTo>
                <a:pt x="0" y="1249531"/>
              </a:lnTo>
              <a:lnTo>
                <a:pt x="0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1196898" y="3264"/>
          <a:ext cx="2350627" cy="778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196898" y="3264"/>
        <a:ext cx="2350627" cy="778350"/>
      </dsp:txXfrm>
    </dsp:sp>
    <dsp:sp modelId="{9AB9A094-906C-4743-8046-C8CDC622642B}">
      <dsp:nvSpPr>
        <dsp:cNvPr id="0" name=""/>
        <dsp:cNvSpPr/>
      </dsp:nvSpPr>
      <dsp:spPr>
        <a:xfrm>
          <a:off x="174162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74162" y="2186476"/>
        <a:ext cx="1911236" cy="761286"/>
      </dsp:txXfrm>
    </dsp:sp>
    <dsp:sp modelId="{74A3495A-9760-4B07-9B0A-DE4CCF551DEE}">
      <dsp:nvSpPr>
        <dsp:cNvPr id="0" name=""/>
        <dsp:cNvSpPr/>
      </dsp:nvSpPr>
      <dsp:spPr>
        <a:xfrm>
          <a:off x="2527542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527542" y="2186476"/>
        <a:ext cx="1911236" cy="761286"/>
      </dsp:txXfrm>
    </dsp:sp>
    <dsp:sp modelId="{19FBE8A8-D4BA-45D1-97CD-FF1210CD856F}">
      <dsp:nvSpPr>
        <dsp:cNvPr id="0" name=""/>
        <dsp:cNvSpPr/>
      </dsp:nvSpPr>
      <dsp:spPr>
        <a:xfrm>
          <a:off x="597000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597000" y="4333577"/>
        <a:ext cx="1717000" cy="764496"/>
      </dsp:txXfrm>
    </dsp:sp>
    <dsp:sp modelId="{7C576A7F-97E5-41B2-A453-F3F548F4D3EA}">
      <dsp:nvSpPr>
        <dsp:cNvPr id="0" name=""/>
        <dsp:cNvSpPr/>
      </dsp:nvSpPr>
      <dsp:spPr>
        <a:xfrm>
          <a:off x="2624660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624660" y="4333577"/>
        <a:ext cx="1717000" cy="764496"/>
      </dsp:txXfrm>
    </dsp:sp>
    <dsp:sp modelId="{C16F961E-B6DA-4CB9-A868-1F8B08334610}">
      <dsp:nvSpPr>
        <dsp:cNvPr id="0" name=""/>
        <dsp:cNvSpPr/>
      </dsp:nvSpPr>
      <dsp:spPr>
        <a:xfrm>
          <a:off x="4520837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Analistas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4520837" y="4333577"/>
        <a:ext cx="1717000" cy="764496"/>
      </dsp:txXfrm>
    </dsp:sp>
    <dsp:sp modelId="{D626C255-1536-4EB0-A4A3-D107C591C8D4}">
      <dsp:nvSpPr>
        <dsp:cNvPr id="0" name=""/>
        <dsp:cNvSpPr/>
      </dsp:nvSpPr>
      <dsp:spPr>
        <a:xfrm>
          <a:off x="1586406" y="3258421"/>
          <a:ext cx="1741424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586406" y="3258421"/>
        <a:ext cx="1741424" cy="764496"/>
      </dsp:txXfrm>
    </dsp:sp>
    <dsp:sp modelId="{6FBA17E7-79A6-40BF-A0D1-17400AA784F9}">
      <dsp:nvSpPr>
        <dsp:cNvPr id="0" name=""/>
        <dsp:cNvSpPr/>
      </dsp:nvSpPr>
      <dsp:spPr>
        <a:xfrm>
          <a:off x="3638490" y="3258421"/>
          <a:ext cx="1741424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3638490" y="3258421"/>
        <a:ext cx="1741424" cy="764496"/>
      </dsp:txXfrm>
    </dsp:sp>
    <dsp:sp modelId="{DEB690D0-E02D-4025-B1AD-E790302CE9C7}">
      <dsp:nvSpPr>
        <dsp:cNvPr id="0" name=""/>
        <dsp:cNvSpPr/>
      </dsp:nvSpPr>
      <dsp:spPr>
        <a:xfrm>
          <a:off x="562975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Asesor(a)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Vacante</a:t>
          </a:r>
        </a:p>
      </dsp:txBody>
      <dsp:txXfrm>
        <a:off x="562975" y="1092273"/>
        <a:ext cx="1522424" cy="783542"/>
      </dsp:txXfrm>
    </dsp:sp>
    <dsp:sp modelId="{7A347B25-0258-473D-9FDB-927E0803C243}">
      <dsp:nvSpPr>
        <dsp:cNvPr id="0" name=""/>
        <dsp:cNvSpPr/>
      </dsp:nvSpPr>
      <dsp:spPr>
        <a:xfrm>
          <a:off x="2612085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2612085" y="1092273"/>
        <a:ext cx="1522424" cy="7835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kern="1200" dirty="0" smtClean="0">
              <a:cs typeface="Arial" charset="0"/>
            </a:rPr>
            <a:t>Delito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CD1A-CA48-4F5E-BCD0-1F13A758A279}">
      <dsp:nvSpPr>
        <dsp:cNvPr id="0" name=""/>
        <dsp:cNvSpPr/>
      </dsp:nvSpPr>
      <dsp:spPr>
        <a:xfrm>
          <a:off x="4189187" y="1479734"/>
          <a:ext cx="246253" cy="90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18"/>
              </a:lnTo>
              <a:lnTo>
                <a:pt x="246253" y="901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E19A-C29A-4DA0-9A25-47FC409C95B3}">
      <dsp:nvSpPr>
        <dsp:cNvPr id="0" name=""/>
        <dsp:cNvSpPr/>
      </dsp:nvSpPr>
      <dsp:spPr>
        <a:xfrm>
          <a:off x="3937694" y="1479734"/>
          <a:ext cx="251493" cy="903938"/>
        </a:xfrm>
        <a:custGeom>
          <a:avLst/>
          <a:gdLst/>
          <a:ahLst/>
          <a:cxnLst/>
          <a:rect l="0" t="0" r="0" b="0"/>
          <a:pathLst>
            <a:path>
              <a:moveTo>
                <a:pt x="251493" y="0"/>
              </a:moveTo>
              <a:lnTo>
                <a:pt x="251493" y="903938"/>
              </a:lnTo>
              <a:lnTo>
                <a:pt x="0" y="90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3260367" y="1798665"/>
              </a:lnTo>
              <a:lnTo>
                <a:pt x="3260367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89187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1086789" y="1798665"/>
              </a:lnTo>
              <a:lnTo>
                <a:pt x="1086789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969B-F022-4841-BE68-073B2CF9B889}">
      <dsp:nvSpPr>
        <dsp:cNvPr id="0" name=""/>
        <dsp:cNvSpPr/>
      </dsp:nvSpPr>
      <dsp:spPr>
        <a:xfrm>
          <a:off x="3102398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1086789" y="0"/>
              </a:moveTo>
              <a:lnTo>
                <a:pt x="1086789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28820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3260367" y="0"/>
              </a:moveTo>
              <a:lnTo>
                <a:pt x="3260367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983183" y="111734"/>
          <a:ext cx="2412007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983183" y="111734"/>
        <a:ext cx="2412007" cy="1368000"/>
      </dsp:txXfrm>
    </dsp:sp>
    <dsp:sp modelId="{140BAFA2-499E-4719-9FBE-32C754A4DBDB}">
      <dsp:nvSpPr>
        <dsp:cNvPr id="0" name=""/>
        <dsp:cNvSpPr/>
      </dsp:nvSpPr>
      <dsp:spPr>
        <a:xfrm>
          <a:off x="5530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Operativo(a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530" y="3441900"/>
        <a:ext cx="1846579" cy="1116000"/>
      </dsp:txXfrm>
    </dsp:sp>
    <dsp:sp modelId="{6799DC33-4E4A-453A-B7FA-82881C4E7C24}">
      <dsp:nvSpPr>
        <dsp:cNvPr id="0" name=""/>
        <dsp:cNvSpPr/>
      </dsp:nvSpPr>
      <dsp:spPr>
        <a:xfrm>
          <a:off x="2179108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9108" y="3441900"/>
        <a:ext cx="1846579" cy="1116000"/>
      </dsp:txXfrm>
    </dsp:sp>
    <dsp:sp modelId="{88424990-49D9-4A40-A11B-0167116F7347}">
      <dsp:nvSpPr>
        <dsp:cNvPr id="0" name=""/>
        <dsp:cNvSpPr/>
      </dsp:nvSpPr>
      <dsp:spPr>
        <a:xfrm>
          <a:off x="4352687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352687" y="3441900"/>
        <a:ext cx="1846579" cy="1116000"/>
      </dsp:txXfrm>
    </dsp:sp>
    <dsp:sp modelId="{2CC35769-742E-4127-9B2A-DF3D71088DFD}">
      <dsp:nvSpPr>
        <dsp:cNvPr id="0" name=""/>
        <dsp:cNvSpPr/>
      </dsp:nvSpPr>
      <dsp:spPr>
        <a:xfrm>
          <a:off x="6526265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526265" y="3441900"/>
        <a:ext cx="1846579" cy="1116000"/>
      </dsp:txXfrm>
    </dsp:sp>
    <dsp:sp modelId="{FD579FC0-2D5A-403F-998E-64780E0BE05A}">
      <dsp:nvSpPr>
        <dsp:cNvPr id="0" name=""/>
        <dsp:cNvSpPr/>
      </dsp:nvSpPr>
      <dsp:spPr>
        <a:xfrm>
          <a:off x="2425697" y="195167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5697" y="1951672"/>
        <a:ext cx="1511996" cy="864001"/>
      </dsp:txXfrm>
    </dsp:sp>
    <dsp:sp modelId="{3584C73C-9DA8-4F9F-A25E-A26DCBB64562}">
      <dsp:nvSpPr>
        <dsp:cNvPr id="0" name=""/>
        <dsp:cNvSpPr/>
      </dsp:nvSpPr>
      <dsp:spPr>
        <a:xfrm>
          <a:off x="4435441" y="194935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5441" y="1949352"/>
        <a:ext cx="1511996" cy="8640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3012735" y="1567996"/>
          <a:ext cx="400054" cy="1178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95"/>
              </a:lnTo>
              <a:lnTo>
                <a:pt x="400054" y="1178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2634092" y="1567996"/>
          <a:ext cx="378643" cy="1181016"/>
        </a:xfrm>
        <a:custGeom>
          <a:avLst/>
          <a:gdLst/>
          <a:ahLst/>
          <a:cxnLst/>
          <a:rect l="0" t="0" r="0" b="0"/>
          <a:pathLst>
            <a:path>
              <a:moveTo>
                <a:pt x="378643" y="0"/>
              </a:moveTo>
              <a:lnTo>
                <a:pt x="378643" y="1181016"/>
              </a:lnTo>
              <a:lnTo>
                <a:pt x="0" y="1181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63586-E459-40D5-AE63-FEC11A1B7041}">
      <dsp:nvSpPr>
        <dsp:cNvPr id="0" name=""/>
        <dsp:cNvSpPr/>
      </dsp:nvSpPr>
      <dsp:spPr>
        <a:xfrm>
          <a:off x="2965890" y="1567996"/>
          <a:ext cx="91440" cy="2167970"/>
        </a:xfrm>
        <a:custGeom>
          <a:avLst/>
          <a:gdLst/>
          <a:ahLst/>
          <a:cxnLst/>
          <a:rect l="0" t="0" r="0" b="0"/>
          <a:pathLst>
            <a:path>
              <a:moveTo>
                <a:pt x="46845" y="0"/>
              </a:moveTo>
              <a:lnTo>
                <a:pt x="46845" y="1872550"/>
              </a:lnTo>
              <a:lnTo>
                <a:pt x="45720" y="1872550"/>
              </a:lnTo>
              <a:lnTo>
                <a:pt x="45720" y="216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788728" y="196195"/>
          <a:ext cx="2448013" cy="1371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</a:t>
          </a:r>
        </a:p>
      </dsp:txBody>
      <dsp:txXfrm>
        <a:off x="1788728" y="196195"/>
        <a:ext cx="2448013" cy="1371800"/>
      </dsp:txXfrm>
    </dsp:sp>
    <dsp:sp modelId="{1C0C5919-906B-45F5-BC53-124AD06D3E1E}">
      <dsp:nvSpPr>
        <dsp:cNvPr id="0" name=""/>
        <dsp:cNvSpPr/>
      </dsp:nvSpPr>
      <dsp:spPr>
        <a:xfrm>
          <a:off x="2134186" y="3735966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134186" y="3735966"/>
        <a:ext cx="1754847" cy="1002765"/>
      </dsp:txXfrm>
    </dsp:sp>
    <dsp:sp modelId="{47AA6E8E-B2D9-4607-8808-263D3C0E8652}">
      <dsp:nvSpPr>
        <dsp:cNvPr id="0" name=""/>
        <dsp:cNvSpPr/>
      </dsp:nvSpPr>
      <dsp:spPr>
        <a:xfrm>
          <a:off x="879245" y="2247629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79245" y="2247629"/>
        <a:ext cx="1754847" cy="1002765"/>
      </dsp:txXfrm>
    </dsp:sp>
    <dsp:sp modelId="{C921AD8A-D5F8-4342-847A-C9B815325211}">
      <dsp:nvSpPr>
        <dsp:cNvPr id="0" name=""/>
        <dsp:cNvSpPr/>
      </dsp:nvSpPr>
      <dsp:spPr>
        <a:xfrm>
          <a:off x="3412789" y="2245308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12789" y="2245308"/>
        <a:ext cx="1754847" cy="100276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E371-130F-432D-94AE-FB965E60EA39}">
      <dsp:nvSpPr>
        <dsp:cNvPr id="0" name=""/>
        <dsp:cNvSpPr/>
      </dsp:nvSpPr>
      <dsp:spPr>
        <a:xfrm>
          <a:off x="3002280" y="3079119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3002280" y="1514735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1827136" y="139935"/>
          <a:ext cx="2441726" cy="1374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27136" y="139935"/>
        <a:ext cx="2441726" cy="1374799"/>
      </dsp:txXfrm>
    </dsp:sp>
    <dsp:sp modelId="{F6BBEC83-E208-4CDC-AF15-4EEBE065CBE1}">
      <dsp:nvSpPr>
        <dsp:cNvPr id="0" name=""/>
        <dsp:cNvSpPr/>
      </dsp:nvSpPr>
      <dsp:spPr>
        <a:xfrm>
          <a:off x="2076002" y="1953983"/>
          <a:ext cx="1943994" cy="1125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76002" y="1953983"/>
        <a:ext cx="1943994" cy="1125136"/>
      </dsp:txXfrm>
    </dsp:sp>
    <dsp:sp modelId="{E0221CA6-025D-4D67-A3D2-65F8A77BEA15}">
      <dsp:nvSpPr>
        <dsp:cNvPr id="0" name=""/>
        <dsp:cNvSpPr/>
      </dsp:nvSpPr>
      <dsp:spPr>
        <a:xfrm>
          <a:off x="2231698" y="3518368"/>
          <a:ext cx="1632602" cy="9866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31698" y="3518368"/>
        <a:ext cx="1632602" cy="9866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159533" y="4309877"/>
          <a:ext cx="91440" cy="256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6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159533" y="3180807"/>
          <a:ext cx="91440" cy="276676"/>
        </a:xfrm>
        <a:custGeom>
          <a:avLst/>
          <a:gdLst/>
          <a:ahLst/>
          <a:cxnLst/>
          <a:rect l="0" t="0" r="0" b="0"/>
          <a:pathLst>
            <a:path>
              <a:moveTo>
                <a:pt x="49373" y="0"/>
              </a:moveTo>
              <a:lnTo>
                <a:pt x="49373" y="2661"/>
              </a:lnTo>
              <a:lnTo>
                <a:pt x="45720" y="2661"/>
              </a:lnTo>
              <a:lnTo>
                <a:pt x="45720" y="276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655614" y="1703674"/>
          <a:ext cx="2553292" cy="595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27"/>
              </a:lnTo>
              <a:lnTo>
                <a:pt x="2553292" y="321927"/>
              </a:lnTo>
              <a:lnTo>
                <a:pt x="2553292" y="595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610755" y="4309877"/>
          <a:ext cx="91440" cy="256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6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FC9CF-D02A-418F-B5D6-31F30E262A4D}">
      <dsp:nvSpPr>
        <dsp:cNvPr id="0" name=""/>
        <dsp:cNvSpPr/>
      </dsp:nvSpPr>
      <dsp:spPr>
        <a:xfrm>
          <a:off x="3610051" y="3193607"/>
          <a:ext cx="91440" cy="263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424" y="0"/>
              </a:lnTo>
              <a:lnTo>
                <a:pt x="46424" y="2638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5B41B-2E09-49EA-B8CE-0FAD5CFAEE38}">
      <dsp:nvSpPr>
        <dsp:cNvPr id="0" name=""/>
        <dsp:cNvSpPr/>
      </dsp:nvSpPr>
      <dsp:spPr>
        <a:xfrm>
          <a:off x="3609894" y="1703674"/>
          <a:ext cx="91440" cy="608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728"/>
              </a:lnTo>
              <a:lnTo>
                <a:pt x="45876" y="334728"/>
              </a:lnTo>
              <a:lnTo>
                <a:pt x="45876" y="608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74609" y="4309877"/>
          <a:ext cx="91440" cy="256607"/>
        </a:xfrm>
        <a:custGeom>
          <a:avLst/>
          <a:gdLst/>
          <a:ahLst/>
          <a:cxnLst/>
          <a:rect l="0" t="0" r="0" b="0"/>
          <a:pathLst>
            <a:path>
              <a:moveTo>
                <a:pt x="46346" y="0"/>
              </a:moveTo>
              <a:lnTo>
                <a:pt x="45720" y="0"/>
              </a:lnTo>
              <a:lnTo>
                <a:pt x="45720" y="2566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75235" y="3182151"/>
          <a:ext cx="91440" cy="275332"/>
        </a:xfrm>
        <a:custGeom>
          <a:avLst/>
          <a:gdLst/>
          <a:ahLst/>
          <a:cxnLst/>
          <a:rect l="0" t="0" r="0" b="0"/>
          <a:pathLst>
            <a:path>
              <a:moveTo>
                <a:pt x="47520" y="0"/>
              </a:moveTo>
              <a:lnTo>
                <a:pt x="47520" y="1317"/>
              </a:lnTo>
              <a:lnTo>
                <a:pt x="45720" y="1317"/>
              </a:lnTo>
              <a:lnTo>
                <a:pt x="45720" y="275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22756" y="1703674"/>
          <a:ext cx="2532858" cy="597286"/>
        </a:xfrm>
        <a:custGeom>
          <a:avLst/>
          <a:gdLst/>
          <a:ahLst/>
          <a:cxnLst/>
          <a:rect l="0" t="0" r="0" b="0"/>
          <a:pathLst>
            <a:path>
              <a:moveTo>
                <a:pt x="2532858" y="0"/>
              </a:moveTo>
              <a:lnTo>
                <a:pt x="2532858" y="323271"/>
              </a:lnTo>
              <a:lnTo>
                <a:pt x="0" y="323271"/>
              </a:lnTo>
              <a:lnTo>
                <a:pt x="0" y="5972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426177" y="344928"/>
          <a:ext cx="2458874" cy="1358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General</a:t>
          </a:r>
        </a:p>
      </dsp:txBody>
      <dsp:txXfrm>
        <a:off x="2426177" y="344928"/>
        <a:ext cx="2458874" cy="1358745"/>
      </dsp:txXfrm>
    </dsp:sp>
    <dsp:sp modelId="{499BD5B1-D141-4768-B228-8DEC84914B9D}">
      <dsp:nvSpPr>
        <dsp:cNvPr id="0" name=""/>
        <dsp:cNvSpPr/>
      </dsp:nvSpPr>
      <dsp:spPr>
        <a:xfrm>
          <a:off x="115127" y="2300960"/>
          <a:ext cx="2015258" cy="881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5127" y="2300960"/>
        <a:ext cx="2015258" cy="881191"/>
      </dsp:txXfrm>
    </dsp:sp>
    <dsp:sp modelId="{CC6FE982-1199-4707-A5AF-591E8AC5676A}">
      <dsp:nvSpPr>
        <dsp:cNvPr id="0" name=""/>
        <dsp:cNvSpPr/>
      </dsp:nvSpPr>
      <dsp:spPr>
        <a:xfrm>
          <a:off x="113326" y="3457483"/>
          <a:ext cx="2015258" cy="85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Responsables de </a:t>
          </a:r>
          <a:r>
            <a:rPr lang="es-ES" sz="1200" kern="1200" dirty="0" smtClean="0">
              <a:solidFill>
                <a:schemeClr val="tx1"/>
              </a:solidFill>
            </a:rPr>
            <a:t>Turno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3326" y="3457483"/>
        <a:ext cx="2015258" cy="852393"/>
      </dsp:txXfrm>
    </dsp:sp>
    <dsp:sp modelId="{E476C9FE-7113-4BA1-90E8-A96988E363EB}">
      <dsp:nvSpPr>
        <dsp:cNvPr id="0" name=""/>
        <dsp:cNvSpPr/>
      </dsp:nvSpPr>
      <dsp:spPr>
        <a:xfrm>
          <a:off x="112700" y="4566484"/>
          <a:ext cx="2015258" cy="104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12700" y="4566484"/>
        <a:ext cx="2015258" cy="1040458"/>
      </dsp:txXfrm>
    </dsp:sp>
    <dsp:sp modelId="{B93F6D33-DD97-41A8-9989-CD7FF2D8EC8B}">
      <dsp:nvSpPr>
        <dsp:cNvPr id="0" name=""/>
        <dsp:cNvSpPr/>
      </dsp:nvSpPr>
      <dsp:spPr>
        <a:xfrm>
          <a:off x="2648141" y="2312416"/>
          <a:ext cx="2015258" cy="881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48141" y="2312416"/>
        <a:ext cx="2015258" cy="881191"/>
      </dsp:txXfrm>
    </dsp:sp>
    <dsp:sp modelId="{94B27260-5CFB-4FCB-AE44-2F2498C5C0B4}">
      <dsp:nvSpPr>
        <dsp:cNvPr id="0" name=""/>
        <dsp:cNvSpPr/>
      </dsp:nvSpPr>
      <dsp:spPr>
        <a:xfrm>
          <a:off x="2648846" y="3457483"/>
          <a:ext cx="2015258" cy="85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r>
            <a:rPr lang="es-ES" sz="1200" kern="1200" dirty="0" smtClean="0">
              <a:solidFill>
                <a:schemeClr val="tx1"/>
              </a:solidFill>
            </a:rPr>
            <a:t>Turno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48846" y="3457483"/>
        <a:ext cx="2015258" cy="852393"/>
      </dsp:txXfrm>
    </dsp:sp>
    <dsp:sp modelId="{315125B7-4860-45E4-BBE9-E6D1B968D30B}">
      <dsp:nvSpPr>
        <dsp:cNvPr id="0" name=""/>
        <dsp:cNvSpPr/>
      </dsp:nvSpPr>
      <dsp:spPr>
        <a:xfrm>
          <a:off x="2648846" y="4566484"/>
          <a:ext cx="2015258" cy="104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648846" y="4566484"/>
        <a:ext cx="2015258" cy="1040458"/>
      </dsp:txXfrm>
    </dsp:sp>
    <dsp:sp modelId="{5EE88082-2EA4-464A-8F21-9F070BA6E9CC}">
      <dsp:nvSpPr>
        <dsp:cNvPr id="0" name=""/>
        <dsp:cNvSpPr/>
      </dsp:nvSpPr>
      <dsp:spPr>
        <a:xfrm>
          <a:off x="5201277" y="2299616"/>
          <a:ext cx="2015258" cy="881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1277" y="2299616"/>
        <a:ext cx="2015258" cy="881191"/>
      </dsp:txXfrm>
    </dsp:sp>
    <dsp:sp modelId="{E1A9C0A7-7E25-4DDA-81D5-74A3A9CEA620}">
      <dsp:nvSpPr>
        <dsp:cNvPr id="0" name=""/>
        <dsp:cNvSpPr/>
      </dsp:nvSpPr>
      <dsp:spPr>
        <a:xfrm>
          <a:off x="5197623" y="3457483"/>
          <a:ext cx="2015258" cy="8523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</a:t>
          </a:r>
          <a:r>
            <a:rPr lang="es-ES" sz="1200" kern="1200" dirty="0" smtClean="0">
              <a:solidFill>
                <a:schemeClr val="tx1"/>
              </a:solidFill>
            </a:rPr>
            <a:t>Turno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97623" y="3457483"/>
        <a:ext cx="2015258" cy="852393"/>
      </dsp:txXfrm>
    </dsp:sp>
    <dsp:sp modelId="{1087945E-17F3-4140-BF02-2483942C491D}">
      <dsp:nvSpPr>
        <dsp:cNvPr id="0" name=""/>
        <dsp:cNvSpPr/>
      </dsp:nvSpPr>
      <dsp:spPr>
        <a:xfrm>
          <a:off x="5197623" y="4566484"/>
          <a:ext cx="2015258" cy="104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197623" y="4566484"/>
        <a:ext cx="2015258" cy="104045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74C9-F32C-4329-B63B-7AA3425EB9FE}">
      <dsp:nvSpPr>
        <dsp:cNvPr id="0" name=""/>
        <dsp:cNvSpPr/>
      </dsp:nvSpPr>
      <dsp:spPr>
        <a:xfrm>
          <a:off x="3643952" y="1339700"/>
          <a:ext cx="2558435" cy="1007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739"/>
              </a:lnTo>
              <a:lnTo>
                <a:pt x="2558435" y="812739"/>
              </a:lnTo>
              <a:lnTo>
                <a:pt x="2558435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1AAD-E5ED-45B2-A574-C773D2C1B313}">
      <dsp:nvSpPr>
        <dsp:cNvPr id="0" name=""/>
        <dsp:cNvSpPr/>
      </dsp:nvSpPr>
      <dsp:spPr>
        <a:xfrm>
          <a:off x="3598232" y="1339700"/>
          <a:ext cx="91440" cy="1007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1085517" y="1339700"/>
          <a:ext cx="2558435" cy="1007503"/>
        </a:xfrm>
        <a:custGeom>
          <a:avLst/>
          <a:gdLst/>
          <a:ahLst/>
          <a:cxnLst/>
          <a:rect l="0" t="0" r="0" b="0"/>
          <a:pathLst>
            <a:path>
              <a:moveTo>
                <a:pt x="2558435" y="0"/>
              </a:moveTo>
              <a:lnTo>
                <a:pt x="2558435" y="812739"/>
              </a:lnTo>
              <a:lnTo>
                <a:pt x="0" y="812739"/>
              </a:lnTo>
              <a:lnTo>
                <a:pt x="0" y="1007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47948" y="79699"/>
          <a:ext cx="2592008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47948" y="79699"/>
        <a:ext cx="2592008" cy="1260000"/>
      </dsp:txXfrm>
    </dsp:sp>
    <dsp:sp modelId="{67828945-4042-4611-8D77-40ABC313759D}">
      <dsp:nvSpPr>
        <dsp:cNvPr id="0" name=""/>
        <dsp:cNvSpPr/>
      </dsp:nvSpPr>
      <dsp:spPr>
        <a:xfrm>
          <a:off x="1063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063" y="2347203"/>
        <a:ext cx="2168907" cy="1151999"/>
      </dsp:txXfrm>
    </dsp:sp>
    <dsp:sp modelId="{A3AECE72-73C4-4711-8C68-6DF0A5B4D973}">
      <dsp:nvSpPr>
        <dsp:cNvPr id="0" name=""/>
        <dsp:cNvSpPr/>
      </dsp:nvSpPr>
      <dsp:spPr>
        <a:xfrm>
          <a:off x="2559498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9498" y="2347203"/>
        <a:ext cx="2168907" cy="1151999"/>
      </dsp:txXfrm>
    </dsp:sp>
    <dsp:sp modelId="{E0C1CE5C-AD94-4633-BBF6-3C31032AE579}">
      <dsp:nvSpPr>
        <dsp:cNvPr id="0" name=""/>
        <dsp:cNvSpPr/>
      </dsp:nvSpPr>
      <dsp:spPr>
        <a:xfrm>
          <a:off x="5117933" y="2347203"/>
          <a:ext cx="2168907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117933" y="2347203"/>
        <a:ext cx="2168907" cy="1151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0493" y="3815734"/>
          <a:ext cx="1180368" cy="60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"/>
              </a:lnTo>
              <a:lnTo>
                <a:pt x="1180368" y="343023"/>
              </a:lnTo>
              <a:lnTo>
                <a:pt x="1180368" y="608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280910" y="3815734"/>
          <a:ext cx="1199582" cy="610306"/>
        </a:xfrm>
        <a:custGeom>
          <a:avLst/>
          <a:gdLst/>
          <a:ahLst/>
          <a:cxnLst/>
          <a:rect l="0" t="0" r="0" b="0"/>
          <a:pathLst>
            <a:path>
              <a:moveTo>
                <a:pt x="1199582" y="0"/>
              </a:moveTo>
              <a:lnTo>
                <a:pt x="1199582" y="344848"/>
              </a:lnTo>
              <a:lnTo>
                <a:pt x="0" y="344848"/>
              </a:lnTo>
              <a:lnTo>
                <a:pt x="0" y="6103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F603-81AA-4E9A-A72D-9D7CE0EFA3D0}">
      <dsp:nvSpPr>
        <dsp:cNvPr id="0" name=""/>
        <dsp:cNvSpPr/>
      </dsp:nvSpPr>
      <dsp:spPr>
        <a:xfrm>
          <a:off x="2433408" y="2560708"/>
          <a:ext cx="91440" cy="42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88"/>
              </a:lnTo>
              <a:lnTo>
                <a:pt x="47085" y="154888"/>
              </a:lnTo>
              <a:lnTo>
                <a:pt x="47085" y="420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2433408" y="1321268"/>
          <a:ext cx="91440" cy="404761"/>
        </a:xfrm>
        <a:custGeom>
          <a:avLst/>
          <a:gdLst/>
          <a:ahLst/>
          <a:cxnLst/>
          <a:rect l="0" t="0" r="0" b="0"/>
          <a:pathLst>
            <a:path>
              <a:moveTo>
                <a:pt x="46377" y="0"/>
              </a:moveTo>
              <a:lnTo>
                <a:pt x="46377" y="139302"/>
              </a:lnTo>
              <a:lnTo>
                <a:pt x="45720" y="139302"/>
              </a:lnTo>
              <a:lnTo>
                <a:pt x="45720" y="4047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435786" y="160986"/>
          <a:ext cx="2087997" cy="1160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35786" y="160986"/>
        <a:ext cx="2087997" cy="1160282"/>
      </dsp:txXfrm>
    </dsp:sp>
    <dsp:sp modelId="{67828945-4042-4611-8D77-40ABC313759D}">
      <dsp:nvSpPr>
        <dsp:cNvPr id="0" name=""/>
        <dsp:cNvSpPr/>
      </dsp:nvSpPr>
      <dsp:spPr>
        <a:xfrm>
          <a:off x="1712887" y="1726030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2887" y="1726030"/>
        <a:ext cx="1532480" cy="834678"/>
      </dsp:txXfrm>
    </dsp:sp>
    <dsp:sp modelId="{394F460E-1115-4261-BACC-6401565DD2C1}">
      <dsp:nvSpPr>
        <dsp:cNvPr id="0" name=""/>
        <dsp:cNvSpPr/>
      </dsp:nvSpPr>
      <dsp:spPr>
        <a:xfrm>
          <a:off x="1714253" y="2981055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Supervisores(as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4253" y="2981055"/>
        <a:ext cx="1532480" cy="834678"/>
      </dsp:txXfrm>
    </dsp:sp>
    <dsp:sp modelId="{4D52F204-F63C-4BDC-965B-CE1874CCC3DB}">
      <dsp:nvSpPr>
        <dsp:cNvPr id="0" name=""/>
        <dsp:cNvSpPr/>
      </dsp:nvSpPr>
      <dsp:spPr>
        <a:xfrm>
          <a:off x="348151" y="4426041"/>
          <a:ext cx="1865517" cy="10303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348151" y="4426041"/>
        <a:ext cx="1865517" cy="1030333"/>
      </dsp:txXfrm>
    </dsp:sp>
    <dsp:sp modelId="{A0A85CC1-FFDD-469A-9720-F452E4CFD5BC}">
      <dsp:nvSpPr>
        <dsp:cNvPr id="0" name=""/>
        <dsp:cNvSpPr/>
      </dsp:nvSpPr>
      <dsp:spPr>
        <a:xfrm>
          <a:off x="2728103" y="4424216"/>
          <a:ext cx="1865517" cy="1030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28103" y="4424216"/>
        <a:ext cx="1865517" cy="103033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1514513"/>
          <a:ext cx="1253126" cy="76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47"/>
              </a:lnTo>
              <a:lnTo>
                <a:pt x="1253126" y="513147"/>
              </a:lnTo>
              <a:lnTo>
                <a:pt x="1253126" y="76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C8E6-DC3E-45CC-8B7E-BE52234D3EEB}">
      <dsp:nvSpPr>
        <dsp:cNvPr id="0" name=""/>
        <dsp:cNvSpPr/>
      </dsp:nvSpPr>
      <dsp:spPr>
        <a:xfrm>
          <a:off x="994603" y="3387124"/>
          <a:ext cx="91440" cy="283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1514513"/>
          <a:ext cx="1272205" cy="767422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513835"/>
              </a:lnTo>
              <a:lnTo>
                <a:pt x="0" y="513835"/>
              </a:lnTo>
              <a:lnTo>
                <a:pt x="0" y="767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0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sp:txBody>
      <dsp:txXfrm>
        <a:off x="941280" y="0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228193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2281935"/>
        <a:ext cx="2037238" cy="1105188"/>
      </dsp:txXfrm>
    </dsp:sp>
    <dsp:sp modelId="{63398771-9DED-4234-852C-445A0B3A7A52}">
      <dsp:nvSpPr>
        <dsp:cNvPr id="0" name=""/>
        <dsp:cNvSpPr/>
      </dsp:nvSpPr>
      <dsp:spPr>
        <a:xfrm>
          <a:off x="21704" y="3670583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670583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2281246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2281246"/>
        <a:ext cx="2037238" cy="110518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2956081" y="1449513"/>
          <a:ext cx="461860" cy="673641"/>
        </a:xfrm>
        <a:custGeom>
          <a:avLst/>
          <a:gdLst/>
          <a:ahLst/>
          <a:cxnLst/>
          <a:rect l="0" t="0" r="0" b="0"/>
          <a:pathLst>
            <a:path>
              <a:moveTo>
                <a:pt x="461860" y="0"/>
              </a:moveTo>
              <a:lnTo>
                <a:pt x="461860" y="673641"/>
              </a:lnTo>
              <a:lnTo>
                <a:pt x="0" y="673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AEC7F-0C4A-4441-B874-1FB2D2833117}">
      <dsp:nvSpPr>
        <dsp:cNvPr id="0" name=""/>
        <dsp:cNvSpPr/>
      </dsp:nvSpPr>
      <dsp:spPr>
        <a:xfrm>
          <a:off x="3417942" y="1449513"/>
          <a:ext cx="2418918" cy="141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819"/>
              </a:lnTo>
              <a:lnTo>
                <a:pt x="2418918" y="1217819"/>
              </a:lnTo>
              <a:lnTo>
                <a:pt x="2418918" y="1417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668D6-EA51-4ACF-B8B6-76E5B3ABB85D}">
      <dsp:nvSpPr>
        <dsp:cNvPr id="0" name=""/>
        <dsp:cNvSpPr/>
      </dsp:nvSpPr>
      <dsp:spPr>
        <a:xfrm>
          <a:off x="3168262" y="3589537"/>
          <a:ext cx="247792" cy="1583259"/>
        </a:xfrm>
        <a:custGeom>
          <a:avLst/>
          <a:gdLst/>
          <a:ahLst/>
          <a:cxnLst/>
          <a:rect l="0" t="0" r="0" b="0"/>
          <a:pathLst>
            <a:path>
              <a:moveTo>
                <a:pt x="247792" y="0"/>
              </a:moveTo>
              <a:lnTo>
                <a:pt x="247792" y="1583259"/>
              </a:lnTo>
              <a:lnTo>
                <a:pt x="0" y="15832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51E5B-D5B6-46F3-8590-540A4EEED7EB}">
      <dsp:nvSpPr>
        <dsp:cNvPr id="0" name=""/>
        <dsp:cNvSpPr/>
      </dsp:nvSpPr>
      <dsp:spPr>
        <a:xfrm>
          <a:off x="3416054" y="3589537"/>
          <a:ext cx="153121" cy="616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663"/>
              </a:lnTo>
              <a:lnTo>
                <a:pt x="153121" y="61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0DBDF-1D75-40C6-AD90-8A9DF92401DC}">
      <dsp:nvSpPr>
        <dsp:cNvPr id="0" name=""/>
        <dsp:cNvSpPr/>
      </dsp:nvSpPr>
      <dsp:spPr>
        <a:xfrm>
          <a:off x="3170702" y="3589537"/>
          <a:ext cx="245352" cy="617741"/>
        </a:xfrm>
        <a:custGeom>
          <a:avLst/>
          <a:gdLst/>
          <a:ahLst/>
          <a:cxnLst/>
          <a:rect l="0" t="0" r="0" b="0"/>
          <a:pathLst>
            <a:path>
              <a:moveTo>
                <a:pt x="245352" y="0"/>
              </a:moveTo>
              <a:lnTo>
                <a:pt x="245352" y="617741"/>
              </a:lnTo>
              <a:lnTo>
                <a:pt x="0" y="617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370334" y="1449513"/>
          <a:ext cx="91440" cy="1416979"/>
        </a:xfrm>
        <a:custGeom>
          <a:avLst/>
          <a:gdLst/>
          <a:ahLst/>
          <a:cxnLst/>
          <a:rect l="0" t="0" r="0" b="0"/>
          <a:pathLst>
            <a:path>
              <a:moveTo>
                <a:pt x="47607" y="0"/>
              </a:moveTo>
              <a:lnTo>
                <a:pt x="47607" y="1216809"/>
              </a:lnTo>
              <a:lnTo>
                <a:pt x="45720" y="1216809"/>
              </a:lnTo>
              <a:lnTo>
                <a:pt x="45720" y="14169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33538" y="1449513"/>
          <a:ext cx="2484403" cy="1416989"/>
        </a:xfrm>
        <a:custGeom>
          <a:avLst/>
          <a:gdLst/>
          <a:ahLst/>
          <a:cxnLst/>
          <a:rect l="0" t="0" r="0" b="0"/>
          <a:pathLst>
            <a:path>
              <a:moveTo>
                <a:pt x="2484403" y="0"/>
              </a:moveTo>
              <a:lnTo>
                <a:pt x="2484403" y="1216818"/>
              </a:lnTo>
              <a:lnTo>
                <a:pt x="0" y="1216818"/>
              </a:lnTo>
              <a:lnTo>
                <a:pt x="0" y="1416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37945" y="496319"/>
          <a:ext cx="2159994" cy="953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kern="1200" dirty="0" smtClean="0">
              <a:solidFill>
                <a:schemeClr val="tx1"/>
              </a:solidFill>
            </a:rPr>
            <a:t>Delito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37945" y="496319"/>
        <a:ext cx="2159994" cy="953193"/>
      </dsp:txXfrm>
    </dsp:sp>
    <dsp:sp modelId="{19FBE8A8-D4BA-45D1-97CD-FF1210CD856F}">
      <dsp:nvSpPr>
        <dsp:cNvPr id="0" name=""/>
        <dsp:cNvSpPr/>
      </dsp:nvSpPr>
      <dsp:spPr>
        <a:xfrm>
          <a:off x="0" y="2866502"/>
          <a:ext cx="1867077" cy="723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Atención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Ciudadana</a:t>
          </a:r>
        </a:p>
      </dsp:txBody>
      <dsp:txXfrm>
        <a:off x="0" y="2866502"/>
        <a:ext cx="1867077" cy="723045"/>
      </dsp:txXfrm>
    </dsp:sp>
    <dsp:sp modelId="{7C576A7F-97E5-41B2-A453-F3F548F4D3EA}">
      <dsp:nvSpPr>
        <dsp:cNvPr id="0" name=""/>
        <dsp:cNvSpPr/>
      </dsp:nvSpPr>
      <dsp:spPr>
        <a:xfrm>
          <a:off x="2482516" y="2866492"/>
          <a:ext cx="1867077" cy="723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Prevención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482516" y="2866492"/>
        <a:ext cx="1867077" cy="723045"/>
      </dsp:txXfrm>
    </dsp:sp>
    <dsp:sp modelId="{E17E0505-58F1-4BC3-AEF6-EF6A41399678}">
      <dsp:nvSpPr>
        <dsp:cNvPr id="0" name=""/>
        <dsp:cNvSpPr/>
      </dsp:nvSpPr>
      <dsp:spPr>
        <a:xfrm>
          <a:off x="1725718" y="3833469"/>
          <a:ext cx="1444984" cy="747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Prevención</a:t>
          </a:r>
          <a:endParaRPr lang="es-ES" sz="1200" kern="1200" dirty="0"/>
        </a:p>
      </dsp:txBody>
      <dsp:txXfrm>
        <a:off x="1725718" y="3833469"/>
        <a:ext cx="1444984" cy="747618"/>
      </dsp:txXfrm>
    </dsp:sp>
    <dsp:sp modelId="{88FBB456-3193-49D3-B535-326485E66E06}">
      <dsp:nvSpPr>
        <dsp:cNvPr id="0" name=""/>
        <dsp:cNvSpPr/>
      </dsp:nvSpPr>
      <dsp:spPr>
        <a:xfrm>
          <a:off x="3569175" y="3832392"/>
          <a:ext cx="1444984" cy="747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Estudios e Investigación</a:t>
          </a:r>
          <a:endParaRPr lang="es-ES" sz="1200" kern="1200" dirty="0"/>
        </a:p>
      </dsp:txBody>
      <dsp:txXfrm>
        <a:off x="3569175" y="3832392"/>
        <a:ext cx="1444984" cy="747618"/>
      </dsp:txXfrm>
    </dsp:sp>
    <dsp:sp modelId="{CF0D92C2-3049-4F21-B331-EEEC5D371397}">
      <dsp:nvSpPr>
        <dsp:cNvPr id="0" name=""/>
        <dsp:cNvSpPr/>
      </dsp:nvSpPr>
      <dsp:spPr>
        <a:xfrm>
          <a:off x="1723278" y="4798988"/>
          <a:ext cx="1444984" cy="747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Proyectos</a:t>
          </a:r>
          <a:endParaRPr lang="es-ES" sz="1200" kern="1200" dirty="0"/>
        </a:p>
      </dsp:txBody>
      <dsp:txXfrm>
        <a:off x="1723278" y="4798988"/>
        <a:ext cx="1444984" cy="747618"/>
      </dsp:txXfrm>
    </dsp:sp>
    <dsp:sp modelId="{467EA8F9-BD06-4FE6-9E35-2606A8B0B5EE}">
      <dsp:nvSpPr>
        <dsp:cNvPr id="0" name=""/>
        <dsp:cNvSpPr/>
      </dsp:nvSpPr>
      <dsp:spPr>
        <a:xfrm>
          <a:off x="4883667" y="2867503"/>
          <a:ext cx="1906387" cy="723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de Programas</a:t>
          </a:r>
          <a:endParaRPr lang="es-ES" sz="1200" kern="1200" dirty="0"/>
        </a:p>
      </dsp:txBody>
      <dsp:txXfrm>
        <a:off x="4883667" y="2867503"/>
        <a:ext cx="1906387" cy="723045"/>
      </dsp:txXfrm>
    </dsp:sp>
    <dsp:sp modelId="{D626C255-1536-4EB0-A4A3-D107C591C8D4}">
      <dsp:nvSpPr>
        <dsp:cNvPr id="0" name=""/>
        <dsp:cNvSpPr/>
      </dsp:nvSpPr>
      <dsp:spPr>
        <a:xfrm>
          <a:off x="1546384" y="1763151"/>
          <a:ext cx="1409697" cy="720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Promotor(a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546384" y="1763151"/>
        <a:ext cx="1409697" cy="72000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BD02-177B-4C12-AA77-49B8EB17FB24}">
      <dsp:nvSpPr>
        <dsp:cNvPr id="0" name=""/>
        <dsp:cNvSpPr/>
      </dsp:nvSpPr>
      <dsp:spPr>
        <a:xfrm>
          <a:off x="3431461" y="1165803"/>
          <a:ext cx="269645" cy="1573984"/>
        </a:xfrm>
        <a:custGeom>
          <a:avLst/>
          <a:gdLst/>
          <a:ahLst/>
          <a:cxnLst/>
          <a:rect l="0" t="0" r="0" b="0"/>
          <a:pathLst>
            <a:path>
              <a:moveTo>
                <a:pt x="269645" y="0"/>
              </a:moveTo>
              <a:lnTo>
                <a:pt x="269645" y="1573984"/>
              </a:lnTo>
              <a:lnTo>
                <a:pt x="0" y="1573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7BB0E-0128-41C9-9417-C15E302CE7E0}">
      <dsp:nvSpPr>
        <dsp:cNvPr id="0" name=""/>
        <dsp:cNvSpPr/>
      </dsp:nvSpPr>
      <dsp:spPr>
        <a:xfrm>
          <a:off x="3701106" y="1165803"/>
          <a:ext cx="276508" cy="62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496"/>
              </a:lnTo>
              <a:lnTo>
                <a:pt x="276508" y="6274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A430C-8F42-44E8-9828-F289A96DC5E7}">
      <dsp:nvSpPr>
        <dsp:cNvPr id="0" name=""/>
        <dsp:cNvSpPr/>
      </dsp:nvSpPr>
      <dsp:spPr>
        <a:xfrm>
          <a:off x="3433887" y="1165803"/>
          <a:ext cx="267219" cy="627887"/>
        </a:xfrm>
        <a:custGeom>
          <a:avLst/>
          <a:gdLst/>
          <a:ahLst/>
          <a:cxnLst/>
          <a:rect l="0" t="0" r="0" b="0"/>
          <a:pathLst>
            <a:path>
              <a:moveTo>
                <a:pt x="267219" y="0"/>
              </a:moveTo>
              <a:lnTo>
                <a:pt x="267219" y="627887"/>
              </a:lnTo>
              <a:lnTo>
                <a:pt x="0" y="627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0693-A33E-4A16-9639-DB2C50C1B1A4}">
      <dsp:nvSpPr>
        <dsp:cNvPr id="0" name=""/>
        <dsp:cNvSpPr/>
      </dsp:nvSpPr>
      <dsp:spPr>
        <a:xfrm>
          <a:off x="4703240" y="4151382"/>
          <a:ext cx="91440" cy="3108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210"/>
              </a:lnTo>
              <a:lnTo>
                <a:pt x="49183" y="143210"/>
              </a:lnTo>
              <a:lnTo>
                <a:pt x="49183" y="3108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701106" y="1165803"/>
          <a:ext cx="1047854" cy="2274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475"/>
              </a:lnTo>
              <a:lnTo>
                <a:pt x="1047854" y="2106475"/>
              </a:lnTo>
              <a:lnTo>
                <a:pt x="1047854" y="22740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6BDAB-7A9E-49D1-AF60-C264B7B1FFB8}">
      <dsp:nvSpPr>
        <dsp:cNvPr id="0" name=""/>
        <dsp:cNvSpPr/>
      </dsp:nvSpPr>
      <dsp:spPr>
        <a:xfrm>
          <a:off x="3701106" y="1165803"/>
          <a:ext cx="2744578" cy="2274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491"/>
              </a:lnTo>
              <a:lnTo>
                <a:pt x="2744578" y="2106491"/>
              </a:lnTo>
              <a:lnTo>
                <a:pt x="2744578" y="22740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7D5A-8A79-481B-AC9E-ACB650D73FF0}">
      <dsp:nvSpPr>
        <dsp:cNvPr id="0" name=""/>
        <dsp:cNvSpPr/>
      </dsp:nvSpPr>
      <dsp:spPr>
        <a:xfrm>
          <a:off x="1940790" y="4152779"/>
          <a:ext cx="1387875" cy="316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93"/>
              </a:lnTo>
              <a:lnTo>
                <a:pt x="1387875" y="149393"/>
              </a:lnTo>
              <a:lnTo>
                <a:pt x="1387875" y="3169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8454-94DA-48FF-959F-3E02D895D1DE}">
      <dsp:nvSpPr>
        <dsp:cNvPr id="0" name=""/>
        <dsp:cNvSpPr/>
      </dsp:nvSpPr>
      <dsp:spPr>
        <a:xfrm>
          <a:off x="1890952" y="4152779"/>
          <a:ext cx="91440" cy="316994"/>
        </a:xfrm>
        <a:custGeom>
          <a:avLst/>
          <a:gdLst/>
          <a:ahLst/>
          <a:cxnLst/>
          <a:rect l="0" t="0" r="0" b="0"/>
          <a:pathLst>
            <a:path>
              <a:moveTo>
                <a:pt x="49838" y="0"/>
              </a:moveTo>
              <a:lnTo>
                <a:pt x="49838" y="149393"/>
              </a:lnTo>
              <a:lnTo>
                <a:pt x="45720" y="149393"/>
              </a:lnTo>
              <a:lnTo>
                <a:pt x="45720" y="3169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9C28-7DDB-4785-8904-0DCF80353FF9}">
      <dsp:nvSpPr>
        <dsp:cNvPr id="0" name=""/>
        <dsp:cNvSpPr/>
      </dsp:nvSpPr>
      <dsp:spPr>
        <a:xfrm>
          <a:off x="613122" y="4152779"/>
          <a:ext cx="1327667" cy="316994"/>
        </a:xfrm>
        <a:custGeom>
          <a:avLst/>
          <a:gdLst/>
          <a:ahLst/>
          <a:cxnLst/>
          <a:rect l="0" t="0" r="0" b="0"/>
          <a:pathLst>
            <a:path>
              <a:moveTo>
                <a:pt x="1327667" y="0"/>
              </a:moveTo>
              <a:lnTo>
                <a:pt x="1327667" y="149393"/>
              </a:lnTo>
              <a:lnTo>
                <a:pt x="0" y="149393"/>
              </a:lnTo>
              <a:lnTo>
                <a:pt x="0" y="3169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940790" y="1165803"/>
          <a:ext cx="1760316" cy="2275472"/>
        </a:xfrm>
        <a:custGeom>
          <a:avLst/>
          <a:gdLst/>
          <a:ahLst/>
          <a:cxnLst/>
          <a:rect l="0" t="0" r="0" b="0"/>
          <a:pathLst>
            <a:path>
              <a:moveTo>
                <a:pt x="1760316" y="0"/>
              </a:moveTo>
              <a:lnTo>
                <a:pt x="1760316" y="2107871"/>
              </a:lnTo>
              <a:lnTo>
                <a:pt x="0" y="2107871"/>
              </a:lnTo>
              <a:lnTo>
                <a:pt x="0" y="2275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7927" y="350737"/>
          <a:ext cx="2266358" cy="815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Atención </a:t>
          </a:r>
          <a:r>
            <a:rPr lang="es-MX" altLang="es-MX" sz="1200" kern="1200" dirty="0" smtClean="0">
              <a:latin typeface="Calibri" panose="020F0502020204030204" pitchFamily="34" charset="0"/>
            </a:rPr>
            <a:t>Ciudadana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7927" y="350737"/>
        <a:ext cx="2266358" cy="815065"/>
      </dsp:txXfrm>
    </dsp:sp>
    <dsp:sp modelId="{19FBE8A8-D4BA-45D1-97CD-FF1210CD856F}">
      <dsp:nvSpPr>
        <dsp:cNvPr id="0" name=""/>
        <dsp:cNvSpPr/>
      </dsp:nvSpPr>
      <dsp:spPr>
        <a:xfrm>
          <a:off x="1197497" y="3441275"/>
          <a:ext cx="1486584" cy="711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Unidad de Atención a Víctimas de </a:t>
          </a:r>
          <a:r>
            <a:rPr lang="es-MX" altLang="es-MX" sz="1200" kern="1200" dirty="0" smtClean="0">
              <a:solidFill>
                <a:schemeClr val="tx1"/>
              </a:solidFill>
            </a:rPr>
            <a:t>Violencia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197497" y="3441275"/>
        <a:ext cx="1486584" cy="711504"/>
      </dsp:txXfrm>
    </dsp:sp>
    <dsp:sp modelId="{A66FDFA0-1D17-48C3-9FC9-45D448D0F6C6}">
      <dsp:nvSpPr>
        <dsp:cNvPr id="0" name=""/>
        <dsp:cNvSpPr/>
      </dsp:nvSpPr>
      <dsp:spPr>
        <a:xfrm>
          <a:off x="0" y="4469773"/>
          <a:ext cx="1226245" cy="78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0" y="4469773"/>
        <a:ext cx="1226245" cy="780324"/>
      </dsp:txXfrm>
    </dsp:sp>
    <dsp:sp modelId="{F4F27B9B-334F-4518-9257-364857E2F497}">
      <dsp:nvSpPr>
        <dsp:cNvPr id="0" name=""/>
        <dsp:cNvSpPr/>
      </dsp:nvSpPr>
      <dsp:spPr>
        <a:xfrm>
          <a:off x="1323549" y="4469773"/>
          <a:ext cx="1226245" cy="78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23549" y="4469773"/>
        <a:ext cx="1226245" cy="780324"/>
      </dsp:txXfrm>
    </dsp:sp>
    <dsp:sp modelId="{E9ADBD5B-0C16-4917-9FB6-6E903558F00E}">
      <dsp:nvSpPr>
        <dsp:cNvPr id="0" name=""/>
        <dsp:cNvSpPr/>
      </dsp:nvSpPr>
      <dsp:spPr>
        <a:xfrm>
          <a:off x="2715543" y="4469773"/>
          <a:ext cx="1226245" cy="78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715543" y="4469773"/>
        <a:ext cx="1226245" cy="780324"/>
      </dsp:txXfrm>
    </dsp:sp>
    <dsp:sp modelId="{2BFA1D44-4D20-4DA5-9A95-28EFF1F2BB1B}">
      <dsp:nvSpPr>
        <dsp:cNvPr id="0" name=""/>
        <dsp:cNvSpPr/>
      </dsp:nvSpPr>
      <dsp:spPr>
        <a:xfrm>
          <a:off x="5702392" y="3439894"/>
          <a:ext cx="1486584" cy="711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Policía </a:t>
          </a:r>
          <a:r>
            <a:rPr lang="es-MX" altLang="es-MX" sz="1200" kern="1200" dirty="0" smtClean="0">
              <a:latin typeface="Calibri" panose="020F0502020204030204" pitchFamily="34" charset="0"/>
            </a:rPr>
            <a:t>Digno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702392" y="3439894"/>
        <a:ext cx="1486584" cy="711504"/>
      </dsp:txXfrm>
    </dsp:sp>
    <dsp:sp modelId="{2C51D51A-40BE-45BE-93C8-8B1FC0600A4C}">
      <dsp:nvSpPr>
        <dsp:cNvPr id="0" name=""/>
        <dsp:cNvSpPr/>
      </dsp:nvSpPr>
      <dsp:spPr>
        <a:xfrm>
          <a:off x="4005668" y="3439878"/>
          <a:ext cx="1486584" cy="711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Trabajo </a:t>
          </a:r>
          <a:r>
            <a:rPr lang="es-ES" sz="1200" kern="1200" dirty="0" smtClean="0">
              <a:latin typeface="Calibri" panose="020F0502020204030204" pitchFamily="34" charset="0"/>
            </a:rPr>
            <a:t>Comunitario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4005668" y="3439878"/>
        <a:ext cx="1486584" cy="711504"/>
      </dsp:txXfrm>
    </dsp:sp>
    <dsp:sp modelId="{9DC2669D-0238-487E-95C9-3C2883DC03BC}">
      <dsp:nvSpPr>
        <dsp:cNvPr id="0" name=""/>
        <dsp:cNvSpPr/>
      </dsp:nvSpPr>
      <dsp:spPr>
        <a:xfrm>
          <a:off x="4156149" y="4462194"/>
          <a:ext cx="1192549" cy="609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Psicólogos(as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4156149" y="4462194"/>
        <a:ext cx="1192549" cy="609523"/>
      </dsp:txXfrm>
    </dsp:sp>
    <dsp:sp modelId="{0D5CCE0A-512E-4404-AA5C-0300E0C9B7AE}">
      <dsp:nvSpPr>
        <dsp:cNvPr id="0" name=""/>
        <dsp:cNvSpPr/>
      </dsp:nvSpPr>
      <dsp:spPr>
        <a:xfrm>
          <a:off x="1901060" y="1410483"/>
          <a:ext cx="1532826" cy="766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el(la) Ciudadano(a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01060" y="1410483"/>
        <a:ext cx="1532826" cy="766413"/>
      </dsp:txXfrm>
    </dsp:sp>
    <dsp:sp modelId="{E0480EB0-4548-4786-8C6A-9D93B8C6D4FC}">
      <dsp:nvSpPr>
        <dsp:cNvPr id="0" name=""/>
        <dsp:cNvSpPr/>
      </dsp:nvSpPr>
      <dsp:spPr>
        <a:xfrm>
          <a:off x="3977615" y="1410092"/>
          <a:ext cx="1532826" cy="766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Criminólogo(a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977615" y="1410092"/>
        <a:ext cx="1532826" cy="766413"/>
      </dsp:txXfrm>
    </dsp:sp>
    <dsp:sp modelId="{D3AA7F9B-8D59-4040-8569-49AA11E3692B}">
      <dsp:nvSpPr>
        <dsp:cNvPr id="0" name=""/>
        <dsp:cNvSpPr/>
      </dsp:nvSpPr>
      <dsp:spPr>
        <a:xfrm>
          <a:off x="1898634" y="2399279"/>
          <a:ext cx="1532826" cy="681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98634" y="2399279"/>
        <a:ext cx="1532826" cy="681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117891" y="679933"/>
          <a:ext cx="142392" cy="1755199"/>
        </a:xfrm>
        <a:custGeom>
          <a:avLst/>
          <a:gdLst/>
          <a:ahLst/>
          <a:cxnLst/>
          <a:rect l="0" t="0" r="0" b="0"/>
          <a:pathLst>
            <a:path>
              <a:moveTo>
                <a:pt x="142392" y="0"/>
              </a:moveTo>
              <a:lnTo>
                <a:pt x="142392" y="1755199"/>
              </a:lnTo>
              <a:lnTo>
                <a:pt x="0" y="1755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260283" y="679933"/>
          <a:ext cx="142392" cy="62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12"/>
              </a:lnTo>
              <a:lnTo>
                <a:pt x="142392" y="623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117891" y="679933"/>
          <a:ext cx="142392" cy="623812"/>
        </a:xfrm>
        <a:custGeom>
          <a:avLst/>
          <a:gdLst/>
          <a:ahLst/>
          <a:cxnLst/>
          <a:rect l="0" t="0" r="0" b="0"/>
          <a:pathLst>
            <a:path>
              <a:moveTo>
                <a:pt x="142392" y="0"/>
              </a:moveTo>
              <a:lnTo>
                <a:pt x="142392" y="623812"/>
              </a:lnTo>
              <a:lnTo>
                <a:pt x="0" y="623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3256589" y="3905548"/>
          <a:ext cx="91440" cy="284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260283" y="679933"/>
          <a:ext cx="1042025" cy="2547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165"/>
              </a:lnTo>
              <a:lnTo>
                <a:pt x="1042025" y="2405165"/>
              </a:lnTo>
              <a:lnTo>
                <a:pt x="1042025" y="2547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172538" y="3905548"/>
          <a:ext cx="91440" cy="284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1218258" y="679933"/>
          <a:ext cx="1042025" cy="2547557"/>
        </a:xfrm>
        <a:custGeom>
          <a:avLst/>
          <a:gdLst/>
          <a:ahLst/>
          <a:cxnLst/>
          <a:rect l="0" t="0" r="0" b="0"/>
          <a:pathLst>
            <a:path>
              <a:moveTo>
                <a:pt x="1042025" y="0"/>
              </a:moveTo>
              <a:lnTo>
                <a:pt x="1042025" y="2405165"/>
              </a:lnTo>
              <a:lnTo>
                <a:pt x="0" y="2405165"/>
              </a:lnTo>
              <a:lnTo>
                <a:pt x="0" y="2547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80728" y="1875"/>
          <a:ext cx="2159111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180728" y="1875"/>
        <a:ext cx="2159111" cy="678057"/>
      </dsp:txXfrm>
    </dsp:sp>
    <dsp:sp modelId="{6F525FFA-20EB-4B47-B8E9-7016B7C39B5D}">
      <dsp:nvSpPr>
        <dsp:cNvPr id="0" name=""/>
        <dsp:cNvSpPr/>
      </dsp:nvSpPr>
      <dsp:spPr>
        <a:xfrm>
          <a:off x="318625" y="3227490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Derechos </a:t>
          </a:r>
          <a:r>
            <a:rPr lang="es-MX" altLang="es-MX" sz="1200" kern="1200" dirty="0" smtClean="0"/>
            <a:t>Humanos</a:t>
          </a:r>
          <a:endParaRPr lang="es-MX" altLang="es-MX" sz="1200" kern="1200" dirty="0" smtClean="0"/>
        </a:p>
      </dsp:txBody>
      <dsp:txXfrm>
        <a:off x="318625" y="3227490"/>
        <a:ext cx="1799266" cy="678057"/>
      </dsp:txXfrm>
    </dsp:sp>
    <dsp:sp modelId="{7E45E9B0-083B-46AD-BDBA-25D37BB93875}">
      <dsp:nvSpPr>
        <dsp:cNvPr id="0" name=""/>
        <dsp:cNvSpPr/>
      </dsp:nvSpPr>
      <dsp:spPr>
        <a:xfrm>
          <a:off x="318625" y="4190332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</a:t>
          </a:r>
          <a:r>
            <a:rPr lang="es-MX" altLang="es-MX" sz="1200" kern="1200" dirty="0" smtClean="0"/>
            <a:t>Área</a:t>
          </a:r>
          <a:endParaRPr lang="es-MX" altLang="es-MX" sz="1200" kern="1200" dirty="0" smtClean="0"/>
        </a:p>
      </dsp:txBody>
      <dsp:txXfrm>
        <a:off x="318625" y="4190332"/>
        <a:ext cx="1799266" cy="678057"/>
      </dsp:txXfrm>
    </dsp:sp>
    <dsp:sp modelId="{5A164562-B0D8-419C-8708-92B853F8FA7E}">
      <dsp:nvSpPr>
        <dsp:cNvPr id="0" name=""/>
        <dsp:cNvSpPr/>
      </dsp:nvSpPr>
      <dsp:spPr>
        <a:xfrm>
          <a:off x="2402676" y="3227490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Asuntos Jurídicos</a:t>
          </a:r>
        </a:p>
      </dsp:txBody>
      <dsp:txXfrm>
        <a:off x="2402676" y="3227490"/>
        <a:ext cx="1799266" cy="678057"/>
      </dsp:txXfrm>
    </dsp:sp>
    <dsp:sp modelId="{9F102510-E52A-4A25-AFBB-297C8DE1CD64}">
      <dsp:nvSpPr>
        <dsp:cNvPr id="0" name=""/>
        <dsp:cNvSpPr/>
      </dsp:nvSpPr>
      <dsp:spPr>
        <a:xfrm>
          <a:off x="2402676" y="4190332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402676" y="4190332"/>
        <a:ext cx="1799266" cy="678057"/>
      </dsp:txXfrm>
    </dsp:sp>
    <dsp:sp modelId="{D626C255-1536-4EB0-A4A3-D107C591C8D4}">
      <dsp:nvSpPr>
        <dsp:cNvPr id="0" name=""/>
        <dsp:cNvSpPr/>
      </dsp:nvSpPr>
      <dsp:spPr>
        <a:xfrm>
          <a:off x="498554" y="964717"/>
          <a:ext cx="1619337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 smtClean="0"/>
        </a:p>
      </dsp:txBody>
      <dsp:txXfrm>
        <a:off x="498554" y="964717"/>
        <a:ext cx="1619337" cy="678057"/>
      </dsp:txXfrm>
    </dsp:sp>
    <dsp:sp modelId="{C58D231B-CCB9-4256-BDA6-97280EE9438D}">
      <dsp:nvSpPr>
        <dsp:cNvPr id="0" name=""/>
        <dsp:cNvSpPr/>
      </dsp:nvSpPr>
      <dsp:spPr>
        <a:xfrm>
          <a:off x="2402676" y="964717"/>
          <a:ext cx="1619337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402676" y="964717"/>
        <a:ext cx="1619337" cy="678057"/>
      </dsp:txXfrm>
    </dsp:sp>
    <dsp:sp modelId="{A3397913-9049-41EA-B6CD-CBAD9CBC9243}">
      <dsp:nvSpPr>
        <dsp:cNvPr id="0" name=""/>
        <dsp:cNvSpPr/>
      </dsp:nvSpPr>
      <dsp:spPr>
        <a:xfrm>
          <a:off x="498554" y="1927559"/>
          <a:ext cx="1619337" cy="101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</a:t>
          </a:r>
          <a:r>
            <a:rPr lang="es-MX" sz="1200" kern="1200" dirty="0" smtClean="0"/>
            <a:t>Jurídico(a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98554" y="1927559"/>
        <a:ext cx="1619337" cy="101514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602A2-3EC3-4DB5-8BA9-78EE8EF91E48}">
      <dsp:nvSpPr>
        <dsp:cNvPr id="0" name=""/>
        <dsp:cNvSpPr/>
      </dsp:nvSpPr>
      <dsp:spPr>
        <a:xfrm>
          <a:off x="1743535" y="1106271"/>
          <a:ext cx="91440" cy="464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AA6D4-7629-4ABD-9DC8-A2785F1506AC}">
      <dsp:nvSpPr>
        <dsp:cNvPr id="0" name=""/>
        <dsp:cNvSpPr/>
      </dsp:nvSpPr>
      <dsp:spPr>
        <a:xfrm>
          <a:off x="466198" y="0"/>
          <a:ext cx="2646113" cy="1106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Prevención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66198" y="0"/>
        <a:ext cx="2646113" cy="1106271"/>
      </dsp:txXfrm>
    </dsp:sp>
    <dsp:sp modelId="{2012F01B-E07F-4BC7-88E9-54C08888834E}">
      <dsp:nvSpPr>
        <dsp:cNvPr id="0" name=""/>
        <dsp:cNvSpPr/>
      </dsp:nvSpPr>
      <dsp:spPr>
        <a:xfrm>
          <a:off x="665814" y="1571172"/>
          <a:ext cx="2246882" cy="1097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Trabajadores(as) </a:t>
          </a:r>
          <a:r>
            <a:rPr lang="es-MX" altLang="es-MX" sz="1200" kern="1200" dirty="0" smtClean="0">
              <a:latin typeface="Calibri" panose="020F0502020204030204" pitchFamily="34" charset="0"/>
            </a:rPr>
            <a:t>Sociales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65814" y="1571172"/>
        <a:ext cx="2246882" cy="10970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6D8E9-9014-473B-B118-3209D0FDC353}">
      <dsp:nvSpPr>
        <dsp:cNvPr id="0" name=""/>
        <dsp:cNvSpPr/>
      </dsp:nvSpPr>
      <dsp:spPr>
        <a:xfrm>
          <a:off x="2594932" y="900002"/>
          <a:ext cx="1835933" cy="67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77"/>
              </a:lnTo>
              <a:lnTo>
                <a:pt x="1835933" y="519877"/>
              </a:lnTo>
              <a:lnTo>
                <a:pt x="1835933" y="679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4AD50-E2D1-4F53-BFFE-FE2090CC5EB3}">
      <dsp:nvSpPr>
        <dsp:cNvPr id="0" name=""/>
        <dsp:cNvSpPr/>
      </dsp:nvSpPr>
      <dsp:spPr>
        <a:xfrm>
          <a:off x="2549212" y="900002"/>
          <a:ext cx="91440" cy="679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9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10045-CB30-4098-B7F9-F432EF0BFA70}">
      <dsp:nvSpPr>
        <dsp:cNvPr id="0" name=""/>
        <dsp:cNvSpPr/>
      </dsp:nvSpPr>
      <dsp:spPr>
        <a:xfrm>
          <a:off x="758998" y="900002"/>
          <a:ext cx="1835933" cy="679194"/>
        </a:xfrm>
        <a:custGeom>
          <a:avLst/>
          <a:gdLst/>
          <a:ahLst/>
          <a:cxnLst/>
          <a:rect l="0" t="0" r="0" b="0"/>
          <a:pathLst>
            <a:path>
              <a:moveTo>
                <a:pt x="1835933" y="0"/>
              </a:moveTo>
              <a:lnTo>
                <a:pt x="1835933" y="519877"/>
              </a:lnTo>
              <a:lnTo>
                <a:pt x="0" y="519877"/>
              </a:lnTo>
              <a:lnTo>
                <a:pt x="0" y="6791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C05D7-06E8-4CEA-A047-F263581D47A1}">
      <dsp:nvSpPr>
        <dsp:cNvPr id="0" name=""/>
        <dsp:cNvSpPr/>
      </dsp:nvSpPr>
      <dsp:spPr>
        <a:xfrm>
          <a:off x="1514933" y="0"/>
          <a:ext cx="215999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Estudios 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Investigación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514933" y="0"/>
        <a:ext cx="2159998" cy="900002"/>
      </dsp:txXfrm>
    </dsp:sp>
    <dsp:sp modelId="{215F5FA4-A110-4782-8D0C-F1E685293649}">
      <dsp:nvSpPr>
        <dsp:cNvPr id="0" name=""/>
        <dsp:cNvSpPr/>
      </dsp:nvSpPr>
      <dsp:spPr>
        <a:xfrm>
          <a:off x="348" y="1579196"/>
          <a:ext cx="1517300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kern="1200" dirty="0" smtClean="0">
              <a:latin typeface="Calibri" panose="020F0502020204030204" pitchFamily="34" charset="0"/>
            </a:rPr>
            <a:t>Jurídico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48" y="1579196"/>
        <a:ext cx="1517300" cy="719997"/>
      </dsp:txXfrm>
    </dsp:sp>
    <dsp:sp modelId="{5B550160-E3AF-41BD-A001-583FA9CFE1EB}">
      <dsp:nvSpPr>
        <dsp:cNvPr id="0" name=""/>
        <dsp:cNvSpPr/>
      </dsp:nvSpPr>
      <dsp:spPr>
        <a:xfrm>
          <a:off x="1836282" y="1579196"/>
          <a:ext cx="1517300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Recepcionista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36282" y="1579196"/>
        <a:ext cx="1517300" cy="719997"/>
      </dsp:txXfrm>
    </dsp:sp>
    <dsp:sp modelId="{1C04FBFD-DA7E-428B-8398-32E2AA6699E1}">
      <dsp:nvSpPr>
        <dsp:cNvPr id="0" name=""/>
        <dsp:cNvSpPr/>
      </dsp:nvSpPr>
      <dsp:spPr>
        <a:xfrm>
          <a:off x="3672215" y="1579196"/>
          <a:ext cx="1517300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672215" y="1579196"/>
        <a:ext cx="1517300" cy="71999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BA88C-EF5F-4FCC-9FCF-F83DB6E206CC}">
      <dsp:nvSpPr>
        <dsp:cNvPr id="0" name=""/>
        <dsp:cNvSpPr/>
      </dsp:nvSpPr>
      <dsp:spPr>
        <a:xfrm>
          <a:off x="2882411" y="2512931"/>
          <a:ext cx="2032028" cy="435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75"/>
              </a:lnTo>
              <a:lnTo>
                <a:pt x="2032028" y="217975"/>
              </a:lnTo>
              <a:lnTo>
                <a:pt x="2032028" y="435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57F72-9DA7-44CD-90B5-354B499E9636}">
      <dsp:nvSpPr>
        <dsp:cNvPr id="0" name=""/>
        <dsp:cNvSpPr/>
      </dsp:nvSpPr>
      <dsp:spPr>
        <a:xfrm>
          <a:off x="2836691" y="2512931"/>
          <a:ext cx="91440" cy="435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75"/>
              </a:lnTo>
              <a:lnTo>
                <a:pt x="48045" y="217975"/>
              </a:lnTo>
              <a:lnTo>
                <a:pt x="48045" y="435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1B8A4-9DA0-4798-B631-8006A8521AED}">
      <dsp:nvSpPr>
        <dsp:cNvPr id="0" name=""/>
        <dsp:cNvSpPr/>
      </dsp:nvSpPr>
      <dsp:spPr>
        <a:xfrm>
          <a:off x="849594" y="2512931"/>
          <a:ext cx="2032817" cy="435950"/>
        </a:xfrm>
        <a:custGeom>
          <a:avLst/>
          <a:gdLst/>
          <a:ahLst/>
          <a:cxnLst/>
          <a:rect l="0" t="0" r="0" b="0"/>
          <a:pathLst>
            <a:path>
              <a:moveTo>
                <a:pt x="2032817" y="0"/>
              </a:moveTo>
              <a:lnTo>
                <a:pt x="2032817" y="217975"/>
              </a:lnTo>
              <a:lnTo>
                <a:pt x="0" y="217975"/>
              </a:lnTo>
              <a:lnTo>
                <a:pt x="0" y="435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465FC-9F6D-4D74-825C-766E9EC8D0DB}">
      <dsp:nvSpPr>
        <dsp:cNvPr id="0" name=""/>
        <dsp:cNvSpPr/>
      </dsp:nvSpPr>
      <dsp:spPr>
        <a:xfrm>
          <a:off x="2836691" y="1039003"/>
          <a:ext cx="91440" cy="435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9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07982-1895-4085-B663-B288A64E426B}">
      <dsp:nvSpPr>
        <dsp:cNvPr id="0" name=""/>
        <dsp:cNvSpPr/>
      </dsp:nvSpPr>
      <dsp:spPr>
        <a:xfrm>
          <a:off x="1844433" y="1025"/>
          <a:ext cx="2075955" cy="1037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Programas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844433" y="1025"/>
        <a:ext cx="2075955" cy="1037977"/>
      </dsp:txXfrm>
    </dsp:sp>
    <dsp:sp modelId="{299D9921-524C-4A1F-AC18-0E29B2A7497A}">
      <dsp:nvSpPr>
        <dsp:cNvPr id="0" name=""/>
        <dsp:cNvSpPr/>
      </dsp:nvSpPr>
      <dsp:spPr>
        <a:xfrm>
          <a:off x="1844433" y="1474953"/>
          <a:ext cx="2075955" cy="1037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Programas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44433" y="1474953"/>
        <a:ext cx="2075955" cy="1037977"/>
      </dsp:txXfrm>
    </dsp:sp>
    <dsp:sp modelId="{C1E120B7-ABD0-452A-9034-AAC7AB8752E6}">
      <dsp:nvSpPr>
        <dsp:cNvPr id="0" name=""/>
        <dsp:cNvSpPr/>
      </dsp:nvSpPr>
      <dsp:spPr>
        <a:xfrm>
          <a:off x="51555" y="2948882"/>
          <a:ext cx="1596077" cy="106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1555" y="2948882"/>
        <a:ext cx="1596077" cy="1061996"/>
      </dsp:txXfrm>
    </dsp:sp>
    <dsp:sp modelId="{3532192F-1A19-43A1-8FD9-6F817771F58C}">
      <dsp:nvSpPr>
        <dsp:cNvPr id="0" name=""/>
        <dsp:cNvSpPr/>
      </dsp:nvSpPr>
      <dsp:spPr>
        <a:xfrm>
          <a:off x="2086697" y="2948882"/>
          <a:ext cx="1596077" cy="106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086697" y="2948882"/>
        <a:ext cx="1596077" cy="1061996"/>
      </dsp:txXfrm>
    </dsp:sp>
    <dsp:sp modelId="{AC545DF1-F87B-4D79-BFE4-302F8FC996EB}">
      <dsp:nvSpPr>
        <dsp:cNvPr id="0" name=""/>
        <dsp:cNvSpPr/>
      </dsp:nvSpPr>
      <dsp:spPr>
        <a:xfrm>
          <a:off x="4116400" y="2948882"/>
          <a:ext cx="1596077" cy="106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 de Vinculación </a:t>
          </a:r>
          <a:r>
            <a:rPr lang="es-MX" altLang="es-MX" sz="1200" kern="1200" dirty="0" smtClean="0">
              <a:latin typeface="Calibri" panose="020F0502020204030204" pitchFamily="34" charset="0"/>
            </a:rPr>
            <a:t>Estratégica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116400" y="2948882"/>
        <a:ext cx="1596077" cy="106199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Justicia Cívica y Consejos Ciudadanos de </a:t>
          </a:r>
          <a:r>
            <a:rPr lang="es-MX" altLang="es-MX" sz="1200" kern="1200" dirty="0" smtClean="0">
              <a:cs typeface="Arial" charset="0"/>
            </a:rPr>
            <a:t>Seguridad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275861" y="1029345"/>
          <a:ext cx="215862" cy="94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682"/>
              </a:lnTo>
              <a:lnTo>
                <a:pt x="215862" y="9456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059999" y="1029345"/>
          <a:ext cx="215862" cy="945682"/>
        </a:xfrm>
        <a:custGeom>
          <a:avLst/>
          <a:gdLst/>
          <a:ahLst/>
          <a:cxnLst/>
          <a:rect l="0" t="0" r="0" b="0"/>
          <a:pathLst>
            <a:path>
              <a:moveTo>
                <a:pt x="215862" y="0"/>
              </a:moveTo>
              <a:lnTo>
                <a:pt x="215862" y="945682"/>
              </a:lnTo>
              <a:lnTo>
                <a:pt x="0" y="9456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2275861" y="1029345"/>
          <a:ext cx="1243778" cy="18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503"/>
              </a:lnTo>
              <a:lnTo>
                <a:pt x="1243778" y="1675503"/>
              </a:lnTo>
              <a:lnTo>
                <a:pt x="1243778" y="1891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32083" y="1029345"/>
          <a:ext cx="1243778" cy="1891365"/>
        </a:xfrm>
        <a:custGeom>
          <a:avLst/>
          <a:gdLst/>
          <a:ahLst/>
          <a:cxnLst/>
          <a:rect l="0" t="0" r="0" b="0"/>
          <a:pathLst>
            <a:path>
              <a:moveTo>
                <a:pt x="1243778" y="0"/>
              </a:moveTo>
              <a:lnTo>
                <a:pt x="1243778" y="1675503"/>
              </a:lnTo>
              <a:lnTo>
                <a:pt x="0" y="1675503"/>
              </a:lnTo>
              <a:lnTo>
                <a:pt x="0" y="1891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49042" y="1429"/>
          <a:ext cx="2853638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849042" y="1429"/>
        <a:ext cx="2853638" cy="1027915"/>
      </dsp:txXfrm>
    </dsp:sp>
    <dsp:sp modelId="{19FBE8A8-D4BA-45D1-97CD-FF1210CD856F}">
      <dsp:nvSpPr>
        <dsp:cNvPr id="0" name=""/>
        <dsp:cNvSpPr/>
      </dsp:nvSpPr>
      <dsp:spPr>
        <a:xfrm>
          <a:off x="4167" y="292071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Asuntos Internos</a:t>
          </a:r>
        </a:p>
      </dsp:txBody>
      <dsp:txXfrm>
        <a:off x="4167" y="2920710"/>
        <a:ext cx="2055831" cy="1027915"/>
      </dsp:txXfrm>
    </dsp:sp>
    <dsp:sp modelId="{8A083F5A-ED43-4CA3-85E0-E3A0CBD8C9BA}">
      <dsp:nvSpPr>
        <dsp:cNvPr id="0" name=""/>
        <dsp:cNvSpPr/>
      </dsp:nvSpPr>
      <dsp:spPr>
        <a:xfrm>
          <a:off x="2491723" y="292071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Comunicación Social</a:t>
          </a:r>
        </a:p>
      </dsp:txBody>
      <dsp:txXfrm>
        <a:off x="2491723" y="2920710"/>
        <a:ext cx="2055831" cy="1027915"/>
      </dsp:txXfrm>
    </dsp:sp>
    <dsp:sp modelId="{D626C255-1536-4EB0-A4A3-D107C591C8D4}">
      <dsp:nvSpPr>
        <dsp:cNvPr id="0" name=""/>
        <dsp:cNvSpPr/>
      </dsp:nvSpPr>
      <dsp:spPr>
        <a:xfrm>
          <a:off x="4167" y="146107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 smtClean="0">
            <a:cs typeface="Arial" charset="0"/>
          </a:endParaRPr>
        </a:p>
      </dsp:txBody>
      <dsp:txXfrm>
        <a:off x="4167" y="1461070"/>
        <a:ext cx="2055831" cy="1027915"/>
      </dsp:txXfrm>
    </dsp:sp>
    <dsp:sp modelId="{28B7969A-AD4F-4559-BE49-5614ED8DD292}">
      <dsp:nvSpPr>
        <dsp:cNvPr id="0" name=""/>
        <dsp:cNvSpPr/>
      </dsp:nvSpPr>
      <dsp:spPr>
        <a:xfrm>
          <a:off x="2491723" y="146107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Asesor(a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2491723" y="1461070"/>
        <a:ext cx="2055831" cy="102791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86223"/>
          <a:ext cx="171340" cy="75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36"/>
              </a:lnTo>
              <a:lnTo>
                <a:pt x="171340" y="750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32671" y="886223"/>
          <a:ext cx="171340" cy="750636"/>
        </a:xfrm>
        <a:custGeom>
          <a:avLst/>
          <a:gdLst/>
          <a:ahLst/>
          <a:cxnLst/>
          <a:rect l="0" t="0" r="0" b="0"/>
          <a:pathLst>
            <a:path>
              <a:moveTo>
                <a:pt x="171340" y="0"/>
              </a:moveTo>
              <a:lnTo>
                <a:pt x="171340" y="750636"/>
              </a:lnTo>
              <a:lnTo>
                <a:pt x="0" y="750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03405"/>
          <a:ext cx="2114803" cy="342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40"/>
              </a:lnTo>
              <a:lnTo>
                <a:pt x="2114803" y="171340"/>
              </a:lnTo>
              <a:lnTo>
                <a:pt x="2114803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8292" y="3203405"/>
          <a:ext cx="91440" cy="34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6D6C6-6E3C-471F-A957-EAFF9671BE77}">
      <dsp:nvSpPr>
        <dsp:cNvPr id="0" name=""/>
        <dsp:cNvSpPr/>
      </dsp:nvSpPr>
      <dsp:spPr>
        <a:xfrm>
          <a:off x="889208" y="3203405"/>
          <a:ext cx="2114803" cy="342681"/>
        </a:xfrm>
        <a:custGeom>
          <a:avLst/>
          <a:gdLst/>
          <a:ahLst/>
          <a:cxnLst/>
          <a:rect l="0" t="0" r="0" b="0"/>
          <a:pathLst>
            <a:path>
              <a:moveTo>
                <a:pt x="2114803" y="0"/>
              </a:moveTo>
              <a:lnTo>
                <a:pt x="2114803" y="171340"/>
              </a:lnTo>
              <a:lnTo>
                <a:pt x="0" y="171340"/>
              </a:lnTo>
              <a:lnTo>
                <a:pt x="0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86223"/>
          <a:ext cx="91440" cy="1501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1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98745" y="70314"/>
          <a:ext cx="2610533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Asuntos </a:t>
          </a:r>
          <a:r>
            <a:rPr lang="es-MX" altLang="es-MX" sz="1200" kern="1200" dirty="0" smtClean="0"/>
            <a:t>Internos</a:t>
          </a:r>
          <a:endParaRPr lang="es-MX" altLang="es-MX" sz="1200" kern="1200" dirty="0" smtClean="0"/>
        </a:p>
      </dsp:txBody>
      <dsp:txXfrm>
        <a:off x="1698745" y="70314"/>
        <a:ext cx="2610533" cy="815909"/>
      </dsp:txXfrm>
    </dsp:sp>
    <dsp:sp modelId="{19FBE8A8-D4BA-45D1-97CD-FF1210CD856F}">
      <dsp:nvSpPr>
        <dsp:cNvPr id="0" name=""/>
        <dsp:cNvSpPr/>
      </dsp:nvSpPr>
      <dsp:spPr>
        <a:xfrm>
          <a:off x="2188102" y="2387496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Resoluciones</a:t>
          </a:r>
          <a:endParaRPr lang="es-MX" altLang="es-MX" sz="1200" kern="1200" dirty="0" smtClean="0"/>
        </a:p>
      </dsp:txBody>
      <dsp:txXfrm>
        <a:off x="2188102" y="2387496"/>
        <a:ext cx="1631818" cy="815909"/>
      </dsp:txXfrm>
    </dsp:sp>
    <dsp:sp modelId="{6F525FFA-20EB-4B47-B8E9-7016B7C39B5D}">
      <dsp:nvSpPr>
        <dsp:cNvPr id="0" name=""/>
        <dsp:cNvSpPr/>
      </dsp:nvSpPr>
      <dsp:spPr>
        <a:xfrm>
          <a:off x="3147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Auditor(a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3147" y="3546087"/>
        <a:ext cx="1772121" cy="898993"/>
      </dsp:txXfrm>
    </dsp:sp>
    <dsp:sp modelId="{7E45E9B0-083B-46AD-BDBA-25D37BB93875}">
      <dsp:nvSpPr>
        <dsp:cNvPr id="0" name=""/>
        <dsp:cNvSpPr/>
      </dsp:nvSpPr>
      <dsp:spPr>
        <a:xfrm>
          <a:off x="2117951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117951" y="3546087"/>
        <a:ext cx="1772121" cy="898993"/>
      </dsp:txXfrm>
    </dsp:sp>
    <dsp:sp modelId="{52CF8A46-A6A4-4143-9033-C104F912B17F}">
      <dsp:nvSpPr>
        <dsp:cNvPr id="0" name=""/>
        <dsp:cNvSpPr/>
      </dsp:nvSpPr>
      <dsp:spPr>
        <a:xfrm>
          <a:off x="4232754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Auxiliares</a:t>
          </a:r>
        </a:p>
      </dsp:txBody>
      <dsp:txXfrm>
        <a:off x="4232754" y="3546087"/>
        <a:ext cx="1772121" cy="898993"/>
      </dsp:txXfrm>
    </dsp:sp>
    <dsp:sp modelId="{D626C255-1536-4EB0-A4A3-D107C591C8D4}">
      <dsp:nvSpPr>
        <dsp:cNvPr id="0" name=""/>
        <dsp:cNvSpPr/>
      </dsp:nvSpPr>
      <dsp:spPr>
        <a:xfrm>
          <a:off x="1200853" y="1228905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200853" y="1228905"/>
        <a:ext cx="1631818" cy="815909"/>
      </dsp:txXfrm>
    </dsp:sp>
    <dsp:sp modelId="{DEFCFE64-DCC5-403C-A7EF-97FB2EAD8743}">
      <dsp:nvSpPr>
        <dsp:cNvPr id="0" name=""/>
        <dsp:cNvSpPr/>
      </dsp:nvSpPr>
      <dsp:spPr>
        <a:xfrm>
          <a:off x="3175352" y="1228905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Notificador(a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75352" y="1228905"/>
        <a:ext cx="1631818" cy="81590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2"/>
              </a:lnTo>
              <a:lnTo>
                <a:pt x="3027230" y="329192"/>
              </a:lnTo>
              <a:lnTo>
                <a:pt x="302723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5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27"/>
              </a:lnTo>
              <a:lnTo>
                <a:pt x="1513615" y="422527"/>
              </a:lnTo>
              <a:lnTo>
                <a:pt x="1513615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5" y="2385048"/>
          <a:ext cx="91440" cy="553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2139700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1513615" y="0"/>
              </a:moveTo>
              <a:lnTo>
                <a:pt x="1513615" y="422527"/>
              </a:lnTo>
              <a:lnTo>
                <a:pt x="0" y="422527"/>
              </a:lnTo>
              <a:lnTo>
                <a:pt x="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5" y="1741286"/>
          <a:ext cx="91440" cy="431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62608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3027230" y="0"/>
              </a:moveTo>
              <a:lnTo>
                <a:pt x="3027230" y="329192"/>
              </a:lnTo>
              <a:lnTo>
                <a:pt x="0" y="329192"/>
              </a:lnTo>
              <a:lnTo>
                <a:pt x="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5" y="740720"/>
          <a:ext cx="91440" cy="385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131" y="0"/>
          <a:ext cx="2620368" cy="740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kern="1200" dirty="0" smtClean="0">
              <a:solidFill>
                <a:schemeClr val="tx1"/>
              </a:solidFill>
            </a:rPr>
            <a:t>Social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43131" y="0"/>
        <a:ext cx="2620368" cy="740720"/>
      </dsp:txXfrm>
    </dsp:sp>
    <dsp:sp modelId="{6F525FFA-20EB-4B47-B8E9-7016B7C39B5D}">
      <dsp:nvSpPr>
        <dsp:cNvPr id="0" name=""/>
        <dsp:cNvSpPr/>
      </dsp:nvSpPr>
      <dsp:spPr>
        <a:xfrm>
          <a:off x="2730116" y="1125820"/>
          <a:ext cx="1846398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Prensa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730116" y="1125820"/>
        <a:ext cx="1846398" cy="615466"/>
      </dsp:txXfrm>
    </dsp:sp>
    <dsp:sp modelId="{7E45E9B0-083B-46AD-BDBA-25D37BB93875}">
      <dsp:nvSpPr>
        <dsp:cNvPr id="0" name=""/>
        <dsp:cNvSpPr/>
      </dsp:nvSpPr>
      <dsp:spPr>
        <a:xfrm>
          <a:off x="624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Diseñador(a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24" y="2201825"/>
        <a:ext cx="1250921" cy="615466"/>
      </dsp:txXfrm>
    </dsp:sp>
    <dsp:sp modelId="{FB8BBABA-637F-45AC-A8AF-49C1BDB9E668}">
      <dsp:nvSpPr>
        <dsp:cNvPr id="0" name=""/>
        <dsp:cNvSpPr/>
      </dsp:nvSpPr>
      <dsp:spPr>
        <a:xfrm>
          <a:off x="3027855" y="2172754"/>
          <a:ext cx="1250921" cy="21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>
              <a:solidFill>
                <a:schemeClr val="tx1"/>
              </a:solidFill>
            </a:rPr>
            <a:t>PRENSA</a:t>
          </a:r>
        </a:p>
      </dsp:txBody>
      <dsp:txXfrm>
        <a:off x="3027855" y="2172754"/>
        <a:ext cx="1250921" cy="212293"/>
      </dsp:txXfrm>
    </dsp:sp>
    <dsp:sp modelId="{F3DB6113-5609-4357-9B8D-41BD0873A075}">
      <dsp:nvSpPr>
        <dsp:cNvPr id="0" name=""/>
        <dsp:cNvSpPr/>
      </dsp:nvSpPr>
      <dsp:spPr>
        <a:xfrm>
          <a:off x="1514239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514239" y="2938922"/>
        <a:ext cx="1250921" cy="900000"/>
      </dsp:txXfrm>
    </dsp:sp>
    <dsp:sp modelId="{AD14D781-D871-4FBD-99BD-C64605F54047}">
      <dsp:nvSpPr>
        <dsp:cNvPr id="0" name=""/>
        <dsp:cNvSpPr/>
      </dsp:nvSpPr>
      <dsp:spPr>
        <a:xfrm>
          <a:off x="3027855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027855" y="2938922"/>
        <a:ext cx="1250921" cy="900000"/>
      </dsp:txXfrm>
    </dsp:sp>
    <dsp:sp modelId="{582578E4-AC54-44DD-9A0F-430F4438A732}">
      <dsp:nvSpPr>
        <dsp:cNvPr id="0" name=""/>
        <dsp:cNvSpPr/>
      </dsp:nvSpPr>
      <dsp:spPr>
        <a:xfrm>
          <a:off x="4541470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Abogado(a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541470" y="2938922"/>
        <a:ext cx="1250921" cy="900000"/>
      </dsp:txXfrm>
    </dsp:sp>
    <dsp:sp modelId="{8872642F-D429-4B45-8361-425C6E61C494}">
      <dsp:nvSpPr>
        <dsp:cNvPr id="0" name=""/>
        <dsp:cNvSpPr/>
      </dsp:nvSpPr>
      <dsp:spPr>
        <a:xfrm>
          <a:off x="6055085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Fotógrafo(a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055085" y="2201825"/>
        <a:ext cx="1250921" cy="61546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B9A1-4425-4354-B444-658867A91A8F}">
      <dsp:nvSpPr>
        <dsp:cNvPr id="0" name=""/>
        <dsp:cNvSpPr/>
      </dsp:nvSpPr>
      <dsp:spPr>
        <a:xfrm>
          <a:off x="2242220" y="990980"/>
          <a:ext cx="207551" cy="813731"/>
        </a:xfrm>
        <a:custGeom>
          <a:avLst/>
          <a:gdLst/>
          <a:ahLst/>
          <a:cxnLst/>
          <a:rect l="0" t="0" r="0" b="0"/>
          <a:pathLst>
            <a:path>
              <a:moveTo>
                <a:pt x="207551" y="0"/>
              </a:moveTo>
              <a:lnTo>
                <a:pt x="207551" y="813731"/>
              </a:lnTo>
              <a:lnTo>
                <a:pt x="0" y="813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449772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997"/>
              </a:lnTo>
              <a:lnTo>
                <a:pt x="1195893" y="1610997"/>
              </a:lnTo>
              <a:lnTo>
                <a:pt x="1195893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53878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1195893" y="0"/>
              </a:moveTo>
              <a:lnTo>
                <a:pt x="1195893" y="1610997"/>
              </a:lnTo>
              <a:lnTo>
                <a:pt x="0" y="1610997"/>
              </a:lnTo>
              <a:lnTo>
                <a:pt x="0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884" y="2638"/>
          <a:ext cx="2743775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077884" y="2638"/>
        <a:ext cx="2743775" cy="988342"/>
      </dsp:txXfrm>
    </dsp:sp>
    <dsp:sp modelId="{19FBE8A8-D4BA-45D1-97CD-FF1210CD856F}">
      <dsp:nvSpPr>
        <dsp:cNvPr id="0" name=""/>
        <dsp:cNvSpPr/>
      </dsp:nvSpPr>
      <dsp:spPr>
        <a:xfrm>
          <a:off x="265536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265536" y="2809530"/>
        <a:ext cx="1976684" cy="988342"/>
      </dsp:txXfrm>
    </dsp:sp>
    <dsp:sp modelId="{7C576A7F-97E5-41B2-A453-F3F548F4D3EA}">
      <dsp:nvSpPr>
        <dsp:cNvPr id="0" name=""/>
        <dsp:cNvSpPr/>
      </dsp:nvSpPr>
      <dsp:spPr>
        <a:xfrm>
          <a:off x="2657324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Monitoreo</a:t>
          </a:r>
          <a:endParaRPr lang="es-ES" sz="1200" kern="1200" dirty="0"/>
        </a:p>
      </dsp:txBody>
      <dsp:txXfrm>
        <a:off x="2657324" y="2809530"/>
        <a:ext cx="1976684" cy="988342"/>
      </dsp:txXfrm>
    </dsp:sp>
    <dsp:sp modelId="{689D2A6B-DC63-4240-8D00-9FB48D9ACD6F}">
      <dsp:nvSpPr>
        <dsp:cNvPr id="0" name=""/>
        <dsp:cNvSpPr/>
      </dsp:nvSpPr>
      <dsp:spPr>
        <a:xfrm>
          <a:off x="655516" y="1461362"/>
          <a:ext cx="1586704" cy="686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55516" y="1461362"/>
        <a:ext cx="1586704" cy="68670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B3B0-18CD-43AE-9166-C90F7C62B063}">
      <dsp:nvSpPr>
        <dsp:cNvPr id="0" name=""/>
        <dsp:cNvSpPr/>
      </dsp:nvSpPr>
      <dsp:spPr>
        <a:xfrm>
          <a:off x="6181739" y="2021171"/>
          <a:ext cx="91440" cy="52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473AC-5C82-4AFC-9795-A99D5A4E3C9C}">
      <dsp:nvSpPr>
        <dsp:cNvPr id="0" name=""/>
        <dsp:cNvSpPr/>
      </dsp:nvSpPr>
      <dsp:spPr>
        <a:xfrm>
          <a:off x="4944160" y="749405"/>
          <a:ext cx="1283299" cy="52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52"/>
              </a:lnTo>
              <a:lnTo>
                <a:pt x="1283299" y="263352"/>
              </a:lnTo>
              <a:lnTo>
                <a:pt x="1283299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180289" y="2021171"/>
          <a:ext cx="1153610" cy="52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39"/>
              </a:lnTo>
              <a:lnTo>
                <a:pt x="1153610" y="262539"/>
              </a:lnTo>
              <a:lnTo>
                <a:pt x="115361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724733" y="2021171"/>
          <a:ext cx="1455556" cy="525078"/>
        </a:xfrm>
        <a:custGeom>
          <a:avLst/>
          <a:gdLst/>
          <a:ahLst/>
          <a:cxnLst/>
          <a:rect l="0" t="0" r="0" b="0"/>
          <a:pathLst>
            <a:path>
              <a:moveTo>
                <a:pt x="1455556" y="0"/>
              </a:moveTo>
              <a:lnTo>
                <a:pt x="1455556" y="262539"/>
              </a:lnTo>
              <a:lnTo>
                <a:pt x="0" y="262539"/>
              </a:lnTo>
              <a:lnTo>
                <a:pt x="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180289" y="749405"/>
          <a:ext cx="1763871" cy="525891"/>
        </a:xfrm>
        <a:custGeom>
          <a:avLst/>
          <a:gdLst/>
          <a:ahLst/>
          <a:cxnLst/>
          <a:rect l="0" t="0" r="0" b="0"/>
          <a:pathLst>
            <a:path>
              <a:moveTo>
                <a:pt x="1763871" y="0"/>
              </a:moveTo>
              <a:lnTo>
                <a:pt x="1763871" y="263352"/>
              </a:lnTo>
              <a:lnTo>
                <a:pt x="0" y="263352"/>
              </a:lnTo>
              <a:lnTo>
                <a:pt x="0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740204" y="3530"/>
          <a:ext cx="240791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de </a:t>
          </a:r>
          <a:r>
            <a:rPr lang="es-MX" altLang="es-MX" sz="1200" b="0" i="0" u="none" kern="1200" dirty="0" smtClean="0"/>
            <a:t>Radiocomunicación</a:t>
          </a:r>
          <a:endParaRPr lang="es-MX" altLang="es-MX" sz="1200" b="0" i="0" u="none" kern="1200" dirty="0" smtClean="0"/>
        </a:p>
      </dsp:txBody>
      <dsp:txXfrm>
        <a:off x="3740204" y="3530"/>
        <a:ext cx="2407911" cy="745874"/>
      </dsp:txXfrm>
    </dsp:sp>
    <dsp:sp modelId="{A72CDAEB-77F3-4602-8D7C-ED4C7274390F}">
      <dsp:nvSpPr>
        <dsp:cNvPr id="0" name=""/>
        <dsp:cNvSpPr/>
      </dsp:nvSpPr>
      <dsp:spPr>
        <a:xfrm>
          <a:off x="2211193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 smtClean="0"/>
        </a:p>
      </dsp:txBody>
      <dsp:txXfrm>
        <a:off x="2211193" y="1275296"/>
        <a:ext cx="1938191" cy="745874"/>
      </dsp:txXfrm>
    </dsp:sp>
    <dsp:sp modelId="{60750280-7CFD-4D48-9D97-E0748C8B3E5F}">
      <dsp:nvSpPr>
        <dsp:cNvPr id="0" name=""/>
        <dsp:cNvSpPr/>
      </dsp:nvSpPr>
      <dsp:spPr>
        <a:xfrm>
          <a:off x="360640" y="2546250"/>
          <a:ext cx="2728185" cy="2285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de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360640" y="2546250"/>
        <a:ext cx="2728185" cy="2285943"/>
      </dsp:txXfrm>
    </dsp:sp>
    <dsp:sp modelId="{8AE61066-8812-4B58-9DFD-B1E0FFCABBFC}">
      <dsp:nvSpPr>
        <dsp:cNvPr id="0" name=""/>
        <dsp:cNvSpPr/>
      </dsp:nvSpPr>
      <dsp:spPr>
        <a:xfrm>
          <a:off x="361390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MX" altLang="es-MX" sz="1200" b="0" i="0" u="none" kern="1200" dirty="0" smtClean="0"/>
        </a:p>
      </dsp:txBody>
      <dsp:txXfrm>
        <a:off x="3613904" y="2546250"/>
        <a:ext cx="1439991" cy="899997"/>
      </dsp:txXfrm>
    </dsp:sp>
    <dsp:sp modelId="{F5F11782-C374-4E63-BEEC-4150BD150C04}">
      <dsp:nvSpPr>
        <dsp:cNvPr id="0" name=""/>
        <dsp:cNvSpPr/>
      </dsp:nvSpPr>
      <dsp:spPr>
        <a:xfrm>
          <a:off x="5258364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Plataforma México</a:t>
          </a:r>
        </a:p>
      </dsp:txBody>
      <dsp:txXfrm>
        <a:off x="5258364" y="1275296"/>
        <a:ext cx="1938191" cy="745874"/>
      </dsp:txXfrm>
    </dsp:sp>
    <dsp:sp modelId="{2CD2C907-3BCB-4F39-BD5F-E606597A447B}">
      <dsp:nvSpPr>
        <dsp:cNvPr id="0" name=""/>
        <dsp:cNvSpPr/>
      </dsp:nvSpPr>
      <dsp:spPr>
        <a:xfrm>
          <a:off x="550746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 Administrativo(a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507464" y="2546250"/>
        <a:ext cx="1439991" cy="89999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1984377" y="2707061"/>
          <a:ext cx="91440" cy="183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2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984377" y="1516807"/>
          <a:ext cx="91440" cy="296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84377" y="436804"/>
          <a:ext cx="91440" cy="3294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91703" y="0"/>
          <a:ext cx="1676788" cy="436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Monitoreo</a:t>
          </a:r>
          <a:endParaRPr lang="es-ES" sz="1200" kern="1200" dirty="0"/>
        </a:p>
      </dsp:txBody>
      <dsp:txXfrm>
        <a:off x="1191703" y="0"/>
        <a:ext cx="1676788" cy="436804"/>
      </dsp:txXfrm>
    </dsp:sp>
    <dsp:sp modelId="{19FBE8A8-D4BA-45D1-97CD-FF1210CD856F}">
      <dsp:nvSpPr>
        <dsp:cNvPr id="0" name=""/>
        <dsp:cNvSpPr/>
      </dsp:nvSpPr>
      <dsp:spPr>
        <a:xfrm>
          <a:off x="770096" y="766263"/>
          <a:ext cx="2520002" cy="75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70096" y="766263"/>
        <a:ext cx="2520002" cy="750543"/>
      </dsp:txXfrm>
    </dsp:sp>
    <dsp:sp modelId="{9EF5B1E7-4642-446F-802A-010E77A6D315}">
      <dsp:nvSpPr>
        <dsp:cNvPr id="0" name=""/>
        <dsp:cNvSpPr/>
      </dsp:nvSpPr>
      <dsp:spPr>
        <a:xfrm>
          <a:off x="770096" y="1813218"/>
          <a:ext cx="2520002" cy="8938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770096" y="1813218"/>
        <a:ext cx="2520002" cy="893842"/>
      </dsp:txXfrm>
    </dsp:sp>
    <dsp:sp modelId="{A72CDAEB-77F3-4602-8D7C-ED4C7274390F}">
      <dsp:nvSpPr>
        <dsp:cNvPr id="0" name=""/>
        <dsp:cNvSpPr/>
      </dsp:nvSpPr>
      <dsp:spPr>
        <a:xfrm>
          <a:off x="861" y="2890320"/>
          <a:ext cx="4058473" cy="2200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861" y="2890320"/>
        <a:ext cx="4058473" cy="2200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995282"/>
          <a:ext cx="169213" cy="180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88"/>
              </a:lnTo>
              <a:lnTo>
                <a:pt x="169213" y="1804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095460" y="995282"/>
          <a:ext cx="168847" cy="678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856"/>
              </a:lnTo>
              <a:lnTo>
                <a:pt x="168847" y="6788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99490" y="995282"/>
          <a:ext cx="195969" cy="677340"/>
        </a:xfrm>
        <a:custGeom>
          <a:avLst/>
          <a:gdLst/>
          <a:ahLst/>
          <a:cxnLst/>
          <a:rect l="0" t="0" r="0" b="0"/>
          <a:pathLst>
            <a:path>
              <a:moveTo>
                <a:pt x="195969" y="0"/>
              </a:moveTo>
              <a:lnTo>
                <a:pt x="195969" y="677340"/>
              </a:lnTo>
              <a:lnTo>
                <a:pt x="0" y="677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995282"/>
          <a:ext cx="2107762" cy="271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035"/>
              </a:lnTo>
              <a:lnTo>
                <a:pt x="2107762" y="2534035"/>
              </a:lnTo>
              <a:lnTo>
                <a:pt x="2107762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49740" y="995282"/>
          <a:ext cx="91440" cy="2716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87698" y="995282"/>
          <a:ext cx="2107762" cy="2716940"/>
        </a:xfrm>
        <a:custGeom>
          <a:avLst/>
          <a:gdLst/>
          <a:ahLst/>
          <a:cxnLst/>
          <a:rect l="0" t="0" r="0" b="0"/>
          <a:pathLst>
            <a:path>
              <a:moveTo>
                <a:pt x="2107762" y="0"/>
              </a:moveTo>
              <a:lnTo>
                <a:pt x="2107762" y="2534035"/>
              </a:lnTo>
              <a:lnTo>
                <a:pt x="0" y="2534035"/>
              </a:lnTo>
              <a:lnTo>
                <a:pt x="0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484" y="124306"/>
          <a:ext cx="2417951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kern="1200" dirty="0" smtClean="0">
              <a:latin typeface="Calibri" panose="020F0502020204030204" pitchFamily="34" charset="0"/>
            </a:rPr>
            <a:t>Policial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86484" y="124306"/>
        <a:ext cx="2417951" cy="870976"/>
      </dsp:txXfrm>
    </dsp:sp>
    <dsp:sp modelId="{19FBE8A8-D4BA-45D1-97CD-FF1210CD856F}">
      <dsp:nvSpPr>
        <dsp:cNvPr id="0" name=""/>
        <dsp:cNvSpPr/>
      </dsp:nvSpPr>
      <dsp:spPr>
        <a:xfrm>
          <a:off x="116722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Estadística</a:t>
          </a:r>
        </a:p>
      </dsp:txBody>
      <dsp:txXfrm>
        <a:off x="116722" y="3712222"/>
        <a:ext cx="1741952" cy="870976"/>
      </dsp:txXfrm>
    </dsp:sp>
    <dsp:sp modelId="{7C576A7F-97E5-41B2-A453-F3F548F4D3EA}">
      <dsp:nvSpPr>
        <dsp:cNvPr id="0" name=""/>
        <dsp:cNvSpPr/>
      </dsp:nvSpPr>
      <dsp:spPr>
        <a:xfrm>
          <a:off x="2224484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Investigación de Campo</a:t>
          </a:r>
        </a:p>
      </dsp:txBody>
      <dsp:txXfrm>
        <a:off x="2224484" y="3712222"/>
        <a:ext cx="1741952" cy="870976"/>
      </dsp:txXfrm>
    </dsp:sp>
    <dsp:sp modelId="{E7E93CC8-31BA-44DD-A6A0-484A2EAAE5EA}">
      <dsp:nvSpPr>
        <dsp:cNvPr id="0" name=""/>
        <dsp:cNvSpPr/>
      </dsp:nvSpPr>
      <dsp:spPr>
        <a:xfrm>
          <a:off x="4332246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Tecnología</a:t>
          </a:r>
        </a:p>
      </dsp:txBody>
      <dsp:txXfrm>
        <a:off x="4332246" y="3712222"/>
        <a:ext cx="1741952" cy="870976"/>
      </dsp:txXfrm>
    </dsp:sp>
    <dsp:sp modelId="{D626C255-1536-4EB0-A4A3-D107C591C8D4}">
      <dsp:nvSpPr>
        <dsp:cNvPr id="0" name=""/>
        <dsp:cNvSpPr/>
      </dsp:nvSpPr>
      <dsp:spPr>
        <a:xfrm>
          <a:off x="1099322" y="1312587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099322" y="1312587"/>
        <a:ext cx="1800168" cy="720070"/>
      </dsp:txXfrm>
    </dsp:sp>
    <dsp:sp modelId="{C449438F-BAE6-4184-81D6-38A20A4ED509}">
      <dsp:nvSpPr>
        <dsp:cNvPr id="0" name=""/>
        <dsp:cNvSpPr/>
      </dsp:nvSpPr>
      <dsp:spPr>
        <a:xfrm>
          <a:off x="3264307" y="1314103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Asistente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264307" y="1314103"/>
        <a:ext cx="1800168" cy="720070"/>
      </dsp:txXfrm>
    </dsp:sp>
    <dsp:sp modelId="{FE339C92-05BA-4C5D-A3D0-D02FA3DC3592}">
      <dsp:nvSpPr>
        <dsp:cNvPr id="0" name=""/>
        <dsp:cNvSpPr/>
      </dsp:nvSpPr>
      <dsp:spPr>
        <a:xfrm>
          <a:off x="3264673" y="2439735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264673" y="2439735"/>
        <a:ext cx="1800168" cy="72007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61438" y="933228"/>
          <a:ext cx="186675" cy="817814"/>
        </a:xfrm>
        <a:custGeom>
          <a:avLst/>
          <a:gdLst/>
          <a:ahLst/>
          <a:cxnLst/>
          <a:rect l="0" t="0" r="0" b="0"/>
          <a:pathLst>
            <a:path>
              <a:moveTo>
                <a:pt x="186675" y="0"/>
              </a:moveTo>
              <a:lnTo>
                <a:pt x="186675" y="817814"/>
              </a:lnTo>
              <a:lnTo>
                <a:pt x="0" y="817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172140" y="3451928"/>
          <a:ext cx="91440" cy="376296"/>
        </a:xfrm>
        <a:custGeom>
          <a:avLst/>
          <a:gdLst/>
          <a:ahLst/>
          <a:cxnLst/>
          <a:rect l="0" t="0" r="0" b="0"/>
          <a:pathLst>
            <a:path>
              <a:moveTo>
                <a:pt x="47533" y="0"/>
              </a:moveTo>
              <a:lnTo>
                <a:pt x="47533" y="189621"/>
              </a:lnTo>
              <a:lnTo>
                <a:pt x="45720" y="189621"/>
              </a:lnTo>
              <a:lnTo>
                <a:pt x="45720" y="376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33228"/>
          <a:ext cx="1071559" cy="163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954"/>
              </a:lnTo>
              <a:lnTo>
                <a:pt x="1071559" y="1448954"/>
              </a:lnTo>
              <a:lnTo>
                <a:pt x="1071559" y="1635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1078367" y="933228"/>
          <a:ext cx="1069746" cy="1635629"/>
        </a:xfrm>
        <a:custGeom>
          <a:avLst/>
          <a:gdLst/>
          <a:ahLst/>
          <a:cxnLst/>
          <a:rect l="0" t="0" r="0" b="0"/>
          <a:pathLst>
            <a:path>
              <a:moveTo>
                <a:pt x="1069746" y="0"/>
              </a:moveTo>
              <a:lnTo>
                <a:pt x="1069746" y="1448954"/>
              </a:lnTo>
              <a:lnTo>
                <a:pt x="0" y="1448954"/>
              </a:lnTo>
              <a:lnTo>
                <a:pt x="0" y="1635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589385" y="2946"/>
          <a:ext cx="3117456" cy="93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kern="1200" dirty="0" smtClean="0">
              <a:latin typeface="Calibri" panose="020F0502020204030204" pitchFamily="34" charset="0"/>
            </a:rPr>
            <a:t>Estadística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89385" y="2946"/>
        <a:ext cx="3117456" cy="930281"/>
      </dsp:txXfrm>
    </dsp:sp>
    <dsp:sp modelId="{9EF5B1E7-4642-446F-802A-010E77A6D315}">
      <dsp:nvSpPr>
        <dsp:cNvPr id="0" name=""/>
        <dsp:cNvSpPr/>
      </dsp:nvSpPr>
      <dsp:spPr>
        <a:xfrm>
          <a:off x="195296" y="2568857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5296" y="2568857"/>
        <a:ext cx="1766141" cy="883070"/>
      </dsp:txXfrm>
    </dsp:sp>
    <dsp:sp modelId="{0E4A1FB2-B936-4A45-9B17-4DC72B6EC80F}">
      <dsp:nvSpPr>
        <dsp:cNvPr id="0" name=""/>
        <dsp:cNvSpPr/>
      </dsp:nvSpPr>
      <dsp:spPr>
        <a:xfrm>
          <a:off x="2336602" y="2568857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Estadística</a:t>
          </a:r>
        </a:p>
      </dsp:txBody>
      <dsp:txXfrm>
        <a:off x="2336602" y="2568857"/>
        <a:ext cx="1766141" cy="883070"/>
      </dsp:txXfrm>
    </dsp:sp>
    <dsp:sp modelId="{B651DCB6-AAF6-4973-9416-A5FBDCD184AD}">
      <dsp:nvSpPr>
        <dsp:cNvPr id="0" name=""/>
        <dsp:cNvSpPr/>
      </dsp:nvSpPr>
      <dsp:spPr>
        <a:xfrm>
          <a:off x="2334789" y="3828225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34789" y="3828225"/>
        <a:ext cx="1766141" cy="883070"/>
      </dsp:txXfrm>
    </dsp:sp>
    <dsp:sp modelId="{1E9A7F37-D45E-4673-9D36-AB6FB8B62598}">
      <dsp:nvSpPr>
        <dsp:cNvPr id="0" name=""/>
        <dsp:cNvSpPr/>
      </dsp:nvSpPr>
      <dsp:spPr>
        <a:xfrm>
          <a:off x="416604" y="1353340"/>
          <a:ext cx="1544834" cy="795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416604" y="1353340"/>
        <a:ext cx="1544834" cy="79540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912503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1706472" y="153412"/>
              </a:lnTo>
              <a:lnTo>
                <a:pt x="1706472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5866783" y="1960679"/>
          <a:ext cx="91440" cy="306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206030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1706472" y="0"/>
              </a:moveTo>
              <a:lnTo>
                <a:pt x="1706472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57978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65"/>
              </a:lnTo>
              <a:lnTo>
                <a:pt x="2154524" y="156965"/>
              </a:lnTo>
              <a:lnTo>
                <a:pt x="2154524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60345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874670" y="153412"/>
              </a:lnTo>
              <a:lnTo>
                <a:pt x="87467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2878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874670" y="0"/>
              </a:moveTo>
              <a:lnTo>
                <a:pt x="874670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03454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2154524" y="0"/>
              </a:moveTo>
              <a:lnTo>
                <a:pt x="2154524" y="156965"/>
              </a:lnTo>
              <a:lnTo>
                <a:pt x="0" y="156965"/>
              </a:lnTo>
              <a:lnTo>
                <a:pt x="0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2837" y="0"/>
          <a:ext cx="2390282" cy="842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Tecnología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2837" y="0"/>
        <a:ext cx="2390282" cy="842694"/>
      </dsp:txXfrm>
    </dsp:sp>
    <dsp:sp modelId="{19FBE8A8-D4BA-45D1-97CD-FF1210CD856F}">
      <dsp:nvSpPr>
        <dsp:cNvPr id="0" name=""/>
        <dsp:cNvSpPr/>
      </dsp:nvSpPr>
      <dsp:spPr>
        <a:xfrm>
          <a:off x="795847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kern="1200" dirty="0" smtClean="0">
              <a:latin typeface="Calibri" panose="020F0502020204030204" pitchFamily="34" charset="0"/>
            </a:rPr>
            <a:t>Comunicaciones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5847" y="1153072"/>
        <a:ext cx="1615213" cy="807606"/>
      </dsp:txXfrm>
    </dsp:sp>
    <dsp:sp modelId="{9EF5B1E7-4642-446F-802A-010E77A6D315}">
      <dsp:nvSpPr>
        <dsp:cNvPr id="0" name=""/>
        <dsp:cNvSpPr/>
      </dsp:nvSpPr>
      <dsp:spPr>
        <a:xfrm>
          <a:off x="7526" y="2267504"/>
          <a:ext cx="1442515" cy="1822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de Soporte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sz="1200" kern="1200" dirty="0" smtClean="0"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526" y="2267504"/>
        <a:ext cx="1442515" cy="1822985"/>
      </dsp:txXfrm>
    </dsp:sp>
    <dsp:sp modelId="{15C31BB4-BA5C-4286-A865-38FF49CE8519}">
      <dsp:nvSpPr>
        <dsp:cNvPr id="0" name=""/>
        <dsp:cNvSpPr/>
      </dsp:nvSpPr>
      <dsp:spPr>
        <a:xfrm>
          <a:off x="1756866" y="2267504"/>
          <a:ext cx="1442515" cy="1401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756866" y="2267504"/>
        <a:ext cx="1442515" cy="1401561"/>
      </dsp:txXfrm>
    </dsp:sp>
    <dsp:sp modelId="{0E4A1FB2-B936-4A45-9B17-4DC72B6EC80F}">
      <dsp:nvSpPr>
        <dsp:cNvPr id="0" name=""/>
        <dsp:cNvSpPr/>
      </dsp:nvSpPr>
      <dsp:spPr>
        <a:xfrm>
          <a:off x="5104896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Desarrollo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104896" y="1153072"/>
        <a:ext cx="1615213" cy="807606"/>
      </dsp:txXfrm>
    </dsp:sp>
    <dsp:sp modelId="{B651DCB6-AAF6-4973-9416-A5FBDCD184AD}">
      <dsp:nvSpPr>
        <dsp:cNvPr id="0" name=""/>
        <dsp:cNvSpPr/>
      </dsp:nvSpPr>
      <dsp:spPr>
        <a:xfrm>
          <a:off x="3506207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506207" y="2267504"/>
        <a:ext cx="1399647" cy="718751"/>
      </dsp:txXfrm>
    </dsp:sp>
    <dsp:sp modelId="{5B3A30D1-2088-4CB4-B419-092CC9C1C0A7}">
      <dsp:nvSpPr>
        <dsp:cNvPr id="0" name=""/>
        <dsp:cNvSpPr/>
      </dsp:nvSpPr>
      <dsp:spPr>
        <a:xfrm>
          <a:off x="5212679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212679" y="2267504"/>
        <a:ext cx="1399647" cy="718751"/>
      </dsp:txXfrm>
    </dsp:sp>
    <dsp:sp modelId="{04B525DE-C672-463C-A920-06B9DF3576CF}">
      <dsp:nvSpPr>
        <dsp:cNvPr id="0" name=""/>
        <dsp:cNvSpPr/>
      </dsp:nvSpPr>
      <dsp:spPr>
        <a:xfrm>
          <a:off x="6919152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919152" y="2267504"/>
        <a:ext cx="1399647" cy="71875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D988-8605-4021-A78D-0FC9BE055A79}">
      <dsp:nvSpPr>
        <dsp:cNvPr id="0" name=""/>
        <dsp:cNvSpPr/>
      </dsp:nvSpPr>
      <dsp:spPr>
        <a:xfrm>
          <a:off x="3261814" y="1266862"/>
          <a:ext cx="342911" cy="8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329"/>
              </a:lnTo>
              <a:lnTo>
                <a:pt x="342911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73325" y="1266862"/>
          <a:ext cx="288488" cy="877329"/>
        </a:xfrm>
        <a:custGeom>
          <a:avLst/>
          <a:gdLst/>
          <a:ahLst/>
          <a:cxnLst/>
          <a:rect l="0" t="0" r="0" b="0"/>
          <a:pathLst>
            <a:path>
              <a:moveTo>
                <a:pt x="288488" y="0"/>
              </a:moveTo>
              <a:lnTo>
                <a:pt x="288488" y="877329"/>
              </a:lnTo>
              <a:lnTo>
                <a:pt x="0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8"/>
              </a:lnTo>
              <a:lnTo>
                <a:pt x="2307757" y="1554398"/>
              </a:lnTo>
              <a:lnTo>
                <a:pt x="2307757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266862"/>
          <a:ext cx="91440" cy="175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554398"/>
              </a:lnTo>
              <a:lnTo>
                <a:pt x="0" y="1554398"/>
              </a:lnTo>
              <a:lnTo>
                <a:pt x="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8124" y="313243"/>
          <a:ext cx="2647379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1938124" y="313243"/>
        <a:ext cx="2647379" cy="953618"/>
      </dsp:txXfrm>
    </dsp:sp>
    <dsp:sp modelId="{19FBE8A8-D4BA-45D1-97CD-FF1210CD856F}">
      <dsp:nvSpPr>
        <dsp:cNvPr id="0" name=""/>
        <dsp:cNvSpPr/>
      </dsp:nvSpPr>
      <dsp:spPr>
        <a:xfrm>
          <a:off x="437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Servicio Profesional de Carrera Policial</a:t>
          </a:r>
        </a:p>
      </dsp:txBody>
      <dsp:txXfrm>
        <a:off x="437" y="3021520"/>
        <a:ext cx="1907237" cy="953618"/>
      </dsp:txXfrm>
    </dsp:sp>
    <dsp:sp modelId="{7C576A7F-97E5-41B2-A453-F3F548F4D3EA}">
      <dsp:nvSpPr>
        <dsp:cNvPr id="0" name=""/>
        <dsp:cNvSpPr/>
      </dsp:nvSpPr>
      <dsp:spPr>
        <a:xfrm>
          <a:off x="2308195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Formación Inicial</a:t>
          </a:r>
        </a:p>
      </dsp:txBody>
      <dsp:txXfrm>
        <a:off x="2308195" y="3021520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4615953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Formación Física</a:t>
          </a:r>
        </a:p>
      </dsp:txBody>
      <dsp:txXfrm>
        <a:off x="4615953" y="3021520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351391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Administrativo(a)</a:t>
          </a:r>
        </a:p>
      </dsp:txBody>
      <dsp:txXfrm>
        <a:off x="1351391" y="1738707"/>
        <a:ext cx="1621934" cy="810967"/>
      </dsp:txXfrm>
    </dsp:sp>
    <dsp:sp modelId="{1B3CEB4D-3CA3-4DA3-9B8A-AA2417006306}">
      <dsp:nvSpPr>
        <dsp:cNvPr id="0" name=""/>
        <dsp:cNvSpPr/>
      </dsp:nvSpPr>
      <dsp:spPr>
        <a:xfrm>
          <a:off x="3604726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</dsp:txBody>
      <dsp:txXfrm>
        <a:off x="3604726" y="1738707"/>
        <a:ext cx="1621934" cy="81096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382658" y="1201327"/>
          <a:ext cx="91440" cy="432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0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6" y="172587"/>
          <a:ext cx="2855924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416" y="172587"/>
        <a:ext cx="2855924" cy="1028739"/>
      </dsp:txXfrm>
    </dsp:sp>
    <dsp:sp modelId="{19FBE8A8-D4BA-45D1-97CD-FF1210CD856F}">
      <dsp:nvSpPr>
        <dsp:cNvPr id="0" name=""/>
        <dsp:cNvSpPr/>
      </dsp:nvSpPr>
      <dsp:spPr>
        <a:xfrm>
          <a:off x="399639" y="1633397"/>
          <a:ext cx="2057478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399639" y="1633397"/>
        <a:ext cx="2057478" cy="102873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783282" y="773294"/>
          <a:ext cx="162345" cy="580493"/>
        </a:xfrm>
        <a:custGeom>
          <a:avLst/>
          <a:gdLst/>
          <a:ahLst/>
          <a:cxnLst/>
          <a:rect l="0" t="0" r="0" b="0"/>
          <a:pathLst>
            <a:path>
              <a:moveTo>
                <a:pt x="162345" y="0"/>
              </a:moveTo>
              <a:lnTo>
                <a:pt x="162345" y="580493"/>
              </a:lnTo>
              <a:lnTo>
                <a:pt x="0" y="5804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9CBD-FBBE-4F2D-B41F-1FA46F7E27C9}">
      <dsp:nvSpPr>
        <dsp:cNvPr id="0" name=""/>
        <dsp:cNvSpPr/>
      </dsp:nvSpPr>
      <dsp:spPr>
        <a:xfrm>
          <a:off x="1945628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49"/>
              </a:lnTo>
              <a:lnTo>
                <a:pt x="935419" y="410749"/>
              </a:lnTo>
              <a:lnTo>
                <a:pt x="935419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10209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935419" y="0"/>
              </a:moveTo>
              <a:lnTo>
                <a:pt x="935419" y="410749"/>
              </a:lnTo>
              <a:lnTo>
                <a:pt x="0" y="410749"/>
              </a:lnTo>
              <a:lnTo>
                <a:pt x="0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99908" y="773294"/>
          <a:ext cx="91440" cy="117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72547" y="220"/>
          <a:ext cx="2146161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</a:p>
      </dsp:txBody>
      <dsp:txXfrm>
        <a:off x="872547" y="220"/>
        <a:ext cx="2146161" cy="773073"/>
      </dsp:txXfrm>
    </dsp:sp>
    <dsp:sp modelId="{19FBE8A8-D4BA-45D1-97CD-FF1210CD856F}">
      <dsp:nvSpPr>
        <dsp:cNvPr id="0" name=""/>
        <dsp:cNvSpPr/>
      </dsp:nvSpPr>
      <dsp:spPr>
        <a:xfrm>
          <a:off x="1172554" y="1947346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</a:p>
      </dsp:txBody>
      <dsp:txXfrm>
        <a:off x="1172554" y="1947346"/>
        <a:ext cx="1546147" cy="773073"/>
      </dsp:txXfrm>
    </dsp:sp>
    <dsp:sp modelId="{9EF5B1E7-4642-446F-802A-010E77A6D315}">
      <dsp:nvSpPr>
        <dsp:cNvPr id="0" name=""/>
        <dsp:cNvSpPr/>
      </dsp:nvSpPr>
      <dsp:spPr>
        <a:xfrm>
          <a:off x="237135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37135" y="3293515"/>
        <a:ext cx="1546147" cy="773073"/>
      </dsp:txXfrm>
    </dsp:sp>
    <dsp:sp modelId="{1A1FDEE1-B650-4D16-AF7A-061128FA17D7}">
      <dsp:nvSpPr>
        <dsp:cNvPr id="0" name=""/>
        <dsp:cNvSpPr/>
      </dsp:nvSpPr>
      <dsp:spPr>
        <a:xfrm>
          <a:off x="2107974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Psicólogo(a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107974" y="3293515"/>
        <a:ext cx="1546147" cy="773073"/>
      </dsp:txXfrm>
    </dsp:sp>
    <dsp:sp modelId="{D626C255-1536-4EB0-A4A3-D107C591C8D4}">
      <dsp:nvSpPr>
        <dsp:cNvPr id="0" name=""/>
        <dsp:cNvSpPr/>
      </dsp:nvSpPr>
      <dsp:spPr>
        <a:xfrm>
          <a:off x="526929" y="1083471"/>
          <a:ext cx="1256353" cy="540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26929" y="1083471"/>
        <a:ext cx="1256353" cy="5406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180949" y="800342"/>
          <a:ext cx="1152907" cy="63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476"/>
              </a:lnTo>
              <a:lnTo>
                <a:pt x="1152907" y="460476"/>
              </a:lnTo>
              <a:lnTo>
                <a:pt x="1152907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AC072-0D7B-4FE9-9F26-B54D4C5170FB}">
      <dsp:nvSpPr>
        <dsp:cNvPr id="0" name=""/>
        <dsp:cNvSpPr/>
      </dsp:nvSpPr>
      <dsp:spPr>
        <a:xfrm>
          <a:off x="2068411" y="2209826"/>
          <a:ext cx="1063050" cy="356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58"/>
              </a:lnTo>
              <a:lnTo>
                <a:pt x="1063050" y="178258"/>
              </a:lnTo>
              <a:lnTo>
                <a:pt x="106305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24891" y="2209826"/>
          <a:ext cx="1143519" cy="356517"/>
        </a:xfrm>
        <a:custGeom>
          <a:avLst/>
          <a:gdLst/>
          <a:ahLst/>
          <a:cxnLst/>
          <a:rect l="0" t="0" r="0" b="0"/>
          <a:pathLst>
            <a:path>
              <a:moveTo>
                <a:pt x="1143519" y="0"/>
              </a:moveTo>
              <a:lnTo>
                <a:pt x="1143519" y="178258"/>
              </a:lnTo>
              <a:lnTo>
                <a:pt x="0" y="178258"/>
              </a:lnTo>
              <a:lnTo>
                <a:pt x="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8411" y="800342"/>
          <a:ext cx="1112538" cy="638735"/>
        </a:xfrm>
        <a:custGeom>
          <a:avLst/>
          <a:gdLst/>
          <a:ahLst/>
          <a:cxnLst/>
          <a:rect l="0" t="0" r="0" b="0"/>
          <a:pathLst>
            <a:path>
              <a:moveTo>
                <a:pt x="1112538" y="0"/>
              </a:moveTo>
              <a:lnTo>
                <a:pt x="1112538" y="460476"/>
              </a:lnTo>
              <a:lnTo>
                <a:pt x="0" y="460476"/>
              </a:lnTo>
              <a:lnTo>
                <a:pt x="0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690" y="20842"/>
          <a:ext cx="2338517" cy="779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Coordinador(a)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 smtClean="0"/>
        </a:p>
      </dsp:txBody>
      <dsp:txXfrm>
        <a:off x="2011690" y="20842"/>
        <a:ext cx="2338517" cy="779500"/>
      </dsp:txXfrm>
    </dsp:sp>
    <dsp:sp modelId="{19FBE8A8-D4BA-45D1-97CD-FF1210CD856F}">
      <dsp:nvSpPr>
        <dsp:cNvPr id="0" name=""/>
        <dsp:cNvSpPr/>
      </dsp:nvSpPr>
      <dsp:spPr>
        <a:xfrm>
          <a:off x="1094031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Instructores(as)</a:t>
          </a:r>
        </a:p>
      </dsp:txBody>
      <dsp:txXfrm>
        <a:off x="1094031" y="1439078"/>
        <a:ext cx="1948759" cy="770748"/>
      </dsp:txXfrm>
    </dsp:sp>
    <dsp:sp modelId="{9EF5B1E7-4642-446F-802A-010E77A6D315}">
      <dsp:nvSpPr>
        <dsp:cNvPr id="0" name=""/>
        <dsp:cNvSpPr/>
      </dsp:nvSpPr>
      <dsp:spPr>
        <a:xfrm>
          <a:off x="0" y="2566344"/>
          <a:ext cx="1849782" cy="1364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 smtClean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 smtClean="0"/>
        </a:p>
      </dsp:txBody>
      <dsp:txXfrm>
        <a:off x="0" y="2566344"/>
        <a:ext cx="1849782" cy="1364129"/>
      </dsp:txXfrm>
    </dsp:sp>
    <dsp:sp modelId="{DEBA9294-663F-41E7-BEDD-0EFBD8595966}">
      <dsp:nvSpPr>
        <dsp:cNvPr id="0" name=""/>
        <dsp:cNvSpPr/>
      </dsp:nvSpPr>
      <dsp:spPr>
        <a:xfrm>
          <a:off x="2206570" y="2566344"/>
          <a:ext cx="1849782" cy="848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Abogado(a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206570" y="2566344"/>
        <a:ext cx="1849782" cy="848851"/>
      </dsp:txXfrm>
    </dsp:sp>
    <dsp:sp modelId="{5665A267-FAE5-4C14-87F5-A7C47436A339}">
      <dsp:nvSpPr>
        <dsp:cNvPr id="0" name=""/>
        <dsp:cNvSpPr/>
      </dsp:nvSpPr>
      <dsp:spPr>
        <a:xfrm>
          <a:off x="3359477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 de Policía 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Tránsito</a:t>
          </a:r>
          <a:endParaRPr lang="es-ES" sz="1200" b="0" i="0" u="none" kern="1200" dirty="0"/>
        </a:p>
      </dsp:txBody>
      <dsp:txXfrm>
        <a:off x="3359477" y="1439078"/>
        <a:ext cx="1948759" cy="77074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Formación Física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2678151"/>
        <a:ext cx="2117971" cy="93296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3908859" y="1044619"/>
          <a:ext cx="214123" cy="640430"/>
        </a:xfrm>
        <a:custGeom>
          <a:avLst/>
          <a:gdLst/>
          <a:ahLst/>
          <a:cxnLst/>
          <a:rect l="0" t="0" r="0" b="0"/>
          <a:pathLst>
            <a:path>
              <a:moveTo>
                <a:pt x="214123" y="0"/>
              </a:moveTo>
              <a:lnTo>
                <a:pt x="214123" y="640430"/>
              </a:lnTo>
              <a:lnTo>
                <a:pt x="0" y="640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FEE8-656C-4092-8771-4605C20633A4}">
      <dsp:nvSpPr>
        <dsp:cNvPr id="0" name=""/>
        <dsp:cNvSpPr/>
      </dsp:nvSpPr>
      <dsp:spPr>
        <a:xfrm>
          <a:off x="4122982" y="1044619"/>
          <a:ext cx="248577" cy="157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672"/>
              </a:lnTo>
              <a:lnTo>
                <a:pt x="248577" y="1578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C7B8-FB1A-4535-BF57-2DF41852A8D7}">
      <dsp:nvSpPr>
        <dsp:cNvPr id="0" name=""/>
        <dsp:cNvSpPr/>
      </dsp:nvSpPr>
      <dsp:spPr>
        <a:xfrm>
          <a:off x="3895491" y="1044619"/>
          <a:ext cx="227491" cy="1575559"/>
        </a:xfrm>
        <a:custGeom>
          <a:avLst/>
          <a:gdLst/>
          <a:ahLst/>
          <a:cxnLst/>
          <a:rect l="0" t="0" r="0" b="0"/>
          <a:pathLst>
            <a:path>
              <a:moveTo>
                <a:pt x="227491" y="0"/>
              </a:moveTo>
              <a:lnTo>
                <a:pt x="227491" y="1575559"/>
              </a:lnTo>
              <a:lnTo>
                <a:pt x="0" y="15755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122982" y="1044619"/>
          <a:ext cx="3212509" cy="254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323"/>
              </a:lnTo>
              <a:lnTo>
                <a:pt x="3212509" y="2390323"/>
              </a:lnTo>
              <a:lnTo>
                <a:pt x="3212509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122982" y="1044619"/>
          <a:ext cx="1073269" cy="254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323"/>
              </a:lnTo>
              <a:lnTo>
                <a:pt x="1073269" y="2390323"/>
              </a:lnTo>
              <a:lnTo>
                <a:pt x="1073269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057012" y="1044619"/>
          <a:ext cx="1065970" cy="2542389"/>
        </a:xfrm>
        <a:custGeom>
          <a:avLst/>
          <a:gdLst/>
          <a:ahLst/>
          <a:cxnLst/>
          <a:rect l="0" t="0" r="0" b="0"/>
          <a:pathLst>
            <a:path>
              <a:moveTo>
                <a:pt x="1065970" y="0"/>
              </a:moveTo>
              <a:lnTo>
                <a:pt x="1065970" y="2390323"/>
              </a:lnTo>
              <a:lnTo>
                <a:pt x="0" y="2390323"/>
              </a:lnTo>
              <a:lnTo>
                <a:pt x="0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17772" y="1044619"/>
          <a:ext cx="3205210" cy="2542389"/>
        </a:xfrm>
        <a:custGeom>
          <a:avLst/>
          <a:gdLst/>
          <a:ahLst/>
          <a:cxnLst/>
          <a:rect l="0" t="0" r="0" b="0"/>
          <a:pathLst>
            <a:path>
              <a:moveTo>
                <a:pt x="3205210" y="0"/>
              </a:moveTo>
              <a:lnTo>
                <a:pt x="3205210" y="2390323"/>
              </a:lnTo>
              <a:lnTo>
                <a:pt x="0" y="2390323"/>
              </a:lnTo>
              <a:lnTo>
                <a:pt x="0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899841" y="204742"/>
          <a:ext cx="2446283" cy="839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 smtClean="0">
            <a:latin typeface="+mn-lt"/>
          </a:endParaRPr>
        </a:p>
      </dsp:txBody>
      <dsp:txXfrm>
        <a:off x="2899841" y="204742"/>
        <a:ext cx="2446283" cy="839876"/>
      </dsp:txXfrm>
    </dsp:sp>
    <dsp:sp modelId="{5F960542-94A4-4F9E-B75D-DBD5FCFB6474}">
      <dsp:nvSpPr>
        <dsp:cNvPr id="0" name=""/>
        <dsp:cNvSpPr/>
      </dsp:nvSpPr>
      <dsp:spPr>
        <a:xfrm>
          <a:off x="219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Administrativa</a:t>
          </a:r>
        </a:p>
      </dsp:txBody>
      <dsp:txXfrm>
        <a:off x="219" y="3587008"/>
        <a:ext cx="1835107" cy="840608"/>
      </dsp:txXfrm>
    </dsp:sp>
    <dsp:sp modelId="{BE393EA6-436B-4E8E-98D3-7FC4A3B6FD72}">
      <dsp:nvSpPr>
        <dsp:cNvPr id="0" name=""/>
        <dsp:cNvSpPr/>
      </dsp:nvSpPr>
      <dsp:spPr>
        <a:xfrm>
          <a:off x="213945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FORTASEG</a:t>
          </a:r>
        </a:p>
      </dsp:txBody>
      <dsp:txXfrm>
        <a:off x="2139458" y="3587008"/>
        <a:ext cx="1835107" cy="840608"/>
      </dsp:txXfrm>
    </dsp:sp>
    <dsp:sp modelId="{ACF15B23-6C27-4EE0-887C-952A3E569CD0}">
      <dsp:nvSpPr>
        <dsp:cNvPr id="0" name=""/>
        <dsp:cNvSpPr/>
      </dsp:nvSpPr>
      <dsp:spPr>
        <a:xfrm>
          <a:off x="427869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Materiales</a:t>
          </a:r>
        </a:p>
      </dsp:txBody>
      <dsp:txXfrm>
        <a:off x="4278698" y="3587008"/>
        <a:ext cx="1835107" cy="840608"/>
      </dsp:txXfrm>
    </dsp:sp>
    <dsp:sp modelId="{BABEB0FF-8874-424F-91E2-2AD3F35E73FA}">
      <dsp:nvSpPr>
        <dsp:cNvPr id="0" name=""/>
        <dsp:cNvSpPr/>
      </dsp:nvSpPr>
      <dsp:spPr>
        <a:xfrm>
          <a:off x="641793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6417938" y="3587008"/>
        <a:ext cx="1835107" cy="840608"/>
      </dsp:txXfrm>
    </dsp:sp>
    <dsp:sp modelId="{85053FE5-882A-4DF2-B8F8-23CCB0442804}">
      <dsp:nvSpPr>
        <dsp:cNvPr id="0" name=""/>
        <dsp:cNvSpPr/>
      </dsp:nvSpPr>
      <dsp:spPr>
        <a:xfrm>
          <a:off x="1876876" y="2253155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1876876" y="2253155"/>
        <a:ext cx="2018615" cy="734045"/>
      </dsp:txXfrm>
    </dsp:sp>
    <dsp:sp modelId="{C0572B68-CAF8-4968-85E2-50E1924B5220}">
      <dsp:nvSpPr>
        <dsp:cNvPr id="0" name=""/>
        <dsp:cNvSpPr/>
      </dsp:nvSpPr>
      <dsp:spPr>
        <a:xfrm>
          <a:off x="4371560" y="2256269"/>
          <a:ext cx="1835107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CISEC</a:t>
          </a:r>
        </a:p>
      </dsp:txBody>
      <dsp:txXfrm>
        <a:off x="4371560" y="2256269"/>
        <a:ext cx="1835107" cy="734045"/>
      </dsp:txXfrm>
    </dsp:sp>
    <dsp:sp modelId="{F7FA60C7-93BC-413C-832D-B1E55749BFDE}">
      <dsp:nvSpPr>
        <dsp:cNvPr id="0" name=""/>
        <dsp:cNvSpPr/>
      </dsp:nvSpPr>
      <dsp:spPr>
        <a:xfrm>
          <a:off x="1890244" y="1318027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1890244" y="1318027"/>
        <a:ext cx="2018615" cy="73404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Cocineros(as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79256" y="2763959"/>
        <a:ext cx="2161889" cy="1043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 smtClean="0">
            <a:cs typeface="Arial" charset="0"/>
          </a:endParaRP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2259064"/>
        <a:ext cx="1404507" cy="791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11073-985B-4B1D-ACC6-DB32508BF97E}">
      <dsp:nvSpPr>
        <dsp:cNvPr id="0" name=""/>
        <dsp:cNvSpPr/>
      </dsp:nvSpPr>
      <dsp:spPr>
        <a:xfrm>
          <a:off x="2681784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84"/>
              </a:lnTo>
              <a:lnTo>
                <a:pt x="1439737" y="201084"/>
              </a:lnTo>
              <a:lnTo>
                <a:pt x="1439737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2046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1439737" y="0"/>
              </a:moveTo>
              <a:lnTo>
                <a:pt x="1439737" y="201084"/>
              </a:lnTo>
              <a:lnTo>
                <a:pt x="0" y="201084"/>
              </a:lnTo>
              <a:lnTo>
                <a:pt x="0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20498" y="509792"/>
          <a:ext cx="2722572" cy="95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</a:t>
          </a:r>
          <a:r>
            <a:rPr lang="es-ES" sz="1200" kern="1200" dirty="0" smtClean="0">
              <a:latin typeface="Calibri" panose="020F0502020204030204" pitchFamily="34" charset="0"/>
            </a:rPr>
            <a:t>CISEC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1320498" y="509792"/>
        <a:ext cx="2722572" cy="957546"/>
      </dsp:txXfrm>
    </dsp:sp>
    <dsp:sp modelId="{19FBE8A8-D4BA-45D1-97CD-FF1210CD856F}">
      <dsp:nvSpPr>
        <dsp:cNvPr id="0" name=""/>
        <dsp:cNvSpPr/>
      </dsp:nvSpPr>
      <dsp:spPr>
        <a:xfrm>
          <a:off x="3393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3393" y="1869508"/>
        <a:ext cx="2477306" cy="990926"/>
      </dsp:txXfrm>
    </dsp:sp>
    <dsp:sp modelId="{DE0D60FB-24F6-4C7A-9B88-C85805C16292}">
      <dsp:nvSpPr>
        <dsp:cNvPr id="0" name=""/>
        <dsp:cNvSpPr/>
      </dsp:nvSpPr>
      <dsp:spPr>
        <a:xfrm>
          <a:off x="2882869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Calibri" panose="020F0502020204030204" pitchFamily="34" charset="0"/>
            </a:rPr>
            <a:t>Analistas</a:t>
          </a:r>
          <a:endParaRPr lang="es-ES" altLang="es-MX" sz="1200" kern="1200" dirty="0" smtClean="0">
            <a:latin typeface="Calibri" panose="020F0502020204030204" pitchFamily="34" charset="0"/>
          </a:endParaRPr>
        </a:p>
      </dsp:txBody>
      <dsp:txXfrm>
        <a:off x="2882869" y="1869508"/>
        <a:ext cx="2477306" cy="99092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523772" y="1281170"/>
          <a:ext cx="91440" cy="463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42" y="177621"/>
          <a:ext cx="3137698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FORTASEG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42" y="177621"/>
        <a:ext cx="3137698" cy="1103549"/>
      </dsp:txXfrm>
    </dsp:sp>
    <dsp:sp modelId="{19FBE8A8-D4BA-45D1-97CD-FF1210CD856F}">
      <dsp:nvSpPr>
        <dsp:cNvPr id="0" name=""/>
        <dsp:cNvSpPr/>
      </dsp:nvSpPr>
      <dsp:spPr>
        <a:xfrm>
          <a:off x="150129" y="1744661"/>
          <a:ext cx="2838725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50129" y="1744661"/>
        <a:ext cx="2838725" cy="110354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729130" y="1124913"/>
          <a:ext cx="192741" cy="69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917"/>
              </a:lnTo>
              <a:lnTo>
                <a:pt x="192741" y="69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536388" y="1124913"/>
          <a:ext cx="192741" cy="698917"/>
        </a:xfrm>
        <a:custGeom>
          <a:avLst/>
          <a:gdLst/>
          <a:ahLst/>
          <a:cxnLst/>
          <a:rect l="0" t="0" r="0" b="0"/>
          <a:pathLst>
            <a:path>
              <a:moveTo>
                <a:pt x="192741" y="0"/>
              </a:moveTo>
              <a:lnTo>
                <a:pt x="192741" y="698917"/>
              </a:lnTo>
              <a:lnTo>
                <a:pt x="0" y="69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ED720-B58C-4FA1-B7C2-279755DFFD63}">
      <dsp:nvSpPr>
        <dsp:cNvPr id="0" name=""/>
        <dsp:cNvSpPr/>
      </dsp:nvSpPr>
      <dsp:spPr>
        <a:xfrm>
          <a:off x="2683410" y="3430496"/>
          <a:ext cx="91440" cy="477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8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683410" y="1124913"/>
          <a:ext cx="91440" cy="1396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62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18235" y="207096"/>
          <a:ext cx="2821790" cy="917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Financieros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18235" y="207096"/>
        <a:ext cx="2821790" cy="917816"/>
      </dsp:txXfrm>
    </dsp:sp>
    <dsp:sp modelId="{0E4A1FB2-B936-4A45-9B17-4DC72B6EC80F}">
      <dsp:nvSpPr>
        <dsp:cNvPr id="0" name=""/>
        <dsp:cNvSpPr/>
      </dsp:nvSpPr>
      <dsp:spPr>
        <a:xfrm>
          <a:off x="1638231" y="2521142"/>
          <a:ext cx="2181797" cy="909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Control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Presupuestal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638231" y="2521142"/>
        <a:ext cx="2181797" cy="909354"/>
      </dsp:txXfrm>
    </dsp:sp>
    <dsp:sp modelId="{D6951A66-9854-4D0D-A492-17A987FE293C}">
      <dsp:nvSpPr>
        <dsp:cNvPr id="0" name=""/>
        <dsp:cNvSpPr/>
      </dsp:nvSpPr>
      <dsp:spPr>
        <a:xfrm>
          <a:off x="1811313" y="3908303"/>
          <a:ext cx="1835633" cy="909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811313" y="3908303"/>
        <a:ext cx="1835633" cy="909354"/>
      </dsp:txXfrm>
    </dsp:sp>
    <dsp:sp modelId="{C946EF74-8479-4B04-824B-3DB089660AA2}">
      <dsp:nvSpPr>
        <dsp:cNvPr id="0" name=""/>
        <dsp:cNvSpPr/>
      </dsp:nvSpPr>
      <dsp:spPr>
        <a:xfrm>
          <a:off x="700755" y="1440156"/>
          <a:ext cx="1835633" cy="76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kern="1200" dirty="0" smtClean="0">
              <a:latin typeface="Calibri" panose="020F0502020204030204" pitchFamily="34" charset="0"/>
            </a:rPr>
            <a:t>D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00755" y="1440156"/>
        <a:ext cx="1835633" cy="767349"/>
      </dsp:txXfrm>
    </dsp:sp>
    <dsp:sp modelId="{B6F95A33-F78E-4C81-AE5C-527D5D33D0DB}">
      <dsp:nvSpPr>
        <dsp:cNvPr id="0" name=""/>
        <dsp:cNvSpPr/>
      </dsp:nvSpPr>
      <dsp:spPr>
        <a:xfrm>
          <a:off x="2921872" y="1440156"/>
          <a:ext cx="1835633" cy="76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921872" y="1440156"/>
        <a:ext cx="1835633" cy="76734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42F33-4261-4F63-85BB-03E97BF834B4}">
      <dsp:nvSpPr>
        <dsp:cNvPr id="0" name=""/>
        <dsp:cNvSpPr/>
      </dsp:nvSpPr>
      <dsp:spPr>
        <a:xfrm>
          <a:off x="5603471" y="2309647"/>
          <a:ext cx="91440" cy="26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2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4963" y="1004598"/>
          <a:ext cx="1604228" cy="386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00"/>
              </a:lnTo>
              <a:lnTo>
                <a:pt x="1604228" y="193000"/>
              </a:lnTo>
              <a:lnTo>
                <a:pt x="1604228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BF42-8954-49D0-9212-5131BDBFACFF}">
      <dsp:nvSpPr>
        <dsp:cNvPr id="0" name=""/>
        <dsp:cNvSpPr/>
      </dsp:nvSpPr>
      <dsp:spPr>
        <a:xfrm>
          <a:off x="2420857" y="2309647"/>
          <a:ext cx="256451" cy="6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708"/>
              </a:lnTo>
              <a:lnTo>
                <a:pt x="256451" y="6477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183798" y="2309647"/>
          <a:ext cx="237059" cy="643453"/>
        </a:xfrm>
        <a:custGeom>
          <a:avLst/>
          <a:gdLst/>
          <a:ahLst/>
          <a:cxnLst/>
          <a:rect l="0" t="0" r="0" b="0"/>
          <a:pathLst>
            <a:path>
              <a:moveTo>
                <a:pt x="237059" y="0"/>
              </a:moveTo>
              <a:lnTo>
                <a:pt x="237059" y="643453"/>
              </a:lnTo>
              <a:lnTo>
                <a:pt x="0" y="6434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2420857" y="2309647"/>
          <a:ext cx="1214871" cy="1538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670"/>
              </a:lnTo>
              <a:lnTo>
                <a:pt x="1214871" y="1345670"/>
              </a:lnTo>
              <a:lnTo>
                <a:pt x="1214871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237711" y="2309647"/>
          <a:ext cx="1183146" cy="1538670"/>
        </a:xfrm>
        <a:custGeom>
          <a:avLst/>
          <a:gdLst/>
          <a:ahLst/>
          <a:cxnLst/>
          <a:rect l="0" t="0" r="0" b="0"/>
          <a:pathLst>
            <a:path>
              <a:moveTo>
                <a:pt x="1183146" y="0"/>
              </a:moveTo>
              <a:lnTo>
                <a:pt x="1183146" y="1345670"/>
              </a:lnTo>
              <a:lnTo>
                <a:pt x="0" y="1345670"/>
              </a:lnTo>
              <a:lnTo>
                <a:pt x="0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420857" y="1004598"/>
          <a:ext cx="1624105" cy="386000"/>
        </a:xfrm>
        <a:custGeom>
          <a:avLst/>
          <a:gdLst/>
          <a:ahLst/>
          <a:cxnLst/>
          <a:rect l="0" t="0" r="0" b="0"/>
          <a:pathLst>
            <a:path>
              <a:moveTo>
                <a:pt x="1624105" y="0"/>
              </a:moveTo>
              <a:lnTo>
                <a:pt x="1624105" y="193000"/>
              </a:lnTo>
              <a:lnTo>
                <a:pt x="0" y="193000"/>
              </a:lnTo>
              <a:lnTo>
                <a:pt x="0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1555" y="277888"/>
          <a:ext cx="2506814" cy="7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Administrativa</a:t>
          </a:r>
        </a:p>
      </dsp:txBody>
      <dsp:txXfrm>
        <a:off x="2791555" y="277888"/>
        <a:ext cx="2506814" cy="726710"/>
      </dsp:txXfrm>
    </dsp:sp>
    <dsp:sp modelId="{19FBE8A8-D4BA-45D1-97CD-FF1210CD856F}">
      <dsp:nvSpPr>
        <dsp:cNvPr id="0" name=""/>
        <dsp:cNvSpPr/>
      </dsp:nvSpPr>
      <dsp:spPr>
        <a:xfrm>
          <a:off x="1501809" y="1390599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Nóminas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501809" y="1390599"/>
        <a:ext cx="1838096" cy="919048"/>
      </dsp:txXfrm>
    </dsp:sp>
    <dsp:sp modelId="{20209728-DAC1-434F-A34D-4E2CFBD35B6A}">
      <dsp:nvSpPr>
        <dsp:cNvPr id="0" name=""/>
        <dsp:cNvSpPr/>
      </dsp:nvSpPr>
      <dsp:spPr>
        <a:xfrm>
          <a:off x="124651" y="3848318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</a:t>
          </a:r>
          <a:r>
            <a:rPr lang="es-MX" sz="1200" kern="1200" dirty="0" smtClean="0">
              <a:latin typeface="Calibri" panose="020F0502020204030204" pitchFamily="34" charset="0"/>
            </a:rPr>
            <a:t>as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24651" y="3848318"/>
        <a:ext cx="2226119" cy="1011872"/>
      </dsp:txXfrm>
    </dsp:sp>
    <dsp:sp modelId="{A4D4C94C-ABED-4C78-BB8A-71B08ACEA027}">
      <dsp:nvSpPr>
        <dsp:cNvPr id="0" name=""/>
        <dsp:cNvSpPr/>
      </dsp:nvSpPr>
      <dsp:spPr>
        <a:xfrm>
          <a:off x="2522669" y="3848318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22669" y="3848318"/>
        <a:ext cx="2226119" cy="1011872"/>
      </dsp:txXfrm>
    </dsp:sp>
    <dsp:sp modelId="{526CDFD1-CBBB-4232-A7A4-EB4548AE3178}">
      <dsp:nvSpPr>
        <dsp:cNvPr id="0" name=""/>
        <dsp:cNvSpPr/>
      </dsp:nvSpPr>
      <dsp:spPr>
        <a:xfrm>
          <a:off x="564802" y="2548352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64802" y="2548352"/>
        <a:ext cx="1618995" cy="809497"/>
      </dsp:txXfrm>
    </dsp:sp>
    <dsp:sp modelId="{9D88C176-9EC7-4D08-B7B6-247C4EFB03AD}">
      <dsp:nvSpPr>
        <dsp:cNvPr id="0" name=""/>
        <dsp:cNvSpPr/>
      </dsp:nvSpPr>
      <dsp:spPr>
        <a:xfrm>
          <a:off x="2677309" y="2552607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677309" y="2552607"/>
        <a:ext cx="1618995" cy="809497"/>
      </dsp:txXfrm>
    </dsp:sp>
    <dsp:sp modelId="{029BCE83-90EC-4C40-88D3-91A90C7AECDE}">
      <dsp:nvSpPr>
        <dsp:cNvPr id="0" name=""/>
        <dsp:cNvSpPr/>
      </dsp:nvSpPr>
      <dsp:spPr>
        <a:xfrm>
          <a:off x="4730143" y="1390599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Enlace C5 y Porte de </a:t>
          </a:r>
          <a:r>
            <a:rPr lang="es-MX" altLang="es-MX" sz="1200" kern="1200" dirty="0" smtClean="0">
              <a:latin typeface="Calibri" panose="020F0502020204030204" pitchFamily="34" charset="0"/>
            </a:rPr>
            <a:t>Arma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730143" y="1390599"/>
        <a:ext cx="1838096" cy="919048"/>
      </dsp:txXfrm>
    </dsp:sp>
    <dsp:sp modelId="{F005C048-10EF-4E23-96B0-22AED128F4D5}">
      <dsp:nvSpPr>
        <dsp:cNvPr id="0" name=""/>
        <dsp:cNvSpPr/>
      </dsp:nvSpPr>
      <dsp:spPr>
        <a:xfrm>
          <a:off x="4730143" y="2569922"/>
          <a:ext cx="1838096" cy="849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Supervisor(a)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4730143" y="2569922"/>
        <a:ext cx="1838096" cy="8498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9D666-D346-4257-9486-EDFDA4149250}">
      <dsp:nvSpPr>
        <dsp:cNvPr id="0" name=""/>
        <dsp:cNvSpPr/>
      </dsp:nvSpPr>
      <dsp:spPr>
        <a:xfrm>
          <a:off x="3514477" y="1304709"/>
          <a:ext cx="530702" cy="573126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573126"/>
              </a:lnTo>
              <a:lnTo>
                <a:pt x="0" y="573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04709"/>
          <a:ext cx="3097761" cy="126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779"/>
              </a:lnTo>
              <a:lnTo>
                <a:pt x="3097761" y="1181779"/>
              </a:lnTo>
              <a:lnTo>
                <a:pt x="3097761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04709"/>
          <a:ext cx="1032587" cy="126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779"/>
              </a:lnTo>
              <a:lnTo>
                <a:pt x="1032587" y="1181779"/>
              </a:lnTo>
              <a:lnTo>
                <a:pt x="1032587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04709"/>
          <a:ext cx="1032587" cy="1269921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181779"/>
              </a:lnTo>
              <a:lnTo>
                <a:pt x="0" y="1181779"/>
              </a:lnTo>
              <a:lnTo>
                <a:pt x="0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04709"/>
          <a:ext cx="3100733" cy="1269921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181779"/>
              </a:lnTo>
              <a:lnTo>
                <a:pt x="0" y="1181779"/>
              </a:lnTo>
              <a:lnTo>
                <a:pt x="0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360264"/>
          <a:ext cx="2431428" cy="944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Materiales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829466" y="360264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</a:p>
      </dsp:txBody>
      <dsp:txXfrm>
        <a:off x="2" y="257463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2068148" y="257463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Patrimonio</a:t>
          </a:r>
        </a:p>
      </dsp:txBody>
      <dsp:txXfrm>
        <a:off x="4133323" y="257463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Almacén</a:t>
          </a:r>
        </a:p>
      </dsp:txBody>
      <dsp:txXfrm>
        <a:off x="6198497" y="257463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69941" y="1500058"/>
          <a:ext cx="1744536" cy="755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1769941" y="1500058"/>
        <a:ext cx="1744536" cy="75555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37227" y="1065921"/>
          <a:ext cx="2197907" cy="38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74"/>
              </a:lnTo>
              <a:lnTo>
                <a:pt x="2197907" y="188874"/>
              </a:lnTo>
              <a:lnTo>
                <a:pt x="2197907" y="388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2988801" y="1065921"/>
          <a:ext cx="91440" cy="401751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201652"/>
              </a:lnTo>
              <a:lnTo>
                <a:pt x="45720" y="201652"/>
              </a:lnTo>
              <a:lnTo>
                <a:pt x="45720" y="401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65921"/>
          <a:ext cx="2150189" cy="387420"/>
        </a:xfrm>
        <a:custGeom>
          <a:avLst/>
          <a:gdLst/>
          <a:ahLst/>
          <a:cxnLst/>
          <a:rect l="0" t="0" r="0" b="0"/>
          <a:pathLst>
            <a:path>
              <a:moveTo>
                <a:pt x="2150189" y="0"/>
              </a:moveTo>
              <a:lnTo>
                <a:pt x="2150189" y="187321"/>
              </a:lnTo>
              <a:lnTo>
                <a:pt x="0" y="187321"/>
              </a:lnTo>
              <a:lnTo>
                <a:pt x="0" y="3874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17301" y="113068"/>
          <a:ext cx="2239852" cy="95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17301" y="113068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453341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42" y="1453341"/>
        <a:ext cx="1772192" cy="1240538"/>
      </dsp:txXfrm>
    </dsp:sp>
    <dsp:sp modelId="{A4D4C94C-ABED-4C78-BB8A-71B08ACEA027}">
      <dsp:nvSpPr>
        <dsp:cNvPr id="0" name=""/>
        <dsp:cNvSpPr/>
      </dsp:nvSpPr>
      <dsp:spPr>
        <a:xfrm>
          <a:off x="2148425" y="1467672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148425" y="1467672"/>
        <a:ext cx="1772192" cy="1240538"/>
      </dsp:txXfrm>
    </dsp:sp>
    <dsp:sp modelId="{0064E887-F5DA-4F11-99BF-0DCD1DFC9402}">
      <dsp:nvSpPr>
        <dsp:cNvPr id="0" name=""/>
        <dsp:cNvSpPr/>
      </dsp:nvSpPr>
      <dsp:spPr>
        <a:xfrm>
          <a:off x="4349039" y="1454894"/>
          <a:ext cx="1772192" cy="1610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latin typeface="Calibri" panose="020F0502020204030204" pitchFamily="34" charset="0"/>
            </a:rPr>
            <a:t>Auxilio </a:t>
          </a:r>
          <a:r>
            <a:rPr lang="es-MX" altLang="es-MX" sz="1200" kern="1200" dirty="0" smtClean="0">
              <a:latin typeface="Calibri" panose="020F0502020204030204" pitchFamily="34" charset="0"/>
            </a:rPr>
            <a:t>Vial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349039" y="1454894"/>
        <a:ext cx="1772192" cy="161052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 smtClean="0"/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Intendencia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715637" y="2555380"/>
          <a:ext cx="1856570" cy="1452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715637" y="2555380"/>
        <a:ext cx="1856570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533542" y="1637805"/>
        <a:ext cx="1083395" cy="71999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Patrimonio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5997" y="1731130"/>
        <a:ext cx="2308058" cy="110318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CA852-3A0B-4914-9CF9-F0F3CBF10A41}">
      <dsp:nvSpPr>
        <dsp:cNvPr id="0" name=""/>
        <dsp:cNvSpPr/>
      </dsp:nvSpPr>
      <dsp:spPr>
        <a:xfrm>
          <a:off x="3461437" y="1375629"/>
          <a:ext cx="2384887" cy="373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04"/>
              </a:lnTo>
              <a:lnTo>
                <a:pt x="2384887" y="254904"/>
              </a:lnTo>
              <a:lnTo>
                <a:pt x="2384887" y="373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3415717" y="1375629"/>
          <a:ext cx="91440" cy="373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076549" y="1375629"/>
          <a:ext cx="2384887" cy="373806"/>
        </a:xfrm>
        <a:custGeom>
          <a:avLst/>
          <a:gdLst/>
          <a:ahLst/>
          <a:cxnLst/>
          <a:rect l="0" t="0" r="0" b="0"/>
          <a:pathLst>
            <a:path>
              <a:moveTo>
                <a:pt x="2384887" y="0"/>
              </a:moveTo>
              <a:lnTo>
                <a:pt x="2384887" y="254904"/>
              </a:lnTo>
              <a:lnTo>
                <a:pt x="0" y="254904"/>
              </a:lnTo>
              <a:lnTo>
                <a:pt x="0" y="373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78743" y="510687"/>
          <a:ext cx="2365387" cy="864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Almacén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78743" y="510687"/>
        <a:ext cx="2365387" cy="864941"/>
      </dsp:txXfrm>
    </dsp:sp>
    <dsp:sp modelId="{029BCE83-90EC-4C40-88D3-91A90C7AECDE}">
      <dsp:nvSpPr>
        <dsp:cNvPr id="0" name=""/>
        <dsp:cNvSpPr/>
      </dsp:nvSpPr>
      <dsp:spPr>
        <a:xfrm>
          <a:off x="3008" y="1749435"/>
          <a:ext cx="2147083" cy="849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008" y="1749435"/>
        <a:ext cx="2147083" cy="849104"/>
      </dsp:txXfrm>
    </dsp:sp>
    <dsp:sp modelId="{23A3990A-979C-4CD9-8392-69E509E74575}">
      <dsp:nvSpPr>
        <dsp:cNvPr id="0" name=""/>
        <dsp:cNvSpPr/>
      </dsp:nvSpPr>
      <dsp:spPr>
        <a:xfrm>
          <a:off x="2387895" y="1749435"/>
          <a:ext cx="2147083" cy="143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Administrativo(a)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387895" y="1749435"/>
        <a:ext cx="2147083" cy="1439998"/>
      </dsp:txXfrm>
    </dsp:sp>
    <dsp:sp modelId="{9DFA1436-C00E-43C6-B722-873D6181B54C}">
      <dsp:nvSpPr>
        <dsp:cNvPr id="0" name=""/>
        <dsp:cNvSpPr/>
      </dsp:nvSpPr>
      <dsp:spPr>
        <a:xfrm>
          <a:off x="4772783" y="1749435"/>
          <a:ext cx="2147083" cy="849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772783" y="1749435"/>
        <a:ext cx="2147083" cy="849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 smtClean="0"/>
        </a:p>
      </dsp:txBody>
      <dsp:txXfrm>
        <a:off x="1470" y="1609915"/>
        <a:ext cx="3924567" cy="2486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5558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86"/>
              </a:lnTo>
              <a:lnTo>
                <a:pt x="1243810" y="280986"/>
              </a:lnTo>
              <a:lnTo>
                <a:pt x="124381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8263-0818-4106-9C7E-A44326485744}">
      <dsp:nvSpPr>
        <dsp:cNvPr id="0" name=""/>
        <dsp:cNvSpPr/>
      </dsp:nvSpPr>
      <dsp:spPr>
        <a:xfrm>
          <a:off x="91177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1243810" y="0"/>
              </a:moveTo>
              <a:lnTo>
                <a:pt x="1243810" y="280986"/>
              </a:lnTo>
              <a:lnTo>
                <a:pt x="0" y="280986"/>
              </a:lnTo>
              <a:lnTo>
                <a:pt x="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959893" y="860"/>
        <a:ext cx="2391381" cy="1166388"/>
      </dsp:txXfrm>
    </dsp:sp>
    <dsp:sp modelId="{3BF69D2C-D49F-4970-934C-D5876765EB9F}">
      <dsp:nvSpPr>
        <dsp:cNvPr id="0" name=""/>
        <dsp:cNvSpPr/>
      </dsp:nvSpPr>
      <dsp:spPr>
        <a:xfrm>
          <a:off x="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0" y="1729221"/>
        <a:ext cx="1823548" cy="994397"/>
      </dsp:txXfrm>
    </dsp:sp>
    <dsp:sp modelId="{A99812C4-2663-4D9F-8C32-3124AF6958E3}">
      <dsp:nvSpPr>
        <dsp:cNvPr id="0" name=""/>
        <dsp:cNvSpPr/>
      </dsp:nvSpPr>
      <dsp:spPr>
        <a:xfrm>
          <a:off x="248762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87620" y="1729221"/>
        <a:ext cx="1823548" cy="994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7189247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7189247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38304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46"/>
              </a:lnTo>
              <a:lnTo>
                <a:pt x="2996663" y="187146"/>
              </a:lnTo>
              <a:lnTo>
                <a:pt x="2996663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4192584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192584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192584" y="693994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95921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95921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1641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2996663" y="0"/>
              </a:moveTo>
              <a:lnTo>
                <a:pt x="2996663" y="187146"/>
              </a:lnTo>
              <a:lnTo>
                <a:pt x="0" y="187146"/>
              </a:lnTo>
              <a:lnTo>
                <a:pt x="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639" y="16026"/>
          <a:ext cx="1969329" cy="677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253639" y="16026"/>
        <a:ext cx="1969329" cy="677967"/>
      </dsp:txXfrm>
    </dsp:sp>
    <dsp:sp modelId="{19FBE8A8-D4BA-45D1-97CD-FF1210CD856F}">
      <dsp:nvSpPr>
        <dsp:cNvPr id="0" name=""/>
        <dsp:cNvSpPr/>
      </dsp:nvSpPr>
      <dsp:spPr>
        <a:xfrm>
          <a:off x="350469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 smtClean="0"/>
        </a:p>
      </dsp:txBody>
      <dsp:txXfrm>
        <a:off x="350469" y="1068286"/>
        <a:ext cx="1782343" cy="586471"/>
      </dsp:txXfrm>
    </dsp:sp>
    <dsp:sp modelId="{9EF5B1E7-4642-446F-802A-010E77A6D315}">
      <dsp:nvSpPr>
        <dsp:cNvPr id="0" name=""/>
        <dsp:cNvSpPr/>
      </dsp:nvSpPr>
      <dsp:spPr>
        <a:xfrm>
          <a:off x="1851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1ro(a)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2do(a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3ro(a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851" y="2029050"/>
        <a:ext cx="2479578" cy="2549606"/>
      </dsp:txXfrm>
    </dsp:sp>
    <dsp:sp modelId="{676B065B-52F5-4142-AD91-1C77325095B5}">
      <dsp:nvSpPr>
        <dsp:cNvPr id="0" name=""/>
        <dsp:cNvSpPr/>
      </dsp:nvSpPr>
      <dsp:spPr>
        <a:xfrm>
          <a:off x="305402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05402" y="4952949"/>
        <a:ext cx="1872476" cy="516541"/>
      </dsp:txXfrm>
    </dsp:sp>
    <dsp:sp modelId="{0E4A1FB2-B936-4A45-9B17-4DC72B6EC80F}">
      <dsp:nvSpPr>
        <dsp:cNvPr id="0" name=""/>
        <dsp:cNvSpPr/>
      </dsp:nvSpPr>
      <dsp:spPr>
        <a:xfrm>
          <a:off x="3347132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3347132" y="1068286"/>
        <a:ext cx="1782343" cy="586471"/>
      </dsp:txXfrm>
    </dsp:sp>
    <dsp:sp modelId="{B651DCB6-AAF6-4973-9416-A5FBDCD184AD}">
      <dsp:nvSpPr>
        <dsp:cNvPr id="0" name=""/>
        <dsp:cNvSpPr/>
      </dsp:nvSpPr>
      <dsp:spPr>
        <a:xfrm>
          <a:off x="2855722" y="2029050"/>
          <a:ext cx="2765163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 </a:t>
          </a:r>
          <a:r>
            <a:rPr lang="es-MX" altLang="es-MX" sz="1200" kern="1200" dirty="0" smtClean="0"/>
            <a:t>1ero(a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2do(a</a:t>
          </a:r>
          <a:r>
            <a:rPr lang="es-MX" sz="1200" kern="1200" dirty="0" smtClean="0"/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3ro(a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855722" y="2029050"/>
        <a:ext cx="2765163" cy="2549606"/>
      </dsp:txXfrm>
    </dsp:sp>
    <dsp:sp modelId="{47534EF4-1B7B-4FDF-ACD3-ECDA86C17442}">
      <dsp:nvSpPr>
        <dsp:cNvPr id="0" name=""/>
        <dsp:cNvSpPr/>
      </dsp:nvSpPr>
      <dsp:spPr>
        <a:xfrm>
          <a:off x="3302066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302066" y="4952949"/>
        <a:ext cx="1872476" cy="516541"/>
      </dsp:txXfrm>
    </dsp:sp>
    <dsp:sp modelId="{D43A949E-161F-4CB6-8E08-C22964D4E9ED}">
      <dsp:nvSpPr>
        <dsp:cNvPr id="0" name=""/>
        <dsp:cNvSpPr/>
      </dsp:nvSpPr>
      <dsp:spPr>
        <a:xfrm>
          <a:off x="6343795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 smtClean="0"/>
        </a:p>
      </dsp:txBody>
      <dsp:txXfrm>
        <a:off x="6343795" y="1068286"/>
        <a:ext cx="1782343" cy="586471"/>
      </dsp:txXfrm>
    </dsp:sp>
    <dsp:sp modelId="{DD8A29F5-D042-4749-8AE9-1CA72A60AD2C}">
      <dsp:nvSpPr>
        <dsp:cNvPr id="0" name=""/>
        <dsp:cNvSpPr/>
      </dsp:nvSpPr>
      <dsp:spPr>
        <a:xfrm>
          <a:off x="5995178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 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 </a:t>
          </a:r>
          <a:r>
            <a:rPr lang="es-MX" altLang="es-MX" sz="1200" kern="1200" dirty="0" smtClean="0"/>
            <a:t>2do(a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5995178" y="2029050"/>
        <a:ext cx="2479578" cy="2549606"/>
      </dsp:txXfrm>
    </dsp:sp>
    <dsp:sp modelId="{2A510A22-CF32-47FD-BC41-4E00F3C4B7C0}">
      <dsp:nvSpPr>
        <dsp:cNvPr id="0" name=""/>
        <dsp:cNvSpPr/>
      </dsp:nvSpPr>
      <dsp:spPr>
        <a:xfrm>
          <a:off x="6298729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298729" y="4952949"/>
        <a:ext cx="1872476" cy="516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350786" y="1801125"/>
          <a:ext cx="91440" cy="339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222"/>
              </a:lnTo>
              <a:lnTo>
                <a:pt x="50159" y="198222"/>
              </a:lnTo>
              <a:lnTo>
                <a:pt x="50159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19185" y="787260"/>
          <a:ext cx="1677320" cy="28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35"/>
              </a:lnTo>
              <a:lnTo>
                <a:pt x="1677320" y="142035"/>
              </a:lnTo>
              <a:lnTo>
                <a:pt x="1677320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46126" y="3002095"/>
          <a:ext cx="91440" cy="225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82125" y="1801125"/>
          <a:ext cx="1109721" cy="33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22"/>
              </a:lnTo>
              <a:lnTo>
                <a:pt x="1109721" y="198222"/>
              </a:lnTo>
              <a:lnTo>
                <a:pt x="1109721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87133" y="1801125"/>
          <a:ext cx="994992" cy="339463"/>
        </a:xfrm>
        <a:custGeom>
          <a:avLst/>
          <a:gdLst/>
          <a:ahLst/>
          <a:cxnLst/>
          <a:rect l="0" t="0" r="0" b="0"/>
          <a:pathLst>
            <a:path>
              <a:moveTo>
                <a:pt x="994992" y="0"/>
              </a:moveTo>
              <a:lnTo>
                <a:pt x="994992" y="198222"/>
              </a:lnTo>
              <a:lnTo>
                <a:pt x="0" y="198222"/>
              </a:lnTo>
              <a:lnTo>
                <a:pt x="0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2125" y="787260"/>
          <a:ext cx="1637059" cy="283276"/>
        </a:xfrm>
        <a:custGeom>
          <a:avLst/>
          <a:gdLst/>
          <a:ahLst/>
          <a:cxnLst/>
          <a:rect l="0" t="0" r="0" b="0"/>
          <a:pathLst>
            <a:path>
              <a:moveTo>
                <a:pt x="1637059" y="0"/>
              </a:moveTo>
              <a:lnTo>
                <a:pt x="1637059" y="142035"/>
              </a:lnTo>
              <a:lnTo>
                <a:pt x="0" y="142035"/>
              </a:lnTo>
              <a:lnTo>
                <a:pt x="0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40115" y="0"/>
          <a:ext cx="2558139" cy="787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Área de Reclusorios</a:t>
          </a:r>
          <a:endParaRPr lang="es-ES" sz="1200" b="0" kern="1200" dirty="0"/>
        </a:p>
      </dsp:txBody>
      <dsp:txXfrm>
        <a:off x="2440115" y="0"/>
        <a:ext cx="2558139" cy="787260"/>
      </dsp:txXfrm>
    </dsp:sp>
    <dsp:sp modelId="{19FBE8A8-D4BA-45D1-97CD-FF1210CD856F}">
      <dsp:nvSpPr>
        <dsp:cNvPr id="0" name=""/>
        <dsp:cNvSpPr/>
      </dsp:nvSpPr>
      <dsp:spPr>
        <a:xfrm>
          <a:off x="1168891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168891" y="1070536"/>
        <a:ext cx="1826468" cy="730588"/>
      </dsp:txXfrm>
    </dsp:sp>
    <dsp:sp modelId="{9EF5B1E7-4642-446F-802A-010E77A6D315}">
      <dsp:nvSpPr>
        <dsp:cNvPr id="0" name=""/>
        <dsp:cNvSpPr/>
      </dsp:nvSpPr>
      <dsp:spPr>
        <a:xfrm>
          <a:off x="176118" y="2140589"/>
          <a:ext cx="1822029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76118" y="2140589"/>
        <a:ext cx="1822029" cy="861506"/>
      </dsp:txXfrm>
    </dsp:sp>
    <dsp:sp modelId="{16B5BDFF-F3F9-455E-9A06-4FDFC9DB382B}">
      <dsp:nvSpPr>
        <dsp:cNvPr id="0" name=""/>
        <dsp:cNvSpPr/>
      </dsp:nvSpPr>
      <dsp:spPr>
        <a:xfrm>
          <a:off x="2280630" y="2140589"/>
          <a:ext cx="1822432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2280630" y="2140589"/>
        <a:ext cx="1822432" cy="861506"/>
      </dsp:txXfrm>
    </dsp:sp>
    <dsp:sp modelId="{30FFB312-E2B7-4DAF-BC4F-35A9624DCD38}">
      <dsp:nvSpPr>
        <dsp:cNvPr id="0" name=""/>
        <dsp:cNvSpPr/>
      </dsp:nvSpPr>
      <dsp:spPr>
        <a:xfrm>
          <a:off x="1935490" y="3227597"/>
          <a:ext cx="2512713" cy="175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935490" y="3227597"/>
        <a:ext cx="2512713" cy="1756472"/>
      </dsp:txXfrm>
    </dsp:sp>
    <dsp:sp modelId="{0E4A1FB2-B936-4A45-9B17-4DC72B6EC80F}">
      <dsp:nvSpPr>
        <dsp:cNvPr id="0" name=""/>
        <dsp:cNvSpPr/>
      </dsp:nvSpPr>
      <dsp:spPr>
        <a:xfrm>
          <a:off x="4483272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483272" y="1070536"/>
        <a:ext cx="1826468" cy="730588"/>
      </dsp:txXfrm>
    </dsp:sp>
    <dsp:sp modelId="{B651DCB6-AAF6-4973-9416-A5FBDCD184AD}">
      <dsp:nvSpPr>
        <dsp:cNvPr id="0" name=""/>
        <dsp:cNvSpPr/>
      </dsp:nvSpPr>
      <dsp:spPr>
        <a:xfrm>
          <a:off x="4487711" y="2140589"/>
          <a:ext cx="1826468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487711" y="2140589"/>
        <a:ext cx="1826468" cy="86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07/03/2022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</a:t>
            </a: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5136699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</a:t>
            </a:r>
            <a:r>
              <a:rPr lang="es-ES_tradnl" sz="3200" dirty="0" smtClean="0">
                <a:solidFill>
                  <a:prstClr val="black"/>
                </a:solidFill>
              </a:rPr>
              <a:t>Proximidad</a:t>
            </a:r>
          </a:p>
          <a:p>
            <a:pPr lvl="0">
              <a:defRPr/>
            </a:pPr>
            <a:r>
              <a:rPr lang="es-ES_tradnl" sz="2400" dirty="0" smtClean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9944556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1681691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3892730"/>
              </p:ext>
            </p:extLst>
          </p:nvPr>
        </p:nvGraphicFramePr>
        <p:xfrm>
          <a:off x="1367690" y="1411218"/>
          <a:ext cx="6388133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8800794"/>
              </p:ext>
            </p:extLst>
          </p:nvPr>
        </p:nvGraphicFramePr>
        <p:xfrm>
          <a:off x="1712422" y="1413162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9409304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 smtClean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2107956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</a:t>
            </a: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Protección </a:t>
            </a:r>
            <a:b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a </a:t>
            </a: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318378"/>
              </p:ext>
            </p:extLst>
          </p:nvPr>
        </p:nvGraphicFramePr>
        <p:xfrm>
          <a:off x="154225" y="620688"/>
          <a:ext cx="8835549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9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7460584"/>
              </p:ext>
            </p:extLst>
          </p:nvPr>
        </p:nvGraphicFramePr>
        <p:xfrm>
          <a:off x="1321084" y="1149537"/>
          <a:ext cx="6553478" cy="538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8434226"/>
              </p:ext>
            </p:extLst>
          </p:nvPr>
        </p:nvGraphicFramePr>
        <p:xfrm>
          <a:off x="3072309" y="2083785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7537277"/>
              </p:ext>
            </p:extLst>
          </p:nvPr>
        </p:nvGraphicFramePr>
        <p:xfrm>
          <a:off x="280242" y="1555845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9401113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06082194"/>
              </p:ext>
            </p:extLst>
          </p:nvPr>
        </p:nvGraphicFramePr>
        <p:xfrm>
          <a:off x="92626" y="1318625"/>
          <a:ext cx="9000000" cy="51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0478883"/>
              </p:ext>
            </p:extLst>
          </p:nvPr>
        </p:nvGraphicFramePr>
        <p:xfrm>
          <a:off x="437801" y="1416833"/>
          <a:ext cx="8379628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9926698"/>
              </p:ext>
            </p:extLst>
          </p:nvPr>
        </p:nvGraphicFramePr>
        <p:xfrm>
          <a:off x="417427" y="1411960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503685"/>
            <a:ext cx="80446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Justicia Cívica, Protección a la Ciudadanía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10657805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de Justicia Cívica, Protección a la Ciudadanía y Prevención del Delito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11347184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1679335"/>
              </p:ext>
            </p:extLst>
          </p:nvPr>
        </p:nvGraphicFramePr>
        <p:xfrm>
          <a:off x="1580976" y="1494622"/>
          <a:ext cx="6009997" cy="49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75532789"/>
              </p:ext>
            </p:extLst>
          </p:nvPr>
        </p:nvGraphicFramePr>
        <p:xfrm>
          <a:off x="1532060" y="1632991"/>
          <a:ext cx="6096000" cy="464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98062537"/>
              </p:ext>
            </p:extLst>
          </p:nvPr>
        </p:nvGraphicFramePr>
        <p:xfrm>
          <a:off x="928049" y="976840"/>
          <a:ext cx="7283932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045900"/>
              </p:ext>
            </p:extLst>
          </p:nvPr>
        </p:nvGraphicFramePr>
        <p:xfrm>
          <a:off x="955342" y="1935627"/>
          <a:ext cx="7287905" cy="352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76369111"/>
              </p:ext>
            </p:extLst>
          </p:nvPr>
        </p:nvGraphicFramePr>
        <p:xfrm>
          <a:off x="2109356" y="1271973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7993131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Prevención y Administración </a:t>
            </a:r>
            <a:b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05"/>
            <a:ext cx="804469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Ciudadana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6797682"/>
              </p:ext>
            </p:extLst>
          </p:nvPr>
        </p:nvGraphicFramePr>
        <p:xfrm>
          <a:off x="1176972" y="955343"/>
          <a:ext cx="6790055" cy="5732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3" y="144051"/>
            <a:ext cx="717080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Atención Ciudadana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0498792"/>
              </p:ext>
            </p:extLst>
          </p:nvPr>
        </p:nvGraphicFramePr>
        <p:xfrm>
          <a:off x="966849" y="1408448"/>
          <a:ext cx="7194516" cy="52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5757152"/>
              </p:ext>
            </p:extLst>
          </p:nvPr>
        </p:nvGraphicFramePr>
        <p:xfrm>
          <a:off x="1722065" y="1486055"/>
          <a:ext cx="6412001" cy="51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Prevención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10197814"/>
              </p:ext>
            </p:extLst>
          </p:nvPr>
        </p:nvGraphicFramePr>
        <p:xfrm>
          <a:off x="2774526" y="2326358"/>
          <a:ext cx="3578511" cy="266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Estudios e Investigación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1657889"/>
              </p:ext>
            </p:extLst>
          </p:nvPr>
        </p:nvGraphicFramePr>
        <p:xfrm>
          <a:off x="1977067" y="2512746"/>
          <a:ext cx="5189865" cy="265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6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2059225"/>
              </p:ext>
            </p:extLst>
          </p:nvPr>
        </p:nvGraphicFramePr>
        <p:xfrm>
          <a:off x="1676771" y="2023136"/>
          <a:ext cx="5764823" cy="401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926756"/>
            <a:ext cx="804469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Justicia Cívica y Consejos Ciudadanos de Seguridad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02958632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Justicia Cívica y Consejos Ciudadanos de Seguridad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6572005"/>
              </p:ext>
            </p:extLst>
          </p:nvPr>
        </p:nvGraphicFramePr>
        <p:xfrm>
          <a:off x="2296138" y="1754708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5469014"/>
              </p:ext>
            </p:extLst>
          </p:nvPr>
        </p:nvGraphicFramePr>
        <p:xfrm>
          <a:off x="1571943" y="1505930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2285796"/>
              </p:ext>
            </p:extLst>
          </p:nvPr>
        </p:nvGraphicFramePr>
        <p:xfrm>
          <a:off x="918684" y="1719618"/>
          <a:ext cx="7306632" cy="383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1671677"/>
              </p:ext>
            </p:extLst>
          </p:nvPr>
        </p:nvGraphicFramePr>
        <p:xfrm>
          <a:off x="2311716" y="1668344"/>
          <a:ext cx="4520568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6348526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Cómputo </a:t>
            </a:r>
            <a:r>
              <a:rPr lang="es-MX" altLang="es-MX" sz="2400" dirty="0" smtClean="0">
                <a:solidFill>
                  <a:schemeClr val="tx1"/>
                </a:solidFill>
              </a:rPr>
              <a:t>Coordinación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4430464"/>
              </p:ext>
            </p:extLst>
          </p:nvPr>
        </p:nvGraphicFramePr>
        <p:xfrm>
          <a:off x="768370" y="1616513"/>
          <a:ext cx="7628707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0924806"/>
              </p:ext>
            </p:extLst>
          </p:nvPr>
        </p:nvGraphicFramePr>
        <p:xfrm>
          <a:off x="2667176" y="1399106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3880921"/>
              </p:ext>
            </p:extLst>
          </p:nvPr>
        </p:nvGraphicFramePr>
        <p:xfrm>
          <a:off x="1476539" y="1344385"/>
          <a:ext cx="6190921" cy="45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9339291"/>
              </p:ext>
            </p:extLst>
          </p:nvPr>
        </p:nvGraphicFramePr>
        <p:xfrm>
          <a:off x="2423886" y="1730142"/>
          <a:ext cx="4296228" cy="471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2058148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9272290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6405345"/>
              </p:ext>
            </p:extLst>
          </p:nvPr>
        </p:nvGraphicFramePr>
        <p:xfrm>
          <a:off x="3143621" y="2078359"/>
          <a:ext cx="2856757" cy="283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7674938"/>
              </p:ext>
            </p:extLst>
          </p:nvPr>
        </p:nvGraphicFramePr>
        <p:xfrm>
          <a:off x="2626371" y="2005043"/>
          <a:ext cx="3891257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5531519"/>
              </p:ext>
            </p:extLst>
          </p:nvPr>
        </p:nvGraphicFramePr>
        <p:xfrm>
          <a:off x="1917881" y="1993938"/>
          <a:ext cx="5308237" cy="42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0421310"/>
              </p:ext>
            </p:extLst>
          </p:nvPr>
        </p:nvGraphicFramePr>
        <p:xfrm>
          <a:off x="3518553" y="2024741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9575054"/>
              </p:ext>
            </p:extLst>
          </p:nvPr>
        </p:nvGraphicFramePr>
        <p:xfrm>
          <a:off x="459660" y="1487603"/>
          <a:ext cx="8253265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4432308"/>
              </p:ext>
            </p:extLst>
          </p:nvPr>
        </p:nvGraphicFramePr>
        <p:xfrm>
          <a:off x="3411799" y="1667369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CISEC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4615284"/>
              </p:ext>
            </p:extLst>
          </p:nvPr>
        </p:nvGraphicFramePr>
        <p:xfrm>
          <a:off x="1890215" y="1911454"/>
          <a:ext cx="5363569" cy="337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7889884"/>
              </p:ext>
            </p:extLst>
          </p:nvPr>
        </p:nvGraphicFramePr>
        <p:xfrm>
          <a:off x="3002508" y="2064783"/>
          <a:ext cx="3138984" cy="302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5048936"/>
              </p:ext>
            </p:extLst>
          </p:nvPr>
        </p:nvGraphicFramePr>
        <p:xfrm>
          <a:off x="1842870" y="1392073"/>
          <a:ext cx="5458261" cy="481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0878504"/>
              </p:ext>
            </p:extLst>
          </p:nvPr>
        </p:nvGraphicFramePr>
        <p:xfrm>
          <a:off x="1195348" y="1222059"/>
          <a:ext cx="6568240" cy="529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08197649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157420"/>
              </p:ext>
            </p:extLst>
          </p:nvPr>
        </p:nvGraphicFramePr>
        <p:xfrm>
          <a:off x="526820" y="1705972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717960"/>
              </p:ext>
            </p:extLst>
          </p:nvPr>
        </p:nvGraphicFramePr>
        <p:xfrm>
          <a:off x="1510913" y="1881051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1577007"/>
              </p:ext>
            </p:extLst>
          </p:nvPr>
        </p:nvGraphicFramePr>
        <p:xfrm>
          <a:off x="332764" y="1424737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499329"/>
              </p:ext>
            </p:extLst>
          </p:nvPr>
        </p:nvGraphicFramePr>
        <p:xfrm>
          <a:off x="2133819" y="1870787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8794146"/>
              </p:ext>
            </p:extLst>
          </p:nvPr>
        </p:nvGraphicFramePr>
        <p:xfrm>
          <a:off x="1110562" y="1890990"/>
          <a:ext cx="6922875" cy="383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1346265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17534</TotalTime>
  <Words>2077</Words>
  <Application>Microsoft Office PowerPoint</Application>
  <PresentationFormat>Presentación en pantalla (4:3)</PresentationFormat>
  <Paragraphs>589</Paragraphs>
  <Slides>74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74</vt:i4>
      </vt:variant>
    </vt:vector>
  </HeadingPairs>
  <TitlesOfParts>
    <vt:vector size="77" baseType="lpstr"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977</cp:revision>
  <cp:lastPrinted>2021-12-15T15:18:52Z</cp:lastPrinted>
  <dcterms:created xsi:type="dcterms:W3CDTF">2015-12-30T00:24:58Z</dcterms:created>
  <dcterms:modified xsi:type="dcterms:W3CDTF">2022-03-07T18:26:26Z</dcterms:modified>
</cp:coreProperties>
</file>