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4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5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6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7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77"/>
  </p:notesMasterIdLst>
  <p:handoutMasterIdLst>
    <p:handoutMasterId r:id="rId78"/>
  </p:handoutMasterIdLst>
  <p:sldIdLst>
    <p:sldId id="453" r:id="rId4"/>
    <p:sldId id="419" r:id="rId5"/>
    <p:sldId id="336" r:id="rId6"/>
    <p:sldId id="420" r:id="rId7"/>
    <p:sldId id="337" r:id="rId8"/>
    <p:sldId id="349" r:id="rId9"/>
    <p:sldId id="421" r:id="rId10"/>
    <p:sldId id="422" r:id="rId11"/>
    <p:sldId id="424" r:id="rId12"/>
    <p:sldId id="425" r:id="rId13"/>
    <p:sldId id="426" r:id="rId14"/>
    <p:sldId id="427" r:id="rId15"/>
    <p:sldId id="429" r:id="rId16"/>
    <p:sldId id="430" r:id="rId17"/>
    <p:sldId id="432" r:id="rId18"/>
    <p:sldId id="433" r:id="rId19"/>
    <p:sldId id="434" r:id="rId20"/>
    <p:sldId id="435" r:id="rId21"/>
    <p:sldId id="360" r:id="rId22"/>
    <p:sldId id="361" r:id="rId23"/>
    <p:sldId id="406" r:id="rId24"/>
    <p:sldId id="362" r:id="rId25"/>
    <p:sldId id="417" r:id="rId26"/>
    <p:sldId id="452" r:id="rId27"/>
    <p:sldId id="410" r:id="rId28"/>
    <p:sldId id="368" r:id="rId29"/>
    <p:sldId id="436" r:id="rId30"/>
    <p:sldId id="437" r:id="rId31"/>
    <p:sldId id="438" r:id="rId32"/>
    <p:sldId id="439" r:id="rId33"/>
    <p:sldId id="440" r:id="rId34"/>
    <p:sldId id="441" r:id="rId35"/>
    <p:sldId id="442" r:id="rId36"/>
    <p:sldId id="443" r:id="rId37"/>
    <p:sldId id="444" r:id="rId38"/>
    <p:sldId id="445" r:id="rId39"/>
    <p:sldId id="381" r:id="rId40"/>
    <p:sldId id="455" r:id="rId41"/>
    <p:sldId id="456" r:id="rId42"/>
    <p:sldId id="457" r:id="rId43"/>
    <p:sldId id="458" r:id="rId44"/>
    <p:sldId id="454" r:id="rId45"/>
    <p:sldId id="449" r:id="rId46"/>
    <p:sldId id="451" r:id="rId47"/>
    <p:sldId id="350" r:id="rId48"/>
    <p:sldId id="351" r:id="rId49"/>
    <p:sldId id="352" r:id="rId50"/>
    <p:sldId id="376" r:id="rId51"/>
    <p:sldId id="377" r:id="rId52"/>
    <p:sldId id="387" r:id="rId53"/>
    <p:sldId id="379" r:id="rId54"/>
    <p:sldId id="344" r:id="rId55"/>
    <p:sldId id="345" r:id="rId56"/>
    <p:sldId id="346" r:id="rId57"/>
    <p:sldId id="348" r:id="rId58"/>
    <p:sldId id="369" r:id="rId59"/>
    <p:sldId id="370" r:id="rId60"/>
    <p:sldId id="414" r:id="rId61"/>
    <p:sldId id="371" r:id="rId62"/>
    <p:sldId id="372" r:id="rId63"/>
    <p:sldId id="374" r:id="rId64"/>
    <p:sldId id="339" r:id="rId65"/>
    <p:sldId id="397" r:id="rId66"/>
    <p:sldId id="396" r:id="rId67"/>
    <p:sldId id="398" r:id="rId68"/>
    <p:sldId id="340" r:id="rId69"/>
    <p:sldId id="341" r:id="rId70"/>
    <p:sldId id="342" r:id="rId71"/>
    <p:sldId id="402" r:id="rId72"/>
    <p:sldId id="401" r:id="rId73"/>
    <p:sldId id="404" r:id="rId74"/>
    <p:sldId id="405" r:id="rId75"/>
    <p:sldId id="415" r:id="rId76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C8D9"/>
    <a:srgbClr val="D2EBF1"/>
    <a:srgbClr val="FEFCEB"/>
    <a:srgbClr val="FCED87"/>
    <a:srgbClr val="FAE31E"/>
    <a:srgbClr val="C51A4A"/>
    <a:srgbClr val="D2B887"/>
    <a:srgbClr val="49C3B1"/>
    <a:srgbClr val="3F5588"/>
    <a:srgbClr val="3FA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57" autoAdjust="0"/>
    <p:restoredTop sz="94660"/>
  </p:normalViewPr>
  <p:slideViewPr>
    <p:cSldViewPr snapToGrid="0" snapToObjects="1" showGuides="1">
      <p:cViewPr varScale="1">
        <p:scale>
          <a:sx n="105" d="100"/>
          <a:sy n="105" d="100"/>
        </p:scale>
        <p:origin x="-96" y="-96"/>
      </p:cViewPr>
      <p:guideLst>
        <p:guide orient="horz" pos="2160"/>
        <p:guide pos="2880"/>
        <p:guide pos="542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Comisario(a) General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Inspector(a) General de Justicia Cívica, Protección a la Ciudadanía y Prevención del Delito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C2A85709-BC26-4812-84DF-D4F1BF8288F6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dirty="0" smtClean="0">
              <a:solidFill>
                <a:srgbClr val="000000"/>
              </a:solidFill>
            </a:rPr>
            <a:t> de Operación Policial</a:t>
          </a:r>
          <a:endParaRPr lang="es-ES" sz="1200" dirty="0"/>
        </a:p>
      </dgm:t>
    </dgm:pt>
    <dgm:pt modelId="{F17447D4-3A99-4525-84AF-7E475D97EA02}" type="parTrans" cxnId="{4394A309-5211-4E14-8E01-0BA672FA925E}">
      <dgm:prSet/>
      <dgm:spPr/>
      <dgm:t>
        <a:bodyPr/>
        <a:lstStyle/>
        <a:p>
          <a:endParaRPr lang="es-ES" sz="1200"/>
        </a:p>
      </dgm:t>
    </dgm:pt>
    <dgm:pt modelId="{E6504A30-9FF0-4C90-A18B-02F109401913}" type="sibTrans" cxnId="{4394A309-5211-4E14-8E01-0BA672FA925E}">
      <dgm:prSet/>
      <dgm:spPr/>
      <dgm:t>
        <a:bodyPr/>
        <a:lstStyle/>
        <a:p>
          <a:endParaRPr lang="es-ES" sz="1200"/>
        </a:p>
      </dgm:t>
    </dgm:pt>
    <dgm:pt modelId="{BD1A3392-C30A-409C-88DF-EAC368F1E531}" type="asst">
      <dgm:prSet custT="1"/>
      <dgm:spPr/>
      <dgm:t>
        <a:bodyPr/>
        <a:lstStyle/>
        <a:p>
          <a:r>
            <a:rPr lang="es-ES" sz="1200" dirty="0" smtClean="0"/>
            <a:t>Director(a) Administrativo(a) y Enlace Municipal</a:t>
          </a:r>
        </a:p>
      </dgm:t>
    </dgm:pt>
    <dgm:pt modelId="{10EC0EE8-B0E0-4D1A-A6C0-8A87ADF35E95}" type="parTrans" cxnId="{9C3C6BD2-8DD0-4A90-AFCD-2DE3D46F1740}">
      <dgm:prSet/>
      <dgm:spPr/>
      <dgm:t>
        <a:bodyPr/>
        <a:lstStyle/>
        <a:p>
          <a:endParaRPr lang="es-ES" sz="1200"/>
        </a:p>
      </dgm:t>
    </dgm:pt>
    <dgm:pt modelId="{7BFE0044-3266-4C15-8A86-47830AC2DF19}" type="sibTrans" cxnId="{9C3C6BD2-8DD0-4A90-AFCD-2DE3D46F1740}">
      <dgm:prSet/>
      <dgm:spPr/>
      <dgm:t>
        <a:bodyPr/>
        <a:lstStyle/>
        <a:p>
          <a:endParaRPr lang="es-ES" sz="1200"/>
        </a:p>
      </dgm:t>
    </dgm:pt>
    <dgm:pt modelId="{4616CF68-DE53-4E27-B3A4-711A0F9A33DF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gm:t>
    </dgm:pt>
    <dgm:pt modelId="{BD8B78C7-E8C9-42AE-949A-6F6334730457}" type="parTrans" cxnId="{147F4240-6ACC-4AD8-80D1-6040255F2EFB}">
      <dgm:prSet/>
      <dgm:spPr/>
      <dgm:t>
        <a:bodyPr/>
        <a:lstStyle/>
        <a:p>
          <a:endParaRPr lang="es-ES" sz="1200"/>
        </a:p>
      </dgm:t>
    </dgm:pt>
    <dgm:pt modelId="{EEE8FDE9-88D5-4B33-98C0-2E2823B38258}" type="sibTrans" cxnId="{147F4240-6ACC-4AD8-80D1-6040255F2EFB}">
      <dgm:prSet/>
      <dgm:spPr/>
      <dgm:t>
        <a:bodyPr/>
        <a:lstStyle/>
        <a:p>
          <a:endParaRPr lang="es-ES" sz="1200"/>
        </a:p>
      </dgm:t>
    </dgm:pt>
    <dgm:pt modelId="{C4667874-3F41-4813-826C-549D6A47BA6A}">
      <dgm:prSet custT="1"/>
      <dgm:spPr/>
      <dgm:t>
        <a:bodyPr/>
        <a:lstStyle/>
        <a:p>
          <a:r>
            <a:rPr lang="es-ES" sz="1200" dirty="0" smtClean="0"/>
            <a:t>Director(a) de Policía de Monterrey de Proximidad</a:t>
          </a:r>
        </a:p>
      </dgm:t>
    </dgm:pt>
    <dgm:pt modelId="{DAEFDF02-6F93-492B-B001-29848965BD04}" type="parTrans" cxnId="{EAADF58C-73DA-4C23-A6E4-02C51A7B2008}">
      <dgm:prSet/>
      <dgm:spPr/>
      <dgm:t>
        <a:bodyPr/>
        <a:lstStyle/>
        <a:p>
          <a:endParaRPr lang="es-ES" sz="1200"/>
        </a:p>
      </dgm:t>
    </dgm:pt>
    <dgm:pt modelId="{98FCFBC6-B20E-4E32-B498-BAFB98FA76D2}" type="sibTrans" cxnId="{EAADF58C-73DA-4C23-A6E4-02C51A7B2008}">
      <dgm:prSet/>
      <dgm:spPr/>
      <dgm:t>
        <a:bodyPr/>
        <a:lstStyle/>
        <a:p>
          <a:endParaRPr lang="es-ES" sz="1200"/>
        </a:p>
      </dgm:t>
    </dgm:pt>
    <dgm:pt modelId="{C4D0BEFB-E0D5-4CA6-A357-A9164D3080DB}">
      <dgm:prSet custT="1"/>
      <dgm:spPr/>
      <dgm:t>
        <a:bodyPr/>
        <a:lstStyle/>
        <a:p>
          <a:r>
            <a:rPr lang="es-ES" sz="1200" dirty="0" smtClean="0"/>
            <a:t>Director(a) de Policía de Monterrey de Investigación</a:t>
          </a:r>
        </a:p>
      </dgm:t>
    </dgm:pt>
    <dgm:pt modelId="{A0BD8974-D948-42DA-ACE9-71903E4B2E51}" type="parTrans" cxnId="{973D059A-1934-4AC3-9C92-36E4ADDC76AE}">
      <dgm:prSet/>
      <dgm:spPr/>
      <dgm:t>
        <a:bodyPr/>
        <a:lstStyle/>
        <a:p>
          <a:endParaRPr lang="es-ES" sz="1200"/>
        </a:p>
      </dgm:t>
    </dgm:pt>
    <dgm:pt modelId="{955CD7C2-3C53-4D54-A91E-29A68E859FB2}" type="sibTrans" cxnId="{973D059A-1934-4AC3-9C92-36E4ADDC76AE}">
      <dgm:prSet/>
      <dgm:spPr/>
      <dgm:t>
        <a:bodyPr/>
        <a:lstStyle/>
        <a:p>
          <a:endParaRPr lang="es-ES" sz="1200"/>
        </a:p>
      </dgm:t>
    </dgm:pt>
    <dgm:pt modelId="{7390BB35-9D66-4F2A-9150-B55336C76B2D}">
      <dgm:prSet custT="1"/>
      <dgm:spPr/>
      <dgm:t>
        <a:bodyPr/>
        <a:lstStyle/>
        <a:p>
          <a:r>
            <a:rPr lang="es-ES" sz="1200" dirty="0" smtClean="0"/>
            <a:t>Director(a) de Policía de Monterrey de Reacción</a:t>
          </a:r>
          <a:endParaRPr lang="es-ES" sz="1200" dirty="0"/>
        </a:p>
      </dgm:t>
    </dgm:pt>
    <dgm:pt modelId="{4D9701E7-7D51-4FA7-9EE2-B8322D864062}" type="parTrans" cxnId="{E6A57F26-7237-4E10-B54C-F6795714331D}">
      <dgm:prSet/>
      <dgm:spPr/>
      <dgm:t>
        <a:bodyPr/>
        <a:lstStyle/>
        <a:p>
          <a:endParaRPr lang="es-ES" sz="1200"/>
        </a:p>
      </dgm:t>
    </dgm:pt>
    <dgm:pt modelId="{F77122CC-A39A-48E6-8210-E1871984D7C2}" type="sibTrans" cxnId="{E6A57F26-7237-4E10-B54C-F6795714331D}">
      <dgm:prSet/>
      <dgm:spPr/>
      <dgm:t>
        <a:bodyPr/>
        <a:lstStyle/>
        <a:p>
          <a:endParaRPr lang="es-ES" sz="1200"/>
        </a:p>
      </dgm:t>
    </dgm:pt>
    <dgm:pt modelId="{8D53E373-D02A-494C-95A4-8DCAFF4DE617}">
      <dgm:prSet custT="1"/>
      <dgm:spPr/>
      <dgm:t>
        <a:bodyPr/>
        <a:lstStyle/>
        <a:p>
          <a:r>
            <a:rPr lang="es-ES" sz="1200" dirty="0" smtClean="0"/>
            <a:t>Director(a) de </a:t>
          </a:r>
          <a:br>
            <a:rPr lang="es-ES" sz="1200" dirty="0" smtClean="0"/>
          </a:br>
          <a:r>
            <a:rPr lang="es-ES" sz="1200" dirty="0" smtClean="0"/>
            <a:t>Vialidad y Tránsito de Monterrey</a:t>
          </a:r>
        </a:p>
      </dgm:t>
    </dgm:pt>
    <dgm:pt modelId="{91610090-C42F-40FB-BE68-AD48A1B029C5}" type="parTrans" cxnId="{9208A40C-EE3F-4141-BC3F-AB856026866F}">
      <dgm:prSet/>
      <dgm:spPr/>
      <dgm:t>
        <a:bodyPr/>
        <a:lstStyle/>
        <a:p>
          <a:endParaRPr lang="es-ES" sz="1200"/>
        </a:p>
      </dgm:t>
    </dgm:pt>
    <dgm:pt modelId="{2AD4B4DE-7C6E-475E-A8AC-4BCBA9D1942E}" type="sibTrans" cxnId="{9208A40C-EE3F-4141-BC3F-AB856026866F}">
      <dgm:prSet/>
      <dgm:spPr/>
      <dgm:t>
        <a:bodyPr/>
        <a:lstStyle/>
        <a:p>
          <a:endParaRPr lang="es-ES" sz="1200"/>
        </a:p>
      </dgm:t>
    </dgm:pt>
    <dgm:pt modelId="{31585075-21EF-41ED-A9D5-839E2C32573A}">
      <dgm:prSet custT="1"/>
      <dgm:spPr/>
      <dgm:t>
        <a:bodyPr/>
        <a:lstStyle/>
        <a:p>
          <a:r>
            <a:rPr lang="es-ES" sz="1200" dirty="0" smtClean="0"/>
            <a:t>Director(a) de Protección Civil</a:t>
          </a:r>
        </a:p>
      </dgm:t>
    </dgm:pt>
    <dgm:pt modelId="{3CE9F9CB-97B6-42C0-ACFB-D3377CA83E45}" type="parTrans" cxnId="{26607571-0766-4A76-9C11-1A22B05E7838}">
      <dgm:prSet/>
      <dgm:spPr/>
      <dgm:t>
        <a:bodyPr/>
        <a:lstStyle/>
        <a:p>
          <a:endParaRPr lang="es-ES" sz="1200"/>
        </a:p>
      </dgm:t>
    </dgm:pt>
    <dgm:pt modelId="{88CE1A38-D0B5-4620-9F95-2AEFA79610AF}" type="sibTrans" cxnId="{26607571-0766-4A76-9C11-1A22B05E7838}">
      <dgm:prSet/>
      <dgm:spPr/>
      <dgm:t>
        <a:bodyPr/>
        <a:lstStyle/>
        <a:p>
          <a:endParaRPr lang="es-ES" sz="1200"/>
        </a:p>
      </dgm:t>
    </dgm:pt>
    <dgm:pt modelId="{47E2B770-20FA-4445-9202-7FC34738D3A7}">
      <dgm:prSet custT="1"/>
      <dgm:spPr/>
      <dgm:t>
        <a:bodyPr/>
        <a:lstStyle/>
        <a:p>
          <a:r>
            <a:rPr lang="es-ES" sz="1200" dirty="0" smtClean="0"/>
            <a:t>Director(a) de Protección Ciudadana y Prevención del Delito</a:t>
          </a:r>
        </a:p>
      </dgm:t>
    </dgm:pt>
    <dgm:pt modelId="{1405121A-7B4C-48CD-A731-98D6CE58698C}" type="parTrans" cxnId="{2F08F160-897F-43B6-B6FD-959C590979FA}">
      <dgm:prSet/>
      <dgm:spPr/>
      <dgm:t>
        <a:bodyPr/>
        <a:lstStyle/>
        <a:p>
          <a:endParaRPr lang="es-ES" sz="1200"/>
        </a:p>
      </dgm:t>
    </dgm:pt>
    <dgm:pt modelId="{36959E12-5FDD-4FA1-A615-1D9A73915CB5}" type="sibTrans" cxnId="{2F08F160-897F-43B6-B6FD-959C590979FA}">
      <dgm:prSet/>
      <dgm:spPr/>
      <dgm:t>
        <a:bodyPr/>
        <a:lstStyle/>
        <a:p>
          <a:endParaRPr lang="es-ES" sz="1200"/>
        </a:p>
      </dgm:t>
    </dgm:pt>
    <dgm:pt modelId="{1B0841D1-B52D-4AE1-A8EF-7B19D3641654}">
      <dgm:prSet custT="1"/>
      <dgm:spPr/>
      <dgm:t>
        <a:bodyPr/>
        <a:lstStyle/>
        <a:p>
          <a:r>
            <a:rPr lang="es-ES" sz="1200" dirty="0" smtClean="0"/>
            <a:t>Director(a) de Justicia Cívica y Consejos Ciudadanos de Seguridad</a:t>
          </a:r>
          <a:endParaRPr lang="es-ES" sz="1200" dirty="0"/>
        </a:p>
      </dgm:t>
    </dgm:pt>
    <dgm:pt modelId="{18CE551D-9CB3-4B39-9EFF-A07C0859E841}" type="parTrans" cxnId="{E6CE3D36-1192-4F3D-9C3B-B41B6F734AA1}">
      <dgm:prSet/>
      <dgm:spPr/>
      <dgm:t>
        <a:bodyPr/>
        <a:lstStyle/>
        <a:p>
          <a:endParaRPr lang="es-ES" sz="1200"/>
        </a:p>
      </dgm:t>
    </dgm:pt>
    <dgm:pt modelId="{045C00BE-0BD3-46F4-80D1-30FFD72B51BB}" type="sibTrans" cxnId="{E6CE3D36-1192-4F3D-9C3B-B41B6F734AA1}">
      <dgm:prSet/>
      <dgm:spPr/>
      <dgm:t>
        <a:bodyPr/>
        <a:lstStyle/>
        <a:p>
          <a:endParaRPr lang="es-ES" sz="1200"/>
        </a:p>
      </dgm:t>
    </dgm:pt>
    <dgm:pt modelId="{645F3E19-64F7-47E8-A9E3-0E1C47EF58F9}">
      <dgm:prSet custT="1"/>
      <dgm:spPr/>
      <dgm:t>
        <a:bodyPr/>
        <a:lstStyle/>
        <a:p>
          <a:r>
            <a:rPr lang="es-ES" sz="1200" dirty="0" smtClean="0"/>
            <a:t>Director(a) de Comando, Control, Comunicaciones y Cómputo</a:t>
          </a:r>
        </a:p>
      </dgm:t>
    </dgm:pt>
    <dgm:pt modelId="{35B95EE1-2F52-478F-88C4-A0C96D18A66B}" type="parTrans" cxnId="{5E499C7E-E55F-4B37-BBFC-4724E75903B6}">
      <dgm:prSet/>
      <dgm:spPr/>
      <dgm:t>
        <a:bodyPr/>
        <a:lstStyle/>
        <a:p>
          <a:endParaRPr lang="es-ES" sz="1200"/>
        </a:p>
      </dgm:t>
    </dgm:pt>
    <dgm:pt modelId="{5C878B90-5121-45C2-BFD8-F6309BCCD6C6}" type="sibTrans" cxnId="{5E499C7E-E55F-4B37-BBFC-4724E75903B6}">
      <dgm:prSet/>
      <dgm:spPr/>
      <dgm:t>
        <a:bodyPr/>
        <a:lstStyle/>
        <a:p>
          <a:endParaRPr lang="es-ES" sz="1200"/>
        </a:p>
      </dgm:t>
    </dgm:pt>
    <dgm:pt modelId="{CDC5C573-E762-45DD-BD45-91CCF27152FA}">
      <dgm:prSet custT="1"/>
      <dgm:spPr/>
      <dgm:t>
        <a:bodyPr/>
        <a:lstStyle/>
        <a:p>
          <a:r>
            <a:rPr lang="es-ES" sz="1200" dirty="0" smtClean="0"/>
            <a:t>Director(a) de Análisis e Inteligencia Policial</a:t>
          </a:r>
        </a:p>
      </dgm:t>
    </dgm:pt>
    <dgm:pt modelId="{B68A0FBE-C5AD-4DE8-9903-6E668EE1A29B}" type="parTrans" cxnId="{EF6917D6-1069-4ED0-BEE1-C993E20782E4}">
      <dgm:prSet/>
      <dgm:spPr/>
      <dgm:t>
        <a:bodyPr/>
        <a:lstStyle/>
        <a:p>
          <a:endParaRPr lang="es-ES" sz="1200"/>
        </a:p>
      </dgm:t>
    </dgm:pt>
    <dgm:pt modelId="{B21DAD71-9BE8-4DEF-BBF7-87E636260C75}" type="sibTrans" cxnId="{EF6917D6-1069-4ED0-BEE1-C993E20782E4}">
      <dgm:prSet/>
      <dgm:spPr/>
      <dgm:t>
        <a:bodyPr/>
        <a:lstStyle/>
        <a:p>
          <a:endParaRPr lang="es-ES" sz="1200"/>
        </a:p>
      </dgm:t>
    </dgm:pt>
    <dgm:pt modelId="{DC4FB6CB-C896-46A3-A69E-16A537870335}">
      <dgm:prSet custT="1"/>
      <dgm:spPr/>
      <dgm:t>
        <a:bodyPr/>
        <a:lstStyle/>
        <a:p>
          <a:r>
            <a:rPr lang="es-ES" sz="1200" dirty="0" smtClean="0"/>
            <a:t>Director(a) de Desarrollo Institucional y Carrera Policial</a:t>
          </a:r>
        </a:p>
      </dgm:t>
    </dgm:pt>
    <dgm:pt modelId="{85F3AAC0-B722-47A2-AA75-FE0C0CD359FA}" type="parTrans" cxnId="{27C3F4E3-109A-44D3-8DE3-1B1EEFCA8BEE}">
      <dgm:prSet/>
      <dgm:spPr/>
      <dgm:t>
        <a:bodyPr/>
        <a:lstStyle/>
        <a:p>
          <a:endParaRPr lang="es-ES" sz="1200"/>
        </a:p>
      </dgm:t>
    </dgm:pt>
    <dgm:pt modelId="{05D3D4FA-3D46-4E8B-A05A-EF37348B1A96}" type="sibTrans" cxnId="{27C3F4E3-109A-44D3-8DE3-1B1EEFCA8BEE}">
      <dgm:prSet/>
      <dgm:spPr/>
      <dgm:t>
        <a:bodyPr/>
        <a:lstStyle/>
        <a:p>
          <a:endParaRPr lang="es-ES" sz="1200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39816" custScaleY="139347" custLinFactNeighborX="1339" custLinFactNeighborY="23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l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3" custScaleX="152346" custScaleY="129107" custLinFactNeighborX="-38817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88901DB9-EF6E-463F-BFDB-404C62F22409}" type="pres">
      <dgm:prSet presAssocID="{3CE9F9CB-97B6-42C0-ACFB-D3377CA83E45}" presName="Name50" presStyleLbl="parChTrans1D3" presStyleIdx="0" presStyleCnt="10"/>
      <dgm:spPr/>
      <dgm:t>
        <a:bodyPr/>
        <a:lstStyle/>
        <a:p>
          <a:endParaRPr lang="es-ES"/>
        </a:p>
      </dgm:t>
    </dgm:pt>
    <dgm:pt modelId="{CF8CB337-6B7C-4E8C-9BBB-25307515D15A}" type="pres">
      <dgm:prSet presAssocID="{31585075-21EF-41ED-A9D5-839E2C32573A}" presName="hierRoot2" presStyleCnt="0">
        <dgm:presLayoutVars>
          <dgm:hierBranch val="init"/>
        </dgm:presLayoutVars>
      </dgm:prSet>
      <dgm:spPr/>
    </dgm:pt>
    <dgm:pt modelId="{96FD67AC-DD67-4CE7-BA8C-DAA79D988FCC}" type="pres">
      <dgm:prSet presAssocID="{31585075-21EF-41ED-A9D5-839E2C32573A}" presName="rootComposite" presStyleCnt="0"/>
      <dgm:spPr/>
    </dgm:pt>
    <dgm:pt modelId="{18CCFC5F-1952-49F9-917F-4185AFDE627F}" type="pres">
      <dgm:prSet presAssocID="{31585075-21EF-41ED-A9D5-839E2C32573A}" presName="rootText" presStyleLbl="node3" presStyleIdx="0" presStyleCnt="10" custScaleX="130382" custScaleY="105962" custLinFactNeighborX="-30634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214DE3-C5B4-4D2C-B7AF-88A470DA23D5}" type="pres">
      <dgm:prSet presAssocID="{31585075-21EF-41ED-A9D5-839E2C32573A}" presName="rootConnector" presStyleLbl="node3" presStyleIdx="0" presStyleCnt="10"/>
      <dgm:spPr/>
      <dgm:t>
        <a:bodyPr/>
        <a:lstStyle/>
        <a:p>
          <a:endParaRPr lang="es-ES"/>
        </a:p>
      </dgm:t>
    </dgm:pt>
    <dgm:pt modelId="{E2440880-B7F5-4A44-94EE-768CDC45768C}" type="pres">
      <dgm:prSet presAssocID="{31585075-21EF-41ED-A9D5-839E2C32573A}" presName="hierChild4" presStyleCnt="0"/>
      <dgm:spPr/>
    </dgm:pt>
    <dgm:pt modelId="{78EC0F92-F05C-4B95-B415-31DC71366788}" type="pres">
      <dgm:prSet presAssocID="{31585075-21EF-41ED-A9D5-839E2C32573A}" presName="hierChild5" presStyleCnt="0"/>
      <dgm:spPr/>
    </dgm:pt>
    <dgm:pt modelId="{B30E9837-2814-4812-A597-5A75BC62557F}" type="pres">
      <dgm:prSet presAssocID="{1405121A-7B4C-48CD-A731-98D6CE58698C}" presName="Name50" presStyleLbl="parChTrans1D3" presStyleIdx="1" presStyleCnt="10"/>
      <dgm:spPr/>
      <dgm:t>
        <a:bodyPr/>
        <a:lstStyle/>
        <a:p>
          <a:endParaRPr lang="es-ES"/>
        </a:p>
      </dgm:t>
    </dgm:pt>
    <dgm:pt modelId="{8F5A6046-9B01-49E7-8BA1-17DEB041F98C}" type="pres">
      <dgm:prSet presAssocID="{47E2B770-20FA-4445-9202-7FC34738D3A7}" presName="hierRoot2" presStyleCnt="0">
        <dgm:presLayoutVars>
          <dgm:hierBranch val="init"/>
        </dgm:presLayoutVars>
      </dgm:prSet>
      <dgm:spPr/>
    </dgm:pt>
    <dgm:pt modelId="{C9049E5D-0B2C-4497-8E35-B9AC1E8A0D99}" type="pres">
      <dgm:prSet presAssocID="{47E2B770-20FA-4445-9202-7FC34738D3A7}" presName="rootComposite" presStyleCnt="0"/>
      <dgm:spPr/>
    </dgm:pt>
    <dgm:pt modelId="{ED594E61-EBC6-4320-BEE6-95D01A1336D6}" type="pres">
      <dgm:prSet presAssocID="{47E2B770-20FA-4445-9202-7FC34738D3A7}" presName="rootText" presStyleLbl="node3" presStyleIdx="1" presStyleCnt="10" custScaleX="130382" custScaleY="105962" custLinFactNeighborX="-30480" custLinFactNeighborY="3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D8411-B404-4C7D-9F01-E06611507DDF}" type="pres">
      <dgm:prSet presAssocID="{47E2B770-20FA-4445-9202-7FC34738D3A7}" presName="rootConnector" presStyleLbl="node3" presStyleIdx="1" presStyleCnt="10"/>
      <dgm:spPr/>
      <dgm:t>
        <a:bodyPr/>
        <a:lstStyle/>
        <a:p>
          <a:endParaRPr lang="es-ES"/>
        </a:p>
      </dgm:t>
    </dgm:pt>
    <dgm:pt modelId="{7D0C0464-9319-4163-835E-950CE7FE5E0B}" type="pres">
      <dgm:prSet presAssocID="{47E2B770-20FA-4445-9202-7FC34738D3A7}" presName="hierChild4" presStyleCnt="0"/>
      <dgm:spPr/>
    </dgm:pt>
    <dgm:pt modelId="{6B00D03E-79D9-4ED2-8DCC-2FDDCA1E9A67}" type="pres">
      <dgm:prSet presAssocID="{47E2B770-20FA-4445-9202-7FC34738D3A7}" presName="hierChild5" presStyleCnt="0"/>
      <dgm:spPr/>
    </dgm:pt>
    <dgm:pt modelId="{41731B41-AFB6-470B-A0AD-4090D90A678C}" type="pres">
      <dgm:prSet presAssocID="{18CE551D-9CB3-4B39-9EFF-A07C0859E841}" presName="Name50" presStyleLbl="parChTrans1D3" presStyleIdx="2" presStyleCnt="10"/>
      <dgm:spPr/>
      <dgm:t>
        <a:bodyPr/>
        <a:lstStyle/>
        <a:p>
          <a:endParaRPr lang="es-ES"/>
        </a:p>
      </dgm:t>
    </dgm:pt>
    <dgm:pt modelId="{DDFF9C25-D010-4E5F-A9AB-122D8188CEAA}" type="pres">
      <dgm:prSet presAssocID="{1B0841D1-B52D-4AE1-A8EF-7B19D3641654}" presName="hierRoot2" presStyleCnt="0">
        <dgm:presLayoutVars>
          <dgm:hierBranch val="init"/>
        </dgm:presLayoutVars>
      </dgm:prSet>
      <dgm:spPr/>
    </dgm:pt>
    <dgm:pt modelId="{CFE355A1-5257-4BCE-8CEB-8D0D0DF2E767}" type="pres">
      <dgm:prSet presAssocID="{1B0841D1-B52D-4AE1-A8EF-7B19D3641654}" presName="rootComposite" presStyleCnt="0"/>
      <dgm:spPr/>
    </dgm:pt>
    <dgm:pt modelId="{878B42BA-AFF8-4AB3-A6DC-60DD8AF664C1}" type="pres">
      <dgm:prSet presAssocID="{1B0841D1-B52D-4AE1-A8EF-7B19D3641654}" presName="rootText" presStyleLbl="node3" presStyleIdx="2" presStyleCnt="10" custScaleX="130382" custScaleY="105962" custLinFactNeighborX="-30634" custLinFactNeighborY="-19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9656F4-CDA8-48AC-A4B5-1BD51BB03C1F}" type="pres">
      <dgm:prSet presAssocID="{1B0841D1-B52D-4AE1-A8EF-7B19D3641654}" presName="rootConnector" presStyleLbl="node3" presStyleIdx="2" presStyleCnt="10"/>
      <dgm:spPr/>
      <dgm:t>
        <a:bodyPr/>
        <a:lstStyle/>
        <a:p>
          <a:endParaRPr lang="es-ES"/>
        </a:p>
      </dgm:t>
    </dgm:pt>
    <dgm:pt modelId="{39C8422F-8C9E-4AAB-A4F5-1552F35E6F1F}" type="pres">
      <dgm:prSet presAssocID="{1B0841D1-B52D-4AE1-A8EF-7B19D3641654}" presName="hierChild4" presStyleCnt="0"/>
      <dgm:spPr/>
    </dgm:pt>
    <dgm:pt modelId="{9B5A187E-F556-4F38-BD8D-B8161A4AE463}" type="pres">
      <dgm:prSet presAssocID="{1B0841D1-B52D-4AE1-A8EF-7B19D3641654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BD88B63-45FB-4380-BB56-827DE8DB566D}" type="pres">
      <dgm:prSet presAssocID="{F17447D4-3A99-4525-84AF-7E475D97EA0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32140F56-8907-4740-AA4A-75A2ED074E27}" type="pres">
      <dgm:prSet presAssocID="{C2A85709-BC26-4812-84DF-D4F1BF8288F6}" presName="hierRoot2" presStyleCnt="0">
        <dgm:presLayoutVars>
          <dgm:hierBranch val="hang"/>
        </dgm:presLayoutVars>
      </dgm:prSet>
      <dgm:spPr/>
    </dgm:pt>
    <dgm:pt modelId="{6516D851-1BDA-42E2-8457-6F32CD560C7B}" type="pres">
      <dgm:prSet presAssocID="{C2A85709-BC26-4812-84DF-D4F1BF8288F6}" presName="rootComposite" presStyleCnt="0"/>
      <dgm:spPr/>
    </dgm:pt>
    <dgm:pt modelId="{02970307-ED4C-4FD1-92D4-6FC0314DB761}" type="pres">
      <dgm:prSet presAssocID="{C2A85709-BC26-4812-84DF-D4F1BF8288F6}" presName="rootText" presStyleLbl="node2" presStyleIdx="1" presStyleCnt="3" custScaleX="152346" custScaleY="129107" custLinFactNeighborX="1480" custLinFactNeighborY="36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9BDA56-7AC1-4055-B8EF-77A39EF6E6F3}" type="pres">
      <dgm:prSet presAssocID="{C2A85709-BC26-4812-84DF-D4F1BF8288F6}" presName="rootConnector" presStyleLbl="node2" presStyleIdx="1" presStyleCnt="3"/>
      <dgm:spPr/>
      <dgm:t>
        <a:bodyPr/>
        <a:lstStyle/>
        <a:p>
          <a:endParaRPr lang="es-ES"/>
        </a:p>
      </dgm:t>
    </dgm:pt>
    <dgm:pt modelId="{EE22F102-047C-4EC5-913B-621E13A92DDE}" type="pres">
      <dgm:prSet presAssocID="{C2A85709-BC26-4812-84DF-D4F1BF8288F6}" presName="hierChild4" presStyleCnt="0"/>
      <dgm:spPr/>
    </dgm:pt>
    <dgm:pt modelId="{0A550594-3C96-4009-B803-2985FB7EF2F2}" type="pres">
      <dgm:prSet presAssocID="{DAEFDF02-6F93-492B-B001-29848965BD04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2FCF2482-0AD4-463C-9ECA-3228F36BCFAF}" type="pres">
      <dgm:prSet presAssocID="{C4667874-3F41-4813-826C-549D6A47BA6A}" presName="hierRoot2" presStyleCnt="0">
        <dgm:presLayoutVars>
          <dgm:hierBranch val="init"/>
        </dgm:presLayoutVars>
      </dgm:prSet>
      <dgm:spPr/>
    </dgm:pt>
    <dgm:pt modelId="{ADA8E125-9063-4AD5-B6BC-ED3E4C431056}" type="pres">
      <dgm:prSet presAssocID="{C4667874-3F41-4813-826C-549D6A47BA6A}" presName="rootComposite" presStyleCnt="0"/>
      <dgm:spPr/>
    </dgm:pt>
    <dgm:pt modelId="{C736AF06-FA4A-4F89-B3A4-37629B2C8899}" type="pres">
      <dgm:prSet presAssocID="{C4667874-3F41-4813-826C-549D6A47BA6A}" presName="rootText" presStyleLbl="node3" presStyleIdx="3" presStyleCnt="10" custScaleX="116652" custScaleY="117615" custLinFactNeighborX="2029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2EAC99-F37A-4320-933E-A57A1C474312}" type="pres">
      <dgm:prSet presAssocID="{C4667874-3F41-4813-826C-549D6A47BA6A}" presName="rootConnector" presStyleLbl="node3" presStyleIdx="3" presStyleCnt="10"/>
      <dgm:spPr/>
      <dgm:t>
        <a:bodyPr/>
        <a:lstStyle/>
        <a:p>
          <a:endParaRPr lang="es-ES"/>
        </a:p>
      </dgm:t>
    </dgm:pt>
    <dgm:pt modelId="{15430F24-55BF-40D5-BDF8-A0A408689B38}" type="pres">
      <dgm:prSet presAssocID="{C4667874-3F41-4813-826C-549D6A47BA6A}" presName="hierChild4" presStyleCnt="0"/>
      <dgm:spPr/>
    </dgm:pt>
    <dgm:pt modelId="{370BE9F7-C6BD-4A38-9E54-034884660422}" type="pres">
      <dgm:prSet presAssocID="{C4667874-3F41-4813-826C-549D6A47BA6A}" presName="hierChild5" presStyleCnt="0"/>
      <dgm:spPr/>
    </dgm:pt>
    <dgm:pt modelId="{D76076CC-3780-4608-A1B3-43ED45869334}" type="pres">
      <dgm:prSet presAssocID="{A0BD8974-D948-42DA-ACE9-71903E4B2E51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7884B918-97C9-4AF4-ACD6-94169193B6E6}" type="pres">
      <dgm:prSet presAssocID="{C4D0BEFB-E0D5-4CA6-A357-A9164D3080DB}" presName="hierRoot2" presStyleCnt="0">
        <dgm:presLayoutVars>
          <dgm:hierBranch val="init"/>
        </dgm:presLayoutVars>
      </dgm:prSet>
      <dgm:spPr/>
    </dgm:pt>
    <dgm:pt modelId="{C7B414B5-5608-43A6-9A2A-F277401217FA}" type="pres">
      <dgm:prSet presAssocID="{C4D0BEFB-E0D5-4CA6-A357-A9164D3080DB}" presName="rootComposite" presStyleCnt="0"/>
      <dgm:spPr/>
    </dgm:pt>
    <dgm:pt modelId="{7DF44DFC-6947-4CE3-8A00-B4846D6C2ABB}" type="pres">
      <dgm:prSet presAssocID="{C4D0BEFB-E0D5-4CA6-A357-A9164D3080DB}" presName="rootText" presStyleLbl="node3" presStyleIdx="4" presStyleCnt="10" custScaleX="116652" custScaleY="117615" custLinFactNeighborX="2017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A4696-5FC1-41A4-8DEE-67CE876FA9BE}" type="pres">
      <dgm:prSet presAssocID="{C4D0BEFB-E0D5-4CA6-A357-A9164D3080DB}" presName="rootConnector" presStyleLbl="node3" presStyleIdx="4" presStyleCnt="10"/>
      <dgm:spPr/>
      <dgm:t>
        <a:bodyPr/>
        <a:lstStyle/>
        <a:p>
          <a:endParaRPr lang="es-ES"/>
        </a:p>
      </dgm:t>
    </dgm:pt>
    <dgm:pt modelId="{8AD019F9-8918-4490-8F3E-F4113647F352}" type="pres">
      <dgm:prSet presAssocID="{C4D0BEFB-E0D5-4CA6-A357-A9164D3080DB}" presName="hierChild4" presStyleCnt="0"/>
      <dgm:spPr/>
    </dgm:pt>
    <dgm:pt modelId="{02844924-8D1F-4724-ACF7-DDD577CBD4CC}" type="pres">
      <dgm:prSet presAssocID="{C4D0BEFB-E0D5-4CA6-A357-A9164D3080DB}" presName="hierChild5" presStyleCnt="0"/>
      <dgm:spPr/>
    </dgm:pt>
    <dgm:pt modelId="{AE66025A-2855-4837-88EE-A107C0FDEC7B}" type="pres">
      <dgm:prSet presAssocID="{4D9701E7-7D51-4FA7-9EE2-B8322D864062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4E16BDDC-8C00-48D1-90F5-083E4DD0A065}" type="pres">
      <dgm:prSet presAssocID="{7390BB35-9D66-4F2A-9150-B55336C76B2D}" presName="hierRoot2" presStyleCnt="0">
        <dgm:presLayoutVars>
          <dgm:hierBranch val="init"/>
        </dgm:presLayoutVars>
      </dgm:prSet>
      <dgm:spPr/>
    </dgm:pt>
    <dgm:pt modelId="{14A9D2F5-00A3-4F0D-86E7-D65CF4572942}" type="pres">
      <dgm:prSet presAssocID="{7390BB35-9D66-4F2A-9150-B55336C76B2D}" presName="rootComposite" presStyleCnt="0"/>
      <dgm:spPr/>
    </dgm:pt>
    <dgm:pt modelId="{DF29C9F6-00B2-4D17-B4EC-FA95AC3146EE}" type="pres">
      <dgm:prSet presAssocID="{7390BB35-9D66-4F2A-9150-B55336C76B2D}" presName="rootText" presStyleLbl="node3" presStyleIdx="5" presStyleCnt="10" custScaleX="116652" custScaleY="117615" custLinFactNeighborX="2029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4A1972-141D-4EA6-87A8-9901E40A90F9}" type="pres">
      <dgm:prSet presAssocID="{7390BB35-9D66-4F2A-9150-B55336C76B2D}" presName="rootConnector" presStyleLbl="node3" presStyleIdx="5" presStyleCnt="10"/>
      <dgm:spPr/>
      <dgm:t>
        <a:bodyPr/>
        <a:lstStyle/>
        <a:p>
          <a:endParaRPr lang="es-ES"/>
        </a:p>
      </dgm:t>
    </dgm:pt>
    <dgm:pt modelId="{1140CB8D-F4B6-4D6D-AB82-2C02BAF2AF29}" type="pres">
      <dgm:prSet presAssocID="{7390BB35-9D66-4F2A-9150-B55336C76B2D}" presName="hierChild4" presStyleCnt="0"/>
      <dgm:spPr/>
    </dgm:pt>
    <dgm:pt modelId="{425CAC0C-E731-493D-9A75-280B5EBEAD24}" type="pres">
      <dgm:prSet presAssocID="{7390BB35-9D66-4F2A-9150-B55336C76B2D}" presName="hierChild5" presStyleCnt="0"/>
      <dgm:spPr/>
    </dgm:pt>
    <dgm:pt modelId="{20A4ED1C-1AAF-4578-9080-1CCCC6A29C69}" type="pres">
      <dgm:prSet presAssocID="{91610090-C42F-40FB-BE68-AD48A1B029C5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C4A72EC9-A4B7-46BE-9D47-405F6D2966BF}" type="pres">
      <dgm:prSet presAssocID="{8D53E373-D02A-494C-95A4-8DCAFF4DE617}" presName="hierRoot2" presStyleCnt="0">
        <dgm:presLayoutVars>
          <dgm:hierBranch val="init"/>
        </dgm:presLayoutVars>
      </dgm:prSet>
      <dgm:spPr/>
    </dgm:pt>
    <dgm:pt modelId="{BC50B6FC-A86B-4B64-BEFE-8382187DA2FF}" type="pres">
      <dgm:prSet presAssocID="{8D53E373-D02A-494C-95A4-8DCAFF4DE617}" presName="rootComposite" presStyleCnt="0"/>
      <dgm:spPr/>
    </dgm:pt>
    <dgm:pt modelId="{BC750F03-B38A-446B-962C-D228EE0A5BAB}" type="pres">
      <dgm:prSet presAssocID="{8D53E373-D02A-494C-95A4-8DCAFF4DE617}" presName="rootText" presStyleLbl="node3" presStyleIdx="6" presStyleCnt="10" custScaleX="116652" custScaleY="117615" custLinFactNeighborX="2017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32C24C-F386-49E8-84C6-516545261108}" type="pres">
      <dgm:prSet presAssocID="{8D53E373-D02A-494C-95A4-8DCAFF4DE617}" presName="rootConnector" presStyleLbl="node3" presStyleIdx="6" presStyleCnt="10"/>
      <dgm:spPr/>
      <dgm:t>
        <a:bodyPr/>
        <a:lstStyle/>
        <a:p>
          <a:endParaRPr lang="es-ES"/>
        </a:p>
      </dgm:t>
    </dgm:pt>
    <dgm:pt modelId="{BD0E7529-8D69-48DD-84C3-AB85AFC4CBEF}" type="pres">
      <dgm:prSet presAssocID="{8D53E373-D02A-494C-95A4-8DCAFF4DE617}" presName="hierChild4" presStyleCnt="0"/>
      <dgm:spPr/>
    </dgm:pt>
    <dgm:pt modelId="{8C0341C8-00B2-47E7-90E6-1DD290DD6C4C}" type="pres">
      <dgm:prSet presAssocID="{8D53E373-D02A-494C-95A4-8DCAFF4DE617}" presName="hierChild5" presStyleCnt="0"/>
      <dgm:spPr/>
    </dgm:pt>
    <dgm:pt modelId="{9AA6B9BE-7C71-494F-A396-7561A4AE3848}" type="pres">
      <dgm:prSet presAssocID="{C2A85709-BC26-4812-84DF-D4F1BF8288F6}" presName="hierChild5" presStyleCnt="0"/>
      <dgm:spPr/>
    </dgm:pt>
    <dgm:pt modelId="{3113CEB1-FBE4-4CD2-86E6-4FE189942FC0}" type="pres">
      <dgm:prSet presAssocID="{BD8B78C7-E8C9-42AE-949A-6F6334730457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DDD7E44-39C1-4EE8-BF81-FD9767E56CD3}" type="pres">
      <dgm:prSet presAssocID="{4616CF68-DE53-4E27-B3A4-711A0F9A33DF}" presName="hierRoot2" presStyleCnt="0">
        <dgm:presLayoutVars>
          <dgm:hierBranch val="r"/>
        </dgm:presLayoutVars>
      </dgm:prSet>
      <dgm:spPr/>
    </dgm:pt>
    <dgm:pt modelId="{2394327F-65FE-4F02-A782-B6041D5CA219}" type="pres">
      <dgm:prSet presAssocID="{4616CF68-DE53-4E27-B3A4-711A0F9A33DF}" presName="rootComposite" presStyleCnt="0"/>
      <dgm:spPr/>
    </dgm:pt>
    <dgm:pt modelId="{C9E22439-2D55-4D43-833A-188C9330BEB1}" type="pres">
      <dgm:prSet presAssocID="{4616CF68-DE53-4E27-B3A4-711A0F9A33DF}" presName="rootText" presStyleLbl="node2" presStyleIdx="2" presStyleCnt="3" custScaleX="152346" custScaleY="129107" custLinFactNeighborX="42563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49E0F0-350A-4B5C-B58B-556C17281AE2}" type="pres">
      <dgm:prSet presAssocID="{4616CF68-DE53-4E27-B3A4-711A0F9A33DF}" presName="rootConnector" presStyleLbl="node2" presStyleIdx="2" presStyleCnt="3"/>
      <dgm:spPr/>
      <dgm:t>
        <a:bodyPr/>
        <a:lstStyle/>
        <a:p>
          <a:endParaRPr lang="es-ES"/>
        </a:p>
      </dgm:t>
    </dgm:pt>
    <dgm:pt modelId="{62246071-DB70-49F7-9FF4-FF2914A33681}" type="pres">
      <dgm:prSet presAssocID="{4616CF68-DE53-4E27-B3A4-711A0F9A33DF}" presName="hierChild4" presStyleCnt="0"/>
      <dgm:spPr/>
    </dgm:pt>
    <dgm:pt modelId="{62315872-5A4D-46FB-B884-8CF16DD195D7}" type="pres">
      <dgm:prSet presAssocID="{35B95EE1-2F52-478F-88C4-A0C96D18A66B}" presName="Name50" presStyleLbl="parChTrans1D3" presStyleIdx="7" presStyleCnt="10"/>
      <dgm:spPr/>
      <dgm:t>
        <a:bodyPr/>
        <a:lstStyle/>
        <a:p>
          <a:endParaRPr lang="es-ES"/>
        </a:p>
      </dgm:t>
    </dgm:pt>
    <dgm:pt modelId="{CB0EE8E5-B09E-41BB-9F5D-EA4DAB2E9152}" type="pres">
      <dgm:prSet presAssocID="{645F3E19-64F7-47E8-A9E3-0E1C47EF58F9}" presName="hierRoot2" presStyleCnt="0">
        <dgm:presLayoutVars>
          <dgm:hierBranch val="init"/>
        </dgm:presLayoutVars>
      </dgm:prSet>
      <dgm:spPr/>
    </dgm:pt>
    <dgm:pt modelId="{F17214FF-C939-4D3D-8A75-CFC1330D3290}" type="pres">
      <dgm:prSet presAssocID="{645F3E19-64F7-47E8-A9E3-0E1C47EF58F9}" presName="rootComposite" presStyleCnt="0"/>
      <dgm:spPr/>
    </dgm:pt>
    <dgm:pt modelId="{41AF3F19-6480-4767-ACA6-AE26320A25ED}" type="pres">
      <dgm:prSet presAssocID="{645F3E19-64F7-47E8-A9E3-0E1C47EF58F9}" presName="rootText" presStyleLbl="node3" presStyleIdx="7" presStyleCnt="10" custScaleX="130382" custScaleY="105962" custLinFactNeighborX="35703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FC4398-F896-4AC0-92E7-B5A26B8F8406}" type="pres">
      <dgm:prSet presAssocID="{645F3E19-64F7-47E8-A9E3-0E1C47EF58F9}" presName="rootConnector" presStyleLbl="node3" presStyleIdx="7" presStyleCnt="10"/>
      <dgm:spPr/>
      <dgm:t>
        <a:bodyPr/>
        <a:lstStyle/>
        <a:p>
          <a:endParaRPr lang="es-ES"/>
        </a:p>
      </dgm:t>
    </dgm:pt>
    <dgm:pt modelId="{476CB1E1-5DDD-42E5-A4D8-603BCAE2C26D}" type="pres">
      <dgm:prSet presAssocID="{645F3E19-64F7-47E8-A9E3-0E1C47EF58F9}" presName="hierChild4" presStyleCnt="0"/>
      <dgm:spPr/>
    </dgm:pt>
    <dgm:pt modelId="{4E83B6BC-2B96-41E2-B637-18C4DF92D817}" type="pres">
      <dgm:prSet presAssocID="{645F3E19-64F7-47E8-A9E3-0E1C47EF58F9}" presName="hierChild5" presStyleCnt="0"/>
      <dgm:spPr/>
    </dgm:pt>
    <dgm:pt modelId="{56ED5590-EAE6-4266-9D41-97755D4FA2B7}" type="pres">
      <dgm:prSet presAssocID="{B68A0FBE-C5AD-4DE8-9903-6E668EE1A29B}" presName="Name50" presStyleLbl="parChTrans1D3" presStyleIdx="8" presStyleCnt="10"/>
      <dgm:spPr/>
      <dgm:t>
        <a:bodyPr/>
        <a:lstStyle/>
        <a:p>
          <a:endParaRPr lang="es-ES"/>
        </a:p>
      </dgm:t>
    </dgm:pt>
    <dgm:pt modelId="{2451D59F-9BF1-45E0-AB8E-D6DD40896490}" type="pres">
      <dgm:prSet presAssocID="{CDC5C573-E762-45DD-BD45-91CCF27152FA}" presName="hierRoot2" presStyleCnt="0">
        <dgm:presLayoutVars>
          <dgm:hierBranch val="init"/>
        </dgm:presLayoutVars>
      </dgm:prSet>
      <dgm:spPr/>
    </dgm:pt>
    <dgm:pt modelId="{9F291432-1968-4403-B874-E7B75AAD9AC7}" type="pres">
      <dgm:prSet presAssocID="{CDC5C573-E762-45DD-BD45-91CCF27152FA}" presName="rootComposite" presStyleCnt="0"/>
      <dgm:spPr/>
    </dgm:pt>
    <dgm:pt modelId="{BD0A02EB-977B-47DE-9AA5-493692DCF9EA}" type="pres">
      <dgm:prSet presAssocID="{CDC5C573-E762-45DD-BD45-91CCF27152FA}" presName="rootText" presStyleLbl="node3" presStyleIdx="8" presStyleCnt="10" custScaleX="130382" custScaleY="105962" custLinFactNeighborX="35703" custLinFactNeighborY="3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68B678-9713-4271-89EC-B2755D3CAF46}" type="pres">
      <dgm:prSet presAssocID="{CDC5C573-E762-45DD-BD45-91CCF27152FA}" presName="rootConnector" presStyleLbl="node3" presStyleIdx="8" presStyleCnt="10"/>
      <dgm:spPr/>
      <dgm:t>
        <a:bodyPr/>
        <a:lstStyle/>
        <a:p>
          <a:endParaRPr lang="es-ES"/>
        </a:p>
      </dgm:t>
    </dgm:pt>
    <dgm:pt modelId="{55084CF5-7D39-4E76-84D2-5F5BA4E98A49}" type="pres">
      <dgm:prSet presAssocID="{CDC5C573-E762-45DD-BD45-91CCF27152FA}" presName="hierChild4" presStyleCnt="0"/>
      <dgm:spPr/>
    </dgm:pt>
    <dgm:pt modelId="{DB2BE1CF-F936-4657-8DA3-03FD13C7E9F7}" type="pres">
      <dgm:prSet presAssocID="{CDC5C573-E762-45DD-BD45-91CCF27152FA}" presName="hierChild5" presStyleCnt="0"/>
      <dgm:spPr/>
    </dgm:pt>
    <dgm:pt modelId="{C4D22BDE-9AA4-4508-BBF9-E9085DB2FC63}" type="pres">
      <dgm:prSet presAssocID="{85F3AAC0-B722-47A2-AA75-FE0C0CD359FA}" presName="Name50" presStyleLbl="parChTrans1D3" presStyleIdx="9" presStyleCnt="10"/>
      <dgm:spPr/>
      <dgm:t>
        <a:bodyPr/>
        <a:lstStyle/>
        <a:p>
          <a:endParaRPr lang="es-ES"/>
        </a:p>
      </dgm:t>
    </dgm:pt>
    <dgm:pt modelId="{EC8B1DC0-BE5A-4F01-8809-EA86CE053C50}" type="pres">
      <dgm:prSet presAssocID="{DC4FB6CB-C896-46A3-A69E-16A537870335}" presName="hierRoot2" presStyleCnt="0">
        <dgm:presLayoutVars>
          <dgm:hierBranch val="init"/>
        </dgm:presLayoutVars>
      </dgm:prSet>
      <dgm:spPr/>
    </dgm:pt>
    <dgm:pt modelId="{FE05E6F8-6C56-4035-9E36-004A8BFFC783}" type="pres">
      <dgm:prSet presAssocID="{DC4FB6CB-C896-46A3-A69E-16A537870335}" presName="rootComposite" presStyleCnt="0"/>
      <dgm:spPr/>
    </dgm:pt>
    <dgm:pt modelId="{53C170BC-1653-430F-AF29-4D788C29C417}" type="pres">
      <dgm:prSet presAssocID="{DC4FB6CB-C896-46A3-A69E-16A537870335}" presName="rootText" presStyleLbl="node3" presStyleIdx="9" presStyleCnt="10" custScaleX="130382" custScaleY="105962" custLinFactNeighborX="35703" custLinFactNeighborY="-202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87E3A6-03BF-4B5F-8691-55C351F9E6EE}" type="pres">
      <dgm:prSet presAssocID="{DC4FB6CB-C896-46A3-A69E-16A537870335}" presName="rootConnector" presStyleLbl="node3" presStyleIdx="9" presStyleCnt="10"/>
      <dgm:spPr/>
      <dgm:t>
        <a:bodyPr/>
        <a:lstStyle/>
        <a:p>
          <a:endParaRPr lang="es-ES"/>
        </a:p>
      </dgm:t>
    </dgm:pt>
    <dgm:pt modelId="{50969096-4FDB-428E-BCC0-CDDF63D66815}" type="pres">
      <dgm:prSet presAssocID="{DC4FB6CB-C896-46A3-A69E-16A537870335}" presName="hierChild4" presStyleCnt="0"/>
      <dgm:spPr/>
    </dgm:pt>
    <dgm:pt modelId="{B2308C8A-B3B7-4E62-93C2-03A0D6F0F380}" type="pres">
      <dgm:prSet presAssocID="{DC4FB6CB-C896-46A3-A69E-16A537870335}" presName="hierChild5" presStyleCnt="0"/>
      <dgm:spPr/>
    </dgm:pt>
    <dgm:pt modelId="{E6C3EAD4-7596-4863-9610-78CA0120D960}" type="pres">
      <dgm:prSet presAssocID="{4616CF68-DE53-4E27-B3A4-711A0F9A33DF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7FB49D6E-CCAA-426F-8427-B5C327967864}" type="pres">
      <dgm:prSet presAssocID="{10EC0EE8-B0E0-4D1A-A6C0-8A87ADF35E9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68B9E26-9979-4AF3-84D2-AE2C06FDA695}" type="pres">
      <dgm:prSet presAssocID="{BD1A3392-C30A-409C-88DF-EAC368F1E531}" presName="hierRoot3" presStyleCnt="0">
        <dgm:presLayoutVars>
          <dgm:hierBranch val="init"/>
        </dgm:presLayoutVars>
      </dgm:prSet>
      <dgm:spPr/>
    </dgm:pt>
    <dgm:pt modelId="{D9CB262A-6B4F-4E9B-8EE7-B93682EB730E}" type="pres">
      <dgm:prSet presAssocID="{BD1A3392-C30A-409C-88DF-EAC368F1E531}" presName="rootComposite3" presStyleCnt="0"/>
      <dgm:spPr/>
    </dgm:pt>
    <dgm:pt modelId="{C0FB310D-F416-45BD-92C1-AA2FA79B00BD}" type="pres">
      <dgm:prSet presAssocID="{BD1A3392-C30A-409C-88DF-EAC368F1E531}" presName="rootText3" presStyleLbl="asst1" presStyleIdx="0" presStyleCnt="1" custScaleX="139000" custScaleY="110797" custLinFactNeighborX="-7005" custLinFactNeighborY="21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57B630-E124-492C-862D-79F920ECFEBE}" type="pres">
      <dgm:prSet presAssocID="{BD1A3392-C30A-409C-88DF-EAC368F1E53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5C634A-4102-4E98-A3D8-9FEA96E74071}" type="pres">
      <dgm:prSet presAssocID="{BD1A3392-C30A-409C-88DF-EAC368F1E531}" presName="hierChild6" presStyleCnt="0"/>
      <dgm:spPr/>
    </dgm:pt>
    <dgm:pt modelId="{DBF0922E-F8C4-494C-B8FB-5A0105DAC149}" type="pres">
      <dgm:prSet presAssocID="{BD1A3392-C30A-409C-88DF-EAC368F1E531}" presName="hierChild7" presStyleCnt="0"/>
      <dgm:spPr/>
    </dgm:pt>
  </dgm:ptLst>
  <dgm:cxnLst>
    <dgm:cxn modelId="{4C1AADBE-1FA7-4481-B669-706A2CA6C144}" type="presOf" srcId="{7390BB35-9D66-4F2A-9150-B55336C76B2D}" destId="{FB4A1972-141D-4EA6-87A8-9901E40A90F9}" srcOrd="1" destOrd="0" presId="urn:microsoft.com/office/officeart/2005/8/layout/orgChart1"/>
    <dgm:cxn modelId="{7EDAE2AF-B3D8-4DBE-B592-6BC24A14E4E0}" type="presOf" srcId="{7390BB35-9D66-4F2A-9150-B55336C76B2D}" destId="{DF29C9F6-00B2-4D17-B4EC-FA95AC3146EE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65C2CCFB-CD7E-4722-B0A7-6F6617C08E51}" type="presOf" srcId="{645F3E19-64F7-47E8-A9E3-0E1C47EF58F9}" destId="{41AF3F19-6480-4767-ACA6-AE26320A25ED}" srcOrd="0" destOrd="0" presId="urn:microsoft.com/office/officeart/2005/8/layout/orgChart1"/>
    <dgm:cxn modelId="{4034D169-27E7-4C13-A003-1352BA39B5DD}" type="presOf" srcId="{CDC5C573-E762-45DD-BD45-91CCF27152FA}" destId="{BD0A02EB-977B-47DE-9AA5-493692DCF9EA}" srcOrd="0" destOrd="0" presId="urn:microsoft.com/office/officeart/2005/8/layout/orgChart1"/>
    <dgm:cxn modelId="{752772D3-CF75-4B44-AF20-00EF7596D6CA}" type="presOf" srcId="{35B95EE1-2F52-478F-88C4-A0C96D18A66B}" destId="{62315872-5A4D-46FB-B884-8CF16DD195D7}" srcOrd="0" destOrd="0" presId="urn:microsoft.com/office/officeart/2005/8/layout/orgChart1"/>
    <dgm:cxn modelId="{FA6A663B-D1C0-455B-B56A-36FF40B5F709}" type="presOf" srcId="{8D53E373-D02A-494C-95A4-8DCAFF4DE617}" destId="{7232C24C-F386-49E8-84C6-516545261108}" srcOrd="1" destOrd="0" presId="urn:microsoft.com/office/officeart/2005/8/layout/orgChart1"/>
    <dgm:cxn modelId="{5EC3A19C-77D8-4D12-B9F6-7A53F00A0781}" type="presOf" srcId="{DC4FB6CB-C896-46A3-A69E-16A537870335}" destId="{53C170BC-1653-430F-AF29-4D788C29C417}" srcOrd="0" destOrd="0" presId="urn:microsoft.com/office/officeart/2005/8/layout/orgChart1"/>
    <dgm:cxn modelId="{4394A309-5211-4E14-8E01-0BA672FA925E}" srcId="{FC1BE685-0EFF-4131-BF2F-336945B2318F}" destId="{C2A85709-BC26-4812-84DF-D4F1BF8288F6}" srcOrd="1" destOrd="0" parTransId="{F17447D4-3A99-4525-84AF-7E475D97EA02}" sibTransId="{E6504A30-9FF0-4C90-A18B-02F109401913}"/>
    <dgm:cxn modelId="{F7EF60FC-F6C8-408D-8132-8493EE83DA2F}" type="presOf" srcId="{BD1A3392-C30A-409C-88DF-EAC368F1E531}" destId="{C0FB310D-F416-45BD-92C1-AA2FA79B00BD}" srcOrd="0" destOrd="0" presId="urn:microsoft.com/office/officeart/2005/8/layout/orgChart1"/>
    <dgm:cxn modelId="{6AE340E3-9192-44EB-BA73-64A36F05EBB7}" type="presOf" srcId="{1405121A-7B4C-48CD-A731-98D6CE58698C}" destId="{B30E9837-2814-4812-A597-5A75BC62557F}" srcOrd="0" destOrd="0" presId="urn:microsoft.com/office/officeart/2005/8/layout/orgChart1"/>
    <dgm:cxn modelId="{009AFE80-C7FE-44D0-904F-8B11F4041E0A}" type="presOf" srcId="{C2A85709-BC26-4812-84DF-D4F1BF8288F6}" destId="{E59BDA56-7AC1-4055-B8EF-77A39EF6E6F3}" srcOrd="1" destOrd="0" presId="urn:microsoft.com/office/officeart/2005/8/layout/orgChart1"/>
    <dgm:cxn modelId="{DC300D4F-9913-4872-8BD3-B682A8304E91}" type="presOf" srcId="{8618D4A7-8D19-42AD-9417-9204AB996A81}" destId="{A122AB98-6AEB-4224-8BB5-6741593B0990}" srcOrd="0" destOrd="0" presId="urn:microsoft.com/office/officeart/2005/8/layout/orgChart1"/>
    <dgm:cxn modelId="{772E1E0D-D12B-4F0E-A9F9-8903BA55DFA5}" type="presOf" srcId="{C4D0BEFB-E0D5-4CA6-A357-A9164D3080DB}" destId="{7DF44DFC-6947-4CE3-8A00-B4846D6C2ABB}" srcOrd="0" destOrd="0" presId="urn:microsoft.com/office/officeart/2005/8/layout/orgChart1"/>
    <dgm:cxn modelId="{147F4240-6ACC-4AD8-80D1-6040255F2EFB}" srcId="{FC1BE685-0EFF-4131-BF2F-336945B2318F}" destId="{4616CF68-DE53-4E27-B3A4-711A0F9A33DF}" srcOrd="3" destOrd="0" parTransId="{BD8B78C7-E8C9-42AE-949A-6F6334730457}" sibTransId="{EEE8FDE9-88D5-4B33-98C0-2E2823B38258}"/>
    <dgm:cxn modelId="{E6CE3D36-1192-4F3D-9C3B-B41B6F734AA1}" srcId="{8618D4A7-8D19-42AD-9417-9204AB996A81}" destId="{1B0841D1-B52D-4AE1-A8EF-7B19D3641654}" srcOrd="2" destOrd="0" parTransId="{18CE551D-9CB3-4B39-9EFF-A07C0859E841}" sibTransId="{045C00BE-0BD3-46F4-80D1-30FFD72B51BB}"/>
    <dgm:cxn modelId="{119E9B2F-7664-41DF-967A-02E68B948B0D}" type="presOf" srcId="{BD8B78C7-E8C9-42AE-949A-6F6334730457}" destId="{3113CEB1-FBE4-4CD2-86E6-4FE189942FC0}" srcOrd="0" destOrd="0" presId="urn:microsoft.com/office/officeart/2005/8/layout/orgChart1"/>
    <dgm:cxn modelId="{816CD83E-9BF3-4DA8-90D4-C745161B8B30}" type="presOf" srcId="{1B0841D1-B52D-4AE1-A8EF-7B19D3641654}" destId="{D09656F4-CDA8-48AC-A4B5-1BD51BB03C1F}" srcOrd="1" destOrd="0" presId="urn:microsoft.com/office/officeart/2005/8/layout/orgChart1"/>
    <dgm:cxn modelId="{F311C5F6-CA35-44A8-848C-517258DD9ACE}" type="presOf" srcId="{4D9701E7-7D51-4FA7-9EE2-B8322D864062}" destId="{AE66025A-2855-4837-88EE-A107C0FDEC7B}" srcOrd="0" destOrd="0" presId="urn:microsoft.com/office/officeart/2005/8/layout/orgChart1"/>
    <dgm:cxn modelId="{C05AE751-7D89-43A9-B742-ADAE4ED7F7D2}" type="presOf" srcId="{8D53E373-D02A-494C-95A4-8DCAFF4DE617}" destId="{BC750F03-B38A-446B-962C-D228EE0A5BAB}" srcOrd="0" destOrd="0" presId="urn:microsoft.com/office/officeart/2005/8/layout/orgChart1"/>
    <dgm:cxn modelId="{2F08F160-897F-43B6-B6FD-959C590979FA}" srcId="{8618D4A7-8D19-42AD-9417-9204AB996A81}" destId="{47E2B770-20FA-4445-9202-7FC34738D3A7}" srcOrd="1" destOrd="0" parTransId="{1405121A-7B4C-48CD-A731-98D6CE58698C}" sibTransId="{36959E12-5FDD-4FA1-A615-1D9A73915CB5}"/>
    <dgm:cxn modelId="{27C3F4E3-109A-44D3-8DE3-1B1EEFCA8BEE}" srcId="{4616CF68-DE53-4E27-B3A4-711A0F9A33DF}" destId="{DC4FB6CB-C896-46A3-A69E-16A537870335}" srcOrd="2" destOrd="0" parTransId="{85F3AAC0-B722-47A2-AA75-FE0C0CD359FA}" sibTransId="{05D3D4FA-3D46-4E8B-A05A-EF37348B1A96}"/>
    <dgm:cxn modelId="{D639AA2C-84B5-4853-A7CA-6A2A9DAB3872}" type="presOf" srcId="{FC1BE685-0EFF-4131-BF2F-336945B2318F}" destId="{E6166E43-5FED-4651-A78A-08693844D264}" srcOrd="1" destOrd="0" presId="urn:microsoft.com/office/officeart/2005/8/layout/orgChart1"/>
    <dgm:cxn modelId="{973D059A-1934-4AC3-9C92-36E4ADDC76AE}" srcId="{C2A85709-BC26-4812-84DF-D4F1BF8288F6}" destId="{C4D0BEFB-E0D5-4CA6-A357-A9164D3080DB}" srcOrd="1" destOrd="0" parTransId="{A0BD8974-D948-42DA-ACE9-71903E4B2E51}" sibTransId="{955CD7C2-3C53-4D54-A91E-29A68E859FB2}"/>
    <dgm:cxn modelId="{297BA346-BD98-4239-BEEA-863C37D0A84D}" type="presOf" srcId="{85F3AAC0-B722-47A2-AA75-FE0C0CD359FA}" destId="{C4D22BDE-9AA4-4508-BBF9-E9085DB2FC63}" srcOrd="0" destOrd="0" presId="urn:microsoft.com/office/officeart/2005/8/layout/orgChart1"/>
    <dgm:cxn modelId="{A81792B7-9B87-4886-8C8C-E5CDC70140C4}" type="presOf" srcId="{1B0841D1-B52D-4AE1-A8EF-7B19D3641654}" destId="{878B42BA-AFF8-4AB3-A6DC-60DD8AF664C1}" srcOrd="0" destOrd="0" presId="urn:microsoft.com/office/officeart/2005/8/layout/orgChart1"/>
    <dgm:cxn modelId="{900025D4-D9AB-4E8A-AA7C-7703A4681B0D}" type="presOf" srcId="{C4667874-3F41-4813-826C-549D6A47BA6A}" destId="{C736AF06-FA4A-4F89-B3A4-37629B2C8899}" srcOrd="0" destOrd="0" presId="urn:microsoft.com/office/officeart/2005/8/layout/orgChart1"/>
    <dgm:cxn modelId="{EAADF58C-73DA-4C23-A6E4-02C51A7B2008}" srcId="{C2A85709-BC26-4812-84DF-D4F1BF8288F6}" destId="{C4667874-3F41-4813-826C-549D6A47BA6A}" srcOrd="0" destOrd="0" parTransId="{DAEFDF02-6F93-492B-B001-29848965BD04}" sibTransId="{98FCFBC6-B20E-4E32-B498-BAFB98FA76D2}"/>
    <dgm:cxn modelId="{26607571-0766-4A76-9C11-1A22B05E7838}" srcId="{8618D4A7-8D19-42AD-9417-9204AB996A81}" destId="{31585075-21EF-41ED-A9D5-839E2C32573A}" srcOrd="0" destOrd="0" parTransId="{3CE9F9CB-97B6-42C0-ACFB-D3377CA83E45}" sibTransId="{88CE1A38-D0B5-4620-9F95-2AEFA79610AF}"/>
    <dgm:cxn modelId="{23B5CEA1-3A70-46E6-8870-F0811E48E263}" type="presOf" srcId="{C4D0BEFB-E0D5-4CA6-A357-A9164D3080DB}" destId="{CB2A4696-5FC1-41A4-8DEE-67CE876FA9BE}" srcOrd="1" destOrd="0" presId="urn:microsoft.com/office/officeart/2005/8/layout/orgChart1"/>
    <dgm:cxn modelId="{2C7EF6E7-5A5F-4B67-8EAC-CC1C8F4CB543}" type="presOf" srcId="{645F3E19-64F7-47E8-A9E3-0E1C47EF58F9}" destId="{4FFC4398-F896-4AC0-92E7-B5A26B8F8406}" srcOrd="1" destOrd="0" presId="urn:microsoft.com/office/officeart/2005/8/layout/orgChart1"/>
    <dgm:cxn modelId="{5E499C7E-E55F-4B37-BBFC-4724E75903B6}" srcId="{4616CF68-DE53-4E27-B3A4-711A0F9A33DF}" destId="{645F3E19-64F7-47E8-A9E3-0E1C47EF58F9}" srcOrd="0" destOrd="0" parTransId="{35B95EE1-2F52-478F-88C4-A0C96D18A66B}" sibTransId="{5C878B90-5121-45C2-BFD8-F6309BCCD6C6}"/>
    <dgm:cxn modelId="{4DBD6E6F-D777-45AB-9474-7EC5451123E7}" type="presOf" srcId="{FC1BE685-0EFF-4131-BF2F-336945B2318F}" destId="{762A8FF7-AE6E-466B-B670-CE00EE3C1C7E}" srcOrd="0" destOrd="0" presId="urn:microsoft.com/office/officeart/2005/8/layout/orgChart1"/>
    <dgm:cxn modelId="{B7C84221-D0E3-487F-8BF7-FCF0CAA8E166}" type="presOf" srcId="{F17447D4-3A99-4525-84AF-7E475D97EA02}" destId="{4BD88B63-45FB-4380-BB56-827DE8DB566D}" srcOrd="0" destOrd="0" presId="urn:microsoft.com/office/officeart/2005/8/layout/orgChart1"/>
    <dgm:cxn modelId="{CE014423-1B08-423D-AE4C-DD87C5C1CCB3}" type="presOf" srcId="{B68A0FBE-C5AD-4DE8-9903-6E668EE1A29B}" destId="{56ED5590-EAE6-4266-9D41-97755D4FA2B7}" srcOrd="0" destOrd="0" presId="urn:microsoft.com/office/officeart/2005/8/layout/orgChart1"/>
    <dgm:cxn modelId="{EF6917D6-1069-4ED0-BEE1-C993E20782E4}" srcId="{4616CF68-DE53-4E27-B3A4-711A0F9A33DF}" destId="{CDC5C573-E762-45DD-BD45-91CCF27152FA}" srcOrd="1" destOrd="0" parTransId="{B68A0FBE-C5AD-4DE8-9903-6E668EE1A29B}" sibTransId="{B21DAD71-9BE8-4DEF-BBF7-87E636260C75}"/>
    <dgm:cxn modelId="{9C3C6BD2-8DD0-4A90-AFCD-2DE3D46F1740}" srcId="{FC1BE685-0EFF-4131-BF2F-336945B2318F}" destId="{BD1A3392-C30A-409C-88DF-EAC368F1E531}" srcOrd="2" destOrd="0" parTransId="{10EC0EE8-B0E0-4D1A-A6C0-8A87ADF35E95}" sibTransId="{7BFE0044-3266-4C15-8A86-47830AC2DF19}"/>
    <dgm:cxn modelId="{39DE99FD-5508-4F6F-A7B4-7900B677BC8A}" type="presOf" srcId="{10EC0EE8-B0E0-4D1A-A6C0-8A87ADF35E95}" destId="{7FB49D6E-CCAA-426F-8427-B5C327967864}" srcOrd="0" destOrd="0" presId="urn:microsoft.com/office/officeart/2005/8/layout/orgChart1"/>
    <dgm:cxn modelId="{9208A40C-EE3F-4141-BC3F-AB856026866F}" srcId="{C2A85709-BC26-4812-84DF-D4F1BF8288F6}" destId="{8D53E373-D02A-494C-95A4-8DCAFF4DE617}" srcOrd="3" destOrd="0" parTransId="{91610090-C42F-40FB-BE68-AD48A1B029C5}" sibTransId="{2AD4B4DE-7C6E-475E-A8AC-4BCBA9D1942E}"/>
    <dgm:cxn modelId="{5DAED53F-787C-4BFA-B12B-227E95772026}" type="presOf" srcId="{BD1A3392-C30A-409C-88DF-EAC368F1E531}" destId="{2357B630-E124-492C-862D-79F920ECFEBE}" srcOrd="1" destOrd="0" presId="urn:microsoft.com/office/officeart/2005/8/layout/orgChart1"/>
    <dgm:cxn modelId="{85AC03EA-4277-4DE2-838A-F2C726223FED}" type="presOf" srcId="{DAEFDF02-6F93-492B-B001-29848965BD04}" destId="{0A550594-3C96-4009-B803-2985FB7EF2F2}" srcOrd="0" destOrd="0" presId="urn:microsoft.com/office/officeart/2005/8/layout/orgChart1"/>
    <dgm:cxn modelId="{E7DB0008-E590-43A8-AB41-9E91D3891F88}" type="presOf" srcId="{A0BD8974-D948-42DA-ACE9-71903E4B2E51}" destId="{D76076CC-3780-4608-A1B3-43ED45869334}" srcOrd="0" destOrd="0" presId="urn:microsoft.com/office/officeart/2005/8/layout/orgChart1"/>
    <dgm:cxn modelId="{B925711B-B4D4-4754-9BE3-D35FECF8ED59}" type="presOf" srcId="{C2A85709-BC26-4812-84DF-D4F1BF8288F6}" destId="{02970307-ED4C-4FD1-92D4-6FC0314DB761}" srcOrd="0" destOrd="0" presId="urn:microsoft.com/office/officeart/2005/8/layout/orgChart1"/>
    <dgm:cxn modelId="{25A518B4-7C25-41B7-B3C2-073B5CB61CAB}" type="presOf" srcId="{4616CF68-DE53-4E27-B3A4-711A0F9A33DF}" destId="{EA49E0F0-350A-4B5C-B58B-556C17281AE2}" srcOrd="1" destOrd="0" presId="urn:microsoft.com/office/officeart/2005/8/layout/orgChart1"/>
    <dgm:cxn modelId="{18336B30-0E16-4AFC-9FD1-D46FF3693319}" type="presOf" srcId="{D0597D5E-6BC0-4520-94C8-5B819E397AC9}" destId="{FA525462-8093-45FE-8E93-0A9BAC433C22}" srcOrd="0" destOrd="0" presId="urn:microsoft.com/office/officeart/2005/8/layout/orgChart1"/>
    <dgm:cxn modelId="{3D91EF05-FC95-4C7A-A703-8C0631CBC103}" type="presOf" srcId="{18CE551D-9CB3-4B39-9EFF-A07C0859E841}" destId="{41731B41-AFB6-470B-A0AD-4090D90A678C}" srcOrd="0" destOrd="0" presId="urn:microsoft.com/office/officeart/2005/8/layout/orgChart1"/>
    <dgm:cxn modelId="{E6A57F26-7237-4E10-B54C-F6795714331D}" srcId="{C2A85709-BC26-4812-84DF-D4F1BF8288F6}" destId="{7390BB35-9D66-4F2A-9150-B55336C76B2D}" srcOrd="2" destOrd="0" parTransId="{4D9701E7-7D51-4FA7-9EE2-B8322D864062}" sibTransId="{F77122CC-A39A-48E6-8210-E1871984D7C2}"/>
    <dgm:cxn modelId="{519E72E0-4791-46E0-8093-2D9DE251257E}" type="presOf" srcId="{91610090-C42F-40FB-BE68-AD48A1B029C5}" destId="{20A4ED1C-1AAF-4578-9080-1CCCC6A29C69}" srcOrd="0" destOrd="0" presId="urn:microsoft.com/office/officeart/2005/8/layout/orgChart1"/>
    <dgm:cxn modelId="{107884B7-DA7E-4EA1-99DE-667B728B7043}" type="presOf" srcId="{C4667874-3F41-4813-826C-549D6A47BA6A}" destId="{332EAC99-F37A-4320-933E-A57A1C474312}" srcOrd="1" destOrd="0" presId="urn:microsoft.com/office/officeart/2005/8/layout/orgChart1"/>
    <dgm:cxn modelId="{D4E0A1B0-4667-4350-949A-A18D0C8D0BD1}" type="presOf" srcId="{8618D4A7-8D19-42AD-9417-9204AB996A81}" destId="{AE55349A-895B-46B0-8B5C-03C0E6B54162}" srcOrd="1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63C1C43A-7767-4287-95FF-AE580889DADA}" type="presOf" srcId="{DC4FB6CB-C896-46A3-A69E-16A537870335}" destId="{0E87E3A6-03BF-4B5F-8691-55C351F9E6EE}" srcOrd="1" destOrd="0" presId="urn:microsoft.com/office/officeart/2005/8/layout/orgChart1"/>
    <dgm:cxn modelId="{54F2D767-52EE-4E3F-A722-8B879B63B27C}" type="presOf" srcId="{47E2B770-20FA-4445-9202-7FC34738D3A7}" destId="{378D8411-B404-4C7D-9F01-E06611507DDF}" srcOrd="1" destOrd="0" presId="urn:microsoft.com/office/officeart/2005/8/layout/orgChart1"/>
    <dgm:cxn modelId="{4934B42A-0A7C-4460-9F57-57241EF400C7}" type="presOf" srcId="{31585075-21EF-41ED-A9D5-839E2C32573A}" destId="{18CCFC5F-1952-49F9-917F-4185AFDE627F}" srcOrd="0" destOrd="0" presId="urn:microsoft.com/office/officeart/2005/8/layout/orgChart1"/>
    <dgm:cxn modelId="{C90BE594-9F60-4BC9-B10F-0E45E90122BF}" type="presOf" srcId="{47E2B770-20FA-4445-9202-7FC34738D3A7}" destId="{ED594E61-EBC6-4320-BEE6-95D01A1336D6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45943858-BF54-4170-851D-84BED0380927}" type="presOf" srcId="{4616CF68-DE53-4E27-B3A4-711A0F9A33DF}" destId="{C9E22439-2D55-4D43-833A-188C9330BEB1}" srcOrd="0" destOrd="0" presId="urn:microsoft.com/office/officeart/2005/8/layout/orgChart1"/>
    <dgm:cxn modelId="{C6903761-D462-420A-B254-51CDF2505197}" type="presOf" srcId="{3CE9F9CB-97B6-42C0-ACFB-D3377CA83E45}" destId="{88901DB9-EF6E-463F-BFDB-404C62F22409}" srcOrd="0" destOrd="0" presId="urn:microsoft.com/office/officeart/2005/8/layout/orgChart1"/>
    <dgm:cxn modelId="{33825F46-D7C1-4565-ACC6-FC0FA57D5D0F}" type="presOf" srcId="{CDC5C573-E762-45DD-BD45-91CCF27152FA}" destId="{A068B678-9713-4271-89EC-B2755D3CAF46}" srcOrd="1" destOrd="0" presId="urn:microsoft.com/office/officeart/2005/8/layout/orgChart1"/>
    <dgm:cxn modelId="{BD06A646-E40B-4F74-95E6-CD7A05ECD53F}" type="presOf" srcId="{31585075-21EF-41ED-A9D5-839E2C32573A}" destId="{7D214DE3-C5B4-4D2C-B7AF-88A470DA23D5}" srcOrd="1" destOrd="0" presId="urn:microsoft.com/office/officeart/2005/8/layout/orgChart1"/>
    <dgm:cxn modelId="{ECA53D96-A622-49CA-9A78-0960AC67CB54}" type="presParOf" srcId="{A0DB5BE1-4265-49AF-B0FE-35E4508B4D2A}" destId="{D0A0696F-4096-44B3-96DE-A8E1D3D1DBD5}" srcOrd="0" destOrd="0" presId="urn:microsoft.com/office/officeart/2005/8/layout/orgChart1"/>
    <dgm:cxn modelId="{78A30D35-0076-4CB9-8356-35D7A68F75BA}" type="presParOf" srcId="{D0A0696F-4096-44B3-96DE-A8E1D3D1DBD5}" destId="{74179F02-28C7-46CE-887A-0DD5D22D163A}" srcOrd="0" destOrd="0" presId="urn:microsoft.com/office/officeart/2005/8/layout/orgChart1"/>
    <dgm:cxn modelId="{C0AC6758-183D-445C-A689-8AFBCF977419}" type="presParOf" srcId="{74179F02-28C7-46CE-887A-0DD5D22D163A}" destId="{762A8FF7-AE6E-466B-B670-CE00EE3C1C7E}" srcOrd="0" destOrd="0" presId="urn:microsoft.com/office/officeart/2005/8/layout/orgChart1"/>
    <dgm:cxn modelId="{6E314A53-5B7B-412B-9306-AFE9EDD862BA}" type="presParOf" srcId="{74179F02-28C7-46CE-887A-0DD5D22D163A}" destId="{E6166E43-5FED-4651-A78A-08693844D264}" srcOrd="1" destOrd="0" presId="urn:microsoft.com/office/officeart/2005/8/layout/orgChart1"/>
    <dgm:cxn modelId="{CFC2F1FD-6F41-4296-8317-54E5562AFCCD}" type="presParOf" srcId="{D0A0696F-4096-44B3-96DE-A8E1D3D1DBD5}" destId="{685020D4-75FD-4FBF-997E-7DCBEB7B36FC}" srcOrd="1" destOrd="0" presId="urn:microsoft.com/office/officeart/2005/8/layout/orgChart1"/>
    <dgm:cxn modelId="{9D2FC3D5-5F6B-4850-9BBC-4A347D132533}" type="presParOf" srcId="{685020D4-75FD-4FBF-997E-7DCBEB7B36FC}" destId="{FA525462-8093-45FE-8E93-0A9BAC433C22}" srcOrd="0" destOrd="0" presId="urn:microsoft.com/office/officeart/2005/8/layout/orgChart1"/>
    <dgm:cxn modelId="{74700F15-3AAF-4694-B940-8A46B4BFA508}" type="presParOf" srcId="{685020D4-75FD-4FBF-997E-7DCBEB7B36FC}" destId="{B8A6644B-DF69-4175-9C51-2C617DABCFF8}" srcOrd="1" destOrd="0" presId="urn:microsoft.com/office/officeart/2005/8/layout/orgChart1"/>
    <dgm:cxn modelId="{EF7CF6B6-31BB-496E-96FD-80B76C1EA15C}" type="presParOf" srcId="{B8A6644B-DF69-4175-9C51-2C617DABCFF8}" destId="{27BBF5FB-67EB-42F0-A98B-AD4A266222FB}" srcOrd="0" destOrd="0" presId="urn:microsoft.com/office/officeart/2005/8/layout/orgChart1"/>
    <dgm:cxn modelId="{C0473B13-D965-4013-872D-F0067CE00AB0}" type="presParOf" srcId="{27BBF5FB-67EB-42F0-A98B-AD4A266222FB}" destId="{A122AB98-6AEB-4224-8BB5-6741593B0990}" srcOrd="0" destOrd="0" presId="urn:microsoft.com/office/officeart/2005/8/layout/orgChart1"/>
    <dgm:cxn modelId="{02D07758-F77C-4E78-95B1-A7346D5DEE70}" type="presParOf" srcId="{27BBF5FB-67EB-42F0-A98B-AD4A266222FB}" destId="{AE55349A-895B-46B0-8B5C-03C0E6B54162}" srcOrd="1" destOrd="0" presId="urn:microsoft.com/office/officeart/2005/8/layout/orgChart1"/>
    <dgm:cxn modelId="{DD53CCD6-F278-4484-BE22-2132F6C831A0}" type="presParOf" srcId="{B8A6644B-DF69-4175-9C51-2C617DABCFF8}" destId="{6DE04AD7-1D80-4ADE-90C8-832786F3244C}" srcOrd="1" destOrd="0" presId="urn:microsoft.com/office/officeart/2005/8/layout/orgChart1"/>
    <dgm:cxn modelId="{AD13C990-2F93-4B75-9953-6A0BAD077FAE}" type="presParOf" srcId="{6DE04AD7-1D80-4ADE-90C8-832786F3244C}" destId="{88901DB9-EF6E-463F-BFDB-404C62F22409}" srcOrd="0" destOrd="0" presId="urn:microsoft.com/office/officeart/2005/8/layout/orgChart1"/>
    <dgm:cxn modelId="{1FA8214C-C0CC-4E1D-B6CE-B7F14E7D7C6F}" type="presParOf" srcId="{6DE04AD7-1D80-4ADE-90C8-832786F3244C}" destId="{CF8CB337-6B7C-4E8C-9BBB-25307515D15A}" srcOrd="1" destOrd="0" presId="urn:microsoft.com/office/officeart/2005/8/layout/orgChart1"/>
    <dgm:cxn modelId="{0F42BE03-F504-4A5B-AE4B-2816C53AB6CD}" type="presParOf" srcId="{CF8CB337-6B7C-4E8C-9BBB-25307515D15A}" destId="{96FD67AC-DD67-4CE7-BA8C-DAA79D988FCC}" srcOrd="0" destOrd="0" presId="urn:microsoft.com/office/officeart/2005/8/layout/orgChart1"/>
    <dgm:cxn modelId="{ABF98905-95A5-40B0-97D4-57336AA78956}" type="presParOf" srcId="{96FD67AC-DD67-4CE7-BA8C-DAA79D988FCC}" destId="{18CCFC5F-1952-49F9-917F-4185AFDE627F}" srcOrd="0" destOrd="0" presId="urn:microsoft.com/office/officeart/2005/8/layout/orgChart1"/>
    <dgm:cxn modelId="{8CB843CF-66AF-40AF-8622-14C2A22E6352}" type="presParOf" srcId="{96FD67AC-DD67-4CE7-BA8C-DAA79D988FCC}" destId="{7D214DE3-C5B4-4D2C-B7AF-88A470DA23D5}" srcOrd="1" destOrd="0" presId="urn:microsoft.com/office/officeart/2005/8/layout/orgChart1"/>
    <dgm:cxn modelId="{0F39E547-1FD5-4A3D-8C22-DB6D51F443DF}" type="presParOf" srcId="{CF8CB337-6B7C-4E8C-9BBB-25307515D15A}" destId="{E2440880-B7F5-4A44-94EE-768CDC45768C}" srcOrd="1" destOrd="0" presId="urn:microsoft.com/office/officeart/2005/8/layout/orgChart1"/>
    <dgm:cxn modelId="{B543D923-7BCB-4357-AC40-74242EF522D2}" type="presParOf" srcId="{CF8CB337-6B7C-4E8C-9BBB-25307515D15A}" destId="{78EC0F92-F05C-4B95-B415-31DC71366788}" srcOrd="2" destOrd="0" presId="urn:microsoft.com/office/officeart/2005/8/layout/orgChart1"/>
    <dgm:cxn modelId="{2CA54D02-9DBC-4BAE-8DA4-0CC4EE009FB4}" type="presParOf" srcId="{6DE04AD7-1D80-4ADE-90C8-832786F3244C}" destId="{B30E9837-2814-4812-A597-5A75BC62557F}" srcOrd="2" destOrd="0" presId="urn:microsoft.com/office/officeart/2005/8/layout/orgChart1"/>
    <dgm:cxn modelId="{08F11138-82D9-4ACC-8D87-B54916A0A179}" type="presParOf" srcId="{6DE04AD7-1D80-4ADE-90C8-832786F3244C}" destId="{8F5A6046-9B01-49E7-8BA1-17DEB041F98C}" srcOrd="3" destOrd="0" presId="urn:microsoft.com/office/officeart/2005/8/layout/orgChart1"/>
    <dgm:cxn modelId="{9AD26D72-33C8-44E1-8431-D2516221FDA4}" type="presParOf" srcId="{8F5A6046-9B01-49E7-8BA1-17DEB041F98C}" destId="{C9049E5D-0B2C-4497-8E35-B9AC1E8A0D99}" srcOrd="0" destOrd="0" presId="urn:microsoft.com/office/officeart/2005/8/layout/orgChart1"/>
    <dgm:cxn modelId="{773B965F-6F9F-4D6B-A84B-6D5B086B1884}" type="presParOf" srcId="{C9049E5D-0B2C-4497-8E35-B9AC1E8A0D99}" destId="{ED594E61-EBC6-4320-BEE6-95D01A1336D6}" srcOrd="0" destOrd="0" presId="urn:microsoft.com/office/officeart/2005/8/layout/orgChart1"/>
    <dgm:cxn modelId="{38873926-44C8-4AE7-A713-8A18C357B215}" type="presParOf" srcId="{C9049E5D-0B2C-4497-8E35-B9AC1E8A0D99}" destId="{378D8411-B404-4C7D-9F01-E06611507DDF}" srcOrd="1" destOrd="0" presId="urn:microsoft.com/office/officeart/2005/8/layout/orgChart1"/>
    <dgm:cxn modelId="{A5100C7C-5C55-462B-827F-4F98D8651E20}" type="presParOf" srcId="{8F5A6046-9B01-49E7-8BA1-17DEB041F98C}" destId="{7D0C0464-9319-4163-835E-950CE7FE5E0B}" srcOrd="1" destOrd="0" presId="urn:microsoft.com/office/officeart/2005/8/layout/orgChart1"/>
    <dgm:cxn modelId="{184D8178-B752-4F8D-B670-E09275AD1EA5}" type="presParOf" srcId="{8F5A6046-9B01-49E7-8BA1-17DEB041F98C}" destId="{6B00D03E-79D9-4ED2-8DCC-2FDDCA1E9A67}" srcOrd="2" destOrd="0" presId="urn:microsoft.com/office/officeart/2005/8/layout/orgChart1"/>
    <dgm:cxn modelId="{7FB04877-8378-4A71-8680-92F24FD7970D}" type="presParOf" srcId="{6DE04AD7-1D80-4ADE-90C8-832786F3244C}" destId="{41731B41-AFB6-470B-A0AD-4090D90A678C}" srcOrd="4" destOrd="0" presId="urn:microsoft.com/office/officeart/2005/8/layout/orgChart1"/>
    <dgm:cxn modelId="{24EF3E7F-1DD4-44F7-BEC3-2C3685CD1A43}" type="presParOf" srcId="{6DE04AD7-1D80-4ADE-90C8-832786F3244C}" destId="{DDFF9C25-D010-4E5F-A9AB-122D8188CEAA}" srcOrd="5" destOrd="0" presId="urn:microsoft.com/office/officeart/2005/8/layout/orgChart1"/>
    <dgm:cxn modelId="{A9BDD38F-8886-437E-8548-8B3D2A935BA6}" type="presParOf" srcId="{DDFF9C25-D010-4E5F-A9AB-122D8188CEAA}" destId="{CFE355A1-5257-4BCE-8CEB-8D0D0DF2E767}" srcOrd="0" destOrd="0" presId="urn:microsoft.com/office/officeart/2005/8/layout/orgChart1"/>
    <dgm:cxn modelId="{553A0828-10A4-4232-A53C-E5C7A1D9692E}" type="presParOf" srcId="{CFE355A1-5257-4BCE-8CEB-8D0D0DF2E767}" destId="{878B42BA-AFF8-4AB3-A6DC-60DD8AF664C1}" srcOrd="0" destOrd="0" presId="urn:microsoft.com/office/officeart/2005/8/layout/orgChart1"/>
    <dgm:cxn modelId="{2C72E4D3-08D5-462A-8B37-AE3B1FB6B9D9}" type="presParOf" srcId="{CFE355A1-5257-4BCE-8CEB-8D0D0DF2E767}" destId="{D09656F4-CDA8-48AC-A4B5-1BD51BB03C1F}" srcOrd="1" destOrd="0" presId="urn:microsoft.com/office/officeart/2005/8/layout/orgChart1"/>
    <dgm:cxn modelId="{C8F81950-503B-48BE-8670-743B2CC42F2C}" type="presParOf" srcId="{DDFF9C25-D010-4E5F-A9AB-122D8188CEAA}" destId="{39C8422F-8C9E-4AAB-A4F5-1552F35E6F1F}" srcOrd="1" destOrd="0" presId="urn:microsoft.com/office/officeart/2005/8/layout/orgChart1"/>
    <dgm:cxn modelId="{1B1DB743-5DBF-48CC-BE6A-E1898CE3779A}" type="presParOf" srcId="{DDFF9C25-D010-4E5F-A9AB-122D8188CEAA}" destId="{9B5A187E-F556-4F38-BD8D-B8161A4AE463}" srcOrd="2" destOrd="0" presId="urn:microsoft.com/office/officeart/2005/8/layout/orgChart1"/>
    <dgm:cxn modelId="{8F17A314-4722-4B32-91C2-9CC4B92CBA8A}" type="presParOf" srcId="{B8A6644B-DF69-4175-9C51-2C617DABCFF8}" destId="{F5BBA3E9-C92F-4137-95A1-9F8F58EC74DF}" srcOrd="2" destOrd="0" presId="urn:microsoft.com/office/officeart/2005/8/layout/orgChart1"/>
    <dgm:cxn modelId="{0DF4C178-C75F-441C-B409-D6A9B85D7848}" type="presParOf" srcId="{685020D4-75FD-4FBF-997E-7DCBEB7B36FC}" destId="{4BD88B63-45FB-4380-BB56-827DE8DB566D}" srcOrd="2" destOrd="0" presId="urn:microsoft.com/office/officeart/2005/8/layout/orgChart1"/>
    <dgm:cxn modelId="{D2882031-914F-456C-A67B-B03C0F1AD5AC}" type="presParOf" srcId="{685020D4-75FD-4FBF-997E-7DCBEB7B36FC}" destId="{32140F56-8907-4740-AA4A-75A2ED074E27}" srcOrd="3" destOrd="0" presId="urn:microsoft.com/office/officeart/2005/8/layout/orgChart1"/>
    <dgm:cxn modelId="{42EC25D3-D806-4798-892D-AEF2E1A4ABF6}" type="presParOf" srcId="{32140F56-8907-4740-AA4A-75A2ED074E27}" destId="{6516D851-1BDA-42E2-8457-6F32CD560C7B}" srcOrd="0" destOrd="0" presId="urn:microsoft.com/office/officeart/2005/8/layout/orgChart1"/>
    <dgm:cxn modelId="{E7ED4C1E-497C-4993-833A-1C2F66B23402}" type="presParOf" srcId="{6516D851-1BDA-42E2-8457-6F32CD560C7B}" destId="{02970307-ED4C-4FD1-92D4-6FC0314DB761}" srcOrd="0" destOrd="0" presId="urn:microsoft.com/office/officeart/2005/8/layout/orgChart1"/>
    <dgm:cxn modelId="{99EEE300-9C0D-48B4-B4C7-A9E32F631516}" type="presParOf" srcId="{6516D851-1BDA-42E2-8457-6F32CD560C7B}" destId="{E59BDA56-7AC1-4055-B8EF-77A39EF6E6F3}" srcOrd="1" destOrd="0" presId="urn:microsoft.com/office/officeart/2005/8/layout/orgChart1"/>
    <dgm:cxn modelId="{4BC2A425-1D39-4D7E-B598-4D55D11D2E7F}" type="presParOf" srcId="{32140F56-8907-4740-AA4A-75A2ED074E27}" destId="{EE22F102-047C-4EC5-913B-621E13A92DDE}" srcOrd="1" destOrd="0" presId="urn:microsoft.com/office/officeart/2005/8/layout/orgChart1"/>
    <dgm:cxn modelId="{112237D1-6F70-4101-8D2F-E586EC997AB4}" type="presParOf" srcId="{EE22F102-047C-4EC5-913B-621E13A92DDE}" destId="{0A550594-3C96-4009-B803-2985FB7EF2F2}" srcOrd="0" destOrd="0" presId="urn:microsoft.com/office/officeart/2005/8/layout/orgChart1"/>
    <dgm:cxn modelId="{399961AE-28E1-4327-827D-F535B720CA04}" type="presParOf" srcId="{EE22F102-047C-4EC5-913B-621E13A92DDE}" destId="{2FCF2482-0AD4-463C-9ECA-3228F36BCFAF}" srcOrd="1" destOrd="0" presId="urn:microsoft.com/office/officeart/2005/8/layout/orgChart1"/>
    <dgm:cxn modelId="{5CBC42AB-18C1-40A9-A8C0-379F3EFF2466}" type="presParOf" srcId="{2FCF2482-0AD4-463C-9ECA-3228F36BCFAF}" destId="{ADA8E125-9063-4AD5-B6BC-ED3E4C431056}" srcOrd="0" destOrd="0" presId="urn:microsoft.com/office/officeart/2005/8/layout/orgChart1"/>
    <dgm:cxn modelId="{B5E6382D-26D0-4218-9264-1BD2B2D30643}" type="presParOf" srcId="{ADA8E125-9063-4AD5-B6BC-ED3E4C431056}" destId="{C736AF06-FA4A-4F89-B3A4-37629B2C8899}" srcOrd="0" destOrd="0" presId="urn:microsoft.com/office/officeart/2005/8/layout/orgChart1"/>
    <dgm:cxn modelId="{36B375AC-FFFE-4DF4-8AEE-723D0A5301BA}" type="presParOf" srcId="{ADA8E125-9063-4AD5-B6BC-ED3E4C431056}" destId="{332EAC99-F37A-4320-933E-A57A1C474312}" srcOrd="1" destOrd="0" presId="urn:microsoft.com/office/officeart/2005/8/layout/orgChart1"/>
    <dgm:cxn modelId="{540687A8-9804-4347-B1A3-73EA862E4913}" type="presParOf" srcId="{2FCF2482-0AD4-463C-9ECA-3228F36BCFAF}" destId="{15430F24-55BF-40D5-BDF8-A0A408689B38}" srcOrd="1" destOrd="0" presId="urn:microsoft.com/office/officeart/2005/8/layout/orgChart1"/>
    <dgm:cxn modelId="{80160407-8CFE-4A25-83D7-7B40F18F7BFB}" type="presParOf" srcId="{2FCF2482-0AD4-463C-9ECA-3228F36BCFAF}" destId="{370BE9F7-C6BD-4A38-9E54-034884660422}" srcOrd="2" destOrd="0" presId="urn:microsoft.com/office/officeart/2005/8/layout/orgChart1"/>
    <dgm:cxn modelId="{1D38D224-3972-4D4A-BD13-06CB6D0F6346}" type="presParOf" srcId="{EE22F102-047C-4EC5-913B-621E13A92DDE}" destId="{D76076CC-3780-4608-A1B3-43ED45869334}" srcOrd="2" destOrd="0" presId="urn:microsoft.com/office/officeart/2005/8/layout/orgChart1"/>
    <dgm:cxn modelId="{AEDA3726-AE3B-483A-9300-D44D89995FAF}" type="presParOf" srcId="{EE22F102-047C-4EC5-913B-621E13A92DDE}" destId="{7884B918-97C9-4AF4-ACD6-94169193B6E6}" srcOrd="3" destOrd="0" presId="urn:microsoft.com/office/officeart/2005/8/layout/orgChart1"/>
    <dgm:cxn modelId="{363E5565-5B79-42D9-AA4F-486F4A3C7189}" type="presParOf" srcId="{7884B918-97C9-4AF4-ACD6-94169193B6E6}" destId="{C7B414B5-5608-43A6-9A2A-F277401217FA}" srcOrd="0" destOrd="0" presId="urn:microsoft.com/office/officeart/2005/8/layout/orgChart1"/>
    <dgm:cxn modelId="{BBF17FE4-44F9-4283-A973-BFC86FA0F9ED}" type="presParOf" srcId="{C7B414B5-5608-43A6-9A2A-F277401217FA}" destId="{7DF44DFC-6947-4CE3-8A00-B4846D6C2ABB}" srcOrd="0" destOrd="0" presId="urn:microsoft.com/office/officeart/2005/8/layout/orgChart1"/>
    <dgm:cxn modelId="{C7E7A7D0-4F57-487B-A2A8-F40D7A58F101}" type="presParOf" srcId="{C7B414B5-5608-43A6-9A2A-F277401217FA}" destId="{CB2A4696-5FC1-41A4-8DEE-67CE876FA9BE}" srcOrd="1" destOrd="0" presId="urn:microsoft.com/office/officeart/2005/8/layout/orgChart1"/>
    <dgm:cxn modelId="{07BFE826-BAE0-4237-988E-A0B57A736CD2}" type="presParOf" srcId="{7884B918-97C9-4AF4-ACD6-94169193B6E6}" destId="{8AD019F9-8918-4490-8F3E-F4113647F352}" srcOrd="1" destOrd="0" presId="urn:microsoft.com/office/officeart/2005/8/layout/orgChart1"/>
    <dgm:cxn modelId="{8F2189F4-5CED-49E4-A10F-7E1E610B8BAE}" type="presParOf" srcId="{7884B918-97C9-4AF4-ACD6-94169193B6E6}" destId="{02844924-8D1F-4724-ACF7-DDD577CBD4CC}" srcOrd="2" destOrd="0" presId="urn:microsoft.com/office/officeart/2005/8/layout/orgChart1"/>
    <dgm:cxn modelId="{E67D8424-D3C2-4263-A419-75A0A1EFAACD}" type="presParOf" srcId="{EE22F102-047C-4EC5-913B-621E13A92DDE}" destId="{AE66025A-2855-4837-88EE-A107C0FDEC7B}" srcOrd="4" destOrd="0" presId="urn:microsoft.com/office/officeart/2005/8/layout/orgChart1"/>
    <dgm:cxn modelId="{5E916DEE-2ACA-4B16-8DE8-F1C7098D8483}" type="presParOf" srcId="{EE22F102-047C-4EC5-913B-621E13A92DDE}" destId="{4E16BDDC-8C00-48D1-90F5-083E4DD0A065}" srcOrd="5" destOrd="0" presId="urn:microsoft.com/office/officeart/2005/8/layout/orgChart1"/>
    <dgm:cxn modelId="{E94EA73B-6160-4660-86C8-17AC078BE6B1}" type="presParOf" srcId="{4E16BDDC-8C00-48D1-90F5-083E4DD0A065}" destId="{14A9D2F5-00A3-4F0D-86E7-D65CF4572942}" srcOrd="0" destOrd="0" presId="urn:microsoft.com/office/officeart/2005/8/layout/orgChart1"/>
    <dgm:cxn modelId="{9476A68B-EBFE-4239-A400-5C7FBEC7D4AA}" type="presParOf" srcId="{14A9D2F5-00A3-4F0D-86E7-D65CF4572942}" destId="{DF29C9F6-00B2-4D17-B4EC-FA95AC3146EE}" srcOrd="0" destOrd="0" presId="urn:microsoft.com/office/officeart/2005/8/layout/orgChart1"/>
    <dgm:cxn modelId="{95329980-9262-40C6-8E05-A034E6FE1BE1}" type="presParOf" srcId="{14A9D2F5-00A3-4F0D-86E7-D65CF4572942}" destId="{FB4A1972-141D-4EA6-87A8-9901E40A90F9}" srcOrd="1" destOrd="0" presId="urn:microsoft.com/office/officeart/2005/8/layout/orgChart1"/>
    <dgm:cxn modelId="{76845B42-AA24-4453-B3A2-2FA8EAE0D5B0}" type="presParOf" srcId="{4E16BDDC-8C00-48D1-90F5-083E4DD0A065}" destId="{1140CB8D-F4B6-4D6D-AB82-2C02BAF2AF29}" srcOrd="1" destOrd="0" presId="urn:microsoft.com/office/officeart/2005/8/layout/orgChart1"/>
    <dgm:cxn modelId="{862B4568-02F4-4E44-BAA9-E99E23088D08}" type="presParOf" srcId="{4E16BDDC-8C00-48D1-90F5-083E4DD0A065}" destId="{425CAC0C-E731-493D-9A75-280B5EBEAD24}" srcOrd="2" destOrd="0" presId="urn:microsoft.com/office/officeart/2005/8/layout/orgChart1"/>
    <dgm:cxn modelId="{5A55D267-5771-4935-BC54-D3B590301A09}" type="presParOf" srcId="{EE22F102-047C-4EC5-913B-621E13A92DDE}" destId="{20A4ED1C-1AAF-4578-9080-1CCCC6A29C69}" srcOrd="6" destOrd="0" presId="urn:microsoft.com/office/officeart/2005/8/layout/orgChart1"/>
    <dgm:cxn modelId="{D91ED107-D177-4B15-8923-BD23FA62B2FC}" type="presParOf" srcId="{EE22F102-047C-4EC5-913B-621E13A92DDE}" destId="{C4A72EC9-A4B7-46BE-9D47-405F6D2966BF}" srcOrd="7" destOrd="0" presId="urn:microsoft.com/office/officeart/2005/8/layout/orgChart1"/>
    <dgm:cxn modelId="{EB214D39-A5E7-4674-B643-CA8609B3666B}" type="presParOf" srcId="{C4A72EC9-A4B7-46BE-9D47-405F6D2966BF}" destId="{BC50B6FC-A86B-4B64-BEFE-8382187DA2FF}" srcOrd="0" destOrd="0" presId="urn:microsoft.com/office/officeart/2005/8/layout/orgChart1"/>
    <dgm:cxn modelId="{D0443D1C-6CB6-412A-BC74-1C11918066D7}" type="presParOf" srcId="{BC50B6FC-A86B-4B64-BEFE-8382187DA2FF}" destId="{BC750F03-B38A-446B-962C-D228EE0A5BAB}" srcOrd="0" destOrd="0" presId="urn:microsoft.com/office/officeart/2005/8/layout/orgChart1"/>
    <dgm:cxn modelId="{6E032494-9B99-404F-9103-9B278C935F73}" type="presParOf" srcId="{BC50B6FC-A86B-4B64-BEFE-8382187DA2FF}" destId="{7232C24C-F386-49E8-84C6-516545261108}" srcOrd="1" destOrd="0" presId="urn:microsoft.com/office/officeart/2005/8/layout/orgChart1"/>
    <dgm:cxn modelId="{75B359C5-A9BA-426D-9471-569B6E111398}" type="presParOf" srcId="{C4A72EC9-A4B7-46BE-9D47-405F6D2966BF}" destId="{BD0E7529-8D69-48DD-84C3-AB85AFC4CBEF}" srcOrd="1" destOrd="0" presId="urn:microsoft.com/office/officeart/2005/8/layout/orgChart1"/>
    <dgm:cxn modelId="{408BF1E0-6D0D-4C3A-914A-2A80B96CA226}" type="presParOf" srcId="{C4A72EC9-A4B7-46BE-9D47-405F6D2966BF}" destId="{8C0341C8-00B2-47E7-90E6-1DD290DD6C4C}" srcOrd="2" destOrd="0" presId="urn:microsoft.com/office/officeart/2005/8/layout/orgChart1"/>
    <dgm:cxn modelId="{78D38244-8B4C-4936-B233-E381690B7CA4}" type="presParOf" srcId="{32140F56-8907-4740-AA4A-75A2ED074E27}" destId="{9AA6B9BE-7C71-494F-A396-7561A4AE3848}" srcOrd="2" destOrd="0" presId="urn:microsoft.com/office/officeart/2005/8/layout/orgChart1"/>
    <dgm:cxn modelId="{4956932C-C8CE-42DB-AD9B-2C3A354A1F9E}" type="presParOf" srcId="{685020D4-75FD-4FBF-997E-7DCBEB7B36FC}" destId="{3113CEB1-FBE4-4CD2-86E6-4FE189942FC0}" srcOrd="4" destOrd="0" presId="urn:microsoft.com/office/officeart/2005/8/layout/orgChart1"/>
    <dgm:cxn modelId="{CF8560E1-3F8D-416A-B221-D1841773BBDC}" type="presParOf" srcId="{685020D4-75FD-4FBF-997E-7DCBEB7B36FC}" destId="{8DDD7E44-39C1-4EE8-BF81-FD9767E56CD3}" srcOrd="5" destOrd="0" presId="urn:microsoft.com/office/officeart/2005/8/layout/orgChart1"/>
    <dgm:cxn modelId="{CEA31F10-690C-4D01-B76E-212259BB7CFD}" type="presParOf" srcId="{8DDD7E44-39C1-4EE8-BF81-FD9767E56CD3}" destId="{2394327F-65FE-4F02-A782-B6041D5CA219}" srcOrd="0" destOrd="0" presId="urn:microsoft.com/office/officeart/2005/8/layout/orgChart1"/>
    <dgm:cxn modelId="{90F176BD-D57C-4476-B1DE-372922DE30C3}" type="presParOf" srcId="{2394327F-65FE-4F02-A782-B6041D5CA219}" destId="{C9E22439-2D55-4D43-833A-188C9330BEB1}" srcOrd="0" destOrd="0" presId="urn:microsoft.com/office/officeart/2005/8/layout/orgChart1"/>
    <dgm:cxn modelId="{D47F3F9F-FD61-452A-9625-3F1F29CE9C9D}" type="presParOf" srcId="{2394327F-65FE-4F02-A782-B6041D5CA219}" destId="{EA49E0F0-350A-4B5C-B58B-556C17281AE2}" srcOrd="1" destOrd="0" presId="urn:microsoft.com/office/officeart/2005/8/layout/orgChart1"/>
    <dgm:cxn modelId="{FCE07BF7-FE9E-420C-8928-923E628DDC62}" type="presParOf" srcId="{8DDD7E44-39C1-4EE8-BF81-FD9767E56CD3}" destId="{62246071-DB70-49F7-9FF4-FF2914A33681}" srcOrd="1" destOrd="0" presId="urn:microsoft.com/office/officeart/2005/8/layout/orgChart1"/>
    <dgm:cxn modelId="{FA6DA7B7-CC64-45DD-AFA4-6274669D7B54}" type="presParOf" srcId="{62246071-DB70-49F7-9FF4-FF2914A33681}" destId="{62315872-5A4D-46FB-B884-8CF16DD195D7}" srcOrd="0" destOrd="0" presId="urn:microsoft.com/office/officeart/2005/8/layout/orgChart1"/>
    <dgm:cxn modelId="{78DBA6B2-6424-4713-A079-4FBB7DB304AB}" type="presParOf" srcId="{62246071-DB70-49F7-9FF4-FF2914A33681}" destId="{CB0EE8E5-B09E-41BB-9F5D-EA4DAB2E9152}" srcOrd="1" destOrd="0" presId="urn:microsoft.com/office/officeart/2005/8/layout/orgChart1"/>
    <dgm:cxn modelId="{79BA0849-C437-478E-808E-E2BB74604789}" type="presParOf" srcId="{CB0EE8E5-B09E-41BB-9F5D-EA4DAB2E9152}" destId="{F17214FF-C939-4D3D-8A75-CFC1330D3290}" srcOrd="0" destOrd="0" presId="urn:microsoft.com/office/officeart/2005/8/layout/orgChart1"/>
    <dgm:cxn modelId="{28C12626-0193-478B-B6C2-82B59B812881}" type="presParOf" srcId="{F17214FF-C939-4D3D-8A75-CFC1330D3290}" destId="{41AF3F19-6480-4767-ACA6-AE26320A25ED}" srcOrd="0" destOrd="0" presId="urn:microsoft.com/office/officeart/2005/8/layout/orgChart1"/>
    <dgm:cxn modelId="{B40D6AB5-B44A-415E-B113-1D5B1E2D97C8}" type="presParOf" srcId="{F17214FF-C939-4D3D-8A75-CFC1330D3290}" destId="{4FFC4398-F896-4AC0-92E7-B5A26B8F8406}" srcOrd="1" destOrd="0" presId="urn:microsoft.com/office/officeart/2005/8/layout/orgChart1"/>
    <dgm:cxn modelId="{9D13B4DB-999F-4832-BB19-76E60D2AFB6D}" type="presParOf" srcId="{CB0EE8E5-B09E-41BB-9F5D-EA4DAB2E9152}" destId="{476CB1E1-5DDD-42E5-A4D8-603BCAE2C26D}" srcOrd="1" destOrd="0" presId="urn:microsoft.com/office/officeart/2005/8/layout/orgChart1"/>
    <dgm:cxn modelId="{ED676201-D56D-4D01-9F23-9AB6653E3DD5}" type="presParOf" srcId="{CB0EE8E5-B09E-41BB-9F5D-EA4DAB2E9152}" destId="{4E83B6BC-2B96-41E2-B637-18C4DF92D817}" srcOrd="2" destOrd="0" presId="urn:microsoft.com/office/officeart/2005/8/layout/orgChart1"/>
    <dgm:cxn modelId="{68209E26-26B4-499A-9F9A-D71E6785FAFE}" type="presParOf" srcId="{62246071-DB70-49F7-9FF4-FF2914A33681}" destId="{56ED5590-EAE6-4266-9D41-97755D4FA2B7}" srcOrd="2" destOrd="0" presId="urn:microsoft.com/office/officeart/2005/8/layout/orgChart1"/>
    <dgm:cxn modelId="{BDCFF1D9-3E55-4D3A-B847-0B5ADE2CD4D8}" type="presParOf" srcId="{62246071-DB70-49F7-9FF4-FF2914A33681}" destId="{2451D59F-9BF1-45E0-AB8E-D6DD40896490}" srcOrd="3" destOrd="0" presId="urn:microsoft.com/office/officeart/2005/8/layout/orgChart1"/>
    <dgm:cxn modelId="{D0ABD0CE-9E46-4539-AEB8-B1FC5CD7B1D8}" type="presParOf" srcId="{2451D59F-9BF1-45E0-AB8E-D6DD40896490}" destId="{9F291432-1968-4403-B874-E7B75AAD9AC7}" srcOrd="0" destOrd="0" presId="urn:microsoft.com/office/officeart/2005/8/layout/orgChart1"/>
    <dgm:cxn modelId="{4E48D0D7-20FB-4544-9F93-9E2F1D157B41}" type="presParOf" srcId="{9F291432-1968-4403-B874-E7B75AAD9AC7}" destId="{BD0A02EB-977B-47DE-9AA5-493692DCF9EA}" srcOrd="0" destOrd="0" presId="urn:microsoft.com/office/officeart/2005/8/layout/orgChart1"/>
    <dgm:cxn modelId="{99A88394-5C92-4BA9-B6DA-AB2B0B7F42E3}" type="presParOf" srcId="{9F291432-1968-4403-B874-E7B75AAD9AC7}" destId="{A068B678-9713-4271-89EC-B2755D3CAF46}" srcOrd="1" destOrd="0" presId="urn:microsoft.com/office/officeart/2005/8/layout/orgChart1"/>
    <dgm:cxn modelId="{AEAAC857-6870-4946-AFE5-4DCE6169FF12}" type="presParOf" srcId="{2451D59F-9BF1-45E0-AB8E-D6DD40896490}" destId="{55084CF5-7D39-4E76-84D2-5F5BA4E98A49}" srcOrd="1" destOrd="0" presId="urn:microsoft.com/office/officeart/2005/8/layout/orgChart1"/>
    <dgm:cxn modelId="{EC2A9F0B-222B-40EB-B407-C229A7682F93}" type="presParOf" srcId="{2451D59F-9BF1-45E0-AB8E-D6DD40896490}" destId="{DB2BE1CF-F936-4657-8DA3-03FD13C7E9F7}" srcOrd="2" destOrd="0" presId="urn:microsoft.com/office/officeart/2005/8/layout/orgChart1"/>
    <dgm:cxn modelId="{0021F2A1-5D26-40D7-A22E-6246EC867F48}" type="presParOf" srcId="{62246071-DB70-49F7-9FF4-FF2914A33681}" destId="{C4D22BDE-9AA4-4508-BBF9-E9085DB2FC63}" srcOrd="4" destOrd="0" presId="urn:microsoft.com/office/officeart/2005/8/layout/orgChart1"/>
    <dgm:cxn modelId="{93C4AE54-32AA-41A9-89AC-D1AC12669ABE}" type="presParOf" srcId="{62246071-DB70-49F7-9FF4-FF2914A33681}" destId="{EC8B1DC0-BE5A-4F01-8809-EA86CE053C50}" srcOrd="5" destOrd="0" presId="urn:microsoft.com/office/officeart/2005/8/layout/orgChart1"/>
    <dgm:cxn modelId="{3F238EBC-4CF2-4B16-9CB5-1061376F1536}" type="presParOf" srcId="{EC8B1DC0-BE5A-4F01-8809-EA86CE053C50}" destId="{FE05E6F8-6C56-4035-9E36-004A8BFFC783}" srcOrd="0" destOrd="0" presId="urn:microsoft.com/office/officeart/2005/8/layout/orgChart1"/>
    <dgm:cxn modelId="{E8808A43-C25C-4270-9D4B-3A2C84B25D84}" type="presParOf" srcId="{FE05E6F8-6C56-4035-9E36-004A8BFFC783}" destId="{53C170BC-1653-430F-AF29-4D788C29C417}" srcOrd="0" destOrd="0" presId="urn:microsoft.com/office/officeart/2005/8/layout/orgChart1"/>
    <dgm:cxn modelId="{2DF245BD-A43F-4AA8-A845-95E615A4CCB9}" type="presParOf" srcId="{FE05E6F8-6C56-4035-9E36-004A8BFFC783}" destId="{0E87E3A6-03BF-4B5F-8691-55C351F9E6EE}" srcOrd="1" destOrd="0" presId="urn:microsoft.com/office/officeart/2005/8/layout/orgChart1"/>
    <dgm:cxn modelId="{828C47AC-3EF6-4704-8A8F-1B5E1EA9B479}" type="presParOf" srcId="{EC8B1DC0-BE5A-4F01-8809-EA86CE053C50}" destId="{50969096-4FDB-428E-BCC0-CDDF63D66815}" srcOrd="1" destOrd="0" presId="urn:microsoft.com/office/officeart/2005/8/layout/orgChart1"/>
    <dgm:cxn modelId="{48CBEAC6-A559-41E4-AA8D-F8D58766CE57}" type="presParOf" srcId="{EC8B1DC0-BE5A-4F01-8809-EA86CE053C50}" destId="{B2308C8A-B3B7-4E62-93C2-03A0D6F0F380}" srcOrd="2" destOrd="0" presId="urn:microsoft.com/office/officeart/2005/8/layout/orgChart1"/>
    <dgm:cxn modelId="{211B7D49-CB6A-4778-98C5-713E85CC2EBA}" type="presParOf" srcId="{8DDD7E44-39C1-4EE8-BF81-FD9767E56CD3}" destId="{E6C3EAD4-7596-4863-9610-78CA0120D960}" srcOrd="2" destOrd="0" presId="urn:microsoft.com/office/officeart/2005/8/layout/orgChart1"/>
    <dgm:cxn modelId="{459E95A6-124E-4F1C-9D33-FAD541E7A664}" type="presParOf" srcId="{D0A0696F-4096-44B3-96DE-A8E1D3D1DBD5}" destId="{F77AB227-EBD7-497A-9419-7B019A9F8B04}" srcOrd="2" destOrd="0" presId="urn:microsoft.com/office/officeart/2005/8/layout/orgChart1"/>
    <dgm:cxn modelId="{63B3DAF8-A6AF-40D2-B12E-B97735BBDA76}" type="presParOf" srcId="{F77AB227-EBD7-497A-9419-7B019A9F8B04}" destId="{7FB49D6E-CCAA-426F-8427-B5C327967864}" srcOrd="0" destOrd="0" presId="urn:microsoft.com/office/officeart/2005/8/layout/orgChart1"/>
    <dgm:cxn modelId="{A0AC9676-B468-49C5-AC0F-D87F36244F0A}" type="presParOf" srcId="{F77AB227-EBD7-497A-9419-7B019A9F8B04}" destId="{C68B9E26-9979-4AF3-84D2-AE2C06FDA695}" srcOrd="1" destOrd="0" presId="urn:microsoft.com/office/officeart/2005/8/layout/orgChart1"/>
    <dgm:cxn modelId="{0645D088-A762-4B2A-BFD4-55BBCAE07EC7}" type="presParOf" srcId="{C68B9E26-9979-4AF3-84D2-AE2C06FDA695}" destId="{D9CB262A-6B4F-4E9B-8EE7-B93682EB730E}" srcOrd="0" destOrd="0" presId="urn:microsoft.com/office/officeart/2005/8/layout/orgChart1"/>
    <dgm:cxn modelId="{13ECDAB5-4F82-4209-AD52-C1B13D8EEBEC}" type="presParOf" srcId="{D9CB262A-6B4F-4E9B-8EE7-B93682EB730E}" destId="{C0FB310D-F416-45BD-92C1-AA2FA79B00BD}" srcOrd="0" destOrd="0" presId="urn:microsoft.com/office/officeart/2005/8/layout/orgChart1"/>
    <dgm:cxn modelId="{5957A885-D1F8-4635-AB76-9231A9A4189C}" type="presParOf" srcId="{D9CB262A-6B4F-4E9B-8EE7-B93682EB730E}" destId="{2357B630-E124-492C-862D-79F920ECFEBE}" srcOrd="1" destOrd="0" presId="urn:microsoft.com/office/officeart/2005/8/layout/orgChart1"/>
    <dgm:cxn modelId="{A2BDE66B-7311-46E7-9295-FCF429FD1DE1}" type="presParOf" srcId="{C68B9E26-9979-4AF3-84D2-AE2C06FDA695}" destId="{B45C634A-4102-4E98-A3D8-9FEA96E74071}" srcOrd="1" destOrd="0" presId="urn:microsoft.com/office/officeart/2005/8/layout/orgChart1"/>
    <dgm:cxn modelId="{9F6463EC-9810-40BC-A16A-739974C49662}" type="presParOf" srcId="{C68B9E26-9979-4AF3-84D2-AE2C06FDA695}" destId="{DBF0922E-F8C4-494C-B8FB-5A0105DAC1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 smtClean="0"/>
            <a:t>Encargado(a) de Grupos de Reacción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 smtClean="0"/>
            <a:t>Coordinador(a) de Grupos de Apoyo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 smtClean="0"/>
            <a:t>Policías</a:t>
          </a:r>
        </a:p>
        <a:p>
          <a:r>
            <a:rPr lang="es-MX" altLang="es-MX" sz="1200" dirty="0" smtClean="0"/>
            <a:t>Pol 1ero(a)</a:t>
          </a:r>
        </a:p>
        <a:p>
          <a:r>
            <a:rPr lang="es-MX" altLang="es-MX" sz="1200" dirty="0" smtClean="0"/>
            <a:t>Pol. 2do(a)</a:t>
          </a:r>
        </a:p>
        <a:p>
          <a:r>
            <a:rPr lang="es-MX" altLang="es-MX" sz="1200" dirty="0" smtClean="0"/>
            <a:t>Pol. 3ero(a)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 smtClean="0"/>
            <a:t>Grupo Residencial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r>
            <a:rPr lang="es-MX" altLang="es-MX" sz="1200" dirty="0" smtClean="0"/>
            <a:t>Policías</a:t>
          </a:r>
        </a:p>
        <a:p>
          <a:r>
            <a:rPr lang="es-MX" altLang="es-MX" sz="1200" dirty="0" smtClean="0"/>
            <a:t>Pol 1ero(a)</a:t>
          </a:r>
        </a:p>
        <a:p>
          <a:r>
            <a:rPr lang="es-MX" altLang="es-MX" sz="1200" dirty="0" smtClean="0"/>
            <a:t>Pol. 2do(a)</a:t>
          </a:r>
        </a:p>
        <a:p>
          <a:r>
            <a:rPr lang="es-MX" altLang="es-MX" sz="1200" dirty="0" smtClean="0"/>
            <a:t>Pol. 3ero(a)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 smtClean="0"/>
            <a:t>Encargado(a) de Grupo Turístico</a:t>
          </a: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 smtClean="0"/>
            <a:t>Policías</a:t>
          </a:r>
        </a:p>
        <a:p>
          <a:r>
            <a:rPr lang="es-MX" altLang="es-MX" sz="1200" dirty="0" smtClean="0"/>
            <a:t>Pol. 1ero(a)</a:t>
          </a:r>
        </a:p>
        <a:p>
          <a:r>
            <a:rPr lang="es-MX" altLang="es-MX" sz="1200" dirty="0" smtClean="0"/>
            <a:t>Pol. 2do(a)</a:t>
          </a:r>
        </a:p>
        <a:p>
          <a:r>
            <a:rPr lang="es-MX" altLang="es-MX" sz="1200" dirty="0" smtClean="0"/>
            <a:t>Pol. 3ero(a)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64063" custLinFactNeighborY="-143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D7A4CB1-F031-4828-90A7-49C8EAC41E1E}" type="pres">
      <dgm:prSet presAssocID="{F54BA082-7E9A-4A57-A5BA-D3F087A433CC}" presName="rootComposite" presStyleCnt="0"/>
      <dgm:spPr/>
      <dgm:t>
        <a:bodyPr/>
        <a:lstStyle/>
        <a:p>
          <a:endParaRPr lang="es-ES"/>
        </a:p>
      </dgm:t>
    </dgm:pt>
    <dgm:pt modelId="{B651DCB6-AAF6-4973-9416-A5FBDCD184AD}" type="pres">
      <dgm:prSet presAssocID="{F54BA082-7E9A-4A57-A5BA-D3F087A433CC}" presName="rootText" presStyleLbl="node3" presStyleIdx="1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  <dgm:t>
        <a:bodyPr/>
        <a:lstStyle/>
        <a:p>
          <a:endParaRPr lang="es-ES"/>
        </a:p>
      </dgm:t>
    </dgm:pt>
    <dgm:pt modelId="{8D376A21-B1DE-43F8-8909-9B447CA773F2}" type="pres">
      <dgm:prSet presAssocID="{F54BA082-7E9A-4A57-A5BA-D3F087A433CC}" presName="hierChild5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MX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9AE4072-A8DC-4C79-8BB8-44CFEBF80B08}" type="pres">
      <dgm:prSet presAssocID="{8F9B962E-1A76-4DB3-8E18-81A971FBB424}" presName="rootComposite" presStyleCnt="0"/>
      <dgm:spPr/>
      <dgm:t>
        <a:bodyPr/>
        <a:lstStyle/>
        <a:p>
          <a:endParaRPr lang="es-ES"/>
        </a:p>
      </dgm:t>
    </dgm:pt>
    <dgm:pt modelId="{D43A949E-161F-4CB6-8E08-C22964D4E9ED}" type="pres">
      <dgm:prSet presAssocID="{8F9B962E-1A76-4DB3-8E18-81A971FBB42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  <dgm:t>
        <a:bodyPr/>
        <a:lstStyle/>
        <a:p>
          <a:endParaRPr lang="es-ES"/>
        </a:p>
      </dgm:t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MX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62C9496-EA97-48EC-A36D-A6FF2448E440}" type="pres">
      <dgm:prSet presAssocID="{513ABDC6-58B7-417A-A67E-740021A77F2B}" presName="rootComposite" presStyleCnt="0"/>
      <dgm:spPr/>
      <dgm:t>
        <a:bodyPr/>
        <a:lstStyle/>
        <a:p>
          <a:endParaRPr lang="es-ES"/>
        </a:p>
      </dgm:t>
    </dgm:pt>
    <dgm:pt modelId="{DD8A29F5-D042-4749-8AE9-1CA72A60AD2C}" type="pres">
      <dgm:prSet presAssocID="{513ABDC6-58B7-417A-A67E-740021A77F2B}" presName="rootText" presStyleLbl="node3" presStyleIdx="2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  <dgm:t>
        <a:bodyPr/>
        <a:lstStyle/>
        <a:p>
          <a:endParaRPr lang="es-ES"/>
        </a:p>
      </dgm:t>
    </dgm:pt>
    <dgm:pt modelId="{A1ACE6FD-AEF8-4072-B9B4-3381BCB33897}" type="pres">
      <dgm:prSet presAssocID="{513ABDC6-58B7-417A-A67E-740021A77F2B}" presName="hierChild5" presStyleCnt="0"/>
      <dgm:spPr/>
      <dgm:t>
        <a:bodyPr/>
        <a:lstStyle/>
        <a:p>
          <a:endParaRPr lang="es-ES"/>
        </a:p>
      </dgm:t>
    </dgm:pt>
    <dgm:pt modelId="{E706558A-61DE-4325-B74B-5A12FE9314CC}" type="pres">
      <dgm:prSet presAssocID="{8F9B962E-1A76-4DB3-8E18-81A971FBB424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Director(a) de Policía de Monterrey de Reacción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Director(a) de Policía de Monterrey de Investigación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B469A19-F31F-4429-9262-8BF51CBC5522}">
      <dgm:prSet custT="1"/>
      <dgm:spPr/>
      <dgm:t>
        <a:bodyPr/>
        <a:lstStyle/>
        <a:p>
          <a:r>
            <a:rPr lang="es-ES" sz="1200" dirty="0" smtClean="0"/>
            <a:t>Analista</a:t>
          </a:r>
        </a:p>
      </dgm:t>
    </dgm:pt>
    <dgm:pt modelId="{67EF36E5-A8BA-40A1-8C07-88FF1D295A42}" type="parTrans" cxnId="{B94C3997-1E30-4815-AD0B-6F06ACC77E8D}">
      <dgm:prSet/>
      <dgm:spPr/>
      <dgm:t>
        <a:bodyPr/>
        <a:lstStyle/>
        <a:p>
          <a:endParaRPr lang="es-ES" sz="1200"/>
        </a:p>
      </dgm:t>
    </dgm:pt>
    <dgm:pt modelId="{294DE8AE-0E78-40B5-8FD8-7C75889D0991}" type="sibTrans" cxnId="{B94C3997-1E30-4815-AD0B-6F06ACC77E8D}">
      <dgm:prSet/>
      <dgm:spPr/>
      <dgm:t>
        <a:bodyPr/>
        <a:lstStyle/>
        <a:p>
          <a:endParaRPr lang="es-ES" sz="1200"/>
        </a:p>
      </dgm:t>
    </dgm:pt>
    <dgm:pt modelId="{88A719A0-A16C-459E-996E-B922F301EDBE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6310DF10-672E-429A-B5E1-B2E9FC32DF03}" type="parTrans" cxnId="{7E434669-5B9E-42AC-81DD-91CDD5DA261C}">
      <dgm:prSet/>
      <dgm:spPr/>
      <dgm:t>
        <a:bodyPr/>
        <a:lstStyle/>
        <a:p>
          <a:endParaRPr lang="es-ES" sz="1200"/>
        </a:p>
      </dgm:t>
    </dgm:pt>
    <dgm:pt modelId="{E75160D0-49A5-45B0-8B00-4DCB2587A202}" type="sibTrans" cxnId="{7E434669-5B9E-42AC-81DD-91CDD5DA261C}">
      <dgm:prSet/>
      <dgm:spPr/>
      <dgm:t>
        <a:bodyPr/>
        <a:lstStyle/>
        <a:p>
          <a:endParaRPr lang="es-ES" sz="1200"/>
        </a:p>
      </dgm:t>
    </dgm:pt>
    <dgm:pt modelId="{FC4751C3-4F44-4670-AA24-F4B04F7FA6F0}">
      <dgm:prSet custT="1"/>
      <dgm:spPr/>
      <dgm:t>
        <a:bodyPr/>
        <a:lstStyle/>
        <a:p>
          <a:r>
            <a:rPr lang="es-ES" sz="1200" dirty="0" smtClean="0"/>
            <a:t>Coordinador(a) de Investigaciones</a:t>
          </a:r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78B4247-FABD-447A-82BA-FE3E89F90285}">
      <dgm:prSet custT="1"/>
      <dgm:spPr/>
      <dgm:t>
        <a:bodyPr/>
        <a:lstStyle/>
        <a:p>
          <a:r>
            <a:rPr lang="es-ES" sz="1200" dirty="0" smtClean="0"/>
            <a:t>Coordinador(a) de Instructores</a:t>
          </a:r>
        </a:p>
      </dgm:t>
    </dgm:pt>
    <dgm:pt modelId="{EB19E18C-87D0-4805-8DF5-EE97035D08F2}" type="parTrans" cxnId="{6218BAE4-5C34-48C4-B791-71A13D0BAEAA}">
      <dgm:prSet/>
      <dgm:spPr/>
      <dgm:t>
        <a:bodyPr/>
        <a:lstStyle/>
        <a:p>
          <a:endParaRPr lang="es-ES"/>
        </a:p>
      </dgm:t>
    </dgm:pt>
    <dgm:pt modelId="{17543BD4-408A-4FA7-8A98-C1E08702B730}" type="sibTrans" cxnId="{6218BAE4-5C34-48C4-B791-71A13D0BAEAA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387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A450B59-EFFE-4324-A4EB-181EDF8E1523}" type="pres">
      <dgm:prSet presAssocID="{C18B1D50-4B71-4134-9169-A1C4FBA01A5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init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4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4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986000F7-0343-4B29-816C-1BDC66B1F84D}" type="pres">
      <dgm:prSet presAssocID="{EB19E18C-87D0-4805-8DF5-EE97035D08F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2D3D7B2-178C-42B8-B3F1-7FC678959C08}" type="pres">
      <dgm:prSet presAssocID="{B78B4247-FABD-447A-82BA-FE3E89F90285}" presName="hierRoot2" presStyleCnt="0">
        <dgm:presLayoutVars>
          <dgm:hierBranch val="init"/>
        </dgm:presLayoutVars>
      </dgm:prSet>
      <dgm:spPr/>
    </dgm:pt>
    <dgm:pt modelId="{45972AEE-108A-4C3D-896F-65B60E7B1A23}" type="pres">
      <dgm:prSet presAssocID="{B78B4247-FABD-447A-82BA-FE3E89F90285}" presName="rootComposite" presStyleCnt="0"/>
      <dgm:spPr/>
    </dgm:pt>
    <dgm:pt modelId="{48F0B15B-52EE-486F-849E-AE2F3ECE890F}" type="pres">
      <dgm:prSet presAssocID="{B78B4247-FABD-447A-82BA-FE3E89F90285}" presName="rootText" presStyleLbl="node2" presStyleIdx="1" presStyleCnt="4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B45EA9-B70E-45A4-83DE-70C4AEABA5ED}" type="pres">
      <dgm:prSet presAssocID="{B78B4247-FABD-447A-82BA-FE3E89F90285}" presName="rootConnector" presStyleLbl="node2" presStyleIdx="1" presStyleCnt="4"/>
      <dgm:spPr/>
      <dgm:t>
        <a:bodyPr/>
        <a:lstStyle/>
        <a:p>
          <a:endParaRPr lang="es-ES"/>
        </a:p>
      </dgm:t>
    </dgm:pt>
    <dgm:pt modelId="{2B0BEB10-2E68-415A-84AE-E2FE2070C03B}" type="pres">
      <dgm:prSet presAssocID="{B78B4247-FABD-447A-82BA-FE3E89F90285}" presName="hierChild4" presStyleCnt="0"/>
      <dgm:spPr/>
    </dgm:pt>
    <dgm:pt modelId="{3F703556-D2D0-4103-81F0-DEB73636968E}" type="pres">
      <dgm:prSet presAssocID="{B78B4247-FABD-447A-82BA-FE3E89F90285}" presName="hierChild5" presStyleCnt="0"/>
      <dgm:spPr/>
    </dgm:pt>
    <dgm:pt modelId="{73B563BF-F151-4A54-A0AA-D9DB305D9B39}" type="pres">
      <dgm:prSet presAssocID="{67EF36E5-A8BA-40A1-8C07-88FF1D295A42}" presName="Name37" presStyleLbl="parChTrans1D2" presStyleIdx="2" presStyleCnt="4"/>
      <dgm:spPr/>
      <dgm:t>
        <a:bodyPr/>
        <a:lstStyle/>
        <a:p>
          <a:endParaRPr lang="es-ES"/>
        </a:p>
      </dgm:t>
    </dgm:pt>
    <dgm:pt modelId="{62EDABDA-7211-4A45-9DBB-EB81956C646B}" type="pres">
      <dgm:prSet presAssocID="{CB469A19-F31F-4429-9262-8BF51CBC5522}" presName="hierRoot2" presStyleCnt="0">
        <dgm:presLayoutVars>
          <dgm:hierBranch val="init"/>
        </dgm:presLayoutVars>
      </dgm:prSet>
      <dgm:spPr/>
    </dgm:pt>
    <dgm:pt modelId="{06EE8D41-185E-43FD-981F-6BA2DE413443}" type="pres">
      <dgm:prSet presAssocID="{CB469A19-F31F-4429-9262-8BF51CBC5522}" presName="rootComposite" presStyleCnt="0"/>
      <dgm:spPr/>
    </dgm:pt>
    <dgm:pt modelId="{81733EB2-BAD0-4DA0-84E8-8997DFD7D374}" type="pres">
      <dgm:prSet presAssocID="{CB469A19-F31F-4429-9262-8BF51CBC5522}" presName="rootText" presStyleLbl="node2" presStyleIdx="2" presStyleCnt="4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C5C0E1-711E-44D9-AAE0-2B4B2CE4C31A}" type="pres">
      <dgm:prSet presAssocID="{CB469A19-F31F-4429-9262-8BF51CBC5522}" presName="rootConnector" presStyleLbl="node2" presStyleIdx="2" presStyleCnt="4"/>
      <dgm:spPr/>
      <dgm:t>
        <a:bodyPr/>
        <a:lstStyle/>
        <a:p>
          <a:endParaRPr lang="es-ES"/>
        </a:p>
      </dgm:t>
    </dgm:pt>
    <dgm:pt modelId="{7EC7E3DE-6823-4EB8-BAAD-6EECA669C9B5}" type="pres">
      <dgm:prSet presAssocID="{CB469A19-F31F-4429-9262-8BF51CBC5522}" presName="hierChild4" presStyleCnt="0"/>
      <dgm:spPr/>
    </dgm:pt>
    <dgm:pt modelId="{56E9AB82-B939-47DD-BF00-24D03CEFACB5}" type="pres">
      <dgm:prSet presAssocID="{CB469A19-F31F-4429-9262-8BF51CBC5522}" presName="hierChild5" presStyleCnt="0"/>
      <dgm:spPr/>
    </dgm:pt>
    <dgm:pt modelId="{D548B88F-8A37-4519-9345-1AEC88B1C770}" type="pres">
      <dgm:prSet presAssocID="{6310DF10-672E-429A-B5E1-B2E9FC32DF03}" presName="Name37" presStyleLbl="parChTrans1D2" presStyleIdx="3" presStyleCnt="4"/>
      <dgm:spPr/>
      <dgm:t>
        <a:bodyPr/>
        <a:lstStyle/>
        <a:p>
          <a:endParaRPr lang="es-ES"/>
        </a:p>
      </dgm:t>
    </dgm:pt>
    <dgm:pt modelId="{A1195766-380D-471E-9753-1440039B82D7}" type="pres">
      <dgm:prSet presAssocID="{88A719A0-A16C-459E-996E-B922F301EDBE}" presName="hierRoot2" presStyleCnt="0">
        <dgm:presLayoutVars>
          <dgm:hierBranch val="init"/>
        </dgm:presLayoutVars>
      </dgm:prSet>
      <dgm:spPr/>
    </dgm:pt>
    <dgm:pt modelId="{E2472650-FE79-46B9-ADFD-5592D47D2C4B}" type="pres">
      <dgm:prSet presAssocID="{88A719A0-A16C-459E-996E-B922F301EDBE}" presName="rootComposite" presStyleCnt="0"/>
      <dgm:spPr/>
    </dgm:pt>
    <dgm:pt modelId="{9E1D5649-7688-4E78-A526-43FEFDA3B26F}" type="pres">
      <dgm:prSet presAssocID="{88A719A0-A16C-459E-996E-B922F301EDBE}" presName="rootText" presStyleLbl="node2" presStyleIdx="3" presStyleCnt="4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823ED1-40A4-47E8-B635-89EF831CB939}" type="pres">
      <dgm:prSet presAssocID="{88A719A0-A16C-459E-996E-B922F301EDBE}" presName="rootConnector" presStyleLbl="node2" presStyleIdx="3" presStyleCnt="4"/>
      <dgm:spPr/>
      <dgm:t>
        <a:bodyPr/>
        <a:lstStyle/>
        <a:p>
          <a:endParaRPr lang="es-ES"/>
        </a:p>
      </dgm:t>
    </dgm:pt>
    <dgm:pt modelId="{A715D57E-DDB2-4C47-82A9-737F231B542A}" type="pres">
      <dgm:prSet presAssocID="{88A719A0-A16C-459E-996E-B922F301EDBE}" presName="hierChild4" presStyleCnt="0"/>
      <dgm:spPr/>
    </dgm:pt>
    <dgm:pt modelId="{A2796679-E5A2-466F-BCB9-77723D3699B9}" type="pres">
      <dgm:prSet presAssocID="{88A719A0-A16C-459E-996E-B922F301ED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BC77E60-8140-4BFC-B3FA-EB05336A1F4D}" type="presOf" srcId="{CB469A19-F31F-4429-9262-8BF51CBC5522}" destId="{5DC5C0E1-711E-44D9-AAE0-2B4B2CE4C31A}" srcOrd="1" destOrd="0" presId="urn:microsoft.com/office/officeart/2005/8/layout/orgChart1"/>
    <dgm:cxn modelId="{DA79D230-301C-4A5A-A4FC-364C43096DC4}" type="presOf" srcId="{67EF36E5-A8BA-40A1-8C07-88FF1D295A42}" destId="{73B563BF-F151-4A54-A0AA-D9DB305D9B39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6D5646DF-0AE7-4FCC-9718-6D36A6122C0C}" type="presOf" srcId="{CB469A19-F31F-4429-9262-8BF51CBC5522}" destId="{81733EB2-BAD0-4DA0-84E8-8997DFD7D374}" srcOrd="0" destOrd="0" presId="urn:microsoft.com/office/officeart/2005/8/layout/orgChart1"/>
    <dgm:cxn modelId="{5E90A70F-C826-45BF-827B-8E6D96D1F6DB}" type="presOf" srcId="{FC4751C3-4F44-4670-AA24-F4B04F7FA6F0}" destId="{E078C4AB-C769-4F08-8F40-578411D1A367}" srcOrd="1" destOrd="0" presId="urn:microsoft.com/office/officeart/2005/8/layout/orgChart1"/>
    <dgm:cxn modelId="{2BBE1A6A-F5A1-4863-AF19-5F711B251D7F}" type="presOf" srcId="{6310DF10-672E-429A-B5E1-B2E9FC32DF03}" destId="{D548B88F-8A37-4519-9345-1AEC88B1C77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37ED9F5-477D-4B67-BB63-6F2E5213DEFC}" type="presOf" srcId="{C18B1D50-4B71-4134-9169-A1C4FBA01A59}" destId="{BA450B59-EFFE-4324-A4EB-181EDF8E1523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5E37D1CD-CC48-4213-BED0-FE68803DAE61}" type="presOf" srcId="{B78B4247-FABD-447A-82BA-FE3E89F90285}" destId="{48F0B15B-52EE-486F-849E-AE2F3ECE890F}" srcOrd="0" destOrd="0" presId="urn:microsoft.com/office/officeart/2005/8/layout/orgChart1"/>
    <dgm:cxn modelId="{6F1D3649-B261-4E50-87BC-00B7F028194F}" type="presOf" srcId="{88A719A0-A16C-459E-996E-B922F301EDBE}" destId="{9E1D5649-7688-4E78-A526-43FEFDA3B26F}" srcOrd="0" destOrd="0" presId="urn:microsoft.com/office/officeart/2005/8/layout/orgChart1"/>
    <dgm:cxn modelId="{7E434669-5B9E-42AC-81DD-91CDD5DA261C}" srcId="{9DEA55C1-E59C-4B5B-90DC-1D0B54C2B20C}" destId="{88A719A0-A16C-459E-996E-B922F301EDBE}" srcOrd="3" destOrd="0" parTransId="{6310DF10-672E-429A-B5E1-B2E9FC32DF03}" sibTransId="{E75160D0-49A5-45B0-8B00-4DCB2587A202}"/>
    <dgm:cxn modelId="{39E6370B-28A6-4D1E-ACE6-71B31B88416B}" type="presOf" srcId="{FC4751C3-4F44-4670-AA24-F4B04F7FA6F0}" destId="{0E0E95E7-5A7F-4921-BC2F-E8482F7D6A4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97EA9AE-3587-45FE-AAB8-F80E6323F2B7}" type="presOf" srcId="{EB19E18C-87D0-4805-8DF5-EE97035D08F2}" destId="{986000F7-0343-4B29-816C-1BDC66B1F84D}" srcOrd="0" destOrd="0" presId="urn:microsoft.com/office/officeart/2005/8/layout/orgChart1"/>
    <dgm:cxn modelId="{A21F1B40-AFBB-42CC-BFD2-02CF852EACB6}" type="presOf" srcId="{B78B4247-FABD-447A-82BA-FE3E89F90285}" destId="{2FB45EA9-B70E-45A4-83DE-70C4AEABA5ED}" srcOrd="1" destOrd="0" presId="urn:microsoft.com/office/officeart/2005/8/layout/orgChart1"/>
    <dgm:cxn modelId="{2388DD34-D434-4B4D-A10A-D7620E26B345}" type="presOf" srcId="{88A719A0-A16C-459E-996E-B922F301EDBE}" destId="{51823ED1-40A4-47E8-B635-89EF831CB939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218BAE4-5C34-48C4-B791-71A13D0BAEAA}" srcId="{9DEA55C1-E59C-4B5B-90DC-1D0B54C2B20C}" destId="{B78B4247-FABD-447A-82BA-FE3E89F90285}" srcOrd="1" destOrd="0" parTransId="{EB19E18C-87D0-4805-8DF5-EE97035D08F2}" sibTransId="{17543BD4-408A-4FA7-8A98-C1E08702B730}"/>
    <dgm:cxn modelId="{B94C3997-1E30-4815-AD0B-6F06ACC77E8D}" srcId="{9DEA55C1-E59C-4B5B-90DC-1D0B54C2B20C}" destId="{CB469A19-F31F-4429-9262-8BF51CBC5522}" srcOrd="2" destOrd="0" parTransId="{67EF36E5-A8BA-40A1-8C07-88FF1D295A42}" sibTransId="{294DE8AE-0E78-40B5-8FD8-7C75889D0991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9CAC740A-2C05-47EF-9869-5E1CDC7D3ABE}" type="presParOf" srcId="{05E8A0F8-8F4A-4D16-B455-9B21EE5D83FA}" destId="{BA450B59-EFFE-4324-A4EB-181EDF8E1523}" srcOrd="0" destOrd="0" presId="urn:microsoft.com/office/officeart/2005/8/layout/orgChart1"/>
    <dgm:cxn modelId="{0CDE6F34-5FBB-4027-96CB-F4DF29AA4163}" type="presParOf" srcId="{05E8A0F8-8F4A-4D16-B455-9B21EE5D83FA}" destId="{E80FB7C8-EE6A-4316-9FBF-29C5362960D8}" srcOrd="1" destOrd="0" presId="urn:microsoft.com/office/officeart/2005/8/layout/orgChart1"/>
    <dgm:cxn modelId="{CD5CD9CE-AEB3-42A8-9999-4080B3374C7D}" type="presParOf" srcId="{E80FB7C8-EE6A-4316-9FBF-29C5362960D8}" destId="{D7FB429C-1847-4549-A586-DAE38887673A}" srcOrd="0" destOrd="0" presId="urn:microsoft.com/office/officeart/2005/8/layout/orgChart1"/>
    <dgm:cxn modelId="{F539CCE0-4AE0-44C1-AE7C-569BAD8809B3}" type="presParOf" srcId="{D7FB429C-1847-4549-A586-DAE38887673A}" destId="{0E0E95E7-5A7F-4921-BC2F-E8482F7D6A45}" srcOrd="0" destOrd="0" presId="urn:microsoft.com/office/officeart/2005/8/layout/orgChart1"/>
    <dgm:cxn modelId="{6EBCCB34-7E81-40D3-9D11-018214682705}" type="presParOf" srcId="{D7FB429C-1847-4549-A586-DAE38887673A}" destId="{E078C4AB-C769-4F08-8F40-578411D1A367}" srcOrd="1" destOrd="0" presId="urn:microsoft.com/office/officeart/2005/8/layout/orgChart1"/>
    <dgm:cxn modelId="{C2F0ECA3-D12C-470A-8BC7-6A4C54D8F550}" type="presParOf" srcId="{E80FB7C8-EE6A-4316-9FBF-29C5362960D8}" destId="{504F599C-5FC7-4CF3-B77E-DA46BBA12F7F}" srcOrd="1" destOrd="0" presId="urn:microsoft.com/office/officeart/2005/8/layout/orgChart1"/>
    <dgm:cxn modelId="{7EE7CFFC-04E6-4296-A3CD-9AAA8E1C3B9D}" type="presParOf" srcId="{E80FB7C8-EE6A-4316-9FBF-29C5362960D8}" destId="{1F7C0445-33EF-40E9-BFEC-2FDA75E77D88}" srcOrd="2" destOrd="0" presId="urn:microsoft.com/office/officeart/2005/8/layout/orgChart1"/>
    <dgm:cxn modelId="{3E8CEDAF-BE1C-4661-9B6F-B7B0CF5CF6E3}" type="presParOf" srcId="{05E8A0F8-8F4A-4D16-B455-9B21EE5D83FA}" destId="{986000F7-0343-4B29-816C-1BDC66B1F84D}" srcOrd="2" destOrd="0" presId="urn:microsoft.com/office/officeart/2005/8/layout/orgChart1"/>
    <dgm:cxn modelId="{C6538F4D-CBE2-4100-8102-F3386E6979D7}" type="presParOf" srcId="{05E8A0F8-8F4A-4D16-B455-9B21EE5D83FA}" destId="{62D3D7B2-178C-42B8-B3F1-7FC678959C08}" srcOrd="3" destOrd="0" presId="urn:microsoft.com/office/officeart/2005/8/layout/orgChart1"/>
    <dgm:cxn modelId="{9FC4195E-315E-4A61-8266-F6940033F493}" type="presParOf" srcId="{62D3D7B2-178C-42B8-B3F1-7FC678959C08}" destId="{45972AEE-108A-4C3D-896F-65B60E7B1A23}" srcOrd="0" destOrd="0" presId="urn:microsoft.com/office/officeart/2005/8/layout/orgChart1"/>
    <dgm:cxn modelId="{44A508D2-3615-4BFF-94C0-45740DF69D61}" type="presParOf" srcId="{45972AEE-108A-4C3D-896F-65B60E7B1A23}" destId="{48F0B15B-52EE-486F-849E-AE2F3ECE890F}" srcOrd="0" destOrd="0" presId="urn:microsoft.com/office/officeart/2005/8/layout/orgChart1"/>
    <dgm:cxn modelId="{54531363-81D2-4AEA-9CFF-EF1663ED1EC6}" type="presParOf" srcId="{45972AEE-108A-4C3D-896F-65B60E7B1A23}" destId="{2FB45EA9-B70E-45A4-83DE-70C4AEABA5ED}" srcOrd="1" destOrd="0" presId="urn:microsoft.com/office/officeart/2005/8/layout/orgChart1"/>
    <dgm:cxn modelId="{BA2076E4-1D03-438C-9B9F-10942C1DF109}" type="presParOf" srcId="{62D3D7B2-178C-42B8-B3F1-7FC678959C08}" destId="{2B0BEB10-2E68-415A-84AE-E2FE2070C03B}" srcOrd="1" destOrd="0" presId="urn:microsoft.com/office/officeart/2005/8/layout/orgChart1"/>
    <dgm:cxn modelId="{6E80C3F8-BB08-4EEA-BBF4-6CCCB7AA12D9}" type="presParOf" srcId="{62D3D7B2-178C-42B8-B3F1-7FC678959C08}" destId="{3F703556-D2D0-4103-81F0-DEB73636968E}" srcOrd="2" destOrd="0" presId="urn:microsoft.com/office/officeart/2005/8/layout/orgChart1"/>
    <dgm:cxn modelId="{70633319-581D-4F47-96F9-A23127776825}" type="presParOf" srcId="{05E8A0F8-8F4A-4D16-B455-9B21EE5D83FA}" destId="{73B563BF-F151-4A54-A0AA-D9DB305D9B39}" srcOrd="4" destOrd="0" presId="urn:microsoft.com/office/officeart/2005/8/layout/orgChart1"/>
    <dgm:cxn modelId="{2EC81EE5-64F3-410E-A9C5-BE3AFBBE134D}" type="presParOf" srcId="{05E8A0F8-8F4A-4D16-B455-9B21EE5D83FA}" destId="{62EDABDA-7211-4A45-9DBB-EB81956C646B}" srcOrd="5" destOrd="0" presId="urn:microsoft.com/office/officeart/2005/8/layout/orgChart1"/>
    <dgm:cxn modelId="{C5F5C440-9D10-40CE-8D69-379680D904E0}" type="presParOf" srcId="{62EDABDA-7211-4A45-9DBB-EB81956C646B}" destId="{06EE8D41-185E-43FD-981F-6BA2DE413443}" srcOrd="0" destOrd="0" presId="urn:microsoft.com/office/officeart/2005/8/layout/orgChart1"/>
    <dgm:cxn modelId="{8F4843AA-BA9F-45E3-9142-9A5736014FF5}" type="presParOf" srcId="{06EE8D41-185E-43FD-981F-6BA2DE413443}" destId="{81733EB2-BAD0-4DA0-84E8-8997DFD7D374}" srcOrd="0" destOrd="0" presId="urn:microsoft.com/office/officeart/2005/8/layout/orgChart1"/>
    <dgm:cxn modelId="{98F643C4-2942-423B-84D4-6072216B8E9D}" type="presParOf" srcId="{06EE8D41-185E-43FD-981F-6BA2DE413443}" destId="{5DC5C0E1-711E-44D9-AAE0-2B4B2CE4C31A}" srcOrd="1" destOrd="0" presId="urn:microsoft.com/office/officeart/2005/8/layout/orgChart1"/>
    <dgm:cxn modelId="{BE741624-F224-436C-A89B-AABEB76CCCD2}" type="presParOf" srcId="{62EDABDA-7211-4A45-9DBB-EB81956C646B}" destId="{7EC7E3DE-6823-4EB8-BAAD-6EECA669C9B5}" srcOrd="1" destOrd="0" presId="urn:microsoft.com/office/officeart/2005/8/layout/orgChart1"/>
    <dgm:cxn modelId="{090E9A42-F675-40A5-A81E-F3A0DAF20073}" type="presParOf" srcId="{62EDABDA-7211-4A45-9DBB-EB81956C646B}" destId="{56E9AB82-B939-47DD-BF00-24D03CEFACB5}" srcOrd="2" destOrd="0" presId="urn:microsoft.com/office/officeart/2005/8/layout/orgChart1"/>
    <dgm:cxn modelId="{55A8E057-72B4-48AD-A30C-DEC8B102BC45}" type="presParOf" srcId="{05E8A0F8-8F4A-4D16-B455-9B21EE5D83FA}" destId="{D548B88F-8A37-4519-9345-1AEC88B1C770}" srcOrd="6" destOrd="0" presId="urn:microsoft.com/office/officeart/2005/8/layout/orgChart1"/>
    <dgm:cxn modelId="{A571C5B1-C72F-4BDF-B674-0EE52B6AC23A}" type="presParOf" srcId="{05E8A0F8-8F4A-4D16-B455-9B21EE5D83FA}" destId="{A1195766-380D-471E-9753-1440039B82D7}" srcOrd="7" destOrd="0" presId="urn:microsoft.com/office/officeart/2005/8/layout/orgChart1"/>
    <dgm:cxn modelId="{657B8ADD-CBA7-4F44-864F-CC2D532D62F2}" type="presParOf" srcId="{A1195766-380D-471E-9753-1440039B82D7}" destId="{E2472650-FE79-46B9-ADFD-5592D47D2C4B}" srcOrd="0" destOrd="0" presId="urn:microsoft.com/office/officeart/2005/8/layout/orgChart1"/>
    <dgm:cxn modelId="{E9DF61AD-AED8-4D04-9C06-8678805676B0}" type="presParOf" srcId="{E2472650-FE79-46B9-ADFD-5592D47D2C4B}" destId="{9E1D5649-7688-4E78-A526-43FEFDA3B26F}" srcOrd="0" destOrd="0" presId="urn:microsoft.com/office/officeart/2005/8/layout/orgChart1"/>
    <dgm:cxn modelId="{6FBA3337-43CD-4F4B-A505-71D1EBC45454}" type="presParOf" srcId="{E2472650-FE79-46B9-ADFD-5592D47D2C4B}" destId="{51823ED1-40A4-47E8-B635-89EF831CB939}" srcOrd="1" destOrd="0" presId="urn:microsoft.com/office/officeart/2005/8/layout/orgChart1"/>
    <dgm:cxn modelId="{BF282883-5DD0-40D6-B7C8-BCB6583CCF10}" type="presParOf" srcId="{A1195766-380D-471E-9753-1440039B82D7}" destId="{A715D57E-DDB2-4C47-82A9-737F231B542A}" srcOrd="1" destOrd="0" presId="urn:microsoft.com/office/officeart/2005/8/layout/orgChart1"/>
    <dgm:cxn modelId="{9DF7DA49-7D64-4EBD-A4B7-202560DA6109}" type="presParOf" srcId="{A1195766-380D-471E-9753-1440039B82D7}" destId="{A2796679-E5A2-466F-BCB9-77723D3699B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Operativo(a)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 Licencias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Administrativo(a)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Director(a) de Vialidad y Tránsito de Monterrey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0CFE6E-38EB-4F0B-9ABD-7BED8E0485EC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Auxiliar Administrativo(a)</a:t>
          </a:r>
        </a:p>
      </dgm:t>
    </dgm:pt>
    <dgm:pt modelId="{FA98D9DD-35D3-4868-9C2D-ABA8A1D9F8C5}" type="par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51A43E9-406D-4984-A3CC-8D3333F82815}" type="sib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Accidentes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86A887-1B66-48E2-8CB4-B08BE82438D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Supervisores(as)</a:t>
          </a:r>
        </a:p>
      </dgm:t>
    </dgm:pt>
    <dgm:pt modelId="{5DBA8B24-3749-41FC-AF40-16374CE9D046}" type="parTrans" cxnId="{F03E54E4-033F-4830-A1CC-AEEF28670A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8C1EF63-C4A9-43FD-A8D4-430C6FFAA7A1}" type="sibTrans" cxnId="{F03E54E4-033F-4830-A1CC-AEEF28670A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5FC229-4E45-4CB8-9D53-EA54514490E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Asistente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Asistente Administrativo(a)</a:t>
          </a:r>
        </a:p>
      </dgm:t>
    </dgm:pt>
    <dgm:pt modelId="{3F3C5BA4-AB28-4E3D-A8B2-505D9D785874}" type="par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D1B66B-5FC0-46D6-892C-158B7C43E7F7}" type="sib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785726-5A3C-49FC-9E2E-3A2437BEF58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Supervisores(as)</a:t>
          </a:r>
        </a:p>
      </dgm:t>
    </dgm:pt>
    <dgm:pt modelId="{F059A4B7-342E-47A7-9D9E-4133DC8D4254}" type="parTrans" cxnId="{C25F6CC9-7D23-47CF-A0DF-719A4317CBE2}">
      <dgm:prSet/>
      <dgm:spPr/>
      <dgm:t>
        <a:bodyPr/>
        <a:lstStyle/>
        <a:p>
          <a:endParaRPr lang="es-ES"/>
        </a:p>
      </dgm:t>
    </dgm:pt>
    <dgm:pt modelId="{9B2C4382-3778-49A5-89DE-8B03C67CCC9D}" type="sibTrans" cxnId="{C25F6CC9-7D23-47CF-A0DF-719A4317CBE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5328" custScaleY="115944" custLinFactNeighborX="-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144930" custScaleY="109425" custLinFactNeighborX="2252" custLinFactNeighborY="-41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6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ScaleX="144930" custScaleY="109425" custLinFactNeighborX="-1738" custLinFactNeighborY="-398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114E81A2-F423-48BB-AE5D-D4644231CFD5}" type="pres">
      <dgm:prSet presAssocID="{5DBA8B24-3749-41FC-AF40-16374CE9D046}" presName="Name35" presStyleLbl="parChTrans1D3" presStyleIdx="0" presStyleCnt="1"/>
      <dgm:spPr/>
      <dgm:t>
        <a:bodyPr/>
        <a:lstStyle/>
        <a:p>
          <a:endParaRPr lang="es-MX"/>
        </a:p>
      </dgm:t>
    </dgm:pt>
    <dgm:pt modelId="{2D2FF246-41A8-4DA7-8222-574C5739F104}" type="pres">
      <dgm:prSet presAssocID="{2486A887-1B66-48E2-8CB4-B08BE82438DB}" presName="hierRoot2" presStyleCnt="0">
        <dgm:presLayoutVars>
          <dgm:hierBranch/>
        </dgm:presLayoutVars>
      </dgm:prSet>
      <dgm:spPr/>
    </dgm:pt>
    <dgm:pt modelId="{F4EA0186-EF15-462C-81F6-5F8E17F5AF25}" type="pres">
      <dgm:prSet presAssocID="{2486A887-1B66-48E2-8CB4-B08BE82438DB}" presName="rootComposite" presStyleCnt="0"/>
      <dgm:spPr/>
    </dgm:pt>
    <dgm:pt modelId="{DD04B8BE-60D5-4A74-AD7F-70C202E3C8F6}" type="pres">
      <dgm:prSet presAssocID="{2486A887-1B66-48E2-8CB4-B08BE82438DB}" presName="rootText" presStyleLbl="node3" presStyleIdx="0" presStyleCnt="1" custScaleX="144930" custScaleY="109425" custLinFactNeighborX="-1738" custLinFactNeighborY="-262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DC96B3-3BFD-447D-9A3A-99371D6BB163}" type="pres">
      <dgm:prSet presAssocID="{2486A887-1B66-48E2-8CB4-B08BE82438DB}" presName="rootConnector" presStyleLbl="node3" presStyleIdx="0" presStyleCnt="1"/>
      <dgm:spPr/>
      <dgm:t>
        <a:bodyPr/>
        <a:lstStyle/>
        <a:p>
          <a:endParaRPr lang="es-ES"/>
        </a:p>
      </dgm:t>
    </dgm:pt>
    <dgm:pt modelId="{03FD2A29-2B2F-4B94-A448-B5DE125AFA34}" type="pres">
      <dgm:prSet presAssocID="{2486A887-1B66-48E2-8CB4-B08BE82438DB}" presName="hierChild4" presStyleCnt="0"/>
      <dgm:spPr/>
    </dgm:pt>
    <dgm:pt modelId="{E4AA2E74-1E12-4C17-82AB-A099BF0D5F4A}" type="pres">
      <dgm:prSet presAssocID="{F059A4B7-342E-47A7-9D9E-4133DC8D4254}" presName="Name35" presStyleLbl="parChTrans1D4" presStyleIdx="0" presStyleCnt="1"/>
      <dgm:spPr/>
      <dgm:t>
        <a:bodyPr/>
        <a:lstStyle/>
        <a:p>
          <a:endParaRPr lang="es-ES"/>
        </a:p>
      </dgm:t>
    </dgm:pt>
    <dgm:pt modelId="{104E94BD-57DE-4262-A363-B0CD97B5EABA}" type="pres">
      <dgm:prSet presAssocID="{83785726-5A3C-49FC-9E2E-3A2437BEF58C}" presName="hierRoot2" presStyleCnt="0">
        <dgm:presLayoutVars>
          <dgm:hierBranch/>
        </dgm:presLayoutVars>
      </dgm:prSet>
      <dgm:spPr/>
    </dgm:pt>
    <dgm:pt modelId="{189829C1-7934-4A7B-8314-311B43B9488A}" type="pres">
      <dgm:prSet presAssocID="{83785726-5A3C-49FC-9E2E-3A2437BEF58C}" presName="rootComposite" presStyleCnt="0"/>
      <dgm:spPr/>
    </dgm:pt>
    <dgm:pt modelId="{4B403542-CD33-4FF9-AECD-DA493B9486C6}" type="pres">
      <dgm:prSet presAssocID="{83785726-5A3C-49FC-9E2E-3A2437BEF58C}" presName="rootText" presStyleLbl="node4" presStyleIdx="0" presStyleCnt="1" custScaleX="144930" custScaleY="109425" custLinFactNeighborX="-2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F89E96-0BA2-455F-AA85-B3644BE699DD}" type="pres">
      <dgm:prSet presAssocID="{83785726-5A3C-49FC-9E2E-3A2437BEF58C}" presName="rootConnector" presStyleLbl="node4" presStyleIdx="0" presStyleCnt="1"/>
      <dgm:spPr/>
      <dgm:t>
        <a:bodyPr/>
        <a:lstStyle/>
        <a:p>
          <a:endParaRPr lang="es-ES"/>
        </a:p>
      </dgm:t>
    </dgm:pt>
    <dgm:pt modelId="{40F71CA2-2DED-44C4-9702-36D3E9BFBF8C}" type="pres">
      <dgm:prSet presAssocID="{83785726-5A3C-49FC-9E2E-3A2437BEF58C}" presName="hierChild4" presStyleCnt="0"/>
      <dgm:spPr/>
    </dgm:pt>
    <dgm:pt modelId="{DD549BE9-B1C9-4182-981C-A492D2983581}" type="pres">
      <dgm:prSet presAssocID="{83785726-5A3C-49FC-9E2E-3A2437BEF58C}" presName="hierChild5" presStyleCnt="0"/>
      <dgm:spPr/>
    </dgm:pt>
    <dgm:pt modelId="{78938D25-BA17-43D9-A183-4EB7B91CD599}" type="pres">
      <dgm:prSet presAssocID="{2486A887-1B66-48E2-8CB4-B08BE82438DB}" presName="hierChild5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6"/>
      <dgm:spPr/>
      <dgm:t>
        <a:bodyPr/>
        <a:lstStyle/>
        <a:p>
          <a:endParaRPr lang="es-MX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3" custScaleX="144930" custScaleY="109425" custLinFactNeighborX="-1180" custLinFactNeighborY="-41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3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3" presStyleCnt="6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44930" custScaleY="109425" custLinFactNeighborX="-11187" custLinFactNeighborY="-72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A3AE1FFF-2779-43AE-B3E9-186655E4831E}" type="pres">
      <dgm:prSet presAssocID="{FA98D9DD-35D3-4868-9C2D-ABA8A1D9F8C5}" presName="Name111" presStyleLbl="parChTrans1D2" presStyleIdx="4" presStyleCnt="6"/>
      <dgm:spPr/>
      <dgm:t>
        <a:bodyPr/>
        <a:lstStyle/>
        <a:p>
          <a:endParaRPr lang="es-MX"/>
        </a:p>
      </dgm:t>
    </dgm:pt>
    <dgm:pt modelId="{8C2EB159-A892-4092-9108-FCD3B326B242}" type="pres">
      <dgm:prSet presAssocID="{8F0CFE6E-38EB-4F0B-9ABD-7BED8E0485EC}" presName="hierRoot3" presStyleCnt="0">
        <dgm:presLayoutVars>
          <dgm:hierBranch val="init"/>
        </dgm:presLayoutVars>
      </dgm:prSet>
      <dgm:spPr/>
    </dgm:pt>
    <dgm:pt modelId="{BC453CF0-7FEF-454B-8513-C37ED1ABC82B}" type="pres">
      <dgm:prSet presAssocID="{8F0CFE6E-38EB-4F0B-9ABD-7BED8E0485EC}" presName="rootComposite3" presStyleCnt="0"/>
      <dgm:spPr/>
    </dgm:pt>
    <dgm:pt modelId="{C449438F-BAE6-4184-81D6-38A20A4ED509}" type="pres">
      <dgm:prSet presAssocID="{8F0CFE6E-38EB-4F0B-9ABD-7BED8E0485EC}" presName="rootText3" presStyleLbl="asst1" presStyleIdx="1" presStyleCnt="3" custScaleX="144930" custScaleY="109425" custLinFactY="17095" custLinFactNeighborX="904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44A51D-8C28-491A-828E-3E746FA2003B}" type="pres">
      <dgm:prSet presAssocID="{8F0CFE6E-38EB-4F0B-9ABD-7BED8E0485E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52C8D80-FE8B-41BC-9C38-D6E5AB9E3B3D}" type="pres">
      <dgm:prSet presAssocID="{8F0CFE6E-38EB-4F0B-9ABD-7BED8E0485EC}" presName="hierChild6" presStyleCnt="0"/>
      <dgm:spPr/>
    </dgm:pt>
    <dgm:pt modelId="{A0463D60-CF9E-445E-B58E-E6327CA4CC79}" type="pres">
      <dgm:prSet presAssocID="{8F0CFE6E-38EB-4F0B-9ABD-7BED8E0485EC}" presName="hierChild7" presStyleCnt="0"/>
      <dgm:spPr/>
    </dgm:pt>
    <dgm:pt modelId="{5FE1E1A9-D3F0-437E-B2D3-0DEAB5A745E9}" type="pres">
      <dgm:prSet presAssocID="{3F3C5BA4-AB28-4E3D-A8B2-505D9D785874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C6E7727A-D1C4-4F85-92A9-05A0DC33C7B0}" type="pres">
      <dgm:prSet presAssocID="{D35FC229-4E45-4CB8-9D53-EA54514490EE}" presName="hierRoot3" presStyleCnt="0">
        <dgm:presLayoutVars>
          <dgm:hierBranch val="init"/>
        </dgm:presLayoutVars>
      </dgm:prSet>
      <dgm:spPr/>
    </dgm:pt>
    <dgm:pt modelId="{263D4559-2DCC-4EFF-B810-E34E356CE553}" type="pres">
      <dgm:prSet presAssocID="{D35FC229-4E45-4CB8-9D53-EA54514490EE}" presName="rootComposite3" presStyleCnt="0"/>
      <dgm:spPr/>
    </dgm:pt>
    <dgm:pt modelId="{435477FB-F2EE-46B0-8DEB-FBFA50948880}" type="pres">
      <dgm:prSet presAssocID="{D35FC229-4E45-4CB8-9D53-EA54514490EE}" presName="rootText3" presStyleLbl="asst1" presStyleIdx="2" presStyleCnt="3" custScaleX="144930" custScaleY="109425" custLinFactX="75220" custLinFactY="-59215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FC35AD-47A9-488F-ABBF-D1BB2EC03F1B}" type="pres">
      <dgm:prSet presAssocID="{D35FC229-4E45-4CB8-9D53-EA54514490E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3208A051-2C14-4371-8797-F4E44696D14F}" type="pres">
      <dgm:prSet presAssocID="{D35FC229-4E45-4CB8-9D53-EA54514490EE}" presName="hierChild6" presStyleCnt="0"/>
      <dgm:spPr/>
    </dgm:pt>
    <dgm:pt modelId="{E570E6E9-66B2-466D-B09A-516DC2968EFD}" type="pres">
      <dgm:prSet presAssocID="{D35FC229-4E45-4CB8-9D53-EA54514490EE}" presName="hierChild7" presStyleCnt="0"/>
      <dgm:spPr/>
    </dgm:pt>
  </dgm:ptLst>
  <dgm:cxnLst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25F6CC9-7D23-47CF-A0DF-719A4317CBE2}" srcId="{2486A887-1B66-48E2-8CB4-B08BE82438DB}" destId="{83785726-5A3C-49FC-9E2E-3A2437BEF58C}" srcOrd="0" destOrd="0" parTransId="{F059A4B7-342E-47A7-9D9E-4133DC8D4254}" sibTransId="{9B2C4382-3778-49A5-89DE-8B03C67CCC9D}"/>
    <dgm:cxn modelId="{2DC68692-2EF4-4510-BF56-BAB92304CD85}" type="presOf" srcId="{3F3C5BA4-AB28-4E3D-A8B2-505D9D785874}" destId="{5FE1E1A9-D3F0-437E-B2D3-0DEAB5A745E9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8C1C9C34-E425-4960-A155-FEA0A4F5E9D7}" type="presOf" srcId="{8F0CFE6E-38EB-4F0B-9ABD-7BED8E0485EC}" destId="{AA44A51D-8C28-491A-828E-3E746FA2003B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F03E54E4-033F-4830-A1CC-AEEF28670A3C}" srcId="{12AE14D0-27D7-40F2-A1C2-C7F51F5026A7}" destId="{2486A887-1B66-48E2-8CB4-B08BE82438DB}" srcOrd="0" destOrd="0" parTransId="{5DBA8B24-3749-41FC-AF40-16374CE9D046}" sibTransId="{78C1EF63-C4A9-43FD-A8D4-430C6FFAA7A1}"/>
    <dgm:cxn modelId="{DA8F943D-37B4-49B9-8D09-302690A7ADF9}" type="presOf" srcId="{D35FC229-4E45-4CB8-9D53-EA54514490EE}" destId="{435477FB-F2EE-46B0-8DEB-FBFA50948880}" srcOrd="0" destOrd="0" presId="urn:microsoft.com/office/officeart/2005/8/layout/orgChart1"/>
    <dgm:cxn modelId="{011EC030-9D6B-4B98-8E3D-723EF788D72B}" type="presOf" srcId="{5DBA8B24-3749-41FC-AF40-16374CE9D046}" destId="{114E81A2-F423-48BB-AE5D-D4644231CFD5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810E9195-90E5-4C4E-99F8-AF034F09C7EB}" srcId="{9DEA55C1-E59C-4B5B-90DC-1D0B54C2B20C}" destId="{8F0CFE6E-38EB-4F0B-9ABD-7BED8E0485EC}" srcOrd="3" destOrd="0" parTransId="{FA98D9DD-35D3-4868-9C2D-ABA8A1D9F8C5}" sibTransId="{951A43E9-406D-4984-A3CC-8D3333F82815}"/>
    <dgm:cxn modelId="{7E86D8AF-67C4-4FA0-96D8-D83FC3BB2AA6}" type="presOf" srcId="{D35FC229-4E45-4CB8-9D53-EA54514490EE}" destId="{85FC35AD-47A9-488F-ABBF-D1BB2EC03F1B}" srcOrd="1" destOrd="0" presId="urn:microsoft.com/office/officeart/2005/8/layout/orgChart1"/>
    <dgm:cxn modelId="{2EEE71B7-DF5F-448A-975A-E7FD62D1F6B8}" type="presOf" srcId="{83785726-5A3C-49FC-9E2E-3A2437BEF58C}" destId="{77F89E96-0BA2-455F-AA85-B3644BE699DD}" srcOrd="1" destOrd="0" presId="urn:microsoft.com/office/officeart/2005/8/layout/orgChart1"/>
    <dgm:cxn modelId="{0923619D-3DA0-439C-B478-EFD5C1AA1F4B}" type="presOf" srcId="{F059A4B7-342E-47A7-9D9E-4133DC8D4254}" destId="{E4AA2E74-1E12-4C17-82AB-A099BF0D5F4A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7044189A-3DFB-44F7-AAE0-5F4C9781B094}" type="presOf" srcId="{2486A887-1B66-48E2-8CB4-B08BE82438DB}" destId="{DD04B8BE-60D5-4A74-AD7F-70C202E3C8F6}" srcOrd="0" destOrd="0" presId="urn:microsoft.com/office/officeart/2005/8/layout/orgChart1"/>
    <dgm:cxn modelId="{3BA2CE7D-AE4C-49FE-8F7B-4FABC244FA81}" srcId="{9DEA55C1-E59C-4B5B-90DC-1D0B54C2B20C}" destId="{3D5B3173-7352-45B8-87C7-8C299502E7B5}" srcOrd="4" destOrd="0" parTransId="{2DCCA69F-3CEC-4602-B992-0C6B626AEB59}" sibTransId="{45B7A08E-6292-4727-A1D5-4A891B390815}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0A99AE98-0A5D-4B85-A911-C59B90C8D5E2}" type="presOf" srcId="{83785726-5A3C-49FC-9E2E-3A2437BEF58C}" destId="{4B403542-CD33-4FF9-AECD-DA493B9486C6}" srcOrd="0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57B243B1-0705-4C72-A9C6-0A20F1832122}" srcId="{9DEA55C1-E59C-4B5B-90DC-1D0B54C2B20C}" destId="{D35FC229-4E45-4CB8-9D53-EA54514490EE}" srcOrd="5" destOrd="0" parTransId="{3F3C5BA4-AB28-4E3D-A8B2-505D9D785874}" sibTransId="{40D1B66B-5FC0-46D6-892C-158B7C43E7F7}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86EA4DD4-2F5B-4992-8BBF-1C4EAE65DC84}" type="presOf" srcId="{FA98D9DD-35D3-4868-9C2D-ABA8A1D9F8C5}" destId="{A3AE1FFF-2779-43AE-B3E9-186655E4831E}" srcOrd="0" destOrd="0" presId="urn:microsoft.com/office/officeart/2005/8/layout/orgChart1"/>
    <dgm:cxn modelId="{ADB5527E-286F-4428-AF58-A1DEA0AB5FAF}" type="presOf" srcId="{8F0CFE6E-38EB-4F0B-9ABD-7BED8E0485EC}" destId="{C449438F-BAE6-4184-81D6-38A20A4ED509}" srcOrd="0" destOrd="0" presId="urn:microsoft.com/office/officeart/2005/8/layout/orgChart1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F9F766E5-CBEB-4FA3-94C7-E166B43ABFBB}" type="presOf" srcId="{2486A887-1B66-48E2-8CB4-B08BE82438DB}" destId="{0BDC96B3-3BFD-447D-9A3A-99371D6BB16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5BF357D4-1792-4336-9E40-7C82837066FF}" type="presParOf" srcId="{17BEF8F9-B316-4B27-BDDB-31B4D251E6B3}" destId="{114E81A2-F423-48BB-AE5D-D4644231CFD5}" srcOrd="0" destOrd="0" presId="urn:microsoft.com/office/officeart/2005/8/layout/orgChart1"/>
    <dgm:cxn modelId="{751EAE13-884A-444E-9BE6-A3CEDDA4C35E}" type="presParOf" srcId="{17BEF8F9-B316-4B27-BDDB-31B4D251E6B3}" destId="{2D2FF246-41A8-4DA7-8222-574C5739F104}" srcOrd="1" destOrd="0" presId="urn:microsoft.com/office/officeart/2005/8/layout/orgChart1"/>
    <dgm:cxn modelId="{9EE99F1A-8E85-4C14-88E9-EDEAACAC24F6}" type="presParOf" srcId="{2D2FF246-41A8-4DA7-8222-574C5739F104}" destId="{F4EA0186-EF15-462C-81F6-5F8E17F5AF25}" srcOrd="0" destOrd="0" presId="urn:microsoft.com/office/officeart/2005/8/layout/orgChart1"/>
    <dgm:cxn modelId="{046EEB77-9983-41F1-9691-87B08F9D043D}" type="presParOf" srcId="{F4EA0186-EF15-462C-81F6-5F8E17F5AF25}" destId="{DD04B8BE-60D5-4A74-AD7F-70C202E3C8F6}" srcOrd="0" destOrd="0" presId="urn:microsoft.com/office/officeart/2005/8/layout/orgChart1"/>
    <dgm:cxn modelId="{83C373C7-3B4F-4A47-ABD0-130B5E0767E6}" type="presParOf" srcId="{F4EA0186-EF15-462C-81F6-5F8E17F5AF25}" destId="{0BDC96B3-3BFD-447D-9A3A-99371D6BB163}" srcOrd="1" destOrd="0" presId="urn:microsoft.com/office/officeart/2005/8/layout/orgChart1"/>
    <dgm:cxn modelId="{69B797D7-6296-441D-9FAE-44E15EC5F964}" type="presParOf" srcId="{2D2FF246-41A8-4DA7-8222-574C5739F104}" destId="{03FD2A29-2B2F-4B94-A448-B5DE125AFA34}" srcOrd="1" destOrd="0" presId="urn:microsoft.com/office/officeart/2005/8/layout/orgChart1"/>
    <dgm:cxn modelId="{BA178C4A-53D7-4D0C-805D-2E32D65D6A5E}" type="presParOf" srcId="{03FD2A29-2B2F-4B94-A448-B5DE125AFA34}" destId="{E4AA2E74-1E12-4C17-82AB-A099BF0D5F4A}" srcOrd="0" destOrd="0" presId="urn:microsoft.com/office/officeart/2005/8/layout/orgChart1"/>
    <dgm:cxn modelId="{D9B5BD8B-8B25-4FDD-A866-5B4D5F5CA5D1}" type="presParOf" srcId="{03FD2A29-2B2F-4B94-A448-B5DE125AFA34}" destId="{104E94BD-57DE-4262-A363-B0CD97B5EABA}" srcOrd="1" destOrd="0" presId="urn:microsoft.com/office/officeart/2005/8/layout/orgChart1"/>
    <dgm:cxn modelId="{2A97FEE5-8C04-4E27-9BD7-FC4C30B3BEE6}" type="presParOf" srcId="{104E94BD-57DE-4262-A363-B0CD97B5EABA}" destId="{189829C1-7934-4A7B-8314-311B43B9488A}" srcOrd="0" destOrd="0" presId="urn:microsoft.com/office/officeart/2005/8/layout/orgChart1"/>
    <dgm:cxn modelId="{866B8788-69F4-4045-A14A-51BA32299F8D}" type="presParOf" srcId="{189829C1-7934-4A7B-8314-311B43B9488A}" destId="{4B403542-CD33-4FF9-AECD-DA493B9486C6}" srcOrd="0" destOrd="0" presId="urn:microsoft.com/office/officeart/2005/8/layout/orgChart1"/>
    <dgm:cxn modelId="{E7A8B81F-82D0-4D63-88DD-7034A50EF2CF}" type="presParOf" srcId="{189829C1-7934-4A7B-8314-311B43B9488A}" destId="{77F89E96-0BA2-455F-AA85-B3644BE699DD}" srcOrd="1" destOrd="0" presId="urn:microsoft.com/office/officeart/2005/8/layout/orgChart1"/>
    <dgm:cxn modelId="{8E3BD3D7-4197-4657-BCC3-17ED64DC3C29}" type="presParOf" srcId="{104E94BD-57DE-4262-A363-B0CD97B5EABA}" destId="{40F71CA2-2DED-44C4-9702-36D3E9BFBF8C}" srcOrd="1" destOrd="0" presId="urn:microsoft.com/office/officeart/2005/8/layout/orgChart1"/>
    <dgm:cxn modelId="{EDEEF032-AC9F-4C75-8270-B48B30C6DC90}" type="presParOf" srcId="{104E94BD-57DE-4262-A363-B0CD97B5EABA}" destId="{DD549BE9-B1C9-4182-981C-A492D2983581}" srcOrd="2" destOrd="0" presId="urn:microsoft.com/office/officeart/2005/8/layout/orgChart1"/>
    <dgm:cxn modelId="{DB7008AB-6472-439A-A726-41172708B5F7}" type="presParOf" srcId="{2D2FF246-41A8-4DA7-8222-574C5739F104}" destId="{78938D25-BA17-43D9-A183-4EB7B91CD599}" srcOrd="2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7201A7D8-6D9C-4E42-9E01-E4AF66090186}" type="presParOf" srcId="{05E8A0F8-8F4A-4D16-B455-9B21EE5D83FA}" destId="{78EE8CE8-58BD-46BC-B1AE-49AE4CE01AF1}" srcOrd="4" destOrd="0" presId="urn:microsoft.com/office/officeart/2005/8/layout/orgChart1"/>
    <dgm:cxn modelId="{9B2293AA-C2E7-42BB-B460-5100CEEDD933}" type="presParOf" srcId="{05E8A0F8-8F4A-4D16-B455-9B21EE5D83FA}" destId="{0F578CEC-D719-47A0-9D26-0086B713C17C}" srcOrd="5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0590F7E1-8162-4893-B079-75851A47C539}" type="presParOf" srcId="{E6CFA08A-7145-470C-A659-6A725D85622B}" destId="{A3AE1FFF-2779-43AE-B3E9-186655E4831E}" srcOrd="2" destOrd="0" presId="urn:microsoft.com/office/officeart/2005/8/layout/orgChart1"/>
    <dgm:cxn modelId="{F1802440-2AC6-448A-9D81-142BC89EE531}" type="presParOf" srcId="{E6CFA08A-7145-470C-A659-6A725D85622B}" destId="{8C2EB159-A892-4092-9108-FCD3B326B242}" srcOrd="3" destOrd="0" presId="urn:microsoft.com/office/officeart/2005/8/layout/orgChart1"/>
    <dgm:cxn modelId="{76877EB4-DE73-4EA3-9179-97FBED48A3D1}" type="presParOf" srcId="{8C2EB159-A892-4092-9108-FCD3B326B242}" destId="{BC453CF0-7FEF-454B-8513-C37ED1ABC82B}" srcOrd="0" destOrd="0" presId="urn:microsoft.com/office/officeart/2005/8/layout/orgChart1"/>
    <dgm:cxn modelId="{6AB21A53-A815-4DE0-A955-3E570327C734}" type="presParOf" srcId="{BC453CF0-7FEF-454B-8513-C37ED1ABC82B}" destId="{C449438F-BAE6-4184-81D6-38A20A4ED509}" srcOrd="0" destOrd="0" presId="urn:microsoft.com/office/officeart/2005/8/layout/orgChart1"/>
    <dgm:cxn modelId="{D4B24523-9094-4128-8CB3-1D5A264BCE2F}" type="presParOf" srcId="{BC453CF0-7FEF-454B-8513-C37ED1ABC82B}" destId="{AA44A51D-8C28-491A-828E-3E746FA2003B}" srcOrd="1" destOrd="0" presId="urn:microsoft.com/office/officeart/2005/8/layout/orgChart1"/>
    <dgm:cxn modelId="{111E1F70-5841-41A6-9ACD-2E0B497098F4}" type="presParOf" srcId="{8C2EB159-A892-4092-9108-FCD3B326B242}" destId="{452C8D80-FE8B-41BC-9C38-D6E5AB9E3B3D}" srcOrd="1" destOrd="0" presId="urn:microsoft.com/office/officeart/2005/8/layout/orgChart1"/>
    <dgm:cxn modelId="{8B4D3295-4391-4731-BD24-2A903516D12A}" type="presParOf" srcId="{8C2EB159-A892-4092-9108-FCD3B326B242}" destId="{A0463D60-CF9E-445E-B58E-E6327CA4CC79}" srcOrd="2" destOrd="0" presId="urn:microsoft.com/office/officeart/2005/8/layout/orgChart1"/>
    <dgm:cxn modelId="{1D46F9D0-393F-4811-94A5-BCD13225D5AE}" type="presParOf" srcId="{E6CFA08A-7145-470C-A659-6A725D85622B}" destId="{5FE1E1A9-D3F0-437E-B2D3-0DEAB5A745E9}" srcOrd="4" destOrd="0" presId="urn:microsoft.com/office/officeart/2005/8/layout/orgChart1"/>
    <dgm:cxn modelId="{C0A792CE-C48C-4346-8A20-72483330FFF3}" type="presParOf" srcId="{E6CFA08A-7145-470C-A659-6A725D85622B}" destId="{C6E7727A-D1C4-4F85-92A9-05A0DC33C7B0}" srcOrd="5" destOrd="0" presId="urn:microsoft.com/office/officeart/2005/8/layout/orgChart1"/>
    <dgm:cxn modelId="{848E0DB5-D463-4C76-A7AF-B99047828D26}" type="presParOf" srcId="{C6E7727A-D1C4-4F85-92A9-05A0DC33C7B0}" destId="{263D4559-2DCC-4EFF-B810-E34E356CE553}" srcOrd="0" destOrd="0" presId="urn:microsoft.com/office/officeart/2005/8/layout/orgChart1"/>
    <dgm:cxn modelId="{BA8AC6BB-7934-4055-92DF-DF4D861E2EEB}" type="presParOf" srcId="{263D4559-2DCC-4EFF-B810-E34E356CE553}" destId="{435477FB-F2EE-46B0-8DEB-FBFA50948880}" srcOrd="0" destOrd="0" presId="urn:microsoft.com/office/officeart/2005/8/layout/orgChart1"/>
    <dgm:cxn modelId="{B0E8E0AA-E3DB-41ED-B30E-26C7DE808100}" type="presParOf" srcId="{263D4559-2DCC-4EFF-B810-E34E356CE553}" destId="{85FC35AD-47A9-488F-ABBF-D1BB2EC03F1B}" srcOrd="1" destOrd="0" presId="urn:microsoft.com/office/officeart/2005/8/layout/orgChart1"/>
    <dgm:cxn modelId="{DAB66A40-E6E3-4976-91C9-0E36DB1DB8A5}" type="presParOf" srcId="{C6E7727A-D1C4-4F85-92A9-05A0DC33C7B0}" destId="{3208A051-2C14-4371-8797-F4E44696D14F}" srcOrd="1" destOrd="0" presId="urn:microsoft.com/office/officeart/2005/8/layout/orgChart1"/>
    <dgm:cxn modelId="{E415EA3A-4044-47A0-AD8F-E246EED4B96F}" type="presParOf" srcId="{C6E7727A-D1C4-4F85-92A9-05A0DC33C7B0}" destId="{E570E6E9-66B2-466D-B09A-516DC2968E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Administrativo(a)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</a:rPr>
            <a:t>Auxiliar</a:t>
          </a:r>
        </a:p>
        <a:p>
          <a:r>
            <a:rPr lang="es-MX" altLang="es-MX" sz="1200" dirty="0" smtClean="0">
              <a:solidFill>
                <a:schemeClr val="tx1"/>
              </a:solidFill>
            </a:rPr>
            <a:t>Auxiliares Administrativos(as)</a:t>
          </a: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84894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Control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Vehicular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Operativo(a)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Ayudantes Generales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Despliegue Operativo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Control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Infracciones</a:t>
          </a: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Encargado(a) de Turno</a:t>
          </a:r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 Administrativos(as)</a:t>
          </a:r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AD577F9-D7BC-4567-A16A-D227A0190E4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AUXILIO VIAL</a:t>
          </a:r>
          <a:endParaRPr lang="es-ES" sz="1200" dirty="0">
            <a:solidFill>
              <a:schemeClr val="tx1"/>
            </a:solidFill>
          </a:endParaRPr>
        </a:p>
      </dgm:t>
    </dgm:pt>
    <dgm:pt modelId="{E98C93DE-C978-4C08-935C-9F57375AD3FD}" type="parTrans" cxnId="{BAA0511A-B493-479E-AA2C-EB2F5A8D38D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38BA72B-AA44-4ED0-BA11-35F7FFDEB92F}" type="sibTrans" cxnId="{BAA0511A-B493-479E-AA2C-EB2F5A8D38D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8E554B6-1C10-4BDD-A9A8-F1C4AB0FB78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Secretaria(o)</a:t>
          </a:r>
        </a:p>
      </dgm:t>
    </dgm:pt>
    <dgm:pt modelId="{A67E1B39-4E13-4249-8EE5-FC79DB6828E2}" type="par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422BF-949A-4864-84EF-40AA1569B707}" type="sib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1446DD-FDB4-4BF1-AE64-F3DEC6135AD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Telefonista</a:t>
          </a:r>
        </a:p>
      </dgm:t>
    </dgm:pt>
    <dgm:pt modelId="{FA577C5B-54CF-4218-9B8E-37A499A021AC}" type="parTrans" cxnId="{E3B19641-3974-49EF-9909-19D48B2EE5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5C27901-F337-407C-A9A2-6E23FDE23CCC}" type="sibTrans" cxnId="{E3B19641-3974-49EF-9909-19D48B2EE5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64883" custScaleY="117841" custLinFactNeighborY="-8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4" custScaleX="110174" custScaleY="121203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571D0808-8BA9-4B1A-BF10-4B812D7B5CBF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3" custScaleX="98891" custScaleY="1876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EA605C2D-3F84-4315-930B-3BEA073D3444}" type="pres">
      <dgm:prSet presAssocID="{A67E1B39-4E13-4249-8EE5-FC79DB6828E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A626028-8DA5-4C7B-BFD9-78B9AA5FAD62}" type="pres">
      <dgm:prSet presAssocID="{68E554B6-1C10-4BDD-A9A8-F1C4AB0FB788}" presName="hierRoot2" presStyleCnt="0">
        <dgm:presLayoutVars>
          <dgm:hierBranch val="init"/>
        </dgm:presLayoutVars>
      </dgm:prSet>
      <dgm:spPr/>
    </dgm:pt>
    <dgm:pt modelId="{EE880BE5-CC96-4BD0-90A6-6CBD5D232C3D}" type="pres">
      <dgm:prSet presAssocID="{68E554B6-1C10-4BDD-A9A8-F1C4AB0FB788}" presName="rootComposite" presStyleCnt="0"/>
      <dgm:spPr/>
    </dgm:pt>
    <dgm:pt modelId="{64A0A79D-6428-46F7-8612-283E09E77783}" type="pres">
      <dgm:prSet presAssocID="{68E554B6-1C10-4BDD-A9A8-F1C4AB0FB788}" presName="rootText" presStyleLbl="node3" presStyleIdx="1" presStyleCnt="3" custScaleY="120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26B8C-C9F0-4C76-94CB-706A7DC38403}" type="pres">
      <dgm:prSet presAssocID="{68E554B6-1C10-4BDD-A9A8-F1C4AB0FB788}" presName="rootConnector" presStyleLbl="node3" presStyleIdx="1" presStyleCnt="3"/>
      <dgm:spPr/>
      <dgm:t>
        <a:bodyPr/>
        <a:lstStyle/>
        <a:p>
          <a:endParaRPr lang="es-ES"/>
        </a:p>
      </dgm:t>
    </dgm:pt>
    <dgm:pt modelId="{DD8F23D6-84E5-4A0E-BCB6-C155EB3161AD}" type="pres">
      <dgm:prSet presAssocID="{68E554B6-1C10-4BDD-A9A8-F1C4AB0FB788}" presName="hierChild4" presStyleCnt="0"/>
      <dgm:spPr/>
    </dgm:pt>
    <dgm:pt modelId="{67423D68-C312-46F3-B648-0C23FE230BFF}" type="pres">
      <dgm:prSet presAssocID="{68E554B6-1C10-4BDD-A9A8-F1C4AB0FB788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4" custScaleX="110174" custScaleY="121203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7FFFE6-37F7-4DBC-A1F3-0D8A905A2EB0}" type="pres">
      <dgm:prSet presAssocID="{8D68EF15-F857-4A2D-BC0F-9D2136394EF6}" presName="Name37" presStyleLbl="parChTrans1D2" presStyleIdx="2" presStyleCnt="4"/>
      <dgm:spPr/>
      <dgm:t>
        <a:bodyPr/>
        <a:lstStyle/>
        <a:p>
          <a:endParaRPr lang="es-MX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9AE4072-A8DC-4C79-8BB8-44CFEBF80B08}" type="pres">
      <dgm:prSet presAssocID="{8F9B962E-1A76-4DB3-8E18-81A971FBB424}" presName="rootComposite" presStyleCnt="0"/>
      <dgm:spPr/>
      <dgm:t>
        <a:bodyPr/>
        <a:lstStyle/>
        <a:p>
          <a:endParaRPr lang="es-ES"/>
        </a:p>
      </dgm:t>
    </dgm:pt>
    <dgm:pt modelId="{D43A949E-161F-4CB6-8E08-C22964D4E9ED}" type="pres">
      <dgm:prSet presAssocID="{8F9B962E-1A76-4DB3-8E18-81A971FBB424}" presName="rootText" presStyleLbl="node2" presStyleIdx="2" presStyleCnt="4" custScaleX="110174" custScaleY="121203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4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  <dgm:t>
        <a:bodyPr/>
        <a:lstStyle/>
        <a:p>
          <a:endParaRPr lang="es-ES"/>
        </a:p>
      </dgm:t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MX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62C9496-EA97-48EC-A36D-A6FF2448E440}" type="pres">
      <dgm:prSet presAssocID="{513ABDC6-58B7-417A-A67E-740021A77F2B}" presName="rootComposite" presStyleCnt="0"/>
      <dgm:spPr/>
      <dgm:t>
        <a:bodyPr/>
        <a:lstStyle/>
        <a:p>
          <a:endParaRPr lang="es-ES"/>
        </a:p>
      </dgm:t>
    </dgm:pt>
    <dgm:pt modelId="{DD8A29F5-D042-4749-8AE9-1CA72A60AD2C}" type="pres">
      <dgm:prSet presAssocID="{513ABDC6-58B7-417A-A67E-740021A77F2B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  <dgm:t>
        <a:bodyPr/>
        <a:lstStyle/>
        <a:p>
          <a:endParaRPr lang="es-ES"/>
        </a:p>
      </dgm:t>
    </dgm:pt>
    <dgm:pt modelId="{2C5BE302-AF4B-4D1B-AF8E-3B42BE99FCC0}" type="pres">
      <dgm:prSet presAssocID="{BF3E0D77-B4B1-4899-A1CE-BDD510C85116}" presName="Name35" presStyleLbl="parChTrans1D4" presStyleIdx="0" presStyleCnt="2"/>
      <dgm:spPr/>
      <dgm:t>
        <a:bodyPr/>
        <a:lstStyle/>
        <a:p>
          <a:endParaRPr lang="es-MX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586B45E-6E31-44B5-90F3-1C56AF2C4AB2}" type="pres">
      <dgm:prSet presAssocID="{577011CC-C1BA-4924-BBF8-34ECEEC1FD90}" presName="rootComposite" presStyleCnt="0"/>
      <dgm:spPr/>
      <dgm:t>
        <a:bodyPr/>
        <a:lstStyle/>
        <a:p>
          <a:endParaRPr lang="es-ES"/>
        </a:p>
      </dgm:t>
    </dgm:pt>
    <dgm:pt modelId="{2A510A22-CF32-47FD-BC41-4E00F3C4B7C0}" type="pres">
      <dgm:prSet presAssocID="{577011CC-C1BA-4924-BBF8-34ECEEC1FD90}" presName="rootText" presStyleLbl="node4" presStyleIdx="0" presStyleCnt="2" custScaleX="108526" custScaleY="162490" custLinFactNeighborX="-5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0" presStyleCnt="2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  <dgm:t>
        <a:bodyPr/>
        <a:lstStyle/>
        <a:p>
          <a:endParaRPr lang="es-ES"/>
        </a:p>
      </dgm:t>
    </dgm:pt>
    <dgm:pt modelId="{9C635FDD-188D-4ECA-A46A-61554E7DC79C}" type="pres">
      <dgm:prSet presAssocID="{577011CC-C1BA-4924-BBF8-34ECEEC1FD90}" presName="hierChild5" presStyleCnt="0"/>
      <dgm:spPr/>
      <dgm:t>
        <a:bodyPr/>
        <a:lstStyle/>
        <a:p>
          <a:endParaRPr lang="es-ES"/>
        </a:p>
      </dgm:t>
    </dgm:pt>
    <dgm:pt modelId="{C8D9C977-4C61-45E6-8B8B-FD2656EEC8A1}" type="pres">
      <dgm:prSet presAssocID="{FA577C5B-54CF-4218-9B8E-37A499A021AC}" presName="Name35" presStyleLbl="parChTrans1D4" presStyleIdx="1" presStyleCnt="2"/>
      <dgm:spPr/>
      <dgm:t>
        <a:bodyPr/>
        <a:lstStyle/>
        <a:p>
          <a:endParaRPr lang="es-ES"/>
        </a:p>
      </dgm:t>
    </dgm:pt>
    <dgm:pt modelId="{82508428-64AD-4FF1-A070-237C3D74755C}" type="pres">
      <dgm:prSet presAssocID="{0F1446DD-FDB4-4BF1-AE64-F3DEC6135AD9}" presName="hierRoot2" presStyleCnt="0">
        <dgm:presLayoutVars>
          <dgm:hierBranch val="init"/>
        </dgm:presLayoutVars>
      </dgm:prSet>
      <dgm:spPr/>
    </dgm:pt>
    <dgm:pt modelId="{BB5BE1E7-8A04-44F2-B3F3-259CC448BABE}" type="pres">
      <dgm:prSet presAssocID="{0F1446DD-FDB4-4BF1-AE64-F3DEC6135AD9}" presName="rootComposite" presStyleCnt="0"/>
      <dgm:spPr/>
    </dgm:pt>
    <dgm:pt modelId="{83C8473F-7947-469A-8BD8-E08ABA2CC636}" type="pres">
      <dgm:prSet presAssocID="{0F1446DD-FDB4-4BF1-AE64-F3DEC6135AD9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2F41A4-C5AD-4F8D-9F75-853F6613EDCF}" type="pres">
      <dgm:prSet presAssocID="{0F1446DD-FDB4-4BF1-AE64-F3DEC6135AD9}" presName="rootConnector" presStyleLbl="node4" presStyleIdx="1" presStyleCnt="2"/>
      <dgm:spPr/>
      <dgm:t>
        <a:bodyPr/>
        <a:lstStyle/>
        <a:p>
          <a:endParaRPr lang="es-ES"/>
        </a:p>
      </dgm:t>
    </dgm:pt>
    <dgm:pt modelId="{91B1100E-ED19-43D6-B845-4404757A8CA6}" type="pres">
      <dgm:prSet presAssocID="{0F1446DD-FDB4-4BF1-AE64-F3DEC6135AD9}" presName="hierChild4" presStyleCnt="0"/>
      <dgm:spPr/>
    </dgm:pt>
    <dgm:pt modelId="{DC285841-4DB2-4629-ABD2-D24614D13E5D}" type="pres">
      <dgm:prSet presAssocID="{0F1446DD-FDB4-4BF1-AE64-F3DEC6135AD9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  <dgm:t>
        <a:bodyPr/>
        <a:lstStyle/>
        <a:p>
          <a:endParaRPr lang="es-ES"/>
        </a:p>
      </dgm:t>
    </dgm:pt>
    <dgm:pt modelId="{E706558A-61DE-4325-B74B-5A12FE9314CC}" type="pres">
      <dgm:prSet presAssocID="{8F9B962E-1A76-4DB3-8E18-81A971FBB424}" presName="hierChild5" presStyleCnt="0"/>
      <dgm:spPr/>
      <dgm:t>
        <a:bodyPr/>
        <a:lstStyle/>
        <a:p>
          <a:endParaRPr lang="es-ES"/>
        </a:p>
      </dgm:t>
    </dgm:pt>
    <dgm:pt modelId="{DDDE86BD-616E-48B5-9358-B516D1250E27}" type="pres">
      <dgm:prSet presAssocID="{E98C93DE-C978-4C08-935C-9F57375AD3FD}" presName="Name37" presStyleLbl="parChTrans1D2" presStyleIdx="3" presStyleCnt="4"/>
      <dgm:spPr/>
      <dgm:t>
        <a:bodyPr/>
        <a:lstStyle/>
        <a:p>
          <a:endParaRPr lang="es-MX"/>
        </a:p>
      </dgm:t>
    </dgm:pt>
    <dgm:pt modelId="{0E41E4A8-ECF0-4788-892E-1713FC655800}" type="pres">
      <dgm:prSet presAssocID="{AAD577F9-D7BC-4567-A16A-D227A0190E4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7F18F2D-0EDE-4D94-A499-17FEBE98D77B}" type="pres">
      <dgm:prSet presAssocID="{AAD577F9-D7BC-4567-A16A-D227A0190E42}" presName="rootComposite" presStyleCnt="0"/>
      <dgm:spPr/>
      <dgm:t>
        <a:bodyPr/>
        <a:lstStyle/>
        <a:p>
          <a:endParaRPr lang="es-ES"/>
        </a:p>
      </dgm:t>
    </dgm:pt>
    <dgm:pt modelId="{AFB692BE-9D0D-4F9A-8D36-D70DF0DFE559}" type="pres">
      <dgm:prSet presAssocID="{AAD577F9-D7BC-4567-A16A-D227A0190E42}" presName="rootText" presStyleLbl="node2" presStyleIdx="3" presStyleCnt="4" custScaleX="110174" custScaleY="80143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D2184D-8E43-4631-A111-A10B3192D7E0}" type="pres">
      <dgm:prSet presAssocID="{AAD577F9-D7BC-4567-A16A-D227A0190E42}" presName="rootConnector" presStyleLbl="node2" presStyleIdx="3" presStyleCnt="4"/>
      <dgm:spPr/>
      <dgm:t>
        <a:bodyPr/>
        <a:lstStyle/>
        <a:p>
          <a:endParaRPr lang="es-ES"/>
        </a:p>
      </dgm:t>
    </dgm:pt>
    <dgm:pt modelId="{81F26A36-1042-4678-BB6F-FA0C9F97C79A}" type="pres">
      <dgm:prSet presAssocID="{AAD577F9-D7BC-4567-A16A-D227A0190E42}" presName="hierChild4" presStyleCnt="0"/>
      <dgm:spPr/>
      <dgm:t>
        <a:bodyPr/>
        <a:lstStyle/>
        <a:p>
          <a:endParaRPr lang="es-ES"/>
        </a:p>
      </dgm:t>
    </dgm:pt>
    <dgm:pt modelId="{0190BCE6-AB83-47B9-BEEF-96D7726C0121}" type="pres">
      <dgm:prSet presAssocID="{AAD577F9-D7BC-4567-A16A-D227A0190E42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42296BCD-17C0-41DC-8793-CF2AD1709DEB}" type="presOf" srcId="{A67E1B39-4E13-4249-8EE5-FC79DB6828E2}" destId="{EA605C2D-3F84-4315-930B-3BEA073D3444}" srcOrd="0" destOrd="0" presId="urn:microsoft.com/office/officeart/2005/8/layout/orgChart1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73CDDF44-A936-4797-AFB0-7BDA79A6C27A}" type="presOf" srcId="{0F1446DD-FDB4-4BF1-AE64-F3DEC6135AD9}" destId="{9A2F41A4-C5AD-4F8D-9F75-853F6613EDCF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BAA0511A-B493-479E-AA2C-EB2F5A8D38DF}" srcId="{9DEA55C1-E59C-4B5B-90DC-1D0B54C2B20C}" destId="{AAD577F9-D7BC-4567-A16A-D227A0190E42}" srcOrd="3" destOrd="0" parTransId="{E98C93DE-C978-4C08-935C-9F57375AD3FD}" sibTransId="{838BA72B-AA44-4ED0-BA11-35F7FFDEB92F}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DDE3ABA1-5186-42B4-BAF0-849055AFD03B}" srcId="{41568039-9809-4B2B-BA51-64E0E23C2BBE}" destId="{68E554B6-1C10-4BDD-A9A8-F1C4AB0FB788}" srcOrd="1" destOrd="0" parTransId="{A67E1B39-4E13-4249-8EE5-FC79DB6828E2}" sibTransId="{D66422BF-949A-4864-84EF-40AA1569B70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9C199302-452B-450D-B9A5-5D53661DDDEB}" type="presOf" srcId="{0F1446DD-FDB4-4BF1-AE64-F3DEC6135AD9}" destId="{83C8473F-7947-469A-8BD8-E08ABA2CC636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22D61C96-15B8-4E88-8F98-D1A578B16FE2}" type="presOf" srcId="{68E554B6-1C10-4BDD-A9A8-F1C4AB0FB788}" destId="{64A0A79D-6428-46F7-8612-283E09E77783}" srcOrd="0" destOrd="0" presId="urn:microsoft.com/office/officeart/2005/8/layout/orgChart1"/>
    <dgm:cxn modelId="{AC68911A-3655-4B34-A077-1DCCCBB6A15B}" type="presOf" srcId="{FA577C5B-54CF-4218-9B8E-37A499A021AC}" destId="{C8D9C977-4C61-45E6-8B8B-FD2656EEC8A1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1B34B24-9878-4822-8A7D-ADC56C1899FC}" type="presOf" srcId="{1CBA1466-9B70-40DE-ABFD-7537F7E3D45F}" destId="{571D0808-8BA9-4B1A-BF10-4B812D7B5CB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E5B33F12-A7EE-4DE0-8EE1-29AC3CDF50C8}" type="presOf" srcId="{E98C93DE-C978-4C08-935C-9F57375AD3FD}" destId="{DDDE86BD-616E-48B5-9358-B516D1250E27}" srcOrd="0" destOrd="0" presId="urn:microsoft.com/office/officeart/2005/8/layout/orgChart1"/>
    <dgm:cxn modelId="{E3B19641-3974-49EF-9909-19D48B2EE555}" srcId="{513ABDC6-58B7-417A-A67E-740021A77F2B}" destId="{0F1446DD-FDB4-4BF1-AE64-F3DEC6135AD9}" srcOrd="1" destOrd="0" parTransId="{FA577C5B-54CF-4218-9B8E-37A499A021AC}" sibTransId="{25C27901-F337-407C-A9A2-6E23FDE23CCC}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48866726-BEF5-4F23-8FF5-37FDA40312DA}" type="presOf" srcId="{AAD577F9-D7BC-4567-A16A-D227A0190E42}" destId="{96D2184D-8E43-4631-A111-A10B3192D7E0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45A69196-5389-45FA-9762-9B19B6D773E2}" type="presOf" srcId="{68E554B6-1C10-4BDD-A9A8-F1C4AB0FB788}" destId="{B6B26B8C-C9F0-4C76-94CB-706A7DC38403}" srcOrd="1" destOrd="0" presId="urn:microsoft.com/office/officeart/2005/8/layout/orgChart1"/>
    <dgm:cxn modelId="{FDA8D0C0-D48A-4B6A-9FEA-6C800AE9FF2D}" type="presOf" srcId="{AAD577F9-D7BC-4567-A16A-D227A0190E42}" destId="{AFB692BE-9D0D-4F9A-8D36-D70DF0DFE559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034B80D-1387-4193-9B64-13A89F70258B}" type="presParOf" srcId="{DBDE0C42-B65A-4FF4-A1B6-4A7374870D94}" destId="{571D0808-8BA9-4B1A-BF10-4B812D7B5CBF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256F8C77-4785-4C4F-AAFD-4FC583DB0D77}" type="presParOf" srcId="{DBDE0C42-B65A-4FF4-A1B6-4A7374870D94}" destId="{EA605C2D-3F84-4315-930B-3BEA073D3444}" srcOrd="2" destOrd="0" presId="urn:microsoft.com/office/officeart/2005/8/layout/orgChart1"/>
    <dgm:cxn modelId="{2B775C50-0612-495E-9525-DDEA7252D2A1}" type="presParOf" srcId="{DBDE0C42-B65A-4FF4-A1B6-4A7374870D94}" destId="{6A626028-8DA5-4C7B-BFD9-78B9AA5FAD62}" srcOrd="3" destOrd="0" presId="urn:microsoft.com/office/officeart/2005/8/layout/orgChart1"/>
    <dgm:cxn modelId="{D982E422-0490-40DC-A814-6115E2E1D377}" type="presParOf" srcId="{6A626028-8DA5-4C7B-BFD9-78B9AA5FAD62}" destId="{EE880BE5-CC96-4BD0-90A6-6CBD5D232C3D}" srcOrd="0" destOrd="0" presId="urn:microsoft.com/office/officeart/2005/8/layout/orgChart1"/>
    <dgm:cxn modelId="{A4CC2150-898A-4BAE-88DD-DA213E6A0779}" type="presParOf" srcId="{EE880BE5-CC96-4BD0-90A6-6CBD5D232C3D}" destId="{64A0A79D-6428-46F7-8612-283E09E77783}" srcOrd="0" destOrd="0" presId="urn:microsoft.com/office/officeart/2005/8/layout/orgChart1"/>
    <dgm:cxn modelId="{52D97628-3BEB-4B32-B346-9F3C4E033FE3}" type="presParOf" srcId="{EE880BE5-CC96-4BD0-90A6-6CBD5D232C3D}" destId="{B6B26B8C-C9F0-4C76-94CB-706A7DC38403}" srcOrd="1" destOrd="0" presId="urn:microsoft.com/office/officeart/2005/8/layout/orgChart1"/>
    <dgm:cxn modelId="{968D833D-1767-435B-89EC-735571A86E41}" type="presParOf" srcId="{6A626028-8DA5-4C7B-BFD9-78B9AA5FAD62}" destId="{DD8F23D6-84E5-4A0E-BCB6-C155EB3161AD}" srcOrd="1" destOrd="0" presId="urn:microsoft.com/office/officeart/2005/8/layout/orgChart1"/>
    <dgm:cxn modelId="{1AB4DAF1-B182-4684-931C-6687198099DB}" type="presParOf" srcId="{6A626028-8DA5-4C7B-BFD9-78B9AA5FAD62}" destId="{67423D68-C312-46F3-B648-0C23FE230BF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B9CFB9E-6A77-421F-AC32-FFC9555C928F}" type="presParOf" srcId="{27771CD2-2E56-4B03-A7B5-367C062ACBC1}" destId="{C8D9C977-4C61-45E6-8B8B-FD2656EEC8A1}" srcOrd="2" destOrd="0" presId="urn:microsoft.com/office/officeart/2005/8/layout/orgChart1"/>
    <dgm:cxn modelId="{6BF7AA05-0E7E-46B3-8CE7-A082D96A9C88}" type="presParOf" srcId="{27771CD2-2E56-4B03-A7B5-367C062ACBC1}" destId="{82508428-64AD-4FF1-A070-237C3D74755C}" srcOrd="3" destOrd="0" presId="urn:microsoft.com/office/officeart/2005/8/layout/orgChart1"/>
    <dgm:cxn modelId="{9E4A444D-D9B4-4654-94C0-FD42DF3D2ADC}" type="presParOf" srcId="{82508428-64AD-4FF1-A070-237C3D74755C}" destId="{BB5BE1E7-8A04-44F2-B3F3-259CC448BABE}" srcOrd="0" destOrd="0" presId="urn:microsoft.com/office/officeart/2005/8/layout/orgChart1"/>
    <dgm:cxn modelId="{9FE5C8B7-042A-4F5C-86B5-D1A76875BAA3}" type="presParOf" srcId="{BB5BE1E7-8A04-44F2-B3F3-259CC448BABE}" destId="{83C8473F-7947-469A-8BD8-E08ABA2CC636}" srcOrd="0" destOrd="0" presId="urn:microsoft.com/office/officeart/2005/8/layout/orgChart1"/>
    <dgm:cxn modelId="{A5D8C2C5-6323-4F13-925B-CDF86E683C58}" type="presParOf" srcId="{BB5BE1E7-8A04-44F2-B3F3-259CC448BABE}" destId="{9A2F41A4-C5AD-4F8D-9F75-853F6613EDCF}" srcOrd="1" destOrd="0" presId="urn:microsoft.com/office/officeart/2005/8/layout/orgChart1"/>
    <dgm:cxn modelId="{12DA10B8-4EBA-403B-8CFC-EE2ACEFA3114}" type="presParOf" srcId="{82508428-64AD-4FF1-A070-237C3D74755C}" destId="{91B1100E-ED19-43D6-B845-4404757A8CA6}" srcOrd="1" destOrd="0" presId="urn:microsoft.com/office/officeart/2005/8/layout/orgChart1"/>
    <dgm:cxn modelId="{5AFE26A6-1ED1-4C43-97A8-424DED1E8217}" type="presParOf" srcId="{82508428-64AD-4FF1-A070-237C3D74755C}" destId="{DC285841-4DB2-4629-ABD2-D24614D13E5D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2D58C2A3-876E-48BE-8E45-8CA87B72A505}" type="presParOf" srcId="{05E8A0F8-8F4A-4D16-B455-9B21EE5D83FA}" destId="{DDDE86BD-616E-48B5-9358-B516D1250E27}" srcOrd="6" destOrd="0" presId="urn:microsoft.com/office/officeart/2005/8/layout/orgChart1"/>
    <dgm:cxn modelId="{C54C84DC-7AF0-430D-8404-04657F6E58DB}" type="presParOf" srcId="{05E8A0F8-8F4A-4D16-B455-9B21EE5D83FA}" destId="{0E41E4A8-ECF0-4788-892E-1713FC655800}" srcOrd="7" destOrd="0" presId="urn:microsoft.com/office/officeart/2005/8/layout/orgChart1"/>
    <dgm:cxn modelId="{5E6DEB75-97B6-4413-8B3E-E6FD2C68601B}" type="presParOf" srcId="{0E41E4A8-ECF0-4788-892E-1713FC655800}" destId="{F7F18F2D-0EDE-4D94-A499-17FEBE98D77B}" srcOrd="0" destOrd="0" presId="urn:microsoft.com/office/officeart/2005/8/layout/orgChart1"/>
    <dgm:cxn modelId="{88CF815C-6DF6-435C-AC1F-E0CAEC8F49E0}" type="presParOf" srcId="{F7F18F2D-0EDE-4D94-A499-17FEBE98D77B}" destId="{AFB692BE-9D0D-4F9A-8D36-D70DF0DFE559}" srcOrd="0" destOrd="0" presId="urn:microsoft.com/office/officeart/2005/8/layout/orgChart1"/>
    <dgm:cxn modelId="{8EB9B495-77BC-4813-ABAD-DFF36631CF1B}" type="presParOf" srcId="{F7F18F2D-0EDE-4D94-A499-17FEBE98D77B}" destId="{96D2184D-8E43-4631-A111-A10B3192D7E0}" srcOrd="1" destOrd="0" presId="urn:microsoft.com/office/officeart/2005/8/layout/orgChart1"/>
    <dgm:cxn modelId="{ACD395AC-A8D4-4A3D-A5C1-90B0841DB680}" type="presParOf" srcId="{0E41E4A8-ECF0-4788-892E-1713FC655800}" destId="{81F26A36-1042-4678-BB6F-FA0C9F97C79A}" srcOrd="1" destOrd="0" presId="urn:microsoft.com/office/officeart/2005/8/layout/orgChart1"/>
    <dgm:cxn modelId="{A76C3F1C-9461-402B-805E-522A1ADA407D}" type="presParOf" srcId="{0E41E4A8-ECF0-4788-892E-1713FC655800}" destId="{0190BCE6-AB83-47B9-BEEF-96D7726C012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AUXILIO VIAL</a:t>
          </a:r>
          <a:endParaRPr lang="es-MX" sz="1200" dirty="0" smtClean="0">
            <a:solidFill>
              <a:schemeClr val="tx1"/>
            </a:solidFill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Encargado(a) Área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Encargado(a)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Ayudante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 Administrativo(a)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Ayudante de Auxilio Vial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Operador(a) Conmutador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Mecánicos(as) de Auxilio Vial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  <a:endParaRPr lang="es-MX" sz="1200" dirty="0" smtClean="0">
            <a:solidFill>
              <a:schemeClr val="tx1"/>
            </a:solidFill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Mecánicos(as)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 Viales</a:t>
          </a: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98319" custScaleY="69986" custLinFactNeighborY="-11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E67FFFE6-37F7-4DBC-A1F3-0D8A905A2EB0}" type="pres">
      <dgm:prSet presAssocID="{8D68EF15-F857-4A2D-BC0F-9D2136394EF6}" presName="Name37" presStyleLbl="parChTrans1D2" presStyleIdx="0" presStyleCnt="1"/>
      <dgm:spPr/>
      <dgm:t>
        <a:bodyPr/>
        <a:lstStyle/>
        <a:p>
          <a:endParaRPr lang="es-MX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9AE4072-A8DC-4C79-8BB8-44CFEBF80B08}" type="pres">
      <dgm:prSet presAssocID="{8F9B962E-1A76-4DB3-8E18-81A971FBB424}" presName="rootComposite" presStyleCnt="0"/>
      <dgm:spPr/>
      <dgm:t>
        <a:bodyPr/>
        <a:lstStyle/>
        <a:p>
          <a:endParaRPr lang="es-ES"/>
        </a:p>
      </dgm:t>
    </dgm:pt>
    <dgm:pt modelId="{D43A949E-161F-4CB6-8E08-C22964D4E9ED}" type="pres">
      <dgm:prSet presAssocID="{8F9B962E-1A76-4DB3-8E18-81A971FBB424}" presName="rootText" presStyleLbl="node2" presStyleIdx="0" presStyleCnt="1" custScaleX="157165" custScaleY="277647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0" presStyleCnt="1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  <dgm:t>
        <a:bodyPr/>
        <a:lstStyle/>
        <a:p>
          <a:endParaRPr lang="es-ES"/>
        </a:p>
      </dgm:t>
    </dgm:pt>
    <dgm:pt modelId="{E706558A-61DE-4325-B74B-5A12FE9314CC}" type="pres">
      <dgm:prSet presAssocID="{8F9B962E-1A76-4DB3-8E18-81A971FBB424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16532C7-45FE-4268-BC05-3CD1926FA8BB}" srcId="{9DEA55C1-E59C-4B5B-90DC-1D0B54C2B20C}" destId="{8F9B962E-1A76-4DB3-8E18-81A971FBB424}" srcOrd="0" destOrd="0" parTransId="{8D68EF15-F857-4A2D-BC0F-9D2136394EF6}" sibTransId="{2F2677F8-7A2F-4F4A-AC82-91F77AD94898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77FCF77-9FA7-492A-9F85-E4CDB797FFAE}" type="presParOf" srcId="{05E8A0F8-8F4A-4D16-B455-9B21EE5D83FA}" destId="{E67FFFE6-37F7-4DBC-A1F3-0D8A905A2EB0}" srcOrd="0" destOrd="0" presId="urn:microsoft.com/office/officeart/2005/8/layout/orgChart1"/>
    <dgm:cxn modelId="{FA22277D-9F22-404B-BEE6-3B631D4EF65D}" type="presParOf" srcId="{05E8A0F8-8F4A-4D16-B455-9B21EE5D83FA}" destId="{7342C172-6C03-4510-8806-2EA721CD5B99}" srcOrd="1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Jefes(as)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Despliegue Operativo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Crucero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Jefes(as) de Zona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Crucero</a:t>
          </a: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0B5019D-5364-4C97-B78A-408F633C144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 Administrativos(</a:t>
          </a:r>
          <a:r>
            <a:rPr lang="es-MX" sz="1200" dirty="0" smtClean="0">
              <a:solidFill>
                <a:schemeClr val="tx1"/>
              </a:solidFill>
            </a:rPr>
            <a:t>as)</a:t>
          </a:r>
          <a:endParaRPr lang="es-ES" sz="1200" dirty="0">
            <a:solidFill>
              <a:schemeClr val="tx1"/>
            </a:solidFill>
          </a:endParaRPr>
        </a:p>
      </dgm:t>
    </dgm:pt>
    <dgm:pt modelId="{FF9FA8B0-CAF3-419F-9905-7F3D616FCC8F}" type="parTrans" cxnId="{313941DB-8942-4B2A-840B-B876FC9FD2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D26366B-3BED-4AA8-84B9-ACE749A6A53F}" type="sibTrans" cxnId="{313941DB-8942-4B2A-840B-B876FC9FD2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Policía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Jefes(as) de Zona</a:t>
          </a: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Motociclista</a:t>
          </a:r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Policía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27DB06D-8309-42BC-9477-C94AA797B00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Grupo 2</a:t>
          </a:r>
          <a:endParaRPr lang="es-ES" sz="1200" dirty="0">
            <a:solidFill>
              <a:schemeClr val="tx1"/>
            </a:solidFill>
          </a:endParaRPr>
        </a:p>
      </dgm:t>
    </dgm:pt>
    <dgm:pt modelId="{8BE4382E-75C2-4E0F-A34A-F075EB967E88}" type="par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B477C3-F12F-467C-9A47-B4D54C85D25E}" type="sib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0751269-96FD-4648-943B-269F68101A8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B807E80C-F66B-45B6-AB5E-ADBA8ECA1319}" type="par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B557640-CCF9-4C25-88DB-BFA19EC3FB94}" type="sib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8A3F985-896D-4623-9A40-838538556A2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motociclista</a:t>
          </a:r>
        </a:p>
      </dgm:t>
    </dgm:pt>
    <dgm:pt modelId="{CF6A87E3-E40E-44D4-A3E5-0133C3E7149C}" type="par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4E47B6-8A21-4E9F-83C7-BCC636CC4BB9}" type="sib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6F45068-8FB3-4142-8CF0-10CC755F12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Área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Grupos de Apoyo</a:t>
          </a:r>
        </a:p>
      </dgm:t>
    </dgm:pt>
    <dgm:pt modelId="{FE40CF90-1693-415C-8D86-33ECB8AA7563}" type="par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591F1C-8362-4370-BF0B-715A0E11A59A}" type="sib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0DEB548-F3C4-4496-A472-5AD8FFCA9D6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Grupo 1</a:t>
          </a:r>
          <a:endParaRPr lang="es-ES" sz="1200" dirty="0">
            <a:solidFill>
              <a:schemeClr val="tx1"/>
            </a:solidFill>
          </a:endParaRPr>
        </a:p>
      </dgm:t>
    </dgm:pt>
    <dgm:pt modelId="{C70F059B-F3F0-4CFE-BAD9-AE033612E12F}" type="par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6C365D-7226-49E2-9912-54AF0BC53D96}" type="sib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5D56268-1677-49A6-9C49-74A5DD2546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Patrullero(a)</a:t>
          </a:r>
        </a:p>
      </dgm:t>
    </dgm:pt>
    <dgm:pt modelId="{DC48A502-0797-439D-AFA3-7D52FB1FB883}" type="par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7C554AC-085B-4FB5-B1F9-AA578A3DE460}" type="sib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372F7C-DF61-4B56-8155-FCB36628717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B0BC67FD-A810-4B13-9D4E-C9C9F6DD1EA9}" type="par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9BA1EC-F4A2-42F3-8E55-29933BBF6F50}" type="sib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A01AB46-A540-421E-847C-80DAA0DD9F3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EBED423F-7096-40F9-9CB7-EE659D3CE3E4}" type="par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62CEB3-BCEE-4D7F-905E-5518EDDE8270}" type="sib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62E9E69-073E-4FB8-8E4A-80E1976BCBC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Patrullero(a)</a:t>
          </a:r>
        </a:p>
      </dgm:t>
    </dgm:pt>
    <dgm:pt modelId="{1356EA30-4EEC-41A1-ABB9-A3ED0B67AA8B}" type="par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8D0BB87-A509-4D78-814B-EC0240EB2571}" type="sib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956185A-3B65-449A-A72F-A861988DE42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</dgm:t>
    </dgm:pt>
    <dgm:pt modelId="{74AE57D1-0CD7-4B85-9F57-00A352297EA4}" type="par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3ED558-33AE-4E34-8B9C-533D4651175F}" type="sib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415BB8-01C0-48FD-898F-70E3094257A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F7CA12EA-34E0-4028-BF22-2F91B70A1E18}" type="par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4B80B-19F3-4876-9740-5B86D55E9AC9}" type="sib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4840EF-DD68-43D6-9024-0E41548CE55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7D029E57-CE3F-4186-B894-0B097785DB06}" type="par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EA1F168-FF11-4816-BC5E-0E8C02C655FB}" type="sib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FFCFD11-45F1-4588-9E06-CEA7B1B4895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fr-FR" altLang="es-MX" sz="1200" dirty="0" err="1" smtClean="0">
              <a:solidFill>
                <a:schemeClr val="tx1"/>
              </a:solidFill>
            </a:rPr>
            <a:t>Oficial</a:t>
          </a:r>
          <a:r>
            <a:rPr lang="fr-FR" altLang="es-MX" sz="1200" dirty="0" smtClean="0">
              <a:solidFill>
                <a:schemeClr val="tx1"/>
              </a:solidFill>
            </a:rPr>
            <a:t> </a:t>
          </a:r>
          <a:r>
            <a:rPr lang="fr-FR" altLang="es-MX" sz="1200" dirty="0" err="1" smtClean="0">
              <a:solidFill>
                <a:schemeClr val="tx1"/>
              </a:solidFill>
            </a:rPr>
            <a:t>Motociclista</a:t>
          </a:r>
          <a:endParaRPr lang="fr-FR" altLang="es-MX" sz="1200" dirty="0" smtClean="0">
            <a:solidFill>
              <a:schemeClr val="tx1"/>
            </a:solidFill>
          </a:endParaRPr>
        </a:p>
      </dgm:t>
    </dgm:pt>
    <dgm:pt modelId="{E267A9EB-085C-46B5-A157-777EB2EE7CBD}" type="par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013CC0D-7523-4E67-835F-CF546FF85C4F}" type="sib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35E030-1C9A-4457-B7D9-DAE681AC9FC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4FA68370-0C2A-42B6-AF10-2BAC3A3C0EE2}" type="parTrans" cxnId="{BC634BE6-0DAD-4052-8EE9-25DB3A55A691}">
      <dgm:prSet/>
      <dgm:spPr/>
      <dgm:t>
        <a:bodyPr/>
        <a:lstStyle/>
        <a:p>
          <a:endParaRPr lang="es-ES" sz="1200"/>
        </a:p>
      </dgm:t>
    </dgm:pt>
    <dgm:pt modelId="{B057CE4F-C691-477A-ABE2-03747F1A3EB7}" type="sibTrans" cxnId="{BC634BE6-0DAD-4052-8EE9-25DB3A55A691}">
      <dgm:prSet/>
      <dgm:spPr/>
      <dgm:t>
        <a:bodyPr/>
        <a:lstStyle/>
        <a:p>
          <a:endParaRPr lang="es-ES" sz="1200"/>
        </a:p>
      </dgm:t>
    </dgm:pt>
    <dgm:pt modelId="{5CC80CCA-93D4-4ACF-B64F-DA961D8CBCF1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Crucero</a:t>
          </a:r>
        </a:p>
      </dgm:t>
    </dgm:pt>
    <dgm:pt modelId="{665F5B8F-89E3-4374-8FCE-3C9CD0428949}" type="parTrans" cxnId="{CE354B67-AC58-4CE2-85B3-A79834575DFB}">
      <dgm:prSet/>
      <dgm:spPr/>
      <dgm:t>
        <a:bodyPr/>
        <a:lstStyle/>
        <a:p>
          <a:endParaRPr lang="es-ES" sz="1200"/>
        </a:p>
      </dgm:t>
    </dgm:pt>
    <dgm:pt modelId="{814E0394-50B0-40DA-AAE1-5B5E83841FAB}" type="sibTrans" cxnId="{CE354B67-AC58-4CE2-85B3-A79834575DFB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68782" custScaleY="14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8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9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9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8"/>
      <dgm:spPr/>
      <dgm:t>
        <a:bodyPr/>
        <a:lstStyle/>
        <a:p>
          <a:endParaRPr lang="es-MX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8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7B28FBAC-CB59-40E1-A3B4-5AE500CA58FC}" type="pres">
      <dgm:prSet presAssocID="{776BC89A-627B-47D7-946A-A50E8E7067F5}" presName="Name35" presStyleLbl="parChTrans1D3" presStyleIdx="1" presStyleCnt="9"/>
      <dgm:spPr/>
      <dgm:t>
        <a:bodyPr/>
        <a:lstStyle/>
        <a:p>
          <a:endParaRPr lang="es-MX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3" presStyleIdx="1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3" presStyleIdx="1" presStyleCnt="9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4" presStyleIdx="1" presStyleCnt="8"/>
      <dgm:spPr/>
      <dgm:t>
        <a:bodyPr/>
        <a:lstStyle/>
        <a:p>
          <a:endParaRPr lang="es-MX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4" presStyleIdx="1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4" presStyleIdx="1" presStyleCnt="8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8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5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9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9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2" presStyleCnt="8"/>
      <dgm:spPr/>
      <dgm:t>
        <a:bodyPr/>
        <a:lstStyle/>
        <a:p>
          <a:endParaRPr lang="es-MX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2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2" presStyleCnt="8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D8747DBA-E38F-41E0-AF65-B224A8F04A70}" type="pres">
      <dgm:prSet presAssocID="{8BE4382E-75C2-4E0F-A34A-F075EB967E88}" presName="Name35" presStyleLbl="parChTrans1D3" presStyleIdx="3" presStyleCnt="9"/>
      <dgm:spPr/>
      <dgm:t>
        <a:bodyPr/>
        <a:lstStyle/>
        <a:p>
          <a:endParaRPr lang="es-MX"/>
        </a:p>
      </dgm:t>
    </dgm:pt>
    <dgm:pt modelId="{6C9A8E0D-2562-4B2C-A6B8-D07D40243C95}" type="pres">
      <dgm:prSet presAssocID="{B27DB06D-8309-42BC-9477-C94AA797B006}" presName="hierRoot2" presStyleCnt="0">
        <dgm:presLayoutVars>
          <dgm:hierBranch/>
        </dgm:presLayoutVars>
      </dgm:prSet>
      <dgm:spPr/>
    </dgm:pt>
    <dgm:pt modelId="{85533CA7-ADC1-434C-A3A5-8D1967377F35}" type="pres">
      <dgm:prSet presAssocID="{B27DB06D-8309-42BC-9477-C94AA797B006}" presName="rootComposite" presStyleCnt="0"/>
      <dgm:spPr/>
    </dgm:pt>
    <dgm:pt modelId="{B3926719-82AE-4423-819D-8B6FA77E2226}" type="pres">
      <dgm:prSet presAssocID="{B27DB06D-8309-42BC-9477-C94AA797B006}" presName="rootText" presStyleLbl="node3" presStyleIdx="3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F7003C-86AD-4700-B3AD-FA9AD0E84BF0}" type="pres">
      <dgm:prSet presAssocID="{B27DB06D-8309-42BC-9477-C94AA797B006}" presName="rootConnector" presStyleLbl="node3" presStyleIdx="3" presStyleCnt="9"/>
      <dgm:spPr/>
      <dgm:t>
        <a:bodyPr/>
        <a:lstStyle/>
        <a:p>
          <a:endParaRPr lang="es-ES"/>
        </a:p>
      </dgm:t>
    </dgm:pt>
    <dgm:pt modelId="{ABAEA2A0-C790-4471-BF0D-D602636810D9}" type="pres">
      <dgm:prSet presAssocID="{B27DB06D-8309-42BC-9477-C94AA797B006}" presName="hierChild4" presStyleCnt="0"/>
      <dgm:spPr/>
    </dgm:pt>
    <dgm:pt modelId="{264AD2A6-930A-414C-A23D-B3159ECBA0AA}" type="pres">
      <dgm:prSet presAssocID="{B807E80C-F66B-45B6-AB5E-ADBA8ECA1319}" presName="Name35" presStyleLbl="parChTrans1D4" presStyleIdx="3" presStyleCnt="8"/>
      <dgm:spPr/>
      <dgm:t>
        <a:bodyPr/>
        <a:lstStyle/>
        <a:p>
          <a:endParaRPr lang="es-MX"/>
        </a:p>
      </dgm:t>
    </dgm:pt>
    <dgm:pt modelId="{FBCB0F03-4E4C-4590-8A39-F55719F674F3}" type="pres">
      <dgm:prSet presAssocID="{00751269-96FD-4648-943B-269F68101A89}" presName="hierRoot2" presStyleCnt="0">
        <dgm:presLayoutVars>
          <dgm:hierBranch val="init"/>
        </dgm:presLayoutVars>
      </dgm:prSet>
      <dgm:spPr/>
    </dgm:pt>
    <dgm:pt modelId="{CCEA6DCF-9E65-471E-A782-FA16D59E81F6}" type="pres">
      <dgm:prSet presAssocID="{00751269-96FD-4648-943B-269F68101A89}" presName="rootComposite" presStyleCnt="0"/>
      <dgm:spPr/>
    </dgm:pt>
    <dgm:pt modelId="{22817A48-D188-487F-9D45-CB132B31AF32}" type="pres">
      <dgm:prSet presAssocID="{00751269-96FD-4648-943B-269F68101A89}" presName="rootText" presStyleLbl="node4" presStyleIdx="3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80DB41-326A-40D5-813A-5DD82B8D1EF8}" type="pres">
      <dgm:prSet presAssocID="{00751269-96FD-4648-943B-269F68101A89}" presName="rootConnector" presStyleLbl="node4" presStyleIdx="3" presStyleCnt="8"/>
      <dgm:spPr/>
      <dgm:t>
        <a:bodyPr/>
        <a:lstStyle/>
        <a:p>
          <a:endParaRPr lang="es-ES"/>
        </a:p>
      </dgm:t>
    </dgm:pt>
    <dgm:pt modelId="{0AD44823-438F-43E2-AC0B-73E2E7FB860A}" type="pres">
      <dgm:prSet presAssocID="{00751269-96FD-4648-943B-269F68101A89}" presName="hierChild4" presStyleCnt="0"/>
      <dgm:spPr/>
    </dgm:pt>
    <dgm:pt modelId="{8805D6CC-0430-4352-BD48-EF331CDBB114}" type="pres">
      <dgm:prSet presAssocID="{00751269-96FD-4648-943B-269F68101A89}" presName="hierChild5" presStyleCnt="0"/>
      <dgm:spPr/>
    </dgm:pt>
    <dgm:pt modelId="{3E731F7F-6CF3-4C62-A8B1-7A72B53F4870}" type="pres">
      <dgm:prSet presAssocID="{B27DB06D-8309-42BC-9477-C94AA797B006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8"/>
      <dgm:spPr/>
      <dgm:t>
        <a:bodyPr/>
        <a:lstStyle/>
        <a:p>
          <a:endParaRPr lang="es-MX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5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BF9CBEF-B5E6-4061-99FE-6248C0209727}" type="pres">
      <dgm:prSet presAssocID="{4FA68370-0C2A-42B6-AF10-2BAC3A3C0EE2}" presName="Name35" presStyleLbl="parChTrans1D3" presStyleIdx="4" presStyleCnt="9"/>
      <dgm:spPr/>
      <dgm:t>
        <a:bodyPr/>
        <a:lstStyle/>
        <a:p>
          <a:endParaRPr lang="es-ES"/>
        </a:p>
      </dgm:t>
    </dgm:pt>
    <dgm:pt modelId="{A1D5FB59-40B5-4FC1-A069-67C76F39A358}" type="pres">
      <dgm:prSet presAssocID="{6035E030-1C9A-4457-B7D9-DAE681AC9FC6}" presName="hierRoot2" presStyleCnt="0">
        <dgm:presLayoutVars>
          <dgm:hierBranch val="init"/>
        </dgm:presLayoutVars>
      </dgm:prSet>
      <dgm:spPr/>
    </dgm:pt>
    <dgm:pt modelId="{378EBDE1-AEB4-47B7-B6C4-2447761B3988}" type="pres">
      <dgm:prSet presAssocID="{6035E030-1C9A-4457-B7D9-DAE681AC9FC6}" presName="rootComposite" presStyleCnt="0"/>
      <dgm:spPr/>
    </dgm:pt>
    <dgm:pt modelId="{E20C3D26-370A-4FB5-A649-E46C57CB118C}" type="pres">
      <dgm:prSet presAssocID="{6035E030-1C9A-4457-B7D9-DAE681AC9FC6}" presName="rootText" presStyleLbl="node3" presStyleIdx="4" presStyleCnt="9" custScaleX="95513" custScaleY="195065" custLinFactY="8562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E771B-83E4-4AB0-AA50-C935EFE32B58}" type="pres">
      <dgm:prSet presAssocID="{6035E030-1C9A-4457-B7D9-DAE681AC9FC6}" presName="rootConnector" presStyleLbl="node3" presStyleIdx="4" presStyleCnt="9"/>
      <dgm:spPr/>
      <dgm:t>
        <a:bodyPr/>
        <a:lstStyle/>
        <a:p>
          <a:endParaRPr lang="es-ES"/>
        </a:p>
      </dgm:t>
    </dgm:pt>
    <dgm:pt modelId="{1682BF3D-2A83-4D37-91D8-7AE57E3A2905}" type="pres">
      <dgm:prSet presAssocID="{6035E030-1C9A-4457-B7D9-DAE681AC9FC6}" presName="hierChild4" presStyleCnt="0"/>
      <dgm:spPr/>
    </dgm:pt>
    <dgm:pt modelId="{8FFEE970-CA04-4EBD-846A-7B1E13ADE21F}" type="pres">
      <dgm:prSet presAssocID="{6035E030-1C9A-4457-B7D9-DAE681AC9FC6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F2BDABDA-DB79-4ADE-A94C-1F83DD5783E0}" type="pres">
      <dgm:prSet presAssocID="{CF6A87E3-E40E-44D4-A3E5-0133C3E7149C}" presName="Name37" presStyleLbl="parChTrans1D2" presStyleIdx="3" presStyleCnt="8"/>
      <dgm:spPr/>
      <dgm:t>
        <a:bodyPr/>
        <a:lstStyle/>
        <a:p>
          <a:endParaRPr lang="es-MX"/>
        </a:p>
      </dgm:t>
    </dgm:pt>
    <dgm:pt modelId="{39C0BE51-8CAC-45B9-9DB7-45324E371E93}" type="pres">
      <dgm:prSet presAssocID="{E8A3F985-896D-4623-9A40-838538556A2A}" presName="hierRoot2" presStyleCnt="0">
        <dgm:presLayoutVars>
          <dgm:hierBranch/>
        </dgm:presLayoutVars>
      </dgm:prSet>
      <dgm:spPr/>
    </dgm:pt>
    <dgm:pt modelId="{D300D275-01F0-44AD-A079-C8B3CBD1ACB1}" type="pres">
      <dgm:prSet presAssocID="{E8A3F985-896D-4623-9A40-838538556A2A}" presName="rootComposite" presStyleCnt="0"/>
      <dgm:spPr/>
    </dgm:pt>
    <dgm:pt modelId="{018CBDC0-8D06-4835-A278-352009F7617A}" type="pres">
      <dgm:prSet presAssocID="{E8A3F985-896D-4623-9A40-838538556A2A}" presName="rootText" presStyleLbl="node2" presStyleIdx="3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15F4B8-CD3A-455A-B810-73FC52B62768}" type="pres">
      <dgm:prSet presAssocID="{E8A3F985-896D-4623-9A40-838538556A2A}" presName="rootConnector" presStyleLbl="node2" presStyleIdx="3" presStyleCnt="5"/>
      <dgm:spPr/>
      <dgm:t>
        <a:bodyPr/>
        <a:lstStyle/>
        <a:p>
          <a:endParaRPr lang="es-ES"/>
        </a:p>
      </dgm:t>
    </dgm:pt>
    <dgm:pt modelId="{70D49C69-825B-43CE-94E3-80A1C7CD144B}" type="pres">
      <dgm:prSet presAssocID="{E8A3F985-896D-4623-9A40-838538556A2A}" presName="hierChild4" presStyleCnt="0"/>
      <dgm:spPr/>
    </dgm:pt>
    <dgm:pt modelId="{1113BBE7-BB8B-4340-9E94-82A2BADB61A0}" type="pres">
      <dgm:prSet presAssocID="{C70F059B-F3F0-4CFE-BAD9-AE033612E12F}" presName="Name35" presStyleLbl="parChTrans1D3" presStyleIdx="5" presStyleCnt="9"/>
      <dgm:spPr/>
      <dgm:t>
        <a:bodyPr/>
        <a:lstStyle/>
        <a:p>
          <a:endParaRPr lang="es-MX"/>
        </a:p>
      </dgm:t>
    </dgm:pt>
    <dgm:pt modelId="{FF25D7B9-92F7-4981-82FC-72A167D3167E}" type="pres">
      <dgm:prSet presAssocID="{C0DEB548-F3C4-4496-A472-5AD8FFCA9D6E}" presName="hierRoot2" presStyleCnt="0">
        <dgm:presLayoutVars>
          <dgm:hierBranch/>
        </dgm:presLayoutVars>
      </dgm:prSet>
      <dgm:spPr/>
    </dgm:pt>
    <dgm:pt modelId="{6511919C-287B-4D44-8002-75DE7EE09D1F}" type="pres">
      <dgm:prSet presAssocID="{C0DEB548-F3C4-4496-A472-5AD8FFCA9D6E}" presName="rootComposite" presStyleCnt="0"/>
      <dgm:spPr/>
    </dgm:pt>
    <dgm:pt modelId="{1D87B364-88D7-4259-809A-A16F6F4C2FDC}" type="pres">
      <dgm:prSet presAssocID="{C0DEB548-F3C4-4496-A472-5AD8FFCA9D6E}" presName="rootText" presStyleLbl="node3" presStyleIdx="5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7E1202-0A33-4176-A985-AE2DFCF6FD51}" type="pres">
      <dgm:prSet presAssocID="{C0DEB548-F3C4-4496-A472-5AD8FFCA9D6E}" presName="rootConnector" presStyleLbl="node3" presStyleIdx="5" presStyleCnt="9"/>
      <dgm:spPr/>
      <dgm:t>
        <a:bodyPr/>
        <a:lstStyle/>
        <a:p>
          <a:endParaRPr lang="es-ES"/>
        </a:p>
      </dgm:t>
    </dgm:pt>
    <dgm:pt modelId="{758A42A9-CF25-4CD0-A7DC-BD3799ACB13D}" type="pres">
      <dgm:prSet presAssocID="{C0DEB548-F3C4-4496-A472-5AD8FFCA9D6E}" presName="hierChild4" presStyleCnt="0"/>
      <dgm:spPr/>
    </dgm:pt>
    <dgm:pt modelId="{8D371928-2C02-487F-A3A3-7A60ADF31718}" type="pres">
      <dgm:prSet presAssocID="{B0BC67FD-A810-4B13-9D4E-C9C9F6DD1EA9}" presName="Name35" presStyleLbl="parChTrans1D4" presStyleIdx="4" presStyleCnt="8"/>
      <dgm:spPr/>
      <dgm:t>
        <a:bodyPr/>
        <a:lstStyle/>
        <a:p>
          <a:endParaRPr lang="es-MX"/>
        </a:p>
      </dgm:t>
    </dgm:pt>
    <dgm:pt modelId="{B9F727B0-9201-44C9-86C4-4DBE131971B6}" type="pres">
      <dgm:prSet presAssocID="{4E372F7C-DF61-4B56-8155-FCB366287178}" presName="hierRoot2" presStyleCnt="0">
        <dgm:presLayoutVars>
          <dgm:hierBranch val="init"/>
        </dgm:presLayoutVars>
      </dgm:prSet>
      <dgm:spPr/>
    </dgm:pt>
    <dgm:pt modelId="{5DF11B57-5BC2-4CC4-BD1C-43023F88CFAA}" type="pres">
      <dgm:prSet presAssocID="{4E372F7C-DF61-4B56-8155-FCB366287178}" presName="rootComposite" presStyleCnt="0"/>
      <dgm:spPr/>
    </dgm:pt>
    <dgm:pt modelId="{862E94E8-9413-433D-BCC8-7A9E942E13DA}" type="pres">
      <dgm:prSet presAssocID="{4E372F7C-DF61-4B56-8155-FCB366287178}" presName="rootText" presStyleLbl="node4" presStyleIdx="4" presStyleCnt="8" custScaleX="95513" custScaleY="195065" custLinFactNeighborY="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69EAE-6416-42E0-88C1-F35883CFF57A}" type="pres">
      <dgm:prSet presAssocID="{4E372F7C-DF61-4B56-8155-FCB366287178}" presName="rootConnector" presStyleLbl="node4" presStyleIdx="4" presStyleCnt="8"/>
      <dgm:spPr/>
      <dgm:t>
        <a:bodyPr/>
        <a:lstStyle/>
        <a:p>
          <a:endParaRPr lang="es-ES"/>
        </a:p>
      </dgm:t>
    </dgm:pt>
    <dgm:pt modelId="{5C68F089-5319-4BD3-9CDB-DB19E603EA17}" type="pres">
      <dgm:prSet presAssocID="{4E372F7C-DF61-4B56-8155-FCB366287178}" presName="hierChild4" presStyleCnt="0"/>
      <dgm:spPr/>
    </dgm:pt>
    <dgm:pt modelId="{B9B17932-07A5-4D97-8FDE-A5FCEFAEC51C}" type="pres">
      <dgm:prSet presAssocID="{4E372F7C-DF61-4B56-8155-FCB366287178}" presName="hierChild5" presStyleCnt="0"/>
      <dgm:spPr/>
    </dgm:pt>
    <dgm:pt modelId="{BB2F7B8D-ADFE-4254-96F9-A6F55D2D3AAD}" type="pres">
      <dgm:prSet presAssocID="{C0DEB548-F3C4-4496-A472-5AD8FFCA9D6E}" presName="hierChild5" presStyleCnt="0"/>
      <dgm:spPr/>
    </dgm:pt>
    <dgm:pt modelId="{CDE98DC3-7C10-4F2B-A09D-A1131547CFC5}" type="pres">
      <dgm:prSet presAssocID="{DC48A502-0797-439D-AFA3-7D52FB1FB883}" presName="Name35" presStyleLbl="parChTrans1D3" presStyleIdx="6" presStyleCnt="9"/>
      <dgm:spPr/>
      <dgm:t>
        <a:bodyPr/>
        <a:lstStyle/>
        <a:p>
          <a:endParaRPr lang="es-MX"/>
        </a:p>
      </dgm:t>
    </dgm:pt>
    <dgm:pt modelId="{0D37E212-5F5D-4BF5-B109-06BF9D1B1F43}" type="pres">
      <dgm:prSet presAssocID="{D5D56268-1677-49A6-9C49-74A5DD2546D3}" presName="hierRoot2" presStyleCnt="0">
        <dgm:presLayoutVars>
          <dgm:hierBranch/>
        </dgm:presLayoutVars>
      </dgm:prSet>
      <dgm:spPr/>
    </dgm:pt>
    <dgm:pt modelId="{6CFB1EB4-C723-4412-B53E-3AEC8E183778}" type="pres">
      <dgm:prSet presAssocID="{D5D56268-1677-49A6-9C49-74A5DD2546D3}" presName="rootComposite" presStyleCnt="0"/>
      <dgm:spPr/>
    </dgm:pt>
    <dgm:pt modelId="{A571C53F-53A6-40BE-8FD2-54F246C0AE26}" type="pres">
      <dgm:prSet presAssocID="{D5D56268-1677-49A6-9C49-74A5DD2546D3}" presName="rootText" presStyleLbl="node3" presStyleIdx="6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554806-FAFB-4E35-A6CF-723728628E3B}" type="pres">
      <dgm:prSet presAssocID="{D5D56268-1677-49A6-9C49-74A5DD2546D3}" presName="rootConnector" presStyleLbl="node3" presStyleIdx="6" presStyleCnt="9"/>
      <dgm:spPr/>
      <dgm:t>
        <a:bodyPr/>
        <a:lstStyle/>
        <a:p>
          <a:endParaRPr lang="es-ES"/>
        </a:p>
      </dgm:t>
    </dgm:pt>
    <dgm:pt modelId="{8B6CAF28-D35D-470A-81CF-0D7B0B837F30}" type="pres">
      <dgm:prSet presAssocID="{D5D56268-1677-49A6-9C49-74A5DD2546D3}" presName="hierChild4" presStyleCnt="0"/>
      <dgm:spPr/>
    </dgm:pt>
    <dgm:pt modelId="{0B603954-61F1-4518-ACBE-8BF20B9DEDAF}" type="pres">
      <dgm:prSet presAssocID="{EBED423F-7096-40F9-9CB7-EE659D3CE3E4}" presName="Name35" presStyleLbl="parChTrans1D4" presStyleIdx="5" presStyleCnt="8"/>
      <dgm:spPr/>
      <dgm:t>
        <a:bodyPr/>
        <a:lstStyle/>
        <a:p>
          <a:endParaRPr lang="es-MX"/>
        </a:p>
      </dgm:t>
    </dgm:pt>
    <dgm:pt modelId="{E6CB67A8-534C-4A17-9C38-EBC639464507}" type="pres">
      <dgm:prSet presAssocID="{1A01AB46-A540-421E-847C-80DAA0DD9F3F}" presName="hierRoot2" presStyleCnt="0">
        <dgm:presLayoutVars>
          <dgm:hierBranch val="init"/>
        </dgm:presLayoutVars>
      </dgm:prSet>
      <dgm:spPr/>
    </dgm:pt>
    <dgm:pt modelId="{A31E72CA-1133-424E-9705-B5913A081AA9}" type="pres">
      <dgm:prSet presAssocID="{1A01AB46-A540-421E-847C-80DAA0DD9F3F}" presName="rootComposite" presStyleCnt="0"/>
      <dgm:spPr/>
    </dgm:pt>
    <dgm:pt modelId="{C98E4F20-1C15-46DD-B981-D3174775DF49}" type="pres">
      <dgm:prSet presAssocID="{1A01AB46-A540-421E-847C-80DAA0DD9F3F}" presName="rootText" presStyleLbl="node4" presStyleIdx="5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592547-F674-4971-9186-5BEDD7EA6289}" type="pres">
      <dgm:prSet presAssocID="{1A01AB46-A540-421E-847C-80DAA0DD9F3F}" presName="rootConnector" presStyleLbl="node4" presStyleIdx="5" presStyleCnt="8"/>
      <dgm:spPr/>
      <dgm:t>
        <a:bodyPr/>
        <a:lstStyle/>
        <a:p>
          <a:endParaRPr lang="es-ES"/>
        </a:p>
      </dgm:t>
    </dgm:pt>
    <dgm:pt modelId="{AE7D76E9-2EF2-474E-AF44-57A48EEC5245}" type="pres">
      <dgm:prSet presAssocID="{1A01AB46-A540-421E-847C-80DAA0DD9F3F}" presName="hierChild4" presStyleCnt="0"/>
      <dgm:spPr/>
    </dgm:pt>
    <dgm:pt modelId="{B05C32B3-A638-4959-85B0-7585147445B4}" type="pres">
      <dgm:prSet presAssocID="{1A01AB46-A540-421E-847C-80DAA0DD9F3F}" presName="hierChild5" presStyleCnt="0"/>
      <dgm:spPr/>
    </dgm:pt>
    <dgm:pt modelId="{9CE9A24D-656A-49C6-AB2E-63D1AA4F4DA4}" type="pres">
      <dgm:prSet presAssocID="{D5D56268-1677-49A6-9C49-74A5DD2546D3}" presName="hierChild5" presStyleCnt="0"/>
      <dgm:spPr/>
    </dgm:pt>
    <dgm:pt modelId="{F9A930EF-E9C2-43B7-AEF5-AB672A59F957}" type="pres">
      <dgm:prSet presAssocID="{E8A3F985-896D-4623-9A40-838538556A2A}" presName="hierChild5" presStyleCnt="0"/>
      <dgm:spPr/>
    </dgm:pt>
    <dgm:pt modelId="{0B8FA653-8E6D-4E80-A4B9-FB6A47049AEA}" type="pres">
      <dgm:prSet presAssocID="{FE40CF90-1693-415C-8D86-33ECB8AA7563}" presName="Name37" presStyleLbl="parChTrans1D2" presStyleIdx="4" presStyleCnt="8"/>
      <dgm:spPr/>
      <dgm:t>
        <a:bodyPr/>
        <a:lstStyle/>
        <a:p>
          <a:endParaRPr lang="es-MX"/>
        </a:p>
      </dgm:t>
    </dgm:pt>
    <dgm:pt modelId="{FC4C47E0-9863-4E23-9455-985073429659}" type="pres">
      <dgm:prSet presAssocID="{16F45068-8FB3-4142-8CF0-10CC755F1213}" presName="hierRoot2" presStyleCnt="0">
        <dgm:presLayoutVars>
          <dgm:hierBranch/>
        </dgm:presLayoutVars>
      </dgm:prSet>
      <dgm:spPr/>
    </dgm:pt>
    <dgm:pt modelId="{E2BD3321-EB6F-434E-8DB9-365E74C013F1}" type="pres">
      <dgm:prSet presAssocID="{16F45068-8FB3-4142-8CF0-10CC755F1213}" presName="rootComposite" presStyleCnt="0"/>
      <dgm:spPr/>
    </dgm:pt>
    <dgm:pt modelId="{E71D3B26-43D9-4D0A-AC62-2EA5564AA8EF}" type="pres">
      <dgm:prSet presAssocID="{16F45068-8FB3-4142-8CF0-10CC755F1213}" presName="rootText" presStyleLbl="node2" presStyleIdx="4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984F06-06A9-41F6-861C-76C39359E4F2}" type="pres">
      <dgm:prSet presAssocID="{16F45068-8FB3-4142-8CF0-10CC755F12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D6577373-A951-4D9B-92F8-E346B13CDBFE}" type="pres">
      <dgm:prSet presAssocID="{16F45068-8FB3-4142-8CF0-10CC755F1213}" presName="hierChild4" presStyleCnt="0"/>
      <dgm:spPr/>
    </dgm:pt>
    <dgm:pt modelId="{9F906972-4194-4A69-A73F-CECE2D81D813}" type="pres">
      <dgm:prSet presAssocID="{1356EA30-4EEC-41A1-ABB9-A3ED0B67AA8B}" presName="Name35" presStyleLbl="parChTrans1D3" presStyleIdx="7" presStyleCnt="9"/>
      <dgm:spPr/>
      <dgm:t>
        <a:bodyPr/>
        <a:lstStyle/>
        <a:p>
          <a:endParaRPr lang="es-MX"/>
        </a:p>
      </dgm:t>
    </dgm:pt>
    <dgm:pt modelId="{AA6C92FA-4EF7-4897-BFC7-4B7160C300FE}" type="pres">
      <dgm:prSet presAssocID="{B62E9E69-073E-4FB8-8E4A-80E1976BCBC1}" presName="hierRoot2" presStyleCnt="0">
        <dgm:presLayoutVars>
          <dgm:hierBranch/>
        </dgm:presLayoutVars>
      </dgm:prSet>
      <dgm:spPr/>
    </dgm:pt>
    <dgm:pt modelId="{04503BC7-FE07-4C3A-B71A-3EE0411D1507}" type="pres">
      <dgm:prSet presAssocID="{B62E9E69-073E-4FB8-8E4A-80E1976BCBC1}" presName="rootComposite" presStyleCnt="0"/>
      <dgm:spPr/>
    </dgm:pt>
    <dgm:pt modelId="{E0E49022-40CD-4DB3-B0FD-05CA5D964339}" type="pres">
      <dgm:prSet presAssocID="{B62E9E69-073E-4FB8-8E4A-80E1976BCBC1}" presName="rootText" presStyleLbl="node3" presStyleIdx="7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C8B21-14F0-456C-9CF1-DCD2E7F701B9}" type="pres">
      <dgm:prSet presAssocID="{B62E9E69-073E-4FB8-8E4A-80E1976BCBC1}" presName="rootConnector" presStyleLbl="node3" presStyleIdx="7" presStyleCnt="9"/>
      <dgm:spPr/>
      <dgm:t>
        <a:bodyPr/>
        <a:lstStyle/>
        <a:p>
          <a:endParaRPr lang="es-ES"/>
        </a:p>
      </dgm:t>
    </dgm:pt>
    <dgm:pt modelId="{21A028C8-F87E-4809-ABA1-0F2AC9514D31}" type="pres">
      <dgm:prSet presAssocID="{B62E9E69-073E-4FB8-8E4A-80E1976BCBC1}" presName="hierChild4" presStyleCnt="0"/>
      <dgm:spPr/>
    </dgm:pt>
    <dgm:pt modelId="{6B2EB2F7-64B3-4CE7-8CA6-E4DBF06E9178}" type="pres">
      <dgm:prSet presAssocID="{F7CA12EA-34E0-4028-BF22-2F91B70A1E18}" presName="Name35" presStyleLbl="parChTrans1D4" presStyleIdx="6" presStyleCnt="8"/>
      <dgm:spPr/>
      <dgm:t>
        <a:bodyPr/>
        <a:lstStyle/>
        <a:p>
          <a:endParaRPr lang="es-MX"/>
        </a:p>
      </dgm:t>
    </dgm:pt>
    <dgm:pt modelId="{B5EA27D3-1291-4B7D-B6F6-F06756ECF8E5}" type="pres">
      <dgm:prSet presAssocID="{1B415BB8-01C0-48FD-898F-70E3094257AE}" presName="hierRoot2" presStyleCnt="0">
        <dgm:presLayoutVars>
          <dgm:hierBranch val="init"/>
        </dgm:presLayoutVars>
      </dgm:prSet>
      <dgm:spPr/>
    </dgm:pt>
    <dgm:pt modelId="{FC508612-3710-4E91-9316-518B44592FDE}" type="pres">
      <dgm:prSet presAssocID="{1B415BB8-01C0-48FD-898F-70E3094257AE}" presName="rootComposite" presStyleCnt="0"/>
      <dgm:spPr/>
    </dgm:pt>
    <dgm:pt modelId="{864DA3BA-5F3B-4DCE-AA29-A0D47EB5B789}" type="pres">
      <dgm:prSet presAssocID="{1B415BB8-01C0-48FD-898F-70E3094257AE}" presName="rootText" presStyleLbl="node4" presStyleIdx="6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361CDE-5C2C-43AF-8D7D-8345EC6C6122}" type="pres">
      <dgm:prSet presAssocID="{1B415BB8-01C0-48FD-898F-70E3094257AE}" presName="rootConnector" presStyleLbl="node4" presStyleIdx="6" presStyleCnt="8"/>
      <dgm:spPr/>
      <dgm:t>
        <a:bodyPr/>
        <a:lstStyle/>
        <a:p>
          <a:endParaRPr lang="es-ES"/>
        </a:p>
      </dgm:t>
    </dgm:pt>
    <dgm:pt modelId="{F11D9191-F932-4A2D-8786-F8727DB16E55}" type="pres">
      <dgm:prSet presAssocID="{1B415BB8-01C0-48FD-898F-70E3094257AE}" presName="hierChild4" presStyleCnt="0"/>
      <dgm:spPr/>
    </dgm:pt>
    <dgm:pt modelId="{A2375F0F-6449-4E50-96CB-50229C56FC9A}" type="pres">
      <dgm:prSet presAssocID="{1B415BB8-01C0-48FD-898F-70E3094257AE}" presName="hierChild5" presStyleCnt="0"/>
      <dgm:spPr/>
    </dgm:pt>
    <dgm:pt modelId="{8D9F8750-349B-40AA-944F-A5E791BF4EBA}" type="pres">
      <dgm:prSet presAssocID="{B62E9E69-073E-4FB8-8E4A-80E1976BCBC1}" presName="hierChild5" presStyleCnt="0"/>
      <dgm:spPr/>
    </dgm:pt>
    <dgm:pt modelId="{A356C906-0C7C-4B08-87F6-3A626DA4A7D9}" type="pres">
      <dgm:prSet presAssocID="{74AE57D1-0CD7-4B85-9F57-00A352297EA4}" presName="Name35" presStyleLbl="parChTrans1D3" presStyleIdx="8" presStyleCnt="9"/>
      <dgm:spPr/>
      <dgm:t>
        <a:bodyPr/>
        <a:lstStyle/>
        <a:p>
          <a:endParaRPr lang="es-MX"/>
        </a:p>
      </dgm:t>
    </dgm:pt>
    <dgm:pt modelId="{831DDE97-AA2D-4796-91C2-E73D584CC039}" type="pres">
      <dgm:prSet presAssocID="{6956185A-3B65-449A-A72F-A861988DE420}" presName="hierRoot2" presStyleCnt="0">
        <dgm:presLayoutVars>
          <dgm:hierBranch/>
        </dgm:presLayoutVars>
      </dgm:prSet>
      <dgm:spPr/>
    </dgm:pt>
    <dgm:pt modelId="{4CB690F3-D091-4853-B1B5-0561D3ED5B42}" type="pres">
      <dgm:prSet presAssocID="{6956185A-3B65-449A-A72F-A861988DE420}" presName="rootComposite" presStyleCnt="0"/>
      <dgm:spPr/>
    </dgm:pt>
    <dgm:pt modelId="{E7784AA6-97BB-4586-BB75-2FD18819AF83}" type="pres">
      <dgm:prSet presAssocID="{6956185A-3B65-449A-A72F-A861988DE420}" presName="rootText" presStyleLbl="node3" presStyleIdx="8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E85B0-DCBC-48E1-9DC6-E11B77D05603}" type="pres">
      <dgm:prSet presAssocID="{6956185A-3B65-449A-A72F-A861988DE420}" presName="rootConnector" presStyleLbl="node3" presStyleIdx="8" presStyleCnt="9"/>
      <dgm:spPr/>
      <dgm:t>
        <a:bodyPr/>
        <a:lstStyle/>
        <a:p>
          <a:endParaRPr lang="es-ES"/>
        </a:p>
      </dgm:t>
    </dgm:pt>
    <dgm:pt modelId="{A3BE24FC-3891-4626-8066-926532CB3235}" type="pres">
      <dgm:prSet presAssocID="{6956185A-3B65-449A-A72F-A861988DE420}" presName="hierChild4" presStyleCnt="0"/>
      <dgm:spPr/>
    </dgm:pt>
    <dgm:pt modelId="{71C90B9C-F59B-4A2D-9A97-3090737CE223}" type="pres">
      <dgm:prSet presAssocID="{7D029E57-CE3F-4186-B894-0B097785DB06}" presName="Name35" presStyleLbl="parChTrans1D4" presStyleIdx="7" presStyleCnt="8"/>
      <dgm:spPr/>
      <dgm:t>
        <a:bodyPr/>
        <a:lstStyle/>
        <a:p>
          <a:endParaRPr lang="es-MX"/>
        </a:p>
      </dgm:t>
    </dgm:pt>
    <dgm:pt modelId="{0C8094EC-91B5-4FD1-91BC-EFE95EFA5F26}" type="pres">
      <dgm:prSet presAssocID="{F04840EF-DD68-43D6-9024-0E41548CE555}" presName="hierRoot2" presStyleCnt="0">
        <dgm:presLayoutVars>
          <dgm:hierBranch val="init"/>
        </dgm:presLayoutVars>
      </dgm:prSet>
      <dgm:spPr/>
    </dgm:pt>
    <dgm:pt modelId="{3E1E8AFB-4036-4770-9A35-CF72612FDF3F}" type="pres">
      <dgm:prSet presAssocID="{F04840EF-DD68-43D6-9024-0E41548CE555}" presName="rootComposite" presStyleCnt="0"/>
      <dgm:spPr/>
    </dgm:pt>
    <dgm:pt modelId="{0D557ACE-23A3-4F95-9D75-615F6DA2EB03}" type="pres">
      <dgm:prSet presAssocID="{F04840EF-DD68-43D6-9024-0E41548CE555}" presName="rootText" presStyleLbl="node4" presStyleIdx="7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38ADF2-B868-48E0-9DC6-81FA1B45C829}" type="pres">
      <dgm:prSet presAssocID="{F04840EF-DD68-43D6-9024-0E41548CE555}" presName="rootConnector" presStyleLbl="node4" presStyleIdx="7" presStyleCnt="8"/>
      <dgm:spPr/>
      <dgm:t>
        <a:bodyPr/>
        <a:lstStyle/>
        <a:p>
          <a:endParaRPr lang="es-ES"/>
        </a:p>
      </dgm:t>
    </dgm:pt>
    <dgm:pt modelId="{0D2B5AF3-8B2F-4A0B-B5EB-D567B87C48CC}" type="pres">
      <dgm:prSet presAssocID="{F04840EF-DD68-43D6-9024-0E41548CE555}" presName="hierChild4" presStyleCnt="0"/>
      <dgm:spPr/>
    </dgm:pt>
    <dgm:pt modelId="{9DF64958-974A-416C-A2A0-D4254A5E9597}" type="pres">
      <dgm:prSet presAssocID="{F04840EF-DD68-43D6-9024-0E41548CE555}" presName="hierChild5" presStyleCnt="0"/>
      <dgm:spPr/>
    </dgm:pt>
    <dgm:pt modelId="{B80F4168-C301-4C74-B4E7-1EDCD4012FA8}" type="pres">
      <dgm:prSet presAssocID="{6956185A-3B65-449A-A72F-A861988DE420}" presName="hierChild5" presStyleCnt="0"/>
      <dgm:spPr/>
    </dgm:pt>
    <dgm:pt modelId="{A0317543-140A-4AF1-B9A6-BD92DCDEFB4F}" type="pres">
      <dgm:prSet presAssocID="{16F45068-8FB3-4142-8CF0-10CC755F12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625149F-7D37-4084-B609-C3E87F852DCC}" type="pres">
      <dgm:prSet presAssocID="{FF9FA8B0-CAF3-419F-9905-7F3D616FCC8F}" presName="Name111" presStyleLbl="parChTrans1D2" presStyleIdx="5" presStyleCnt="8"/>
      <dgm:spPr/>
      <dgm:t>
        <a:bodyPr/>
        <a:lstStyle/>
        <a:p>
          <a:endParaRPr lang="es-MX"/>
        </a:p>
      </dgm:t>
    </dgm:pt>
    <dgm:pt modelId="{851F9BB5-D466-450B-898F-C83F6220ABBF}" type="pres">
      <dgm:prSet presAssocID="{90B5019D-5364-4C97-B78A-408F633C144E}" presName="hierRoot3" presStyleCnt="0">
        <dgm:presLayoutVars>
          <dgm:hierBranch val="init"/>
        </dgm:presLayoutVars>
      </dgm:prSet>
      <dgm:spPr/>
    </dgm:pt>
    <dgm:pt modelId="{6708C068-D3E7-4C96-9410-5571B346ABD0}" type="pres">
      <dgm:prSet presAssocID="{90B5019D-5364-4C97-B78A-408F633C144E}" presName="rootComposite3" presStyleCnt="0"/>
      <dgm:spPr/>
    </dgm:pt>
    <dgm:pt modelId="{109B8FAB-5038-408D-9752-CC81977397BE}" type="pres">
      <dgm:prSet presAssocID="{90B5019D-5364-4C97-B78A-408F633C144E}" presName="rootText3" presStyleLbl="asst1" presStyleIdx="0" presStyleCnt="3" custScaleX="146801" custScaleY="109052" custLinFactNeighborX="-13631" custLinFactNeighborY="24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899F65-D264-4ECC-8C62-8AA8F3D5A766}" type="pres">
      <dgm:prSet presAssocID="{90B5019D-5364-4C97-B78A-408F633C144E}" presName="rootConnector3" presStyleLbl="asst1" presStyleIdx="0" presStyleCnt="3"/>
      <dgm:spPr/>
      <dgm:t>
        <a:bodyPr/>
        <a:lstStyle/>
        <a:p>
          <a:endParaRPr lang="es-ES"/>
        </a:p>
      </dgm:t>
    </dgm:pt>
    <dgm:pt modelId="{47AE8383-5B75-4425-9D2F-D64DF5A2A6E2}" type="pres">
      <dgm:prSet presAssocID="{90B5019D-5364-4C97-B78A-408F633C144E}" presName="hierChild6" presStyleCnt="0"/>
      <dgm:spPr/>
    </dgm:pt>
    <dgm:pt modelId="{DBF8067B-D5C2-4A3F-BF60-13BE93A454FB}" type="pres">
      <dgm:prSet presAssocID="{90B5019D-5364-4C97-B78A-408F633C144E}" presName="hierChild7" presStyleCnt="0"/>
      <dgm:spPr/>
    </dgm:pt>
    <dgm:pt modelId="{09443022-3FBE-4AB6-B42B-2CDBC286AB36}" type="pres">
      <dgm:prSet presAssocID="{E267A9EB-085C-46B5-A157-777EB2EE7CBD}" presName="Name111" presStyleLbl="parChTrans1D2" presStyleIdx="6" presStyleCnt="8"/>
      <dgm:spPr/>
      <dgm:t>
        <a:bodyPr/>
        <a:lstStyle/>
        <a:p>
          <a:endParaRPr lang="es-MX"/>
        </a:p>
      </dgm:t>
    </dgm:pt>
    <dgm:pt modelId="{BDB82DB5-7A58-49D1-ACE2-CA37890642A6}" type="pres">
      <dgm:prSet presAssocID="{FFFCFD11-45F1-4588-9E06-CEA7B1B4895A}" presName="hierRoot3" presStyleCnt="0">
        <dgm:presLayoutVars>
          <dgm:hierBranch val="init"/>
        </dgm:presLayoutVars>
      </dgm:prSet>
      <dgm:spPr/>
    </dgm:pt>
    <dgm:pt modelId="{2DF8E993-4C2E-447D-9D68-BABB7311B7FD}" type="pres">
      <dgm:prSet presAssocID="{FFFCFD11-45F1-4588-9E06-CEA7B1B4895A}" presName="rootComposite3" presStyleCnt="0"/>
      <dgm:spPr/>
    </dgm:pt>
    <dgm:pt modelId="{F5056070-BB17-48EF-93F3-49678E0468A1}" type="pres">
      <dgm:prSet presAssocID="{FFFCFD11-45F1-4588-9E06-CEA7B1B4895A}" presName="rootText3" presStyleLbl="asst1" presStyleIdx="1" presStyleCnt="3" custScaleX="167772" custScaleY="109052" custLinFactNeighborX="7610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5151F7-234E-476E-A86D-3579164024BD}" type="pres">
      <dgm:prSet presAssocID="{FFFCFD11-45F1-4588-9E06-CEA7B1B4895A}" presName="rootConnector3" presStyleLbl="asst1" presStyleIdx="1" presStyleCnt="3"/>
      <dgm:spPr/>
      <dgm:t>
        <a:bodyPr/>
        <a:lstStyle/>
        <a:p>
          <a:endParaRPr lang="es-ES"/>
        </a:p>
      </dgm:t>
    </dgm:pt>
    <dgm:pt modelId="{F481FA4C-1EE1-4C37-9803-7A61BE83CC22}" type="pres">
      <dgm:prSet presAssocID="{FFFCFD11-45F1-4588-9E06-CEA7B1B4895A}" presName="hierChild6" presStyleCnt="0"/>
      <dgm:spPr/>
    </dgm:pt>
    <dgm:pt modelId="{DC323FEF-FB09-4D4A-B406-C259CC7954CA}" type="pres">
      <dgm:prSet presAssocID="{FFFCFD11-45F1-4588-9E06-CEA7B1B4895A}" presName="hierChild7" presStyleCnt="0"/>
      <dgm:spPr/>
    </dgm:pt>
    <dgm:pt modelId="{F4E24130-B5F4-4146-AC22-BA2B9859ABA5}" type="pres">
      <dgm:prSet presAssocID="{665F5B8F-89E3-4374-8FCE-3C9CD0428949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4AFC1BB1-70E6-4E1A-8771-B3A41F01BA77}" type="pres">
      <dgm:prSet presAssocID="{5CC80CCA-93D4-4ACF-B64F-DA961D8CBCF1}" presName="hierRoot3" presStyleCnt="0">
        <dgm:presLayoutVars>
          <dgm:hierBranch val="init"/>
        </dgm:presLayoutVars>
      </dgm:prSet>
      <dgm:spPr/>
    </dgm:pt>
    <dgm:pt modelId="{C2770AC6-D908-4331-B492-F7D49C4D4183}" type="pres">
      <dgm:prSet presAssocID="{5CC80CCA-93D4-4ACF-B64F-DA961D8CBCF1}" presName="rootComposite3" presStyleCnt="0"/>
      <dgm:spPr/>
    </dgm:pt>
    <dgm:pt modelId="{DF619DDE-E8E9-4DB4-8473-68B0DA9346C9}" type="pres">
      <dgm:prSet presAssocID="{5CC80CCA-93D4-4ACF-B64F-DA961D8CBCF1}" presName="rootText3" presStyleLbl="asst1" presStyleIdx="2" presStyleCnt="3" custScaleX="146801" custScaleY="109052" custLinFactNeighborX="-13698" custLinFactNeighborY="-60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43D418-A04F-4D27-9D6D-B048E1F39834}" type="pres">
      <dgm:prSet presAssocID="{5CC80CCA-93D4-4ACF-B64F-DA961D8CBCF1}" presName="rootConnector3" presStyleLbl="asst1" presStyleIdx="2" presStyleCnt="3"/>
      <dgm:spPr/>
      <dgm:t>
        <a:bodyPr/>
        <a:lstStyle/>
        <a:p>
          <a:endParaRPr lang="es-ES"/>
        </a:p>
      </dgm:t>
    </dgm:pt>
    <dgm:pt modelId="{84750425-B04E-4633-8745-E89552EAEB24}" type="pres">
      <dgm:prSet presAssocID="{5CC80CCA-93D4-4ACF-B64F-DA961D8CBCF1}" presName="hierChild6" presStyleCnt="0"/>
      <dgm:spPr/>
    </dgm:pt>
    <dgm:pt modelId="{F81335F0-39F4-4F20-AD58-C142F0D83F3D}" type="pres">
      <dgm:prSet presAssocID="{5CC80CCA-93D4-4ACF-B64F-DA961D8CBCF1}" presName="hierChild7" presStyleCnt="0"/>
      <dgm:spPr/>
    </dgm:pt>
  </dgm:ptLst>
  <dgm:cxnLst>
    <dgm:cxn modelId="{A4BFC748-F3C3-415E-BB09-1DFC2E774E55}" srcId="{9DEA55C1-E59C-4B5B-90DC-1D0B54C2B20C}" destId="{16F45068-8FB3-4142-8CF0-10CC755F1213}" srcOrd="5" destOrd="0" parTransId="{FE40CF90-1693-415C-8D86-33ECB8AA7563}" sibTransId="{06591F1C-8362-4370-BF0B-715A0E11A59A}"/>
    <dgm:cxn modelId="{4D819619-476B-4786-9DEE-63DDA15D591B}" type="presOf" srcId="{B807E80C-F66B-45B6-AB5E-ADBA8ECA1319}" destId="{264AD2A6-930A-414C-A23D-B3159ECBA0AA}" srcOrd="0" destOrd="0" presId="urn:microsoft.com/office/officeart/2005/8/layout/orgChart1"/>
    <dgm:cxn modelId="{799A91B9-FF3D-4E86-94A6-C98C18728C98}" type="presOf" srcId="{90B5019D-5364-4C97-B78A-408F633C144E}" destId="{A3899F65-D264-4ECC-8C62-8AA8F3D5A766}" srcOrd="1" destOrd="0" presId="urn:microsoft.com/office/officeart/2005/8/layout/orgChart1"/>
    <dgm:cxn modelId="{D8323EBA-5F22-4F6D-9BE8-B8D8DD595BEF}" type="presOf" srcId="{4E372F7C-DF61-4B56-8155-FCB366287178}" destId="{862E94E8-9413-433D-BCC8-7A9E942E13DA}" srcOrd="0" destOrd="0" presId="urn:microsoft.com/office/officeart/2005/8/layout/orgChart1"/>
    <dgm:cxn modelId="{616532C7-45FE-4268-BC05-3CD1926FA8BB}" srcId="{9DEA55C1-E59C-4B5B-90DC-1D0B54C2B20C}" destId="{8F9B962E-1A76-4DB3-8E18-81A971FBB424}" srcOrd="3" destOrd="0" parTransId="{8D68EF15-F857-4A2D-BC0F-9D2136394EF6}" sibTransId="{2F2677F8-7A2F-4F4A-AC82-91F77AD94898}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A2D60AA6-241D-4D68-AC72-3CEB0FB7C363}" type="presOf" srcId="{B0BC67FD-A810-4B13-9D4E-C9C9F6DD1EA9}" destId="{8D371928-2C02-487F-A3A3-7A60ADF31718}" srcOrd="0" destOrd="0" presId="urn:microsoft.com/office/officeart/2005/8/layout/orgChart1"/>
    <dgm:cxn modelId="{86685B02-E559-4CDB-AF45-474E52930D39}" type="presOf" srcId="{E8A3F985-896D-4623-9A40-838538556A2A}" destId="{8515F4B8-CD3A-455A-B810-73FC52B62768}" srcOrd="1" destOrd="0" presId="urn:microsoft.com/office/officeart/2005/8/layout/orgChart1"/>
    <dgm:cxn modelId="{31EC48A3-596F-4CF9-8E0A-858D34AC1412}" type="presOf" srcId="{74AE57D1-0CD7-4B85-9F57-00A352297EA4}" destId="{A356C906-0C7C-4B08-87F6-3A626DA4A7D9}" srcOrd="0" destOrd="0" presId="urn:microsoft.com/office/officeart/2005/8/layout/orgChart1"/>
    <dgm:cxn modelId="{440D9B30-36DD-405A-8CD2-13775B49836F}" srcId="{D5D56268-1677-49A6-9C49-74A5DD2546D3}" destId="{1A01AB46-A540-421E-847C-80DAA0DD9F3F}" srcOrd="0" destOrd="0" parTransId="{EBED423F-7096-40F9-9CB7-EE659D3CE3E4}" sibTransId="{4B62CEB3-BCEE-4D7F-905E-5518EDDE8270}"/>
    <dgm:cxn modelId="{6E594279-C1FC-47F9-87F3-C4373EA5592F}" type="presOf" srcId="{00751269-96FD-4648-943B-269F68101A89}" destId="{22817A48-D188-487F-9D45-CB132B31AF32}" srcOrd="0" destOrd="0" presId="urn:microsoft.com/office/officeart/2005/8/layout/orgChart1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B2B24916-2D6D-450A-A6B0-68873C585E0E}" type="presOf" srcId="{FE40CF90-1693-415C-8D86-33ECB8AA7563}" destId="{0B8FA653-8E6D-4E80-A4B9-FB6A47049AEA}" srcOrd="0" destOrd="0" presId="urn:microsoft.com/office/officeart/2005/8/layout/orgChart1"/>
    <dgm:cxn modelId="{77E50B27-2CB8-447E-A2EF-34930F2205D4}" type="presOf" srcId="{B62E9E69-073E-4FB8-8E4A-80E1976BCBC1}" destId="{65DC8B21-14F0-456C-9CF1-DCD2E7F701B9}" srcOrd="1" destOrd="0" presId="urn:microsoft.com/office/officeart/2005/8/layout/orgChart1"/>
    <dgm:cxn modelId="{8114A007-AC59-4FC8-83BB-4AAE8D8C314C}" type="presOf" srcId="{C0DEB548-F3C4-4496-A472-5AD8FFCA9D6E}" destId="{1D87B364-88D7-4259-809A-A16F6F4C2FDC}" srcOrd="0" destOrd="0" presId="urn:microsoft.com/office/officeart/2005/8/layout/orgChart1"/>
    <dgm:cxn modelId="{E52ED354-2523-496F-95E5-BA1A4CA9610F}" type="presOf" srcId="{1A01AB46-A540-421E-847C-80DAA0DD9F3F}" destId="{C98E4F20-1C15-46DD-B981-D3174775DF49}" srcOrd="0" destOrd="0" presId="urn:microsoft.com/office/officeart/2005/8/layout/orgChart1"/>
    <dgm:cxn modelId="{186D8D72-D71C-4EE9-BB88-6F40749E415E}" type="presOf" srcId="{665F5B8F-89E3-4374-8FCE-3C9CD0428949}" destId="{F4E24130-B5F4-4146-AC22-BA2B9859ABA5}" srcOrd="0" destOrd="0" presId="urn:microsoft.com/office/officeart/2005/8/layout/orgChart1"/>
    <dgm:cxn modelId="{E45EB64C-1695-467B-9740-4C14CF998F3F}" type="presOf" srcId="{00751269-96FD-4648-943B-269F68101A89}" destId="{BF80DB41-326A-40D5-813A-5DD82B8D1EF8}" srcOrd="1" destOrd="0" presId="urn:microsoft.com/office/officeart/2005/8/layout/orgChart1"/>
    <dgm:cxn modelId="{DF9E657D-DE11-4FFD-A673-F6231D27940C}" type="presOf" srcId="{FFFCFD11-45F1-4588-9E06-CEA7B1B4895A}" destId="{F55151F7-234E-476E-A86D-3579164024BD}" srcOrd="1" destOrd="0" presId="urn:microsoft.com/office/officeart/2005/8/layout/orgChart1"/>
    <dgm:cxn modelId="{53874B81-44F3-46C1-86CB-424CEA5D24FB}" type="presOf" srcId="{4FA68370-0C2A-42B6-AF10-2BAC3A3C0EE2}" destId="{EBF9CBEF-B5E6-4061-99FE-6248C0209727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2A003A4-E0F8-4E02-978E-80BDF5205BE5}" type="presOf" srcId="{6035E030-1C9A-4457-B7D9-DAE681AC9FC6}" destId="{E20C3D26-370A-4FB5-A649-E46C57CB118C}" srcOrd="0" destOrd="0" presId="urn:microsoft.com/office/officeart/2005/8/layout/orgChart1"/>
    <dgm:cxn modelId="{80E68972-3E16-4AFD-AB40-846A1A4DA22C}" type="presOf" srcId="{1A01AB46-A540-421E-847C-80DAA0DD9F3F}" destId="{25592547-F674-4971-9186-5BEDD7EA6289}" srcOrd="1" destOrd="0" presId="urn:microsoft.com/office/officeart/2005/8/layout/orgChart1"/>
    <dgm:cxn modelId="{BC634BE6-0DAD-4052-8EE9-25DB3A55A691}" srcId="{8F9B962E-1A76-4DB3-8E18-81A971FBB424}" destId="{6035E030-1C9A-4457-B7D9-DAE681AC9FC6}" srcOrd="0" destOrd="0" parTransId="{4FA68370-0C2A-42B6-AF10-2BAC3A3C0EE2}" sibTransId="{B057CE4F-C691-477A-ABE2-03747F1A3EB7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1026DFA5-211B-4A71-85DD-D2E9D5951C0A}" type="presOf" srcId="{B27DB06D-8309-42BC-9477-C94AA797B006}" destId="{EAF7003C-86AD-4700-B3AD-FA9AD0E84BF0}" srcOrd="1" destOrd="0" presId="urn:microsoft.com/office/officeart/2005/8/layout/orgChart1"/>
    <dgm:cxn modelId="{01D581C6-EBDA-494C-9F4A-F775CB872CB3}" type="presOf" srcId="{7947D59B-D031-4F53-A5F4-0E645ADB6C53}" destId="{BF955BE9-0EEF-416C-9B3A-3ED09AD4E1F1}" srcOrd="1" destOrd="0" presId="urn:microsoft.com/office/officeart/2005/8/layout/orgChart1"/>
    <dgm:cxn modelId="{7FE0AF0E-38DF-41E8-951C-FE396C2E7039}" type="presOf" srcId="{9F7016AB-14D9-4B39-B1B8-7C3AF3B30ABC}" destId="{6714FFE7-459A-48C8-A7E9-61D371DEB854}" srcOrd="1" destOrd="0" presId="urn:microsoft.com/office/officeart/2005/8/layout/orgChart1"/>
    <dgm:cxn modelId="{151A9865-51C1-4C0A-B81C-91AE0D878F12}" type="presOf" srcId="{FFFCFD11-45F1-4588-9E06-CEA7B1B4895A}" destId="{F5056070-BB17-48EF-93F3-49678E0468A1}" srcOrd="0" destOrd="0" presId="urn:microsoft.com/office/officeart/2005/8/layout/orgChart1"/>
    <dgm:cxn modelId="{7D47BC05-B3BE-4B87-9F16-6D83A9A73F0D}" type="presOf" srcId="{FF9FA8B0-CAF3-419F-9905-7F3D616FCC8F}" destId="{8625149F-7D37-4084-B609-C3E87F852DCC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6D9CFB20-5A97-488F-BCF8-5772014915B7}" type="presOf" srcId="{B27DB06D-8309-42BC-9477-C94AA797B006}" destId="{B3926719-82AE-4423-819D-8B6FA77E2226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9867FAAF-94B3-45D9-8B24-46CC24126BF3}" type="presOf" srcId="{F04840EF-DD68-43D6-9024-0E41548CE555}" destId="{1038ADF2-B868-48E0-9DC6-81FA1B45C829}" srcOrd="1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74536451-AE83-4DD6-853F-52F976BBC2FE}" type="presOf" srcId="{5CC80CCA-93D4-4ACF-B64F-DA961D8CBCF1}" destId="{2643D418-A04F-4D27-9D6D-B048E1F39834}" srcOrd="1" destOrd="0" presId="urn:microsoft.com/office/officeart/2005/8/layout/orgChart1"/>
    <dgm:cxn modelId="{AFD459FD-A30B-4C2B-B8EF-B6D115E4F5DC}" type="presOf" srcId="{6035E030-1C9A-4457-B7D9-DAE681AC9FC6}" destId="{F4CE771B-83E4-4AB0-AA50-C935EFE32B58}" srcOrd="1" destOrd="0" presId="urn:microsoft.com/office/officeart/2005/8/layout/orgChart1"/>
    <dgm:cxn modelId="{2A8950E7-3FB9-4912-AEDD-DCDFDD226555}" srcId="{C0DEB548-F3C4-4496-A472-5AD8FFCA9D6E}" destId="{4E372F7C-DF61-4B56-8155-FCB366287178}" srcOrd="0" destOrd="0" parTransId="{B0BC67FD-A810-4B13-9D4E-C9C9F6DD1EA9}" sibTransId="{F09BA1EC-F4A2-42F3-8E55-29933BBF6F50}"/>
    <dgm:cxn modelId="{AF638DF6-7E35-4AEA-BA79-3940A4949640}" srcId="{6956185A-3B65-449A-A72F-A861988DE420}" destId="{F04840EF-DD68-43D6-9024-0E41548CE555}" srcOrd="0" destOrd="0" parTransId="{7D029E57-CE3F-4186-B894-0B097785DB06}" sibTransId="{1EA1F168-FF11-4816-BC5E-0E8C02C655FB}"/>
    <dgm:cxn modelId="{4ADF043A-9BE7-46F2-8C29-268A079883E9}" srcId="{80C91609-4155-490D-A93A-2840363F77EF}" destId="{B27DB06D-8309-42BC-9477-C94AA797B006}" srcOrd="1" destOrd="0" parTransId="{8BE4382E-75C2-4E0F-A34A-F075EB967E88}" sibTransId="{D3B477C3-F12F-467C-9A47-B4D54C85D25E}"/>
    <dgm:cxn modelId="{BDF8C593-E73C-4EBB-9002-B35B0886E2A6}" srcId="{E8A3F985-896D-4623-9A40-838538556A2A}" destId="{C0DEB548-F3C4-4496-A472-5AD8FFCA9D6E}" srcOrd="0" destOrd="0" parTransId="{C70F059B-F3F0-4CFE-BAD9-AE033612E12F}" sibTransId="{086C365D-7226-49E2-9912-54AF0BC53D96}"/>
    <dgm:cxn modelId="{DE3842D7-80B0-4325-AECC-CD341AE49193}" type="presOf" srcId="{CF6A87E3-E40E-44D4-A3E5-0133C3E7149C}" destId="{F2BDABDA-DB79-4ADE-A94C-1F83DD5783E0}" srcOrd="0" destOrd="0" presId="urn:microsoft.com/office/officeart/2005/8/layout/orgChart1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EC47633A-3AF5-44C7-8250-9F254F0D74DE}" type="presOf" srcId="{4E372F7C-DF61-4B56-8155-FCB366287178}" destId="{0FA69EAE-6416-42E0-88C1-F35883CFF57A}" srcOrd="1" destOrd="0" presId="urn:microsoft.com/office/officeart/2005/8/layout/orgChart1"/>
    <dgm:cxn modelId="{51478DD2-65BC-45E4-AB5D-C499D56032B0}" type="presOf" srcId="{7D029E57-CE3F-4186-B894-0B097785DB06}" destId="{71C90B9C-F59B-4A2D-9A97-3090737CE223}" srcOrd="0" destOrd="0" presId="urn:microsoft.com/office/officeart/2005/8/layout/orgChart1"/>
    <dgm:cxn modelId="{BD24F06E-7B3C-400D-826C-ECEC0B91ABFA}" type="presOf" srcId="{E8A3F985-896D-4623-9A40-838538556A2A}" destId="{018CBDC0-8D06-4835-A278-352009F7617A}" srcOrd="0" destOrd="0" presId="urn:microsoft.com/office/officeart/2005/8/layout/orgChart1"/>
    <dgm:cxn modelId="{996EA69F-C1D4-4D8E-A1A2-98118F9F208C}" type="presOf" srcId="{1B415BB8-01C0-48FD-898F-70E3094257AE}" destId="{50361CDE-5C2C-43AF-8D7D-8345EC6C6122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4626BEF0-8198-44BD-9A1A-D5DA7B3172F2}" type="presOf" srcId="{776BC89A-627B-47D7-946A-A50E8E7067F5}" destId="{7B28FBAC-CB59-40E1-A3B4-5AE500CA58FC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F9F7E28-A29E-491B-96A8-4B6726591463}" srcId="{B62E9E69-073E-4FB8-8E4A-80E1976BCBC1}" destId="{1B415BB8-01C0-48FD-898F-70E3094257AE}" srcOrd="0" destOrd="0" parTransId="{F7CA12EA-34E0-4028-BF22-2F91B70A1E18}" sibTransId="{BD54B80B-19F3-4876-9740-5B86D55E9AC9}"/>
    <dgm:cxn modelId="{802DEA88-35DC-4A2A-B712-31E0BB7967DC}" type="presOf" srcId="{7947D59B-D031-4F53-A5F4-0E645ADB6C53}" destId="{62C8CCD5-5EED-407B-AD49-15F3C1014C46}" srcOrd="0" destOrd="0" presId="urn:microsoft.com/office/officeart/2005/8/layout/orgChart1"/>
    <dgm:cxn modelId="{4AC7D6BD-1D9A-43AD-9D06-D10F283ECDAA}" type="presOf" srcId="{9F7016AB-14D9-4B39-B1B8-7C3AF3B30ABC}" destId="{C0E84288-EA31-49E9-8E88-83BF465087E7}" srcOrd="0" destOrd="0" presId="urn:microsoft.com/office/officeart/2005/8/layout/orgChart1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C06A8C5F-F6E7-47D7-B12F-DF55EBB5F7E0}" type="presOf" srcId="{8BE4382E-75C2-4E0F-A34A-F075EB967E88}" destId="{D8747DBA-E38F-41E0-AF65-B224A8F04A70}" srcOrd="0" destOrd="0" presId="urn:microsoft.com/office/officeart/2005/8/layout/orgChart1"/>
    <dgm:cxn modelId="{A3602DF3-2873-4FBE-9CC7-4C7DF517BDF4}" type="presOf" srcId="{C70F059B-F3F0-4CFE-BAD9-AE033612E12F}" destId="{1113BBE7-BB8B-4340-9E94-82A2BADB61A0}" srcOrd="0" destOrd="0" presId="urn:microsoft.com/office/officeart/2005/8/layout/orgChart1"/>
    <dgm:cxn modelId="{97A2A847-CF10-4EE6-B766-0D32B2FCB846}" type="presOf" srcId="{1B415BB8-01C0-48FD-898F-70E3094257AE}" destId="{864DA3BA-5F3B-4DCE-AA29-A0D47EB5B789}" srcOrd="0" destOrd="0" presId="urn:microsoft.com/office/officeart/2005/8/layout/orgChart1"/>
    <dgm:cxn modelId="{85DCC830-BAB9-4480-A843-B5743E97D010}" srcId="{9DEA55C1-E59C-4B5B-90DC-1D0B54C2B20C}" destId="{E8A3F985-896D-4623-9A40-838538556A2A}" srcOrd="4" destOrd="0" parTransId="{CF6A87E3-E40E-44D4-A3E5-0133C3E7149C}" sibTransId="{604E47B6-8A21-4E9F-83C7-BCC636CC4BB9}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73F084ED-A340-4701-B0B9-C29D2294D8C0}" srcId="{16F45068-8FB3-4142-8CF0-10CC755F1213}" destId="{6956185A-3B65-449A-A72F-A861988DE420}" srcOrd="1" destOrd="0" parTransId="{74AE57D1-0CD7-4B85-9F57-00A352297EA4}" sibTransId="{7A3ED558-33AE-4E34-8B9C-533D4651175F}"/>
    <dgm:cxn modelId="{734B6FB9-1DED-455D-93B4-C496D47FA07F}" srcId="{E8A3F985-896D-4623-9A40-838538556A2A}" destId="{D5D56268-1677-49A6-9C49-74A5DD2546D3}" srcOrd="1" destOrd="0" parTransId="{DC48A502-0797-439D-AFA3-7D52FB1FB883}" sibTransId="{47C554AC-085B-4FB5-B1F9-AA578A3DE460}"/>
    <dgm:cxn modelId="{B0656BC9-79E0-45F9-BDB2-EC21261470DB}" type="presOf" srcId="{1356EA30-4EEC-41A1-ABB9-A3ED0B67AA8B}" destId="{9F906972-4194-4A69-A73F-CECE2D81D813}" srcOrd="0" destOrd="0" presId="urn:microsoft.com/office/officeart/2005/8/layout/orgChart1"/>
    <dgm:cxn modelId="{8C91F821-D8A5-48BC-90F2-CDE920C87CBE}" srcId="{B27DB06D-8309-42BC-9477-C94AA797B006}" destId="{00751269-96FD-4648-943B-269F68101A89}" srcOrd="0" destOrd="0" parTransId="{B807E80C-F66B-45B6-AB5E-ADBA8ECA1319}" sibTransId="{8B557640-CCF9-4C25-88DB-BFA19EC3FB94}"/>
    <dgm:cxn modelId="{DC2CCC76-7733-4726-BB45-2E168117111E}" type="presOf" srcId="{6956185A-3B65-449A-A72F-A861988DE420}" destId="{E7784AA6-97BB-4586-BB75-2FD18819AF83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D656972-47F1-4E35-9BC0-B40A4362707E}" type="presOf" srcId="{16F45068-8FB3-4142-8CF0-10CC755F1213}" destId="{C8984F06-06A9-41F6-861C-76C39359E4F2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FA65D490-16E3-4B11-846E-4436B5415C4C}" type="presOf" srcId="{90B5019D-5364-4C97-B78A-408F633C144E}" destId="{109B8FAB-5038-408D-9752-CC81977397BE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CE354B67-AC58-4CE2-85B3-A79834575DFB}" srcId="{9DEA55C1-E59C-4B5B-90DC-1D0B54C2B20C}" destId="{5CC80CCA-93D4-4ACF-B64F-DA961D8CBCF1}" srcOrd="7" destOrd="0" parTransId="{665F5B8F-89E3-4374-8FCE-3C9CD0428949}" sibTransId="{814E0394-50B0-40DA-AAE1-5B5E83841FAB}"/>
    <dgm:cxn modelId="{88001C70-68CB-4782-A8E5-28F87F152A3D}" srcId="{9DEA55C1-E59C-4B5B-90DC-1D0B54C2B20C}" destId="{FFFCFD11-45F1-4588-9E06-CEA7B1B4895A}" srcOrd="6" destOrd="0" parTransId="{E267A9EB-085C-46B5-A157-777EB2EE7CBD}" sibTransId="{4013CC0D-7523-4E67-835F-CF546FF85C4F}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76EDC430-F1C5-4569-ACDD-A8BC55B3625E}" type="presOf" srcId="{16F45068-8FB3-4142-8CF0-10CC755F1213}" destId="{E71D3B26-43D9-4D0A-AC62-2EA5564AA8E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03F92AE-E375-4970-833A-F62BE6087ED1}" type="presOf" srcId="{5CC80CCA-93D4-4ACF-B64F-DA961D8CBCF1}" destId="{DF619DDE-E8E9-4DB4-8473-68B0DA9346C9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B9542615-8DA9-45EB-871B-3BDF61E08FC8}" type="presOf" srcId="{C0DEB548-F3C4-4496-A472-5AD8FFCA9D6E}" destId="{F57E1202-0A33-4176-A985-AE2DFCF6FD51}" srcOrd="1" destOrd="0" presId="urn:microsoft.com/office/officeart/2005/8/layout/orgChart1"/>
    <dgm:cxn modelId="{BB034F5D-930D-48E2-AD99-AD0992174365}" type="presOf" srcId="{F04840EF-DD68-43D6-9024-0E41548CE555}" destId="{0D557ACE-23A3-4F95-9D75-615F6DA2EB03}" srcOrd="0" destOrd="0" presId="urn:microsoft.com/office/officeart/2005/8/layout/orgChart1"/>
    <dgm:cxn modelId="{D20CCD61-FDA3-4461-9482-1C1B45D9B60C}" type="presOf" srcId="{F7CA12EA-34E0-4028-BF22-2F91B70A1E18}" destId="{6B2EB2F7-64B3-4CE7-8CA6-E4DBF06E9178}" srcOrd="0" destOrd="0" presId="urn:microsoft.com/office/officeart/2005/8/layout/orgChart1"/>
    <dgm:cxn modelId="{0143380E-3D0B-4BC6-91B7-CB781786530E}" type="presOf" srcId="{B62E9E69-073E-4FB8-8E4A-80E1976BCBC1}" destId="{E0E49022-40CD-4DB3-B0FD-05CA5D964339}" srcOrd="0" destOrd="0" presId="urn:microsoft.com/office/officeart/2005/8/layout/orgChart1"/>
    <dgm:cxn modelId="{145C140F-35E8-40B7-804B-D82119B63B65}" type="presOf" srcId="{DC48A502-0797-439D-AFA3-7D52FB1FB883}" destId="{CDE98DC3-7C10-4F2B-A09D-A1131547CFC5}" srcOrd="0" destOrd="0" presId="urn:microsoft.com/office/officeart/2005/8/layout/orgChart1"/>
    <dgm:cxn modelId="{313941DB-8942-4B2A-840B-B876FC9FD2E7}" srcId="{9DEA55C1-E59C-4B5B-90DC-1D0B54C2B20C}" destId="{90B5019D-5364-4C97-B78A-408F633C144E}" srcOrd="2" destOrd="0" parTransId="{FF9FA8B0-CAF3-419F-9905-7F3D616FCC8F}" sibTransId="{4D26366B-3BED-4AA8-84B9-ACE749A6A53F}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14A1FB6F-2E5F-4A8A-8153-E7DE11406E4D}" type="presOf" srcId="{E267A9EB-085C-46B5-A157-777EB2EE7CBD}" destId="{09443022-3FBE-4AB6-B42B-2CDBC286AB36}" srcOrd="0" destOrd="0" presId="urn:microsoft.com/office/officeart/2005/8/layout/orgChart1"/>
    <dgm:cxn modelId="{07A41FAC-C539-430A-9235-9CDD92464169}" type="presOf" srcId="{B79B2DAA-EC25-48D1-8299-62D98CAAC6CC}" destId="{4732691B-2685-48B7-93AE-7D54347A31AB}" srcOrd="0" destOrd="0" presId="urn:microsoft.com/office/officeart/2005/8/layout/orgChart1"/>
    <dgm:cxn modelId="{B3931779-3CB3-4D77-BF1B-3EBD890BF8E1}" type="presOf" srcId="{D5D56268-1677-49A6-9C49-74A5DD2546D3}" destId="{EC554806-FAFB-4E35-A6CF-723728628E3B}" srcOrd="1" destOrd="0" presId="urn:microsoft.com/office/officeart/2005/8/layout/orgChart1"/>
    <dgm:cxn modelId="{E78CC759-A6F0-465D-921D-CD92882F2288}" srcId="{16F45068-8FB3-4142-8CF0-10CC755F1213}" destId="{B62E9E69-073E-4FB8-8E4A-80E1976BCBC1}" srcOrd="0" destOrd="0" parTransId="{1356EA30-4EEC-41A1-ABB9-A3ED0B67AA8B}" sibTransId="{38D0BB87-A509-4D78-814B-EC0240EB2571}"/>
    <dgm:cxn modelId="{FFAB9533-A5CE-4156-BDE5-AFE781AC0EEA}" type="presOf" srcId="{6956185A-3B65-449A-A72F-A861988DE420}" destId="{3C9E85B0-DCBC-48E1-9DC6-E11B77D05603}" srcOrd="1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B4CFB235-C3FD-41F9-A3B4-2CB90DE230C1}" type="presOf" srcId="{D5D56268-1677-49A6-9C49-74A5DD2546D3}" destId="{A571C53F-53A6-40BE-8FD2-54F246C0AE26}" srcOrd="0" destOrd="0" presId="urn:microsoft.com/office/officeart/2005/8/layout/orgChart1"/>
    <dgm:cxn modelId="{5E269DDB-410C-492B-8EEB-044E52B3284E}" type="presOf" srcId="{EBED423F-7096-40F9-9CB7-EE659D3CE3E4}" destId="{0B603954-61F1-4518-ACBE-8BF20B9DEDAF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1AECF45-FB3E-4923-8AD5-6E71FC784BCE}" type="presParOf" srcId="{DBDE0C42-B65A-4FF4-A1B6-4A7374870D94}" destId="{7B28FBAC-CB59-40E1-A3B4-5AE500CA58FC}" srcOrd="2" destOrd="0" presId="urn:microsoft.com/office/officeart/2005/8/layout/orgChart1"/>
    <dgm:cxn modelId="{1A8F66AB-9C7E-4880-89BE-AAB21DC1B8E8}" type="presParOf" srcId="{DBDE0C42-B65A-4FF4-A1B6-4A7374870D94}" destId="{C84C7917-2A40-41EE-BC6D-EEC453845CA6}" srcOrd="3" destOrd="0" presId="urn:microsoft.com/office/officeart/2005/8/layout/orgChart1"/>
    <dgm:cxn modelId="{ABCFAC5D-F17E-49B8-9EBA-5F15936C3CA1}" type="presParOf" srcId="{C84C7917-2A40-41EE-BC6D-EEC453845CA6}" destId="{D3A6A97D-54B4-4228-B625-D0292930E70B}" srcOrd="0" destOrd="0" presId="urn:microsoft.com/office/officeart/2005/8/layout/orgChart1"/>
    <dgm:cxn modelId="{A5603565-F705-4B69-9E07-B13EBFBE7C00}" type="presParOf" srcId="{D3A6A97D-54B4-4228-B625-D0292930E70B}" destId="{C0E84288-EA31-49E9-8E88-83BF465087E7}" srcOrd="0" destOrd="0" presId="urn:microsoft.com/office/officeart/2005/8/layout/orgChart1"/>
    <dgm:cxn modelId="{6FA9BE61-6B6C-43D2-9CF2-E4C5215715D4}" type="presParOf" srcId="{D3A6A97D-54B4-4228-B625-D0292930E70B}" destId="{6714FFE7-459A-48C8-A7E9-61D371DEB854}" srcOrd="1" destOrd="0" presId="urn:microsoft.com/office/officeart/2005/8/layout/orgChart1"/>
    <dgm:cxn modelId="{CE3568EB-25A7-4D58-A276-F400BE5DC5C1}" type="presParOf" srcId="{C84C7917-2A40-41EE-BC6D-EEC453845CA6}" destId="{8ED09B9A-54CE-4069-B11E-B32691694FF2}" srcOrd="1" destOrd="0" presId="urn:microsoft.com/office/officeart/2005/8/layout/orgChart1"/>
    <dgm:cxn modelId="{B7820347-BBC9-4845-953F-7D19DDFA6C5E}" type="presParOf" srcId="{8ED09B9A-54CE-4069-B11E-B32691694FF2}" destId="{4732691B-2685-48B7-93AE-7D54347A31AB}" srcOrd="0" destOrd="0" presId="urn:microsoft.com/office/officeart/2005/8/layout/orgChart1"/>
    <dgm:cxn modelId="{86441457-17AB-4E4B-8B04-331D79F00B7D}" type="presParOf" srcId="{8ED09B9A-54CE-4069-B11E-B32691694FF2}" destId="{473F1AE2-649E-43E2-BA63-40BEF72BF93E}" srcOrd="1" destOrd="0" presId="urn:microsoft.com/office/officeart/2005/8/layout/orgChart1"/>
    <dgm:cxn modelId="{BE06C6BD-AC6F-403D-A9EC-30360494FB4B}" type="presParOf" srcId="{473F1AE2-649E-43E2-BA63-40BEF72BF93E}" destId="{D11BCB35-1F9E-42CC-9FD0-68CF5805BE7B}" srcOrd="0" destOrd="0" presId="urn:microsoft.com/office/officeart/2005/8/layout/orgChart1"/>
    <dgm:cxn modelId="{27CC318C-8C39-4CFA-8884-7ADB0F8569A9}" type="presParOf" srcId="{D11BCB35-1F9E-42CC-9FD0-68CF5805BE7B}" destId="{62C8CCD5-5EED-407B-AD49-15F3C1014C46}" srcOrd="0" destOrd="0" presId="urn:microsoft.com/office/officeart/2005/8/layout/orgChart1"/>
    <dgm:cxn modelId="{1861412A-888B-42BA-8F2F-DB79C4DFC9CA}" type="presParOf" srcId="{D11BCB35-1F9E-42CC-9FD0-68CF5805BE7B}" destId="{BF955BE9-0EEF-416C-9B3A-3ED09AD4E1F1}" srcOrd="1" destOrd="0" presId="urn:microsoft.com/office/officeart/2005/8/layout/orgChart1"/>
    <dgm:cxn modelId="{81505C17-21DD-49BD-864E-19B8612024C9}" type="presParOf" srcId="{473F1AE2-649E-43E2-BA63-40BEF72BF93E}" destId="{8EC4717E-628C-480A-90D6-3A50F2A3BAB1}" srcOrd="1" destOrd="0" presId="urn:microsoft.com/office/officeart/2005/8/layout/orgChart1"/>
    <dgm:cxn modelId="{85E9E309-66FF-40B3-BCE0-EF40A6163A36}" type="presParOf" srcId="{473F1AE2-649E-43E2-BA63-40BEF72BF93E}" destId="{FC97B6D8-9DE7-4941-BA58-FD72E224256E}" srcOrd="2" destOrd="0" presId="urn:microsoft.com/office/officeart/2005/8/layout/orgChart1"/>
    <dgm:cxn modelId="{8772FE36-182F-4DBE-9AA1-184403416E64}" type="presParOf" srcId="{C84C7917-2A40-41EE-BC6D-EEC453845CA6}" destId="{088AABA2-E63A-4E33-9EDB-476F1C23836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09C8E0E-1DAF-4ADD-99D5-E7039449B8DF}" type="presParOf" srcId="{0DCE5A2E-AABD-41D8-AB45-73FC6E777742}" destId="{D8747DBA-E38F-41E0-AF65-B224A8F04A70}" srcOrd="2" destOrd="0" presId="urn:microsoft.com/office/officeart/2005/8/layout/orgChart1"/>
    <dgm:cxn modelId="{8E2D51D6-ACD7-4096-9D52-4EE93ADCF7EE}" type="presParOf" srcId="{0DCE5A2E-AABD-41D8-AB45-73FC6E777742}" destId="{6C9A8E0D-2562-4B2C-A6B8-D07D40243C95}" srcOrd="3" destOrd="0" presId="urn:microsoft.com/office/officeart/2005/8/layout/orgChart1"/>
    <dgm:cxn modelId="{9BDA16B7-FA3C-406D-9FEE-CE25510501B4}" type="presParOf" srcId="{6C9A8E0D-2562-4B2C-A6B8-D07D40243C95}" destId="{85533CA7-ADC1-434C-A3A5-8D1967377F35}" srcOrd="0" destOrd="0" presId="urn:microsoft.com/office/officeart/2005/8/layout/orgChart1"/>
    <dgm:cxn modelId="{8B1407F7-76D8-43F7-9D9B-2B6342D8ACF4}" type="presParOf" srcId="{85533CA7-ADC1-434C-A3A5-8D1967377F35}" destId="{B3926719-82AE-4423-819D-8B6FA77E2226}" srcOrd="0" destOrd="0" presId="urn:microsoft.com/office/officeart/2005/8/layout/orgChart1"/>
    <dgm:cxn modelId="{47AB5570-B19C-407E-A573-91AC12A294A6}" type="presParOf" srcId="{85533CA7-ADC1-434C-A3A5-8D1967377F35}" destId="{EAF7003C-86AD-4700-B3AD-FA9AD0E84BF0}" srcOrd="1" destOrd="0" presId="urn:microsoft.com/office/officeart/2005/8/layout/orgChart1"/>
    <dgm:cxn modelId="{61812A5D-F6FE-42A4-993A-3AF188BFA957}" type="presParOf" srcId="{6C9A8E0D-2562-4B2C-A6B8-D07D40243C95}" destId="{ABAEA2A0-C790-4471-BF0D-D602636810D9}" srcOrd="1" destOrd="0" presId="urn:microsoft.com/office/officeart/2005/8/layout/orgChart1"/>
    <dgm:cxn modelId="{28E6FD4F-1852-40BD-A451-285824A61361}" type="presParOf" srcId="{ABAEA2A0-C790-4471-BF0D-D602636810D9}" destId="{264AD2A6-930A-414C-A23D-B3159ECBA0AA}" srcOrd="0" destOrd="0" presId="urn:microsoft.com/office/officeart/2005/8/layout/orgChart1"/>
    <dgm:cxn modelId="{967F9B86-919A-4603-9A76-046B4C478222}" type="presParOf" srcId="{ABAEA2A0-C790-4471-BF0D-D602636810D9}" destId="{FBCB0F03-4E4C-4590-8A39-F55719F674F3}" srcOrd="1" destOrd="0" presId="urn:microsoft.com/office/officeart/2005/8/layout/orgChart1"/>
    <dgm:cxn modelId="{C0923F98-1271-4FD0-8381-AE615C9A51F1}" type="presParOf" srcId="{FBCB0F03-4E4C-4590-8A39-F55719F674F3}" destId="{CCEA6DCF-9E65-471E-A782-FA16D59E81F6}" srcOrd="0" destOrd="0" presId="urn:microsoft.com/office/officeart/2005/8/layout/orgChart1"/>
    <dgm:cxn modelId="{DA33AB69-9E88-44C8-81C9-C1E06CB0CA4B}" type="presParOf" srcId="{CCEA6DCF-9E65-471E-A782-FA16D59E81F6}" destId="{22817A48-D188-487F-9D45-CB132B31AF32}" srcOrd="0" destOrd="0" presId="urn:microsoft.com/office/officeart/2005/8/layout/orgChart1"/>
    <dgm:cxn modelId="{8E89F459-48B2-4171-94BD-E13AA66AB3CE}" type="presParOf" srcId="{CCEA6DCF-9E65-471E-A782-FA16D59E81F6}" destId="{BF80DB41-326A-40D5-813A-5DD82B8D1EF8}" srcOrd="1" destOrd="0" presId="urn:microsoft.com/office/officeart/2005/8/layout/orgChart1"/>
    <dgm:cxn modelId="{EF053433-00D6-495E-B4A2-7B9B3FCD3A26}" type="presParOf" srcId="{FBCB0F03-4E4C-4590-8A39-F55719F674F3}" destId="{0AD44823-438F-43E2-AC0B-73E2E7FB860A}" srcOrd="1" destOrd="0" presId="urn:microsoft.com/office/officeart/2005/8/layout/orgChart1"/>
    <dgm:cxn modelId="{62ECE7D9-D018-44E3-8DB1-890EE703CB9A}" type="presParOf" srcId="{FBCB0F03-4E4C-4590-8A39-F55719F674F3}" destId="{8805D6CC-0430-4352-BD48-EF331CDBB114}" srcOrd="2" destOrd="0" presId="urn:microsoft.com/office/officeart/2005/8/layout/orgChart1"/>
    <dgm:cxn modelId="{EC44A775-772A-4BCA-9E4E-9F3C15868E08}" type="presParOf" srcId="{6C9A8E0D-2562-4B2C-A6B8-D07D40243C95}" destId="{3E731F7F-6CF3-4C62-A8B1-7A72B53F4870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09D85B40-BE4B-4BD7-B1D6-684636DC33FB}" type="presParOf" srcId="{0A897BE9-28C8-4F55-BB49-17FB199EE499}" destId="{EBF9CBEF-B5E6-4061-99FE-6248C0209727}" srcOrd="0" destOrd="0" presId="urn:microsoft.com/office/officeart/2005/8/layout/orgChart1"/>
    <dgm:cxn modelId="{B63C3E5F-2C15-42F7-84EE-E0DF2AB1F998}" type="presParOf" srcId="{0A897BE9-28C8-4F55-BB49-17FB199EE499}" destId="{A1D5FB59-40B5-4FC1-A069-67C76F39A358}" srcOrd="1" destOrd="0" presId="urn:microsoft.com/office/officeart/2005/8/layout/orgChart1"/>
    <dgm:cxn modelId="{9F32A60A-67BC-4877-A274-5FA3649A9850}" type="presParOf" srcId="{A1D5FB59-40B5-4FC1-A069-67C76F39A358}" destId="{378EBDE1-AEB4-47B7-B6C4-2447761B3988}" srcOrd="0" destOrd="0" presId="urn:microsoft.com/office/officeart/2005/8/layout/orgChart1"/>
    <dgm:cxn modelId="{A892EAE0-5B39-4AFC-B1B3-F3A352EA54E1}" type="presParOf" srcId="{378EBDE1-AEB4-47B7-B6C4-2447761B3988}" destId="{E20C3D26-370A-4FB5-A649-E46C57CB118C}" srcOrd="0" destOrd="0" presId="urn:microsoft.com/office/officeart/2005/8/layout/orgChart1"/>
    <dgm:cxn modelId="{445B0F0D-C946-4ABA-B884-BA89E17DF4B0}" type="presParOf" srcId="{378EBDE1-AEB4-47B7-B6C4-2447761B3988}" destId="{F4CE771B-83E4-4AB0-AA50-C935EFE32B58}" srcOrd="1" destOrd="0" presId="urn:microsoft.com/office/officeart/2005/8/layout/orgChart1"/>
    <dgm:cxn modelId="{DBADF7C0-6B29-475D-80E9-72F6546DBC97}" type="presParOf" srcId="{A1D5FB59-40B5-4FC1-A069-67C76F39A358}" destId="{1682BF3D-2A83-4D37-91D8-7AE57E3A2905}" srcOrd="1" destOrd="0" presId="urn:microsoft.com/office/officeart/2005/8/layout/orgChart1"/>
    <dgm:cxn modelId="{69148C1A-0061-4BB9-842C-41BC8A113CFA}" type="presParOf" srcId="{A1D5FB59-40B5-4FC1-A069-67C76F39A358}" destId="{8FFEE970-CA04-4EBD-846A-7B1E13ADE21F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E38E47BF-C293-4C33-8E67-7687F8244070}" type="presParOf" srcId="{05E8A0F8-8F4A-4D16-B455-9B21EE5D83FA}" destId="{F2BDABDA-DB79-4ADE-A94C-1F83DD5783E0}" srcOrd="6" destOrd="0" presId="urn:microsoft.com/office/officeart/2005/8/layout/orgChart1"/>
    <dgm:cxn modelId="{DF44E19B-0B9C-4EED-A559-63CB3D37A26B}" type="presParOf" srcId="{05E8A0F8-8F4A-4D16-B455-9B21EE5D83FA}" destId="{39C0BE51-8CAC-45B9-9DB7-45324E371E93}" srcOrd="7" destOrd="0" presId="urn:microsoft.com/office/officeart/2005/8/layout/orgChart1"/>
    <dgm:cxn modelId="{C8333A28-218F-4AC0-A613-E3B880221B07}" type="presParOf" srcId="{39C0BE51-8CAC-45B9-9DB7-45324E371E93}" destId="{D300D275-01F0-44AD-A079-C8B3CBD1ACB1}" srcOrd="0" destOrd="0" presId="urn:microsoft.com/office/officeart/2005/8/layout/orgChart1"/>
    <dgm:cxn modelId="{71FBD551-2618-44C4-B15F-E85DBC97ED23}" type="presParOf" srcId="{D300D275-01F0-44AD-A079-C8B3CBD1ACB1}" destId="{018CBDC0-8D06-4835-A278-352009F7617A}" srcOrd="0" destOrd="0" presId="urn:microsoft.com/office/officeart/2005/8/layout/orgChart1"/>
    <dgm:cxn modelId="{BA2272A5-B99B-4559-A33F-375A37F8AA3E}" type="presParOf" srcId="{D300D275-01F0-44AD-A079-C8B3CBD1ACB1}" destId="{8515F4B8-CD3A-455A-B810-73FC52B62768}" srcOrd="1" destOrd="0" presId="urn:microsoft.com/office/officeart/2005/8/layout/orgChart1"/>
    <dgm:cxn modelId="{67C3D90E-D256-4B5F-A6E0-50572C16C64A}" type="presParOf" srcId="{39C0BE51-8CAC-45B9-9DB7-45324E371E93}" destId="{70D49C69-825B-43CE-94E3-80A1C7CD144B}" srcOrd="1" destOrd="0" presId="urn:microsoft.com/office/officeart/2005/8/layout/orgChart1"/>
    <dgm:cxn modelId="{356FC0D0-93F2-477E-87F1-1835E8549D83}" type="presParOf" srcId="{70D49C69-825B-43CE-94E3-80A1C7CD144B}" destId="{1113BBE7-BB8B-4340-9E94-82A2BADB61A0}" srcOrd="0" destOrd="0" presId="urn:microsoft.com/office/officeart/2005/8/layout/orgChart1"/>
    <dgm:cxn modelId="{BC5FAD7E-249C-4E76-9EE6-07A991D9620F}" type="presParOf" srcId="{70D49C69-825B-43CE-94E3-80A1C7CD144B}" destId="{FF25D7B9-92F7-4981-82FC-72A167D3167E}" srcOrd="1" destOrd="0" presId="urn:microsoft.com/office/officeart/2005/8/layout/orgChart1"/>
    <dgm:cxn modelId="{DBC8E92E-697C-4484-BD68-565AD8CA39BB}" type="presParOf" srcId="{FF25D7B9-92F7-4981-82FC-72A167D3167E}" destId="{6511919C-287B-4D44-8002-75DE7EE09D1F}" srcOrd="0" destOrd="0" presId="urn:microsoft.com/office/officeart/2005/8/layout/orgChart1"/>
    <dgm:cxn modelId="{51A5168B-87ED-4175-A29B-DEE0438A8681}" type="presParOf" srcId="{6511919C-287B-4D44-8002-75DE7EE09D1F}" destId="{1D87B364-88D7-4259-809A-A16F6F4C2FDC}" srcOrd="0" destOrd="0" presId="urn:microsoft.com/office/officeart/2005/8/layout/orgChart1"/>
    <dgm:cxn modelId="{9B2FAF02-9661-45CF-BD23-7A391EAC0598}" type="presParOf" srcId="{6511919C-287B-4D44-8002-75DE7EE09D1F}" destId="{F57E1202-0A33-4176-A985-AE2DFCF6FD51}" srcOrd="1" destOrd="0" presId="urn:microsoft.com/office/officeart/2005/8/layout/orgChart1"/>
    <dgm:cxn modelId="{5C032C07-FF20-496C-B6DA-EDB344B6EF5A}" type="presParOf" srcId="{FF25D7B9-92F7-4981-82FC-72A167D3167E}" destId="{758A42A9-CF25-4CD0-A7DC-BD3799ACB13D}" srcOrd="1" destOrd="0" presId="urn:microsoft.com/office/officeart/2005/8/layout/orgChart1"/>
    <dgm:cxn modelId="{1A26F942-1BDD-444D-8755-F5C78605C0FF}" type="presParOf" srcId="{758A42A9-CF25-4CD0-A7DC-BD3799ACB13D}" destId="{8D371928-2C02-487F-A3A3-7A60ADF31718}" srcOrd="0" destOrd="0" presId="urn:microsoft.com/office/officeart/2005/8/layout/orgChart1"/>
    <dgm:cxn modelId="{EE979D5C-C8AF-478D-9790-B1F7ADF22232}" type="presParOf" srcId="{758A42A9-CF25-4CD0-A7DC-BD3799ACB13D}" destId="{B9F727B0-9201-44C9-86C4-4DBE131971B6}" srcOrd="1" destOrd="0" presId="urn:microsoft.com/office/officeart/2005/8/layout/orgChart1"/>
    <dgm:cxn modelId="{157282E5-9DE2-4954-A92A-30E87DA46702}" type="presParOf" srcId="{B9F727B0-9201-44C9-86C4-4DBE131971B6}" destId="{5DF11B57-5BC2-4CC4-BD1C-43023F88CFAA}" srcOrd="0" destOrd="0" presId="urn:microsoft.com/office/officeart/2005/8/layout/orgChart1"/>
    <dgm:cxn modelId="{3ADC46F6-1A43-4C9F-ABC2-B04DC6BFE95E}" type="presParOf" srcId="{5DF11B57-5BC2-4CC4-BD1C-43023F88CFAA}" destId="{862E94E8-9413-433D-BCC8-7A9E942E13DA}" srcOrd="0" destOrd="0" presId="urn:microsoft.com/office/officeart/2005/8/layout/orgChart1"/>
    <dgm:cxn modelId="{6ECEA5D7-9095-4B6F-99B9-5821AC60E69F}" type="presParOf" srcId="{5DF11B57-5BC2-4CC4-BD1C-43023F88CFAA}" destId="{0FA69EAE-6416-42E0-88C1-F35883CFF57A}" srcOrd="1" destOrd="0" presId="urn:microsoft.com/office/officeart/2005/8/layout/orgChart1"/>
    <dgm:cxn modelId="{C02CC950-E029-4E76-9998-EF03F9514444}" type="presParOf" srcId="{B9F727B0-9201-44C9-86C4-4DBE131971B6}" destId="{5C68F089-5319-4BD3-9CDB-DB19E603EA17}" srcOrd="1" destOrd="0" presId="urn:microsoft.com/office/officeart/2005/8/layout/orgChart1"/>
    <dgm:cxn modelId="{42A97E4A-CB68-462E-BC94-39160B6BED16}" type="presParOf" srcId="{B9F727B0-9201-44C9-86C4-4DBE131971B6}" destId="{B9B17932-07A5-4D97-8FDE-A5FCEFAEC51C}" srcOrd="2" destOrd="0" presId="urn:microsoft.com/office/officeart/2005/8/layout/orgChart1"/>
    <dgm:cxn modelId="{610AE409-7FB1-4467-B3B6-0A68A1F605D9}" type="presParOf" srcId="{FF25D7B9-92F7-4981-82FC-72A167D3167E}" destId="{BB2F7B8D-ADFE-4254-96F9-A6F55D2D3AAD}" srcOrd="2" destOrd="0" presId="urn:microsoft.com/office/officeart/2005/8/layout/orgChart1"/>
    <dgm:cxn modelId="{2C2330FA-087A-449E-B242-F1D9A2C5CC00}" type="presParOf" srcId="{70D49C69-825B-43CE-94E3-80A1C7CD144B}" destId="{CDE98DC3-7C10-4F2B-A09D-A1131547CFC5}" srcOrd="2" destOrd="0" presId="urn:microsoft.com/office/officeart/2005/8/layout/orgChart1"/>
    <dgm:cxn modelId="{8B7621AC-EC93-4055-820C-47A5D6D375C9}" type="presParOf" srcId="{70D49C69-825B-43CE-94E3-80A1C7CD144B}" destId="{0D37E212-5F5D-4BF5-B109-06BF9D1B1F43}" srcOrd="3" destOrd="0" presId="urn:microsoft.com/office/officeart/2005/8/layout/orgChart1"/>
    <dgm:cxn modelId="{A16DD3CF-AA96-44F8-885B-43283B9801FD}" type="presParOf" srcId="{0D37E212-5F5D-4BF5-B109-06BF9D1B1F43}" destId="{6CFB1EB4-C723-4412-B53E-3AEC8E183778}" srcOrd="0" destOrd="0" presId="urn:microsoft.com/office/officeart/2005/8/layout/orgChart1"/>
    <dgm:cxn modelId="{3C1CEC70-44E9-4CE9-9686-4D9A16610CE2}" type="presParOf" srcId="{6CFB1EB4-C723-4412-B53E-3AEC8E183778}" destId="{A571C53F-53A6-40BE-8FD2-54F246C0AE26}" srcOrd="0" destOrd="0" presId="urn:microsoft.com/office/officeart/2005/8/layout/orgChart1"/>
    <dgm:cxn modelId="{BC07D007-D38F-4692-B0E9-D1F2973CB10B}" type="presParOf" srcId="{6CFB1EB4-C723-4412-B53E-3AEC8E183778}" destId="{EC554806-FAFB-4E35-A6CF-723728628E3B}" srcOrd="1" destOrd="0" presId="urn:microsoft.com/office/officeart/2005/8/layout/orgChart1"/>
    <dgm:cxn modelId="{A7B243B8-4B24-4BF6-B0F9-B6F33EDD4B43}" type="presParOf" srcId="{0D37E212-5F5D-4BF5-B109-06BF9D1B1F43}" destId="{8B6CAF28-D35D-470A-81CF-0D7B0B837F30}" srcOrd="1" destOrd="0" presId="urn:microsoft.com/office/officeart/2005/8/layout/orgChart1"/>
    <dgm:cxn modelId="{63FB1988-8F11-4C2D-A57B-04C8970976CD}" type="presParOf" srcId="{8B6CAF28-D35D-470A-81CF-0D7B0B837F30}" destId="{0B603954-61F1-4518-ACBE-8BF20B9DEDAF}" srcOrd="0" destOrd="0" presId="urn:microsoft.com/office/officeart/2005/8/layout/orgChart1"/>
    <dgm:cxn modelId="{78297B11-D5EC-4259-9D2A-20FCFD4D3A4C}" type="presParOf" srcId="{8B6CAF28-D35D-470A-81CF-0D7B0B837F30}" destId="{E6CB67A8-534C-4A17-9C38-EBC639464507}" srcOrd="1" destOrd="0" presId="urn:microsoft.com/office/officeart/2005/8/layout/orgChart1"/>
    <dgm:cxn modelId="{6D7435B7-A3B8-4158-8228-EB6F1CE56944}" type="presParOf" srcId="{E6CB67A8-534C-4A17-9C38-EBC639464507}" destId="{A31E72CA-1133-424E-9705-B5913A081AA9}" srcOrd="0" destOrd="0" presId="urn:microsoft.com/office/officeart/2005/8/layout/orgChart1"/>
    <dgm:cxn modelId="{DF03C82C-7ADC-4311-8EA1-7890708A011E}" type="presParOf" srcId="{A31E72CA-1133-424E-9705-B5913A081AA9}" destId="{C98E4F20-1C15-46DD-B981-D3174775DF49}" srcOrd="0" destOrd="0" presId="urn:microsoft.com/office/officeart/2005/8/layout/orgChart1"/>
    <dgm:cxn modelId="{05E6EFB9-A1D1-4A94-B19A-13D43275714A}" type="presParOf" srcId="{A31E72CA-1133-424E-9705-B5913A081AA9}" destId="{25592547-F674-4971-9186-5BEDD7EA6289}" srcOrd="1" destOrd="0" presId="urn:microsoft.com/office/officeart/2005/8/layout/orgChart1"/>
    <dgm:cxn modelId="{DE6DA357-7CD2-406B-8569-207AC2390079}" type="presParOf" srcId="{E6CB67A8-534C-4A17-9C38-EBC639464507}" destId="{AE7D76E9-2EF2-474E-AF44-57A48EEC5245}" srcOrd="1" destOrd="0" presId="urn:microsoft.com/office/officeart/2005/8/layout/orgChart1"/>
    <dgm:cxn modelId="{EF80F456-2D8D-47C7-99A5-CDBB592059BB}" type="presParOf" srcId="{E6CB67A8-534C-4A17-9C38-EBC639464507}" destId="{B05C32B3-A638-4959-85B0-7585147445B4}" srcOrd="2" destOrd="0" presId="urn:microsoft.com/office/officeart/2005/8/layout/orgChart1"/>
    <dgm:cxn modelId="{5E63B75D-86E2-44C8-AE1D-9F1ADB1509AA}" type="presParOf" srcId="{0D37E212-5F5D-4BF5-B109-06BF9D1B1F43}" destId="{9CE9A24D-656A-49C6-AB2E-63D1AA4F4DA4}" srcOrd="2" destOrd="0" presId="urn:microsoft.com/office/officeart/2005/8/layout/orgChart1"/>
    <dgm:cxn modelId="{95B48FCA-2D45-448A-B627-597FDC393E7D}" type="presParOf" srcId="{39C0BE51-8CAC-45B9-9DB7-45324E371E93}" destId="{F9A930EF-E9C2-43B7-AEF5-AB672A59F957}" srcOrd="2" destOrd="0" presId="urn:microsoft.com/office/officeart/2005/8/layout/orgChart1"/>
    <dgm:cxn modelId="{D3548E03-97D4-4DAA-95C1-2AA2CB99551B}" type="presParOf" srcId="{05E8A0F8-8F4A-4D16-B455-9B21EE5D83FA}" destId="{0B8FA653-8E6D-4E80-A4B9-FB6A47049AEA}" srcOrd="8" destOrd="0" presId="urn:microsoft.com/office/officeart/2005/8/layout/orgChart1"/>
    <dgm:cxn modelId="{680045ED-CC5C-45D5-A3A9-26E1C04849B6}" type="presParOf" srcId="{05E8A0F8-8F4A-4D16-B455-9B21EE5D83FA}" destId="{FC4C47E0-9863-4E23-9455-985073429659}" srcOrd="9" destOrd="0" presId="urn:microsoft.com/office/officeart/2005/8/layout/orgChart1"/>
    <dgm:cxn modelId="{2BAA46FD-E46A-4426-B531-6DFF1F1E3E53}" type="presParOf" srcId="{FC4C47E0-9863-4E23-9455-985073429659}" destId="{E2BD3321-EB6F-434E-8DB9-365E74C013F1}" srcOrd="0" destOrd="0" presId="urn:microsoft.com/office/officeart/2005/8/layout/orgChart1"/>
    <dgm:cxn modelId="{2130896F-CF46-4AA1-B06F-48AFEBB9FC4A}" type="presParOf" srcId="{E2BD3321-EB6F-434E-8DB9-365E74C013F1}" destId="{E71D3B26-43D9-4D0A-AC62-2EA5564AA8EF}" srcOrd="0" destOrd="0" presId="urn:microsoft.com/office/officeart/2005/8/layout/orgChart1"/>
    <dgm:cxn modelId="{9F8CC509-AAAB-4270-A004-F60627099D5B}" type="presParOf" srcId="{E2BD3321-EB6F-434E-8DB9-365E74C013F1}" destId="{C8984F06-06A9-41F6-861C-76C39359E4F2}" srcOrd="1" destOrd="0" presId="urn:microsoft.com/office/officeart/2005/8/layout/orgChart1"/>
    <dgm:cxn modelId="{035BA7A0-9546-4C52-96E2-6A09E36C0DB5}" type="presParOf" srcId="{FC4C47E0-9863-4E23-9455-985073429659}" destId="{D6577373-A951-4D9B-92F8-E346B13CDBFE}" srcOrd="1" destOrd="0" presId="urn:microsoft.com/office/officeart/2005/8/layout/orgChart1"/>
    <dgm:cxn modelId="{581B0599-67A0-4D3D-9FF7-6748A19BE2FE}" type="presParOf" srcId="{D6577373-A951-4D9B-92F8-E346B13CDBFE}" destId="{9F906972-4194-4A69-A73F-CECE2D81D813}" srcOrd="0" destOrd="0" presId="urn:microsoft.com/office/officeart/2005/8/layout/orgChart1"/>
    <dgm:cxn modelId="{76541CD2-F7B9-4718-93F4-E4D8A645D1BE}" type="presParOf" srcId="{D6577373-A951-4D9B-92F8-E346B13CDBFE}" destId="{AA6C92FA-4EF7-4897-BFC7-4B7160C300FE}" srcOrd="1" destOrd="0" presId="urn:microsoft.com/office/officeart/2005/8/layout/orgChart1"/>
    <dgm:cxn modelId="{853BB10F-4BFF-42FC-9C10-7CB783767443}" type="presParOf" srcId="{AA6C92FA-4EF7-4897-BFC7-4B7160C300FE}" destId="{04503BC7-FE07-4C3A-B71A-3EE0411D1507}" srcOrd="0" destOrd="0" presId="urn:microsoft.com/office/officeart/2005/8/layout/orgChart1"/>
    <dgm:cxn modelId="{5073546F-0AEC-45D1-9844-8254DDBFD129}" type="presParOf" srcId="{04503BC7-FE07-4C3A-B71A-3EE0411D1507}" destId="{E0E49022-40CD-4DB3-B0FD-05CA5D964339}" srcOrd="0" destOrd="0" presId="urn:microsoft.com/office/officeart/2005/8/layout/orgChart1"/>
    <dgm:cxn modelId="{E9957166-4E71-47CC-AB68-616ABF719935}" type="presParOf" srcId="{04503BC7-FE07-4C3A-B71A-3EE0411D1507}" destId="{65DC8B21-14F0-456C-9CF1-DCD2E7F701B9}" srcOrd="1" destOrd="0" presId="urn:microsoft.com/office/officeart/2005/8/layout/orgChart1"/>
    <dgm:cxn modelId="{1838DF83-CACF-41D7-BB6F-CDB0C4CBA8DF}" type="presParOf" srcId="{AA6C92FA-4EF7-4897-BFC7-4B7160C300FE}" destId="{21A028C8-F87E-4809-ABA1-0F2AC9514D31}" srcOrd="1" destOrd="0" presId="urn:microsoft.com/office/officeart/2005/8/layout/orgChart1"/>
    <dgm:cxn modelId="{FC4EB0BD-CAFC-4320-813D-8F24C4227C76}" type="presParOf" srcId="{21A028C8-F87E-4809-ABA1-0F2AC9514D31}" destId="{6B2EB2F7-64B3-4CE7-8CA6-E4DBF06E9178}" srcOrd="0" destOrd="0" presId="urn:microsoft.com/office/officeart/2005/8/layout/orgChart1"/>
    <dgm:cxn modelId="{CAE4477A-5610-405C-90DA-73C60DD4BE8D}" type="presParOf" srcId="{21A028C8-F87E-4809-ABA1-0F2AC9514D31}" destId="{B5EA27D3-1291-4B7D-B6F6-F06756ECF8E5}" srcOrd="1" destOrd="0" presId="urn:microsoft.com/office/officeart/2005/8/layout/orgChart1"/>
    <dgm:cxn modelId="{343E81D8-2017-45E6-9825-4D75856C696E}" type="presParOf" srcId="{B5EA27D3-1291-4B7D-B6F6-F06756ECF8E5}" destId="{FC508612-3710-4E91-9316-518B44592FDE}" srcOrd="0" destOrd="0" presId="urn:microsoft.com/office/officeart/2005/8/layout/orgChart1"/>
    <dgm:cxn modelId="{74AC5A4E-D48A-43D1-B791-314585549AC6}" type="presParOf" srcId="{FC508612-3710-4E91-9316-518B44592FDE}" destId="{864DA3BA-5F3B-4DCE-AA29-A0D47EB5B789}" srcOrd="0" destOrd="0" presId="urn:microsoft.com/office/officeart/2005/8/layout/orgChart1"/>
    <dgm:cxn modelId="{E0CECB35-9CFC-4A3F-9EAE-5B13EA5DEFC6}" type="presParOf" srcId="{FC508612-3710-4E91-9316-518B44592FDE}" destId="{50361CDE-5C2C-43AF-8D7D-8345EC6C6122}" srcOrd="1" destOrd="0" presId="urn:microsoft.com/office/officeart/2005/8/layout/orgChart1"/>
    <dgm:cxn modelId="{3B582638-5648-4304-A309-BF58ED7F5E68}" type="presParOf" srcId="{B5EA27D3-1291-4B7D-B6F6-F06756ECF8E5}" destId="{F11D9191-F932-4A2D-8786-F8727DB16E55}" srcOrd="1" destOrd="0" presId="urn:microsoft.com/office/officeart/2005/8/layout/orgChart1"/>
    <dgm:cxn modelId="{E83AF981-EEDB-48EF-95DE-03D7481A2178}" type="presParOf" srcId="{B5EA27D3-1291-4B7D-B6F6-F06756ECF8E5}" destId="{A2375F0F-6449-4E50-96CB-50229C56FC9A}" srcOrd="2" destOrd="0" presId="urn:microsoft.com/office/officeart/2005/8/layout/orgChart1"/>
    <dgm:cxn modelId="{B4D1104D-CF61-43BB-AE41-828041259A76}" type="presParOf" srcId="{AA6C92FA-4EF7-4897-BFC7-4B7160C300FE}" destId="{8D9F8750-349B-40AA-944F-A5E791BF4EBA}" srcOrd="2" destOrd="0" presId="urn:microsoft.com/office/officeart/2005/8/layout/orgChart1"/>
    <dgm:cxn modelId="{E14E4B56-9BC7-496E-9590-4929CF032E9F}" type="presParOf" srcId="{D6577373-A951-4D9B-92F8-E346B13CDBFE}" destId="{A356C906-0C7C-4B08-87F6-3A626DA4A7D9}" srcOrd="2" destOrd="0" presId="urn:microsoft.com/office/officeart/2005/8/layout/orgChart1"/>
    <dgm:cxn modelId="{EE6C23C2-9F67-498E-BBE2-5552EBB87335}" type="presParOf" srcId="{D6577373-A951-4D9B-92F8-E346B13CDBFE}" destId="{831DDE97-AA2D-4796-91C2-E73D584CC039}" srcOrd="3" destOrd="0" presId="urn:microsoft.com/office/officeart/2005/8/layout/orgChart1"/>
    <dgm:cxn modelId="{881CB2DB-D992-4E57-910F-1745415B6ED1}" type="presParOf" srcId="{831DDE97-AA2D-4796-91C2-E73D584CC039}" destId="{4CB690F3-D091-4853-B1B5-0561D3ED5B42}" srcOrd="0" destOrd="0" presId="urn:microsoft.com/office/officeart/2005/8/layout/orgChart1"/>
    <dgm:cxn modelId="{1FCD84B7-B200-49DA-AE34-40504A0D24A0}" type="presParOf" srcId="{4CB690F3-D091-4853-B1B5-0561D3ED5B42}" destId="{E7784AA6-97BB-4586-BB75-2FD18819AF83}" srcOrd="0" destOrd="0" presId="urn:microsoft.com/office/officeart/2005/8/layout/orgChart1"/>
    <dgm:cxn modelId="{A8D15AA3-B488-49B4-BD5A-D061C2756C3D}" type="presParOf" srcId="{4CB690F3-D091-4853-B1B5-0561D3ED5B42}" destId="{3C9E85B0-DCBC-48E1-9DC6-E11B77D05603}" srcOrd="1" destOrd="0" presId="urn:microsoft.com/office/officeart/2005/8/layout/orgChart1"/>
    <dgm:cxn modelId="{7A5108BF-8E83-449E-B62D-4598223EB233}" type="presParOf" srcId="{831DDE97-AA2D-4796-91C2-E73D584CC039}" destId="{A3BE24FC-3891-4626-8066-926532CB3235}" srcOrd="1" destOrd="0" presId="urn:microsoft.com/office/officeart/2005/8/layout/orgChart1"/>
    <dgm:cxn modelId="{8608A565-9A94-4D73-8C96-E1294BB23C28}" type="presParOf" srcId="{A3BE24FC-3891-4626-8066-926532CB3235}" destId="{71C90B9C-F59B-4A2D-9A97-3090737CE223}" srcOrd="0" destOrd="0" presId="urn:microsoft.com/office/officeart/2005/8/layout/orgChart1"/>
    <dgm:cxn modelId="{BB9B6B91-58BF-4CCB-BEC5-5B4D4098F117}" type="presParOf" srcId="{A3BE24FC-3891-4626-8066-926532CB3235}" destId="{0C8094EC-91B5-4FD1-91BC-EFE95EFA5F26}" srcOrd="1" destOrd="0" presId="urn:microsoft.com/office/officeart/2005/8/layout/orgChart1"/>
    <dgm:cxn modelId="{579E8586-2F70-45FA-9096-B64879E2CCF3}" type="presParOf" srcId="{0C8094EC-91B5-4FD1-91BC-EFE95EFA5F26}" destId="{3E1E8AFB-4036-4770-9A35-CF72612FDF3F}" srcOrd="0" destOrd="0" presId="urn:microsoft.com/office/officeart/2005/8/layout/orgChart1"/>
    <dgm:cxn modelId="{E2FD101E-F35D-4E8F-8053-8E31CC70B2E2}" type="presParOf" srcId="{3E1E8AFB-4036-4770-9A35-CF72612FDF3F}" destId="{0D557ACE-23A3-4F95-9D75-615F6DA2EB03}" srcOrd="0" destOrd="0" presId="urn:microsoft.com/office/officeart/2005/8/layout/orgChart1"/>
    <dgm:cxn modelId="{4B689F7D-C5E1-462B-BD81-130FFE7C29BC}" type="presParOf" srcId="{3E1E8AFB-4036-4770-9A35-CF72612FDF3F}" destId="{1038ADF2-B868-48E0-9DC6-81FA1B45C829}" srcOrd="1" destOrd="0" presId="urn:microsoft.com/office/officeart/2005/8/layout/orgChart1"/>
    <dgm:cxn modelId="{70B0BED4-0B75-4E06-9A6B-FE8F303D5A67}" type="presParOf" srcId="{0C8094EC-91B5-4FD1-91BC-EFE95EFA5F26}" destId="{0D2B5AF3-8B2F-4A0B-B5EB-D567B87C48CC}" srcOrd="1" destOrd="0" presId="urn:microsoft.com/office/officeart/2005/8/layout/orgChart1"/>
    <dgm:cxn modelId="{79F2E2DD-02C4-4737-9E38-1C2946482C44}" type="presParOf" srcId="{0C8094EC-91B5-4FD1-91BC-EFE95EFA5F26}" destId="{9DF64958-974A-416C-A2A0-D4254A5E9597}" srcOrd="2" destOrd="0" presId="urn:microsoft.com/office/officeart/2005/8/layout/orgChart1"/>
    <dgm:cxn modelId="{7A740F2F-4FF1-4884-9A70-B71B7FA91BB4}" type="presParOf" srcId="{831DDE97-AA2D-4796-91C2-E73D584CC039}" destId="{B80F4168-C301-4C74-B4E7-1EDCD4012FA8}" srcOrd="2" destOrd="0" presId="urn:microsoft.com/office/officeart/2005/8/layout/orgChart1"/>
    <dgm:cxn modelId="{2FB10EDB-D2FB-4401-9263-723255EA5E58}" type="presParOf" srcId="{FC4C47E0-9863-4E23-9455-985073429659}" destId="{A0317543-140A-4AF1-B9A6-BD92DCDEFB4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C098E71-3989-40D7-B024-202C5AF7816F}" type="presParOf" srcId="{E6CFA08A-7145-470C-A659-6A725D85622B}" destId="{8625149F-7D37-4084-B609-C3E87F852DCC}" srcOrd="0" destOrd="0" presId="urn:microsoft.com/office/officeart/2005/8/layout/orgChart1"/>
    <dgm:cxn modelId="{2E241F83-345B-4452-A22A-C65B059D275A}" type="presParOf" srcId="{E6CFA08A-7145-470C-A659-6A725D85622B}" destId="{851F9BB5-D466-450B-898F-C83F6220ABBF}" srcOrd="1" destOrd="0" presId="urn:microsoft.com/office/officeart/2005/8/layout/orgChart1"/>
    <dgm:cxn modelId="{0EB491BA-9971-4EB6-8B18-351350F03CB8}" type="presParOf" srcId="{851F9BB5-D466-450B-898F-C83F6220ABBF}" destId="{6708C068-D3E7-4C96-9410-5571B346ABD0}" srcOrd="0" destOrd="0" presId="urn:microsoft.com/office/officeart/2005/8/layout/orgChart1"/>
    <dgm:cxn modelId="{D9DE0158-C6BC-4A58-AD5B-56A737A56D87}" type="presParOf" srcId="{6708C068-D3E7-4C96-9410-5571B346ABD0}" destId="{109B8FAB-5038-408D-9752-CC81977397BE}" srcOrd="0" destOrd="0" presId="urn:microsoft.com/office/officeart/2005/8/layout/orgChart1"/>
    <dgm:cxn modelId="{FB03964E-5C51-4D27-8AF5-35FB88A627A0}" type="presParOf" srcId="{6708C068-D3E7-4C96-9410-5571B346ABD0}" destId="{A3899F65-D264-4ECC-8C62-8AA8F3D5A766}" srcOrd="1" destOrd="0" presId="urn:microsoft.com/office/officeart/2005/8/layout/orgChart1"/>
    <dgm:cxn modelId="{94DE61BA-C425-4B58-8500-86232D54DD5C}" type="presParOf" srcId="{851F9BB5-D466-450B-898F-C83F6220ABBF}" destId="{47AE8383-5B75-4425-9D2F-D64DF5A2A6E2}" srcOrd="1" destOrd="0" presId="urn:microsoft.com/office/officeart/2005/8/layout/orgChart1"/>
    <dgm:cxn modelId="{8E3D5C08-F0FA-487B-978C-BDA81F8796EF}" type="presParOf" srcId="{851F9BB5-D466-450B-898F-C83F6220ABBF}" destId="{DBF8067B-D5C2-4A3F-BF60-13BE93A454FB}" srcOrd="2" destOrd="0" presId="urn:microsoft.com/office/officeart/2005/8/layout/orgChart1"/>
    <dgm:cxn modelId="{A1901434-E9B5-4BA8-8CBD-7A82389EBA87}" type="presParOf" srcId="{E6CFA08A-7145-470C-A659-6A725D85622B}" destId="{09443022-3FBE-4AB6-B42B-2CDBC286AB36}" srcOrd="2" destOrd="0" presId="urn:microsoft.com/office/officeart/2005/8/layout/orgChart1"/>
    <dgm:cxn modelId="{0712CF7E-2B85-435F-918A-087520F43FBF}" type="presParOf" srcId="{E6CFA08A-7145-470C-A659-6A725D85622B}" destId="{BDB82DB5-7A58-49D1-ACE2-CA37890642A6}" srcOrd="3" destOrd="0" presId="urn:microsoft.com/office/officeart/2005/8/layout/orgChart1"/>
    <dgm:cxn modelId="{2998AD0E-F758-4BE8-AEDC-4EF49F4F621F}" type="presParOf" srcId="{BDB82DB5-7A58-49D1-ACE2-CA37890642A6}" destId="{2DF8E993-4C2E-447D-9D68-BABB7311B7FD}" srcOrd="0" destOrd="0" presId="urn:microsoft.com/office/officeart/2005/8/layout/orgChart1"/>
    <dgm:cxn modelId="{37DBC806-016F-4976-9BB6-FA7ADA4AA42F}" type="presParOf" srcId="{2DF8E993-4C2E-447D-9D68-BABB7311B7FD}" destId="{F5056070-BB17-48EF-93F3-49678E0468A1}" srcOrd="0" destOrd="0" presId="urn:microsoft.com/office/officeart/2005/8/layout/orgChart1"/>
    <dgm:cxn modelId="{111FDDBE-437C-4A52-9CE5-C1AC8A3C67E1}" type="presParOf" srcId="{2DF8E993-4C2E-447D-9D68-BABB7311B7FD}" destId="{F55151F7-234E-476E-A86D-3579164024BD}" srcOrd="1" destOrd="0" presId="urn:microsoft.com/office/officeart/2005/8/layout/orgChart1"/>
    <dgm:cxn modelId="{5081B0F5-1C3F-4D43-AC53-8CCFC7A77CD7}" type="presParOf" srcId="{BDB82DB5-7A58-49D1-ACE2-CA37890642A6}" destId="{F481FA4C-1EE1-4C37-9803-7A61BE83CC22}" srcOrd="1" destOrd="0" presId="urn:microsoft.com/office/officeart/2005/8/layout/orgChart1"/>
    <dgm:cxn modelId="{89378A93-56B3-4628-88BB-F0D2F5028B2E}" type="presParOf" srcId="{BDB82DB5-7A58-49D1-ACE2-CA37890642A6}" destId="{DC323FEF-FB09-4D4A-B406-C259CC7954CA}" srcOrd="2" destOrd="0" presId="urn:microsoft.com/office/officeart/2005/8/layout/orgChart1"/>
    <dgm:cxn modelId="{98E03AFD-6474-4D2D-B7A6-B12CD48185B1}" type="presParOf" srcId="{E6CFA08A-7145-470C-A659-6A725D85622B}" destId="{F4E24130-B5F4-4146-AC22-BA2B9859ABA5}" srcOrd="4" destOrd="0" presId="urn:microsoft.com/office/officeart/2005/8/layout/orgChart1"/>
    <dgm:cxn modelId="{EA80F978-E554-46F7-93FD-3F8B7C824E7C}" type="presParOf" srcId="{E6CFA08A-7145-470C-A659-6A725D85622B}" destId="{4AFC1BB1-70E6-4E1A-8771-B3A41F01BA77}" srcOrd="5" destOrd="0" presId="urn:microsoft.com/office/officeart/2005/8/layout/orgChart1"/>
    <dgm:cxn modelId="{4212A97F-F55D-4DC4-AFC8-8ACB0AD2598F}" type="presParOf" srcId="{4AFC1BB1-70E6-4E1A-8771-B3A41F01BA77}" destId="{C2770AC6-D908-4331-B492-F7D49C4D4183}" srcOrd="0" destOrd="0" presId="urn:microsoft.com/office/officeart/2005/8/layout/orgChart1"/>
    <dgm:cxn modelId="{33163144-2701-4EC3-A6F4-B7F5D2ADAD8C}" type="presParOf" srcId="{C2770AC6-D908-4331-B492-F7D49C4D4183}" destId="{DF619DDE-E8E9-4DB4-8473-68B0DA9346C9}" srcOrd="0" destOrd="0" presId="urn:microsoft.com/office/officeart/2005/8/layout/orgChart1"/>
    <dgm:cxn modelId="{5EBE5949-B253-45F6-8D2A-EF4949D48838}" type="presParOf" srcId="{C2770AC6-D908-4331-B492-F7D49C4D4183}" destId="{2643D418-A04F-4D27-9D6D-B048E1F39834}" srcOrd="1" destOrd="0" presId="urn:microsoft.com/office/officeart/2005/8/layout/orgChart1"/>
    <dgm:cxn modelId="{B3FA4661-17DB-44ED-96FB-39E9EF9BD367}" type="presParOf" srcId="{4AFC1BB1-70E6-4E1A-8771-B3A41F01BA77}" destId="{84750425-B04E-4633-8745-E89552EAEB24}" srcOrd="1" destOrd="0" presId="urn:microsoft.com/office/officeart/2005/8/layout/orgChart1"/>
    <dgm:cxn modelId="{124EC615-0C09-4BF6-BD00-B76297BC90F7}" type="presParOf" srcId="{4AFC1BB1-70E6-4E1A-8771-B3A41F01BA77}" destId="{F81335F0-39F4-4F20-AD58-C142F0D83F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Licencias</a:t>
          </a: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 Administrativo(a)</a:t>
          </a:r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5ACDE88-EA94-4A71-ACC1-903A1277A77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Médicos(as)</a:t>
          </a:r>
        </a:p>
      </dgm:t>
    </dgm:pt>
    <dgm:pt modelId="{EBF28800-DFF4-4DF1-98EF-348D577D4AE1}" type="par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6543FA6-6C4A-4F76-A93D-03B082BDF8C9}" type="sib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81E1E16-1C4F-4904-B841-8A0C38F08330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</a:t>
          </a:r>
        </a:p>
      </dgm:t>
    </dgm:pt>
    <dgm:pt modelId="{2ACA0B49-447C-49D5-96A8-8E9024329F08}" type="parTrans" cxnId="{8E243233-F933-41D0-96F9-CA42AA7B1EF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B45D4F3-EECC-4944-87B8-7DB7CABA051C}" type="sibTrans" cxnId="{8E243233-F933-41D0-96F9-CA42AA7B1EF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6003E90-5AEF-4CA8-A9F9-CA405092D367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Encargado(a) de Módulo</a:t>
          </a:r>
        </a:p>
      </dgm:t>
    </dgm:pt>
    <dgm:pt modelId="{C573BFFB-7C51-4A46-99CE-0C59D9D7F6CC}" type="parTrans" cxnId="{A9B61B81-FA8D-46BF-936E-D742E07E385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BF16D86-44A6-403D-B232-29D7FAF2F3E1}" type="sibTrans" cxnId="{A9B61B81-FA8D-46BF-936E-D742E07E385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BD0C678-26C1-4B96-9B0D-28DB1A91451B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Secretaria(o)</a:t>
          </a:r>
        </a:p>
      </dgm:t>
    </dgm:pt>
    <dgm:pt modelId="{AB03D1AF-4955-4952-907A-E8BF80BF81E4}" type="parTrans" cxnId="{C0BFA081-0BD0-4463-836A-2E490416867E}">
      <dgm:prSet/>
      <dgm:spPr/>
      <dgm:t>
        <a:bodyPr/>
        <a:lstStyle/>
        <a:p>
          <a:endParaRPr lang="es-ES" sz="1200"/>
        </a:p>
      </dgm:t>
    </dgm:pt>
    <dgm:pt modelId="{574AB64C-9CFD-4BF0-B590-25DB6987407E}" type="sibTrans" cxnId="{C0BFA081-0BD0-4463-836A-2E490416867E}">
      <dgm:prSet/>
      <dgm:spPr/>
      <dgm:t>
        <a:bodyPr/>
        <a:lstStyle/>
        <a:p>
          <a:endParaRPr lang="es-ES" sz="1200"/>
        </a:p>
      </dgm:t>
    </dgm:pt>
    <dgm:pt modelId="{DB8AFEEA-C3EB-45AE-BD0C-31331637A7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Atención y Orientación a el(la) Ciudadano(a)</a:t>
          </a:r>
        </a:p>
      </dgm:t>
    </dgm:pt>
    <dgm:pt modelId="{4F8038B1-AE38-4E99-9229-BA885FFCA52F}" type="parTrans" cxnId="{485AD929-6518-4648-8948-C1FADFB37393}">
      <dgm:prSet/>
      <dgm:spPr/>
      <dgm:t>
        <a:bodyPr/>
        <a:lstStyle/>
        <a:p>
          <a:endParaRPr lang="es-ES" sz="1200"/>
        </a:p>
      </dgm:t>
    </dgm:pt>
    <dgm:pt modelId="{B027E4D7-22B6-4ECF-869A-6BD62EFED294}" type="sibTrans" cxnId="{485AD929-6518-4648-8948-C1FADFB37393}">
      <dgm:prSet/>
      <dgm:spPr/>
      <dgm:t>
        <a:bodyPr/>
        <a:lstStyle/>
        <a:p>
          <a:endParaRPr lang="es-ES" sz="1200"/>
        </a:p>
      </dgm:t>
    </dgm:pt>
    <dgm:pt modelId="{54B20555-646E-4D7E-AF93-B61230ECE6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Secretaria(o) D</a:t>
          </a:r>
        </a:p>
      </dgm:t>
    </dgm:pt>
    <dgm:pt modelId="{D84792F7-5EDE-41CB-B5B8-672E2E473242}" type="parTrans" cxnId="{1DF2FD49-5FF5-4168-AD01-797DDCDFE200}">
      <dgm:prSet/>
      <dgm:spPr/>
      <dgm:t>
        <a:bodyPr/>
        <a:lstStyle/>
        <a:p>
          <a:endParaRPr lang="es-ES" sz="1200"/>
        </a:p>
      </dgm:t>
    </dgm:pt>
    <dgm:pt modelId="{52FE0A20-74B3-4B04-B062-F2848A06A18F}" type="sibTrans" cxnId="{1DF2FD49-5FF5-4168-AD01-797DDCDFE200}">
      <dgm:prSet/>
      <dgm:spPr/>
      <dgm:t>
        <a:bodyPr/>
        <a:lstStyle/>
        <a:p>
          <a:endParaRPr lang="es-ES" sz="1200"/>
        </a:p>
      </dgm:t>
    </dgm:pt>
    <dgm:pt modelId="{77CA0328-0675-4D7C-8634-2CC03A0B206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 Licencias</a:t>
          </a:r>
        </a:p>
      </dgm:t>
    </dgm:pt>
    <dgm:pt modelId="{1B53A27E-9A37-4BB2-ADF2-6C4CE843C372}" type="parTrans" cxnId="{04712574-5E8E-4C36-B7CD-52B2CBAF3172}">
      <dgm:prSet/>
      <dgm:spPr/>
      <dgm:t>
        <a:bodyPr/>
        <a:lstStyle/>
        <a:p>
          <a:endParaRPr lang="es-ES"/>
        </a:p>
      </dgm:t>
    </dgm:pt>
    <dgm:pt modelId="{57A32356-4957-43CA-873F-A22FFF1C6767}" type="sibTrans" cxnId="{04712574-5E8E-4C36-B7CD-52B2CBAF317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C98612D-0C6A-4FDE-B670-C6AB55C66058}" type="pres">
      <dgm:prSet presAssocID="{77CA0328-0675-4D7C-8634-2CC03A0B2069}" presName="hierRoot1" presStyleCnt="0">
        <dgm:presLayoutVars>
          <dgm:hierBranch val="init"/>
        </dgm:presLayoutVars>
      </dgm:prSet>
      <dgm:spPr/>
    </dgm:pt>
    <dgm:pt modelId="{81ECD50C-13ED-4F6D-A77C-3DCCE19A1CDD}" type="pres">
      <dgm:prSet presAssocID="{77CA0328-0675-4D7C-8634-2CC03A0B2069}" presName="rootComposite1" presStyleCnt="0"/>
      <dgm:spPr/>
    </dgm:pt>
    <dgm:pt modelId="{6D2D60A2-22C9-4130-A34E-6F1FB3CD6176}" type="pres">
      <dgm:prSet presAssocID="{77CA0328-0675-4D7C-8634-2CC03A0B2069}" presName="rootText1" presStyleLbl="node0" presStyleIdx="0" presStyleCnt="1" custScaleX="162184" custScaleY="1228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55E063-6D99-45A2-B778-A6EFC0A36934}" type="pres">
      <dgm:prSet presAssocID="{77CA0328-0675-4D7C-8634-2CC03A0B20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D95C262-F3B2-468D-B58F-8614E43D4F06}" type="pres">
      <dgm:prSet presAssocID="{77CA0328-0675-4D7C-8634-2CC03A0B2069}" presName="hierChild2" presStyleCnt="0"/>
      <dgm:spPr/>
    </dgm:pt>
    <dgm:pt modelId="{BAAE0CCE-62DB-4116-82F8-D51EBE86FCE5}" type="pres">
      <dgm:prSet presAssocID="{8D68EF15-F857-4A2D-BC0F-9D2136394E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0296DA8-EB6E-4418-A161-F4A96C960A3E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7ADA13C4-3EFF-44D9-83E6-8B0568C80578}" type="pres">
      <dgm:prSet presAssocID="{8F9B962E-1A76-4DB3-8E18-81A971FBB424}" presName="rootComposite" presStyleCnt="0"/>
      <dgm:spPr/>
    </dgm:pt>
    <dgm:pt modelId="{EA3F6FDA-D17C-4DBD-A1B1-9A68DF9AEE6C}" type="pres">
      <dgm:prSet presAssocID="{8F9B962E-1A76-4DB3-8E18-81A971FBB424}" presName="rootText" presStyleLbl="node2" presStyleIdx="0" presStyleCnt="1" custScaleX="162184" custScaleY="1228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7DD62A-3A4F-40A4-9606-B60E83C8F280}" type="pres">
      <dgm:prSet presAssocID="{8F9B962E-1A76-4DB3-8E18-81A971FBB424}" presName="rootConnector" presStyleLbl="node2" presStyleIdx="0" presStyleCnt="1"/>
      <dgm:spPr/>
      <dgm:t>
        <a:bodyPr/>
        <a:lstStyle/>
        <a:p>
          <a:endParaRPr lang="es-ES"/>
        </a:p>
      </dgm:t>
    </dgm:pt>
    <dgm:pt modelId="{D70E8416-8634-45E9-A718-F442A9218CA9}" type="pres">
      <dgm:prSet presAssocID="{8F9B962E-1A76-4DB3-8E18-81A971FBB424}" presName="hierChild4" presStyleCnt="0"/>
      <dgm:spPr/>
    </dgm:pt>
    <dgm:pt modelId="{E3FA594D-1926-4458-8DA2-ABE278C20571}" type="pres">
      <dgm:prSet presAssocID="{1F1AD0A3-D7C4-4B4E-80A7-E2621A72994E}" presName="Name35" presStyleLbl="parChTrans1D3" presStyleIdx="0" presStyleCnt="7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0" presStyleCnt="4" custScaleX="153518" custScaleY="205655" custLinFactNeighborX="-17204" custLinFactNeighborY="-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14A97B53-8E42-4D5A-8CF1-B45A8267C8E1}" type="pres">
      <dgm:prSet presAssocID="{4F8038B1-AE38-4E99-9229-BA885FFCA52F}" presName="Name35" presStyleLbl="parChTrans1D3" presStyleIdx="1" presStyleCnt="7"/>
      <dgm:spPr/>
      <dgm:t>
        <a:bodyPr/>
        <a:lstStyle/>
        <a:p>
          <a:endParaRPr lang="es-ES"/>
        </a:p>
      </dgm:t>
    </dgm:pt>
    <dgm:pt modelId="{2F65E00A-763F-4E0D-A57B-9FD233220AE9}" type="pres">
      <dgm:prSet presAssocID="{DB8AFEEA-C3EB-45AE-BD0C-31331637A7CC}" presName="hierRoot2" presStyleCnt="0">
        <dgm:presLayoutVars>
          <dgm:hierBranch/>
        </dgm:presLayoutVars>
      </dgm:prSet>
      <dgm:spPr/>
    </dgm:pt>
    <dgm:pt modelId="{7641797E-E474-438A-BE18-69F77C597075}" type="pres">
      <dgm:prSet presAssocID="{DB8AFEEA-C3EB-45AE-BD0C-31331637A7CC}" presName="rootComposite" presStyleCnt="0"/>
      <dgm:spPr/>
    </dgm:pt>
    <dgm:pt modelId="{1DADDD1F-95E5-4B7D-BC71-5A164E7B8E01}" type="pres">
      <dgm:prSet presAssocID="{DB8AFEEA-C3EB-45AE-BD0C-31331637A7CC}" presName="rootText" presStyleLbl="node3" presStyleIdx="1" presStyleCnt="4" custScaleX="117649" custScaleY="127613" custLinFactNeighborX="-47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5BAA25-18E9-42DB-A440-C2D23F3353C4}" type="pres">
      <dgm:prSet presAssocID="{DB8AFEEA-C3EB-45AE-BD0C-31331637A7CC}" presName="rootConnector" presStyleLbl="node3" presStyleIdx="1" presStyleCnt="4"/>
      <dgm:spPr/>
      <dgm:t>
        <a:bodyPr/>
        <a:lstStyle/>
        <a:p>
          <a:endParaRPr lang="es-ES"/>
        </a:p>
      </dgm:t>
    </dgm:pt>
    <dgm:pt modelId="{D5E39680-1011-435E-93A7-7C042BA6B432}" type="pres">
      <dgm:prSet presAssocID="{DB8AFEEA-C3EB-45AE-BD0C-31331637A7CC}" presName="hierChild4" presStyleCnt="0"/>
      <dgm:spPr/>
    </dgm:pt>
    <dgm:pt modelId="{170BB971-240B-4EA0-B83E-68AF7EF45CF4}" type="pres">
      <dgm:prSet presAssocID="{DB8AFEEA-C3EB-45AE-BD0C-31331637A7CC}" presName="hierChild5" presStyleCnt="0"/>
      <dgm:spPr/>
    </dgm:pt>
    <dgm:pt modelId="{2B50E6D1-09F4-45FA-AFCE-55DAE9B84D5A}" type="pres">
      <dgm:prSet presAssocID="{D84792F7-5EDE-41CB-B5B8-672E2E473242}" presName="Name35" presStyleLbl="parChTrans1D3" presStyleIdx="2" presStyleCnt="7"/>
      <dgm:spPr/>
      <dgm:t>
        <a:bodyPr/>
        <a:lstStyle/>
        <a:p>
          <a:endParaRPr lang="es-ES"/>
        </a:p>
      </dgm:t>
    </dgm:pt>
    <dgm:pt modelId="{629DA9DC-C1E1-423E-A171-021A0BDC00A9}" type="pres">
      <dgm:prSet presAssocID="{54B20555-646E-4D7E-AF93-B61230ECE6A1}" presName="hierRoot2" presStyleCnt="0">
        <dgm:presLayoutVars>
          <dgm:hierBranch/>
        </dgm:presLayoutVars>
      </dgm:prSet>
      <dgm:spPr/>
    </dgm:pt>
    <dgm:pt modelId="{7146E829-2957-4712-900C-0941B6FAB701}" type="pres">
      <dgm:prSet presAssocID="{54B20555-646E-4D7E-AF93-B61230ECE6A1}" presName="rootComposite" presStyleCnt="0"/>
      <dgm:spPr/>
    </dgm:pt>
    <dgm:pt modelId="{51617A31-7A0A-4520-95CB-6B68FD38B7B5}" type="pres">
      <dgm:prSet presAssocID="{54B20555-646E-4D7E-AF93-B61230ECE6A1}" presName="rootText" presStyleLbl="node3" presStyleIdx="2" presStyleCnt="4" custScaleX="117649" custScaleY="127613" custLinFactNeighborX="8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8A2E11-7EBB-4CC1-894C-44826D0952C7}" type="pres">
      <dgm:prSet presAssocID="{54B20555-646E-4D7E-AF93-B61230ECE6A1}" presName="rootConnector" presStyleLbl="node3" presStyleIdx="2" presStyleCnt="4"/>
      <dgm:spPr/>
      <dgm:t>
        <a:bodyPr/>
        <a:lstStyle/>
        <a:p>
          <a:endParaRPr lang="es-ES"/>
        </a:p>
      </dgm:t>
    </dgm:pt>
    <dgm:pt modelId="{E7DC3843-ABD1-4C39-A033-749A0B2D4C8A}" type="pres">
      <dgm:prSet presAssocID="{54B20555-646E-4D7E-AF93-B61230ECE6A1}" presName="hierChild4" presStyleCnt="0"/>
      <dgm:spPr/>
    </dgm:pt>
    <dgm:pt modelId="{23200E3C-11F0-41EC-AC6C-EEE604AB8168}" type="pres">
      <dgm:prSet presAssocID="{54B20555-646E-4D7E-AF93-B61230ECE6A1}" presName="hierChild5" presStyleCnt="0"/>
      <dgm:spPr/>
    </dgm:pt>
    <dgm:pt modelId="{C5B522BE-75A2-41D8-8A81-6F22CD8850AF}" type="pres">
      <dgm:prSet presAssocID="{EBF28800-DFF4-4DF1-98EF-348D577D4AE1}" presName="Name35" presStyleLbl="parChTrans1D3" presStyleIdx="3" presStyleCnt="7"/>
      <dgm:spPr/>
      <dgm:t>
        <a:bodyPr/>
        <a:lstStyle/>
        <a:p>
          <a:endParaRPr lang="es-ES"/>
        </a:p>
      </dgm:t>
    </dgm:pt>
    <dgm:pt modelId="{F84FB4AC-1442-403B-BB7D-8DE38F46ECD8}" type="pres">
      <dgm:prSet presAssocID="{B5ACDE88-EA94-4A71-ACC1-903A1277A77B}" presName="hierRoot2" presStyleCnt="0">
        <dgm:presLayoutVars>
          <dgm:hierBranch/>
        </dgm:presLayoutVars>
      </dgm:prSet>
      <dgm:spPr/>
    </dgm:pt>
    <dgm:pt modelId="{1A14FA74-0FCA-4549-93F9-F8DADB7A16F2}" type="pres">
      <dgm:prSet presAssocID="{B5ACDE88-EA94-4A71-ACC1-903A1277A77B}" presName="rootComposite" presStyleCnt="0"/>
      <dgm:spPr/>
    </dgm:pt>
    <dgm:pt modelId="{77FFF755-0490-4820-A875-C725D434A9BE}" type="pres">
      <dgm:prSet presAssocID="{B5ACDE88-EA94-4A71-ACC1-903A1277A77B}" presName="rootText" presStyleLbl="node3" presStyleIdx="3" presStyleCnt="4" custScaleX="117649" custScaleY="127613" custLinFactNeighborX="41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3246D-640D-404E-8F48-36B5FE121C54}" type="pres">
      <dgm:prSet presAssocID="{B5ACDE88-EA94-4A71-ACC1-903A1277A77B}" presName="rootConnector" presStyleLbl="node3" presStyleIdx="3" presStyleCnt="4"/>
      <dgm:spPr/>
      <dgm:t>
        <a:bodyPr/>
        <a:lstStyle/>
        <a:p>
          <a:endParaRPr lang="es-ES"/>
        </a:p>
      </dgm:t>
    </dgm:pt>
    <dgm:pt modelId="{B3B80719-B180-4809-862D-A119EE7D55AA}" type="pres">
      <dgm:prSet presAssocID="{B5ACDE88-EA94-4A71-ACC1-903A1277A77B}" presName="hierChild4" presStyleCnt="0"/>
      <dgm:spPr/>
    </dgm:pt>
    <dgm:pt modelId="{4FE412AE-F9F1-4C9F-A761-0D1343FC8B4D}" type="pres">
      <dgm:prSet presAssocID="{B5ACDE88-EA94-4A71-ACC1-903A1277A77B}" presName="hierChild5" presStyleCnt="0"/>
      <dgm:spPr/>
    </dgm:pt>
    <dgm:pt modelId="{0566D923-EB57-4818-8545-859FCB79545B}" type="pres">
      <dgm:prSet presAssocID="{8F9B962E-1A76-4DB3-8E18-81A971FBB424}" presName="hierChild5" presStyleCnt="0"/>
      <dgm:spPr/>
    </dgm:pt>
    <dgm:pt modelId="{09D1D8EB-E8C3-43CD-B56C-6B695D717341}" type="pres">
      <dgm:prSet presAssocID="{2ACA0B49-447C-49D5-96A8-8E9024329F08}" presName="Name111" presStyleLbl="parChTrans1D3" presStyleIdx="4" presStyleCnt="7"/>
      <dgm:spPr/>
      <dgm:t>
        <a:bodyPr/>
        <a:lstStyle/>
        <a:p>
          <a:endParaRPr lang="es-MX"/>
        </a:p>
      </dgm:t>
    </dgm:pt>
    <dgm:pt modelId="{47AD2F17-F5B4-4788-9EAC-C5BA55D616DD}" type="pres">
      <dgm:prSet presAssocID="{481E1E16-1C4F-4904-B841-8A0C38F08330}" presName="hierRoot3" presStyleCnt="0">
        <dgm:presLayoutVars>
          <dgm:hierBranch val="init"/>
        </dgm:presLayoutVars>
      </dgm:prSet>
      <dgm:spPr/>
    </dgm:pt>
    <dgm:pt modelId="{1BFD2293-F6D0-44CF-AC90-DD029F178693}" type="pres">
      <dgm:prSet presAssocID="{481E1E16-1C4F-4904-B841-8A0C38F08330}" presName="rootComposite3" presStyleCnt="0"/>
      <dgm:spPr/>
    </dgm:pt>
    <dgm:pt modelId="{83056999-E25B-4749-B388-6700BE043AE2}" type="pres">
      <dgm:prSet presAssocID="{481E1E16-1C4F-4904-B841-8A0C38F08330}" presName="rootText3" presStyleLbl="asst2" presStyleIdx="0" presStyleCnt="3" custScaleX="127613" custScaleY="120324" custLinFactNeighborX="-23597" custLinFactNeighborY="-81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D91416-32FE-47F0-81B0-73D225F1A345}" type="pres">
      <dgm:prSet presAssocID="{481E1E16-1C4F-4904-B841-8A0C38F08330}" presName="rootConnector3" presStyleLbl="asst2" presStyleIdx="0" presStyleCnt="3"/>
      <dgm:spPr/>
      <dgm:t>
        <a:bodyPr/>
        <a:lstStyle/>
        <a:p>
          <a:endParaRPr lang="es-ES"/>
        </a:p>
      </dgm:t>
    </dgm:pt>
    <dgm:pt modelId="{B32D12FD-C967-4AAE-9F6B-700307C9EDE2}" type="pres">
      <dgm:prSet presAssocID="{481E1E16-1C4F-4904-B841-8A0C38F08330}" presName="hierChild6" presStyleCnt="0"/>
      <dgm:spPr/>
    </dgm:pt>
    <dgm:pt modelId="{8FE6FA7B-3D61-43E0-933B-FA46145EC177}" type="pres">
      <dgm:prSet presAssocID="{481E1E16-1C4F-4904-B841-8A0C38F08330}" presName="hierChild7" presStyleCnt="0"/>
      <dgm:spPr/>
    </dgm:pt>
    <dgm:pt modelId="{CB68EB79-D495-41F6-960A-6EFE324F574B}" type="pres">
      <dgm:prSet presAssocID="{AB03D1AF-4955-4952-907A-E8BF80BF81E4}" presName="Name111" presStyleLbl="parChTrans1D3" presStyleIdx="5" presStyleCnt="7"/>
      <dgm:spPr/>
      <dgm:t>
        <a:bodyPr/>
        <a:lstStyle/>
        <a:p>
          <a:endParaRPr lang="es-ES"/>
        </a:p>
      </dgm:t>
    </dgm:pt>
    <dgm:pt modelId="{E2C99853-A755-4FB6-9B2E-A29E2DAB7B9F}" type="pres">
      <dgm:prSet presAssocID="{5BD0C678-26C1-4B96-9B0D-28DB1A91451B}" presName="hierRoot3" presStyleCnt="0">
        <dgm:presLayoutVars>
          <dgm:hierBranch val="init"/>
        </dgm:presLayoutVars>
      </dgm:prSet>
      <dgm:spPr/>
    </dgm:pt>
    <dgm:pt modelId="{4289D1CA-2F26-4FB3-B37F-58756885638B}" type="pres">
      <dgm:prSet presAssocID="{5BD0C678-26C1-4B96-9B0D-28DB1A91451B}" presName="rootComposite3" presStyleCnt="0"/>
      <dgm:spPr/>
    </dgm:pt>
    <dgm:pt modelId="{2F3E4E81-D817-4889-B317-10EF0B5BE4F5}" type="pres">
      <dgm:prSet presAssocID="{5BD0C678-26C1-4B96-9B0D-28DB1A91451B}" presName="rootText3" presStyleLbl="asst2" presStyleIdx="1" presStyleCnt="3" custScaleX="127613" custScaleY="120324" custLinFactNeighborX="33143" custLinFactNeighborY="-81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1377E-878A-4450-AF7F-6F5908C0B49B}" type="pres">
      <dgm:prSet presAssocID="{5BD0C678-26C1-4B96-9B0D-28DB1A91451B}" presName="rootConnector3" presStyleLbl="asst2" presStyleIdx="1" presStyleCnt="3"/>
      <dgm:spPr/>
      <dgm:t>
        <a:bodyPr/>
        <a:lstStyle/>
        <a:p>
          <a:endParaRPr lang="es-ES"/>
        </a:p>
      </dgm:t>
    </dgm:pt>
    <dgm:pt modelId="{0FD0FC16-66A4-496A-935B-C3010E28AC9F}" type="pres">
      <dgm:prSet presAssocID="{5BD0C678-26C1-4B96-9B0D-28DB1A91451B}" presName="hierChild6" presStyleCnt="0"/>
      <dgm:spPr/>
    </dgm:pt>
    <dgm:pt modelId="{4326D875-D1EE-4A16-9589-EA1440105969}" type="pres">
      <dgm:prSet presAssocID="{5BD0C678-26C1-4B96-9B0D-28DB1A91451B}" presName="hierChild7" presStyleCnt="0"/>
      <dgm:spPr/>
    </dgm:pt>
    <dgm:pt modelId="{C71F5589-0A9A-4619-A7CF-3CEE5DC591E8}" type="pres">
      <dgm:prSet presAssocID="{C573BFFB-7C51-4A46-99CE-0C59D9D7F6CC}" presName="Name111" presStyleLbl="parChTrans1D3" presStyleIdx="6" presStyleCnt="7"/>
      <dgm:spPr/>
      <dgm:t>
        <a:bodyPr/>
        <a:lstStyle/>
        <a:p>
          <a:endParaRPr lang="es-MX"/>
        </a:p>
      </dgm:t>
    </dgm:pt>
    <dgm:pt modelId="{799C3427-0FC4-4F0C-9CDF-234594A82DD3}" type="pres">
      <dgm:prSet presAssocID="{D6003E90-5AEF-4CA8-A9F9-CA405092D367}" presName="hierRoot3" presStyleCnt="0">
        <dgm:presLayoutVars>
          <dgm:hierBranch val="init"/>
        </dgm:presLayoutVars>
      </dgm:prSet>
      <dgm:spPr/>
    </dgm:pt>
    <dgm:pt modelId="{53368BBA-8960-4A80-9E8C-095763C23969}" type="pres">
      <dgm:prSet presAssocID="{D6003E90-5AEF-4CA8-A9F9-CA405092D367}" presName="rootComposite3" presStyleCnt="0"/>
      <dgm:spPr/>
    </dgm:pt>
    <dgm:pt modelId="{7BC7ED9A-9A2F-415A-A43C-C9EE7B088D3D}" type="pres">
      <dgm:prSet presAssocID="{D6003E90-5AEF-4CA8-A9F9-CA405092D367}" presName="rootText3" presStyleLbl="asst2" presStyleIdx="2" presStyleCnt="3" custScaleX="127613" custScaleY="120324" custLinFactNeighborX="-24511" custLinFactNeighborY="-20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4558E8-961F-43E0-8494-B904BFF2165B}" type="pres">
      <dgm:prSet presAssocID="{D6003E90-5AEF-4CA8-A9F9-CA405092D367}" presName="rootConnector3" presStyleLbl="asst2" presStyleIdx="2" presStyleCnt="3"/>
      <dgm:spPr/>
      <dgm:t>
        <a:bodyPr/>
        <a:lstStyle/>
        <a:p>
          <a:endParaRPr lang="es-ES"/>
        </a:p>
      </dgm:t>
    </dgm:pt>
    <dgm:pt modelId="{F9F9697C-0104-4ACA-9D48-448C274AEC77}" type="pres">
      <dgm:prSet presAssocID="{D6003E90-5AEF-4CA8-A9F9-CA405092D367}" presName="hierChild6" presStyleCnt="0"/>
      <dgm:spPr/>
    </dgm:pt>
    <dgm:pt modelId="{CFCF3957-E09E-47A3-8CC3-4D170AEB6127}" type="pres">
      <dgm:prSet presAssocID="{D6003E90-5AEF-4CA8-A9F9-CA405092D367}" presName="hierChild7" presStyleCnt="0"/>
      <dgm:spPr/>
    </dgm:pt>
    <dgm:pt modelId="{D7C24774-3C3E-46A3-9FE4-5EA3890D941F}" type="pres">
      <dgm:prSet presAssocID="{77CA0328-0675-4D7C-8634-2CC03A0B2069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822647F-CD18-4C50-A24B-8356713C7E13}" type="presOf" srcId="{B5ACDE88-EA94-4A71-ACC1-903A1277A77B}" destId="{77FFF755-0490-4820-A875-C725D434A9BE}" srcOrd="0" destOrd="0" presId="urn:microsoft.com/office/officeart/2005/8/layout/orgChart1"/>
    <dgm:cxn modelId="{E770802D-98D6-4015-8CAC-B5DE8F13FA74}" type="presOf" srcId="{DB8AFEEA-C3EB-45AE-BD0C-31331637A7CC}" destId="{1DADDD1F-95E5-4B7D-BC71-5A164E7B8E01}" srcOrd="0" destOrd="0" presId="urn:microsoft.com/office/officeart/2005/8/layout/orgChart1"/>
    <dgm:cxn modelId="{0213D59A-F98A-4753-95E5-5F5301322004}" type="presOf" srcId="{54B20555-646E-4D7E-AF93-B61230ECE6A1}" destId="{5E8A2E11-7EBB-4CC1-894C-44826D0952C7}" srcOrd="1" destOrd="0" presId="urn:microsoft.com/office/officeart/2005/8/layout/orgChart1"/>
    <dgm:cxn modelId="{877D1CA8-ADFF-42C4-840A-C9FAC4C8DEAE}" type="presOf" srcId="{77CA0328-0675-4D7C-8634-2CC03A0B2069}" destId="{6D2D60A2-22C9-4130-A34E-6F1FB3CD6176}" srcOrd="0" destOrd="0" presId="urn:microsoft.com/office/officeart/2005/8/layout/orgChart1"/>
    <dgm:cxn modelId="{38253BFE-E009-440C-8302-37395993FE2F}" type="presOf" srcId="{8F9B962E-1A76-4DB3-8E18-81A971FBB424}" destId="{EA3F6FDA-D17C-4DBD-A1B1-9A68DF9AEE6C}" srcOrd="0" destOrd="0" presId="urn:microsoft.com/office/officeart/2005/8/layout/orgChart1"/>
    <dgm:cxn modelId="{4F7C0976-DD70-49CF-91A3-08900FB92E19}" type="presOf" srcId="{EBF28800-DFF4-4DF1-98EF-348D577D4AE1}" destId="{C5B522BE-75A2-41D8-8A81-6F22CD8850AF}" srcOrd="0" destOrd="0" presId="urn:microsoft.com/office/officeart/2005/8/layout/orgChart1"/>
    <dgm:cxn modelId="{78355812-EF3D-4681-A120-8712D33E3FB8}" type="presOf" srcId="{5BD0C678-26C1-4B96-9B0D-28DB1A91451B}" destId="{9E81377E-878A-4450-AF7F-6F5908C0B49B}" srcOrd="1" destOrd="0" presId="urn:microsoft.com/office/officeart/2005/8/layout/orgChart1"/>
    <dgm:cxn modelId="{2647F73D-3E76-4BED-98CE-0B466B3107DA}" type="presOf" srcId="{D84792F7-5EDE-41CB-B5B8-672E2E473242}" destId="{2B50E6D1-09F4-45FA-AFCE-55DAE9B84D5A}" srcOrd="0" destOrd="0" presId="urn:microsoft.com/office/officeart/2005/8/layout/orgChart1"/>
    <dgm:cxn modelId="{B7C081F9-4B68-40F1-A8E1-DC34102FA469}" type="presOf" srcId="{513ABDC6-58B7-417A-A67E-740021A77F2B}" destId="{4B2936FA-6711-4585-AFD9-973AA490CD1B}" srcOrd="1" destOrd="0" presId="urn:microsoft.com/office/officeart/2005/8/layout/orgChart1"/>
    <dgm:cxn modelId="{485AD929-6518-4648-8948-C1FADFB37393}" srcId="{8F9B962E-1A76-4DB3-8E18-81A971FBB424}" destId="{DB8AFEEA-C3EB-45AE-BD0C-31331637A7CC}" srcOrd="1" destOrd="0" parTransId="{4F8038B1-AE38-4E99-9229-BA885FFCA52F}" sibTransId="{B027E4D7-22B6-4ECF-869A-6BD62EFED294}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A9B61B81-FA8D-46BF-936E-D742E07E3852}" srcId="{8F9B962E-1A76-4DB3-8E18-81A971FBB424}" destId="{D6003E90-5AEF-4CA8-A9F9-CA405092D367}" srcOrd="6" destOrd="0" parTransId="{C573BFFB-7C51-4A46-99CE-0C59D9D7F6CC}" sibTransId="{2BF16D86-44A6-403D-B232-29D7FAF2F3E1}"/>
    <dgm:cxn modelId="{97C3A39D-EDA4-4C06-9950-5EDB1AC524CA}" type="presOf" srcId="{D6003E90-5AEF-4CA8-A9F9-CA405092D367}" destId="{7BC7ED9A-9A2F-415A-A43C-C9EE7B088D3D}" srcOrd="0" destOrd="0" presId="urn:microsoft.com/office/officeart/2005/8/layout/orgChart1"/>
    <dgm:cxn modelId="{8EE7D724-88D6-4340-87C9-1A4A707A329E}" type="presOf" srcId="{8F9B962E-1A76-4DB3-8E18-81A971FBB424}" destId="{E57DD62A-3A4F-40A4-9606-B60E83C8F280}" srcOrd="1" destOrd="0" presId="urn:microsoft.com/office/officeart/2005/8/layout/orgChart1"/>
    <dgm:cxn modelId="{1DF2FD49-5FF5-4168-AD01-797DDCDFE200}" srcId="{8F9B962E-1A76-4DB3-8E18-81A971FBB424}" destId="{54B20555-646E-4D7E-AF93-B61230ECE6A1}" srcOrd="2" destOrd="0" parTransId="{D84792F7-5EDE-41CB-B5B8-672E2E473242}" sibTransId="{52FE0A20-74B3-4B04-B062-F2848A06A18F}"/>
    <dgm:cxn modelId="{616532C7-45FE-4268-BC05-3CD1926FA8BB}" srcId="{77CA0328-0675-4D7C-8634-2CC03A0B2069}" destId="{8F9B962E-1A76-4DB3-8E18-81A971FBB424}" srcOrd="0" destOrd="0" parTransId="{8D68EF15-F857-4A2D-BC0F-9D2136394EF6}" sibTransId="{2F2677F8-7A2F-4F4A-AC82-91F77AD94898}"/>
    <dgm:cxn modelId="{067FEE8D-563F-45D8-A9C2-06D49C40C88C}" type="presOf" srcId="{481E1E16-1C4F-4904-B841-8A0C38F08330}" destId="{83056999-E25B-4749-B388-6700BE043AE2}" srcOrd="0" destOrd="0" presId="urn:microsoft.com/office/officeart/2005/8/layout/orgChart1"/>
    <dgm:cxn modelId="{25A610A9-B4F9-47D1-BFCC-CBA5795E2099}" type="presOf" srcId="{B5ACDE88-EA94-4A71-ACC1-903A1277A77B}" destId="{5563246D-640D-404E-8F48-36B5FE121C54}" srcOrd="1" destOrd="0" presId="urn:microsoft.com/office/officeart/2005/8/layout/orgChart1"/>
    <dgm:cxn modelId="{04712574-5E8E-4C36-B7CD-52B2CBAF3172}" srcId="{BD3D72B1-EEF6-4EB4-803A-A74A6B419346}" destId="{77CA0328-0675-4D7C-8634-2CC03A0B2069}" srcOrd="0" destOrd="0" parTransId="{1B53A27E-9A37-4BB2-ADF2-6C4CE843C372}" sibTransId="{57A32356-4957-43CA-873F-A22FFF1C6767}"/>
    <dgm:cxn modelId="{F623E209-7693-41AA-AAC8-AF932F3B3938}" type="presOf" srcId="{C573BFFB-7C51-4A46-99CE-0C59D9D7F6CC}" destId="{C71F5589-0A9A-4619-A7CF-3CEE5DC591E8}" srcOrd="0" destOrd="0" presId="urn:microsoft.com/office/officeart/2005/8/layout/orgChart1"/>
    <dgm:cxn modelId="{4F6EB211-2769-4188-AE01-735FAF3B0B54}" type="presOf" srcId="{4F8038B1-AE38-4E99-9229-BA885FFCA52F}" destId="{14A97B53-8E42-4D5A-8CF1-B45A8267C8E1}" srcOrd="0" destOrd="0" presId="urn:microsoft.com/office/officeart/2005/8/layout/orgChart1"/>
    <dgm:cxn modelId="{5595C47F-F9D9-4854-B5E0-0B554E2B2C3E}" type="presOf" srcId="{DB8AFEEA-C3EB-45AE-BD0C-31331637A7CC}" destId="{DA5BAA25-18E9-42DB-A440-C2D23F3353C4}" srcOrd="1" destOrd="0" presId="urn:microsoft.com/office/officeart/2005/8/layout/orgChart1"/>
    <dgm:cxn modelId="{8E243233-F933-41D0-96F9-CA42AA7B1EF0}" srcId="{8F9B962E-1A76-4DB3-8E18-81A971FBB424}" destId="{481E1E16-1C4F-4904-B841-8A0C38F08330}" srcOrd="4" destOrd="0" parTransId="{2ACA0B49-447C-49D5-96A8-8E9024329F08}" sibTransId="{DB45D4F3-EECC-4944-87B8-7DB7CABA051C}"/>
    <dgm:cxn modelId="{F8EFF1AB-A17D-4FD6-A782-5F1838E63F49}" srcId="{8F9B962E-1A76-4DB3-8E18-81A971FBB424}" destId="{B5ACDE88-EA94-4A71-ACC1-903A1277A77B}" srcOrd="3" destOrd="0" parTransId="{EBF28800-DFF4-4DF1-98EF-348D577D4AE1}" sibTransId="{86543FA6-6C4A-4F76-A93D-03B082BDF8C9}"/>
    <dgm:cxn modelId="{ABFBAB5F-6142-47CD-8FDD-A4DE94D8270A}" type="presOf" srcId="{D6003E90-5AEF-4CA8-A9F9-CA405092D367}" destId="{AE4558E8-961F-43E0-8494-B904BFF2165B}" srcOrd="1" destOrd="0" presId="urn:microsoft.com/office/officeart/2005/8/layout/orgChart1"/>
    <dgm:cxn modelId="{1B02489D-CF0A-456F-B1A4-5D088226625A}" type="presOf" srcId="{77CA0328-0675-4D7C-8634-2CC03A0B2069}" destId="{7B55E063-6D99-45A2-B778-A6EFC0A36934}" srcOrd="1" destOrd="0" presId="urn:microsoft.com/office/officeart/2005/8/layout/orgChart1"/>
    <dgm:cxn modelId="{868B4A99-FF06-4AE2-9E52-54E27AD63CC3}" type="presOf" srcId="{481E1E16-1C4F-4904-B841-8A0C38F08330}" destId="{BCD91416-32FE-47F0-81B0-73D225F1A345}" srcOrd="1" destOrd="0" presId="urn:microsoft.com/office/officeart/2005/8/layout/orgChart1"/>
    <dgm:cxn modelId="{CEA381E9-3D4D-4E29-9B44-DFC46BF787AE}" type="presOf" srcId="{5BD0C678-26C1-4B96-9B0D-28DB1A91451B}" destId="{2F3E4E81-D817-4889-B317-10EF0B5BE4F5}" srcOrd="0" destOrd="0" presId="urn:microsoft.com/office/officeart/2005/8/layout/orgChart1"/>
    <dgm:cxn modelId="{114FC27F-5049-4E1C-808A-62EC79060083}" type="presOf" srcId="{2ACA0B49-447C-49D5-96A8-8E9024329F08}" destId="{09D1D8EB-E8C3-43CD-B56C-6B695D717341}" srcOrd="0" destOrd="0" presId="urn:microsoft.com/office/officeart/2005/8/layout/orgChart1"/>
    <dgm:cxn modelId="{D1A6D507-EEF5-4A4B-8549-BC31334E84CE}" type="presOf" srcId="{1F1AD0A3-D7C4-4B4E-80A7-E2621A72994E}" destId="{E3FA594D-1926-4458-8DA2-ABE278C20571}" srcOrd="0" destOrd="0" presId="urn:microsoft.com/office/officeart/2005/8/layout/orgChart1"/>
    <dgm:cxn modelId="{A829687A-48E3-4C01-86D8-3C1F4AB9593E}" type="presOf" srcId="{54B20555-646E-4D7E-AF93-B61230ECE6A1}" destId="{51617A31-7A0A-4520-95CB-6B68FD38B7B5}" srcOrd="0" destOrd="0" presId="urn:microsoft.com/office/officeart/2005/8/layout/orgChart1"/>
    <dgm:cxn modelId="{D2F8F29D-9D11-4A14-9F3A-01A9E378BEBF}" type="presOf" srcId="{513ABDC6-58B7-417A-A67E-740021A77F2B}" destId="{DD8A29F5-D042-4749-8AE9-1CA72A60AD2C}" srcOrd="0" destOrd="0" presId="urn:microsoft.com/office/officeart/2005/8/layout/orgChart1"/>
    <dgm:cxn modelId="{756F5AF4-097E-4798-9EC5-C688B05E5534}" type="presOf" srcId="{AB03D1AF-4955-4952-907A-E8BF80BF81E4}" destId="{CB68EB79-D495-41F6-960A-6EFE324F574B}" srcOrd="0" destOrd="0" presId="urn:microsoft.com/office/officeart/2005/8/layout/orgChart1"/>
    <dgm:cxn modelId="{0BC1B2F2-12E8-478F-961D-53D5AAAD6C9E}" type="presOf" srcId="{8D68EF15-F857-4A2D-BC0F-9D2136394EF6}" destId="{BAAE0CCE-62DB-4116-82F8-D51EBE86FCE5}" srcOrd="0" destOrd="0" presId="urn:microsoft.com/office/officeart/2005/8/layout/orgChart1"/>
    <dgm:cxn modelId="{C0BFA081-0BD0-4463-836A-2E490416867E}" srcId="{8F9B962E-1A76-4DB3-8E18-81A971FBB424}" destId="{5BD0C678-26C1-4B96-9B0D-28DB1A91451B}" srcOrd="5" destOrd="0" parTransId="{AB03D1AF-4955-4952-907A-E8BF80BF81E4}" sibTransId="{574AB64C-9CFD-4BF0-B590-25DB6987407E}"/>
    <dgm:cxn modelId="{35974E0C-99CC-40CF-B622-47EF2270F05F}" type="presParOf" srcId="{B3263371-B20E-4D1C-87B0-F232DC5A756C}" destId="{9C98612D-0C6A-4FDE-B670-C6AB55C66058}" srcOrd="0" destOrd="0" presId="urn:microsoft.com/office/officeart/2005/8/layout/orgChart1"/>
    <dgm:cxn modelId="{57BFAF20-4644-4099-A9EA-248500E61530}" type="presParOf" srcId="{9C98612D-0C6A-4FDE-B670-C6AB55C66058}" destId="{81ECD50C-13ED-4F6D-A77C-3DCCE19A1CDD}" srcOrd="0" destOrd="0" presId="urn:microsoft.com/office/officeart/2005/8/layout/orgChart1"/>
    <dgm:cxn modelId="{E8A5FD23-F149-44B3-A7A4-D79D3759F163}" type="presParOf" srcId="{81ECD50C-13ED-4F6D-A77C-3DCCE19A1CDD}" destId="{6D2D60A2-22C9-4130-A34E-6F1FB3CD6176}" srcOrd="0" destOrd="0" presId="urn:microsoft.com/office/officeart/2005/8/layout/orgChart1"/>
    <dgm:cxn modelId="{F6BC3A60-FA94-4FF9-AE6F-FF5A656EFF84}" type="presParOf" srcId="{81ECD50C-13ED-4F6D-A77C-3DCCE19A1CDD}" destId="{7B55E063-6D99-45A2-B778-A6EFC0A36934}" srcOrd="1" destOrd="0" presId="urn:microsoft.com/office/officeart/2005/8/layout/orgChart1"/>
    <dgm:cxn modelId="{5B46D66E-15AB-413E-AD72-9B4122B8D61B}" type="presParOf" srcId="{9C98612D-0C6A-4FDE-B670-C6AB55C66058}" destId="{0D95C262-F3B2-468D-B58F-8614E43D4F06}" srcOrd="1" destOrd="0" presId="urn:microsoft.com/office/officeart/2005/8/layout/orgChart1"/>
    <dgm:cxn modelId="{6FEB76FE-5DCE-403F-BB1E-DA860D9D6836}" type="presParOf" srcId="{0D95C262-F3B2-468D-B58F-8614E43D4F06}" destId="{BAAE0CCE-62DB-4116-82F8-D51EBE86FCE5}" srcOrd="0" destOrd="0" presId="urn:microsoft.com/office/officeart/2005/8/layout/orgChart1"/>
    <dgm:cxn modelId="{42CB4331-DCF3-4A26-AD35-872B62BBA9EB}" type="presParOf" srcId="{0D95C262-F3B2-468D-B58F-8614E43D4F06}" destId="{60296DA8-EB6E-4418-A161-F4A96C960A3E}" srcOrd="1" destOrd="0" presId="urn:microsoft.com/office/officeart/2005/8/layout/orgChart1"/>
    <dgm:cxn modelId="{3257129D-C46A-4CCB-91C2-ED59187567C1}" type="presParOf" srcId="{60296DA8-EB6E-4418-A161-F4A96C960A3E}" destId="{7ADA13C4-3EFF-44D9-83E6-8B0568C80578}" srcOrd="0" destOrd="0" presId="urn:microsoft.com/office/officeart/2005/8/layout/orgChart1"/>
    <dgm:cxn modelId="{AB55B8E9-D04B-4CA0-B283-63BA1BF772FD}" type="presParOf" srcId="{7ADA13C4-3EFF-44D9-83E6-8B0568C80578}" destId="{EA3F6FDA-D17C-4DBD-A1B1-9A68DF9AEE6C}" srcOrd="0" destOrd="0" presId="urn:microsoft.com/office/officeart/2005/8/layout/orgChart1"/>
    <dgm:cxn modelId="{4CAEFFCA-A5E4-4CF2-BD4C-6C0A7A43E0B2}" type="presParOf" srcId="{7ADA13C4-3EFF-44D9-83E6-8B0568C80578}" destId="{E57DD62A-3A4F-40A4-9606-B60E83C8F280}" srcOrd="1" destOrd="0" presId="urn:microsoft.com/office/officeart/2005/8/layout/orgChart1"/>
    <dgm:cxn modelId="{EF5BDACD-8D10-46EF-B2E3-BC5FBE204A76}" type="presParOf" srcId="{60296DA8-EB6E-4418-A161-F4A96C960A3E}" destId="{D70E8416-8634-45E9-A718-F442A9218CA9}" srcOrd="1" destOrd="0" presId="urn:microsoft.com/office/officeart/2005/8/layout/orgChart1"/>
    <dgm:cxn modelId="{41B82BCF-E9DE-4703-B6F4-582A66ABF54C}" type="presParOf" srcId="{D70E8416-8634-45E9-A718-F442A9218CA9}" destId="{E3FA594D-1926-4458-8DA2-ABE278C20571}" srcOrd="0" destOrd="0" presId="urn:microsoft.com/office/officeart/2005/8/layout/orgChart1"/>
    <dgm:cxn modelId="{A0A4CBEC-232F-4300-8A74-984661D9E1DC}" type="presParOf" srcId="{D70E8416-8634-45E9-A718-F442A9218CA9}" destId="{6F4EF1FF-E118-4D72-AC58-A58E669D634C}" srcOrd="1" destOrd="0" presId="urn:microsoft.com/office/officeart/2005/8/layout/orgChart1"/>
    <dgm:cxn modelId="{42827F35-95D0-442F-9BBB-F82B8F270DAC}" type="presParOf" srcId="{6F4EF1FF-E118-4D72-AC58-A58E669D634C}" destId="{662C9496-EA97-48EC-A36D-A6FF2448E440}" srcOrd="0" destOrd="0" presId="urn:microsoft.com/office/officeart/2005/8/layout/orgChart1"/>
    <dgm:cxn modelId="{79896FDF-E3DC-4282-9E6A-73CDAB8FAF76}" type="presParOf" srcId="{662C9496-EA97-48EC-A36D-A6FF2448E440}" destId="{DD8A29F5-D042-4749-8AE9-1CA72A60AD2C}" srcOrd="0" destOrd="0" presId="urn:microsoft.com/office/officeart/2005/8/layout/orgChart1"/>
    <dgm:cxn modelId="{2C46CC03-A7CA-441A-9129-631AB38D8249}" type="presParOf" srcId="{662C9496-EA97-48EC-A36D-A6FF2448E440}" destId="{4B2936FA-6711-4585-AFD9-973AA490CD1B}" srcOrd="1" destOrd="0" presId="urn:microsoft.com/office/officeart/2005/8/layout/orgChart1"/>
    <dgm:cxn modelId="{4B530AE9-8030-4CBC-B741-690A5AEEC1DD}" type="presParOf" srcId="{6F4EF1FF-E118-4D72-AC58-A58E669D634C}" destId="{27771CD2-2E56-4B03-A7B5-367C062ACBC1}" srcOrd="1" destOrd="0" presId="urn:microsoft.com/office/officeart/2005/8/layout/orgChart1"/>
    <dgm:cxn modelId="{DFA9E2D1-A6C2-4F05-9B49-3593A8476B7F}" type="presParOf" srcId="{6F4EF1FF-E118-4D72-AC58-A58E669D634C}" destId="{A1ACE6FD-AEF8-4072-B9B4-3381BCB33897}" srcOrd="2" destOrd="0" presId="urn:microsoft.com/office/officeart/2005/8/layout/orgChart1"/>
    <dgm:cxn modelId="{417E804F-EBBD-4E4E-A90B-91799679118A}" type="presParOf" srcId="{D70E8416-8634-45E9-A718-F442A9218CA9}" destId="{14A97B53-8E42-4D5A-8CF1-B45A8267C8E1}" srcOrd="2" destOrd="0" presId="urn:microsoft.com/office/officeart/2005/8/layout/orgChart1"/>
    <dgm:cxn modelId="{8D372669-7073-435D-82EE-E6EEAA0E260E}" type="presParOf" srcId="{D70E8416-8634-45E9-A718-F442A9218CA9}" destId="{2F65E00A-763F-4E0D-A57B-9FD233220AE9}" srcOrd="3" destOrd="0" presId="urn:microsoft.com/office/officeart/2005/8/layout/orgChart1"/>
    <dgm:cxn modelId="{0C0D5066-41F9-4259-AB81-3E308EF31378}" type="presParOf" srcId="{2F65E00A-763F-4E0D-A57B-9FD233220AE9}" destId="{7641797E-E474-438A-BE18-69F77C597075}" srcOrd="0" destOrd="0" presId="urn:microsoft.com/office/officeart/2005/8/layout/orgChart1"/>
    <dgm:cxn modelId="{257A2B69-EC5F-40B4-A339-9B8B6CC1CE4B}" type="presParOf" srcId="{7641797E-E474-438A-BE18-69F77C597075}" destId="{1DADDD1F-95E5-4B7D-BC71-5A164E7B8E01}" srcOrd="0" destOrd="0" presId="urn:microsoft.com/office/officeart/2005/8/layout/orgChart1"/>
    <dgm:cxn modelId="{A4AF59AF-8955-4D31-98A0-8CF160BACC5B}" type="presParOf" srcId="{7641797E-E474-438A-BE18-69F77C597075}" destId="{DA5BAA25-18E9-42DB-A440-C2D23F3353C4}" srcOrd="1" destOrd="0" presId="urn:microsoft.com/office/officeart/2005/8/layout/orgChart1"/>
    <dgm:cxn modelId="{24D75D44-13C3-4861-A21C-0DDA727B8F19}" type="presParOf" srcId="{2F65E00A-763F-4E0D-A57B-9FD233220AE9}" destId="{D5E39680-1011-435E-93A7-7C042BA6B432}" srcOrd="1" destOrd="0" presId="urn:microsoft.com/office/officeart/2005/8/layout/orgChart1"/>
    <dgm:cxn modelId="{E773AD6F-935A-4455-98D9-4A09B4C1E159}" type="presParOf" srcId="{2F65E00A-763F-4E0D-A57B-9FD233220AE9}" destId="{170BB971-240B-4EA0-B83E-68AF7EF45CF4}" srcOrd="2" destOrd="0" presId="urn:microsoft.com/office/officeart/2005/8/layout/orgChart1"/>
    <dgm:cxn modelId="{0E3EF101-48E4-4DED-9CE8-10DCAB06BBEA}" type="presParOf" srcId="{D70E8416-8634-45E9-A718-F442A9218CA9}" destId="{2B50E6D1-09F4-45FA-AFCE-55DAE9B84D5A}" srcOrd="4" destOrd="0" presId="urn:microsoft.com/office/officeart/2005/8/layout/orgChart1"/>
    <dgm:cxn modelId="{D26F9C6F-0DA0-445F-A3EC-344E39EAF47E}" type="presParOf" srcId="{D70E8416-8634-45E9-A718-F442A9218CA9}" destId="{629DA9DC-C1E1-423E-A171-021A0BDC00A9}" srcOrd="5" destOrd="0" presId="urn:microsoft.com/office/officeart/2005/8/layout/orgChart1"/>
    <dgm:cxn modelId="{207ED531-4B2C-4AE2-A43E-D5906585D9A2}" type="presParOf" srcId="{629DA9DC-C1E1-423E-A171-021A0BDC00A9}" destId="{7146E829-2957-4712-900C-0941B6FAB701}" srcOrd="0" destOrd="0" presId="urn:microsoft.com/office/officeart/2005/8/layout/orgChart1"/>
    <dgm:cxn modelId="{8634B074-0045-4AF1-BEEE-2DF37EF8566D}" type="presParOf" srcId="{7146E829-2957-4712-900C-0941B6FAB701}" destId="{51617A31-7A0A-4520-95CB-6B68FD38B7B5}" srcOrd="0" destOrd="0" presId="urn:microsoft.com/office/officeart/2005/8/layout/orgChart1"/>
    <dgm:cxn modelId="{FABCF55C-17A5-4A24-9A24-CF616EF6F881}" type="presParOf" srcId="{7146E829-2957-4712-900C-0941B6FAB701}" destId="{5E8A2E11-7EBB-4CC1-894C-44826D0952C7}" srcOrd="1" destOrd="0" presId="urn:microsoft.com/office/officeart/2005/8/layout/orgChart1"/>
    <dgm:cxn modelId="{61FA08F7-0C58-4963-97C4-3C49AC4563E9}" type="presParOf" srcId="{629DA9DC-C1E1-423E-A171-021A0BDC00A9}" destId="{E7DC3843-ABD1-4C39-A033-749A0B2D4C8A}" srcOrd="1" destOrd="0" presId="urn:microsoft.com/office/officeart/2005/8/layout/orgChart1"/>
    <dgm:cxn modelId="{9E5569AE-1E3B-4E52-9097-16D49E392F7D}" type="presParOf" srcId="{629DA9DC-C1E1-423E-A171-021A0BDC00A9}" destId="{23200E3C-11F0-41EC-AC6C-EEE604AB8168}" srcOrd="2" destOrd="0" presId="urn:microsoft.com/office/officeart/2005/8/layout/orgChart1"/>
    <dgm:cxn modelId="{AC17D0C2-ED91-44F8-958B-448025291D87}" type="presParOf" srcId="{D70E8416-8634-45E9-A718-F442A9218CA9}" destId="{C5B522BE-75A2-41D8-8A81-6F22CD8850AF}" srcOrd="6" destOrd="0" presId="urn:microsoft.com/office/officeart/2005/8/layout/orgChart1"/>
    <dgm:cxn modelId="{E08161C6-C427-4509-B946-A99D9F719D5B}" type="presParOf" srcId="{D70E8416-8634-45E9-A718-F442A9218CA9}" destId="{F84FB4AC-1442-403B-BB7D-8DE38F46ECD8}" srcOrd="7" destOrd="0" presId="urn:microsoft.com/office/officeart/2005/8/layout/orgChart1"/>
    <dgm:cxn modelId="{1380170E-CDB3-4EA7-8707-F3C4316F4021}" type="presParOf" srcId="{F84FB4AC-1442-403B-BB7D-8DE38F46ECD8}" destId="{1A14FA74-0FCA-4549-93F9-F8DADB7A16F2}" srcOrd="0" destOrd="0" presId="urn:microsoft.com/office/officeart/2005/8/layout/orgChart1"/>
    <dgm:cxn modelId="{1007E0A6-4E96-4A74-926F-3727C4AA221E}" type="presParOf" srcId="{1A14FA74-0FCA-4549-93F9-F8DADB7A16F2}" destId="{77FFF755-0490-4820-A875-C725D434A9BE}" srcOrd="0" destOrd="0" presId="urn:microsoft.com/office/officeart/2005/8/layout/orgChart1"/>
    <dgm:cxn modelId="{1B378E80-BE62-44F9-9A8A-FFA75C4D81E2}" type="presParOf" srcId="{1A14FA74-0FCA-4549-93F9-F8DADB7A16F2}" destId="{5563246D-640D-404E-8F48-36B5FE121C54}" srcOrd="1" destOrd="0" presId="urn:microsoft.com/office/officeart/2005/8/layout/orgChart1"/>
    <dgm:cxn modelId="{4DFE4C97-C89D-43D3-8A10-EF0E847133C5}" type="presParOf" srcId="{F84FB4AC-1442-403B-BB7D-8DE38F46ECD8}" destId="{B3B80719-B180-4809-862D-A119EE7D55AA}" srcOrd="1" destOrd="0" presId="urn:microsoft.com/office/officeart/2005/8/layout/orgChart1"/>
    <dgm:cxn modelId="{442B2524-201E-4624-BDA4-B9A3A6D46D15}" type="presParOf" srcId="{F84FB4AC-1442-403B-BB7D-8DE38F46ECD8}" destId="{4FE412AE-F9F1-4C9F-A761-0D1343FC8B4D}" srcOrd="2" destOrd="0" presId="urn:microsoft.com/office/officeart/2005/8/layout/orgChart1"/>
    <dgm:cxn modelId="{16A6C55F-F167-4F65-A8D5-5930B68A1803}" type="presParOf" srcId="{60296DA8-EB6E-4418-A161-F4A96C960A3E}" destId="{0566D923-EB57-4818-8545-859FCB79545B}" srcOrd="2" destOrd="0" presId="urn:microsoft.com/office/officeart/2005/8/layout/orgChart1"/>
    <dgm:cxn modelId="{737A2EEC-BE72-437D-AE25-405C09192E31}" type="presParOf" srcId="{0566D923-EB57-4818-8545-859FCB79545B}" destId="{09D1D8EB-E8C3-43CD-B56C-6B695D717341}" srcOrd="0" destOrd="0" presId="urn:microsoft.com/office/officeart/2005/8/layout/orgChart1"/>
    <dgm:cxn modelId="{3379761D-6375-4416-A890-D64BC72BA93D}" type="presParOf" srcId="{0566D923-EB57-4818-8545-859FCB79545B}" destId="{47AD2F17-F5B4-4788-9EAC-C5BA55D616DD}" srcOrd="1" destOrd="0" presId="urn:microsoft.com/office/officeart/2005/8/layout/orgChart1"/>
    <dgm:cxn modelId="{8CE8CB35-8473-48CF-BA53-487B6092E62C}" type="presParOf" srcId="{47AD2F17-F5B4-4788-9EAC-C5BA55D616DD}" destId="{1BFD2293-F6D0-44CF-AC90-DD029F178693}" srcOrd="0" destOrd="0" presId="urn:microsoft.com/office/officeart/2005/8/layout/orgChart1"/>
    <dgm:cxn modelId="{4EB27A4C-E840-4CFB-ABFA-62984A3340CA}" type="presParOf" srcId="{1BFD2293-F6D0-44CF-AC90-DD029F178693}" destId="{83056999-E25B-4749-B388-6700BE043AE2}" srcOrd="0" destOrd="0" presId="urn:microsoft.com/office/officeart/2005/8/layout/orgChart1"/>
    <dgm:cxn modelId="{F619EC26-624D-42D0-A307-650B26085129}" type="presParOf" srcId="{1BFD2293-F6D0-44CF-AC90-DD029F178693}" destId="{BCD91416-32FE-47F0-81B0-73D225F1A345}" srcOrd="1" destOrd="0" presId="urn:microsoft.com/office/officeart/2005/8/layout/orgChart1"/>
    <dgm:cxn modelId="{C6E9FE4D-8627-4638-9870-83F7BFB6B17A}" type="presParOf" srcId="{47AD2F17-F5B4-4788-9EAC-C5BA55D616DD}" destId="{B32D12FD-C967-4AAE-9F6B-700307C9EDE2}" srcOrd="1" destOrd="0" presId="urn:microsoft.com/office/officeart/2005/8/layout/orgChart1"/>
    <dgm:cxn modelId="{EB8114DF-3DBB-4A89-ADA5-C4F18C696825}" type="presParOf" srcId="{47AD2F17-F5B4-4788-9EAC-C5BA55D616DD}" destId="{8FE6FA7B-3D61-43E0-933B-FA46145EC177}" srcOrd="2" destOrd="0" presId="urn:microsoft.com/office/officeart/2005/8/layout/orgChart1"/>
    <dgm:cxn modelId="{DE43D559-37FE-47A6-8959-7ED8A320CF63}" type="presParOf" srcId="{0566D923-EB57-4818-8545-859FCB79545B}" destId="{CB68EB79-D495-41F6-960A-6EFE324F574B}" srcOrd="2" destOrd="0" presId="urn:microsoft.com/office/officeart/2005/8/layout/orgChart1"/>
    <dgm:cxn modelId="{B8CFA37F-08BE-48C5-B66F-9B0AC953BC2D}" type="presParOf" srcId="{0566D923-EB57-4818-8545-859FCB79545B}" destId="{E2C99853-A755-4FB6-9B2E-A29E2DAB7B9F}" srcOrd="3" destOrd="0" presId="urn:microsoft.com/office/officeart/2005/8/layout/orgChart1"/>
    <dgm:cxn modelId="{8DEF1E40-704C-4E18-9F9F-A410B305171F}" type="presParOf" srcId="{E2C99853-A755-4FB6-9B2E-A29E2DAB7B9F}" destId="{4289D1CA-2F26-4FB3-B37F-58756885638B}" srcOrd="0" destOrd="0" presId="urn:microsoft.com/office/officeart/2005/8/layout/orgChart1"/>
    <dgm:cxn modelId="{A65E8C8A-79F1-4683-88CB-F54730211A1F}" type="presParOf" srcId="{4289D1CA-2F26-4FB3-B37F-58756885638B}" destId="{2F3E4E81-D817-4889-B317-10EF0B5BE4F5}" srcOrd="0" destOrd="0" presId="urn:microsoft.com/office/officeart/2005/8/layout/orgChart1"/>
    <dgm:cxn modelId="{892AFD3E-A2F7-47C6-B5A7-22AAC1D635E1}" type="presParOf" srcId="{4289D1CA-2F26-4FB3-B37F-58756885638B}" destId="{9E81377E-878A-4450-AF7F-6F5908C0B49B}" srcOrd="1" destOrd="0" presId="urn:microsoft.com/office/officeart/2005/8/layout/orgChart1"/>
    <dgm:cxn modelId="{427D6E41-137C-4506-8392-BBE9A8E58C8F}" type="presParOf" srcId="{E2C99853-A755-4FB6-9B2E-A29E2DAB7B9F}" destId="{0FD0FC16-66A4-496A-935B-C3010E28AC9F}" srcOrd="1" destOrd="0" presId="urn:microsoft.com/office/officeart/2005/8/layout/orgChart1"/>
    <dgm:cxn modelId="{C54F4875-2525-4E03-861A-B770BA07A4BA}" type="presParOf" srcId="{E2C99853-A755-4FB6-9B2E-A29E2DAB7B9F}" destId="{4326D875-D1EE-4A16-9589-EA1440105969}" srcOrd="2" destOrd="0" presId="urn:microsoft.com/office/officeart/2005/8/layout/orgChart1"/>
    <dgm:cxn modelId="{064B25E8-0D0E-4F73-BF74-00366859C69F}" type="presParOf" srcId="{0566D923-EB57-4818-8545-859FCB79545B}" destId="{C71F5589-0A9A-4619-A7CF-3CEE5DC591E8}" srcOrd="4" destOrd="0" presId="urn:microsoft.com/office/officeart/2005/8/layout/orgChart1"/>
    <dgm:cxn modelId="{C23D2F7A-BE44-4FA1-9B2A-3544E402B928}" type="presParOf" srcId="{0566D923-EB57-4818-8545-859FCB79545B}" destId="{799C3427-0FC4-4F0C-9CDF-234594A82DD3}" srcOrd="5" destOrd="0" presId="urn:microsoft.com/office/officeart/2005/8/layout/orgChart1"/>
    <dgm:cxn modelId="{E5704FA9-365D-41CB-854D-8F7E5F9DCB58}" type="presParOf" srcId="{799C3427-0FC4-4F0C-9CDF-234594A82DD3}" destId="{53368BBA-8960-4A80-9E8C-095763C23969}" srcOrd="0" destOrd="0" presId="urn:microsoft.com/office/officeart/2005/8/layout/orgChart1"/>
    <dgm:cxn modelId="{DA2D05EB-B334-4BA9-8F0B-15BFD20ADE9D}" type="presParOf" srcId="{53368BBA-8960-4A80-9E8C-095763C23969}" destId="{7BC7ED9A-9A2F-415A-A43C-C9EE7B088D3D}" srcOrd="0" destOrd="0" presId="urn:microsoft.com/office/officeart/2005/8/layout/orgChart1"/>
    <dgm:cxn modelId="{F5063439-CFBA-4134-A242-4187F7C08BDB}" type="presParOf" srcId="{53368BBA-8960-4A80-9E8C-095763C23969}" destId="{AE4558E8-961F-43E0-8494-B904BFF2165B}" srcOrd="1" destOrd="0" presId="urn:microsoft.com/office/officeart/2005/8/layout/orgChart1"/>
    <dgm:cxn modelId="{BCFCFF84-552A-4712-99EC-08B0E93A579E}" type="presParOf" srcId="{799C3427-0FC4-4F0C-9CDF-234594A82DD3}" destId="{F9F9697C-0104-4ACA-9D48-448C274AEC77}" srcOrd="1" destOrd="0" presId="urn:microsoft.com/office/officeart/2005/8/layout/orgChart1"/>
    <dgm:cxn modelId="{FFF3B59F-7EE6-4A4C-8426-4F5DB6E23D8E}" type="presParOf" srcId="{799C3427-0FC4-4F0C-9CDF-234594A82DD3}" destId="{CFCF3957-E09E-47A3-8CC3-4D170AEB6127}" srcOrd="2" destOrd="0" presId="urn:microsoft.com/office/officeart/2005/8/layout/orgChart1"/>
    <dgm:cxn modelId="{70FD754E-12A4-49C5-A40C-D415BF20BE91}" type="presParOf" srcId="{9C98612D-0C6A-4FDE-B670-C6AB55C66058}" destId="{D7C24774-3C3E-46A3-9FE4-5EA3890D94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Peritajes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 Accidentes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Encargado(a) del Área de Investigaciones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Supervisor(a)</a:t>
          </a:r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3A4077E-56DE-430E-8944-F89D4964016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 Administrativos(as)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</a:p>
      </dgm:t>
    </dgm:pt>
    <dgm:pt modelId="{C5C42207-F00C-4C06-B92E-C5883834FF66}" type="par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CFE9C21-C4DB-450F-9C0A-0C1534324768}" type="sib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B5E31D-3C90-4C16-98F1-7F7704548D4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 Administrativo(a)</a:t>
          </a:r>
          <a:br>
            <a:rPr lang="es-MX" altLang="es-MX" sz="1200" dirty="0" smtClean="0">
              <a:solidFill>
                <a:schemeClr val="tx1"/>
              </a:solidFill>
            </a:rPr>
          </a:br>
          <a:endParaRPr lang="es-MX" altLang="es-MX" sz="1200" dirty="0" smtClean="0">
            <a:solidFill>
              <a:schemeClr val="tx1"/>
            </a:solidFill>
          </a:endParaRPr>
        </a:p>
      </dgm:t>
    </dgm:pt>
    <dgm:pt modelId="{0DDA31B2-9E57-4FF5-B947-D35C7B85958E}" type="par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03070E-0DD0-4052-8D5B-8CB0A4FE9793}" type="sib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79D4D-6D11-4EBF-B806-FE6CF917CB8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Ayudante</a:t>
          </a:r>
        </a:p>
      </dgm:t>
    </dgm:pt>
    <dgm:pt modelId="{D9FE2805-9CF8-45B4-9E9D-94DFBE434A68}" type="par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39AAF-DD69-4C83-89A1-6899FFE0E2C7}" type="sib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73B694-CAA8-4A9E-B5A9-A6FD14382D1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Secretaria(o)</a:t>
          </a:r>
        </a:p>
      </dgm:t>
    </dgm:pt>
    <dgm:pt modelId="{C750BE99-15C4-413C-9584-DBE07F7CBBAA}" type="par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2ED50D-ECE4-4A0D-8862-C73724E2C7EE}" type="sib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7197" custScaleY="111102" custLinFactNeighborX="-106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99376" custLinFactNeighborX="-792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MX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99376" custLinFactNeighborX="-7857" custLinFactNeighborY="-15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B9D0E430-7741-4B9E-991E-E850DAEB4A39}" type="pres">
      <dgm:prSet presAssocID="{0DDA31B2-9E57-4FF5-B947-D35C7B85958E}" presName="Name35" presStyleLbl="parChTrans1D4" presStyleIdx="0" presStyleCnt="3"/>
      <dgm:spPr/>
      <dgm:t>
        <a:bodyPr/>
        <a:lstStyle/>
        <a:p>
          <a:endParaRPr lang="es-ES"/>
        </a:p>
      </dgm:t>
    </dgm:pt>
    <dgm:pt modelId="{1C506D3A-C129-4ED8-AA20-5ED5C497DD73}" type="pres">
      <dgm:prSet presAssocID="{14B5E31D-3C90-4C16-98F1-7F7704548D4F}" presName="hierRoot2" presStyleCnt="0">
        <dgm:presLayoutVars>
          <dgm:hierBranch val="init"/>
        </dgm:presLayoutVars>
      </dgm:prSet>
      <dgm:spPr/>
    </dgm:pt>
    <dgm:pt modelId="{FEF2F214-9A1A-4A40-B6CD-4930A3311625}" type="pres">
      <dgm:prSet presAssocID="{14B5E31D-3C90-4C16-98F1-7F7704548D4F}" presName="rootComposite" presStyleCnt="0"/>
      <dgm:spPr/>
    </dgm:pt>
    <dgm:pt modelId="{A913208E-DE13-4A48-AA3E-81819AA0BFD5}" type="pres">
      <dgm:prSet presAssocID="{14B5E31D-3C90-4C16-98F1-7F7704548D4F}" presName="rootText" presStyleLbl="node4" presStyleIdx="0" presStyleCnt="3" custScaleX="90103" custScaleY="90667" custLinFactNeighborX="-345" custLinFactNeighborY="-10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452601-D8FB-4002-B111-551E19279167}" type="pres">
      <dgm:prSet presAssocID="{14B5E31D-3C90-4C16-98F1-7F7704548D4F}" presName="rootConnector" presStyleLbl="node4" presStyleIdx="0" presStyleCnt="3"/>
      <dgm:spPr/>
      <dgm:t>
        <a:bodyPr/>
        <a:lstStyle/>
        <a:p>
          <a:endParaRPr lang="es-ES"/>
        </a:p>
      </dgm:t>
    </dgm:pt>
    <dgm:pt modelId="{8ADDA041-39B6-4A56-B49E-1FA8D7F5A4BE}" type="pres">
      <dgm:prSet presAssocID="{14B5E31D-3C90-4C16-98F1-7F7704548D4F}" presName="hierChild4" presStyleCnt="0"/>
      <dgm:spPr/>
    </dgm:pt>
    <dgm:pt modelId="{FAF7F738-CC89-4741-8AC4-556EFA473F81}" type="pres">
      <dgm:prSet presAssocID="{14B5E31D-3C90-4C16-98F1-7F7704548D4F}" presName="hierChild5" presStyleCnt="0"/>
      <dgm:spPr/>
    </dgm:pt>
    <dgm:pt modelId="{F7769E6F-DDC0-49F9-8DFF-A8EB6D61E216}" type="pres">
      <dgm:prSet presAssocID="{D9FE2805-9CF8-45B4-9E9D-94DFBE434A68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984257A-2D17-4C92-9976-7481664F9819}" type="pres">
      <dgm:prSet presAssocID="{16B79D4D-6D11-4EBF-B806-FE6CF917CB8D}" presName="hierRoot2" presStyleCnt="0">
        <dgm:presLayoutVars>
          <dgm:hierBranch val="init"/>
        </dgm:presLayoutVars>
      </dgm:prSet>
      <dgm:spPr/>
    </dgm:pt>
    <dgm:pt modelId="{58104AB8-0615-4C77-B0D5-6A15CFC2A7BA}" type="pres">
      <dgm:prSet presAssocID="{16B79D4D-6D11-4EBF-B806-FE6CF917CB8D}" presName="rootComposite" presStyleCnt="0"/>
      <dgm:spPr/>
    </dgm:pt>
    <dgm:pt modelId="{CFEFFD6C-721C-4CB5-9AE4-49F8AEC6E651}" type="pres">
      <dgm:prSet presAssocID="{16B79D4D-6D11-4EBF-B806-FE6CF917CB8D}" presName="rootText" presStyleLbl="node4" presStyleIdx="1" presStyleCnt="3" custScaleX="90103" custScaleY="90667" custLinFactNeighborX="-76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B9AB24-C9CB-4D36-911E-B20D30DC9C39}" type="pres">
      <dgm:prSet presAssocID="{16B79D4D-6D11-4EBF-B806-FE6CF917CB8D}" presName="rootConnector" presStyleLbl="node4" presStyleIdx="1" presStyleCnt="3"/>
      <dgm:spPr/>
      <dgm:t>
        <a:bodyPr/>
        <a:lstStyle/>
        <a:p>
          <a:endParaRPr lang="es-ES"/>
        </a:p>
      </dgm:t>
    </dgm:pt>
    <dgm:pt modelId="{4AB033D2-1BDA-4354-9340-5BE9ED942CAB}" type="pres">
      <dgm:prSet presAssocID="{16B79D4D-6D11-4EBF-B806-FE6CF917CB8D}" presName="hierChild4" presStyleCnt="0"/>
      <dgm:spPr/>
    </dgm:pt>
    <dgm:pt modelId="{D550C922-1A4B-4A32-92CE-1EF260FEC443}" type="pres">
      <dgm:prSet presAssocID="{16B79D4D-6D11-4EBF-B806-FE6CF917CB8D}" presName="hierChild5" presStyleCnt="0"/>
      <dgm:spPr/>
    </dgm:pt>
    <dgm:pt modelId="{E25DB664-AC94-421F-8DCC-1884A7558CF7}" type="pres">
      <dgm:prSet presAssocID="{C750BE99-15C4-413C-9584-DBE07F7CBBAA}" presName="Name35" presStyleLbl="parChTrans1D4" presStyleIdx="2" presStyleCnt="3"/>
      <dgm:spPr/>
      <dgm:t>
        <a:bodyPr/>
        <a:lstStyle/>
        <a:p>
          <a:endParaRPr lang="es-ES"/>
        </a:p>
      </dgm:t>
    </dgm:pt>
    <dgm:pt modelId="{2A8666D3-0E06-4A29-9FEE-80529A33BA9D}" type="pres">
      <dgm:prSet presAssocID="{D573B694-CAA8-4A9E-B5A9-A6FD14382D1D}" presName="hierRoot2" presStyleCnt="0">
        <dgm:presLayoutVars>
          <dgm:hierBranch val="init"/>
        </dgm:presLayoutVars>
      </dgm:prSet>
      <dgm:spPr/>
    </dgm:pt>
    <dgm:pt modelId="{2E4F4C8F-0175-4B74-8BA5-7413DADB2595}" type="pres">
      <dgm:prSet presAssocID="{D573B694-CAA8-4A9E-B5A9-A6FD14382D1D}" presName="rootComposite" presStyleCnt="0"/>
      <dgm:spPr/>
    </dgm:pt>
    <dgm:pt modelId="{051E4DF2-B884-4F4A-8077-C7DFDEC7D3D9}" type="pres">
      <dgm:prSet presAssocID="{D573B694-CAA8-4A9E-B5A9-A6FD14382D1D}" presName="rootText" presStyleLbl="node4" presStyleIdx="2" presStyleCnt="3" custScaleX="90103" custScaleY="90667" custLinFactNeighborX="-15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A82229-7835-40E4-A10D-3AC5C5C65ED0}" type="pres">
      <dgm:prSet presAssocID="{D573B694-CAA8-4A9E-B5A9-A6FD14382D1D}" presName="rootConnector" presStyleLbl="node4" presStyleIdx="2" presStyleCnt="3"/>
      <dgm:spPr/>
      <dgm:t>
        <a:bodyPr/>
        <a:lstStyle/>
        <a:p>
          <a:endParaRPr lang="es-ES"/>
        </a:p>
      </dgm:t>
    </dgm:pt>
    <dgm:pt modelId="{64522CE7-2596-4A11-BEA5-E82A32814C4C}" type="pres">
      <dgm:prSet presAssocID="{D573B694-CAA8-4A9E-B5A9-A6FD14382D1D}" presName="hierChild4" presStyleCnt="0"/>
      <dgm:spPr/>
    </dgm:pt>
    <dgm:pt modelId="{49282BCE-D2FD-433E-9205-5503545FF4D3}" type="pres">
      <dgm:prSet presAssocID="{D573B694-CAA8-4A9E-B5A9-A6FD14382D1D}" presName="hierChild5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06344" custLinFactNeighborX="-7294" custLinFactNeighborY="40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B425B0BC-F356-4276-98EC-F2E83844E155}" type="pres">
      <dgm:prSet presAssocID="{C5C42207-F00C-4C06-B92E-C5883834FF66}" presName="Name35" presStyleLbl="parChTrans1D3" presStyleIdx="1" presStyleCnt="2"/>
      <dgm:spPr/>
      <dgm:t>
        <a:bodyPr/>
        <a:lstStyle/>
        <a:p>
          <a:endParaRPr lang="es-MX"/>
        </a:p>
      </dgm:t>
    </dgm:pt>
    <dgm:pt modelId="{B26FDB21-675E-44B4-A667-06D6412CE350}" type="pres">
      <dgm:prSet presAssocID="{33A4077E-56DE-430E-8944-F89D4964016A}" presName="hierRoot2" presStyleCnt="0">
        <dgm:presLayoutVars>
          <dgm:hierBranch val="init"/>
        </dgm:presLayoutVars>
      </dgm:prSet>
      <dgm:spPr/>
    </dgm:pt>
    <dgm:pt modelId="{8A7474CE-4FCC-41EF-97A5-EE35FBB7579D}" type="pres">
      <dgm:prSet presAssocID="{33A4077E-56DE-430E-8944-F89D4964016A}" presName="rootComposite" presStyleCnt="0"/>
      <dgm:spPr/>
    </dgm:pt>
    <dgm:pt modelId="{F347D248-52EB-4953-98DB-6F58FF9E8735}" type="pres">
      <dgm:prSet presAssocID="{33A4077E-56DE-430E-8944-F89D4964016A}" presName="rootText" presStyleLbl="node3" presStyleIdx="1" presStyleCnt="2" custScaleX="106344" custScaleY="97998" custLinFactNeighborX="-7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B5B25-B9D9-4CE0-8D61-77213695C374}" type="pres">
      <dgm:prSet presAssocID="{33A4077E-56DE-430E-8944-F89D4964016A}" presName="rootConnector" presStyleLbl="node3" presStyleIdx="1" presStyleCnt="2"/>
      <dgm:spPr/>
      <dgm:t>
        <a:bodyPr/>
        <a:lstStyle/>
        <a:p>
          <a:endParaRPr lang="es-ES"/>
        </a:p>
      </dgm:t>
    </dgm:pt>
    <dgm:pt modelId="{AD1056BB-3A49-41F9-AE7F-E8BD96DA6212}" type="pres">
      <dgm:prSet presAssocID="{33A4077E-56DE-430E-8944-F89D4964016A}" presName="hierChild4" presStyleCnt="0"/>
      <dgm:spPr/>
    </dgm:pt>
    <dgm:pt modelId="{EEDE48EA-1C0E-465B-BFC4-D546D3563A24}" type="pres">
      <dgm:prSet presAssocID="{33A4077E-56DE-430E-8944-F89D4964016A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51F7F7BE-064C-4E9D-BBAB-833836CCF38D}" type="presOf" srcId="{D9FE2805-9CF8-45B4-9E9D-94DFBE434A68}" destId="{F7769E6F-DDC0-49F9-8DFF-A8EB6D61E216}" srcOrd="0" destOrd="0" presId="urn:microsoft.com/office/officeart/2005/8/layout/orgChart1"/>
    <dgm:cxn modelId="{CC4E5E2A-F54F-4229-AE3B-5D238B466DAE}" type="presOf" srcId="{16B79D4D-6D11-4EBF-B806-FE6CF917CB8D}" destId="{CFEFFD6C-721C-4CB5-9AE4-49F8AEC6E651}" srcOrd="0" destOrd="0" presId="urn:microsoft.com/office/officeart/2005/8/layout/orgChart1"/>
    <dgm:cxn modelId="{355EB46C-E115-4E8B-B8CF-40A06FA4F702}" srcId="{80C91609-4155-490D-A93A-2840363F77EF}" destId="{33A4077E-56DE-430E-8944-F89D4964016A}" srcOrd="0" destOrd="0" parTransId="{C5C42207-F00C-4C06-B92E-C5883834FF66}" sibTransId="{3CFE9C21-C4DB-450F-9C0A-0C1534324768}"/>
    <dgm:cxn modelId="{390EBBA3-13DF-4BC0-BB3E-5E054E2A2000}" type="presOf" srcId="{8A3DAA1F-8AC2-4E6A-992D-DEF58EDD21F9}" destId="{676B065B-52F5-4142-AD91-1C77325095B5}" srcOrd="0" destOrd="0" presId="urn:microsoft.com/office/officeart/2005/8/layout/orgChart1"/>
    <dgm:cxn modelId="{4633F02D-EFD3-4ABB-9F54-8F6A455B6289}" type="presOf" srcId="{D573B694-CAA8-4A9E-B5A9-A6FD14382D1D}" destId="{E4A82229-7835-40E4-A10D-3AC5C5C65ED0}" srcOrd="1" destOrd="0" presId="urn:microsoft.com/office/officeart/2005/8/layout/orgChart1"/>
    <dgm:cxn modelId="{ED7C0751-A5F5-4C12-A0D0-C187647E3662}" type="presOf" srcId="{16B79D4D-6D11-4EBF-B806-FE6CF917CB8D}" destId="{37B9AB24-C9CB-4D36-911E-B20D30DC9C39}" srcOrd="1" destOrd="0" presId="urn:microsoft.com/office/officeart/2005/8/layout/orgChart1"/>
    <dgm:cxn modelId="{809396FB-2AAC-4A72-BE2A-7D747590B362}" type="presOf" srcId="{8A3DAA1F-8AC2-4E6A-992D-DEF58EDD21F9}" destId="{887E46D8-0152-4CB9-A869-6D4A54368B77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3A53EA94-7C9D-441E-BB57-01231A2F8734}" type="presOf" srcId="{33A4077E-56DE-430E-8944-F89D4964016A}" destId="{F347D248-52EB-4953-98DB-6F58FF9E8735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470B33D5-EB23-438E-BA2C-BD2992973266}" type="presOf" srcId="{C5C42207-F00C-4C06-B92E-C5883834FF66}" destId="{B425B0BC-F356-4276-98EC-F2E83844E155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4A95EA5E-D268-4BF4-9A19-DE63218341F8}" srcId="{8A3DAA1F-8AC2-4E6A-992D-DEF58EDD21F9}" destId="{D573B694-CAA8-4A9E-B5A9-A6FD14382D1D}" srcOrd="2" destOrd="0" parTransId="{C750BE99-15C4-413C-9584-DBE07F7CBBAA}" sibTransId="{A82ED50D-ECE4-4A0D-8862-C73724E2C7EE}"/>
    <dgm:cxn modelId="{AC0D7DA3-11E7-4E15-875E-CAE1DB29EBC2}" srcId="{8A3DAA1F-8AC2-4E6A-992D-DEF58EDD21F9}" destId="{16B79D4D-6D11-4EBF-B806-FE6CF917CB8D}" srcOrd="1" destOrd="0" parTransId="{D9FE2805-9CF8-45B4-9E9D-94DFBE434A68}" sibTransId="{C8939AAF-DD69-4C83-89A1-6899FFE0E2C7}"/>
    <dgm:cxn modelId="{0FD10001-BF9F-487C-9A3C-C0F56907BE85}" type="presOf" srcId="{C750BE99-15C4-413C-9584-DBE07F7CBBAA}" destId="{E25DB664-AC94-421F-8DCC-1884A7558CF7}" srcOrd="0" destOrd="0" presId="urn:microsoft.com/office/officeart/2005/8/layout/orgChart1"/>
    <dgm:cxn modelId="{9325F513-F002-4E16-9C9B-7E84D598E20E}" type="presOf" srcId="{33A4077E-56DE-430E-8944-F89D4964016A}" destId="{18EB5B25-B9D9-4CE0-8D61-77213695C374}" srcOrd="1" destOrd="0" presId="urn:microsoft.com/office/officeart/2005/8/layout/orgChart1"/>
    <dgm:cxn modelId="{57A7B2D3-3D5A-48D9-AAB6-662ED8E7F3B7}" type="presOf" srcId="{0DDA31B2-9E57-4FF5-B947-D35C7B85958E}" destId="{B9D0E430-7741-4B9E-991E-E850DAEB4A39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8DAC8142-5201-4D71-8904-37F138B63A86}" type="presOf" srcId="{D573B694-CAA8-4A9E-B5A9-A6FD14382D1D}" destId="{051E4DF2-B884-4F4A-8077-C7DFDEC7D3D9}" srcOrd="0" destOrd="0" presId="urn:microsoft.com/office/officeart/2005/8/layout/orgChart1"/>
    <dgm:cxn modelId="{FBE824BF-E6B7-44F9-B1B3-B89E8255BC2B}" srcId="{8A3DAA1F-8AC2-4E6A-992D-DEF58EDD21F9}" destId="{14B5E31D-3C90-4C16-98F1-7F7704548D4F}" srcOrd="0" destOrd="0" parTransId="{0DDA31B2-9E57-4FF5-B947-D35C7B85958E}" sibTransId="{7203070E-0DD0-4052-8D5B-8CB0A4FE9793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DCC0FE9B-C614-4A80-B576-E25A8A341A9A}" type="presOf" srcId="{14B5E31D-3C90-4C16-98F1-7F7704548D4F}" destId="{A913208E-DE13-4A48-AA3E-81819AA0BFD5}" srcOrd="0" destOrd="0" presId="urn:microsoft.com/office/officeart/2005/8/layout/orgChart1"/>
    <dgm:cxn modelId="{396B9EA0-1D4D-4AF3-BE3F-F39F21DCA9BD}" type="presOf" srcId="{5979AF19-E7C8-409C-BD7E-4EF49B93CC3A}" destId="{520A308D-5512-4951-B79E-17D72A866BB4}" srcOrd="0" destOrd="0" presId="urn:microsoft.com/office/officeart/2005/8/layout/orgChart1"/>
    <dgm:cxn modelId="{8FD550F2-8AB6-461A-A635-808C60263708}" type="presOf" srcId="{14B5E31D-3C90-4C16-98F1-7F7704548D4F}" destId="{13452601-D8FB-4002-B111-551E19279167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CD420394-C4B0-4099-B120-C807CD3CC4FA}" type="presParOf" srcId="{DBDE0C42-B65A-4FF4-A1B6-4A7374870D94}" destId="{520A308D-5512-4951-B79E-17D72A866BB4}" srcOrd="0" destOrd="0" presId="urn:microsoft.com/office/officeart/2005/8/layout/orgChart1"/>
    <dgm:cxn modelId="{DA15FDA4-6CB4-4525-98BC-5A673C50D112}" type="presParOf" srcId="{DBDE0C42-B65A-4FF4-A1B6-4A7374870D94}" destId="{F8C48E6E-612E-48DE-BB88-5057B5F2CB7D}" srcOrd="1" destOrd="0" presId="urn:microsoft.com/office/officeart/2005/8/layout/orgChart1"/>
    <dgm:cxn modelId="{C88D6A33-6FEA-4526-B8D8-BDAA1A7F04F4}" type="presParOf" srcId="{F8C48E6E-612E-48DE-BB88-5057B5F2CB7D}" destId="{631D0FAB-8025-4C82-81B6-7FE1C116B7F8}" srcOrd="0" destOrd="0" presId="urn:microsoft.com/office/officeart/2005/8/layout/orgChart1"/>
    <dgm:cxn modelId="{2EAFFAE4-3288-4D5B-BE74-729B9CEACC76}" type="presParOf" srcId="{631D0FAB-8025-4C82-81B6-7FE1C116B7F8}" destId="{676B065B-52F5-4142-AD91-1C77325095B5}" srcOrd="0" destOrd="0" presId="urn:microsoft.com/office/officeart/2005/8/layout/orgChart1"/>
    <dgm:cxn modelId="{2C2864DA-CB46-4545-95E4-3C96495E840E}" type="presParOf" srcId="{631D0FAB-8025-4C82-81B6-7FE1C116B7F8}" destId="{887E46D8-0152-4CB9-A869-6D4A54368B77}" srcOrd="1" destOrd="0" presId="urn:microsoft.com/office/officeart/2005/8/layout/orgChart1"/>
    <dgm:cxn modelId="{5184331F-71A3-44CF-98E9-30930ED31AFE}" type="presParOf" srcId="{F8C48E6E-612E-48DE-BB88-5057B5F2CB7D}" destId="{39CC2905-99FB-410A-A7C1-BD5294C8156E}" srcOrd="1" destOrd="0" presId="urn:microsoft.com/office/officeart/2005/8/layout/orgChart1"/>
    <dgm:cxn modelId="{47168A02-BD14-4A69-87E1-09EA80FC7DF2}" type="presParOf" srcId="{39CC2905-99FB-410A-A7C1-BD5294C8156E}" destId="{B9D0E430-7741-4B9E-991E-E850DAEB4A39}" srcOrd="0" destOrd="0" presId="urn:microsoft.com/office/officeart/2005/8/layout/orgChart1"/>
    <dgm:cxn modelId="{D05F5BDC-A8D2-4CE3-B846-A3549203908E}" type="presParOf" srcId="{39CC2905-99FB-410A-A7C1-BD5294C8156E}" destId="{1C506D3A-C129-4ED8-AA20-5ED5C497DD73}" srcOrd="1" destOrd="0" presId="urn:microsoft.com/office/officeart/2005/8/layout/orgChart1"/>
    <dgm:cxn modelId="{5C86CEAD-74E3-4380-9AE2-213D94DB3341}" type="presParOf" srcId="{1C506D3A-C129-4ED8-AA20-5ED5C497DD73}" destId="{FEF2F214-9A1A-4A40-B6CD-4930A3311625}" srcOrd="0" destOrd="0" presId="urn:microsoft.com/office/officeart/2005/8/layout/orgChart1"/>
    <dgm:cxn modelId="{922BF208-5218-4109-9780-96682B1B9485}" type="presParOf" srcId="{FEF2F214-9A1A-4A40-B6CD-4930A3311625}" destId="{A913208E-DE13-4A48-AA3E-81819AA0BFD5}" srcOrd="0" destOrd="0" presId="urn:microsoft.com/office/officeart/2005/8/layout/orgChart1"/>
    <dgm:cxn modelId="{44BB9F64-B879-4D99-B9C1-E5B63E3F3660}" type="presParOf" srcId="{FEF2F214-9A1A-4A40-B6CD-4930A3311625}" destId="{13452601-D8FB-4002-B111-551E19279167}" srcOrd="1" destOrd="0" presId="urn:microsoft.com/office/officeart/2005/8/layout/orgChart1"/>
    <dgm:cxn modelId="{8080511B-C50E-49C7-9724-327DEE794B1E}" type="presParOf" srcId="{1C506D3A-C129-4ED8-AA20-5ED5C497DD73}" destId="{8ADDA041-39B6-4A56-B49E-1FA8D7F5A4BE}" srcOrd="1" destOrd="0" presId="urn:microsoft.com/office/officeart/2005/8/layout/orgChart1"/>
    <dgm:cxn modelId="{60BAD0E5-E7E4-448E-BC4D-BCA3E9F6872C}" type="presParOf" srcId="{1C506D3A-C129-4ED8-AA20-5ED5C497DD73}" destId="{FAF7F738-CC89-4741-8AC4-556EFA473F81}" srcOrd="2" destOrd="0" presId="urn:microsoft.com/office/officeart/2005/8/layout/orgChart1"/>
    <dgm:cxn modelId="{65B5E65A-C851-4D30-BCF3-C357485879B1}" type="presParOf" srcId="{39CC2905-99FB-410A-A7C1-BD5294C8156E}" destId="{F7769E6F-DDC0-49F9-8DFF-A8EB6D61E216}" srcOrd="2" destOrd="0" presId="urn:microsoft.com/office/officeart/2005/8/layout/orgChart1"/>
    <dgm:cxn modelId="{A4118CEF-02BB-4EF8-A6E8-10E1D4483004}" type="presParOf" srcId="{39CC2905-99FB-410A-A7C1-BD5294C8156E}" destId="{4984257A-2D17-4C92-9976-7481664F9819}" srcOrd="3" destOrd="0" presId="urn:microsoft.com/office/officeart/2005/8/layout/orgChart1"/>
    <dgm:cxn modelId="{3C8FE30A-F51D-4A75-829E-160F4E4EFA5E}" type="presParOf" srcId="{4984257A-2D17-4C92-9976-7481664F9819}" destId="{58104AB8-0615-4C77-B0D5-6A15CFC2A7BA}" srcOrd="0" destOrd="0" presId="urn:microsoft.com/office/officeart/2005/8/layout/orgChart1"/>
    <dgm:cxn modelId="{1214D96F-5958-49D7-9EA3-571F72D7A992}" type="presParOf" srcId="{58104AB8-0615-4C77-B0D5-6A15CFC2A7BA}" destId="{CFEFFD6C-721C-4CB5-9AE4-49F8AEC6E651}" srcOrd="0" destOrd="0" presId="urn:microsoft.com/office/officeart/2005/8/layout/orgChart1"/>
    <dgm:cxn modelId="{2E31694A-E444-4F55-85AD-0966F8CBC012}" type="presParOf" srcId="{58104AB8-0615-4C77-B0D5-6A15CFC2A7BA}" destId="{37B9AB24-C9CB-4D36-911E-B20D30DC9C39}" srcOrd="1" destOrd="0" presId="urn:microsoft.com/office/officeart/2005/8/layout/orgChart1"/>
    <dgm:cxn modelId="{6C3844D2-0053-4191-A7F4-C80F91D4373E}" type="presParOf" srcId="{4984257A-2D17-4C92-9976-7481664F9819}" destId="{4AB033D2-1BDA-4354-9340-5BE9ED942CAB}" srcOrd="1" destOrd="0" presId="urn:microsoft.com/office/officeart/2005/8/layout/orgChart1"/>
    <dgm:cxn modelId="{9A507AD2-F107-4B78-9DB4-32F3ADCD03B9}" type="presParOf" srcId="{4984257A-2D17-4C92-9976-7481664F9819}" destId="{D550C922-1A4B-4A32-92CE-1EF260FEC443}" srcOrd="2" destOrd="0" presId="urn:microsoft.com/office/officeart/2005/8/layout/orgChart1"/>
    <dgm:cxn modelId="{AC34C46D-3472-4D2F-BB91-E23FBE273DCF}" type="presParOf" srcId="{39CC2905-99FB-410A-A7C1-BD5294C8156E}" destId="{E25DB664-AC94-421F-8DCC-1884A7558CF7}" srcOrd="4" destOrd="0" presId="urn:microsoft.com/office/officeart/2005/8/layout/orgChart1"/>
    <dgm:cxn modelId="{0A527D82-2DB6-4192-96B5-B3743BD73E87}" type="presParOf" srcId="{39CC2905-99FB-410A-A7C1-BD5294C8156E}" destId="{2A8666D3-0E06-4A29-9FEE-80529A33BA9D}" srcOrd="5" destOrd="0" presId="urn:microsoft.com/office/officeart/2005/8/layout/orgChart1"/>
    <dgm:cxn modelId="{3A455045-98AF-427E-B860-A1F9CCAD2FAC}" type="presParOf" srcId="{2A8666D3-0E06-4A29-9FEE-80529A33BA9D}" destId="{2E4F4C8F-0175-4B74-8BA5-7413DADB2595}" srcOrd="0" destOrd="0" presId="urn:microsoft.com/office/officeart/2005/8/layout/orgChart1"/>
    <dgm:cxn modelId="{4FEEFCCB-F698-4507-BB21-30D64522E822}" type="presParOf" srcId="{2E4F4C8F-0175-4B74-8BA5-7413DADB2595}" destId="{051E4DF2-B884-4F4A-8077-C7DFDEC7D3D9}" srcOrd="0" destOrd="0" presId="urn:microsoft.com/office/officeart/2005/8/layout/orgChart1"/>
    <dgm:cxn modelId="{37FBB6B9-14D9-48C4-AFB0-0E6073826688}" type="presParOf" srcId="{2E4F4C8F-0175-4B74-8BA5-7413DADB2595}" destId="{E4A82229-7835-40E4-A10D-3AC5C5C65ED0}" srcOrd="1" destOrd="0" presId="urn:microsoft.com/office/officeart/2005/8/layout/orgChart1"/>
    <dgm:cxn modelId="{3A32D3B2-56EA-4732-8AAB-73F832403A8F}" type="presParOf" srcId="{2A8666D3-0E06-4A29-9FEE-80529A33BA9D}" destId="{64522CE7-2596-4A11-BEA5-E82A32814C4C}" srcOrd="1" destOrd="0" presId="urn:microsoft.com/office/officeart/2005/8/layout/orgChart1"/>
    <dgm:cxn modelId="{C5D8FEB3-C956-4566-B165-B25924EAE2DD}" type="presParOf" srcId="{2A8666D3-0E06-4A29-9FEE-80529A33BA9D}" destId="{49282BCE-D2FD-433E-9205-5503545FF4D3}" srcOrd="2" destOrd="0" presId="urn:microsoft.com/office/officeart/2005/8/layout/orgChart1"/>
    <dgm:cxn modelId="{0D3831F7-C6DD-47BA-AB29-9572386BF8F5}" type="presParOf" srcId="{F8C48E6E-612E-48DE-BB88-5057B5F2CB7D}" destId="{20BDDAFD-70F0-484D-A6A6-3060A7A6FF7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30F60B65-9C5D-4188-8C24-ED85D05DF674}" type="presParOf" srcId="{0DCE5A2E-AABD-41D8-AB45-73FC6E777742}" destId="{B425B0BC-F356-4276-98EC-F2E83844E155}" srcOrd="0" destOrd="0" presId="urn:microsoft.com/office/officeart/2005/8/layout/orgChart1"/>
    <dgm:cxn modelId="{B388F5A4-1894-4DAB-9EB6-BBFB838FE044}" type="presParOf" srcId="{0DCE5A2E-AABD-41D8-AB45-73FC6E777742}" destId="{B26FDB21-675E-44B4-A667-06D6412CE350}" srcOrd="1" destOrd="0" presId="urn:microsoft.com/office/officeart/2005/8/layout/orgChart1"/>
    <dgm:cxn modelId="{A4818F63-D4E5-49E9-928D-29A612CDF4FB}" type="presParOf" srcId="{B26FDB21-675E-44B4-A667-06D6412CE350}" destId="{8A7474CE-4FCC-41EF-97A5-EE35FBB7579D}" srcOrd="0" destOrd="0" presId="urn:microsoft.com/office/officeart/2005/8/layout/orgChart1"/>
    <dgm:cxn modelId="{8AD44EB5-52AC-4467-94AA-5C557E1ED807}" type="presParOf" srcId="{8A7474CE-4FCC-41EF-97A5-EE35FBB7579D}" destId="{F347D248-52EB-4953-98DB-6F58FF9E8735}" srcOrd="0" destOrd="0" presId="urn:microsoft.com/office/officeart/2005/8/layout/orgChart1"/>
    <dgm:cxn modelId="{D710DD4E-43FF-4CC4-9FB0-6CD4DDC13ECC}" type="presParOf" srcId="{8A7474CE-4FCC-41EF-97A5-EE35FBB7579D}" destId="{18EB5B25-B9D9-4CE0-8D61-77213695C374}" srcOrd="1" destOrd="0" presId="urn:microsoft.com/office/officeart/2005/8/layout/orgChart1"/>
    <dgm:cxn modelId="{3CB6DE4E-25E8-4278-9D21-5C2F6CE55F92}" type="presParOf" srcId="{B26FDB21-675E-44B4-A667-06D6412CE350}" destId="{AD1056BB-3A49-41F9-AE7F-E8BD96DA6212}" srcOrd="1" destOrd="0" presId="urn:microsoft.com/office/officeart/2005/8/layout/orgChart1"/>
    <dgm:cxn modelId="{239740F0-9D00-4EC9-BC15-DABBAD0D757A}" type="presParOf" srcId="{B26FDB21-675E-44B4-A667-06D6412CE350}" destId="{EEDE48EA-1C0E-465B-BFC4-D546D3563A24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Comisario(a) General</a:t>
          </a: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Jefe(a) de Oficina</a:t>
          </a: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Mensajeros(as)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Auxiliar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Auxiliar Administrativo(a)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Asesor(a) Jurídico(a)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endParaRPr lang="es-ES" sz="1200" b="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endParaRPr lang="es-ES" sz="1200" b="0" dirty="0"/>
        </a:p>
      </dgm:t>
    </dgm:pt>
    <dgm:pt modelId="{A416FDDB-075B-4108-B775-501BD37E53A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Auxiliar</a:t>
          </a:r>
        </a:p>
      </dgm:t>
    </dgm:pt>
    <dgm:pt modelId="{8960D3B1-7781-46D0-B9C1-6726EB5D4829}" type="parTrans" cxnId="{4964E6C2-F107-412A-A215-1B118126F2C5}">
      <dgm:prSet/>
      <dgm:spPr/>
      <dgm:t>
        <a:bodyPr/>
        <a:lstStyle/>
        <a:p>
          <a:endParaRPr lang="es-ES" sz="1200" b="0" dirty="0"/>
        </a:p>
      </dgm:t>
    </dgm:pt>
    <dgm:pt modelId="{AD216BC0-E869-4D8E-93C3-E2D8B5DE453F}" type="sibTrans" cxnId="{4964E6C2-F107-412A-A215-1B118126F2C5}">
      <dgm:prSet/>
      <dgm:spPr/>
      <dgm:t>
        <a:bodyPr/>
        <a:lstStyle/>
        <a:p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Jefe(a) Administrativo(a)</a:t>
          </a:r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2326ED9A-742C-459E-AFA6-3FE59E59F2E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cs typeface="Arial" panose="020B0604020202020204" pitchFamily="34" charset="0"/>
            </a:rPr>
            <a:t>Asesor(a)</a:t>
          </a:r>
        </a:p>
      </dgm:t>
    </dgm:pt>
    <dgm:pt modelId="{74411902-A428-487D-BDF3-80A5090238A0}" type="parTrans" cxnId="{3A08AEF6-5263-40AC-9F12-0B215C23C34D}">
      <dgm:prSet/>
      <dgm:spPr/>
      <dgm:t>
        <a:bodyPr/>
        <a:lstStyle/>
        <a:p>
          <a:endParaRPr lang="es-ES" sz="1200" b="0"/>
        </a:p>
      </dgm:t>
    </dgm:pt>
    <dgm:pt modelId="{619E07A4-0A8D-4372-8899-62C9C10F71DB}" type="sibTrans" cxnId="{3A08AEF6-5263-40AC-9F12-0B215C23C34D}">
      <dgm:prSet/>
      <dgm:spPr/>
      <dgm:t>
        <a:bodyPr/>
        <a:lstStyle/>
        <a:p>
          <a:endParaRPr lang="es-ES" sz="1200" b="0"/>
        </a:p>
      </dgm:t>
    </dgm:pt>
    <dgm:pt modelId="{CE8E931F-FA52-49DB-8E10-99DD10EE799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Analistas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cs typeface="Arial" panose="020B0604020202020204" pitchFamily="34" charset="0"/>
          </a:endParaRPr>
        </a:p>
      </dgm:t>
    </dgm:pt>
    <dgm:pt modelId="{04758279-0C2C-4619-B6B2-FAD1E2A4B2C3}" type="parTrans" cxnId="{7F008537-7A9F-4ADD-8AC6-1630D2248F6F}">
      <dgm:prSet/>
      <dgm:spPr/>
      <dgm:t>
        <a:bodyPr/>
        <a:lstStyle/>
        <a:p>
          <a:endParaRPr lang="es-ES" sz="1200" b="0"/>
        </a:p>
      </dgm:t>
    </dgm:pt>
    <dgm:pt modelId="{61D7E433-CF43-42F9-97E6-EAF50D2FB0FD}" type="sibTrans" cxnId="{7F008537-7A9F-4ADD-8AC6-1630D2248F6F}">
      <dgm:prSet/>
      <dgm:spPr/>
      <dgm:t>
        <a:bodyPr/>
        <a:lstStyle/>
        <a:p>
          <a:endParaRPr lang="es-ES" sz="1200" b="0"/>
        </a:p>
      </dgm:t>
    </dgm:pt>
    <dgm:pt modelId="{000BBA9F-79FE-4CA1-B290-445A0B05CE7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Coordinador(a)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Jurídico(a)</a:t>
          </a:r>
        </a:p>
      </dgm:t>
    </dgm:pt>
    <dgm:pt modelId="{EA4DF198-4946-4E6C-A6C6-58F5C379612C}" type="par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673ACA1B-1AC8-44CA-825E-4A2B8D1A8CAE}" type="sib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58898" custScaleY="105230" custLinFactNeighborX="8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5BA0AF2C-2DB2-4918-9495-6AD2EDFF053F}" type="pres">
      <dgm:prSet presAssocID="{1FE9B0C6-8EA9-46B5-B79F-B71EFE4EA82E}" presName="Name37" presStyleLbl="parChTrans1D2" presStyleIdx="0" presStyleCnt="4"/>
      <dgm:spPr/>
      <dgm:t>
        <a:bodyPr/>
        <a:lstStyle/>
        <a:p>
          <a:endParaRPr lang="es-MX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0" presStyleCnt="2" custScaleX="129196" custScaleY="10292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5B5366E-65E9-4C66-A0C1-54662C24FBE3}" type="pres">
      <dgm:prSet presAssocID="{2FAC7B00-AA1E-46C6-AD3D-CD78309B3A38}" presName="rootConnector" presStyleLbl="node2" presStyleIdx="0" presStyleCnt="2"/>
      <dgm:spPr/>
      <dgm:t>
        <a:bodyPr/>
        <a:lstStyle/>
        <a:p>
          <a:endParaRPr lang="es-MX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B3A1694A-E24F-4F56-A21C-DE3116BD31A3}" type="pres">
      <dgm:prSet presAssocID="{DC431621-F922-42D7-987E-BC6EADD572A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429856D-3DA0-4FEF-BDF2-2B75790A24EF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195F7B3-ACE9-414B-93E6-C968FD9C4A22}" type="pres">
      <dgm:prSet presAssocID="{9DEA55C1-E59C-4B5B-90DC-1D0B54C2B20C}" presName="rootComposite" presStyleCnt="0"/>
      <dgm:spPr/>
    </dgm:pt>
    <dgm:pt modelId="{74A3495A-9760-4B07-9B0A-DE4CCF551DEE}" type="pres">
      <dgm:prSet presAssocID="{9DEA55C1-E59C-4B5B-90DC-1D0B54C2B20C}" presName="rootText" presStyleLbl="node2" presStyleIdx="1" presStyleCnt="2" custScaleX="129196" custScaleY="102923" custLinFactNeighborX="8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7B82BB-FA8A-47F4-9245-C21A6CE4A02E}" type="pres">
      <dgm:prSet presAssocID="{9DEA55C1-E59C-4B5B-90DC-1D0B54C2B20C}" presName="rootConnector" presStyleLbl="node2" presStyleIdx="1" presStyleCnt="2"/>
      <dgm:spPr/>
      <dgm:t>
        <a:bodyPr/>
        <a:lstStyle/>
        <a:p>
          <a:endParaRPr lang="es-ES"/>
        </a:p>
      </dgm:t>
    </dgm:pt>
    <dgm:pt modelId="{9B8AA9CD-31F3-485E-8D67-2BD6D2EB29E9}" type="pres">
      <dgm:prSet presAssocID="{9DEA55C1-E59C-4B5B-90DC-1D0B54C2B20C}" presName="hierChild4" presStyleCnt="0"/>
      <dgm:spPr/>
    </dgm:pt>
    <dgm:pt modelId="{FB62C0DC-A125-4D22-8168-682A35A82690}" type="pres">
      <dgm:prSet presAssocID="{ED044282-9709-409C-A329-2B868569F6BC}" presName="Name35" presStyleLbl="parChTrans1D3" presStyleIdx="0" presStyleCnt="5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3" presStyleIdx="0" presStyleCnt="3" custScaleX="116066" custScaleY="103357" custLinFactNeighborX="8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3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BF592684-CBFE-4BDF-8EA0-3BD4D79BBE2C}" type="pres">
      <dgm:prSet presAssocID="{15D8348C-41C2-4A70-BC44-BE6B7E3AC350}" presName="Name35" presStyleLbl="parChTrans1D3" presStyleIdx="1" presStyleCnt="5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3" presStyleIdx="1" presStyleCnt="3" custScaleX="116066" custScaleY="103357" custLinFactNeighborX="8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3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1127C134-B195-429B-BAB2-3E67C6087AE6}" type="pres">
      <dgm:prSet presAssocID="{04758279-0C2C-4619-B6B2-FAD1E2A4B2C3}" presName="Name35" presStyleLbl="parChTrans1D3" presStyleIdx="2" presStyleCnt="5"/>
      <dgm:spPr/>
      <dgm:t>
        <a:bodyPr/>
        <a:lstStyle/>
        <a:p>
          <a:endParaRPr lang="es-ES"/>
        </a:p>
      </dgm:t>
    </dgm:pt>
    <dgm:pt modelId="{620ACF42-22CC-42C6-A79F-1024F199C72A}" type="pres">
      <dgm:prSet presAssocID="{CE8E931F-FA52-49DB-8E10-99DD10EE799B}" presName="hierRoot2" presStyleCnt="0">
        <dgm:presLayoutVars>
          <dgm:hierBranch val="init"/>
        </dgm:presLayoutVars>
      </dgm:prSet>
      <dgm:spPr/>
    </dgm:pt>
    <dgm:pt modelId="{D9816D37-EB71-4ECC-A1FC-3CF7D2E5D554}" type="pres">
      <dgm:prSet presAssocID="{CE8E931F-FA52-49DB-8E10-99DD10EE799B}" presName="rootComposite" presStyleCnt="0"/>
      <dgm:spPr/>
    </dgm:pt>
    <dgm:pt modelId="{C16F961E-B6DA-4CB9-A868-1F8B08334610}" type="pres">
      <dgm:prSet presAssocID="{CE8E931F-FA52-49DB-8E10-99DD10EE799B}" presName="rootText" presStyleLbl="node3" presStyleIdx="2" presStyleCnt="3" custScaleX="116066" custScaleY="1033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EA1C00-4927-43A9-A778-B3A4F0386F32}" type="pres">
      <dgm:prSet presAssocID="{CE8E931F-FA52-49DB-8E10-99DD10EE799B}" presName="rootConnector" presStyleLbl="node3" presStyleIdx="2" presStyleCnt="3"/>
      <dgm:spPr/>
      <dgm:t>
        <a:bodyPr/>
        <a:lstStyle/>
        <a:p>
          <a:endParaRPr lang="es-ES"/>
        </a:p>
      </dgm:t>
    </dgm:pt>
    <dgm:pt modelId="{1CC73017-F125-42DE-86E9-F82AD122E6C0}" type="pres">
      <dgm:prSet presAssocID="{CE8E931F-FA52-49DB-8E10-99DD10EE799B}" presName="hierChild4" presStyleCnt="0"/>
      <dgm:spPr/>
    </dgm:pt>
    <dgm:pt modelId="{3FF62B75-DCAE-4A16-997D-6F04EA28C5B6}" type="pres">
      <dgm:prSet presAssocID="{CE8E931F-FA52-49DB-8E10-99DD10EE799B}" presName="hierChild5" presStyleCnt="0"/>
      <dgm:spPr/>
    </dgm:pt>
    <dgm:pt modelId="{95739960-98A8-416E-8260-1CD70AAEBC9C}" type="pres">
      <dgm:prSet presAssocID="{9DEA55C1-E59C-4B5B-90DC-1D0B54C2B20C}" presName="hierChild5" presStyleCnt="0"/>
      <dgm:spPr/>
    </dgm:pt>
    <dgm:pt modelId="{84DF7A88-09E1-4F4F-80D0-2433B2C21A86}" type="pres">
      <dgm:prSet presAssocID="{8AE406FF-1ED1-4934-A5B6-7874694C824A}" presName="Name111" presStyleLbl="parChTrans1D3" presStyleIdx="3" presStyleCnt="5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2" presStyleIdx="0" presStyleCnt="2" custScaleX="117717" custScaleY="103357" custLinFactNeighborX="8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2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D16472CA-23D0-4B3C-9877-BD7DB5F7EEE5}" type="pres">
      <dgm:prSet presAssocID="{8960D3B1-7781-46D0-B9C1-6726EB5D4829}" presName="Name111" presStyleLbl="parChTrans1D3" presStyleIdx="4" presStyleCnt="5"/>
      <dgm:spPr/>
      <dgm:t>
        <a:bodyPr/>
        <a:lstStyle/>
        <a:p>
          <a:endParaRPr lang="es-MX"/>
        </a:p>
      </dgm:t>
    </dgm:pt>
    <dgm:pt modelId="{F9531A70-215A-4747-B7B3-5ADBB974BF7C}" type="pres">
      <dgm:prSet presAssocID="{A416FDDB-075B-4108-B775-501BD37E53A0}" presName="hierRoot3" presStyleCnt="0">
        <dgm:presLayoutVars>
          <dgm:hierBranch val="init"/>
        </dgm:presLayoutVars>
      </dgm:prSet>
      <dgm:spPr/>
    </dgm:pt>
    <dgm:pt modelId="{9CCAC150-871A-4578-92C6-2F919A45DB19}" type="pres">
      <dgm:prSet presAssocID="{A416FDDB-075B-4108-B775-501BD37E53A0}" presName="rootComposite3" presStyleCnt="0"/>
      <dgm:spPr/>
    </dgm:pt>
    <dgm:pt modelId="{6FBA17E7-79A6-40BF-A0D1-17400AA784F9}" type="pres">
      <dgm:prSet presAssocID="{A416FDDB-075B-4108-B775-501BD37E53A0}" presName="rootText3" presStyleLbl="asst2" presStyleIdx="1" presStyleCnt="2" custScaleX="117717" custScaleY="103357" custLinFactNeighborX="8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8AC0E-368B-4DEA-9194-03ABB763E05C}" type="pres">
      <dgm:prSet presAssocID="{A416FDDB-075B-4108-B775-501BD37E53A0}" presName="rootConnector3" presStyleLbl="asst2" presStyleIdx="1" presStyleCnt="2"/>
      <dgm:spPr/>
      <dgm:t>
        <a:bodyPr/>
        <a:lstStyle/>
        <a:p>
          <a:endParaRPr lang="es-ES"/>
        </a:p>
      </dgm:t>
    </dgm:pt>
    <dgm:pt modelId="{D2B2890E-BC69-46BB-8CC7-B7C9705AF492}" type="pres">
      <dgm:prSet presAssocID="{A416FDDB-075B-4108-B775-501BD37E53A0}" presName="hierChild6" presStyleCnt="0"/>
      <dgm:spPr/>
    </dgm:pt>
    <dgm:pt modelId="{82978B27-AA14-4033-ACDF-D80BFAECC814}" type="pres">
      <dgm:prSet presAssocID="{A416FDDB-075B-4108-B775-501BD37E53A0}" presName="hierChild7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FE810424-3ABB-41B3-9536-6CFEEB2523A6}" type="pres">
      <dgm:prSet presAssocID="{74411902-A428-487D-BDF3-80A5090238A0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5A7AC24-F911-45EB-896F-B8EEAC4B14A7}" type="pres">
      <dgm:prSet presAssocID="{2326ED9A-742C-459E-AFA6-3FE59E59F2EA}" presName="hierRoot3" presStyleCnt="0">
        <dgm:presLayoutVars>
          <dgm:hierBranch val="init"/>
        </dgm:presLayoutVars>
      </dgm:prSet>
      <dgm:spPr/>
    </dgm:pt>
    <dgm:pt modelId="{DE94C74D-8150-4AF1-AE84-D165D0F00FFF}" type="pres">
      <dgm:prSet presAssocID="{2326ED9A-742C-459E-AFA6-3FE59E59F2EA}" presName="rootComposite3" presStyleCnt="0"/>
      <dgm:spPr/>
    </dgm:pt>
    <dgm:pt modelId="{DEB690D0-E02D-4025-B1AD-E790302CE9C7}" type="pres">
      <dgm:prSet presAssocID="{2326ED9A-742C-459E-AFA6-3FE59E59F2EA}" presName="rootText3" presStyleLbl="asst1" presStyleIdx="0" presStyleCnt="2" custScaleX="102913" custScaleY="1059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2C637E-D7E6-43FA-B8C9-3593220ED22D}" type="pres">
      <dgm:prSet presAssocID="{2326ED9A-742C-459E-AFA6-3FE59E59F2EA}" presName="rootConnector3" presStyleLbl="asst1" presStyleIdx="0" presStyleCnt="2"/>
      <dgm:spPr/>
      <dgm:t>
        <a:bodyPr/>
        <a:lstStyle/>
        <a:p>
          <a:endParaRPr lang="es-ES"/>
        </a:p>
      </dgm:t>
    </dgm:pt>
    <dgm:pt modelId="{AD3CF227-6BCC-4111-8CE5-301EBD2287C4}" type="pres">
      <dgm:prSet presAssocID="{2326ED9A-742C-459E-AFA6-3FE59E59F2EA}" presName="hierChild6" presStyleCnt="0"/>
      <dgm:spPr/>
    </dgm:pt>
    <dgm:pt modelId="{8F868885-D3E2-4489-82D0-ACEB2E5B7E43}" type="pres">
      <dgm:prSet presAssocID="{2326ED9A-742C-459E-AFA6-3FE59E59F2EA}" presName="hierChild7" presStyleCnt="0"/>
      <dgm:spPr/>
    </dgm:pt>
    <dgm:pt modelId="{7E47224E-A64A-429A-91FC-71E3B1651CC7}" type="pres">
      <dgm:prSet presAssocID="{EA4DF198-4946-4E6C-A6C6-58F5C379612C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81633D50-9A59-4059-B9F1-49FBD07A5126}" type="pres">
      <dgm:prSet presAssocID="{000BBA9F-79FE-4CA1-B290-445A0B05CE7A}" presName="hierRoot3" presStyleCnt="0">
        <dgm:presLayoutVars>
          <dgm:hierBranch val="init"/>
        </dgm:presLayoutVars>
      </dgm:prSet>
      <dgm:spPr/>
    </dgm:pt>
    <dgm:pt modelId="{3D74AA1C-6D23-4A61-910B-87FC84CF701D}" type="pres">
      <dgm:prSet presAssocID="{000BBA9F-79FE-4CA1-B290-445A0B05CE7A}" presName="rootComposite3" presStyleCnt="0"/>
      <dgm:spPr/>
    </dgm:pt>
    <dgm:pt modelId="{7A347B25-0258-473D-9FDB-927E0803C243}" type="pres">
      <dgm:prSet presAssocID="{000BBA9F-79FE-4CA1-B290-445A0B05CE7A}" presName="rootText3" presStyleLbl="asst1" presStyleIdx="1" presStyleCnt="2" custScaleX="102913" custScaleY="105932" custLinFactNeighborX="146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919E5D-2322-43A1-9A2A-15D4C63CC7E7}" type="pres">
      <dgm:prSet presAssocID="{000BBA9F-79FE-4CA1-B290-445A0B05CE7A}" presName="rootConnector3" presStyleLbl="asst1" presStyleIdx="1" presStyleCnt="2"/>
      <dgm:spPr/>
      <dgm:t>
        <a:bodyPr/>
        <a:lstStyle/>
        <a:p>
          <a:endParaRPr lang="es-ES"/>
        </a:p>
      </dgm:t>
    </dgm:pt>
    <dgm:pt modelId="{BE12DAF8-E859-4F89-BE7C-1F05751894DD}" type="pres">
      <dgm:prSet presAssocID="{000BBA9F-79FE-4CA1-B290-445A0B05CE7A}" presName="hierChild6" presStyleCnt="0"/>
      <dgm:spPr/>
    </dgm:pt>
    <dgm:pt modelId="{B3D87993-626F-4AFA-8945-AE57B87CBE56}" type="pres">
      <dgm:prSet presAssocID="{000BBA9F-79FE-4CA1-B290-445A0B05CE7A}" presName="hierChild7" presStyleCnt="0"/>
      <dgm:spPr/>
    </dgm:pt>
  </dgm:ptLst>
  <dgm:cxnLst>
    <dgm:cxn modelId="{4964E6C2-F107-412A-A215-1B118126F2C5}" srcId="{9DEA55C1-E59C-4B5B-90DC-1D0B54C2B20C}" destId="{A416FDDB-075B-4108-B775-501BD37E53A0}" srcOrd="4" destOrd="0" parTransId="{8960D3B1-7781-46D0-B9C1-6726EB5D4829}" sibTransId="{AD216BC0-E869-4D8E-93C3-E2D8B5DE453F}"/>
    <dgm:cxn modelId="{DA07964B-01C5-4031-BE4B-1070C12F955D}" type="presOf" srcId="{A416FDDB-075B-4108-B775-501BD37E53A0}" destId="{6FBA17E7-79A6-40BF-A0D1-17400AA784F9}" srcOrd="0" destOrd="0" presId="urn:microsoft.com/office/officeart/2005/8/layout/orgChart1"/>
    <dgm:cxn modelId="{C24DC65F-8BD8-4007-A170-F36B70577F6F}" srcId="{7D1C1E13-9232-4557-BF18-4BBE514AB07E}" destId="{000BBA9F-79FE-4CA1-B290-445A0B05CE7A}" srcOrd="3" destOrd="0" parTransId="{EA4DF198-4946-4E6C-A6C6-58F5C379612C}" sibTransId="{673ACA1B-1AC8-44CA-825E-4A2B8D1A8CAE}"/>
    <dgm:cxn modelId="{BC45B58C-0D3C-4FBB-BF93-FFE2D441CB91}" type="presOf" srcId="{2FAC7B00-AA1E-46C6-AD3D-CD78309B3A38}" destId="{9AB9A094-906C-4743-8046-C8CDC622642B}" srcOrd="0" destOrd="0" presId="urn:microsoft.com/office/officeart/2005/8/layout/orgChart1"/>
    <dgm:cxn modelId="{490D566D-B672-43A4-B9D6-BE9BD4793AF8}" type="presOf" srcId="{000BBA9F-79FE-4CA1-B290-445A0B05CE7A}" destId="{7A347B25-0258-473D-9FDB-927E0803C243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B9F51C29-7C20-4E7F-866A-BED952BB4D2A}" type="presOf" srcId="{EA4DF198-4946-4E6C-A6C6-58F5C379612C}" destId="{7E47224E-A64A-429A-91FC-71E3B1651CC7}" srcOrd="0" destOrd="0" presId="urn:microsoft.com/office/officeart/2005/8/layout/orgChart1"/>
    <dgm:cxn modelId="{4C8C1776-097B-45C9-8459-0C095E0FAFED}" type="presOf" srcId="{12AE14D0-27D7-40F2-A1C2-C7F51F5026A7}" destId="{7C576A7F-97E5-41B2-A453-F3F548F4D3EA}" srcOrd="0" destOrd="0" presId="urn:microsoft.com/office/officeart/2005/8/layout/orgChart1"/>
    <dgm:cxn modelId="{A86B2E2D-44E7-4721-AE77-FF4A7444A1CE}" type="presOf" srcId="{41568039-9809-4B2B-BA51-64E0E23C2BBE}" destId="{D87ADB57-9DB4-476E-8E99-32492AEF6743}" srcOrd="1" destOrd="0" presId="urn:microsoft.com/office/officeart/2005/8/layout/orgChart1"/>
    <dgm:cxn modelId="{04F2596E-D83F-466D-8A6A-B43E852CD31C}" type="presOf" srcId="{41568039-9809-4B2B-BA51-64E0E23C2BBE}" destId="{19FBE8A8-D4BA-45D1-97CD-FF1210CD856F}" srcOrd="0" destOrd="0" presId="urn:microsoft.com/office/officeart/2005/8/layout/orgChart1"/>
    <dgm:cxn modelId="{3A08AEF6-5263-40AC-9F12-0B215C23C34D}" srcId="{7D1C1E13-9232-4557-BF18-4BBE514AB07E}" destId="{2326ED9A-742C-459E-AFA6-3FE59E59F2EA}" srcOrd="2" destOrd="0" parTransId="{74411902-A428-487D-BDF3-80A5090238A0}" sibTransId="{619E07A4-0A8D-4372-8899-62C9C10F71DB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14261DA-A08C-4E11-A1C0-6F49CCFB8498}" type="presOf" srcId="{74411902-A428-487D-BDF3-80A5090238A0}" destId="{FE810424-3ABB-41B3-9536-6CFEEB2523A6}" srcOrd="0" destOrd="0" presId="urn:microsoft.com/office/officeart/2005/8/layout/orgChart1"/>
    <dgm:cxn modelId="{496D1E5C-02B3-4628-843B-E153EC565619}" type="presOf" srcId="{9DEA55C1-E59C-4B5B-90DC-1D0B54C2B20C}" destId="{74A3495A-9760-4B07-9B0A-DE4CCF551DEE}" srcOrd="0" destOrd="0" presId="urn:microsoft.com/office/officeart/2005/8/layout/orgChart1"/>
    <dgm:cxn modelId="{FFC6AD86-2511-4F34-8773-93547D339E56}" type="presOf" srcId="{2326ED9A-742C-459E-AFA6-3FE59E59F2EA}" destId="{142C637E-D7E6-43FA-B8C9-3593220ED22D}" srcOrd="1" destOrd="0" presId="urn:microsoft.com/office/officeart/2005/8/layout/orgChart1"/>
    <dgm:cxn modelId="{7F008537-7A9F-4ADD-8AC6-1630D2248F6F}" srcId="{9DEA55C1-E59C-4B5B-90DC-1D0B54C2B20C}" destId="{CE8E931F-FA52-49DB-8E10-99DD10EE799B}" srcOrd="2" destOrd="0" parTransId="{04758279-0C2C-4619-B6B2-FAD1E2A4B2C3}" sibTransId="{61D7E433-CF43-42F9-97E6-EAF50D2FB0FD}"/>
    <dgm:cxn modelId="{8AA8506F-FF50-4A23-850D-E3C6F9991860}" type="presOf" srcId="{2FAC7B00-AA1E-46C6-AD3D-CD78309B3A38}" destId="{E5B5366E-65E9-4C66-A0C1-54662C24FBE3}" srcOrd="1" destOrd="0" presId="urn:microsoft.com/office/officeart/2005/8/layout/orgChart1"/>
    <dgm:cxn modelId="{CB154754-D04B-46B8-8817-E52762004858}" type="presOf" srcId="{04758279-0C2C-4619-B6B2-FAD1E2A4B2C3}" destId="{1127C134-B195-429B-BAB2-3E67C6087AE6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F1C8B3BF-651C-4D32-93F1-621648A5E070}" type="presOf" srcId="{A416FDDB-075B-4108-B775-501BD37E53A0}" destId="{EC68AC0E-368B-4DEA-9194-03ABB763E05C}" srcOrd="1" destOrd="0" presId="urn:microsoft.com/office/officeart/2005/8/layout/orgChart1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F2EB64D3-A1E8-483E-8001-DC144269122E}" type="presOf" srcId="{2326ED9A-742C-459E-AFA6-3FE59E59F2EA}" destId="{DEB690D0-E02D-4025-B1AD-E790302CE9C7}" srcOrd="0" destOrd="0" presId="urn:microsoft.com/office/officeart/2005/8/layout/orgChart1"/>
    <dgm:cxn modelId="{B89ABE57-5542-42F1-851F-C274401E80BF}" type="presOf" srcId="{000BBA9F-79FE-4CA1-B290-445A0B05CE7A}" destId="{F7919E5D-2322-43A1-9A2A-15D4C63CC7E7}" srcOrd="1" destOrd="0" presId="urn:microsoft.com/office/officeart/2005/8/layout/orgChart1"/>
    <dgm:cxn modelId="{249329A8-F917-44DE-879B-81493D40AFAF}" srcId="{7D1C1E13-9232-4557-BF18-4BBE514AB07E}" destId="{9DEA55C1-E59C-4B5B-90DC-1D0B54C2B20C}" srcOrd="1" destOrd="0" parTransId="{DC431621-F922-42D7-987E-BC6EADD572A1}" sibTransId="{1C0576D0-2BD9-4D61-BC42-6FFE9C63440E}"/>
    <dgm:cxn modelId="{C20C992D-BF75-404B-9601-5A2485DBF79F}" type="presOf" srcId="{9DEA55C1-E59C-4B5B-90DC-1D0B54C2B20C}" destId="{C67B82BB-FA8A-47F4-9245-C21A6CE4A02E}" srcOrd="1" destOrd="0" presId="urn:microsoft.com/office/officeart/2005/8/layout/orgChart1"/>
    <dgm:cxn modelId="{F432B284-A78F-4D0C-939B-F0106E90747A}" srcId="{7D1C1E13-9232-4557-BF18-4BBE514AB07E}" destId="{2FAC7B00-AA1E-46C6-AD3D-CD78309B3A38}" srcOrd="0" destOrd="0" parTransId="{1FE9B0C6-8EA9-46B5-B79F-B71EFE4EA82E}" sibTransId="{37C5DCED-D0E1-4538-BF1A-E48108ED2E39}"/>
    <dgm:cxn modelId="{133FA858-BCF3-476D-8781-812D6AC290E7}" type="presOf" srcId="{8960D3B1-7781-46D0-B9C1-6726EB5D4829}" destId="{D16472CA-23D0-4B3C-9877-BD7DB5F7EEE5}" srcOrd="0" destOrd="0" presId="urn:microsoft.com/office/officeart/2005/8/layout/orgChart1"/>
    <dgm:cxn modelId="{20DB0ACC-B317-4362-B9AB-ECBD188711E1}" type="presOf" srcId="{7D1C1E13-9232-4557-BF18-4BBE514AB07E}" destId="{721BA950-E3B7-4F5B-9333-8490AE07CE0D}" srcOrd="1" destOrd="0" presId="urn:microsoft.com/office/officeart/2005/8/layout/orgChart1"/>
    <dgm:cxn modelId="{8109CC33-EDE0-4242-8619-85FDE103AC8C}" type="presOf" srcId="{15D8348C-41C2-4A70-BC44-BE6B7E3AC350}" destId="{BF592684-CBFE-4BDF-8EA0-3BD4D79BBE2C}" srcOrd="0" destOrd="0" presId="urn:microsoft.com/office/officeart/2005/8/layout/orgChart1"/>
    <dgm:cxn modelId="{CAC0E04C-6AF1-4754-B53A-9C3C2A71EA93}" type="presOf" srcId="{1FE9B0C6-8EA9-46B5-B79F-B71EFE4EA82E}" destId="{5BA0AF2C-2DB2-4918-9495-6AD2EDFF053F}" srcOrd="0" destOrd="0" presId="urn:microsoft.com/office/officeart/2005/8/layout/orgChart1"/>
    <dgm:cxn modelId="{E09CCA68-8C17-4034-BD8A-606C258DC4A1}" type="presOf" srcId="{CE8E931F-FA52-49DB-8E10-99DD10EE799B}" destId="{C16F961E-B6DA-4CB9-A868-1F8B08334610}" srcOrd="0" destOrd="0" presId="urn:microsoft.com/office/officeart/2005/8/layout/orgChart1"/>
    <dgm:cxn modelId="{FD42B93C-4A3F-4636-9AA4-9A2943896294}" type="presOf" srcId="{249E77FC-7B70-4B62-8A63-35C970666788}" destId="{2A54EBA9-5ADF-4115-A1E6-A8CF925559FD}" srcOrd="1" destOrd="0" presId="urn:microsoft.com/office/officeart/2005/8/layout/orgChart1"/>
    <dgm:cxn modelId="{606B40CA-CDAA-4CC0-9E9B-C65DC136E0F7}" type="presOf" srcId="{249E77FC-7B70-4B62-8A63-35C970666788}" destId="{D626C255-1536-4EB0-A4A3-D107C591C8D4}" srcOrd="0" destOrd="0" presId="urn:microsoft.com/office/officeart/2005/8/layout/orgChart1"/>
    <dgm:cxn modelId="{4865DC31-80AB-4678-98BA-7A14EE13016F}" type="presOf" srcId="{ED044282-9709-409C-A329-2B868569F6BC}" destId="{FB62C0DC-A125-4D22-8168-682A35A82690}" srcOrd="0" destOrd="0" presId="urn:microsoft.com/office/officeart/2005/8/layout/orgChart1"/>
    <dgm:cxn modelId="{8EF6BF26-E7C2-46BA-B44E-499178DC71DC}" srcId="{9DEA55C1-E59C-4B5B-90DC-1D0B54C2B20C}" destId="{249E77FC-7B70-4B62-8A63-35C970666788}" srcOrd="3" destOrd="0" parTransId="{8AE406FF-1ED1-4934-A5B6-7874694C824A}" sibTransId="{7DEB9F7D-2884-440C-9AAA-8C430E8966A0}"/>
    <dgm:cxn modelId="{DE8DC77D-3B05-4BAD-83B5-4DCCAFD0B5A6}" type="presOf" srcId="{7D1C1E13-9232-4557-BF18-4BBE514AB07E}" destId="{3F840048-576A-4463-835E-D05E1C3133C3}" srcOrd="0" destOrd="0" presId="urn:microsoft.com/office/officeart/2005/8/layout/orgChart1"/>
    <dgm:cxn modelId="{EF66C6D8-2289-4F39-9C85-04CFD0C8BD25}" type="presOf" srcId="{12AE14D0-27D7-40F2-A1C2-C7F51F5026A7}" destId="{453053D7-D80D-4229-A709-DBF0F5DE8E49}" srcOrd="1" destOrd="0" presId="urn:microsoft.com/office/officeart/2005/8/layout/orgChart1"/>
    <dgm:cxn modelId="{F646C9A4-940C-4595-8ABC-CB0EFA2999E8}" type="presOf" srcId="{8AE406FF-1ED1-4934-A5B6-7874694C824A}" destId="{84DF7A88-09E1-4F4F-80D0-2433B2C21A86}" srcOrd="0" destOrd="0" presId="urn:microsoft.com/office/officeart/2005/8/layout/orgChart1"/>
    <dgm:cxn modelId="{EFCCA76A-400B-45D5-BBA5-AA1A350BBEAA}" type="presOf" srcId="{DC431621-F922-42D7-987E-BC6EADD572A1}" destId="{B3A1694A-E24F-4F56-A21C-DE3116BD31A3}" srcOrd="0" destOrd="0" presId="urn:microsoft.com/office/officeart/2005/8/layout/orgChart1"/>
    <dgm:cxn modelId="{13475BC5-5E0F-4CF2-AA90-9FD7A9EF44FE}" type="presOf" srcId="{CE8E931F-FA52-49DB-8E10-99DD10EE799B}" destId="{4AEA1C00-4927-43A9-A778-B3A4F0386F32}" srcOrd="1" destOrd="0" presId="urn:microsoft.com/office/officeart/2005/8/layout/orgChart1"/>
    <dgm:cxn modelId="{B45C9336-3574-40EF-BEBC-9E40EDBC0303}" type="presParOf" srcId="{B3263371-B20E-4D1C-87B0-F232DC5A756C}" destId="{DC027E0F-708F-4EA2-B9DA-63638F324B4C}" srcOrd="0" destOrd="0" presId="urn:microsoft.com/office/officeart/2005/8/layout/orgChart1"/>
    <dgm:cxn modelId="{BBF31227-FDC5-4CE8-BBE3-AE4F61FA9666}" type="presParOf" srcId="{DC027E0F-708F-4EA2-B9DA-63638F324B4C}" destId="{9FDDE171-E5F4-4B2E-BCC6-D6EC85209B1C}" srcOrd="0" destOrd="0" presId="urn:microsoft.com/office/officeart/2005/8/layout/orgChart1"/>
    <dgm:cxn modelId="{E5722EBC-0311-4033-BE24-C5DFC97546D1}" type="presParOf" srcId="{9FDDE171-E5F4-4B2E-BCC6-D6EC85209B1C}" destId="{3F840048-576A-4463-835E-D05E1C3133C3}" srcOrd="0" destOrd="0" presId="urn:microsoft.com/office/officeart/2005/8/layout/orgChart1"/>
    <dgm:cxn modelId="{0B07A8E4-0CAA-42C7-88C0-91A89F1566E1}" type="presParOf" srcId="{9FDDE171-E5F4-4B2E-BCC6-D6EC85209B1C}" destId="{721BA950-E3B7-4F5B-9333-8490AE07CE0D}" srcOrd="1" destOrd="0" presId="urn:microsoft.com/office/officeart/2005/8/layout/orgChart1"/>
    <dgm:cxn modelId="{F3F233BF-F9E8-46C4-95C3-2CD1A157948E}" type="presParOf" srcId="{DC027E0F-708F-4EA2-B9DA-63638F324B4C}" destId="{02174221-57C7-4228-9B24-3FBA0B9EBD52}" srcOrd="1" destOrd="0" presId="urn:microsoft.com/office/officeart/2005/8/layout/orgChart1"/>
    <dgm:cxn modelId="{B6583DAF-5B02-417A-B542-F074642A410B}" type="presParOf" srcId="{02174221-57C7-4228-9B24-3FBA0B9EBD52}" destId="{5BA0AF2C-2DB2-4918-9495-6AD2EDFF053F}" srcOrd="0" destOrd="0" presId="urn:microsoft.com/office/officeart/2005/8/layout/orgChart1"/>
    <dgm:cxn modelId="{5B811F3F-4E1A-45B3-A3B4-FB1CE6A80FFF}" type="presParOf" srcId="{02174221-57C7-4228-9B24-3FBA0B9EBD52}" destId="{604B1F77-9B1C-4D88-B436-30077D751F8E}" srcOrd="1" destOrd="0" presId="urn:microsoft.com/office/officeart/2005/8/layout/orgChart1"/>
    <dgm:cxn modelId="{DA32114E-6B93-4C86-B18F-AF3E88C3A4E3}" type="presParOf" srcId="{604B1F77-9B1C-4D88-B436-30077D751F8E}" destId="{C2660C97-692D-4C11-A133-F11769FBB6A0}" srcOrd="0" destOrd="0" presId="urn:microsoft.com/office/officeart/2005/8/layout/orgChart1"/>
    <dgm:cxn modelId="{78824D4D-1425-4870-BC8D-C787894F77A9}" type="presParOf" srcId="{C2660C97-692D-4C11-A133-F11769FBB6A0}" destId="{9AB9A094-906C-4743-8046-C8CDC622642B}" srcOrd="0" destOrd="0" presId="urn:microsoft.com/office/officeart/2005/8/layout/orgChart1"/>
    <dgm:cxn modelId="{B272C7DE-6A2B-433B-99AF-CEF95FD32E1C}" type="presParOf" srcId="{C2660C97-692D-4C11-A133-F11769FBB6A0}" destId="{E5B5366E-65E9-4C66-A0C1-54662C24FBE3}" srcOrd="1" destOrd="0" presId="urn:microsoft.com/office/officeart/2005/8/layout/orgChart1"/>
    <dgm:cxn modelId="{12D13114-F72D-4A5D-9E5F-67E3C31CCA62}" type="presParOf" srcId="{604B1F77-9B1C-4D88-B436-30077D751F8E}" destId="{ADB094F2-300B-49A4-8413-F2BAAD664D00}" srcOrd="1" destOrd="0" presId="urn:microsoft.com/office/officeart/2005/8/layout/orgChart1"/>
    <dgm:cxn modelId="{FBE8B317-9987-40D6-B40A-B08A04063DD5}" type="presParOf" srcId="{604B1F77-9B1C-4D88-B436-30077D751F8E}" destId="{C7E77BC1-AEBC-4B5F-B811-50C8C51CCBF3}" srcOrd="2" destOrd="0" presId="urn:microsoft.com/office/officeart/2005/8/layout/orgChart1"/>
    <dgm:cxn modelId="{4420CD59-4993-47FF-A029-5491737556F6}" type="presParOf" srcId="{02174221-57C7-4228-9B24-3FBA0B9EBD52}" destId="{B3A1694A-E24F-4F56-A21C-DE3116BD31A3}" srcOrd="2" destOrd="0" presId="urn:microsoft.com/office/officeart/2005/8/layout/orgChart1"/>
    <dgm:cxn modelId="{CC09EC8B-1454-41B3-9B34-8AF1101231B8}" type="presParOf" srcId="{02174221-57C7-4228-9B24-3FBA0B9EBD52}" destId="{B429856D-3DA0-4FEF-BDF2-2B75790A24EF}" srcOrd="3" destOrd="0" presId="urn:microsoft.com/office/officeart/2005/8/layout/orgChart1"/>
    <dgm:cxn modelId="{B19ED596-EF94-49B3-92F8-5DB6ACD44F94}" type="presParOf" srcId="{B429856D-3DA0-4FEF-BDF2-2B75790A24EF}" destId="{D195F7B3-ACE9-414B-93E6-C968FD9C4A22}" srcOrd="0" destOrd="0" presId="urn:microsoft.com/office/officeart/2005/8/layout/orgChart1"/>
    <dgm:cxn modelId="{A46C75B6-9847-48F8-9CC5-FA9601AFC769}" type="presParOf" srcId="{D195F7B3-ACE9-414B-93E6-C968FD9C4A22}" destId="{74A3495A-9760-4B07-9B0A-DE4CCF551DEE}" srcOrd="0" destOrd="0" presId="urn:microsoft.com/office/officeart/2005/8/layout/orgChart1"/>
    <dgm:cxn modelId="{609F18BD-7FE6-4128-94D0-7C381CF6688C}" type="presParOf" srcId="{D195F7B3-ACE9-414B-93E6-C968FD9C4A22}" destId="{C67B82BB-FA8A-47F4-9245-C21A6CE4A02E}" srcOrd="1" destOrd="0" presId="urn:microsoft.com/office/officeart/2005/8/layout/orgChart1"/>
    <dgm:cxn modelId="{FBA8D987-B696-4A03-B26C-63C2B8728F1D}" type="presParOf" srcId="{B429856D-3DA0-4FEF-BDF2-2B75790A24EF}" destId="{9B8AA9CD-31F3-485E-8D67-2BD6D2EB29E9}" srcOrd="1" destOrd="0" presId="urn:microsoft.com/office/officeart/2005/8/layout/orgChart1"/>
    <dgm:cxn modelId="{F8F5DD14-1A19-44AB-B539-5CD1D4CAE5CF}" type="presParOf" srcId="{9B8AA9CD-31F3-485E-8D67-2BD6D2EB29E9}" destId="{FB62C0DC-A125-4D22-8168-682A35A82690}" srcOrd="0" destOrd="0" presId="urn:microsoft.com/office/officeart/2005/8/layout/orgChart1"/>
    <dgm:cxn modelId="{1B78A1A3-EC38-4817-8F2E-4590934FC711}" type="presParOf" srcId="{9B8AA9CD-31F3-485E-8D67-2BD6D2EB29E9}" destId="{1294F536-9FA0-46F5-98BA-18EE92504E46}" srcOrd="1" destOrd="0" presId="urn:microsoft.com/office/officeart/2005/8/layout/orgChart1"/>
    <dgm:cxn modelId="{A788A46D-1131-4F79-A874-9D438C41E132}" type="presParOf" srcId="{1294F536-9FA0-46F5-98BA-18EE92504E46}" destId="{914CB05A-8D64-4CEB-98C4-DA11CADF5EF5}" srcOrd="0" destOrd="0" presId="urn:microsoft.com/office/officeart/2005/8/layout/orgChart1"/>
    <dgm:cxn modelId="{29F65E5A-E9DD-4E7A-B8B7-89F8EC2E2721}" type="presParOf" srcId="{914CB05A-8D64-4CEB-98C4-DA11CADF5EF5}" destId="{19FBE8A8-D4BA-45D1-97CD-FF1210CD856F}" srcOrd="0" destOrd="0" presId="urn:microsoft.com/office/officeart/2005/8/layout/orgChart1"/>
    <dgm:cxn modelId="{580AA389-9A30-445C-AB0F-F52D2AB9E578}" type="presParOf" srcId="{914CB05A-8D64-4CEB-98C4-DA11CADF5EF5}" destId="{D87ADB57-9DB4-476E-8E99-32492AEF6743}" srcOrd="1" destOrd="0" presId="urn:microsoft.com/office/officeart/2005/8/layout/orgChart1"/>
    <dgm:cxn modelId="{0CD555DD-ABA4-4531-9590-3469FEF6A27C}" type="presParOf" srcId="{1294F536-9FA0-46F5-98BA-18EE92504E46}" destId="{DBDE0C42-B65A-4FF4-A1B6-4A7374870D94}" srcOrd="1" destOrd="0" presId="urn:microsoft.com/office/officeart/2005/8/layout/orgChart1"/>
    <dgm:cxn modelId="{EF67BABC-1A83-4897-B40F-7655A5CB4F78}" type="presParOf" srcId="{1294F536-9FA0-46F5-98BA-18EE92504E46}" destId="{05F5590B-53D8-4D19-A747-694F7E5C5F12}" srcOrd="2" destOrd="0" presId="urn:microsoft.com/office/officeart/2005/8/layout/orgChart1"/>
    <dgm:cxn modelId="{85426616-5BA9-4E5C-96F3-DF6EC808206C}" type="presParOf" srcId="{9B8AA9CD-31F3-485E-8D67-2BD6D2EB29E9}" destId="{BF592684-CBFE-4BDF-8EA0-3BD4D79BBE2C}" srcOrd="2" destOrd="0" presId="urn:microsoft.com/office/officeart/2005/8/layout/orgChart1"/>
    <dgm:cxn modelId="{D51A02DB-BFB4-4157-8229-A96809EC4B3C}" type="presParOf" srcId="{9B8AA9CD-31F3-485E-8D67-2BD6D2EB29E9}" destId="{C8500CB5-83C0-450B-AAE1-C892DE8C0FC1}" srcOrd="3" destOrd="0" presId="urn:microsoft.com/office/officeart/2005/8/layout/orgChart1"/>
    <dgm:cxn modelId="{7CD71A1B-2414-4824-B1EA-F42E7CBC6954}" type="presParOf" srcId="{C8500CB5-83C0-450B-AAE1-C892DE8C0FC1}" destId="{BA438CBC-95FD-4B6F-89FB-D1DBC09D14CB}" srcOrd="0" destOrd="0" presId="urn:microsoft.com/office/officeart/2005/8/layout/orgChart1"/>
    <dgm:cxn modelId="{5B258FC8-4828-4EDD-8051-96876E639934}" type="presParOf" srcId="{BA438CBC-95FD-4B6F-89FB-D1DBC09D14CB}" destId="{7C576A7F-97E5-41B2-A453-F3F548F4D3EA}" srcOrd="0" destOrd="0" presId="urn:microsoft.com/office/officeart/2005/8/layout/orgChart1"/>
    <dgm:cxn modelId="{1948BFB2-DAE7-4E76-B0B2-1A87FBFBB0E8}" type="presParOf" srcId="{BA438CBC-95FD-4B6F-89FB-D1DBC09D14CB}" destId="{453053D7-D80D-4229-A709-DBF0F5DE8E49}" srcOrd="1" destOrd="0" presId="urn:microsoft.com/office/officeart/2005/8/layout/orgChart1"/>
    <dgm:cxn modelId="{176D205B-3073-46F1-93D9-935EDB28DFCB}" type="presParOf" srcId="{C8500CB5-83C0-450B-AAE1-C892DE8C0FC1}" destId="{17BEF8F9-B316-4B27-BDDB-31B4D251E6B3}" srcOrd="1" destOrd="0" presId="urn:microsoft.com/office/officeart/2005/8/layout/orgChart1"/>
    <dgm:cxn modelId="{FA155BD6-E23E-4E01-9571-3A1323D9CB40}" type="presParOf" srcId="{C8500CB5-83C0-450B-AAE1-C892DE8C0FC1}" destId="{8C2D9F3F-AEE3-4DCD-9754-B40EEBBFF7B1}" srcOrd="2" destOrd="0" presId="urn:microsoft.com/office/officeart/2005/8/layout/orgChart1"/>
    <dgm:cxn modelId="{0795727E-EA01-4856-9C22-0A1FA91BA64E}" type="presParOf" srcId="{9B8AA9CD-31F3-485E-8D67-2BD6D2EB29E9}" destId="{1127C134-B195-429B-BAB2-3E67C6087AE6}" srcOrd="4" destOrd="0" presId="urn:microsoft.com/office/officeart/2005/8/layout/orgChart1"/>
    <dgm:cxn modelId="{5074E26F-4D0A-43AB-8A5F-A980D58D6577}" type="presParOf" srcId="{9B8AA9CD-31F3-485E-8D67-2BD6D2EB29E9}" destId="{620ACF42-22CC-42C6-A79F-1024F199C72A}" srcOrd="5" destOrd="0" presId="urn:microsoft.com/office/officeart/2005/8/layout/orgChart1"/>
    <dgm:cxn modelId="{1FD35484-08D9-4633-95F7-BA2DC600BF8F}" type="presParOf" srcId="{620ACF42-22CC-42C6-A79F-1024F199C72A}" destId="{D9816D37-EB71-4ECC-A1FC-3CF7D2E5D554}" srcOrd="0" destOrd="0" presId="urn:microsoft.com/office/officeart/2005/8/layout/orgChart1"/>
    <dgm:cxn modelId="{B46A72BC-83DB-4411-8419-CF56D2762094}" type="presParOf" srcId="{D9816D37-EB71-4ECC-A1FC-3CF7D2E5D554}" destId="{C16F961E-B6DA-4CB9-A868-1F8B08334610}" srcOrd="0" destOrd="0" presId="urn:microsoft.com/office/officeart/2005/8/layout/orgChart1"/>
    <dgm:cxn modelId="{ED64DAF7-E018-46FE-A1EA-5C30146F1EE9}" type="presParOf" srcId="{D9816D37-EB71-4ECC-A1FC-3CF7D2E5D554}" destId="{4AEA1C00-4927-43A9-A778-B3A4F0386F32}" srcOrd="1" destOrd="0" presId="urn:microsoft.com/office/officeart/2005/8/layout/orgChart1"/>
    <dgm:cxn modelId="{3683085A-5DF2-4557-A8F6-7B7E0275022B}" type="presParOf" srcId="{620ACF42-22CC-42C6-A79F-1024F199C72A}" destId="{1CC73017-F125-42DE-86E9-F82AD122E6C0}" srcOrd="1" destOrd="0" presId="urn:microsoft.com/office/officeart/2005/8/layout/orgChart1"/>
    <dgm:cxn modelId="{B76B617D-4B99-426A-95DB-5C502A4686B5}" type="presParOf" srcId="{620ACF42-22CC-42C6-A79F-1024F199C72A}" destId="{3FF62B75-DCAE-4A16-997D-6F04EA28C5B6}" srcOrd="2" destOrd="0" presId="urn:microsoft.com/office/officeart/2005/8/layout/orgChart1"/>
    <dgm:cxn modelId="{763DEA97-6D43-4868-91F4-83CDA5254726}" type="presParOf" srcId="{B429856D-3DA0-4FEF-BDF2-2B75790A24EF}" destId="{95739960-98A8-416E-8260-1CD70AAEBC9C}" srcOrd="2" destOrd="0" presId="urn:microsoft.com/office/officeart/2005/8/layout/orgChart1"/>
    <dgm:cxn modelId="{29874717-5860-4F0F-B85A-D4BFF736B2E0}" type="presParOf" srcId="{95739960-98A8-416E-8260-1CD70AAEBC9C}" destId="{84DF7A88-09E1-4F4F-80D0-2433B2C21A86}" srcOrd="0" destOrd="0" presId="urn:microsoft.com/office/officeart/2005/8/layout/orgChart1"/>
    <dgm:cxn modelId="{4DBD8330-D2CB-4491-B61F-0DFE29B344DB}" type="presParOf" srcId="{95739960-98A8-416E-8260-1CD70AAEBC9C}" destId="{A0A65379-BDF0-4104-A7F0-643E77F9388B}" srcOrd="1" destOrd="0" presId="urn:microsoft.com/office/officeart/2005/8/layout/orgChart1"/>
    <dgm:cxn modelId="{4E22B6E2-0202-4755-84FF-5F61AAF3D828}" type="presParOf" srcId="{A0A65379-BDF0-4104-A7F0-643E77F9388B}" destId="{3784CFC3-F2D9-488A-AE9C-C3568DA512EE}" srcOrd="0" destOrd="0" presId="urn:microsoft.com/office/officeart/2005/8/layout/orgChart1"/>
    <dgm:cxn modelId="{8E2DEB5A-B879-4B0A-8A92-0ED0ED7D9592}" type="presParOf" srcId="{3784CFC3-F2D9-488A-AE9C-C3568DA512EE}" destId="{D626C255-1536-4EB0-A4A3-D107C591C8D4}" srcOrd="0" destOrd="0" presId="urn:microsoft.com/office/officeart/2005/8/layout/orgChart1"/>
    <dgm:cxn modelId="{E9C426FE-0477-42F9-9A54-EA50377D3C25}" type="presParOf" srcId="{3784CFC3-F2D9-488A-AE9C-C3568DA512EE}" destId="{2A54EBA9-5ADF-4115-A1E6-A8CF925559FD}" srcOrd="1" destOrd="0" presId="urn:microsoft.com/office/officeart/2005/8/layout/orgChart1"/>
    <dgm:cxn modelId="{18BC56FB-F721-4941-9E63-1D49472E6DB5}" type="presParOf" srcId="{A0A65379-BDF0-4104-A7F0-643E77F9388B}" destId="{86C08062-08DC-4E99-8089-B9A6DB7B0CC3}" srcOrd="1" destOrd="0" presId="urn:microsoft.com/office/officeart/2005/8/layout/orgChart1"/>
    <dgm:cxn modelId="{83E890EE-B682-4F13-BE5D-09718391EBDB}" type="presParOf" srcId="{A0A65379-BDF0-4104-A7F0-643E77F9388B}" destId="{1D30BE1A-1909-4D61-8B81-19B28E740DFA}" srcOrd="2" destOrd="0" presId="urn:microsoft.com/office/officeart/2005/8/layout/orgChart1"/>
    <dgm:cxn modelId="{72B7F7CF-A39C-43CB-9BC7-02930013EE12}" type="presParOf" srcId="{95739960-98A8-416E-8260-1CD70AAEBC9C}" destId="{D16472CA-23D0-4B3C-9877-BD7DB5F7EEE5}" srcOrd="2" destOrd="0" presId="urn:microsoft.com/office/officeart/2005/8/layout/orgChart1"/>
    <dgm:cxn modelId="{E1F6B5E0-7F07-4A30-913B-11C602156F6D}" type="presParOf" srcId="{95739960-98A8-416E-8260-1CD70AAEBC9C}" destId="{F9531A70-215A-4747-B7B3-5ADBB974BF7C}" srcOrd="3" destOrd="0" presId="urn:microsoft.com/office/officeart/2005/8/layout/orgChart1"/>
    <dgm:cxn modelId="{B484BE13-FC14-4BC3-BEDC-E2AA1EADCD77}" type="presParOf" srcId="{F9531A70-215A-4747-B7B3-5ADBB974BF7C}" destId="{9CCAC150-871A-4578-92C6-2F919A45DB19}" srcOrd="0" destOrd="0" presId="urn:microsoft.com/office/officeart/2005/8/layout/orgChart1"/>
    <dgm:cxn modelId="{88E86DB3-82C0-47BC-A6A8-0A950F7B0A4F}" type="presParOf" srcId="{9CCAC150-871A-4578-92C6-2F919A45DB19}" destId="{6FBA17E7-79A6-40BF-A0D1-17400AA784F9}" srcOrd="0" destOrd="0" presId="urn:microsoft.com/office/officeart/2005/8/layout/orgChart1"/>
    <dgm:cxn modelId="{79EC1378-9948-4474-87C1-EA5606FE7FF8}" type="presParOf" srcId="{9CCAC150-871A-4578-92C6-2F919A45DB19}" destId="{EC68AC0E-368B-4DEA-9194-03ABB763E05C}" srcOrd="1" destOrd="0" presId="urn:microsoft.com/office/officeart/2005/8/layout/orgChart1"/>
    <dgm:cxn modelId="{6E07D556-2F06-48A5-B062-93689B6C3589}" type="presParOf" srcId="{F9531A70-215A-4747-B7B3-5ADBB974BF7C}" destId="{D2B2890E-BC69-46BB-8CC7-B7C9705AF492}" srcOrd="1" destOrd="0" presId="urn:microsoft.com/office/officeart/2005/8/layout/orgChart1"/>
    <dgm:cxn modelId="{2E266F90-A00E-45A1-A019-3AEEB69749E5}" type="presParOf" srcId="{F9531A70-215A-4747-B7B3-5ADBB974BF7C}" destId="{82978B27-AA14-4033-ACDF-D80BFAECC814}" srcOrd="2" destOrd="0" presId="urn:microsoft.com/office/officeart/2005/8/layout/orgChart1"/>
    <dgm:cxn modelId="{6D311D47-9696-462E-849A-7DD4095FCEA2}" type="presParOf" srcId="{DC027E0F-708F-4EA2-B9DA-63638F324B4C}" destId="{D541720C-0861-4C6E-9215-E5768383CAD5}" srcOrd="2" destOrd="0" presId="urn:microsoft.com/office/officeart/2005/8/layout/orgChart1"/>
    <dgm:cxn modelId="{8C345929-FA29-49AA-B50F-399087ABB225}" type="presParOf" srcId="{D541720C-0861-4C6E-9215-E5768383CAD5}" destId="{FE810424-3ABB-41B3-9536-6CFEEB2523A6}" srcOrd="0" destOrd="0" presId="urn:microsoft.com/office/officeart/2005/8/layout/orgChart1"/>
    <dgm:cxn modelId="{0CAC4BFB-8F28-453A-807A-FF868BF9880A}" type="presParOf" srcId="{D541720C-0861-4C6E-9215-E5768383CAD5}" destId="{C5A7AC24-F911-45EB-896F-B8EEAC4B14A7}" srcOrd="1" destOrd="0" presId="urn:microsoft.com/office/officeart/2005/8/layout/orgChart1"/>
    <dgm:cxn modelId="{A390BE45-3903-437B-A3C3-0549B3D2C90D}" type="presParOf" srcId="{C5A7AC24-F911-45EB-896F-B8EEAC4B14A7}" destId="{DE94C74D-8150-4AF1-AE84-D165D0F00FFF}" srcOrd="0" destOrd="0" presId="urn:microsoft.com/office/officeart/2005/8/layout/orgChart1"/>
    <dgm:cxn modelId="{D7D11A2A-FE19-4264-87A5-FF1C4C5F2B20}" type="presParOf" srcId="{DE94C74D-8150-4AF1-AE84-D165D0F00FFF}" destId="{DEB690D0-E02D-4025-B1AD-E790302CE9C7}" srcOrd="0" destOrd="0" presId="urn:microsoft.com/office/officeart/2005/8/layout/orgChart1"/>
    <dgm:cxn modelId="{89F4EC58-6644-485F-A310-89DC8BF8D963}" type="presParOf" srcId="{DE94C74D-8150-4AF1-AE84-D165D0F00FFF}" destId="{142C637E-D7E6-43FA-B8C9-3593220ED22D}" srcOrd="1" destOrd="0" presId="urn:microsoft.com/office/officeart/2005/8/layout/orgChart1"/>
    <dgm:cxn modelId="{AC825097-A2B3-4E16-9380-932F6FE066CB}" type="presParOf" srcId="{C5A7AC24-F911-45EB-896F-B8EEAC4B14A7}" destId="{AD3CF227-6BCC-4111-8CE5-301EBD2287C4}" srcOrd="1" destOrd="0" presId="urn:microsoft.com/office/officeart/2005/8/layout/orgChart1"/>
    <dgm:cxn modelId="{7A2476A5-DA7D-49F5-9402-E4A37A628AB6}" type="presParOf" srcId="{C5A7AC24-F911-45EB-896F-B8EEAC4B14A7}" destId="{8F868885-D3E2-4489-82D0-ACEB2E5B7E43}" srcOrd="2" destOrd="0" presId="urn:microsoft.com/office/officeart/2005/8/layout/orgChart1"/>
    <dgm:cxn modelId="{F0F91580-7AB9-4EFA-ADEA-5D68B27A6084}" type="presParOf" srcId="{D541720C-0861-4C6E-9215-E5768383CAD5}" destId="{7E47224E-A64A-429A-91FC-71E3B1651CC7}" srcOrd="2" destOrd="0" presId="urn:microsoft.com/office/officeart/2005/8/layout/orgChart1"/>
    <dgm:cxn modelId="{ACB4D064-0944-4B78-A544-7BE19CD33B44}" type="presParOf" srcId="{D541720C-0861-4C6E-9215-E5768383CAD5}" destId="{81633D50-9A59-4059-B9F1-49FBD07A5126}" srcOrd="3" destOrd="0" presId="urn:microsoft.com/office/officeart/2005/8/layout/orgChart1"/>
    <dgm:cxn modelId="{B039FBBF-E4F4-4BBB-9D14-24CDFF62BBDB}" type="presParOf" srcId="{81633D50-9A59-4059-B9F1-49FBD07A5126}" destId="{3D74AA1C-6D23-4A61-910B-87FC84CF701D}" srcOrd="0" destOrd="0" presId="urn:microsoft.com/office/officeart/2005/8/layout/orgChart1"/>
    <dgm:cxn modelId="{79D74056-76F9-4481-8EF9-27D8F78FA8E5}" type="presParOf" srcId="{3D74AA1C-6D23-4A61-910B-87FC84CF701D}" destId="{7A347B25-0258-473D-9FDB-927E0803C243}" srcOrd="0" destOrd="0" presId="urn:microsoft.com/office/officeart/2005/8/layout/orgChart1"/>
    <dgm:cxn modelId="{304F4F59-D888-4A01-B99B-EE3C806D0CF3}" type="presParOf" srcId="{3D74AA1C-6D23-4A61-910B-87FC84CF701D}" destId="{F7919E5D-2322-43A1-9A2A-15D4C63CC7E7}" srcOrd="1" destOrd="0" presId="urn:microsoft.com/office/officeart/2005/8/layout/orgChart1"/>
    <dgm:cxn modelId="{F4FC1139-EF34-48BD-8D32-863ABADEDB4E}" type="presParOf" srcId="{81633D50-9A59-4059-B9F1-49FBD07A5126}" destId="{BE12DAF8-E859-4F89-BE7C-1F05751894DD}" srcOrd="1" destOrd="0" presId="urn:microsoft.com/office/officeart/2005/8/layout/orgChart1"/>
    <dgm:cxn modelId="{D5C8FAEF-CAD5-46A2-A95A-C0572BF2CD87}" type="presParOf" srcId="{81633D50-9A59-4059-B9F1-49FBD07A5126}" destId="{B3D87993-626F-4AFA-8945-AE57B87CBE5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Inspector(a) General de Justicia Cívica, Protección a la Ciudadanía y Prevención del Delito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377937A-41EF-4F2E-97AE-C952164127C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C1D225E-3F7C-46BE-A887-FDA64F2B32D7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Civil</a:t>
          </a:r>
        </a:p>
      </dgm:t>
    </dgm:pt>
    <dgm:pt modelId="{643C83EB-61CD-4831-98F7-AA3D5EB60BC1}" type="par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3E1ED7B0-C9A9-4307-B7FA-17990F73D86F}" type="sib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D36E703-F8EF-4252-9C17-24FDB2A4A56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Operativo(a) de Protección Civil</a:t>
          </a:r>
        </a:p>
      </dgm:t>
    </dgm:pt>
    <dgm:pt modelId="{B42E1779-6C3C-4354-B385-DC2FDA26747E}" type="par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2BC87C08-595A-4BDB-BD0C-C773D3D8C652}" type="sib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A3C89CC2-3D68-4244-BEBD-D110F637CA25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 la Coordinación de Prevención y Administración de Emergencia</a:t>
          </a:r>
        </a:p>
      </dgm:t>
    </dgm:pt>
    <dgm:pt modelId="{D6028A39-CD29-40AC-A766-2B4473204289}" type="parTrans" cxnId="{F506935C-7C38-4D20-9F9A-84C3D993683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E1FA4A8-BA58-4D78-BA3F-7C36DE367174}" type="sibTrans" cxnId="{F506935C-7C38-4D20-9F9A-84C3D993683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5ED2FF-8981-403B-8245-F34226EB0B3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de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Inspección</a:t>
          </a:r>
        </a:p>
      </dgm:t>
    </dgm:pt>
    <dgm:pt modelId="{D6C93A42-B36B-4EC5-9044-AE634A37AC3D}" type="par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EB87EE3-EFE4-4D93-8720-EC42D3D75514}" type="sib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6CA15FC-744A-4B09-BCDD-AC29203C4A9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Coordinador(a) Administrativo(a)</a:t>
          </a:r>
        </a:p>
      </dgm:t>
    </dgm:pt>
    <dgm:pt modelId="{DB223382-71CD-4690-AAD2-B324D1FD1352}" type="par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8F303BC-76CD-40F5-8239-933147764704}" type="sib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0A54075-38A7-45D4-AA2D-B3B2A4B3D817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43B025C-8E4A-41B5-88D0-7FD0047AFFAD}" type="par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8DD32F8-5F7C-42F1-B72C-24EEF462F750}" type="sib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4F2C66-FB7F-4489-BD69-CF717E38A6F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Jurídica</a:t>
          </a:r>
          <a:endParaRPr lang="es-ES" sz="1200" dirty="0">
            <a:solidFill>
              <a:schemeClr val="tx1"/>
            </a:solidFill>
          </a:endParaRPr>
        </a:p>
      </dgm:t>
    </dgm:pt>
    <dgm:pt modelId="{A0630150-A21D-4C52-9334-5920B855A906}" type="parTrans" cxnId="{E364B8A1-5179-49BA-AC3B-C5403A4335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C1B6780-060A-472A-B555-2AFC6931DCAF}" type="sibTrans" cxnId="{E364B8A1-5179-49BA-AC3B-C5403A4335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FB5721E-5279-42F8-B331-8A89A6105577}" type="pres">
      <dgm:prSet presAssocID="{7377937A-41EF-4F2E-97AE-C952164127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8A3E784-37FA-43FE-88F0-77AEFA18D112}" type="pres">
      <dgm:prSet presAssocID="{DC1D225E-3F7C-46BE-A887-FDA64F2B32D7}" presName="hierRoot1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1D10ACB-7613-4595-969F-08F3C6A1F006}" type="pres">
      <dgm:prSet presAssocID="{DC1D225E-3F7C-46BE-A887-FDA64F2B32D7}" presName="rootComposite1" presStyleCnt="0"/>
      <dgm:spPr/>
      <dgm:t>
        <a:bodyPr/>
        <a:lstStyle/>
        <a:p>
          <a:endParaRPr lang="es-ES"/>
        </a:p>
      </dgm:t>
    </dgm:pt>
    <dgm:pt modelId="{94094C16-9CFE-4B2B-B977-BC421CCE0D28}" type="pres">
      <dgm:prSet presAssocID="{DC1D225E-3F7C-46BE-A887-FDA64F2B32D7}" presName="rootText1" presStyleLbl="node0" presStyleIdx="0" presStyleCnt="1" custScaleX="154900" custScaleY="175707" custLinFactNeighborY="-312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C1B210-E2EC-44BB-B6C0-236AC885AADC}" type="pres">
      <dgm:prSet presAssocID="{DC1D225E-3F7C-46BE-A887-FDA64F2B32D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60452F7-A64B-4C6A-8824-A804FA4C8356}" type="pres">
      <dgm:prSet presAssocID="{DC1D225E-3F7C-46BE-A887-FDA64F2B32D7}" presName="hierChild2" presStyleCnt="0"/>
      <dgm:spPr/>
      <dgm:t>
        <a:bodyPr/>
        <a:lstStyle/>
        <a:p>
          <a:endParaRPr lang="es-ES"/>
        </a:p>
      </dgm:t>
    </dgm:pt>
    <dgm:pt modelId="{D42221EB-1485-45C6-8E7F-CE44FA44DA27}" type="pres">
      <dgm:prSet presAssocID="{B42E1779-6C3C-4354-B385-DC2FDA26747E}" presName="Name35" presStyleLbl="parChTrans1D2" presStyleIdx="0" presStyleCnt="6"/>
      <dgm:spPr/>
      <dgm:t>
        <a:bodyPr/>
        <a:lstStyle/>
        <a:p>
          <a:endParaRPr lang="es-ES"/>
        </a:p>
      </dgm:t>
    </dgm:pt>
    <dgm:pt modelId="{03D1500F-7A15-468C-A100-22D8510BD302}" type="pres">
      <dgm:prSet presAssocID="{BD36E703-F8EF-4252-9C17-24FDB2A4A56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787AD4F-823D-48D5-9326-31034509B04A}" type="pres">
      <dgm:prSet presAssocID="{BD36E703-F8EF-4252-9C17-24FDB2A4A56C}" presName="rootComposite" presStyleCnt="0"/>
      <dgm:spPr/>
      <dgm:t>
        <a:bodyPr/>
        <a:lstStyle/>
        <a:p>
          <a:endParaRPr lang="es-ES"/>
        </a:p>
      </dgm:t>
    </dgm:pt>
    <dgm:pt modelId="{140BAFA2-499E-4719-9FBE-32C754A4DBDB}" type="pres">
      <dgm:prSet presAssocID="{BD36E703-F8EF-4252-9C17-24FDB2A4A56C}" presName="rootText" presStyleLbl="node2" presStyleIdx="0" presStyleCnt="4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EE89F3-452C-432B-81E5-F275515A0552}" type="pres">
      <dgm:prSet presAssocID="{BD36E703-F8EF-4252-9C17-24FDB2A4A56C}" presName="rootConnector" presStyleLbl="node2" presStyleIdx="0" presStyleCnt="4"/>
      <dgm:spPr/>
      <dgm:t>
        <a:bodyPr/>
        <a:lstStyle/>
        <a:p>
          <a:endParaRPr lang="es-ES"/>
        </a:p>
      </dgm:t>
    </dgm:pt>
    <dgm:pt modelId="{E3D3FC6D-E9F4-4F70-A949-763A3C53919E}" type="pres">
      <dgm:prSet presAssocID="{BD36E703-F8EF-4252-9C17-24FDB2A4A56C}" presName="hierChild4" presStyleCnt="0"/>
      <dgm:spPr/>
      <dgm:t>
        <a:bodyPr/>
        <a:lstStyle/>
        <a:p>
          <a:endParaRPr lang="es-ES"/>
        </a:p>
      </dgm:t>
    </dgm:pt>
    <dgm:pt modelId="{78448ECC-C478-4112-B079-DA9D48B91E94}" type="pres">
      <dgm:prSet presAssocID="{BD36E703-F8EF-4252-9C17-24FDB2A4A56C}" presName="hierChild5" presStyleCnt="0"/>
      <dgm:spPr/>
      <dgm:t>
        <a:bodyPr/>
        <a:lstStyle/>
        <a:p>
          <a:endParaRPr lang="es-ES"/>
        </a:p>
      </dgm:t>
    </dgm:pt>
    <dgm:pt modelId="{DB78969B-F022-4841-BE68-073B2CF9B889}" type="pres">
      <dgm:prSet presAssocID="{D6028A39-CD29-40AC-A766-2B4473204289}" presName="Name35" presStyleLbl="parChTrans1D2" presStyleIdx="1" presStyleCnt="6"/>
      <dgm:spPr/>
      <dgm:t>
        <a:bodyPr/>
        <a:lstStyle/>
        <a:p>
          <a:endParaRPr lang="es-ES"/>
        </a:p>
      </dgm:t>
    </dgm:pt>
    <dgm:pt modelId="{8EA2ECE9-86D8-40D2-8CE9-49DD62E5BC60}" type="pres">
      <dgm:prSet presAssocID="{A3C89CC2-3D68-4244-BEBD-D110F637CA2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03CC89F-0626-4D7F-B217-4C797360E08F}" type="pres">
      <dgm:prSet presAssocID="{A3C89CC2-3D68-4244-BEBD-D110F637CA25}" presName="rootComposite" presStyleCnt="0"/>
      <dgm:spPr/>
      <dgm:t>
        <a:bodyPr/>
        <a:lstStyle/>
        <a:p>
          <a:endParaRPr lang="es-ES"/>
        </a:p>
      </dgm:t>
    </dgm:pt>
    <dgm:pt modelId="{6799DC33-4E4A-453A-B7FA-82881C4E7C24}" type="pres">
      <dgm:prSet presAssocID="{A3C89CC2-3D68-4244-BEBD-D110F637CA25}" presName="rootText" presStyleLbl="node2" presStyleIdx="1" presStyleCnt="4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26B925-3CAA-49BF-8F88-B5DC105C2D71}" type="pres">
      <dgm:prSet presAssocID="{A3C89CC2-3D68-4244-BEBD-D110F637CA25}" presName="rootConnector" presStyleLbl="node2" presStyleIdx="1" presStyleCnt="4"/>
      <dgm:spPr/>
      <dgm:t>
        <a:bodyPr/>
        <a:lstStyle/>
        <a:p>
          <a:endParaRPr lang="es-ES"/>
        </a:p>
      </dgm:t>
    </dgm:pt>
    <dgm:pt modelId="{30C3EC47-357E-4DD1-9439-FAEA5C168E8F}" type="pres">
      <dgm:prSet presAssocID="{A3C89CC2-3D68-4244-BEBD-D110F637CA25}" presName="hierChild4" presStyleCnt="0"/>
      <dgm:spPr/>
      <dgm:t>
        <a:bodyPr/>
        <a:lstStyle/>
        <a:p>
          <a:endParaRPr lang="es-ES"/>
        </a:p>
      </dgm:t>
    </dgm:pt>
    <dgm:pt modelId="{7A680E55-2585-4651-9CF1-35CFF819D94C}" type="pres">
      <dgm:prSet presAssocID="{A3C89CC2-3D68-4244-BEBD-D110F637CA25}" presName="hierChild5" presStyleCnt="0"/>
      <dgm:spPr/>
      <dgm:t>
        <a:bodyPr/>
        <a:lstStyle/>
        <a:p>
          <a:endParaRPr lang="es-ES"/>
        </a:p>
      </dgm:t>
    </dgm:pt>
    <dgm:pt modelId="{8B07F833-3E8B-4BA5-884E-867AC0157B8C}" type="pres">
      <dgm:prSet presAssocID="{D6C93A42-B36B-4EC5-9044-AE634A37AC3D}" presName="Name35" presStyleLbl="parChTrans1D2" presStyleIdx="2" presStyleCnt="6"/>
      <dgm:spPr/>
      <dgm:t>
        <a:bodyPr/>
        <a:lstStyle/>
        <a:p>
          <a:endParaRPr lang="es-ES"/>
        </a:p>
      </dgm:t>
    </dgm:pt>
    <dgm:pt modelId="{7003C6B7-5CBE-431B-B36B-3E031EF6B877}" type="pres">
      <dgm:prSet presAssocID="{955ED2FF-8981-403B-8245-F34226EB0B3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621F739-5E94-464C-820F-2322C1736B69}" type="pres">
      <dgm:prSet presAssocID="{955ED2FF-8981-403B-8245-F34226EB0B3D}" presName="rootComposite" presStyleCnt="0"/>
      <dgm:spPr/>
      <dgm:t>
        <a:bodyPr/>
        <a:lstStyle/>
        <a:p>
          <a:endParaRPr lang="es-ES"/>
        </a:p>
      </dgm:t>
    </dgm:pt>
    <dgm:pt modelId="{88424990-49D9-4A40-A11B-0167116F7347}" type="pres">
      <dgm:prSet presAssocID="{955ED2FF-8981-403B-8245-F34226EB0B3D}" presName="rootText" presStyleLbl="node2" presStyleIdx="2" presStyleCnt="4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2D480-DB5F-48B6-A1B2-4AD9437DB271}" type="pres">
      <dgm:prSet presAssocID="{955ED2FF-8981-403B-8245-F34226EB0B3D}" presName="rootConnector" presStyleLbl="node2" presStyleIdx="2" presStyleCnt="4"/>
      <dgm:spPr/>
      <dgm:t>
        <a:bodyPr/>
        <a:lstStyle/>
        <a:p>
          <a:endParaRPr lang="es-ES"/>
        </a:p>
      </dgm:t>
    </dgm:pt>
    <dgm:pt modelId="{6A17335A-C5EA-48B7-A739-BFC1C5FDCC45}" type="pres">
      <dgm:prSet presAssocID="{955ED2FF-8981-403B-8245-F34226EB0B3D}" presName="hierChild4" presStyleCnt="0"/>
      <dgm:spPr/>
      <dgm:t>
        <a:bodyPr/>
        <a:lstStyle/>
        <a:p>
          <a:endParaRPr lang="es-ES"/>
        </a:p>
      </dgm:t>
    </dgm:pt>
    <dgm:pt modelId="{10B4721B-24FA-4A80-B0CF-85F5D89130A6}" type="pres">
      <dgm:prSet presAssocID="{955ED2FF-8981-403B-8245-F34226EB0B3D}" presName="hierChild5" presStyleCnt="0"/>
      <dgm:spPr/>
      <dgm:t>
        <a:bodyPr/>
        <a:lstStyle/>
        <a:p>
          <a:endParaRPr lang="es-ES"/>
        </a:p>
      </dgm:t>
    </dgm:pt>
    <dgm:pt modelId="{5F44CEF2-A9D9-48B4-B7FD-F33394C8CE3A}" type="pres">
      <dgm:prSet presAssocID="{DB223382-71CD-4690-AAD2-B324D1FD1352}" presName="Name35" presStyleLbl="parChTrans1D2" presStyleIdx="3" presStyleCnt="6"/>
      <dgm:spPr/>
      <dgm:t>
        <a:bodyPr/>
        <a:lstStyle/>
        <a:p>
          <a:endParaRPr lang="es-ES"/>
        </a:p>
      </dgm:t>
    </dgm:pt>
    <dgm:pt modelId="{9BE99589-18FD-4F55-9738-E98352B2D7CF}" type="pres">
      <dgm:prSet presAssocID="{D6CA15FC-744A-4B09-BCDD-AC29203C4A91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CDA2EF9-8679-4AF8-BF08-1B2A7EC2955B}" type="pres">
      <dgm:prSet presAssocID="{D6CA15FC-744A-4B09-BCDD-AC29203C4A91}" presName="rootComposite" presStyleCnt="0"/>
      <dgm:spPr/>
      <dgm:t>
        <a:bodyPr/>
        <a:lstStyle/>
        <a:p>
          <a:endParaRPr lang="es-ES"/>
        </a:p>
      </dgm:t>
    </dgm:pt>
    <dgm:pt modelId="{2CC35769-742E-4127-9B2A-DF3D71088DFD}" type="pres">
      <dgm:prSet presAssocID="{D6CA15FC-744A-4B09-BCDD-AC29203C4A91}" presName="rootText" presStyleLbl="node2" presStyleIdx="3" presStyleCnt="4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FA8AC9-E285-4DDC-85EB-9F8B02BA5A2B}" type="pres">
      <dgm:prSet presAssocID="{D6CA15FC-744A-4B09-BCDD-AC29203C4A91}" presName="rootConnector" presStyleLbl="node2" presStyleIdx="3" presStyleCnt="4"/>
      <dgm:spPr/>
      <dgm:t>
        <a:bodyPr/>
        <a:lstStyle/>
        <a:p>
          <a:endParaRPr lang="es-ES"/>
        </a:p>
      </dgm:t>
    </dgm:pt>
    <dgm:pt modelId="{4EEE8307-0379-4B36-B011-68357C71C43A}" type="pres">
      <dgm:prSet presAssocID="{D6CA15FC-744A-4B09-BCDD-AC29203C4A91}" presName="hierChild4" presStyleCnt="0"/>
      <dgm:spPr/>
      <dgm:t>
        <a:bodyPr/>
        <a:lstStyle/>
        <a:p>
          <a:endParaRPr lang="es-ES"/>
        </a:p>
      </dgm:t>
    </dgm:pt>
    <dgm:pt modelId="{BE8B0615-5509-452F-809A-8B982B8564E7}" type="pres">
      <dgm:prSet presAssocID="{D6CA15FC-744A-4B09-BCDD-AC29203C4A91}" presName="hierChild5" presStyleCnt="0"/>
      <dgm:spPr/>
      <dgm:t>
        <a:bodyPr/>
        <a:lstStyle/>
        <a:p>
          <a:endParaRPr lang="es-ES"/>
        </a:p>
      </dgm:t>
    </dgm:pt>
    <dgm:pt modelId="{B0869631-831C-42E7-85E3-5668DFF3883C}" type="pres">
      <dgm:prSet presAssocID="{DC1D225E-3F7C-46BE-A887-FDA64F2B32D7}" presName="hierChild3" presStyleCnt="0"/>
      <dgm:spPr/>
      <dgm:t>
        <a:bodyPr/>
        <a:lstStyle/>
        <a:p>
          <a:endParaRPr lang="es-ES"/>
        </a:p>
      </dgm:t>
    </dgm:pt>
    <dgm:pt modelId="{18E0E19A-C29A-4DA0-9A25-47FC409C95B3}" type="pres">
      <dgm:prSet presAssocID="{143B025C-8E4A-41B5-88D0-7FD0047AFFAD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D276F808-F059-4289-8F3A-3B47B7FCBA0A}" type="pres">
      <dgm:prSet presAssocID="{50A54075-38A7-45D4-AA2D-B3B2A4B3D817}" presName="hierRoot3" presStyleCnt="0">
        <dgm:presLayoutVars>
          <dgm:hierBranch val="init"/>
        </dgm:presLayoutVars>
      </dgm:prSet>
      <dgm:spPr/>
    </dgm:pt>
    <dgm:pt modelId="{E1CE4545-F4F3-46E2-BBA1-2E1D754A7E6E}" type="pres">
      <dgm:prSet presAssocID="{50A54075-38A7-45D4-AA2D-B3B2A4B3D817}" presName="rootComposite3" presStyleCnt="0"/>
      <dgm:spPr/>
    </dgm:pt>
    <dgm:pt modelId="{FD579FC0-2D5A-403F-998E-64780E0BE05A}" type="pres">
      <dgm:prSet presAssocID="{50A54075-38A7-45D4-AA2D-B3B2A4B3D817}" presName="rootText3" presStyleLbl="asst1" presStyleIdx="0" presStyleCnt="2" custScaleX="97101" custScaleY="110973" custLinFactNeighborX="-5651" custLinFactNeighborY="-12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EBA442-7D90-4ACE-A851-084885066EEB}" type="pres">
      <dgm:prSet presAssocID="{50A54075-38A7-45D4-AA2D-B3B2A4B3D81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FB00839-6D36-4BC2-9BDB-39DEA438CBF8}" type="pres">
      <dgm:prSet presAssocID="{50A54075-38A7-45D4-AA2D-B3B2A4B3D817}" presName="hierChild6" presStyleCnt="0"/>
      <dgm:spPr/>
    </dgm:pt>
    <dgm:pt modelId="{9EE0B598-C514-4894-BC39-1F4B025DBD72}" type="pres">
      <dgm:prSet presAssocID="{50A54075-38A7-45D4-AA2D-B3B2A4B3D817}" presName="hierChild7" presStyleCnt="0"/>
      <dgm:spPr/>
    </dgm:pt>
    <dgm:pt modelId="{793BCD1A-CA48-4F5E-BCD0-1F13A758A279}" type="pres">
      <dgm:prSet presAssocID="{A0630150-A21D-4C52-9334-5920B855A906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3B97311-48D2-47FA-8E2D-C2EB33246FF6}" type="pres">
      <dgm:prSet presAssocID="{054F2C66-FB7F-4489-BD69-CF717E38A6F7}" presName="hierRoot3" presStyleCnt="0">
        <dgm:presLayoutVars>
          <dgm:hierBranch val="init"/>
        </dgm:presLayoutVars>
      </dgm:prSet>
      <dgm:spPr/>
    </dgm:pt>
    <dgm:pt modelId="{05FEB653-098E-4A99-ACDA-C3757D1F730D}" type="pres">
      <dgm:prSet presAssocID="{054F2C66-FB7F-4489-BD69-CF717E38A6F7}" presName="rootComposite3" presStyleCnt="0"/>
      <dgm:spPr/>
    </dgm:pt>
    <dgm:pt modelId="{3584C73C-9DA8-4F9F-A25E-A26DCBB64562}" type="pres">
      <dgm:prSet presAssocID="{054F2C66-FB7F-4489-BD69-CF717E38A6F7}" presName="rootText3" presStyleLbl="asst1" presStyleIdx="1" presStyleCnt="2" custScaleX="97101" custScaleY="110973" custLinFactNeighborX="3865" custLinFactNeighborY="-129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62BEA-9090-47A5-AF0C-6903106487B4}" type="pres">
      <dgm:prSet presAssocID="{054F2C66-FB7F-4489-BD69-CF717E38A6F7}" presName="rootConnector3" presStyleLbl="asst1" presStyleIdx="1" presStyleCnt="2"/>
      <dgm:spPr/>
      <dgm:t>
        <a:bodyPr/>
        <a:lstStyle/>
        <a:p>
          <a:endParaRPr lang="es-ES"/>
        </a:p>
      </dgm:t>
    </dgm:pt>
    <dgm:pt modelId="{2324D513-63D9-44D2-8871-C6306572D44D}" type="pres">
      <dgm:prSet presAssocID="{054F2C66-FB7F-4489-BD69-CF717E38A6F7}" presName="hierChild6" presStyleCnt="0"/>
      <dgm:spPr/>
    </dgm:pt>
    <dgm:pt modelId="{141DE780-57DA-46EE-9837-A5788B46B7EB}" type="pres">
      <dgm:prSet presAssocID="{054F2C66-FB7F-4489-BD69-CF717E38A6F7}" presName="hierChild7" presStyleCnt="0"/>
      <dgm:spPr/>
    </dgm:pt>
  </dgm:ptLst>
  <dgm:cxnLst>
    <dgm:cxn modelId="{CE882762-AAD1-4559-A965-3973876E3306}" type="presOf" srcId="{D6C93A42-B36B-4EC5-9044-AE634A37AC3D}" destId="{8B07F833-3E8B-4BA5-884E-867AC0157B8C}" srcOrd="0" destOrd="0" presId="urn:microsoft.com/office/officeart/2005/8/layout/orgChart1"/>
    <dgm:cxn modelId="{E613BD04-49F0-4E59-87AE-17309ED1EED5}" type="presOf" srcId="{BD36E703-F8EF-4252-9C17-24FDB2A4A56C}" destId="{140BAFA2-499E-4719-9FBE-32C754A4DBDB}" srcOrd="0" destOrd="0" presId="urn:microsoft.com/office/officeart/2005/8/layout/orgChart1"/>
    <dgm:cxn modelId="{2D5E840B-6C01-426B-BD2E-0537B5BC1E1F}" type="presOf" srcId="{143B025C-8E4A-41B5-88D0-7FD0047AFFAD}" destId="{18E0E19A-C29A-4DA0-9A25-47FC409C95B3}" srcOrd="0" destOrd="0" presId="urn:microsoft.com/office/officeart/2005/8/layout/orgChart1"/>
    <dgm:cxn modelId="{FF9FD028-BDA6-4F8E-9F9B-4C8C36DD0A58}" type="presOf" srcId="{D6CA15FC-744A-4B09-BCDD-AC29203C4A91}" destId="{2CC35769-742E-4127-9B2A-DF3D71088DFD}" srcOrd="0" destOrd="0" presId="urn:microsoft.com/office/officeart/2005/8/layout/orgChart1"/>
    <dgm:cxn modelId="{8F357764-C829-4C86-91EE-8F2718D28015}" type="presOf" srcId="{054F2C66-FB7F-4489-BD69-CF717E38A6F7}" destId="{3584C73C-9DA8-4F9F-A25E-A26DCBB64562}" srcOrd="0" destOrd="0" presId="urn:microsoft.com/office/officeart/2005/8/layout/orgChart1"/>
    <dgm:cxn modelId="{F506935C-7C38-4D20-9F9A-84C3D9936834}" srcId="{DC1D225E-3F7C-46BE-A887-FDA64F2B32D7}" destId="{A3C89CC2-3D68-4244-BEBD-D110F637CA25}" srcOrd="1" destOrd="0" parTransId="{D6028A39-CD29-40AC-A766-2B4473204289}" sibTransId="{4E1FA4A8-BA58-4D78-BA3F-7C36DE367174}"/>
    <dgm:cxn modelId="{5BD43856-A052-440F-9E5F-2AB761AF1003}" type="presOf" srcId="{A0630150-A21D-4C52-9334-5920B855A906}" destId="{793BCD1A-CA48-4F5E-BCD0-1F13A758A279}" srcOrd="0" destOrd="0" presId="urn:microsoft.com/office/officeart/2005/8/layout/orgChart1"/>
    <dgm:cxn modelId="{504F140B-3E9D-45CE-9A4D-9F24C9A80E02}" type="presOf" srcId="{955ED2FF-8981-403B-8245-F34226EB0B3D}" destId="{88424990-49D9-4A40-A11B-0167116F7347}" srcOrd="0" destOrd="0" presId="urn:microsoft.com/office/officeart/2005/8/layout/orgChart1"/>
    <dgm:cxn modelId="{7F379FCC-AF97-4BB7-BC93-CE9E05566491}" srcId="{DC1D225E-3F7C-46BE-A887-FDA64F2B32D7}" destId="{50A54075-38A7-45D4-AA2D-B3B2A4B3D817}" srcOrd="4" destOrd="0" parTransId="{143B025C-8E4A-41B5-88D0-7FD0047AFFAD}" sibTransId="{68DD32F8-5F7C-42F1-B72C-24EEF462F750}"/>
    <dgm:cxn modelId="{7FB216CD-8164-4AD2-A44D-D02547687B17}" type="presOf" srcId="{DC1D225E-3F7C-46BE-A887-FDA64F2B32D7}" destId="{B1C1B210-E2EC-44BB-B6C0-236AC885AADC}" srcOrd="1" destOrd="0" presId="urn:microsoft.com/office/officeart/2005/8/layout/orgChart1"/>
    <dgm:cxn modelId="{887CFE9C-7D0E-4473-8C24-189247761DE4}" type="presOf" srcId="{BD36E703-F8EF-4252-9C17-24FDB2A4A56C}" destId="{06EE89F3-452C-432B-81E5-F275515A0552}" srcOrd="1" destOrd="0" presId="urn:microsoft.com/office/officeart/2005/8/layout/orgChart1"/>
    <dgm:cxn modelId="{D3A783E0-9F8D-49D3-9197-4C0E19CD862E}" type="presOf" srcId="{DB223382-71CD-4690-AAD2-B324D1FD1352}" destId="{5F44CEF2-A9D9-48B4-B7FD-F33394C8CE3A}" srcOrd="0" destOrd="0" presId="urn:microsoft.com/office/officeart/2005/8/layout/orgChart1"/>
    <dgm:cxn modelId="{3903648D-70D7-452B-8A80-0045A8729709}" type="presOf" srcId="{A3C89CC2-3D68-4244-BEBD-D110F637CA25}" destId="{A526B925-3CAA-49BF-8F88-B5DC105C2D71}" srcOrd="1" destOrd="0" presId="urn:microsoft.com/office/officeart/2005/8/layout/orgChart1"/>
    <dgm:cxn modelId="{E7BAF717-A9D9-4463-901B-E7AE0FC9511D}" srcId="{DC1D225E-3F7C-46BE-A887-FDA64F2B32D7}" destId="{BD36E703-F8EF-4252-9C17-24FDB2A4A56C}" srcOrd="0" destOrd="0" parTransId="{B42E1779-6C3C-4354-B385-DC2FDA26747E}" sibTransId="{2BC87C08-595A-4BDB-BD0C-C773D3D8C652}"/>
    <dgm:cxn modelId="{F568A60C-CCFE-4CCC-9E7B-48CC132B13D6}" type="presOf" srcId="{054F2C66-FB7F-4489-BD69-CF717E38A6F7}" destId="{CF262BEA-9090-47A5-AF0C-6903106487B4}" srcOrd="1" destOrd="0" presId="urn:microsoft.com/office/officeart/2005/8/layout/orgChart1"/>
    <dgm:cxn modelId="{CA5F9345-7DE4-4979-93AD-535517F915D3}" type="presOf" srcId="{D6028A39-CD29-40AC-A766-2B4473204289}" destId="{DB78969B-F022-4841-BE68-073B2CF9B889}" srcOrd="0" destOrd="0" presId="urn:microsoft.com/office/officeart/2005/8/layout/orgChart1"/>
    <dgm:cxn modelId="{E364B8A1-5179-49BA-AC3B-C5403A433527}" srcId="{DC1D225E-3F7C-46BE-A887-FDA64F2B32D7}" destId="{054F2C66-FB7F-4489-BD69-CF717E38A6F7}" srcOrd="5" destOrd="0" parTransId="{A0630150-A21D-4C52-9334-5920B855A906}" sibTransId="{9C1B6780-060A-472A-B555-2AFC6931DCAF}"/>
    <dgm:cxn modelId="{DEE1EF89-74F9-4D87-8B54-A35A42CCD383}" type="presOf" srcId="{7377937A-41EF-4F2E-97AE-C952164127C8}" destId="{4FB5721E-5279-42F8-B331-8A89A6105577}" srcOrd="0" destOrd="0" presId="urn:microsoft.com/office/officeart/2005/8/layout/orgChart1"/>
    <dgm:cxn modelId="{4912E288-2C0C-45A5-A7B4-4E347954F65E}" type="presOf" srcId="{B42E1779-6C3C-4354-B385-DC2FDA26747E}" destId="{D42221EB-1485-45C6-8E7F-CE44FA44DA27}" srcOrd="0" destOrd="0" presId="urn:microsoft.com/office/officeart/2005/8/layout/orgChart1"/>
    <dgm:cxn modelId="{A266F454-9511-496E-8806-77F91D943BDC}" srcId="{7377937A-41EF-4F2E-97AE-C952164127C8}" destId="{DC1D225E-3F7C-46BE-A887-FDA64F2B32D7}" srcOrd="0" destOrd="0" parTransId="{643C83EB-61CD-4831-98F7-AA3D5EB60BC1}" sibTransId="{3E1ED7B0-C9A9-4307-B7FA-17990F73D86F}"/>
    <dgm:cxn modelId="{10D71DF7-AB61-4140-B318-88C6FD61AD8D}" type="presOf" srcId="{955ED2FF-8981-403B-8245-F34226EB0B3D}" destId="{DA82D480-DB5F-48B6-A1B2-4AD9437DB271}" srcOrd="1" destOrd="0" presId="urn:microsoft.com/office/officeart/2005/8/layout/orgChart1"/>
    <dgm:cxn modelId="{29B9A370-13FA-4BB3-A555-E7ECA4367AA5}" srcId="{DC1D225E-3F7C-46BE-A887-FDA64F2B32D7}" destId="{D6CA15FC-744A-4B09-BCDD-AC29203C4A91}" srcOrd="3" destOrd="0" parTransId="{DB223382-71CD-4690-AAD2-B324D1FD1352}" sibTransId="{58F303BC-76CD-40F5-8239-933147764704}"/>
    <dgm:cxn modelId="{F71A60D1-658C-4173-A37B-592A128FD856}" type="presOf" srcId="{D6CA15FC-744A-4B09-BCDD-AC29203C4A91}" destId="{2DFA8AC9-E285-4DDC-85EB-9F8B02BA5A2B}" srcOrd="1" destOrd="0" presId="urn:microsoft.com/office/officeart/2005/8/layout/orgChart1"/>
    <dgm:cxn modelId="{4C851E19-73A8-41B6-8E4A-8245D35949D0}" type="presOf" srcId="{50A54075-38A7-45D4-AA2D-B3B2A4B3D817}" destId="{D5EBA442-7D90-4ACE-A851-084885066EEB}" srcOrd="1" destOrd="0" presId="urn:microsoft.com/office/officeart/2005/8/layout/orgChart1"/>
    <dgm:cxn modelId="{5C8ED3F3-A7FE-4963-83E9-14C40ABB4FF2}" type="presOf" srcId="{DC1D225E-3F7C-46BE-A887-FDA64F2B32D7}" destId="{94094C16-9CFE-4B2B-B977-BC421CCE0D28}" srcOrd="0" destOrd="0" presId="urn:microsoft.com/office/officeart/2005/8/layout/orgChart1"/>
    <dgm:cxn modelId="{FD0F23C9-6823-45B1-8F2F-4EFC106AF55B}" type="presOf" srcId="{A3C89CC2-3D68-4244-BEBD-D110F637CA25}" destId="{6799DC33-4E4A-453A-B7FA-82881C4E7C24}" srcOrd="0" destOrd="0" presId="urn:microsoft.com/office/officeart/2005/8/layout/orgChart1"/>
    <dgm:cxn modelId="{65FDB4C4-ABEA-4F36-A387-51073F24A22C}" srcId="{DC1D225E-3F7C-46BE-A887-FDA64F2B32D7}" destId="{955ED2FF-8981-403B-8245-F34226EB0B3D}" srcOrd="2" destOrd="0" parTransId="{D6C93A42-B36B-4EC5-9044-AE634A37AC3D}" sibTransId="{0EB87EE3-EFE4-4D93-8720-EC42D3D75514}"/>
    <dgm:cxn modelId="{98980042-964D-42D1-930F-7C1042458B1B}" type="presOf" srcId="{50A54075-38A7-45D4-AA2D-B3B2A4B3D817}" destId="{FD579FC0-2D5A-403F-998E-64780E0BE05A}" srcOrd="0" destOrd="0" presId="urn:microsoft.com/office/officeart/2005/8/layout/orgChart1"/>
    <dgm:cxn modelId="{4CF3CDB6-A824-4E8E-849E-000EEA26CAE0}" type="presParOf" srcId="{4FB5721E-5279-42F8-B331-8A89A6105577}" destId="{98A3E784-37FA-43FE-88F0-77AEFA18D112}" srcOrd="0" destOrd="0" presId="urn:microsoft.com/office/officeart/2005/8/layout/orgChart1"/>
    <dgm:cxn modelId="{29CD897C-3143-4F5E-8A69-5823ED1C04C8}" type="presParOf" srcId="{98A3E784-37FA-43FE-88F0-77AEFA18D112}" destId="{B1D10ACB-7613-4595-969F-08F3C6A1F006}" srcOrd="0" destOrd="0" presId="urn:microsoft.com/office/officeart/2005/8/layout/orgChart1"/>
    <dgm:cxn modelId="{7456C795-F805-4D4A-9B0B-3855176BF0A8}" type="presParOf" srcId="{B1D10ACB-7613-4595-969F-08F3C6A1F006}" destId="{94094C16-9CFE-4B2B-B977-BC421CCE0D28}" srcOrd="0" destOrd="0" presId="urn:microsoft.com/office/officeart/2005/8/layout/orgChart1"/>
    <dgm:cxn modelId="{8D89EF45-601C-43E0-9050-FCFAB7340C6B}" type="presParOf" srcId="{B1D10ACB-7613-4595-969F-08F3C6A1F006}" destId="{B1C1B210-E2EC-44BB-B6C0-236AC885AADC}" srcOrd="1" destOrd="0" presId="urn:microsoft.com/office/officeart/2005/8/layout/orgChart1"/>
    <dgm:cxn modelId="{9222B1F4-3BBB-4F09-A2CB-FDFCA092633A}" type="presParOf" srcId="{98A3E784-37FA-43FE-88F0-77AEFA18D112}" destId="{160452F7-A64B-4C6A-8824-A804FA4C8356}" srcOrd="1" destOrd="0" presId="urn:microsoft.com/office/officeart/2005/8/layout/orgChart1"/>
    <dgm:cxn modelId="{E47B764A-86B1-4637-90E3-1C1E8970854D}" type="presParOf" srcId="{160452F7-A64B-4C6A-8824-A804FA4C8356}" destId="{D42221EB-1485-45C6-8E7F-CE44FA44DA27}" srcOrd="0" destOrd="0" presId="urn:microsoft.com/office/officeart/2005/8/layout/orgChart1"/>
    <dgm:cxn modelId="{362B6996-C873-4ECC-B260-6F1443542424}" type="presParOf" srcId="{160452F7-A64B-4C6A-8824-A804FA4C8356}" destId="{03D1500F-7A15-468C-A100-22D8510BD302}" srcOrd="1" destOrd="0" presId="urn:microsoft.com/office/officeart/2005/8/layout/orgChart1"/>
    <dgm:cxn modelId="{7B215E77-B6F6-464E-BBD1-9CCAFBB0290D}" type="presParOf" srcId="{03D1500F-7A15-468C-A100-22D8510BD302}" destId="{F787AD4F-823D-48D5-9326-31034509B04A}" srcOrd="0" destOrd="0" presId="urn:microsoft.com/office/officeart/2005/8/layout/orgChart1"/>
    <dgm:cxn modelId="{AB0EC016-780C-4583-BAF1-591ADEF24E86}" type="presParOf" srcId="{F787AD4F-823D-48D5-9326-31034509B04A}" destId="{140BAFA2-499E-4719-9FBE-32C754A4DBDB}" srcOrd="0" destOrd="0" presId="urn:microsoft.com/office/officeart/2005/8/layout/orgChart1"/>
    <dgm:cxn modelId="{F922556C-7D21-4A92-8073-A7DAA4A254DD}" type="presParOf" srcId="{F787AD4F-823D-48D5-9326-31034509B04A}" destId="{06EE89F3-452C-432B-81E5-F275515A0552}" srcOrd="1" destOrd="0" presId="urn:microsoft.com/office/officeart/2005/8/layout/orgChart1"/>
    <dgm:cxn modelId="{3F81EB4C-2730-4A3A-8839-96EC071E0648}" type="presParOf" srcId="{03D1500F-7A15-468C-A100-22D8510BD302}" destId="{E3D3FC6D-E9F4-4F70-A949-763A3C53919E}" srcOrd="1" destOrd="0" presId="urn:microsoft.com/office/officeart/2005/8/layout/orgChart1"/>
    <dgm:cxn modelId="{FA2E78EC-23AC-46B4-8346-B36165A64342}" type="presParOf" srcId="{03D1500F-7A15-468C-A100-22D8510BD302}" destId="{78448ECC-C478-4112-B079-DA9D48B91E94}" srcOrd="2" destOrd="0" presId="urn:microsoft.com/office/officeart/2005/8/layout/orgChart1"/>
    <dgm:cxn modelId="{4B168C4D-09D6-4F0D-A3C3-F932C2AA5DD1}" type="presParOf" srcId="{160452F7-A64B-4C6A-8824-A804FA4C8356}" destId="{DB78969B-F022-4841-BE68-073B2CF9B889}" srcOrd="2" destOrd="0" presId="urn:microsoft.com/office/officeart/2005/8/layout/orgChart1"/>
    <dgm:cxn modelId="{24B5CF74-0CB0-41B7-B3A5-AEDA007438DE}" type="presParOf" srcId="{160452F7-A64B-4C6A-8824-A804FA4C8356}" destId="{8EA2ECE9-86D8-40D2-8CE9-49DD62E5BC60}" srcOrd="3" destOrd="0" presId="urn:microsoft.com/office/officeart/2005/8/layout/orgChart1"/>
    <dgm:cxn modelId="{BA4D6DFB-8D58-4046-BAFD-C076E6E572CB}" type="presParOf" srcId="{8EA2ECE9-86D8-40D2-8CE9-49DD62E5BC60}" destId="{D03CC89F-0626-4D7F-B217-4C797360E08F}" srcOrd="0" destOrd="0" presId="urn:microsoft.com/office/officeart/2005/8/layout/orgChart1"/>
    <dgm:cxn modelId="{0D13B7FD-321B-4845-82C8-D6E672964866}" type="presParOf" srcId="{D03CC89F-0626-4D7F-B217-4C797360E08F}" destId="{6799DC33-4E4A-453A-B7FA-82881C4E7C24}" srcOrd="0" destOrd="0" presId="urn:microsoft.com/office/officeart/2005/8/layout/orgChart1"/>
    <dgm:cxn modelId="{8D076352-AB3E-4D1B-84B6-144225E25122}" type="presParOf" srcId="{D03CC89F-0626-4D7F-B217-4C797360E08F}" destId="{A526B925-3CAA-49BF-8F88-B5DC105C2D71}" srcOrd="1" destOrd="0" presId="urn:microsoft.com/office/officeart/2005/8/layout/orgChart1"/>
    <dgm:cxn modelId="{AAB87533-4D0B-411A-9310-8B03964CA73F}" type="presParOf" srcId="{8EA2ECE9-86D8-40D2-8CE9-49DD62E5BC60}" destId="{30C3EC47-357E-4DD1-9439-FAEA5C168E8F}" srcOrd="1" destOrd="0" presId="urn:microsoft.com/office/officeart/2005/8/layout/orgChart1"/>
    <dgm:cxn modelId="{BABF4931-21D5-43C0-9713-0A9FDD164D37}" type="presParOf" srcId="{8EA2ECE9-86D8-40D2-8CE9-49DD62E5BC60}" destId="{7A680E55-2585-4651-9CF1-35CFF819D94C}" srcOrd="2" destOrd="0" presId="urn:microsoft.com/office/officeart/2005/8/layout/orgChart1"/>
    <dgm:cxn modelId="{9BA27E6E-AD15-4BEF-AF69-AB9CD7B2B4DA}" type="presParOf" srcId="{160452F7-A64B-4C6A-8824-A804FA4C8356}" destId="{8B07F833-3E8B-4BA5-884E-867AC0157B8C}" srcOrd="4" destOrd="0" presId="urn:microsoft.com/office/officeart/2005/8/layout/orgChart1"/>
    <dgm:cxn modelId="{717225DB-5A91-4DCB-986F-B401D5989D9F}" type="presParOf" srcId="{160452F7-A64B-4C6A-8824-A804FA4C8356}" destId="{7003C6B7-5CBE-431B-B36B-3E031EF6B877}" srcOrd="5" destOrd="0" presId="urn:microsoft.com/office/officeart/2005/8/layout/orgChart1"/>
    <dgm:cxn modelId="{B8CAE2A1-407F-44AE-95D9-7BEFD16AB11D}" type="presParOf" srcId="{7003C6B7-5CBE-431B-B36B-3E031EF6B877}" destId="{3621F739-5E94-464C-820F-2322C1736B69}" srcOrd="0" destOrd="0" presId="urn:microsoft.com/office/officeart/2005/8/layout/orgChart1"/>
    <dgm:cxn modelId="{FAF21C4F-6568-45F6-A66A-F8D092F7B3DB}" type="presParOf" srcId="{3621F739-5E94-464C-820F-2322C1736B69}" destId="{88424990-49D9-4A40-A11B-0167116F7347}" srcOrd="0" destOrd="0" presId="urn:microsoft.com/office/officeart/2005/8/layout/orgChart1"/>
    <dgm:cxn modelId="{1E258667-D35D-480A-A978-CED108C061E4}" type="presParOf" srcId="{3621F739-5E94-464C-820F-2322C1736B69}" destId="{DA82D480-DB5F-48B6-A1B2-4AD9437DB271}" srcOrd="1" destOrd="0" presId="urn:microsoft.com/office/officeart/2005/8/layout/orgChart1"/>
    <dgm:cxn modelId="{C9116D8C-E27D-494E-8D0B-9C4777737CF7}" type="presParOf" srcId="{7003C6B7-5CBE-431B-B36B-3E031EF6B877}" destId="{6A17335A-C5EA-48B7-A739-BFC1C5FDCC45}" srcOrd="1" destOrd="0" presId="urn:microsoft.com/office/officeart/2005/8/layout/orgChart1"/>
    <dgm:cxn modelId="{69EF4A06-D425-4C38-86EA-F92B6CA7C01B}" type="presParOf" srcId="{7003C6B7-5CBE-431B-B36B-3E031EF6B877}" destId="{10B4721B-24FA-4A80-B0CF-85F5D89130A6}" srcOrd="2" destOrd="0" presId="urn:microsoft.com/office/officeart/2005/8/layout/orgChart1"/>
    <dgm:cxn modelId="{95B244B3-C9DF-4957-A2A2-9E9C4822D591}" type="presParOf" srcId="{160452F7-A64B-4C6A-8824-A804FA4C8356}" destId="{5F44CEF2-A9D9-48B4-B7FD-F33394C8CE3A}" srcOrd="6" destOrd="0" presId="urn:microsoft.com/office/officeart/2005/8/layout/orgChart1"/>
    <dgm:cxn modelId="{ABBCBF14-4116-4FE3-B0A8-9EE2595D1110}" type="presParOf" srcId="{160452F7-A64B-4C6A-8824-A804FA4C8356}" destId="{9BE99589-18FD-4F55-9738-E98352B2D7CF}" srcOrd="7" destOrd="0" presId="urn:microsoft.com/office/officeart/2005/8/layout/orgChart1"/>
    <dgm:cxn modelId="{68B6DB5D-0E8A-43D5-892F-686692C5BA91}" type="presParOf" srcId="{9BE99589-18FD-4F55-9738-E98352B2D7CF}" destId="{DCDA2EF9-8679-4AF8-BF08-1B2A7EC2955B}" srcOrd="0" destOrd="0" presId="urn:microsoft.com/office/officeart/2005/8/layout/orgChart1"/>
    <dgm:cxn modelId="{0BC4D73C-FD2C-4FC8-801A-B0FA31368CAC}" type="presParOf" srcId="{DCDA2EF9-8679-4AF8-BF08-1B2A7EC2955B}" destId="{2CC35769-742E-4127-9B2A-DF3D71088DFD}" srcOrd="0" destOrd="0" presId="urn:microsoft.com/office/officeart/2005/8/layout/orgChart1"/>
    <dgm:cxn modelId="{91BB3268-44C6-4B73-A44F-6376BF6C1617}" type="presParOf" srcId="{DCDA2EF9-8679-4AF8-BF08-1B2A7EC2955B}" destId="{2DFA8AC9-E285-4DDC-85EB-9F8B02BA5A2B}" srcOrd="1" destOrd="0" presId="urn:microsoft.com/office/officeart/2005/8/layout/orgChart1"/>
    <dgm:cxn modelId="{F016E965-2230-4382-B363-215EE742006F}" type="presParOf" srcId="{9BE99589-18FD-4F55-9738-E98352B2D7CF}" destId="{4EEE8307-0379-4B36-B011-68357C71C43A}" srcOrd="1" destOrd="0" presId="urn:microsoft.com/office/officeart/2005/8/layout/orgChart1"/>
    <dgm:cxn modelId="{4D3C98C7-811A-4DE4-AE75-1D2B1ED94AFD}" type="presParOf" srcId="{9BE99589-18FD-4F55-9738-E98352B2D7CF}" destId="{BE8B0615-5509-452F-809A-8B982B8564E7}" srcOrd="2" destOrd="0" presId="urn:microsoft.com/office/officeart/2005/8/layout/orgChart1"/>
    <dgm:cxn modelId="{7D4A3333-7C26-403F-98E1-41233A2D23FE}" type="presParOf" srcId="{98A3E784-37FA-43FE-88F0-77AEFA18D112}" destId="{B0869631-831C-42E7-85E3-5668DFF3883C}" srcOrd="2" destOrd="0" presId="urn:microsoft.com/office/officeart/2005/8/layout/orgChart1"/>
    <dgm:cxn modelId="{F7B07A81-8213-4BD0-9F82-8E52FCB0AA9C}" type="presParOf" srcId="{B0869631-831C-42E7-85E3-5668DFF3883C}" destId="{18E0E19A-C29A-4DA0-9A25-47FC409C95B3}" srcOrd="0" destOrd="0" presId="urn:microsoft.com/office/officeart/2005/8/layout/orgChart1"/>
    <dgm:cxn modelId="{DDCA392F-9CAA-4AE6-BD9C-C60230280DA6}" type="presParOf" srcId="{B0869631-831C-42E7-85E3-5668DFF3883C}" destId="{D276F808-F059-4289-8F3A-3B47B7FCBA0A}" srcOrd="1" destOrd="0" presId="urn:microsoft.com/office/officeart/2005/8/layout/orgChart1"/>
    <dgm:cxn modelId="{FB536475-B428-4FAE-81DD-C7BCB6C4CB34}" type="presParOf" srcId="{D276F808-F059-4289-8F3A-3B47B7FCBA0A}" destId="{E1CE4545-F4F3-46E2-BBA1-2E1D754A7E6E}" srcOrd="0" destOrd="0" presId="urn:microsoft.com/office/officeart/2005/8/layout/orgChart1"/>
    <dgm:cxn modelId="{30908125-87BD-4BD9-834C-B6365DD256B4}" type="presParOf" srcId="{E1CE4545-F4F3-46E2-BBA1-2E1D754A7E6E}" destId="{FD579FC0-2D5A-403F-998E-64780E0BE05A}" srcOrd="0" destOrd="0" presId="urn:microsoft.com/office/officeart/2005/8/layout/orgChart1"/>
    <dgm:cxn modelId="{7D367FD2-08E4-4E1B-A244-B836E39B50C0}" type="presParOf" srcId="{E1CE4545-F4F3-46E2-BBA1-2E1D754A7E6E}" destId="{D5EBA442-7D90-4ACE-A851-084885066EEB}" srcOrd="1" destOrd="0" presId="urn:microsoft.com/office/officeart/2005/8/layout/orgChart1"/>
    <dgm:cxn modelId="{A33CBCBF-E998-4C45-85A6-C796ECE64C93}" type="presParOf" srcId="{D276F808-F059-4289-8F3A-3B47B7FCBA0A}" destId="{3FB00839-6D36-4BC2-9BDB-39DEA438CBF8}" srcOrd="1" destOrd="0" presId="urn:microsoft.com/office/officeart/2005/8/layout/orgChart1"/>
    <dgm:cxn modelId="{023509E5-B830-4050-9C2A-399E412671E8}" type="presParOf" srcId="{D276F808-F059-4289-8F3A-3B47B7FCBA0A}" destId="{9EE0B598-C514-4894-BC39-1F4B025DBD72}" srcOrd="2" destOrd="0" presId="urn:microsoft.com/office/officeart/2005/8/layout/orgChart1"/>
    <dgm:cxn modelId="{D4E901E9-370A-4E17-B60D-A2067BE3761A}" type="presParOf" srcId="{B0869631-831C-42E7-85E3-5668DFF3883C}" destId="{793BCD1A-CA48-4F5E-BCD0-1F13A758A279}" srcOrd="2" destOrd="0" presId="urn:microsoft.com/office/officeart/2005/8/layout/orgChart1"/>
    <dgm:cxn modelId="{B4BC74C5-87FC-48A3-BBAB-0AA2EB56AA12}" type="presParOf" srcId="{B0869631-831C-42E7-85E3-5668DFF3883C}" destId="{13B97311-48D2-47FA-8E2D-C2EB33246FF6}" srcOrd="3" destOrd="0" presId="urn:microsoft.com/office/officeart/2005/8/layout/orgChart1"/>
    <dgm:cxn modelId="{0037CBC2-875D-4BC5-A814-7972AC4C726C}" type="presParOf" srcId="{13B97311-48D2-47FA-8E2D-C2EB33246FF6}" destId="{05FEB653-098E-4A99-ACDA-C3757D1F730D}" srcOrd="0" destOrd="0" presId="urn:microsoft.com/office/officeart/2005/8/layout/orgChart1"/>
    <dgm:cxn modelId="{A543ABE9-0D85-465E-B65E-7C1ACC879B88}" type="presParOf" srcId="{05FEB653-098E-4A99-ACDA-C3757D1F730D}" destId="{3584C73C-9DA8-4F9F-A25E-A26DCBB64562}" srcOrd="0" destOrd="0" presId="urn:microsoft.com/office/officeart/2005/8/layout/orgChart1"/>
    <dgm:cxn modelId="{D69402D0-403A-4BAD-B97D-75312F80EE5C}" type="presParOf" srcId="{05FEB653-098E-4A99-ACDA-C3757D1F730D}" destId="{CF262BEA-9090-47A5-AF0C-6903106487B4}" srcOrd="1" destOrd="0" presId="urn:microsoft.com/office/officeart/2005/8/layout/orgChart1"/>
    <dgm:cxn modelId="{C05C3D0B-427A-4F48-811E-E6F84588DBCA}" type="presParOf" srcId="{13B97311-48D2-47FA-8E2D-C2EB33246FF6}" destId="{2324D513-63D9-44D2-8871-C6306572D44D}" srcOrd="1" destOrd="0" presId="urn:microsoft.com/office/officeart/2005/8/layout/orgChart1"/>
    <dgm:cxn modelId="{B407DB37-36F3-4E68-A954-CC6BD240ED2F}" type="presParOf" srcId="{13B97311-48D2-47FA-8E2D-C2EB33246FF6}" destId="{141DE780-57DA-46EE-9837-A5788B46B7E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C88B48-2020-40FD-B78B-F24D7A0573A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gm:t>
    </dgm:pt>
    <dgm:pt modelId="{DD123298-692C-4784-BBDC-E392F6960EAB}" type="par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B408411-8A97-4FA9-BB75-F488F8A69B14}" type="sib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83549C0-397C-4DB8-81F1-4D631638F83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Supervisor(a) General</a:t>
          </a:r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10878CD-32A6-45DF-890E-B22170C50C5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</a:p>
      </dgm:t>
    </dgm:pt>
    <dgm:pt modelId="{9B59C268-3194-4B2D-A883-D9B827317D46}" type="par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9CF3550-668D-4132-AC6B-9CDF91FDB316}" type="sib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6A481B8-EF2B-48EA-A1B4-7211372CF7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67CCEC-B3A6-483D-ABCF-62F9EF86326C}" type="par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C6DEF3B-9EE3-4382-BF3A-5F18CCEAF623}" type="sib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0D1F3F-8E08-47BF-AC09-61A00EDCDD2F}" type="pres">
      <dgm:prSet presAssocID="{66C88B48-2020-40FD-B78B-F24D7A0573AF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5AD74EC-96B3-4822-8654-6BAAF58426DC}" type="pres">
      <dgm:prSet presAssocID="{66C88B48-2020-40FD-B78B-F24D7A0573AF}" presName="rootComposite1" presStyleCnt="0"/>
      <dgm:spPr/>
      <dgm:t>
        <a:bodyPr/>
        <a:lstStyle/>
        <a:p>
          <a:endParaRPr lang="es-ES"/>
        </a:p>
      </dgm:t>
    </dgm:pt>
    <dgm:pt modelId="{613CDB77-600C-4CB7-993B-727B85CD0A76}" type="pres">
      <dgm:prSet presAssocID="{66C88B48-2020-40FD-B78B-F24D7A0573AF}" presName="rootText1" presStyleLbl="node0" presStyleIdx="0" presStyleCnt="1" custScaleX="87009" custScaleY="97515" custLinFactNeighborX="275" custLinFactNeighborY="137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49C6F-A64E-4DEF-B9FE-82EFBDC86541}" type="pres">
      <dgm:prSet presAssocID="{66C88B48-2020-40FD-B78B-F24D7A0573A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1332C2-950B-4A00-AA69-E49C37E49BC1}" type="pres">
      <dgm:prSet presAssocID="{66C88B48-2020-40FD-B78B-F24D7A0573AF}" presName="hierChild2" presStyleCnt="0"/>
      <dgm:spPr/>
      <dgm:t>
        <a:bodyPr/>
        <a:lstStyle/>
        <a:p>
          <a:endParaRPr lang="es-ES"/>
        </a:p>
      </dgm:t>
    </dgm:pt>
    <dgm:pt modelId="{41563586-E459-40D5-AE63-FEC11A1B7041}" type="pres">
      <dgm:prSet presAssocID="{804D09B1-FAA3-4FF8-BF15-63F01B537A2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7E583D90-1DC5-42CB-B379-22FCB0117BE2}" type="pres">
      <dgm:prSet presAssocID="{583549C0-397C-4DB8-81F1-4D631638F83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BEFEFE2-3293-4ECE-B600-480317E251BD}" type="pres">
      <dgm:prSet presAssocID="{583549C0-397C-4DB8-81F1-4D631638F834}" presName="rootComposite" presStyleCnt="0"/>
      <dgm:spPr/>
      <dgm:t>
        <a:bodyPr/>
        <a:lstStyle/>
        <a:p>
          <a:endParaRPr lang="es-ES"/>
        </a:p>
      </dgm:t>
    </dgm:pt>
    <dgm:pt modelId="{1C0C5919-906B-45F5-BC53-124AD06D3E1E}" type="pres">
      <dgm:prSet presAssocID="{583549C0-397C-4DB8-81F1-4D631638F834}" presName="rootText" presStyleLbl="node2" presStyleIdx="0" presStyleCnt="1" custScaleX="62372" custScaleY="71282" custLinFactNeighborX="235" custLinFactNeighborY="-161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D8B1C4-BAEE-44FC-8596-6A44EF421E53}" type="pres">
      <dgm:prSet presAssocID="{583549C0-397C-4DB8-81F1-4D631638F834}" presName="rootConnector" presStyleLbl="node2" presStyleIdx="0" presStyleCnt="1"/>
      <dgm:spPr/>
      <dgm:t>
        <a:bodyPr/>
        <a:lstStyle/>
        <a:p>
          <a:endParaRPr lang="es-ES"/>
        </a:p>
      </dgm:t>
    </dgm:pt>
    <dgm:pt modelId="{989417C9-C469-486A-98EC-9C91BE2B29C6}" type="pres">
      <dgm:prSet presAssocID="{583549C0-397C-4DB8-81F1-4D631638F834}" presName="hierChild4" presStyleCnt="0"/>
      <dgm:spPr/>
      <dgm:t>
        <a:bodyPr/>
        <a:lstStyle/>
        <a:p>
          <a:endParaRPr lang="es-ES"/>
        </a:p>
      </dgm:t>
    </dgm:pt>
    <dgm:pt modelId="{B637E416-8BA9-4324-BFBD-FF11F6B4E83A}" type="pres">
      <dgm:prSet presAssocID="{583549C0-397C-4DB8-81F1-4D631638F834}" presName="hierChild5" presStyleCnt="0"/>
      <dgm:spPr/>
      <dgm:t>
        <a:bodyPr/>
        <a:lstStyle/>
        <a:p>
          <a:endParaRPr lang="es-ES"/>
        </a:p>
      </dgm:t>
    </dgm:pt>
    <dgm:pt modelId="{E1141B7A-0CE3-4E27-BDE9-478C5D276E23}" type="pres">
      <dgm:prSet presAssocID="{66C88B48-2020-40FD-B78B-F24D7A0573AF}" presName="hierChild3" presStyleCnt="0"/>
      <dgm:spPr/>
      <dgm:t>
        <a:bodyPr/>
        <a:lstStyle/>
        <a:p>
          <a:endParaRPr lang="es-ES"/>
        </a:p>
      </dgm:t>
    </dgm:pt>
    <dgm:pt modelId="{0E75820C-5A6B-4369-902A-5F2604AFAC52}" type="pres">
      <dgm:prSet presAssocID="{9B59C268-3194-4B2D-A883-D9B827317D46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A38341C3-0AB7-4495-A3AE-E36DB09F54BD}" type="pres">
      <dgm:prSet presAssocID="{110878CD-32A6-45DF-890E-B22170C50C54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79E2677-78A1-4817-B079-D0579906F0D2}" type="pres">
      <dgm:prSet presAssocID="{110878CD-32A6-45DF-890E-B22170C50C54}" presName="rootComposite3" presStyleCnt="0"/>
      <dgm:spPr/>
      <dgm:t>
        <a:bodyPr/>
        <a:lstStyle/>
        <a:p>
          <a:endParaRPr lang="es-ES"/>
        </a:p>
      </dgm:t>
    </dgm:pt>
    <dgm:pt modelId="{47AA6E8E-B2D9-4607-8808-263D3C0E8652}" type="pres">
      <dgm:prSet presAssocID="{110878CD-32A6-45DF-890E-B22170C50C54}" presName="rootText3" presStyleLbl="asst1" presStyleIdx="0" presStyleCnt="2" custScaleX="62372" custScaleY="71282" custLinFactNeighborX="-2683" custLinFactNeighborY="56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2D983B-BCBC-44EE-B221-8B2C6EB81364}" type="pres">
      <dgm:prSet presAssocID="{110878CD-32A6-45DF-890E-B22170C50C5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CA08F15-03CA-4991-9411-CA65189DC460}" type="pres">
      <dgm:prSet presAssocID="{110878CD-32A6-45DF-890E-B22170C50C54}" presName="hierChild6" presStyleCnt="0"/>
      <dgm:spPr/>
      <dgm:t>
        <a:bodyPr/>
        <a:lstStyle/>
        <a:p>
          <a:endParaRPr lang="es-ES"/>
        </a:p>
      </dgm:t>
    </dgm:pt>
    <dgm:pt modelId="{070E43F3-B669-443E-8141-575653BE4172}" type="pres">
      <dgm:prSet presAssocID="{110878CD-32A6-45DF-890E-B22170C50C54}" presName="hierChild7" presStyleCnt="0"/>
      <dgm:spPr/>
      <dgm:t>
        <a:bodyPr/>
        <a:lstStyle/>
        <a:p>
          <a:endParaRPr lang="es-ES"/>
        </a:p>
      </dgm:t>
    </dgm:pt>
    <dgm:pt modelId="{9854692D-CCCC-4505-81F6-ECF0F4A7B4B7}" type="pres">
      <dgm:prSet presAssocID="{C967CCEC-B3A6-483D-ABCF-62F9EF86326C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4F99050-DFE3-4215-97DC-043482305BF4}" type="pres">
      <dgm:prSet presAssocID="{16A481B8-EF2B-48EA-A1B4-7211372CF78C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CDC89C7A-4550-4DF3-A8CD-99464DABCBE3}" type="pres">
      <dgm:prSet presAssocID="{16A481B8-EF2B-48EA-A1B4-7211372CF78C}" presName="rootComposite3" presStyleCnt="0"/>
      <dgm:spPr/>
      <dgm:t>
        <a:bodyPr/>
        <a:lstStyle/>
        <a:p>
          <a:endParaRPr lang="es-ES"/>
        </a:p>
      </dgm:t>
    </dgm:pt>
    <dgm:pt modelId="{C921AD8A-D5F8-4342-847A-C9B815325211}" type="pres">
      <dgm:prSet presAssocID="{16A481B8-EF2B-48EA-A1B4-7211372CF78C}" presName="rootText3" presStyleLbl="asst1" presStyleIdx="1" presStyleCnt="2" custScaleX="62372" custScaleY="71282" custLinFactNeighborX="-14820" custLinFactNeighborY="5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6FADE3-4573-4705-BDDC-257B9744D792}" type="pres">
      <dgm:prSet presAssocID="{16A481B8-EF2B-48EA-A1B4-7211372CF7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E01FCC-9A0A-429A-A2AF-6AD6208BDBE4}" type="pres">
      <dgm:prSet presAssocID="{16A481B8-EF2B-48EA-A1B4-7211372CF78C}" presName="hierChild6" presStyleCnt="0"/>
      <dgm:spPr/>
      <dgm:t>
        <a:bodyPr/>
        <a:lstStyle/>
        <a:p>
          <a:endParaRPr lang="es-ES"/>
        </a:p>
      </dgm:t>
    </dgm:pt>
    <dgm:pt modelId="{CBA745EA-F0A3-4200-BB52-F1DB1F1A87EE}" type="pres">
      <dgm:prSet presAssocID="{16A481B8-EF2B-48EA-A1B4-7211372CF78C}" presName="hierChild7" presStyleCnt="0"/>
      <dgm:spPr/>
      <dgm:t>
        <a:bodyPr/>
        <a:lstStyle/>
        <a:p>
          <a:endParaRPr lang="es-ES"/>
        </a:p>
      </dgm:t>
    </dgm:pt>
  </dgm:ptLst>
  <dgm:cxnLst>
    <dgm:cxn modelId="{7B5BE286-1FD2-4C5C-B657-A79CB8E52233}" type="presOf" srcId="{66C88B48-2020-40FD-B78B-F24D7A0573AF}" destId="{00549C6F-A64E-4DEF-B9FE-82EFBDC86541}" srcOrd="1" destOrd="0" presId="urn:microsoft.com/office/officeart/2005/8/layout/orgChart1"/>
    <dgm:cxn modelId="{C083CE64-F4D2-49DA-B730-AEAA56FDCB0A}" srcId="{66C88B48-2020-40FD-B78B-F24D7A0573AF}" destId="{110878CD-32A6-45DF-890E-B22170C50C54}" srcOrd="1" destOrd="0" parTransId="{9B59C268-3194-4B2D-A883-D9B827317D46}" sibTransId="{19CF3550-668D-4132-AC6B-9CDF91FDB316}"/>
    <dgm:cxn modelId="{D3BD5070-C27E-4FAD-BFE5-CFDBB4EC511E}" type="presOf" srcId="{110878CD-32A6-45DF-890E-B22170C50C54}" destId="{5F2D983B-BCBC-44EE-B221-8B2C6EB81364}" srcOrd="1" destOrd="0" presId="urn:microsoft.com/office/officeart/2005/8/layout/orgChart1"/>
    <dgm:cxn modelId="{AFD73D70-B702-4687-8176-E1472DF11C68}" type="presOf" srcId="{C967CCEC-B3A6-483D-ABCF-62F9EF86326C}" destId="{9854692D-CCCC-4505-81F6-ECF0F4A7B4B7}" srcOrd="0" destOrd="0" presId="urn:microsoft.com/office/officeart/2005/8/layout/orgChart1"/>
    <dgm:cxn modelId="{CC4AF624-35FB-4D78-9F08-65CC8DCD2A80}" type="presOf" srcId="{110878CD-32A6-45DF-890E-B22170C50C54}" destId="{47AA6E8E-B2D9-4607-8808-263D3C0E8652}" srcOrd="0" destOrd="0" presId="urn:microsoft.com/office/officeart/2005/8/layout/orgChart1"/>
    <dgm:cxn modelId="{0CC22289-8309-4D22-B611-1A9D9CB786F2}" type="presOf" srcId="{583549C0-397C-4DB8-81F1-4D631638F834}" destId="{1C0C5919-906B-45F5-BC53-124AD06D3E1E}" srcOrd="0" destOrd="0" presId="urn:microsoft.com/office/officeart/2005/8/layout/orgChart1"/>
    <dgm:cxn modelId="{2022B673-4640-4292-94CA-EE24C52599B6}" type="presOf" srcId="{804D09B1-FAA3-4FF8-BF15-63F01B537A2C}" destId="{41563586-E459-40D5-AE63-FEC11A1B7041}" srcOrd="0" destOrd="0" presId="urn:microsoft.com/office/officeart/2005/8/layout/orgChart1"/>
    <dgm:cxn modelId="{53B852F2-7979-42DE-85F9-E4B4B791ADCE}" type="presOf" srcId="{16A481B8-EF2B-48EA-A1B4-7211372CF78C}" destId="{C921AD8A-D5F8-4342-847A-C9B815325211}" srcOrd="0" destOrd="0" presId="urn:microsoft.com/office/officeart/2005/8/layout/orgChart1"/>
    <dgm:cxn modelId="{9D6C906B-2BFD-4D2D-8C18-0CBB7DDACB2C}" type="presOf" srcId="{66C88B48-2020-40FD-B78B-F24D7A0573AF}" destId="{613CDB77-600C-4CB7-993B-727B85CD0A76}" srcOrd="0" destOrd="0" presId="urn:microsoft.com/office/officeart/2005/8/layout/orgChart1"/>
    <dgm:cxn modelId="{3E742128-AF73-420E-8681-B28E2F085BA7}" type="presOf" srcId="{9B59C268-3194-4B2D-A883-D9B827317D46}" destId="{0E75820C-5A6B-4369-902A-5F2604AFAC52}" srcOrd="0" destOrd="0" presId="urn:microsoft.com/office/officeart/2005/8/layout/orgChart1"/>
    <dgm:cxn modelId="{A8579AD6-A48C-4097-B467-8A8A2AD457DD}" srcId="{66C88B48-2020-40FD-B78B-F24D7A0573AF}" destId="{16A481B8-EF2B-48EA-A1B4-7211372CF78C}" srcOrd="2" destOrd="0" parTransId="{C967CCEC-B3A6-483D-ABCF-62F9EF86326C}" sibTransId="{7C6DEF3B-9EE3-4382-BF3A-5F18CCEAF623}"/>
    <dgm:cxn modelId="{3E2EE773-BC13-44D0-AA1B-1E99D2E8E7C4}" type="presOf" srcId="{583549C0-397C-4DB8-81F1-4D631638F834}" destId="{64D8B1C4-BAEE-44FC-8596-6A44EF421E53}" srcOrd="1" destOrd="0" presId="urn:microsoft.com/office/officeart/2005/8/layout/orgChart1"/>
    <dgm:cxn modelId="{9797FD18-9B44-4D60-A711-A47CF3BCA238}" srcId="{CDAC5961-50FC-4628-8DAB-2215648EE009}" destId="{66C88B48-2020-40FD-B78B-F24D7A0573AF}" srcOrd="0" destOrd="0" parTransId="{DD123298-692C-4784-BBDC-E392F6960EAB}" sibTransId="{9B408411-8A97-4FA9-BB75-F488F8A69B14}"/>
    <dgm:cxn modelId="{EDFE3C86-7991-43D3-B860-1F75A93B9D48}" type="presOf" srcId="{16A481B8-EF2B-48EA-A1B4-7211372CF78C}" destId="{976FADE3-4573-4705-BDDC-257B9744D792}" srcOrd="1" destOrd="0" presId="urn:microsoft.com/office/officeart/2005/8/layout/orgChart1"/>
    <dgm:cxn modelId="{5190BBB8-9322-405D-A74A-573A1527591C}" srcId="{66C88B48-2020-40FD-B78B-F24D7A0573AF}" destId="{583549C0-397C-4DB8-81F1-4D631638F834}" srcOrd="0" destOrd="0" parTransId="{804D09B1-FAA3-4FF8-BF15-63F01B537A2C}" sibTransId="{F1C5ACE5-9C3D-41DC-8F20-043D5B4E2DB8}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7EAFC4B-A939-47D3-96BC-A20787EB176A}" type="presParOf" srcId="{ECE67096-B5A6-4C0B-BBDB-5F78365D9EAF}" destId="{F30D1F3F-8E08-47BF-AC09-61A00EDCDD2F}" srcOrd="0" destOrd="0" presId="urn:microsoft.com/office/officeart/2005/8/layout/orgChart1"/>
    <dgm:cxn modelId="{6FB2FAA4-182E-477A-A21D-3653EF890F98}" type="presParOf" srcId="{F30D1F3F-8E08-47BF-AC09-61A00EDCDD2F}" destId="{F5AD74EC-96B3-4822-8654-6BAAF58426DC}" srcOrd="0" destOrd="0" presId="urn:microsoft.com/office/officeart/2005/8/layout/orgChart1"/>
    <dgm:cxn modelId="{DD964018-80AC-4A02-9EC2-2DF75AC3B9DC}" type="presParOf" srcId="{F5AD74EC-96B3-4822-8654-6BAAF58426DC}" destId="{613CDB77-600C-4CB7-993B-727B85CD0A76}" srcOrd="0" destOrd="0" presId="urn:microsoft.com/office/officeart/2005/8/layout/orgChart1"/>
    <dgm:cxn modelId="{1B1C769D-A38B-4297-909A-7A5D99771B05}" type="presParOf" srcId="{F5AD74EC-96B3-4822-8654-6BAAF58426DC}" destId="{00549C6F-A64E-4DEF-B9FE-82EFBDC86541}" srcOrd="1" destOrd="0" presId="urn:microsoft.com/office/officeart/2005/8/layout/orgChart1"/>
    <dgm:cxn modelId="{3DBFA40C-6499-4D2D-86AB-40BE61B0E0CC}" type="presParOf" srcId="{F30D1F3F-8E08-47BF-AC09-61A00EDCDD2F}" destId="{C01332C2-950B-4A00-AA69-E49C37E49BC1}" srcOrd="1" destOrd="0" presId="urn:microsoft.com/office/officeart/2005/8/layout/orgChart1"/>
    <dgm:cxn modelId="{543ECB45-703F-4E17-A0EF-2712F556FC09}" type="presParOf" srcId="{C01332C2-950B-4A00-AA69-E49C37E49BC1}" destId="{41563586-E459-40D5-AE63-FEC11A1B7041}" srcOrd="0" destOrd="0" presId="urn:microsoft.com/office/officeart/2005/8/layout/orgChart1"/>
    <dgm:cxn modelId="{80B2A2E1-035D-49E0-A0F4-510F3BBAB60C}" type="presParOf" srcId="{C01332C2-950B-4A00-AA69-E49C37E49BC1}" destId="{7E583D90-1DC5-42CB-B379-22FCB0117BE2}" srcOrd="1" destOrd="0" presId="urn:microsoft.com/office/officeart/2005/8/layout/orgChart1"/>
    <dgm:cxn modelId="{BB37EFEF-F724-45BB-B3C2-979C8535EDB2}" type="presParOf" srcId="{7E583D90-1DC5-42CB-B379-22FCB0117BE2}" destId="{ABEFEFE2-3293-4ECE-B600-480317E251BD}" srcOrd="0" destOrd="0" presId="urn:microsoft.com/office/officeart/2005/8/layout/orgChart1"/>
    <dgm:cxn modelId="{0571BBD0-3FD4-4B7B-9D4B-499979402498}" type="presParOf" srcId="{ABEFEFE2-3293-4ECE-B600-480317E251BD}" destId="{1C0C5919-906B-45F5-BC53-124AD06D3E1E}" srcOrd="0" destOrd="0" presId="urn:microsoft.com/office/officeart/2005/8/layout/orgChart1"/>
    <dgm:cxn modelId="{85E5066D-11DD-46EF-AD73-F2E1BCEF1D98}" type="presParOf" srcId="{ABEFEFE2-3293-4ECE-B600-480317E251BD}" destId="{64D8B1C4-BAEE-44FC-8596-6A44EF421E53}" srcOrd="1" destOrd="0" presId="urn:microsoft.com/office/officeart/2005/8/layout/orgChart1"/>
    <dgm:cxn modelId="{354D7A24-B450-48F7-8510-A808B05886DE}" type="presParOf" srcId="{7E583D90-1DC5-42CB-B379-22FCB0117BE2}" destId="{989417C9-C469-486A-98EC-9C91BE2B29C6}" srcOrd="1" destOrd="0" presId="urn:microsoft.com/office/officeart/2005/8/layout/orgChart1"/>
    <dgm:cxn modelId="{B34237D7-D180-4564-8BE1-A0048D890616}" type="presParOf" srcId="{7E583D90-1DC5-42CB-B379-22FCB0117BE2}" destId="{B637E416-8BA9-4324-BFBD-FF11F6B4E83A}" srcOrd="2" destOrd="0" presId="urn:microsoft.com/office/officeart/2005/8/layout/orgChart1"/>
    <dgm:cxn modelId="{D2BC746E-61C3-420E-8CA2-32E7523988EC}" type="presParOf" srcId="{F30D1F3F-8E08-47BF-AC09-61A00EDCDD2F}" destId="{E1141B7A-0CE3-4E27-BDE9-478C5D276E23}" srcOrd="2" destOrd="0" presId="urn:microsoft.com/office/officeart/2005/8/layout/orgChart1"/>
    <dgm:cxn modelId="{AD45F9CB-19AC-452F-977A-FB257320A119}" type="presParOf" srcId="{E1141B7A-0CE3-4E27-BDE9-478C5D276E23}" destId="{0E75820C-5A6B-4369-902A-5F2604AFAC52}" srcOrd="0" destOrd="0" presId="urn:microsoft.com/office/officeart/2005/8/layout/orgChart1"/>
    <dgm:cxn modelId="{C2784646-1754-42BD-91EB-E07C788AC1BF}" type="presParOf" srcId="{E1141B7A-0CE3-4E27-BDE9-478C5D276E23}" destId="{A38341C3-0AB7-4495-A3AE-E36DB09F54BD}" srcOrd="1" destOrd="0" presId="urn:microsoft.com/office/officeart/2005/8/layout/orgChart1"/>
    <dgm:cxn modelId="{C2AE8C18-C42E-462B-BF8D-A9EB8A8D8AB6}" type="presParOf" srcId="{A38341C3-0AB7-4495-A3AE-E36DB09F54BD}" destId="{979E2677-78A1-4817-B079-D0579906F0D2}" srcOrd="0" destOrd="0" presId="urn:microsoft.com/office/officeart/2005/8/layout/orgChart1"/>
    <dgm:cxn modelId="{1ABE1079-5965-4B4C-9F62-574A9051824C}" type="presParOf" srcId="{979E2677-78A1-4817-B079-D0579906F0D2}" destId="{47AA6E8E-B2D9-4607-8808-263D3C0E8652}" srcOrd="0" destOrd="0" presId="urn:microsoft.com/office/officeart/2005/8/layout/orgChart1"/>
    <dgm:cxn modelId="{28B8CBA9-9AE2-4545-B294-7EE1D0F0DC33}" type="presParOf" srcId="{979E2677-78A1-4817-B079-D0579906F0D2}" destId="{5F2D983B-BCBC-44EE-B221-8B2C6EB81364}" srcOrd="1" destOrd="0" presId="urn:microsoft.com/office/officeart/2005/8/layout/orgChart1"/>
    <dgm:cxn modelId="{FA139DB4-15DB-449A-9AA2-28D5AEE1B9D0}" type="presParOf" srcId="{A38341C3-0AB7-4495-A3AE-E36DB09F54BD}" destId="{5CA08F15-03CA-4991-9411-CA65189DC460}" srcOrd="1" destOrd="0" presId="urn:microsoft.com/office/officeart/2005/8/layout/orgChart1"/>
    <dgm:cxn modelId="{3099CFC7-9EF1-426A-AE76-36CB83C79D2E}" type="presParOf" srcId="{A38341C3-0AB7-4495-A3AE-E36DB09F54BD}" destId="{070E43F3-B669-443E-8141-575653BE4172}" srcOrd="2" destOrd="0" presId="urn:microsoft.com/office/officeart/2005/8/layout/orgChart1"/>
    <dgm:cxn modelId="{C09F5AF6-4655-4AD4-BB85-3A6F0CEC0CC3}" type="presParOf" srcId="{E1141B7A-0CE3-4E27-BDE9-478C5D276E23}" destId="{9854692D-CCCC-4505-81F6-ECF0F4A7B4B7}" srcOrd="2" destOrd="0" presId="urn:microsoft.com/office/officeart/2005/8/layout/orgChart1"/>
    <dgm:cxn modelId="{402E7B49-8FFA-4032-BF85-6AE46607285F}" type="presParOf" srcId="{E1141B7A-0CE3-4E27-BDE9-478C5D276E23}" destId="{84F99050-DFE3-4215-97DC-043482305BF4}" srcOrd="3" destOrd="0" presId="urn:microsoft.com/office/officeart/2005/8/layout/orgChart1"/>
    <dgm:cxn modelId="{ADF1B9E6-8117-4307-86F1-77FA0D4A0B47}" type="presParOf" srcId="{84F99050-DFE3-4215-97DC-043482305BF4}" destId="{CDC89C7A-4550-4DF3-A8CD-99464DABCBE3}" srcOrd="0" destOrd="0" presId="urn:microsoft.com/office/officeart/2005/8/layout/orgChart1"/>
    <dgm:cxn modelId="{E6F8E891-DA95-4262-B05A-F2185695BF9C}" type="presParOf" srcId="{CDC89C7A-4550-4DF3-A8CD-99464DABCBE3}" destId="{C921AD8A-D5F8-4342-847A-C9B815325211}" srcOrd="0" destOrd="0" presId="urn:microsoft.com/office/officeart/2005/8/layout/orgChart1"/>
    <dgm:cxn modelId="{680B66CB-3228-4204-BBAE-1D660B7A9DC0}" type="presParOf" srcId="{CDC89C7A-4550-4DF3-A8CD-99464DABCBE3}" destId="{976FADE3-4573-4705-BDDC-257B9744D792}" srcOrd="1" destOrd="0" presId="urn:microsoft.com/office/officeart/2005/8/layout/orgChart1"/>
    <dgm:cxn modelId="{A8DDE41F-1662-4BA3-8816-CE5668C229A6}" type="presParOf" srcId="{84F99050-DFE3-4215-97DC-043482305BF4}" destId="{3EE01FCC-9A0A-429A-A2AF-6AD6208BDBE4}" srcOrd="1" destOrd="0" presId="urn:microsoft.com/office/officeart/2005/8/layout/orgChart1"/>
    <dgm:cxn modelId="{04A9B5BF-4898-45D6-A1C4-8A57BA798903}" type="presParOf" srcId="{84F99050-DFE3-4215-97DC-043482305BF4}" destId="{CBA745EA-F0A3-4200-BB52-F1DB1F1A87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 Radio</a:t>
          </a: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8602A6B-CE8E-452B-97AA-C7ECF404DC1B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</a:p>
      </dgm:t>
    </dgm:pt>
    <dgm:pt modelId="{89C115F0-4E41-49C3-B83A-ABF61A8C3009}" type="parTrans" cxnId="{7C4A92D1-A0B7-4CDD-A81A-7DBB8A50ECC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94DF4C2-DD7C-4CF4-A402-1DDA1E678448}" type="sibTrans" cxnId="{7C4A92D1-A0B7-4CDD-A81A-7DBB8A50ECC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88803" custLinFactNeighborY="100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70701" custScaleY="81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C023E371-130F-432D-94AE-FB965E60EA39}" type="pres">
      <dgm:prSet presAssocID="{89C115F0-4E41-49C3-B83A-ABF61A8C300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6FF5497-8E45-4F9A-8245-DC2B7DD25C98}" type="pres">
      <dgm:prSet presAssocID="{98602A6B-CE8E-452B-97AA-C7ECF404DC1B}" presName="hierRoot2" presStyleCnt="0">
        <dgm:presLayoutVars>
          <dgm:hierBranch val="init"/>
        </dgm:presLayoutVars>
      </dgm:prSet>
      <dgm:spPr/>
    </dgm:pt>
    <dgm:pt modelId="{E8F0958C-F789-4184-A9CF-B34632A19E6C}" type="pres">
      <dgm:prSet presAssocID="{98602A6B-CE8E-452B-97AA-C7ECF404DC1B}" presName="rootComposite" presStyleCnt="0"/>
      <dgm:spPr/>
    </dgm:pt>
    <dgm:pt modelId="{E0221CA6-025D-4D67-A3D2-65F8A77BEA15}" type="pres">
      <dgm:prSet presAssocID="{98602A6B-CE8E-452B-97AA-C7ECF404DC1B}" presName="rootText" presStyleLbl="node3" presStyleIdx="0" presStyleCnt="1" custScaleX="59376" custScaleY="71769" custLinFactNeighborY="-100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3959A3-8D97-4ACF-8A9B-FFF112618501}" type="pres">
      <dgm:prSet presAssocID="{98602A6B-CE8E-452B-97AA-C7ECF404DC1B}" presName="rootConnector" presStyleLbl="node3" presStyleIdx="0" presStyleCnt="1"/>
      <dgm:spPr/>
      <dgm:t>
        <a:bodyPr/>
        <a:lstStyle/>
        <a:p>
          <a:endParaRPr lang="es-ES"/>
        </a:p>
      </dgm:t>
    </dgm:pt>
    <dgm:pt modelId="{B934E05E-41B4-48F9-AB14-8FFBECE07C6A}" type="pres">
      <dgm:prSet presAssocID="{98602A6B-CE8E-452B-97AA-C7ECF404DC1B}" presName="hierChild4" presStyleCnt="0"/>
      <dgm:spPr/>
    </dgm:pt>
    <dgm:pt modelId="{60400B7F-98BF-4286-9645-3C1F04A4B0B2}" type="pres">
      <dgm:prSet presAssocID="{98602A6B-CE8E-452B-97AA-C7ECF404DC1B}" presName="hierChild5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EE4B1FCD-B28D-4CD2-8DD0-536953780F4D}" type="presOf" srcId="{B3C1F8AF-B252-43AC-8ED3-3D3880F2F1F8}" destId="{250B6905-7759-4441-B29D-3D12C134D01B}" srcOrd="0" destOrd="0" presId="urn:microsoft.com/office/officeart/2005/8/layout/orgChart1"/>
    <dgm:cxn modelId="{416224A1-A417-4D1E-BA76-2848C2E77DA5}" type="presOf" srcId="{B3C1F8AF-B252-43AC-8ED3-3D3880F2F1F8}" destId="{7C2F0255-63B1-4522-9919-7D70F798CED9}" srcOrd="1" destOrd="0" presId="urn:microsoft.com/office/officeart/2005/8/layout/orgChart1"/>
    <dgm:cxn modelId="{101EF5CF-74FB-4D52-B46E-356EB5183960}" type="presOf" srcId="{0545B90D-0211-4368-B564-02E2DA72F270}" destId="{B511A4A5-2F43-4DDC-A73B-EFF983200E78}" srcOrd="0" destOrd="0" presId="urn:microsoft.com/office/officeart/2005/8/layout/orgChart1"/>
    <dgm:cxn modelId="{5C4F1254-5117-4910-ACF1-03AC95FB839F}" type="presOf" srcId="{98602A6B-CE8E-452B-97AA-C7ECF404DC1B}" destId="{9C3959A3-8D97-4ACF-8A9B-FFF112618501}" srcOrd="1" destOrd="0" presId="urn:microsoft.com/office/officeart/2005/8/layout/orgChart1"/>
    <dgm:cxn modelId="{F0691C49-E154-41AB-AF32-361B8ABEA76A}" type="presOf" srcId="{98602A6B-CE8E-452B-97AA-C7ECF404DC1B}" destId="{E0221CA6-025D-4D67-A3D2-65F8A77BEA15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13E17E2D-A549-4EFE-8155-6D11017702D6}" type="presOf" srcId="{C16A467A-F81A-48BE-AF21-268EAF71CC16}" destId="{F6BBEC83-E208-4CDC-AF15-4EEBE065CBE1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067BB9E-4DFE-4AA5-AA39-5096F084A172}" type="presOf" srcId="{C16A467A-F81A-48BE-AF21-268EAF71CC16}" destId="{74C532D8-A682-41BD-8CF0-E78265466451}" srcOrd="1" destOrd="0" presId="urn:microsoft.com/office/officeart/2005/8/layout/orgChart1"/>
    <dgm:cxn modelId="{1F34CFBE-E6DC-4107-B1F0-F86C4E6A12EC}" type="presOf" srcId="{89C115F0-4E41-49C3-B83A-ABF61A8C3009}" destId="{C023E371-130F-432D-94AE-FB965E60EA39}" srcOrd="0" destOrd="0" presId="urn:microsoft.com/office/officeart/2005/8/layout/orgChart1"/>
    <dgm:cxn modelId="{7C4A92D1-A0B7-4CDD-A81A-7DBB8A50ECC8}" srcId="{C16A467A-F81A-48BE-AF21-268EAF71CC16}" destId="{98602A6B-CE8E-452B-97AA-C7ECF404DC1B}" srcOrd="0" destOrd="0" parTransId="{89C115F0-4E41-49C3-B83A-ABF61A8C3009}" sibTransId="{C94DF4C2-DD7C-4CF4-A402-1DDA1E678448}"/>
    <dgm:cxn modelId="{14584381-EBBA-4775-957C-60D48A467042}" type="presParOf" srcId="{0A4E9B88-E5C4-4989-A766-E346E2D59AE1}" destId="{822175D7-68B5-46A8-9AA8-BC2B47BF1677}" srcOrd="0" destOrd="0" presId="urn:microsoft.com/office/officeart/2005/8/layout/orgChart1"/>
    <dgm:cxn modelId="{6416EA33-3A2D-45A8-A33F-98E07FDD8128}" type="presParOf" srcId="{822175D7-68B5-46A8-9AA8-BC2B47BF1677}" destId="{F037A461-78F2-40E7-BD49-A290D1F3C342}" srcOrd="0" destOrd="0" presId="urn:microsoft.com/office/officeart/2005/8/layout/orgChart1"/>
    <dgm:cxn modelId="{E2DA838B-DA5E-4A0B-9342-129E3254D7A2}" type="presParOf" srcId="{F037A461-78F2-40E7-BD49-A290D1F3C342}" destId="{250B6905-7759-4441-B29D-3D12C134D01B}" srcOrd="0" destOrd="0" presId="urn:microsoft.com/office/officeart/2005/8/layout/orgChart1"/>
    <dgm:cxn modelId="{26DB0361-08E4-4BD1-8C15-31625D834D62}" type="presParOf" srcId="{F037A461-78F2-40E7-BD49-A290D1F3C342}" destId="{7C2F0255-63B1-4522-9919-7D70F798CED9}" srcOrd="1" destOrd="0" presId="urn:microsoft.com/office/officeart/2005/8/layout/orgChart1"/>
    <dgm:cxn modelId="{694CD598-A4FD-4222-83DC-25AA2BBAEACC}" type="presParOf" srcId="{822175D7-68B5-46A8-9AA8-BC2B47BF1677}" destId="{ECD84423-CACA-4F27-BB31-EDF4B5E83466}" srcOrd="1" destOrd="0" presId="urn:microsoft.com/office/officeart/2005/8/layout/orgChart1"/>
    <dgm:cxn modelId="{FE47D443-CB40-4A88-801B-7CF52C92748D}" type="presParOf" srcId="{ECD84423-CACA-4F27-BB31-EDF4B5E83466}" destId="{B511A4A5-2F43-4DDC-A73B-EFF983200E78}" srcOrd="0" destOrd="0" presId="urn:microsoft.com/office/officeart/2005/8/layout/orgChart1"/>
    <dgm:cxn modelId="{F6DA2C42-5B30-44C6-AF2F-753C7BDD4F87}" type="presParOf" srcId="{ECD84423-CACA-4F27-BB31-EDF4B5E83466}" destId="{6AF86E8C-A853-4A69-A93F-C5EFB61DDCD8}" srcOrd="1" destOrd="0" presId="urn:microsoft.com/office/officeart/2005/8/layout/orgChart1"/>
    <dgm:cxn modelId="{F1C4F72C-CE9D-4A24-AA00-58FDFCB328BD}" type="presParOf" srcId="{6AF86E8C-A853-4A69-A93F-C5EFB61DDCD8}" destId="{1B2BC9D0-DA74-489E-A3DA-759D32B6755E}" srcOrd="0" destOrd="0" presId="urn:microsoft.com/office/officeart/2005/8/layout/orgChart1"/>
    <dgm:cxn modelId="{1B874AAF-6E22-4279-ABD3-A03A5D429AD6}" type="presParOf" srcId="{1B2BC9D0-DA74-489E-A3DA-759D32B6755E}" destId="{F6BBEC83-E208-4CDC-AF15-4EEBE065CBE1}" srcOrd="0" destOrd="0" presId="urn:microsoft.com/office/officeart/2005/8/layout/orgChart1"/>
    <dgm:cxn modelId="{78E767FC-42A6-44F9-9303-2A44B4AB5DF0}" type="presParOf" srcId="{1B2BC9D0-DA74-489E-A3DA-759D32B6755E}" destId="{74C532D8-A682-41BD-8CF0-E78265466451}" srcOrd="1" destOrd="0" presId="urn:microsoft.com/office/officeart/2005/8/layout/orgChart1"/>
    <dgm:cxn modelId="{9E99FCC3-C6E8-46BB-B503-6F004F386873}" type="presParOf" srcId="{6AF86E8C-A853-4A69-A93F-C5EFB61DDCD8}" destId="{28F47D39-494E-4B76-9EEE-8A0A1344C2E8}" srcOrd="1" destOrd="0" presId="urn:microsoft.com/office/officeart/2005/8/layout/orgChart1"/>
    <dgm:cxn modelId="{0CA25917-2B6B-474E-961B-45E82E3A5D69}" type="presParOf" srcId="{28F47D39-494E-4B76-9EEE-8A0A1344C2E8}" destId="{C023E371-130F-432D-94AE-FB965E60EA39}" srcOrd="0" destOrd="0" presId="urn:microsoft.com/office/officeart/2005/8/layout/orgChart1"/>
    <dgm:cxn modelId="{9BF0C93E-782A-4BCF-9474-C6A496109F99}" type="presParOf" srcId="{28F47D39-494E-4B76-9EEE-8A0A1344C2E8}" destId="{B6FF5497-8E45-4F9A-8245-DC2B7DD25C98}" srcOrd="1" destOrd="0" presId="urn:microsoft.com/office/officeart/2005/8/layout/orgChart1"/>
    <dgm:cxn modelId="{2AA01F4C-CE1A-4149-A095-6F2853BFF086}" type="presParOf" srcId="{B6FF5497-8E45-4F9A-8245-DC2B7DD25C98}" destId="{E8F0958C-F789-4184-A9CF-B34632A19E6C}" srcOrd="0" destOrd="0" presId="urn:microsoft.com/office/officeart/2005/8/layout/orgChart1"/>
    <dgm:cxn modelId="{5199ECB9-AFDF-4D7E-A2AD-32F08876D9C1}" type="presParOf" srcId="{E8F0958C-F789-4184-A9CF-B34632A19E6C}" destId="{E0221CA6-025D-4D67-A3D2-65F8A77BEA15}" srcOrd="0" destOrd="0" presId="urn:microsoft.com/office/officeart/2005/8/layout/orgChart1"/>
    <dgm:cxn modelId="{E65CA46C-5B7A-444F-8C7E-5EBFE7E79B8F}" type="presParOf" srcId="{E8F0958C-F789-4184-A9CF-B34632A19E6C}" destId="{9C3959A3-8D97-4ACF-8A9B-FFF112618501}" srcOrd="1" destOrd="0" presId="urn:microsoft.com/office/officeart/2005/8/layout/orgChart1"/>
    <dgm:cxn modelId="{BE6E2BFD-F369-4548-85AE-B4638CA63334}" type="presParOf" srcId="{B6FF5497-8E45-4F9A-8245-DC2B7DD25C98}" destId="{B934E05E-41B4-48F9-AB14-8FFBECE07C6A}" srcOrd="1" destOrd="0" presId="urn:microsoft.com/office/officeart/2005/8/layout/orgChart1"/>
    <dgm:cxn modelId="{41F58176-68E0-4FD1-BC26-9EFC70832D88}" type="presParOf" srcId="{B6FF5497-8E45-4F9A-8245-DC2B7DD25C98}" destId="{60400B7F-98BF-4286-9645-3C1F04A4B0B2}" srcOrd="2" destOrd="0" presId="urn:microsoft.com/office/officeart/2005/8/layout/orgChart1"/>
    <dgm:cxn modelId="{02C2C40F-9F75-4522-BE9C-753277F25242}" type="presParOf" srcId="{6AF86E8C-A853-4A69-A93F-C5EFB61DDCD8}" destId="{AE4437E1-0CAF-4460-8CE1-8D6E28955B40}" srcOrd="2" destOrd="0" presId="urn:microsoft.com/office/officeart/2005/8/layout/orgChart1"/>
    <dgm:cxn modelId="{EE42903F-52F2-4178-8F26-45D5DE8EB4DB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Supervisor(a) General</a:t>
          </a:r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Supervisor(a) de Protección C</a:t>
          </a:r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6ECAB8C9-A662-4C6B-BEDD-9D73A882673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6936D26C-75FC-4173-96FD-A3131269834B}" type="parTrans" cxnId="{C3E74090-B274-4926-AE7F-DA49D01EDE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9280D5-8F26-487C-8FD9-EF1E7987997C}" type="sibTrans" cxnId="{C3E74090-B274-4926-AE7F-DA49D01EDE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 de Protección Civil</a:t>
          </a:r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Responsables de Turno</a:t>
          </a:r>
        </a:p>
        <a:p>
          <a:r>
            <a:rPr lang="es-ES" sz="1200" dirty="0" smtClean="0">
              <a:solidFill>
                <a:schemeClr val="tx1"/>
              </a:solidFill>
            </a:rPr>
            <a:t>Responsables de Turno de Protección Civil</a:t>
          </a:r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Responsable de Turno de Protección Civil</a:t>
          </a:r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E4F1D5-FD1F-4B09-A4C5-916A7A7DB7B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Responsable de Turno de Protección Civil</a:t>
          </a:r>
        </a:p>
      </dgm:t>
    </dgm:pt>
    <dgm:pt modelId="{EC981A36-6EB5-44D4-A3CC-994A2431B1FA}" type="parTrans" cxnId="{4CE5EE04-3273-482B-A9EB-C4C63E9795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90749D-8695-45A2-A039-A4174DC95FE4}" type="sibTrans" cxnId="{4CE5EE04-3273-482B-A9EB-C4C63E9795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7CB2C-E750-4E8F-B554-29D5CD263C9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316DF09E-D2D2-405E-BF70-16E0720533A2}" type="par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EDEE43-2D04-4549-ACAF-851EB35BF5C2}" type="sib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F6D6EC7-C944-473F-A61A-CF95AD3BE84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15A7A0CD-9A2E-4BEE-AEDF-E79563191EC8}" type="parTrans" cxnId="{F414C321-4B34-44E0-9D8C-C79836A025D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228F47-92F4-4A81-A0AB-5841C6B9132A}" type="sibTrans" cxnId="{F414C321-4B34-44E0-9D8C-C79836A025D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94222" custScaleY="104132" custLinFactNeighborX="523" custLinFactNeighborY="26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E143198-8F40-476B-8B2B-6AAFD428646A}" type="pres">
      <dgm:prSet presAssocID="{77694EA4-2521-4352-87CA-7318EC6BE13F}" presName="rootComposite" presStyleCnt="0"/>
      <dgm:spPr/>
      <dgm:t>
        <a:bodyPr/>
        <a:lstStyle/>
        <a:p>
          <a:endParaRPr lang="es-ES"/>
        </a:p>
      </dgm:t>
    </dgm:pt>
    <dgm:pt modelId="{499BD5B1-D141-4768-B228-8DEC84914B9D}" type="pres">
      <dgm:prSet presAssocID="{77694EA4-2521-4352-87CA-7318EC6BE13F}" presName="rootText" presStyleLbl="node2" presStyleIdx="0" presStyleCnt="3" custScaleX="77223" custScaleY="67533" custLinFactNeighborX="1689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  <dgm:t>
        <a:bodyPr/>
        <a:lstStyle/>
        <a:p>
          <a:endParaRPr lang="es-ES"/>
        </a:p>
      </dgm:t>
    </dgm:pt>
    <dgm:pt modelId="{13FDE6E5-60BC-4630-8769-06F09AB1F91C}" type="pres">
      <dgm:prSet presAssocID="{51F2AEC2-894B-4DB8-8D63-E6CBB3A557B6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3" custScaleX="77223" custScaleY="65326" custLinFactNeighborX="162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3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094D2862-B83F-47D9-A91F-9F7E79D4B727}" type="pres">
      <dgm:prSet presAssocID="{316DF09E-D2D2-405E-BF70-16E0720533A2}" presName="Name35" presStyleLbl="parChTrans1D4" presStyleIdx="0" presStyleCnt="3"/>
      <dgm:spPr/>
      <dgm:t>
        <a:bodyPr/>
        <a:lstStyle/>
        <a:p>
          <a:endParaRPr lang="es-ES"/>
        </a:p>
      </dgm:t>
    </dgm:pt>
    <dgm:pt modelId="{67ED91BE-C298-430F-A264-CBA946D7241A}" type="pres">
      <dgm:prSet presAssocID="{A507CB2C-E750-4E8F-B554-29D5CD263C93}" presName="hierRoot2" presStyleCnt="0">
        <dgm:presLayoutVars>
          <dgm:hierBranch val="init"/>
        </dgm:presLayoutVars>
      </dgm:prSet>
      <dgm:spPr/>
    </dgm:pt>
    <dgm:pt modelId="{F2AF1819-625D-41BB-B7CC-81F82223DA3C}" type="pres">
      <dgm:prSet presAssocID="{A507CB2C-E750-4E8F-B554-29D5CD263C93}" presName="rootComposite" presStyleCnt="0"/>
      <dgm:spPr/>
    </dgm:pt>
    <dgm:pt modelId="{E476C9FE-7113-4BA1-90E8-A96988E363EB}" type="pres">
      <dgm:prSet presAssocID="{A507CB2C-E750-4E8F-B554-29D5CD263C93}" presName="rootText" presStyleLbl="node4" presStyleIdx="0" presStyleCnt="3" custScaleX="77223" custScaleY="79739" custLinFactNeighborX="1596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9343D-9A1A-445B-841F-629F05B1A5ED}" type="pres">
      <dgm:prSet presAssocID="{A507CB2C-E750-4E8F-B554-29D5CD263C93}" presName="rootConnector" presStyleLbl="node4" presStyleIdx="0" presStyleCnt="3"/>
      <dgm:spPr/>
      <dgm:t>
        <a:bodyPr/>
        <a:lstStyle/>
        <a:p>
          <a:endParaRPr lang="es-ES"/>
        </a:p>
      </dgm:t>
    </dgm:pt>
    <dgm:pt modelId="{79EBDD23-0A1A-4206-94DE-A4AB5E2F537E}" type="pres">
      <dgm:prSet presAssocID="{A507CB2C-E750-4E8F-B554-29D5CD263C93}" presName="hierChild4" presStyleCnt="0"/>
      <dgm:spPr/>
    </dgm:pt>
    <dgm:pt modelId="{84B8D972-7675-4D08-80C1-8E272F5B5216}" type="pres">
      <dgm:prSet presAssocID="{A507CB2C-E750-4E8F-B554-29D5CD263C93}" presName="hierChild5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  <dgm:t>
        <a:bodyPr/>
        <a:lstStyle/>
        <a:p>
          <a:endParaRPr lang="es-ES"/>
        </a:p>
      </dgm:t>
    </dgm:pt>
    <dgm:pt modelId="{A445B41B-2E09-49EA-B8CE-0FAD5CFAEE38}" type="pres">
      <dgm:prSet presAssocID="{6936D26C-75FC-4173-96FD-A3131269834B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83655CC-82F3-4666-8D24-FFA7ED5EE012}" type="pres">
      <dgm:prSet presAssocID="{6ECAB8C9-A662-4C6B-BEDD-9D73A882673B}" presName="hierRoot2" presStyleCnt="0">
        <dgm:presLayoutVars>
          <dgm:hierBranch/>
        </dgm:presLayoutVars>
      </dgm:prSet>
      <dgm:spPr/>
    </dgm:pt>
    <dgm:pt modelId="{D8456A44-E22F-4723-B870-E56600996993}" type="pres">
      <dgm:prSet presAssocID="{6ECAB8C9-A662-4C6B-BEDD-9D73A882673B}" presName="rootComposite" presStyleCnt="0"/>
      <dgm:spPr/>
    </dgm:pt>
    <dgm:pt modelId="{B93F6D33-DD97-41A8-9989-CD7FF2D8EC8B}" type="pres">
      <dgm:prSet presAssocID="{6ECAB8C9-A662-4C6B-BEDD-9D73A882673B}" presName="rootText" presStyleLbl="node2" presStyleIdx="1" presStyleCnt="3" custScaleX="77223" custScaleY="67533" custLinFactNeighborX="529" custLinFactNeighborY="308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35220F-AE75-4824-AB10-C286DB9807D2}" type="pres">
      <dgm:prSet presAssocID="{6ECAB8C9-A662-4C6B-BEDD-9D73A882673B}" presName="rootConnector" presStyleLbl="node2" presStyleIdx="1" presStyleCnt="3"/>
      <dgm:spPr/>
      <dgm:t>
        <a:bodyPr/>
        <a:lstStyle/>
        <a:p>
          <a:endParaRPr lang="es-ES"/>
        </a:p>
      </dgm:t>
    </dgm:pt>
    <dgm:pt modelId="{15A9D2D8-6F8D-4130-83C5-DABF59283C05}" type="pres">
      <dgm:prSet presAssocID="{6ECAB8C9-A662-4C6B-BEDD-9D73A882673B}" presName="hierChild4" presStyleCnt="0"/>
      <dgm:spPr/>
    </dgm:pt>
    <dgm:pt modelId="{576FC9CF-D02A-418F-B5D6-31F30E262A4D}" type="pres">
      <dgm:prSet presAssocID="{05B828F0-ED0D-493D-A3F7-EF9EC9E1374D}" presName="Name35" presStyleLbl="parChTrans1D3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3" presStyleIdx="1" presStyleCnt="3" custScaleX="77223" custScaleY="65326" custLinFactNeighborX="556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3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AE0629DE-1574-4698-B741-9D5D6129C65F}" type="pres">
      <dgm:prSet presAssocID="{15A7A0CD-9A2E-4BEE-AEDF-E79563191EC8}" presName="Name35" presStyleLbl="parChTrans1D4" presStyleIdx="1" presStyleCnt="3"/>
      <dgm:spPr/>
      <dgm:t>
        <a:bodyPr/>
        <a:lstStyle/>
        <a:p>
          <a:endParaRPr lang="es-ES"/>
        </a:p>
      </dgm:t>
    </dgm:pt>
    <dgm:pt modelId="{7CD25BB0-4D55-4C58-9E0E-48DD43B87A64}" type="pres">
      <dgm:prSet presAssocID="{3F6D6EC7-C944-473F-A61A-CF95AD3BE84B}" presName="hierRoot2" presStyleCnt="0">
        <dgm:presLayoutVars>
          <dgm:hierBranch val="init"/>
        </dgm:presLayoutVars>
      </dgm:prSet>
      <dgm:spPr/>
    </dgm:pt>
    <dgm:pt modelId="{65493F96-74EE-420C-BEF7-895EDDA5E83F}" type="pres">
      <dgm:prSet presAssocID="{3F6D6EC7-C944-473F-A61A-CF95AD3BE84B}" presName="rootComposite" presStyleCnt="0"/>
      <dgm:spPr/>
    </dgm:pt>
    <dgm:pt modelId="{315125B7-4860-45E4-BBE9-E6D1B968D30B}" type="pres">
      <dgm:prSet presAssocID="{3F6D6EC7-C944-473F-A61A-CF95AD3BE84B}" presName="rootText" presStyleLbl="node4" presStyleIdx="1" presStyleCnt="3" custScaleX="77223" custScaleY="79739" custLinFactNeighborX="556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BDC6E3-6729-4C38-9D9C-74411C269B95}" type="pres">
      <dgm:prSet presAssocID="{3F6D6EC7-C944-473F-A61A-CF95AD3BE84B}" presName="rootConnector" presStyleLbl="node4" presStyleIdx="1" presStyleCnt="3"/>
      <dgm:spPr/>
      <dgm:t>
        <a:bodyPr/>
        <a:lstStyle/>
        <a:p>
          <a:endParaRPr lang="es-ES"/>
        </a:p>
      </dgm:t>
    </dgm:pt>
    <dgm:pt modelId="{EC53330A-D72E-4B46-AB20-B03A1CE94B2A}" type="pres">
      <dgm:prSet presAssocID="{3F6D6EC7-C944-473F-A61A-CF95AD3BE84B}" presName="hierChild4" presStyleCnt="0"/>
      <dgm:spPr/>
    </dgm:pt>
    <dgm:pt modelId="{5D2B7B02-4671-423C-9016-9279F7153076}" type="pres">
      <dgm:prSet presAssocID="{3F6D6EC7-C944-473F-A61A-CF95AD3BE84B}" presName="hierChild5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DD763408-8F55-4AED-BCEA-36D443B7A857}" type="pres">
      <dgm:prSet presAssocID="{6ECAB8C9-A662-4C6B-BEDD-9D73A882673B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7223" custScaleY="67533" custLinFactNeighborX="140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D60531F9-E248-4745-B8F2-D9C04D9F54D6}" type="pres">
      <dgm:prSet presAssocID="{EC981A36-6EB5-44D4-A3CC-994A2431B1F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16660237-BEC9-4E17-91FD-68EE5EA96CF2}" type="pres">
      <dgm:prSet presAssocID="{FAE4F1D5-FD1F-4B09-A4C5-916A7A7DB7B9}" presName="hierRoot2" presStyleCnt="0">
        <dgm:presLayoutVars>
          <dgm:hierBranch/>
        </dgm:presLayoutVars>
      </dgm:prSet>
      <dgm:spPr/>
    </dgm:pt>
    <dgm:pt modelId="{1729B955-8CBB-41A5-B91F-0567313F6A63}" type="pres">
      <dgm:prSet presAssocID="{FAE4F1D5-FD1F-4B09-A4C5-916A7A7DB7B9}" presName="rootComposite" presStyleCnt="0"/>
      <dgm:spPr/>
    </dgm:pt>
    <dgm:pt modelId="{E1A9C0A7-7E25-4DDA-81D5-74A3A9CEA620}" type="pres">
      <dgm:prSet presAssocID="{FAE4F1D5-FD1F-4B09-A4C5-916A7A7DB7B9}" presName="rootText" presStyleLbl="node3" presStyleIdx="2" presStyleCnt="3" custScaleX="77223" custScaleY="65326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658B18-50E3-4122-A880-D4C9D03F133F}" type="pres">
      <dgm:prSet presAssocID="{FAE4F1D5-FD1F-4B09-A4C5-916A7A7DB7B9}" presName="rootConnector" presStyleLbl="node3" presStyleIdx="2" presStyleCnt="3"/>
      <dgm:spPr/>
      <dgm:t>
        <a:bodyPr/>
        <a:lstStyle/>
        <a:p>
          <a:endParaRPr lang="es-ES"/>
        </a:p>
      </dgm:t>
    </dgm:pt>
    <dgm:pt modelId="{ADFA4D8A-924A-4EF9-A52C-8BC63C43C3B3}" type="pres">
      <dgm:prSet presAssocID="{FAE4F1D5-FD1F-4B09-A4C5-916A7A7DB7B9}" presName="hierChild4" presStyleCnt="0"/>
      <dgm:spPr/>
    </dgm:pt>
    <dgm:pt modelId="{522FD797-93CC-41AC-B6F1-3F13C82E0A9B}" type="pres">
      <dgm:prSet presAssocID="{25A4966D-FB35-4893-B325-162A9E37D90B}" presName="Name35" presStyleLbl="parChTrans1D4" presStyleIdx="2" presStyleCnt="3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 val="init"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4" presStyleIdx="2" presStyleCnt="3" custScaleX="77223" custScaleY="79739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4" presStyleIdx="2" presStyleCnt="3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6E3FB8E6-7F8E-4A69-B46E-6935C46AA02E}" type="pres">
      <dgm:prSet presAssocID="{FAE4F1D5-FD1F-4B09-A4C5-916A7A7DB7B9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14B750AC-F138-4388-AC80-10B1CAC6CCC0}" type="presOf" srcId="{E9719B80-BFEE-467F-8F56-FD281DA48D47}" destId="{B7D6132C-DE80-4C1D-84B1-D3A5E1B7CAFB}" srcOrd="1" destOrd="0" presId="urn:microsoft.com/office/officeart/2005/8/layout/orgChart1"/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F933F8F5-CAA0-45B0-BABD-BF103CDC1D8D}" type="presOf" srcId="{3F6D6EC7-C944-473F-A61A-CF95AD3BE84B}" destId="{315125B7-4860-45E4-BBE9-E6D1B968D30B}" srcOrd="0" destOrd="0" presId="urn:microsoft.com/office/officeart/2005/8/layout/orgChart1"/>
    <dgm:cxn modelId="{98713E9F-C73B-4E19-ABC4-00747ADB3261}" type="presOf" srcId="{9385C2FE-A560-487B-8030-F8A3E27B001D}" destId="{1087945E-17F3-4140-BF02-2483942C491D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B4A24723-200F-462C-AC72-10767E7CF415}" type="presOf" srcId="{25A4966D-FB35-4893-B325-162A9E37D90B}" destId="{522FD797-93CC-41AC-B6F1-3F13C82E0A9B}" srcOrd="0" destOrd="0" presId="urn:microsoft.com/office/officeart/2005/8/layout/orgChart1"/>
    <dgm:cxn modelId="{2F5351D1-A314-4C52-80F7-A2DEB22B9140}" type="presOf" srcId="{05B828F0-ED0D-493D-A3F7-EF9EC9E1374D}" destId="{576FC9CF-D02A-418F-B5D6-31F30E262A4D}" srcOrd="0" destOrd="0" presId="urn:microsoft.com/office/officeart/2005/8/layout/orgChart1"/>
    <dgm:cxn modelId="{A5ED9AE2-EF67-4FF7-8917-F9994E48C657}" type="presOf" srcId="{15A7A0CD-9A2E-4BEE-AEDF-E79563191EC8}" destId="{AE0629DE-1574-4698-B741-9D5D6129C65F}" srcOrd="0" destOrd="0" presId="urn:microsoft.com/office/officeart/2005/8/layout/orgChart1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4CE5EE04-3273-482B-A9EB-C4C63E979589}" srcId="{98B8DCD5-DBFD-4DC8-8999-1CB076D75D12}" destId="{FAE4F1D5-FD1F-4B09-A4C5-916A7A7DB7B9}" srcOrd="0" destOrd="0" parTransId="{EC981A36-6EB5-44D4-A3CC-994A2431B1FA}" sibTransId="{7690749D-8695-45A2-A039-A4174DC95FE4}"/>
    <dgm:cxn modelId="{047AC800-B344-4EA2-90B8-A3EBB75C837B}" type="presOf" srcId="{316DF09E-D2D2-405E-BF70-16E0720533A2}" destId="{094D2862-B83F-47D9-A91F-9F7E79D4B727}" srcOrd="0" destOrd="0" presId="urn:microsoft.com/office/officeart/2005/8/layout/orgChart1"/>
    <dgm:cxn modelId="{39BF06C3-ADA0-471C-8CE7-C36864649147}" type="presOf" srcId="{A507CB2C-E750-4E8F-B554-29D5CD263C93}" destId="{E476C9FE-7113-4BA1-90E8-A96988E363EB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21151137-0F4C-4468-8F1A-D940465B39B6}" type="presOf" srcId="{A507CB2C-E750-4E8F-B554-29D5CD263C93}" destId="{74C9343D-9A1A-445B-841F-629F05B1A5ED}" srcOrd="1" destOrd="0" presId="urn:microsoft.com/office/officeart/2005/8/layout/orgChart1"/>
    <dgm:cxn modelId="{8E8A0B3E-81BE-4AC9-B5D1-2B7E953481F9}" type="presOf" srcId="{6ECAB8C9-A662-4C6B-BEDD-9D73A882673B}" destId="{5935220F-AE75-4824-AB10-C286DB9807D2}" srcOrd="1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937E815A-6AED-4B3D-AB0D-7D879349733D}" type="presOf" srcId="{EC981A36-6EB5-44D4-A3CC-994A2431B1FA}" destId="{D60531F9-E248-4745-B8F2-D9C04D9F54D6}" srcOrd="0" destOrd="0" presId="urn:microsoft.com/office/officeart/2005/8/layout/orgChart1"/>
    <dgm:cxn modelId="{F414C321-4B34-44E0-9D8C-C79836A025D7}" srcId="{E9719B80-BFEE-467F-8F56-FD281DA48D47}" destId="{3F6D6EC7-C944-473F-A61A-CF95AD3BE84B}" srcOrd="0" destOrd="0" parTransId="{15A7A0CD-9A2E-4BEE-AEDF-E79563191EC8}" sibTransId="{DF228F47-92F4-4A81-A0AB-5841C6B9132A}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8A5966D5-FA22-461B-ADE2-87FE0E46EB80}" type="presOf" srcId="{3F6D6EC7-C944-473F-A61A-CF95AD3BE84B}" destId="{08BDC6E3-6729-4C38-9D9C-74411C269B95}" srcOrd="1" destOrd="0" presId="urn:microsoft.com/office/officeart/2005/8/layout/orgChart1"/>
    <dgm:cxn modelId="{E922F438-04E7-4256-A4C8-7B53DF3F1313}" srcId="{FAE4F1D5-FD1F-4B09-A4C5-916A7A7DB7B9}" destId="{9385C2FE-A560-487B-8030-F8A3E27B001D}" srcOrd="0" destOrd="0" parTransId="{25A4966D-FB35-4893-B325-162A9E37D90B}" sibTransId="{839F17B3-8EC7-4102-9262-A49B4DB6A7FC}"/>
    <dgm:cxn modelId="{51C47D38-E5A7-4800-B87C-E4971BF0CDF3}" type="presOf" srcId="{6936D26C-75FC-4173-96FD-A3131269834B}" destId="{A445B41B-2E09-49EA-B8CE-0FAD5CFAEE38}" srcOrd="0" destOrd="0" presId="urn:microsoft.com/office/officeart/2005/8/layout/orgChart1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4FF53979-FDCE-42A7-AD9D-FE009135D6EC}" srcId="{6ECAB8C9-A662-4C6B-BEDD-9D73A882673B}" destId="{E9719B80-BFEE-467F-8F56-FD281DA48D47}" srcOrd="0" destOrd="0" parTransId="{05B828F0-ED0D-493D-A3F7-EF9EC9E1374D}" sibTransId="{CC0B5A2A-B9E0-49E5-B367-353BB547191F}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A15AA997-E399-4FB4-828D-5C686D1F118B}" type="presOf" srcId="{FAE4F1D5-FD1F-4B09-A4C5-916A7A7DB7B9}" destId="{D7658B18-50E3-4122-A880-D4C9D03F133F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C3E74090-B274-4926-AE7F-DA49D01EDE7A}" srcId="{583549C0-397C-4DB8-81F1-4D631638F834}" destId="{6ECAB8C9-A662-4C6B-BEDD-9D73A882673B}" srcOrd="1" destOrd="0" parTransId="{6936D26C-75FC-4173-96FD-A3131269834B}" sibTransId="{CA9280D5-8F26-487C-8FD9-EF1E7987997C}"/>
    <dgm:cxn modelId="{935EC17F-7CC6-4940-93C6-1F2BBCF35D05}" type="presOf" srcId="{E9719B80-BFEE-467F-8F56-FD281DA48D47}" destId="{94B27260-5CFB-4FCB-AE44-2F2498C5C0B4}" srcOrd="0" destOrd="0" presId="urn:microsoft.com/office/officeart/2005/8/layout/orgChart1"/>
    <dgm:cxn modelId="{812FFF42-1A27-49A0-A47D-F0EE708E1AC9}" srcId="{F1F500C2-3A91-495C-9786-F1C4AA0F7F57}" destId="{A507CB2C-E750-4E8F-B554-29D5CD263C93}" srcOrd="0" destOrd="0" parTransId="{316DF09E-D2D2-405E-BF70-16E0720533A2}" sibTransId="{6BEDEE43-2D04-4549-ACAF-851EB35BF5C2}"/>
    <dgm:cxn modelId="{58A1130C-D147-4D50-9603-6EAE53724DC2}" type="presOf" srcId="{6ECAB8C9-A662-4C6B-BEDD-9D73A882673B}" destId="{B93F6D33-DD97-41A8-9989-CD7FF2D8EC8B}" srcOrd="0" destOrd="0" presId="urn:microsoft.com/office/officeart/2005/8/layout/orgChart1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2461174B-D2F6-4E5E-A2B6-323866EE4761}" type="presOf" srcId="{FAE4F1D5-FD1F-4B09-A4C5-916A7A7DB7B9}" destId="{E1A9C0A7-7E25-4DDA-81D5-74A3A9CEA620}" srcOrd="0" destOrd="0" presId="urn:microsoft.com/office/officeart/2005/8/layout/orgChart1"/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B40D230E-DFD3-4616-98AA-6FB02B4144A3}" type="presOf" srcId="{9385C2FE-A560-487B-8030-F8A3E27B001D}" destId="{38DD2855-E754-4F69-A77F-8256AAC9B1AF}" srcOrd="1" destOrd="0" presId="urn:microsoft.com/office/officeart/2005/8/layout/orgChart1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F5B09DA-504D-43EF-9767-F3BB53FE0077}" type="presParOf" srcId="{7A710D3E-BA5D-422A-9790-EBEDB69BC749}" destId="{094D2862-B83F-47D9-A91F-9F7E79D4B727}" srcOrd="0" destOrd="0" presId="urn:microsoft.com/office/officeart/2005/8/layout/orgChart1"/>
    <dgm:cxn modelId="{9E31F6D0-F1C2-4220-BBC3-342A3C0F8045}" type="presParOf" srcId="{7A710D3E-BA5D-422A-9790-EBEDB69BC749}" destId="{67ED91BE-C298-430F-A264-CBA946D7241A}" srcOrd="1" destOrd="0" presId="urn:microsoft.com/office/officeart/2005/8/layout/orgChart1"/>
    <dgm:cxn modelId="{7BAD13B2-5B55-4609-95AE-FCC2690B99D5}" type="presParOf" srcId="{67ED91BE-C298-430F-A264-CBA946D7241A}" destId="{F2AF1819-625D-41BB-B7CC-81F82223DA3C}" srcOrd="0" destOrd="0" presId="urn:microsoft.com/office/officeart/2005/8/layout/orgChart1"/>
    <dgm:cxn modelId="{3589782D-A88E-42F9-84E2-FF616218A5E2}" type="presParOf" srcId="{F2AF1819-625D-41BB-B7CC-81F82223DA3C}" destId="{E476C9FE-7113-4BA1-90E8-A96988E363EB}" srcOrd="0" destOrd="0" presId="urn:microsoft.com/office/officeart/2005/8/layout/orgChart1"/>
    <dgm:cxn modelId="{7BD4C9F6-A4BC-4BC1-8342-F2140AE8C225}" type="presParOf" srcId="{F2AF1819-625D-41BB-B7CC-81F82223DA3C}" destId="{74C9343D-9A1A-445B-841F-629F05B1A5ED}" srcOrd="1" destOrd="0" presId="urn:microsoft.com/office/officeart/2005/8/layout/orgChart1"/>
    <dgm:cxn modelId="{2DBCA02D-7614-447F-BB7A-AEB659E38861}" type="presParOf" srcId="{67ED91BE-C298-430F-A264-CBA946D7241A}" destId="{79EBDD23-0A1A-4206-94DE-A4AB5E2F537E}" srcOrd="1" destOrd="0" presId="urn:microsoft.com/office/officeart/2005/8/layout/orgChart1"/>
    <dgm:cxn modelId="{7F4580E1-3C58-41F1-9D80-3EB2C4D0A018}" type="presParOf" srcId="{67ED91BE-C298-430F-A264-CBA946D7241A}" destId="{84B8D972-7675-4D08-80C1-8E272F5B5216}" srcOrd="2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BB6DEBCC-AD05-46CF-9E7D-D581ACE594AA}" type="presParOf" srcId="{52FA8915-46F5-479D-A8AF-81EEEF3CE34F}" destId="{A445B41B-2E09-49EA-B8CE-0FAD5CFAEE38}" srcOrd="2" destOrd="0" presId="urn:microsoft.com/office/officeart/2005/8/layout/orgChart1"/>
    <dgm:cxn modelId="{E4E6B93E-272D-4EC8-A23C-E28EEDD84A1F}" type="presParOf" srcId="{52FA8915-46F5-479D-A8AF-81EEEF3CE34F}" destId="{A83655CC-82F3-4666-8D24-FFA7ED5EE012}" srcOrd="3" destOrd="0" presId="urn:microsoft.com/office/officeart/2005/8/layout/orgChart1"/>
    <dgm:cxn modelId="{751D7EB0-D9AD-4DE2-AEC8-E6EE7A97BE7C}" type="presParOf" srcId="{A83655CC-82F3-4666-8D24-FFA7ED5EE012}" destId="{D8456A44-E22F-4723-B870-E56600996993}" srcOrd="0" destOrd="0" presId="urn:microsoft.com/office/officeart/2005/8/layout/orgChart1"/>
    <dgm:cxn modelId="{A010E4C1-B79F-476B-AE07-10E9ADDF65D6}" type="presParOf" srcId="{D8456A44-E22F-4723-B870-E56600996993}" destId="{B93F6D33-DD97-41A8-9989-CD7FF2D8EC8B}" srcOrd="0" destOrd="0" presId="urn:microsoft.com/office/officeart/2005/8/layout/orgChart1"/>
    <dgm:cxn modelId="{C4996453-A7F8-4EFA-9739-2E9B311135B5}" type="presParOf" srcId="{D8456A44-E22F-4723-B870-E56600996993}" destId="{5935220F-AE75-4824-AB10-C286DB9807D2}" srcOrd="1" destOrd="0" presId="urn:microsoft.com/office/officeart/2005/8/layout/orgChart1"/>
    <dgm:cxn modelId="{74775D56-A3C3-467D-9B88-9A7D01FDBC23}" type="presParOf" srcId="{A83655CC-82F3-4666-8D24-FFA7ED5EE012}" destId="{15A9D2D8-6F8D-4130-83C5-DABF59283C05}" srcOrd="1" destOrd="0" presId="urn:microsoft.com/office/officeart/2005/8/layout/orgChart1"/>
    <dgm:cxn modelId="{E728EBB0-2F08-43CE-A900-BB06C28C24EB}" type="presParOf" srcId="{15A9D2D8-6F8D-4130-83C5-DABF59283C05}" destId="{576FC9CF-D02A-418F-B5D6-31F30E262A4D}" srcOrd="0" destOrd="0" presId="urn:microsoft.com/office/officeart/2005/8/layout/orgChart1"/>
    <dgm:cxn modelId="{4CE856D3-179C-4509-BBD5-1919C3C82C39}" type="presParOf" srcId="{15A9D2D8-6F8D-4130-83C5-DABF59283C05}" destId="{E86C4562-78B4-4ED6-9938-6242C129A689}" srcOrd="1" destOrd="0" presId="urn:microsoft.com/office/officeart/2005/8/layout/orgChart1"/>
    <dgm:cxn modelId="{38D995F0-8009-4D32-9B37-1FD0FC8741EF}" type="presParOf" srcId="{E86C4562-78B4-4ED6-9938-6242C129A689}" destId="{43F5E723-F95D-41EB-AECB-D2A75CD3CC83}" srcOrd="0" destOrd="0" presId="urn:microsoft.com/office/officeart/2005/8/layout/orgChart1"/>
    <dgm:cxn modelId="{73EAEDBA-D95E-4CA6-9FD9-8B56B4DFF698}" type="presParOf" srcId="{43F5E723-F95D-41EB-AECB-D2A75CD3CC83}" destId="{94B27260-5CFB-4FCB-AE44-2F2498C5C0B4}" srcOrd="0" destOrd="0" presId="urn:microsoft.com/office/officeart/2005/8/layout/orgChart1"/>
    <dgm:cxn modelId="{0421BAD7-6046-46D9-999C-6492320594D7}" type="presParOf" srcId="{43F5E723-F95D-41EB-AECB-D2A75CD3CC83}" destId="{B7D6132C-DE80-4C1D-84B1-D3A5E1B7CAFB}" srcOrd="1" destOrd="0" presId="urn:microsoft.com/office/officeart/2005/8/layout/orgChart1"/>
    <dgm:cxn modelId="{C0A7D0C9-A2A4-4D54-BE9D-88DBF165792B}" type="presParOf" srcId="{E86C4562-78B4-4ED6-9938-6242C129A689}" destId="{01DF96E4-09A8-4B32-B4C2-61D9EA371ACC}" srcOrd="1" destOrd="0" presId="urn:microsoft.com/office/officeart/2005/8/layout/orgChart1"/>
    <dgm:cxn modelId="{F023ADE3-10AF-467A-975D-6C610BAC035A}" type="presParOf" srcId="{01DF96E4-09A8-4B32-B4C2-61D9EA371ACC}" destId="{AE0629DE-1574-4698-B741-9D5D6129C65F}" srcOrd="0" destOrd="0" presId="urn:microsoft.com/office/officeart/2005/8/layout/orgChart1"/>
    <dgm:cxn modelId="{EF3424D9-575D-4E87-8D94-953369483DEA}" type="presParOf" srcId="{01DF96E4-09A8-4B32-B4C2-61D9EA371ACC}" destId="{7CD25BB0-4D55-4C58-9E0E-48DD43B87A64}" srcOrd="1" destOrd="0" presId="urn:microsoft.com/office/officeart/2005/8/layout/orgChart1"/>
    <dgm:cxn modelId="{A93488D8-56B5-4369-B9D3-C5B365C9CC34}" type="presParOf" srcId="{7CD25BB0-4D55-4C58-9E0E-48DD43B87A64}" destId="{65493F96-74EE-420C-BEF7-895EDDA5E83F}" srcOrd="0" destOrd="0" presId="urn:microsoft.com/office/officeart/2005/8/layout/orgChart1"/>
    <dgm:cxn modelId="{B8108B0D-A6A2-4693-A010-EEC06DE45441}" type="presParOf" srcId="{65493F96-74EE-420C-BEF7-895EDDA5E83F}" destId="{315125B7-4860-45E4-BBE9-E6D1B968D30B}" srcOrd="0" destOrd="0" presId="urn:microsoft.com/office/officeart/2005/8/layout/orgChart1"/>
    <dgm:cxn modelId="{4E8B1E7D-9C75-44DE-835A-B96B08E41B40}" type="presParOf" srcId="{65493F96-74EE-420C-BEF7-895EDDA5E83F}" destId="{08BDC6E3-6729-4C38-9D9C-74411C269B95}" srcOrd="1" destOrd="0" presId="urn:microsoft.com/office/officeart/2005/8/layout/orgChart1"/>
    <dgm:cxn modelId="{34254850-07D8-410F-8B51-F6791EC48E36}" type="presParOf" srcId="{7CD25BB0-4D55-4C58-9E0E-48DD43B87A64}" destId="{EC53330A-D72E-4B46-AB20-B03A1CE94B2A}" srcOrd="1" destOrd="0" presId="urn:microsoft.com/office/officeart/2005/8/layout/orgChart1"/>
    <dgm:cxn modelId="{9687BE65-0D35-4D93-B97B-6FC33A1880AC}" type="presParOf" srcId="{7CD25BB0-4D55-4C58-9E0E-48DD43B87A64}" destId="{5D2B7B02-4671-423C-9016-9279F7153076}" srcOrd="2" destOrd="0" presId="urn:microsoft.com/office/officeart/2005/8/layout/orgChart1"/>
    <dgm:cxn modelId="{27999C91-2B58-4CA6-AC53-5DDF999EA6CF}" type="presParOf" srcId="{E86C4562-78B4-4ED6-9938-6242C129A689}" destId="{A0E63D66-4AEF-4840-A8CE-BAED63C7E52F}" srcOrd="2" destOrd="0" presId="urn:microsoft.com/office/officeart/2005/8/layout/orgChart1"/>
    <dgm:cxn modelId="{1CB5EDA3-F371-438D-A257-6B5A2D80461E}" type="presParOf" srcId="{A83655CC-82F3-4666-8D24-FFA7ED5EE012}" destId="{DD763408-8F55-4AED-BCEA-36D443B7A857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FF4395ED-5F0E-46F6-BA70-3336269BB760}" type="presParOf" srcId="{B3523FAD-22DD-43AD-94FC-46B9393C7373}" destId="{D60531F9-E248-4745-B8F2-D9C04D9F54D6}" srcOrd="0" destOrd="0" presId="urn:microsoft.com/office/officeart/2005/8/layout/orgChart1"/>
    <dgm:cxn modelId="{8D64727D-8581-4E0C-81F8-9CE3C0901A5B}" type="presParOf" srcId="{B3523FAD-22DD-43AD-94FC-46B9393C7373}" destId="{16660237-BEC9-4E17-91FD-68EE5EA96CF2}" srcOrd="1" destOrd="0" presId="urn:microsoft.com/office/officeart/2005/8/layout/orgChart1"/>
    <dgm:cxn modelId="{5C9E2568-8F1D-4A7A-830B-431880E2A501}" type="presParOf" srcId="{16660237-BEC9-4E17-91FD-68EE5EA96CF2}" destId="{1729B955-8CBB-41A5-B91F-0567313F6A63}" srcOrd="0" destOrd="0" presId="urn:microsoft.com/office/officeart/2005/8/layout/orgChart1"/>
    <dgm:cxn modelId="{251FDE8A-8BB6-450C-AF30-0B0C327DDBE6}" type="presParOf" srcId="{1729B955-8CBB-41A5-B91F-0567313F6A63}" destId="{E1A9C0A7-7E25-4DDA-81D5-74A3A9CEA620}" srcOrd="0" destOrd="0" presId="urn:microsoft.com/office/officeart/2005/8/layout/orgChart1"/>
    <dgm:cxn modelId="{43E10A75-698A-40CC-A603-A1D3C03C363B}" type="presParOf" srcId="{1729B955-8CBB-41A5-B91F-0567313F6A63}" destId="{D7658B18-50E3-4122-A880-D4C9D03F133F}" srcOrd="1" destOrd="0" presId="urn:microsoft.com/office/officeart/2005/8/layout/orgChart1"/>
    <dgm:cxn modelId="{06E46BE0-246E-48D6-AE7C-1D0F1E181281}" type="presParOf" srcId="{16660237-BEC9-4E17-91FD-68EE5EA96CF2}" destId="{ADFA4D8A-924A-4EF9-A52C-8BC63C43C3B3}" srcOrd="1" destOrd="0" presId="urn:microsoft.com/office/officeart/2005/8/layout/orgChart1"/>
    <dgm:cxn modelId="{E38FEAC9-A87B-48A0-914C-1BDCA8C3E01A}" type="presParOf" srcId="{ADFA4D8A-924A-4EF9-A52C-8BC63C43C3B3}" destId="{522FD797-93CC-41AC-B6F1-3F13C82E0A9B}" srcOrd="0" destOrd="0" presId="urn:microsoft.com/office/officeart/2005/8/layout/orgChart1"/>
    <dgm:cxn modelId="{640B3691-A812-41E1-B05A-26EF6844FAD2}" type="presParOf" srcId="{ADFA4D8A-924A-4EF9-A52C-8BC63C43C3B3}" destId="{76D4CB34-5566-49DD-BB0A-741B968E22E0}" srcOrd="1" destOrd="0" presId="urn:microsoft.com/office/officeart/2005/8/layout/orgChart1"/>
    <dgm:cxn modelId="{DA47C654-6EEA-4D6A-B946-263EC43443DF}" type="presParOf" srcId="{76D4CB34-5566-49DD-BB0A-741B968E22E0}" destId="{5EF89D6D-CD24-4132-9B65-5B55175A70A1}" srcOrd="0" destOrd="0" presId="urn:microsoft.com/office/officeart/2005/8/layout/orgChart1"/>
    <dgm:cxn modelId="{A236EFEC-7416-4F05-8EE6-500710ABCA14}" type="presParOf" srcId="{5EF89D6D-CD24-4132-9B65-5B55175A70A1}" destId="{1087945E-17F3-4140-BF02-2483942C491D}" srcOrd="0" destOrd="0" presId="urn:microsoft.com/office/officeart/2005/8/layout/orgChart1"/>
    <dgm:cxn modelId="{8B8D6C49-A2BB-429C-9E73-8CFC72C2EDD2}" type="presParOf" srcId="{5EF89D6D-CD24-4132-9B65-5B55175A70A1}" destId="{38DD2855-E754-4F69-A77F-8256AAC9B1AF}" srcOrd="1" destOrd="0" presId="urn:microsoft.com/office/officeart/2005/8/layout/orgChart1"/>
    <dgm:cxn modelId="{4A46F5BF-89CA-4E94-8DD4-95B18873E54F}" type="presParOf" srcId="{76D4CB34-5566-49DD-BB0A-741B968E22E0}" destId="{DE0EA298-6874-4B2C-B695-85882F5D68BE}" srcOrd="1" destOrd="0" presId="urn:microsoft.com/office/officeart/2005/8/layout/orgChart1"/>
    <dgm:cxn modelId="{B8926474-0088-418A-9EDF-9C06A51E851E}" type="presParOf" srcId="{76D4CB34-5566-49DD-BB0A-741B968E22E0}" destId="{39B1CD31-8950-4E2D-919F-C464D33FA120}" srcOrd="2" destOrd="0" presId="urn:microsoft.com/office/officeart/2005/8/layout/orgChart1"/>
    <dgm:cxn modelId="{484F0BD4-EF14-41DE-9148-2F6B705D6BF4}" type="presParOf" srcId="{16660237-BEC9-4E17-91FD-68EE5EA96CF2}" destId="{6E3FB8E6-7F8E-4A69-B46E-6935C46AA02E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strike="noStrike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Abogados(as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8BFD0222-DE68-4FD2-BBCE-CB2FD38D74FB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Administrativo(a)</a:t>
          </a:r>
        </a:p>
      </dgm:t>
    </dgm:pt>
    <dgm:pt modelId="{4431B4CB-99AA-4166-A299-4359F9B040E4}" type="par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E09CE-2EAA-4B0C-9737-21C14AA42F34}" type="sib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0651D19-8F6C-45D2-A54E-5620FFDE6CA9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Inspector(a)</a:t>
          </a:r>
        </a:p>
      </dgm:t>
    </dgm:pt>
    <dgm:pt modelId="{344D35E0-8EF6-4B60-8D84-7CD2C009CFF6}" type="parTrans" cxnId="{364BEE5F-C00E-4C78-85B0-87C8E019EE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F977D7B-66F9-470C-9FCB-DC7435753DFC}" type="sibTrans" cxnId="{364BEE5F-C00E-4C78-85B0-87C8E019EE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39739" custScaleY="135857" custLinFactNeighborY="-30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5827360D-7FBD-4927-9B5F-D4AE0B62C9FA}" type="pres">
      <dgm:prSet presAssocID="{50B39BE9-A0B6-4E51-BB43-90BAE289D245}" presName="Name35" presStyleLbl="parChTrans1D2" presStyleIdx="0" presStyleCnt="3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3" custScaleX="116929" custScaleY="124212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3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33911AAD-E5ED-45B2-A574-C773D2C1B313}" type="pres">
      <dgm:prSet presAssocID="{4431B4CB-99AA-4166-A299-4359F9B040E4}" presName="Name35" presStyleLbl="parChTrans1D2" presStyleIdx="1" presStyleCnt="3"/>
      <dgm:spPr/>
      <dgm:t>
        <a:bodyPr/>
        <a:lstStyle/>
        <a:p>
          <a:endParaRPr lang="es-ES"/>
        </a:p>
      </dgm:t>
    </dgm:pt>
    <dgm:pt modelId="{BBE149A0-5F0C-47DE-AD53-2398F904BE3E}" type="pres">
      <dgm:prSet presAssocID="{8BFD0222-DE68-4FD2-BBCE-CB2FD38D74FB}" presName="hierRoot2" presStyleCnt="0">
        <dgm:presLayoutVars>
          <dgm:hierBranch val="init"/>
        </dgm:presLayoutVars>
      </dgm:prSet>
      <dgm:spPr/>
    </dgm:pt>
    <dgm:pt modelId="{CB61FF53-92D6-4503-83A7-85E785534433}" type="pres">
      <dgm:prSet presAssocID="{8BFD0222-DE68-4FD2-BBCE-CB2FD38D74FB}" presName="rootComposite" presStyleCnt="0"/>
      <dgm:spPr/>
    </dgm:pt>
    <dgm:pt modelId="{A3AECE72-73C4-4711-8C68-6DF0A5B4D973}" type="pres">
      <dgm:prSet presAssocID="{8BFD0222-DE68-4FD2-BBCE-CB2FD38D74FB}" presName="rootText" presStyleLbl="node2" presStyleIdx="1" presStyleCnt="3" custScaleX="116929" custScaleY="124212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0996C4-0B4B-487C-82F3-0C2C2DBBA33F}" type="pres">
      <dgm:prSet presAssocID="{8BFD0222-DE68-4FD2-BBCE-CB2FD38D74FB}" presName="rootConnector" presStyleLbl="node2" presStyleIdx="1" presStyleCnt="3"/>
      <dgm:spPr/>
      <dgm:t>
        <a:bodyPr/>
        <a:lstStyle/>
        <a:p>
          <a:endParaRPr lang="es-ES"/>
        </a:p>
      </dgm:t>
    </dgm:pt>
    <dgm:pt modelId="{9BE72EAC-B714-4114-B390-0A39CBD06753}" type="pres">
      <dgm:prSet presAssocID="{8BFD0222-DE68-4FD2-BBCE-CB2FD38D74FB}" presName="hierChild4" presStyleCnt="0"/>
      <dgm:spPr/>
    </dgm:pt>
    <dgm:pt modelId="{20A40836-B7D5-4CF2-86D5-26D1A191FE05}" type="pres">
      <dgm:prSet presAssocID="{8BFD0222-DE68-4FD2-BBCE-CB2FD38D74FB}" presName="hierChild5" presStyleCnt="0"/>
      <dgm:spPr/>
    </dgm:pt>
    <dgm:pt modelId="{AC8274C9-F32C-4329-B63B-7AA3425EB9FE}" type="pres">
      <dgm:prSet presAssocID="{344D35E0-8EF6-4B60-8D84-7CD2C009CFF6}" presName="Name35" presStyleLbl="parChTrans1D2" presStyleIdx="2" presStyleCnt="3"/>
      <dgm:spPr/>
      <dgm:t>
        <a:bodyPr/>
        <a:lstStyle/>
        <a:p>
          <a:endParaRPr lang="es-ES"/>
        </a:p>
      </dgm:t>
    </dgm:pt>
    <dgm:pt modelId="{CA1CF7D4-9E8A-45F2-B8CE-05E529B70FE2}" type="pres">
      <dgm:prSet presAssocID="{D0651D19-8F6C-45D2-A54E-5620FFDE6CA9}" presName="hierRoot2" presStyleCnt="0">
        <dgm:presLayoutVars>
          <dgm:hierBranch val="init"/>
        </dgm:presLayoutVars>
      </dgm:prSet>
      <dgm:spPr/>
    </dgm:pt>
    <dgm:pt modelId="{F5F0040F-0445-428B-8CE9-3A0CA2328415}" type="pres">
      <dgm:prSet presAssocID="{D0651D19-8F6C-45D2-A54E-5620FFDE6CA9}" presName="rootComposite" presStyleCnt="0"/>
      <dgm:spPr/>
    </dgm:pt>
    <dgm:pt modelId="{E0C1CE5C-AD94-4633-BBF6-3C31032AE579}" type="pres">
      <dgm:prSet presAssocID="{D0651D19-8F6C-45D2-A54E-5620FFDE6CA9}" presName="rootText" presStyleLbl="node2" presStyleIdx="2" presStyleCnt="3" custScaleX="116929" custScaleY="124212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0391B3-7B2D-4333-BCFA-DBC8A41D4AC1}" type="pres">
      <dgm:prSet presAssocID="{D0651D19-8F6C-45D2-A54E-5620FFDE6CA9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1D2A94-33FC-4729-9AC3-317C9B10045B}" type="pres">
      <dgm:prSet presAssocID="{D0651D19-8F6C-45D2-A54E-5620FFDE6CA9}" presName="hierChild4" presStyleCnt="0"/>
      <dgm:spPr/>
    </dgm:pt>
    <dgm:pt modelId="{460F74B9-EAEF-4621-907D-2B8235E3D4BE}" type="pres">
      <dgm:prSet presAssocID="{D0651D19-8F6C-45D2-A54E-5620FFDE6CA9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55D429AC-5C8C-4A71-A901-65B047A60365}" type="presOf" srcId="{344D35E0-8EF6-4B60-8D84-7CD2C009CFF6}" destId="{AC8274C9-F32C-4329-B63B-7AA3425EB9FE}" srcOrd="0" destOrd="0" presId="urn:microsoft.com/office/officeart/2005/8/layout/orgChart1"/>
    <dgm:cxn modelId="{F8494922-14C4-4F1B-924A-223458EA4064}" type="presOf" srcId="{D0651D19-8F6C-45D2-A54E-5620FFDE6CA9}" destId="{EB0391B3-7B2D-4333-BCFA-DBC8A41D4AC1}" srcOrd="1" destOrd="0" presId="urn:microsoft.com/office/officeart/2005/8/layout/orgChart1"/>
    <dgm:cxn modelId="{364BEE5F-C00E-4C78-85B0-87C8E019EE8F}" srcId="{A3128200-1B41-42D2-AE41-5FB0156213BD}" destId="{D0651D19-8F6C-45D2-A54E-5620FFDE6CA9}" srcOrd="2" destOrd="0" parTransId="{344D35E0-8EF6-4B60-8D84-7CD2C009CFF6}" sibTransId="{7F977D7B-66F9-470C-9FCB-DC7435753DFC}"/>
    <dgm:cxn modelId="{A96C6DC3-7C7C-4360-8930-6C5AE15C2633}" type="presOf" srcId="{4431B4CB-99AA-4166-A299-4359F9B040E4}" destId="{33911AAD-E5ED-45B2-A574-C773D2C1B313}" srcOrd="0" destOrd="0" presId="urn:microsoft.com/office/officeart/2005/8/layout/orgChart1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7188663A-2E73-47DF-8A0C-0C7946BD104C}" type="presOf" srcId="{50B39BE9-A0B6-4E51-BB43-90BAE289D245}" destId="{5827360D-7FBD-4927-9B5F-D4AE0B62C9FA}" srcOrd="0" destOrd="0" presId="urn:microsoft.com/office/officeart/2005/8/layout/orgChart1"/>
    <dgm:cxn modelId="{8922266F-4EB8-403A-AB78-18EC0C5FC02C}" srcId="{A3128200-1B41-42D2-AE41-5FB0156213BD}" destId="{8BFD0222-DE68-4FD2-BBCE-CB2FD38D74FB}" srcOrd="1" destOrd="0" parTransId="{4431B4CB-99AA-4166-A299-4359F9B040E4}" sibTransId="{F7AE09CE-2EAA-4B0C-9737-21C14AA42F34}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98D94B39-614C-4FEF-A16E-2632220ACFFA}" type="presOf" srcId="{D0651D19-8F6C-45D2-A54E-5620FFDE6CA9}" destId="{E0C1CE5C-AD94-4633-BBF6-3C31032AE579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DFE26452-46DB-433C-AB71-EAA419A3CB0E}" type="presOf" srcId="{8BFD0222-DE68-4FD2-BBCE-CB2FD38D74FB}" destId="{0F0996C4-0B4B-487C-82F3-0C2C2DBBA33F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EEB2DB7C-661F-4CA3-98AE-EC7330135F92}" type="presOf" srcId="{8BFD0222-DE68-4FD2-BBCE-CB2FD38D74FB}" destId="{A3AECE72-73C4-4711-8C68-6DF0A5B4D973}" srcOrd="0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39D5209B-D12D-48A6-B2F0-C80CD67D88AC}" type="presParOf" srcId="{F82DC64E-F4B3-4713-A3C2-5D5B6309CA74}" destId="{5827360D-7FBD-4927-9B5F-D4AE0B62C9FA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A2B24B0F-8D8A-4874-A1AB-33AB86135F9F}" type="presParOf" srcId="{F82DC64E-F4B3-4713-A3C2-5D5B6309CA74}" destId="{33911AAD-E5ED-45B2-A574-C773D2C1B313}" srcOrd="2" destOrd="0" presId="urn:microsoft.com/office/officeart/2005/8/layout/orgChart1"/>
    <dgm:cxn modelId="{EB1EF1D0-A7E8-4CEE-850D-2E499EFC0F8B}" type="presParOf" srcId="{F82DC64E-F4B3-4713-A3C2-5D5B6309CA74}" destId="{BBE149A0-5F0C-47DE-AD53-2398F904BE3E}" srcOrd="3" destOrd="0" presId="urn:microsoft.com/office/officeart/2005/8/layout/orgChart1"/>
    <dgm:cxn modelId="{5064DF77-9ADB-474E-A2DD-12D527103FA5}" type="presParOf" srcId="{BBE149A0-5F0C-47DE-AD53-2398F904BE3E}" destId="{CB61FF53-92D6-4503-83A7-85E785534433}" srcOrd="0" destOrd="0" presId="urn:microsoft.com/office/officeart/2005/8/layout/orgChart1"/>
    <dgm:cxn modelId="{7FCFE6D6-C9DC-4120-8ECD-E428C0BD9FD5}" type="presParOf" srcId="{CB61FF53-92D6-4503-83A7-85E785534433}" destId="{A3AECE72-73C4-4711-8C68-6DF0A5B4D973}" srcOrd="0" destOrd="0" presId="urn:microsoft.com/office/officeart/2005/8/layout/orgChart1"/>
    <dgm:cxn modelId="{58EA29FA-039D-4ED4-8A07-71E11EC7C4BA}" type="presParOf" srcId="{CB61FF53-92D6-4503-83A7-85E785534433}" destId="{0F0996C4-0B4B-487C-82F3-0C2C2DBBA33F}" srcOrd="1" destOrd="0" presId="urn:microsoft.com/office/officeart/2005/8/layout/orgChart1"/>
    <dgm:cxn modelId="{6C8A50BD-B2FA-4349-B275-DEB6962B452C}" type="presParOf" srcId="{BBE149A0-5F0C-47DE-AD53-2398F904BE3E}" destId="{9BE72EAC-B714-4114-B390-0A39CBD06753}" srcOrd="1" destOrd="0" presId="urn:microsoft.com/office/officeart/2005/8/layout/orgChart1"/>
    <dgm:cxn modelId="{F0573980-2834-45E0-9FD3-B3B3C4EFD43F}" type="presParOf" srcId="{BBE149A0-5F0C-47DE-AD53-2398F904BE3E}" destId="{20A40836-B7D5-4CF2-86D5-26D1A191FE05}" srcOrd="2" destOrd="0" presId="urn:microsoft.com/office/officeart/2005/8/layout/orgChart1"/>
    <dgm:cxn modelId="{C62E4FA0-208E-41D0-B77C-F4D3132DF197}" type="presParOf" srcId="{F82DC64E-F4B3-4713-A3C2-5D5B6309CA74}" destId="{AC8274C9-F32C-4329-B63B-7AA3425EB9FE}" srcOrd="4" destOrd="0" presId="urn:microsoft.com/office/officeart/2005/8/layout/orgChart1"/>
    <dgm:cxn modelId="{EB2DFF4A-8EE5-4860-AD4A-62C5EA3903A9}" type="presParOf" srcId="{F82DC64E-F4B3-4713-A3C2-5D5B6309CA74}" destId="{CA1CF7D4-9E8A-45F2-B8CE-05E529B70FE2}" srcOrd="5" destOrd="0" presId="urn:microsoft.com/office/officeart/2005/8/layout/orgChart1"/>
    <dgm:cxn modelId="{BD601D6F-846C-4D92-88B6-4D3D9DD45BD5}" type="presParOf" srcId="{CA1CF7D4-9E8A-45F2-B8CE-05E529B70FE2}" destId="{F5F0040F-0445-428B-8CE9-3A0CA2328415}" srcOrd="0" destOrd="0" presId="urn:microsoft.com/office/officeart/2005/8/layout/orgChart1"/>
    <dgm:cxn modelId="{40C6572F-F1A1-46E1-9F47-6E1A5C2F91D3}" type="presParOf" srcId="{F5F0040F-0445-428B-8CE9-3A0CA2328415}" destId="{E0C1CE5C-AD94-4633-BBF6-3C31032AE579}" srcOrd="0" destOrd="0" presId="urn:microsoft.com/office/officeart/2005/8/layout/orgChart1"/>
    <dgm:cxn modelId="{18D4C088-88D1-4C72-8F8A-645154CBB805}" type="presParOf" srcId="{F5F0040F-0445-428B-8CE9-3A0CA2328415}" destId="{EB0391B3-7B2D-4333-BCFA-DBC8A41D4AC1}" srcOrd="1" destOrd="0" presId="urn:microsoft.com/office/officeart/2005/8/layout/orgChart1"/>
    <dgm:cxn modelId="{7BE52320-F3D5-4F66-A1C1-9CCCC0F3FE7B}" type="presParOf" srcId="{CA1CF7D4-9E8A-45F2-B8CE-05E529B70FE2}" destId="{6C1D2A94-33FC-4729-9AC3-317C9B10045B}" srcOrd="1" destOrd="0" presId="urn:microsoft.com/office/officeart/2005/8/layout/orgChart1"/>
    <dgm:cxn modelId="{73EB90E7-06BB-4156-B596-AED722B019AF}" type="presParOf" srcId="{CA1CF7D4-9E8A-45F2-B8CE-05E529B70FE2}" destId="{460F74B9-EAEF-4621-907D-2B8235E3D4BE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Coordinador(a)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/>
          </a:r>
          <a:b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de Inspección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Jefe(a) de Área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Técnica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Supervisores(as) de Protección 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Inspectores(as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) de Protección 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C7FEAE-41B4-4445-9662-12AF47C25C28}">
      <dgm:prSet custT="1"/>
      <dgm:spPr/>
      <dgm:t>
        <a:bodyPr/>
        <a:lstStyle/>
        <a:p>
          <a:r>
            <a:rPr lang="es-MX" sz="1200" b="0" i="0" dirty="0" smtClean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  <a:br>
            <a:rPr lang="es-MX" sz="1200" b="0" i="0" dirty="0" smtClean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dirty="0" smtClean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73D45893-2D73-4F7D-82FF-3889F4FA9CC6}" type="parTrans" cxnId="{4B65BB20-77EA-4FEB-A92A-A12A0523D7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E2C3E75-559F-450F-9095-91CFCA0A3796}" type="sibTrans" cxnId="{4B65BB20-77EA-4FEB-A92A-A12A0523D7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82589" custScaleY="91788" custLinFactNeighborX="678" custLinFactNeighborY="125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4023EFA4-FD1E-41FE-8161-320F5CC19CAF}" type="pres">
      <dgm:prSet presAssocID="{50B39BE9-A0B6-4E51-BB43-90BAE289D245}" presName="Name35" presStyleLbl="parChTrans1D2" presStyleIdx="0" presStyleCnt="1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1" custScaleX="60616" custScaleY="66030" custLinFactNeighborX="652" custLinFactNeighborY="26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1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FC82F603-81AA-4E9A-A72D-9D7CE0EFA3D0}" type="pres">
      <dgm:prSet presAssocID="{F6F74E3B-A391-45EB-8620-10A939872F9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3" presStyleIdx="0" presStyleCnt="1" custScaleX="60616" custScaleY="66030" custLinFactNeighborX="706" custLinFactNeighborY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3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4" presStyleIdx="0" presStyleCnt="2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4" presStyleIdx="0" presStyleCnt="2" custScaleX="73789" custScaleY="81508" custLinFactNeighborX="652" custLinFactNeighborY="3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4" presStyleIdx="0" presStyleCnt="2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74F4F864-CAC0-417D-BDCE-4383E7ABAFA6}" type="pres">
      <dgm:prSet presAssocID="{73D45893-2D73-4F7D-82FF-3889F4FA9CC6}" presName="Name35" presStyleLbl="parChTrans1D4" presStyleIdx="1" presStyleCnt="2"/>
      <dgm:spPr/>
      <dgm:t>
        <a:bodyPr/>
        <a:lstStyle/>
        <a:p>
          <a:endParaRPr lang="es-ES"/>
        </a:p>
      </dgm:t>
    </dgm:pt>
    <dgm:pt modelId="{5D342AD4-42D0-46E1-B618-1A023101DFA8}" type="pres">
      <dgm:prSet presAssocID="{F8C7FEAE-41B4-4445-9662-12AF47C25C28}" presName="hierRoot2" presStyleCnt="0">
        <dgm:presLayoutVars>
          <dgm:hierBranch val="init"/>
        </dgm:presLayoutVars>
      </dgm:prSet>
      <dgm:spPr/>
    </dgm:pt>
    <dgm:pt modelId="{4173303B-CD29-499A-9D0B-5C1DB4576D7C}" type="pres">
      <dgm:prSet presAssocID="{F8C7FEAE-41B4-4445-9662-12AF47C25C28}" presName="rootComposite" presStyleCnt="0"/>
      <dgm:spPr/>
    </dgm:pt>
    <dgm:pt modelId="{A0A85CC1-FFDD-469A-9720-F452E4CFD5BC}" type="pres">
      <dgm:prSet presAssocID="{F8C7FEAE-41B4-4445-9662-12AF47C25C28}" presName="rootText" presStyleLbl="node4" presStyleIdx="1" presStyleCnt="2" custScaleX="73789" custScaleY="815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9F1E-166C-4282-922B-FD97A82125ED}" type="pres">
      <dgm:prSet presAssocID="{F8C7FEAE-41B4-4445-9662-12AF47C25C28}" presName="rootConnector" presStyleLbl="node4" presStyleIdx="1" presStyleCnt="2"/>
      <dgm:spPr/>
      <dgm:t>
        <a:bodyPr/>
        <a:lstStyle/>
        <a:p>
          <a:endParaRPr lang="es-ES"/>
        </a:p>
      </dgm:t>
    </dgm:pt>
    <dgm:pt modelId="{60C107BB-67E8-4973-B657-1F03E8EF0605}" type="pres">
      <dgm:prSet presAssocID="{F8C7FEAE-41B4-4445-9662-12AF47C25C28}" presName="hierChild4" presStyleCnt="0"/>
      <dgm:spPr/>
    </dgm:pt>
    <dgm:pt modelId="{4F5840E7-2490-4A34-B3D4-1F03A4C5C040}" type="pres">
      <dgm:prSet presAssocID="{F8C7FEAE-41B4-4445-9662-12AF47C25C28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BD706153-1258-45D5-96FB-5EDCD55ED3D3}" type="presOf" srcId="{73D45893-2D73-4F7D-82FF-3889F4FA9CC6}" destId="{74F4F864-CAC0-417D-BDCE-4383E7ABAFA6}" srcOrd="0" destOrd="0" presId="urn:microsoft.com/office/officeart/2005/8/layout/orgChart1"/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B5723AA5-EFB7-4E75-8704-FDEAC85BD71B}" type="presOf" srcId="{E1E85134-C875-48AB-AFB9-B9F7A4F4066B}" destId="{DC26872F-D514-44F8-8E34-1B525ECB397B}" srcOrd="1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116FD575-47B2-4553-8EA1-063F957F6456}" type="presOf" srcId="{E1E85134-C875-48AB-AFB9-B9F7A4F4066B}" destId="{4D52F204-F63C-4BDC-965B-CE1874CCC3DB}" srcOrd="0" destOrd="0" presId="urn:microsoft.com/office/officeart/2005/8/layout/orgChart1"/>
    <dgm:cxn modelId="{4B65BB20-77EA-4FEB-A92A-A12A0523D71B}" srcId="{4A7A605F-9E8A-4311-B0AC-1345F6181121}" destId="{F8C7FEAE-41B4-4445-9662-12AF47C25C28}" srcOrd="1" destOrd="0" parTransId="{73D45893-2D73-4F7D-82FF-3889F4FA9CC6}" sibTransId="{8E2C3E75-559F-450F-9095-91CFCA0A3796}"/>
    <dgm:cxn modelId="{C91210C4-77A6-4C08-AA20-417EFC74E506}" type="presOf" srcId="{4A7A605F-9E8A-4311-B0AC-1345F6181121}" destId="{D835C346-69A2-4AB5-B8E0-E019034A88B9}" srcOrd="1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5D8B33C2-F703-4B94-A47B-6AF485A7A3D0}" type="presOf" srcId="{F8C7FEAE-41B4-4445-9662-12AF47C25C28}" destId="{A0A85CC1-FFDD-469A-9720-F452E4CFD5BC}" srcOrd="0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D827D6CE-9C81-4D60-9F69-ADB39B5C76E4}" type="presOf" srcId="{F6F74E3B-A391-45EB-8620-10A939872F96}" destId="{FC82F603-81AA-4E9A-A72D-9D7CE0EFA3D0}" srcOrd="0" destOrd="0" presId="urn:microsoft.com/office/officeart/2005/8/layout/orgChart1"/>
    <dgm:cxn modelId="{8272087C-4EE9-48F0-BF78-F14F1EBA8419}" type="presOf" srcId="{F8C7FEAE-41B4-4445-9662-12AF47C25C28}" destId="{30CB9F1E-166C-4282-922B-FD97A82125ED}" srcOrd="1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5E5FCE9D-1BF4-4720-821D-F7933E53BD4D}" type="presOf" srcId="{8FD5EA3E-9D85-4BBE-983B-275D18F58308}" destId="{70D37928-12AB-43FA-8FA7-9517DFE379DA}" srcOrd="0" destOrd="0" presId="urn:microsoft.com/office/officeart/2005/8/layout/orgChart1"/>
    <dgm:cxn modelId="{3428A722-74AF-498B-8745-FC2D38FAD8BD}" type="presOf" srcId="{4A7A605F-9E8A-4311-B0AC-1345F6181121}" destId="{394F460E-1115-4261-BACC-6401565DD2C1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7D363E8F-FF00-4F72-8D7F-A610F0868155}" type="presOf" srcId="{50B39BE9-A0B6-4E51-BB43-90BAE289D245}" destId="{4023EFA4-FD1E-41FE-8161-320F5CC19CAF}" srcOrd="0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95BC6D15-E6CC-4107-AAEF-3A195042EAA5}" type="presParOf" srcId="{F82DC64E-F4B3-4713-A3C2-5D5B6309CA74}" destId="{4023EFA4-FD1E-41FE-8161-320F5CC19CAF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38CCC8C9-59D9-4D3C-BA5A-447F9B852C45}" type="presParOf" srcId="{ED17EADF-C91C-4A0D-AE79-F4D2BADE2FE1}" destId="{FC82F603-81AA-4E9A-A72D-9D7CE0EFA3D0}" srcOrd="0" destOrd="0" presId="urn:microsoft.com/office/officeart/2005/8/layout/orgChart1"/>
    <dgm:cxn modelId="{9587DA5D-1A87-450B-8613-92C8879F01A4}" type="presParOf" srcId="{ED17EADF-C91C-4A0D-AE79-F4D2BADE2FE1}" destId="{E5D8FF4C-52D7-4816-BE9B-AD2FB827954C}" srcOrd="1" destOrd="0" presId="urn:microsoft.com/office/officeart/2005/8/layout/orgChart1"/>
    <dgm:cxn modelId="{134226D0-7AAB-4ECF-ADED-F836B21F7ED7}" type="presParOf" srcId="{E5D8FF4C-52D7-4816-BE9B-AD2FB827954C}" destId="{56100264-481A-4F24-A07C-636401B21B2B}" srcOrd="0" destOrd="0" presId="urn:microsoft.com/office/officeart/2005/8/layout/orgChart1"/>
    <dgm:cxn modelId="{1E9E71F5-A7BC-441B-8AB9-E4313B6B3D31}" type="presParOf" srcId="{56100264-481A-4F24-A07C-636401B21B2B}" destId="{394F460E-1115-4261-BACC-6401565DD2C1}" srcOrd="0" destOrd="0" presId="urn:microsoft.com/office/officeart/2005/8/layout/orgChart1"/>
    <dgm:cxn modelId="{4889FA0E-E836-461F-8FE2-39E706A95A12}" type="presParOf" srcId="{56100264-481A-4F24-A07C-636401B21B2B}" destId="{D835C346-69A2-4AB5-B8E0-E019034A88B9}" srcOrd="1" destOrd="0" presId="urn:microsoft.com/office/officeart/2005/8/layout/orgChart1"/>
    <dgm:cxn modelId="{02405282-8C5B-40B3-8DDF-36C9F24CEE6B}" type="presParOf" srcId="{E5D8FF4C-52D7-4816-BE9B-AD2FB827954C}" destId="{839118D2-CEE4-492A-8AAF-2E107E7FEAF1}" srcOrd="1" destOrd="0" presId="urn:microsoft.com/office/officeart/2005/8/layout/orgChart1"/>
    <dgm:cxn modelId="{217FAF77-6033-4AA2-8F95-64687EA53FA2}" type="presParOf" srcId="{839118D2-CEE4-492A-8AAF-2E107E7FEAF1}" destId="{70D37928-12AB-43FA-8FA7-9517DFE379DA}" srcOrd="0" destOrd="0" presId="urn:microsoft.com/office/officeart/2005/8/layout/orgChart1"/>
    <dgm:cxn modelId="{263DAFF0-E7CD-4D49-BBFA-95B6B0F9803D}" type="presParOf" srcId="{839118D2-CEE4-492A-8AAF-2E107E7FEAF1}" destId="{784FFBE6-D84D-4652-A31A-A6062440A6F4}" srcOrd="1" destOrd="0" presId="urn:microsoft.com/office/officeart/2005/8/layout/orgChart1"/>
    <dgm:cxn modelId="{744CD5F0-2440-4B96-8F40-5AE5082A7EB2}" type="presParOf" srcId="{784FFBE6-D84D-4652-A31A-A6062440A6F4}" destId="{14BC83C0-E6A8-49E3-8828-D9974A6989AC}" srcOrd="0" destOrd="0" presId="urn:microsoft.com/office/officeart/2005/8/layout/orgChart1"/>
    <dgm:cxn modelId="{CB5B2218-6D81-4784-ABED-AE5F95810C6C}" type="presParOf" srcId="{14BC83C0-E6A8-49E3-8828-D9974A6989AC}" destId="{4D52F204-F63C-4BDC-965B-CE1874CCC3DB}" srcOrd="0" destOrd="0" presId="urn:microsoft.com/office/officeart/2005/8/layout/orgChart1"/>
    <dgm:cxn modelId="{05677A9A-0BBA-4CD7-90A9-2177E0829DCA}" type="presParOf" srcId="{14BC83C0-E6A8-49E3-8828-D9974A6989AC}" destId="{DC26872F-D514-44F8-8E34-1B525ECB397B}" srcOrd="1" destOrd="0" presId="urn:microsoft.com/office/officeart/2005/8/layout/orgChart1"/>
    <dgm:cxn modelId="{4459B2AF-1902-4D26-A854-E7EB49350968}" type="presParOf" srcId="{784FFBE6-D84D-4652-A31A-A6062440A6F4}" destId="{CF5CACCD-3865-4F78-816D-AB3526025D46}" srcOrd="1" destOrd="0" presId="urn:microsoft.com/office/officeart/2005/8/layout/orgChart1"/>
    <dgm:cxn modelId="{F6F0E8EF-4341-4ECF-93A7-FE92907B45FB}" type="presParOf" srcId="{784FFBE6-D84D-4652-A31A-A6062440A6F4}" destId="{EFB0F918-3C0A-490C-BDD8-40CC9FE7CEE3}" srcOrd="2" destOrd="0" presId="urn:microsoft.com/office/officeart/2005/8/layout/orgChart1"/>
    <dgm:cxn modelId="{7D86DBC9-CBFB-43AC-B25D-2FDC00C38D4E}" type="presParOf" srcId="{839118D2-CEE4-492A-8AAF-2E107E7FEAF1}" destId="{74F4F864-CAC0-417D-BDCE-4383E7ABAFA6}" srcOrd="2" destOrd="0" presId="urn:microsoft.com/office/officeart/2005/8/layout/orgChart1"/>
    <dgm:cxn modelId="{BF45E82B-5258-4C80-881A-4167427EBF18}" type="presParOf" srcId="{839118D2-CEE4-492A-8AAF-2E107E7FEAF1}" destId="{5D342AD4-42D0-46E1-B618-1A023101DFA8}" srcOrd="3" destOrd="0" presId="urn:microsoft.com/office/officeart/2005/8/layout/orgChart1"/>
    <dgm:cxn modelId="{F1616EF2-AEA3-4FD7-A9F2-4BFC8381BF39}" type="presParOf" srcId="{5D342AD4-42D0-46E1-B618-1A023101DFA8}" destId="{4173303B-CD29-499A-9D0B-5C1DB4576D7C}" srcOrd="0" destOrd="0" presId="urn:microsoft.com/office/officeart/2005/8/layout/orgChart1"/>
    <dgm:cxn modelId="{67782FCA-72ED-48EE-A3C1-8B780EF44A0C}" type="presParOf" srcId="{4173303B-CD29-499A-9D0B-5C1DB4576D7C}" destId="{A0A85CC1-FFDD-469A-9720-F452E4CFD5BC}" srcOrd="0" destOrd="0" presId="urn:microsoft.com/office/officeart/2005/8/layout/orgChart1"/>
    <dgm:cxn modelId="{3E733EA7-CA05-4F94-B7CF-9EC51901A528}" type="presParOf" srcId="{4173303B-CD29-499A-9D0B-5C1DB4576D7C}" destId="{30CB9F1E-166C-4282-922B-FD97A82125ED}" srcOrd="1" destOrd="0" presId="urn:microsoft.com/office/officeart/2005/8/layout/orgChart1"/>
    <dgm:cxn modelId="{6D8DCD18-20D3-4C7D-92DB-D302AA8DC2D4}" type="presParOf" srcId="{5D342AD4-42D0-46E1-B618-1A023101DFA8}" destId="{60C107BB-67E8-4973-B657-1F03E8EF0605}" srcOrd="1" destOrd="0" presId="urn:microsoft.com/office/officeart/2005/8/layout/orgChart1"/>
    <dgm:cxn modelId="{39EC9B7F-4C8E-4F1D-ACEC-22F82E3F7C45}" type="presParOf" srcId="{5D342AD4-42D0-46E1-B618-1A023101DFA8}" destId="{4F5840E7-2490-4A34-B3D4-1F03A4C5C040}" srcOrd="2" destOrd="0" presId="urn:microsoft.com/office/officeart/2005/8/layout/orgChart1"/>
    <dgm:cxn modelId="{D98EABB1-92C9-43D4-8C8C-B0E7E17897E0}" type="presParOf" srcId="{E5D8FF4C-52D7-4816-BE9B-AD2FB827954C}" destId="{3613F99F-8598-480D-AA96-92802DBFAA2A}" srcOrd="2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 Coordinación de Prevención y Administración de Emergencia 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Capacitación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F1E5911E-E6B8-4FE8-B84E-603F34F20EE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Instructores(as)</a:t>
          </a:r>
        </a:p>
      </dgm:t>
    </dgm:pt>
    <dgm:pt modelId="{108A543D-1080-4702-81DD-D98315416EF4}" type="parTrans" cxnId="{6F5030EF-E100-4C71-A108-88BBB98D5FA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0744A8-95AE-45E0-A4C2-6526D20DCEF8}" type="sibTrans" cxnId="{6F5030EF-E100-4C71-A108-88BBB98D5FA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9FFC3A1-BA69-420F-A9E5-1B57AC24C837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Administrativo(a)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0F04FBA-3A11-4800-8C34-C44233DA476F}" type="par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A84D5E-E1DE-4404-AF87-DEE2C8A50FD1}" type="sib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AE2FB93-1ACD-4E96-A981-28049F0A8891}" type="pres">
      <dgm:prSet presAssocID="{A3128200-1B41-42D2-AE41-5FB0156213BD}" presName="rootComposite1" presStyleCnt="0"/>
      <dgm:spPr/>
      <dgm:t>
        <a:bodyPr/>
        <a:lstStyle/>
        <a:p>
          <a:endParaRPr lang="es-ES"/>
        </a:p>
      </dgm:t>
    </dgm:pt>
    <dgm:pt modelId="{81979A19-F791-4732-A651-947C1F2296F3}" type="pres">
      <dgm:prSet presAssocID="{A3128200-1B41-42D2-AE41-5FB0156213BD}" presName="rootText1" presStyleLbl="node0" presStyleIdx="0" presStyleCnt="1" custScaleX="113556" custScaleY="125420" custLinFactNeighborX="828" custLinFactNeighborY="-20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  <dgm:t>
        <a:bodyPr/>
        <a:lstStyle/>
        <a:p>
          <a:endParaRPr lang="es-ES"/>
        </a:p>
      </dgm:t>
    </dgm:pt>
    <dgm:pt modelId="{6F4A5CFC-0C7C-42E1-9D4E-00054E05F0E5}" type="pres">
      <dgm:prSet presAssocID="{0545B90D-0211-4368-B564-02E2DA72F27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1B2BC9D0-DA74-489E-A3DA-759D32B6755E}" type="pres">
      <dgm:prSet presAssocID="{C16A467A-F81A-48BE-AF21-268EAF71CC16}" presName="rootComposite" presStyleCnt="0"/>
      <dgm:spPr/>
      <dgm:t>
        <a:bodyPr/>
        <a:lstStyle/>
        <a:p>
          <a:endParaRPr lang="es-ES"/>
        </a:p>
      </dgm:t>
    </dgm:pt>
    <dgm:pt modelId="{F6BBEC83-E208-4CDC-AF15-4EEBE065CBE1}" type="pres">
      <dgm:prSet presAssocID="{C16A467A-F81A-48BE-AF21-268EAF71CC16}" presName="rootText" presStyleLbl="node2" presStyleIdx="0" presStyleCnt="2" custScaleX="84354" custScaleY="91523" custLinFactNeighborX="828" custLinFactNeighborY="20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  <dgm:t>
        <a:bodyPr/>
        <a:lstStyle/>
        <a:p>
          <a:endParaRPr lang="es-ES"/>
        </a:p>
      </dgm:t>
    </dgm:pt>
    <dgm:pt modelId="{B052C8E6-DC3E-45CC-8B7E-BE52234D3EEB}" type="pres">
      <dgm:prSet presAssocID="{108A543D-1080-4702-81DD-D98315416EF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893098A8-1A6C-4B01-90B8-4A0DFB012371}" type="pres">
      <dgm:prSet presAssocID="{F1E5911E-E6B8-4FE8-B84E-603F34F20EE1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0447859-B0EE-4AB1-9B80-D5E38A34F870}" type="pres">
      <dgm:prSet presAssocID="{F1E5911E-E6B8-4FE8-B84E-603F34F20EE1}" presName="rootComposite" presStyleCnt="0"/>
      <dgm:spPr/>
      <dgm:t>
        <a:bodyPr/>
        <a:lstStyle/>
        <a:p>
          <a:endParaRPr lang="es-ES"/>
        </a:p>
      </dgm:t>
    </dgm:pt>
    <dgm:pt modelId="{63398771-9DED-4234-852C-445A0B3A7A52}" type="pres">
      <dgm:prSet presAssocID="{F1E5911E-E6B8-4FE8-B84E-603F34F20EE1}" presName="rootText" presStyleLbl="node3" presStyleIdx="0" presStyleCnt="1" custScaleX="84354" custScaleY="91523" custLinFactNeighborX="828" custLinFactNeighborY="17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4DEC3-9C45-45FC-BA20-289C38F1B941}" type="pres">
      <dgm:prSet presAssocID="{F1E5911E-E6B8-4FE8-B84E-603F34F20EE1}" presName="rootConnector" presStyleLbl="node3" presStyleIdx="0" presStyleCnt="1"/>
      <dgm:spPr/>
      <dgm:t>
        <a:bodyPr/>
        <a:lstStyle/>
        <a:p>
          <a:endParaRPr lang="es-ES"/>
        </a:p>
      </dgm:t>
    </dgm:pt>
    <dgm:pt modelId="{CA0F1B58-8F6A-46CC-BA05-506E4505172E}" type="pres">
      <dgm:prSet presAssocID="{F1E5911E-E6B8-4FE8-B84E-603F34F20EE1}" presName="hierChild4" presStyleCnt="0"/>
      <dgm:spPr/>
      <dgm:t>
        <a:bodyPr/>
        <a:lstStyle/>
        <a:p>
          <a:endParaRPr lang="es-ES"/>
        </a:p>
      </dgm:t>
    </dgm:pt>
    <dgm:pt modelId="{2C4343BF-A3D2-4C96-A88E-C7C3B82D6C2A}" type="pres">
      <dgm:prSet presAssocID="{F1E5911E-E6B8-4FE8-B84E-603F34F20EE1}" presName="hierChild5" presStyleCnt="0"/>
      <dgm:spPr/>
      <dgm:t>
        <a:bodyPr/>
        <a:lstStyle/>
        <a:p>
          <a:endParaRPr lang="es-ES"/>
        </a:p>
      </dgm:t>
    </dgm:pt>
    <dgm:pt modelId="{AE4437E1-0CAF-4460-8CE1-8D6E28955B40}" type="pres">
      <dgm:prSet presAssocID="{C16A467A-F81A-48BE-AF21-268EAF71CC16}" presName="hierChild5" presStyleCnt="0"/>
      <dgm:spPr/>
      <dgm:t>
        <a:bodyPr/>
        <a:lstStyle/>
        <a:p>
          <a:endParaRPr lang="es-ES"/>
        </a:p>
      </dgm:t>
    </dgm:pt>
    <dgm:pt modelId="{B5E94F7D-5C42-4BB3-9FC4-8835576FD67D}" type="pres">
      <dgm:prSet presAssocID="{90F04FBA-3A11-4800-8C34-C44233DA47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FE37BFA-680F-4C8C-BF19-D1A87CE92CE1}" type="pres">
      <dgm:prSet presAssocID="{B9FFC3A1-BA69-420F-A9E5-1B57AC24C837}" presName="hierRoot2" presStyleCnt="0">
        <dgm:presLayoutVars>
          <dgm:hierBranch val="init"/>
        </dgm:presLayoutVars>
      </dgm:prSet>
      <dgm:spPr/>
    </dgm:pt>
    <dgm:pt modelId="{3E391FA2-B0F6-48FE-90F8-7461023059C2}" type="pres">
      <dgm:prSet presAssocID="{B9FFC3A1-BA69-420F-A9E5-1B57AC24C837}" presName="rootComposite" presStyleCnt="0"/>
      <dgm:spPr/>
    </dgm:pt>
    <dgm:pt modelId="{9B2FDE1F-1267-47EB-9541-6015FF62F257}" type="pres">
      <dgm:prSet presAssocID="{B9FFC3A1-BA69-420F-A9E5-1B57AC24C837}" presName="rootText" presStyleLbl="node2" presStyleIdx="1" presStyleCnt="2" custScaleX="84354" custScaleY="91523" custLinFactNeighborX="38" custLinFactNeighborY="19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A37178-540D-4556-87AA-1280B81FAA36}" type="pres">
      <dgm:prSet presAssocID="{B9FFC3A1-BA69-420F-A9E5-1B57AC24C8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6C0824C-B8A0-4F87-B607-81DA933A05E3}" type="pres">
      <dgm:prSet presAssocID="{B9FFC3A1-BA69-420F-A9E5-1B57AC24C837}" presName="hierChild4" presStyleCnt="0"/>
      <dgm:spPr/>
    </dgm:pt>
    <dgm:pt modelId="{5EB22AC8-9D0E-483C-82FD-AEA8CBC80DB0}" type="pres">
      <dgm:prSet presAssocID="{B9FFC3A1-BA69-420F-A9E5-1B57AC24C83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  <dgm:t>
        <a:bodyPr/>
        <a:lstStyle/>
        <a:p>
          <a:endParaRPr lang="es-ES"/>
        </a:p>
      </dgm:t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BFCB5F74-5C45-4712-B2C0-1F36F66C3AD1}" type="presOf" srcId="{B9FFC3A1-BA69-420F-A9E5-1B57AC24C837}" destId="{CCA37178-540D-4556-87AA-1280B81FAA36}" srcOrd="1" destOrd="0" presId="urn:microsoft.com/office/officeart/2005/8/layout/orgChart1"/>
    <dgm:cxn modelId="{DE486698-2012-41E7-AEF2-7795F30FC3D4}" type="presOf" srcId="{F1E5911E-E6B8-4FE8-B84E-603F34F20EE1}" destId="{32E4DEC3-9C45-45FC-BA20-289C38F1B941}" srcOrd="1" destOrd="0" presId="urn:microsoft.com/office/officeart/2005/8/layout/orgChart1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FAE229C-692C-4B32-A3C1-1C44C53B7978}" type="presOf" srcId="{108A543D-1080-4702-81DD-D98315416EF4}" destId="{B052C8E6-DC3E-45CC-8B7E-BE52234D3EEB}" srcOrd="0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A4ED961D-1CCD-4636-ACDB-50748E527F8B}" type="presOf" srcId="{B9FFC3A1-BA69-420F-A9E5-1B57AC24C837}" destId="{9B2FDE1F-1267-47EB-9541-6015FF62F257}" srcOrd="0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6F5030EF-E100-4C71-A108-88BBB98D5FA2}" srcId="{C16A467A-F81A-48BE-AF21-268EAF71CC16}" destId="{F1E5911E-E6B8-4FE8-B84E-603F34F20EE1}" srcOrd="0" destOrd="0" parTransId="{108A543D-1080-4702-81DD-D98315416EF4}" sibTransId="{950744A8-95AE-45E0-A4C2-6526D20DCEF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D8F113AD-2841-45C5-A1C1-29CEAC8BEC04}" type="presOf" srcId="{90F04FBA-3A11-4800-8C34-C44233DA476F}" destId="{B5E94F7D-5C42-4BB3-9FC4-8835576FD67D}" srcOrd="0" destOrd="0" presId="urn:microsoft.com/office/officeart/2005/8/layout/orgChart1"/>
    <dgm:cxn modelId="{F91FA302-7FB6-4242-A272-FA471B7E27E4}" srcId="{A3128200-1B41-42D2-AE41-5FB0156213BD}" destId="{B9FFC3A1-BA69-420F-A9E5-1B57AC24C837}" srcOrd="1" destOrd="0" parTransId="{90F04FBA-3A11-4800-8C34-C44233DA476F}" sibTransId="{34A84D5E-E1DE-4404-AF87-DEE2C8A50FD1}"/>
    <dgm:cxn modelId="{9DC60F6A-4AF2-4A86-A343-6722A0EE98D1}" type="presOf" srcId="{F1E5911E-E6B8-4FE8-B84E-603F34F20EE1}" destId="{63398771-9DED-4234-852C-445A0B3A7A52}" srcOrd="0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AB076095-2CD4-4738-BE95-467E7CAAA95C}" type="presParOf" srcId="{28F47D39-494E-4B76-9EEE-8A0A1344C2E8}" destId="{B052C8E6-DC3E-45CC-8B7E-BE52234D3EEB}" srcOrd="0" destOrd="0" presId="urn:microsoft.com/office/officeart/2005/8/layout/orgChart1"/>
    <dgm:cxn modelId="{731D27B8-005B-4C1F-8F1F-459B8F3CDC53}" type="presParOf" srcId="{28F47D39-494E-4B76-9EEE-8A0A1344C2E8}" destId="{893098A8-1A6C-4B01-90B8-4A0DFB012371}" srcOrd="1" destOrd="0" presId="urn:microsoft.com/office/officeart/2005/8/layout/orgChart1"/>
    <dgm:cxn modelId="{3274E45F-44A5-4F64-84D2-658C0B25F769}" type="presParOf" srcId="{893098A8-1A6C-4B01-90B8-4A0DFB012371}" destId="{E0447859-B0EE-4AB1-9B80-D5E38A34F870}" srcOrd="0" destOrd="0" presId="urn:microsoft.com/office/officeart/2005/8/layout/orgChart1"/>
    <dgm:cxn modelId="{B32528EB-9FDB-4DFC-AFD3-A743EB8EBB9E}" type="presParOf" srcId="{E0447859-B0EE-4AB1-9B80-D5E38A34F870}" destId="{63398771-9DED-4234-852C-445A0B3A7A52}" srcOrd="0" destOrd="0" presId="urn:microsoft.com/office/officeart/2005/8/layout/orgChart1"/>
    <dgm:cxn modelId="{540F8C57-2DE3-4261-889F-BA39D985F055}" type="presParOf" srcId="{E0447859-B0EE-4AB1-9B80-D5E38A34F870}" destId="{32E4DEC3-9C45-45FC-BA20-289C38F1B941}" srcOrd="1" destOrd="0" presId="urn:microsoft.com/office/officeart/2005/8/layout/orgChart1"/>
    <dgm:cxn modelId="{D2E0FF86-18DA-4194-80CB-BA0FA0D3F365}" type="presParOf" srcId="{893098A8-1A6C-4B01-90B8-4A0DFB012371}" destId="{CA0F1B58-8F6A-46CC-BA05-506E4505172E}" srcOrd="1" destOrd="0" presId="urn:microsoft.com/office/officeart/2005/8/layout/orgChart1"/>
    <dgm:cxn modelId="{88FE28BD-D7C0-49C8-932C-50FF37750CBE}" type="presParOf" srcId="{893098A8-1A6C-4B01-90B8-4A0DFB012371}" destId="{2C4343BF-A3D2-4C96-A88E-C7C3B82D6C2A}" srcOrd="2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83D6CF7B-00EF-448A-900E-7DE28B76EA07}" type="presParOf" srcId="{F82DC64E-F4B3-4713-A3C2-5D5B6309CA74}" destId="{B5E94F7D-5C42-4BB3-9FC4-8835576FD67D}" srcOrd="2" destOrd="0" presId="urn:microsoft.com/office/officeart/2005/8/layout/orgChart1"/>
    <dgm:cxn modelId="{569CEF03-231E-4EDC-AF04-258EC47AB4B7}" type="presParOf" srcId="{F82DC64E-F4B3-4713-A3C2-5D5B6309CA74}" destId="{0FE37BFA-680F-4C8C-BF19-D1A87CE92CE1}" srcOrd="3" destOrd="0" presId="urn:microsoft.com/office/officeart/2005/8/layout/orgChart1"/>
    <dgm:cxn modelId="{263A7A53-C50A-47AC-99BA-C47FF2F25860}" type="presParOf" srcId="{0FE37BFA-680F-4C8C-BF19-D1A87CE92CE1}" destId="{3E391FA2-B0F6-48FE-90F8-7461023059C2}" srcOrd="0" destOrd="0" presId="urn:microsoft.com/office/officeart/2005/8/layout/orgChart1"/>
    <dgm:cxn modelId="{128430B4-B8AC-4031-B6CF-5DF28C99CEDF}" type="presParOf" srcId="{3E391FA2-B0F6-48FE-90F8-7461023059C2}" destId="{9B2FDE1F-1267-47EB-9541-6015FF62F257}" srcOrd="0" destOrd="0" presId="urn:microsoft.com/office/officeart/2005/8/layout/orgChart1"/>
    <dgm:cxn modelId="{2CE6FCBB-2BAB-416D-BB5A-20D1961D8243}" type="presParOf" srcId="{3E391FA2-B0F6-48FE-90F8-7461023059C2}" destId="{CCA37178-540D-4556-87AA-1280B81FAA36}" srcOrd="1" destOrd="0" presId="urn:microsoft.com/office/officeart/2005/8/layout/orgChart1"/>
    <dgm:cxn modelId="{27660462-C039-4EBF-B0BC-15489E2DCA73}" type="presParOf" srcId="{0FE37BFA-680F-4C8C-BF19-D1A87CE92CE1}" destId="{26C0824C-B8A0-4F87-B607-81DA933A05E3}" srcOrd="1" destOrd="0" presId="urn:microsoft.com/office/officeart/2005/8/layout/orgChart1"/>
    <dgm:cxn modelId="{D3ABBA38-32EE-443D-AA9B-07B82EC6604E}" type="presParOf" srcId="{0FE37BFA-680F-4C8C-BF19-D1A87CE92CE1}" destId="{5EB22AC8-9D0E-483C-82FD-AEA8CBC80DB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 Atención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Ciudadana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 Prevención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Promotor(a)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Director(a) de Protección Ciudadana y Prevención del Delito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01AA74A-B762-406B-8594-BE50A2E649B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</a:rPr>
            <a:t>Coordinador(a)</a:t>
          </a:r>
        </a:p>
        <a:p>
          <a:r>
            <a:rPr lang="es-MX" altLang="es-MX" sz="1200" dirty="0" smtClean="0">
              <a:solidFill>
                <a:schemeClr val="tx1"/>
              </a:solidFill>
            </a:rPr>
            <a:t>de Programas</a:t>
          </a:r>
          <a:endParaRPr lang="es-ES" sz="1200" dirty="0"/>
        </a:p>
      </dgm:t>
    </dgm:pt>
    <dgm:pt modelId="{7EB05B68-E45E-47E8-920E-C70187DC722F}" type="parTrans" cxnId="{E57BFD16-FDBD-454B-89AB-0E9843D18988}">
      <dgm:prSet/>
      <dgm:spPr/>
      <dgm:t>
        <a:bodyPr/>
        <a:lstStyle/>
        <a:p>
          <a:endParaRPr lang="es-ES"/>
        </a:p>
      </dgm:t>
    </dgm:pt>
    <dgm:pt modelId="{87BB9F09-549E-4B9D-8358-E28FABD07013}" type="sibTrans" cxnId="{E57BFD16-FDBD-454B-89AB-0E9843D18988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3303" custLinFactNeighborX="1202" custLinFactNeighborY="-30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97938" custScaleY="75855" custLinFactX="-61816" custLinFactNeighborX="-100000" custLinFactNeighborY="164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4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hang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ScaleX="97938" custScaleY="75855" custLinFactNeighborX="2134" custLinFactNeighborY="16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3FFAEC7F-0C4A-4441-B874-1FB2D2833117}" type="pres">
      <dgm:prSet presAssocID="{7EB05B68-E45E-47E8-920E-C70187DC722F}" presName="Name37" presStyleLbl="parChTrans1D2" presStyleIdx="2" presStyleCnt="4"/>
      <dgm:spPr/>
      <dgm:t>
        <a:bodyPr/>
        <a:lstStyle/>
        <a:p>
          <a:endParaRPr lang="es-ES"/>
        </a:p>
      </dgm:t>
    </dgm:pt>
    <dgm:pt modelId="{DC14667B-8DF8-4F97-8A40-2D8AC23EB17D}" type="pres">
      <dgm:prSet presAssocID="{F01AA74A-B762-406B-8594-BE50A2E649B7}" presName="hierRoot2" presStyleCnt="0">
        <dgm:presLayoutVars>
          <dgm:hierBranch val="init"/>
        </dgm:presLayoutVars>
      </dgm:prSet>
      <dgm:spPr/>
    </dgm:pt>
    <dgm:pt modelId="{87D75EB8-6195-4F87-8A33-0F7227196ACA}" type="pres">
      <dgm:prSet presAssocID="{F01AA74A-B762-406B-8594-BE50A2E649B7}" presName="rootComposite" presStyleCnt="0"/>
      <dgm:spPr/>
    </dgm:pt>
    <dgm:pt modelId="{467EA8F9-BD06-4FE6-9E35-2606A8B0B5EE}" type="pres">
      <dgm:prSet presAssocID="{F01AA74A-B762-406B-8594-BE50A2E649B7}" presName="rootText" presStyleLbl="node2" presStyleIdx="2" presStyleCnt="3" custScaleY="75855" custLinFactX="63862" custLinFactNeighborX="100000" custLinFactNeighborY="165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797B4-67EC-4760-80DA-EEF5DAFAD291}" type="pres">
      <dgm:prSet presAssocID="{F01AA74A-B762-406B-8594-BE50A2E649B7}" presName="rootConnector" presStyleLbl="node2" presStyleIdx="2" presStyleCnt="3"/>
      <dgm:spPr/>
      <dgm:t>
        <a:bodyPr/>
        <a:lstStyle/>
        <a:p>
          <a:endParaRPr lang="es-ES"/>
        </a:p>
      </dgm:t>
    </dgm:pt>
    <dgm:pt modelId="{4772FCBD-19B4-42A7-BFD3-F60629DBAE07}" type="pres">
      <dgm:prSet presAssocID="{F01AA74A-B762-406B-8594-BE50A2E649B7}" presName="hierChild4" presStyleCnt="0"/>
      <dgm:spPr/>
    </dgm:pt>
    <dgm:pt modelId="{B54D161D-E834-4455-861A-C38761D9A112}" type="pres">
      <dgm:prSet presAssocID="{F01AA74A-B762-406B-8594-BE50A2E649B7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3" presStyleCnt="4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1" custScaleX="73946" custScaleY="75536" custLinFactNeighborX="-12525" custLinFactNeighborY="-144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</dgm:ptLst>
  <dgm:cxnLst>
    <dgm:cxn modelId="{E30B37CA-9553-48FD-9398-7F1EDB00D596}" type="presOf" srcId="{F01AA74A-B762-406B-8594-BE50A2E649B7}" destId="{467EA8F9-BD06-4FE6-9E35-2606A8B0B5EE}" srcOrd="0" destOrd="0" presId="urn:microsoft.com/office/officeart/2005/8/layout/orgChart1"/>
    <dgm:cxn modelId="{44E45401-08D7-4C0F-90C4-CD17752C19EF}" type="presOf" srcId="{12AE14D0-27D7-40F2-A1C2-C7F51F5026A7}" destId="{7C576A7F-97E5-41B2-A453-F3F548F4D3EA}" srcOrd="0" destOrd="0" presId="urn:microsoft.com/office/officeart/2005/8/layout/orgChart1"/>
    <dgm:cxn modelId="{2535C3B9-2A24-48AD-B746-810B720FC91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67C99251-A1BC-4C05-AEC8-4D36828A6EE1}" type="presOf" srcId="{41568039-9809-4B2B-BA51-64E0E23C2BBE}" destId="{19FBE8A8-D4BA-45D1-97CD-FF1210CD856F}" srcOrd="0" destOrd="0" presId="urn:microsoft.com/office/officeart/2005/8/layout/orgChart1"/>
    <dgm:cxn modelId="{CAEB0483-BD75-40EF-BC42-675B32E4B5B7}" type="presOf" srcId="{249E77FC-7B70-4B62-8A63-35C970666788}" destId="{D626C255-1536-4EB0-A4A3-D107C591C8D4}" srcOrd="0" destOrd="0" presId="urn:microsoft.com/office/officeart/2005/8/layout/orgChart1"/>
    <dgm:cxn modelId="{4C0D65AD-6E0B-4A02-B3FC-182EB70B41BA}" type="presOf" srcId="{8AE406FF-1ED1-4934-A5B6-7874694C824A}" destId="{84DF7A88-09E1-4F4F-80D0-2433B2C21A86}" srcOrd="0" destOrd="0" presId="urn:microsoft.com/office/officeart/2005/8/layout/orgChart1"/>
    <dgm:cxn modelId="{2E5FA659-56F8-46C4-B955-FEC7F44F3B1B}" type="presOf" srcId="{15D8348C-41C2-4A70-BC44-BE6B7E3AC350}" destId="{D7468021-52D5-4C70-8CC0-6578BEF4DABC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7BEC1443-DDD0-47FF-9BA5-7C3087F8D1FA}" type="presOf" srcId="{12AE14D0-27D7-40F2-A1C2-C7F51F5026A7}" destId="{453053D7-D80D-4229-A709-DBF0F5DE8E49}" srcOrd="1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72FFF254-C0AC-4803-ADF6-373EA3A9B2E6}" type="presOf" srcId="{F01AA74A-B762-406B-8594-BE50A2E649B7}" destId="{181797B4-67EC-4760-80DA-EEF5DAFAD291}" srcOrd="1" destOrd="0" presId="urn:microsoft.com/office/officeart/2005/8/layout/orgChart1"/>
    <dgm:cxn modelId="{A914F32A-3233-4429-9B46-57C3A6B65466}" type="presOf" srcId="{249E77FC-7B70-4B62-8A63-35C970666788}" destId="{2A54EBA9-5ADF-4115-A1E6-A8CF925559FD}" srcOrd="1" destOrd="0" presId="urn:microsoft.com/office/officeart/2005/8/layout/orgChart1"/>
    <dgm:cxn modelId="{EEF36301-3835-4397-9199-A8439AD2FBCA}" type="presOf" srcId="{41568039-9809-4B2B-BA51-64E0E23C2BBE}" destId="{D87ADB57-9DB4-476E-8E99-32492AEF6743}" srcOrd="1" destOrd="0" presId="urn:microsoft.com/office/officeart/2005/8/layout/orgChart1"/>
    <dgm:cxn modelId="{8B66D1A2-DC5C-4C28-905A-2DB4F8768210}" type="presOf" srcId="{ED044282-9709-409C-A329-2B868569F6BC}" destId="{26748039-6874-42B3-9C6B-2A687CAEDF97}" srcOrd="0" destOrd="0" presId="urn:microsoft.com/office/officeart/2005/8/layout/orgChart1"/>
    <dgm:cxn modelId="{61D4F00E-1FD3-4813-BA82-2334B70B1D7F}" type="presOf" srcId="{9DEA55C1-E59C-4B5B-90DC-1D0B54C2B20C}" destId="{B2A4EFCD-7609-4E18-A214-10BA88B362DC}" srcOrd="1" destOrd="0" presId="urn:microsoft.com/office/officeart/2005/8/layout/orgChart1"/>
    <dgm:cxn modelId="{E57BFD16-FDBD-454B-89AB-0E9843D18988}" srcId="{9DEA55C1-E59C-4B5B-90DC-1D0B54C2B20C}" destId="{F01AA74A-B762-406B-8594-BE50A2E649B7}" srcOrd="3" destOrd="0" parTransId="{7EB05B68-E45E-47E8-920E-C70187DC722F}" sibTransId="{87BB9F09-549E-4B9D-8358-E28FABD07013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9CFEA04-AAD6-46D8-BF66-E4E57E4FBF4A}" type="presOf" srcId="{9DEA55C1-E59C-4B5B-90DC-1D0B54C2B20C}" destId="{86D99192-4F64-487A-BE9B-B4D3790AE7BC}" srcOrd="0" destOrd="0" presId="urn:microsoft.com/office/officeart/2005/8/layout/orgChart1"/>
    <dgm:cxn modelId="{A629AB00-F205-4913-8AE6-A1BB2C9B8FDA}" type="presOf" srcId="{7EB05B68-E45E-47E8-920E-C70187DC722F}" destId="{3FFAEC7F-0C4A-4441-B874-1FB2D2833117}" srcOrd="0" destOrd="0" presId="urn:microsoft.com/office/officeart/2005/8/layout/orgChart1"/>
    <dgm:cxn modelId="{6D878D01-6E90-4298-B1EF-0A86DE919404}" type="presParOf" srcId="{B3263371-B20E-4D1C-87B0-F232DC5A756C}" destId="{8CDE9839-8DE1-472C-9904-C93FC90AA559}" srcOrd="0" destOrd="0" presId="urn:microsoft.com/office/officeart/2005/8/layout/orgChart1"/>
    <dgm:cxn modelId="{BB466F6D-5E9B-4982-B4D1-DB52DEFCFAFF}" type="presParOf" srcId="{8CDE9839-8DE1-472C-9904-C93FC90AA559}" destId="{A15FBA2B-7AAA-4593-A287-168E70F88188}" srcOrd="0" destOrd="0" presId="urn:microsoft.com/office/officeart/2005/8/layout/orgChart1"/>
    <dgm:cxn modelId="{981011D7-53F1-4C24-A19C-6B9036025F0E}" type="presParOf" srcId="{A15FBA2B-7AAA-4593-A287-168E70F88188}" destId="{86D99192-4F64-487A-BE9B-B4D3790AE7BC}" srcOrd="0" destOrd="0" presId="urn:microsoft.com/office/officeart/2005/8/layout/orgChart1"/>
    <dgm:cxn modelId="{05DD52FA-16E7-4736-89E1-51FB84C87DF5}" type="presParOf" srcId="{A15FBA2B-7AAA-4593-A287-168E70F88188}" destId="{B2A4EFCD-7609-4E18-A214-10BA88B362DC}" srcOrd="1" destOrd="0" presId="urn:microsoft.com/office/officeart/2005/8/layout/orgChart1"/>
    <dgm:cxn modelId="{C62AD01D-0A02-4A98-8457-A7A280720110}" type="presParOf" srcId="{8CDE9839-8DE1-472C-9904-C93FC90AA559}" destId="{05E8A0F8-8F4A-4D16-B455-9B21EE5D83FA}" srcOrd="1" destOrd="0" presId="urn:microsoft.com/office/officeart/2005/8/layout/orgChart1"/>
    <dgm:cxn modelId="{AFA5BF52-C380-4168-91DF-D779CBC4E0FD}" type="presParOf" srcId="{05E8A0F8-8F4A-4D16-B455-9B21EE5D83FA}" destId="{26748039-6874-42B3-9C6B-2A687CAEDF97}" srcOrd="0" destOrd="0" presId="urn:microsoft.com/office/officeart/2005/8/layout/orgChart1"/>
    <dgm:cxn modelId="{FC391AEE-4DC1-44C4-8FB6-D0DD7444D8AD}" type="presParOf" srcId="{05E8A0F8-8F4A-4D16-B455-9B21EE5D83FA}" destId="{1294F536-9FA0-46F5-98BA-18EE92504E46}" srcOrd="1" destOrd="0" presId="urn:microsoft.com/office/officeart/2005/8/layout/orgChart1"/>
    <dgm:cxn modelId="{1B1D225B-3318-4254-8D99-185AC6F0355B}" type="presParOf" srcId="{1294F536-9FA0-46F5-98BA-18EE92504E46}" destId="{914CB05A-8D64-4CEB-98C4-DA11CADF5EF5}" srcOrd="0" destOrd="0" presId="urn:microsoft.com/office/officeart/2005/8/layout/orgChart1"/>
    <dgm:cxn modelId="{548A726E-F24B-4449-BB03-9C9760DE23C6}" type="presParOf" srcId="{914CB05A-8D64-4CEB-98C4-DA11CADF5EF5}" destId="{19FBE8A8-D4BA-45D1-97CD-FF1210CD856F}" srcOrd="0" destOrd="0" presId="urn:microsoft.com/office/officeart/2005/8/layout/orgChart1"/>
    <dgm:cxn modelId="{A25DCCA4-0E48-47D3-AC0C-DA9DE0229695}" type="presParOf" srcId="{914CB05A-8D64-4CEB-98C4-DA11CADF5EF5}" destId="{D87ADB57-9DB4-476E-8E99-32492AEF6743}" srcOrd="1" destOrd="0" presId="urn:microsoft.com/office/officeart/2005/8/layout/orgChart1"/>
    <dgm:cxn modelId="{F957F155-A556-4B1C-A911-040122353B96}" type="presParOf" srcId="{1294F536-9FA0-46F5-98BA-18EE92504E46}" destId="{DBDE0C42-B65A-4FF4-A1B6-4A7374870D94}" srcOrd="1" destOrd="0" presId="urn:microsoft.com/office/officeart/2005/8/layout/orgChart1"/>
    <dgm:cxn modelId="{F902384B-40A5-469D-A853-F25DDE5023D4}" type="presParOf" srcId="{1294F536-9FA0-46F5-98BA-18EE92504E46}" destId="{05F5590B-53D8-4D19-A747-694F7E5C5F12}" srcOrd="2" destOrd="0" presId="urn:microsoft.com/office/officeart/2005/8/layout/orgChart1"/>
    <dgm:cxn modelId="{BF27C091-18C9-424A-BFF9-DF18CC6C727B}" type="presParOf" srcId="{05E8A0F8-8F4A-4D16-B455-9B21EE5D83FA}" destId="{D7468021-52D5-4C70-8CC0-6578BEF4DABC}" srcOrd="2" destOrd="0" presId="urn:microsoft.com/office/officeart/2005/8/layout/orgChart1"/>
    <dgm:cxn modelId="{4EF1C147-0B11-48C1-A7D4-4AE69D4B11CC}" type="presParOf" srcId="{05E8A0F8-8F4A-4D16-B455-9B21EE5D83FA}" destId="{C8500CB5-83C0-450B-AAE1-C892DE8C0FC1}" srcOrd="3" destOrd="0" presId="urn:microsoft.com/office/officeart/2005/8/layout/orgChart1"/>
    <dgm:cxn modelId="{8931BFCE-B8E2-4277-BEC6-9887598D857B}" type="presParOf" srcId="{C8500CB5-83C0-450B-AAE1-C892DE8C0FC1}" destId="{BA438CBC-95FD-4B6F-89FB-D1DBC09D14CB}" srcOrd="0" destOrd="0" presId="urn:microsoft.com/office/officeart/2005/8/layout/orgChart1"/>
    <dgm:cxn modelId="{9729161D-68F9-4A97-988E-0C042AF01044}" type="presParOf" srcId="{BA438CBC-95FD-4B6F-89FB-D1DBC09D14CB}" destId="{7C576A7F-97E5-41B2-A453-F3F548F4D3EA}" srcOrd="0" destOrd="0" presId="urn:microsoft.com/office/officeart/2005/8/layout/orgChart1"/>
    <dgm:cxn modelId="{820027AD-9992-47EB-9520-76CA598F60D0}" type="presParOf" srcId="{BA438CBC-95FD-4B6F-89FB-D1DBC09D14CB}" destId="{453053D7-D80D-4229-A709-DBF0F5DE8E49}" srcOrd="1" destOrd="0" presId="urn:microsoft.com/office/officeart/2005/8/layout/orgChart1"/>
    <dgm:cxn modelId="{1906F2FF-F38F-4715-AD11-E16F95C8FD1D}" type="presParOf" srcId="{C8500CB5-83C0-450B-AAE1-C892DE8C0FC1}" destId="{17BEF8F9-B316-4B27-BDDB-31B4D251E6B3}" srcOrd="1" destOrd="0" presId="urn:microsoft.com/office/officeart/2005/8/layout/orgChart1"/>
    <dgm:cxn modelId="{85832AA5-80CF-4E24-A9D3-3C17ED92752F}" type="presParOf" srcId="{C8500CB5-83C0-450B-AAE1-C892DE8C0FC1}" destId="{8C2D9F3F-AEE3-4DCD-9754-B40EEBBFF7B1}" srcOrd="2" destOrd="0" presId="urn:microsoft.com/office/officeart/2005/8/layout/orgChart1"/>
    <dgm:cxn modelId="{61D8DD9F-B4B2-464E-828C-346E59321B02}" type="presParOf" srcId="{05E8A0F8-8F4A-4D16-B455-9B21EE5D83FA}" destId="{3FFAEC7F-0C4A-4441-B874-1FB2D2833117}" srcOrd="4" destOrd="0" presId="urn:microsoft.com/office/officeart/2005/8/layout/orgChart1"/>
    <dgm:cxn modelId="{F8106887-AF9F-4983-A52F-124E766E88E3}" type="presParOf" srcId="{05E8A0F8-8F4A-4D16-B455-9B21EE5D83FA}" destId="{DC14667B-8DF8-4F97-8A40-2D8AC23EB17D}" srcOrd="5" destOrd="0" presId="urn:microsoft.com/office/officeart/2005/8/layout/orgChart1"/>
    <dgm:cxn modelId="{DB465219-4536-47D5-AC77-8F41F60A7879}" type="presParOf" srcId="{DC14667B-8DF8-4F97-8A40-2D8AC23EB17D}" destId="{87D75EB8-6195-4F87-8A33-0F7227196ACA}" srcOrd="0" destOrd="0" presId="urn:microsoft.com/office/officeart/2005/8/layout/orgChart1"/>
    <dgm:cxn modelId="{14E9FDCB-7CEC-4E55-9281-B0D267A82415}" type="presParOf" srcId="{87D75EB8-6195-4F87-8A33-0F7227196ACA}" destId="{467EA8F9-BD06-4FE6-9E35-2606A8B0B5EE}" srcOrd="0" destOrd="0" presId="urn:microsoft.com/office/officeart/2005/8/layout/orgChart1"/>
    <dgm:cxn modelId="{BCC65B37-2052-4A97-838C-62A265B78D3F}" type="presParOf" srcId="{87D75EB8-6195-4F87-8A33-0F7227196ACA}" destId="{181797B4-67EC-4760-80DA-EEF5DAFAD291}" srcOrd="1" destOrd="0" presId="urn:microsoft.com/office/officeart/2005/8/layout/orgChart1"/>
    <dgm:cxn modelId="{25A05DB0-472B-474C-9300-3334722B9801}" type="presParOf" srcId="{DC14667B-8DF8-4F97-8A40-2D8AC23EB17D}" destId="{4772FCBD-19B4-42A7-BFD3-F60629DBAE07}" srcOrd="1" destOrd="0" presId="urn:microsoft.com/office/officeart/2005/8/layout/orgChart1"/>
    <dgm:cxn modelId="{0F66F941-F654-4CE2-832B-DEC50B12D877}" type="presParOf" srcId="{DC14667B-8DF8-4F97-8A40-2D8AC23EB17D}" destId="{B54D161D-E834-4455-861A-C38761D9A112}" srcOrd="2" destOrd="0" presId="urn:microsoft.com/office/officeart/2005/8/layout/orgChart1"/>
    <dgm:cxn modelId="{54A7DE26-A6DD-4DC5-9C5C-E8A61EE69A6B}" type="presParOf" srcId="{8CDE9839-8DE1-472C-9904-C93FC90AA559}" destId="{E6CFA08A-7145-470C-A659-6A725D85622B}" srcOrd="2" destOrd="0" presId="urn:microsoft.com/office/officeart/2005/8/layout/orgChart1"/>
    <dgm:cxn modelId="{D7258B36-DECA-4DFB-9579-09970019971F}" type="presParOf" srcId="{E6CFA08A-7145-470C-A659-6A725D85622B}" destId="{84DF7A88-09E1-4F4F-80D0-2433B2C21A86}" srcOrd="0" destOrd="0" presId="urn:microsoft.com/office/officeart/2005/8/layout/orgChart1"/>
    <dgm:cxn modelId="{C2332606-7C73-4B84-9867-E55B645C0E07}" type="presParOf" srcId="{E6CFA08A-7145-470C-A659-6A725D85622B}" destId="{A0A65379-BDF0-4104-A7F0-643E77F9388B}" srcOrd="1" destOrd="0" presId="urn:microsoft.com/office/officeart/2005/8/layout/orgChart1"/>
    <dgm:cxn modelId="{7D253C66-7EC7-44BF-9F68-93EDF91B1B2B}" type="presParOf" srcId="{A0A65379-BDF0-4104-A7F0-643E77F9388B}" destId="{3784CFC3-F2D9-488A-AE9C-C3568DA512EE}" srcOrd="0" destOrd="0" presId="urn:microsoft.com/office/officeart/2005/8/layout/orgChart1"/>
    <dgm:cxn modelId="{32591DFF-0674-4DC0-8C4F-89F76F565527}" type="presParOf" srcId="{3784CFC3-F2D9-488A-AE9C-C3568DA512EE}" destId="{D626C255-1536-4EB0-A4A3-D107C591C8D4}" srcOrd="0" destOrd="0" presId="urn:microsoft.com/office/officeart/2005/8/layout/orgChart1"/>
    <dgm:cxn modelId="{526707A3-7978-4DDD-8C8C-8F41AC4AF4C2}" type="presParOf" srcId="{3784CFC3-F2D9-488A-AE9C-C3568DA512EE}" destId="{2A54EBA9-5ADF-4115-A1E6-A8CF925559FD}" srcOrd="1" destOrd="0" presId="urn:microsoft.com/office/officeart/2005/8/layout/orgChart1"/>
    <dgm:cxn modelId="{793E6D4D-6D3F-40EC-B04F-13DFCCBE40F5}" type="presParOf" srcId="{A0A65379-BDF0-4104-A7F0-643E77F9388B}" destId="{86C08062-08DC-4E99-8089-B9A6DB7B0CC3}" srcOrd="1" destOrd="0" presId="urn:microsoft.com/office/officeart/2005/8/layout/orgChart1"/>
    <dgm:cxn modelId="{5AED8FBB-0591-46DB-977A-0316B92E7821}" type="presParOf" srcId="{A0A65379-BDF0-4104-A7F0-643E77F9388B}" destId="{1D30BE1A-1909-4D61-8B81-19B28E740D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Unidad de Atención a Víctimas de Violencia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 Atención Ciudadana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56FC65-8899-437F-89B8-C801AA83FC5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Encargado(a) de el(la) Ciudadano(a)</a:t>
          </a:r>
        </a:p>
      </dgm:t>
    </dgm:pt>
    <dgm:pt modelId="{70E379A4-CFE4-4798-BE29-A405B5DB48CC}" type="parTrans" cxnId="{411A2841-0A1B-4181-8A02-DE686D65D7D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7A44C38-162F-4D2E-9A0C-2D15E00226A0}" type="sibTrans" cxnId="{411A2841-0A1B-4181-8A02-DE686D65D7D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FB8E727-6B69-44D2-9FF3-6092BD6F883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Criminólogo(a)</a:t>
          </a:r>
        </a:p>
      </dgm:t>
    </dgm:pt>
    <dgm:pt modelId="{A781A6E4-E842-4470-8E29-3A80937EFC28}" type="parTrans" cxnId="{B492E68A-A33D-48B6-B56E-4FA211F37BF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6A24B8E-EBF0-4187-A464-A78C7B7E63F1}" type="sibTrans" cxnId="{B492E68A-A33D-48B6-B56E-4FA211F37BF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Policía Digno</a:t>
          </a: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92038C3-33CA-43AE-BAC4-46247B41503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Abogado(a)</a:t>
          </a:r>
        </a:p>
      </dgm:t>
    </dgm:pt>
    <dgm:pt modelId="{A0FD0FB1-9DD6-44E3-9EA5-E9FD9A72147A}" type="parTrans" cxnId="{4AE917E6-885D-4ADE-BD9D-D6AED664333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00478F2-579D-42E1-A511-8F2C75AB0E47}" type="sibTrans" cxnId="{4AE917E6-885D-4ADE-BD9D-D6AED664333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97937B6-F36F-427E-B63D-9EA4C85EF83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Ayudantes Generales</a:t>
          </a:r>
        </a:p>
      </dgm:t>
    </dgm:pt>
    <dgm:pt modelId="{0AC5E3FD-60C1-4EA5-8B03-394CC98D0B19}" type="parTrans" cxnId="{FC9C85F4-A7F6-4832-A66A-2F236437304E}">
      <dgm:prSet/>
      <dgm:spPr/>
      <dgm:t>
        <a:bodyPr/>
        <a:lstStyle/>
        <a:p>
          <a:endParaRPr lang="es-ES" sz="1200"/>
        </a:p>
      </dgm:t>
    </dgm:pt>
    <dgm:pt modelId="{D3CD4CD7-5A9A-44BD-A20D-BC09E7BEF101}" type="sibTrans" cxnId="{FC9C85F4-A7F6-4832-A66A-2F236437304E}">
      <dgm:prSet/>
      <dgm:spPr/>
      <dgm:t>
        <a:bodyPr/>
        <a:lstStyle/>
        <a:p>
          <a:endParaRPr lang="es-ES" sz="1200"/>
        </a:p>
      </dgm:t>
    </dgm:pt>
    <dgm:pt modelId="{DFB2B979-46A5-44F3-A390-2BD1002F9F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Jefe(a) de Trabajo Comunitario</a:t>
          </a:r>
        </a:p>
      </dgm:t>
    </dgm:pt>
    <dgm:pt modelId="{EC62C9BF-3045-414F-BC55-31DF030549B6}" type="parTrans" cxnId="{B9C29C02-09BC-4FD8-8E48-84DAE62A87AE}">
      <dgm:prSet/>
      <dgm:spPr/>
      <dgm:t>
        <a:bodyPr/>
        <a:lstStyle/>
        <a:p>
          <a:endParaRPr lang="es-ES" sz="1200"/>
        </a:p>
      </dgm:t>
    </dgm:pt>
    <dgm:pt modelId="{C47AD650-7917-4403-87BF-BEAC22D2DAB6}" type="sibTrans" cxnId="{B9C29C02-09BC-4FD8-8E48-84DAE62A87AE}">
      <dgm:prSet/>
      <dgm:spPr/>
      <dgm:t>
        <a:bodyPr/>
        <a:lstStyle/>
        <a:p>
          <a:endParaRPr lang="es-ES" sz="1200"/>
        </a:p>
      </dgm:t>
    </dgm:pt>
    <dgm:pt modelId="{59ED8CBC-E4BF-4BE2-AF57-2C090A61CC2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Psicólogos(as)</a:t>
          </a:r>
        </a:p>
      </dgm:t>
    </dgm:pt>
    <dgm:pt modelId="{D24B0785-067A-4BDD-836D-DD9ADF9A22DE}" type="parTrans" cxnId="{582D43D2-F9E4-4795-B9AA-06F1DBB895CA}">
      <dgm:prSet/>
      <dgm:spPr/>
      <dgm:t>
        <a:bodyPr/>
        <a:lstStyle/>
        <a:p>
          <a:endParaRPr lang="es-ES" sz="1200"/>
        </a:p>
      </dgm:t>
    </dgm:pt>
    <dgm:pt modelId="{AEDDA8AA-9264-421F-90FE-62F93B84865D}" type="sibTrans" cxnId="{582D43D2-F9E4-4795-B9AA-06F1DBB895CA}">
      <dgm:prSet/>
      <dgm:spPr/>
      <dgm:t>
        <a:bodyPr/>
        <a:lstStyle/>
        <a:p>
          <a:endParaRPr lang="es-ES" sz="1200"/>
        </a:p>
      </dgm:t>
    </dgm:pt>
    <dgm:pt modelId="{85A031E7-5ADB-46F5-B172-4A25D534811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</a:t>
          </a:r>
        </a:p>
      </dgm:t>
    </dgm:pt>
    <dgm:pt modelId="{8A98E26F-B733-4826-B15A-F65F7B6C0EC8}" type="parTrans" cxnId="{205B8737-0C07-443F-9643-4416BCD0EC25}">
      <dgm:prSet/>
      <dgm:spPr/>
      <dgm:t>
        <a:bodyPr/>
        <a:lstStyle/>
        <a:p>
          <a:endParaRPr lang="es-ES" sz="1200"/>
        </a:p>
      </dgm:t>
    </dgm:pt>
    <dgm:pt modelId="{27C9F51B-22C7-4D61-8F52-DAF68211ACFE}" type="sibTrans" cxnId="{205B8737-0C07-443F-9643-4416BCD0EC25}">
      <dgm:prSet/>
      <dgm:spPr/>
      <dgm:t>
        <a:bodyPr/>
        <a:lstStyle/>
        <a:p>
          <a:endParaRPr lang="es-ES" sz="1200"/>
        </a:p>
      </dgm:t>
    </dgm:pt>
    <dgm:pt modelId="{55F3A26E-6D4A-4FC3-8A6C-F23C193A8CB6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Secretaria(o)</a:t>
          </a:r>
        </a:p>
      </dgm:t>
    </dgm:pt>
    <dgm:pt modelId="{DD899F18-8A14-48B8-8736-DA3F05023F5E}" type="parTrans" cxnId="{834EDC3C-8186-4F03-B532-3AAED3242BFB}">
      <dgm:prSet/>
      <dgm:spPr/>
      <dgm:t>
        <a:bodyPr/>
        <a:lstStyle/>
        <a:p>
          <a:endParaRPr lang="es-ES" sz="1200"/>
        </a:p>
      </dgm:t>
    </dgm:pt>
    <dgm:pt modelId="{E542A485-FDCD-4E30-9B45-0F3F28D7DDA8}" type="sibTrans" cxnId="{834EDC3C-8186-4F03-B532-3AAED3242BFB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1985" custScaleY="102126" custLinFactNeighborX="-38328" custLinFactNeighborY="435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FB62C0DC-A125-4D22-8168-682A35A82690}" type="pres">
      <dgm:prSet presAssocID="{ED044282-9709-409C-A329-2B868569F6BC}" presName="Name35" presStyleLbl="parChTrans1D2" presStyleIdx="0" presStyleCnt="6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93133" custScaleY="89150" custLinFactNeighborX="-31942" custLinFactNeighborY="2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30C79C28-7DDB-4785-8904-0DCF80353FF9}" type="pres">
      <dgm:prSet presAssocID="{A0FD0FB1-9DD6-44E3-9EA5-E9FD9A72147A}" presName="Name35" presStyleLbl="parChTrans1D3" presStyleIdx="0" presStyleCnt="4"/>
      <dgm:spPr/>
      <dgm:t>
        <a:bodyPr/>
        <a:lstStyle/>
        <a:p>
          <a:endParaRPr lang="es-ES"/>
        </a:p>
      </dgm:t>
    </dgm:pt>
    <dgm:pt modelId="{CB57CDB5-0B82-48EE-8315-63977B63BCFA}" type="pres">
      <dgm:prSet presAssocID="{F92038C3-33CA-43AE-BAC4-46247B415031}" presName="hierRoot2" presStyleCnt="0">
        <dgm:presLayoutVars>
          <dgm:hierBranch/>
        </dgm:presLayoutVars>
      </dgm:prSet>
      <dgm:spPr/>
    </dgm:pt>
    <dgm:pt modelId="{DF72F0A9-7940-4723-ABB1-A1B44932BE32}" type="pres">
      <dgm:prSet presAssocID="{F92038C3-33CA-43AE-BAC4-46247B415031}" presName="rootComposite" presStyleCnt="0"/>
      <dgm:spPr/>
    </dgm:pt>
    <dgm:pt modelId="{A66FDFA0-1D17-48C3-9FC9-45D448D0F6C6}" type="pres">
      <dgm:prSet presAssocID="{F92038C3-33CA-43AE-BAC4-46247B415031}" presName="rootText" presStyleLbl="node3" presStyleIdx="0" presStyleCnt="4" custScaleX="76823" custScaleY="90215" custLinFactNeighborX="-19831" custLinFactNeighborY="20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88D823-60F1-436A-A51A-EC90D5E410DD}" type="pres">
      <dgm:prSet presAssocID="{F92038C3-33CA-43AE-BAC4-46247B415031}" presName="rootConnector" presStyleLbl="node3" presStyleIdx="0" presStyleCnt="4"/>
      <dgm:spPr/>
      <dgm:t>
        <a:bodyPr/>
        <a:lstStyle/>
        <a:p>
          <a:endParaRPr lang="es-ES"/>
        </a:p>
      </dgm:t>
    </dgm:pt>
    <dgm:pt modelId="{40719BC2-2490-4B29-B701-6CC3DBBE2E9C}" type="pres">
      <dgm:prSet presAssocID="{F92038C3-33CA-43AE-BAC4-46247B415031}" presName="hierChild4" presStyleCnt="0"/>
      <dgm:spPr/>
    </dgm:pt>
    <dgm:pt modelId="{CAB8DAF2-234B-4768-AA4E-A00C9EEF7EEB}" type="pres">
      <dgm:prSet presAssocID="{F92038C3-33CA-43AE-BAC4-46247B415031}" presName="hierChild5" presStyleCnt="0"/>
      <dgm:spPr/>
    </dgm:pt>
    <dgm:pt modelId="{8C838454-94DA-48FF-959F-3E02D895D1DE}" type="pres">
      <dgm:prSet presAssocID="{8A98E26F-B733-4826-B15A-F65F7B6C0EC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C0EAA4A-D937-4822-BEBF-09DFA14C3EF5}" type="pres">
      <dgm:prSet presAssocID="{85A031E7-5ADB-46F5-B172-4A25D534811A}" presName="hierRoot2" presStyleCnt="0">
        <dgm:presLayoutVars>
          <dgm:hierBranch/>
        </dgm:presLayoutVars>
      </dgm:prSet>
      <dgm:spPr/>
    </dgm:pt>
    <dgm:pt modelId="{E69DF1DE-830A-401E-B7AF-DF935035CA09}" type="pres">
      <dgm:prSet presAssocID="{85A031E7-5ADB-46F5-B172-4A25D534811A}" presName="rootComposite" presStyleCnt="0"/>
      <dgm:spPr/>
    </dgm:pt>
    <dgm:pt modelId="{F4F27B9B-334F-4518-9257-364857E2F497}" type="pres">
      <dgm:prSet presAssocID="{85A031E7-5ADB-46F5-B172-4A25D534811A}" presName="rootText" presStyleLbl="node3" presStyleIdx="1" presStyleCnt="4" custScaleX="76823" custScaleY="90215" custLinFactNeighborX="-32200" custLinFactNeighborY="1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3A040E-07EA-498A-9D50-CACA4ED4D792}" type="pres">
      <dgm:prSet presAssocID="{85A031E7-5ADB-46F5-B172-4A25D534811A}" presName="rootConnector" presStyleLbl="node3" presStyleIdx="1" presStyleCnt="4"/>
      <dgm:spPr/>
      <dgm:t>
        <a:bodyPr/>
        <a:lstStyle/>
        <a:p>
          <a:endParaRPr lang="es-ES"/>
        </a:p>
      </dgm:t>
    </dgm:pt>
    <dgm:pt modelId="{CE77F407-A573-4E07-BEDF-78D8418F55F9}" type="pres">
      <dgm:prSet presAssocID="{85A031E7-5ADB-46F5-B172-4A25D534811A}" presName="hierChild4" presStyleCnt="0"/>
      <dgm:spPr/>
    </dgm:pt>
    <dgm:pt modelId="{DDAA4ECD-75E6-4D38-ABF3-780704EC26AB}" type="pres">
      <dgm:prSet presAssocID="{85A031E7-5ADB-46F5-B172-4A25D534811A}" presName="hierChild5" presStyleCnt="0"/>
      <dgm:spPr/>
    </dgm:pt>
    <dgm:pt modelId="{AC377D5A-8A79-481B-AC9E-ACB650D73FF0}" type="pres">
      <dgm:prSet presAssocID="{0AC5E3FD-60C1-4EA5-8B03-394CC98D0B19}" presName="Name35" presStyleLbl="parChTrans1D3" presStyleIdx="2" presStyleCnt="4"/>
      <dgm:spPr/>
      <dgm:t>
        <a:bodyPr/>
        <a:lstStyle/>
        <a:p>
          <a:endParaRPr lang="es-ES"/>
        </a:p>
      </dgm:t>
    </dgm:pt>
    <dgm:pt modelId="{4FD5237A-1820-426E-A64D-754638545FE7}" type="pres">
      <dgm:prSet presAssocID="{D97937B6-F36F-427E-B63D-9EA4C85EF83A}" presName="hierRoot2" presStyleCnt="0">
        <dgm:presLayoutVars>
          <dgm:hierBranch/>
        </dgm:presLayoutVars>
      </dgm:prSet>
      <dgm:spPr/>
    </dgm:pt>
    <dgm:pt modelId="{4C6A9BE4-5CF3-41F4-8E53-680D12C3BD7A}" type="pres">
      <dgm:prSet presAssocID="{D97937B6-F36F-427E-B63D-9EA4C85EF83A}" presName="rootComposite" presStyleCnt="0"/>
      <dgm:spPr/>
    </dgm:pt>
    <dgm:pt modelId="{E9ADBD5B-0C16-4917-9FB6-6E903558F00E}" type="pres">
      <dgm:prSet presAssocID="{D97937B6-F36F-427E-B63D-9EA4C85EF83A}" presName="rootText" presStyleLbl="node3" presStyleIdx="2" presStyleCnt="4" custScaleX="76823" custScaleY="90215" custLinFactNeighborX="-45351" custLinFactNeighborY="20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15208-0920-4259-B051-7AD162EC9FC2}" type="pres">
      <dgm:prSet presAssocID="{D97937B6-F36F-427E-B63D-9EA4C85EF83A}" presName="rootConnector" presStyleLbl="node3" presStyleIdx="2" presStyleCnt="4"/>
      <dgm:spPr/>
      <dgm:t>
        <a:bodyPr/>
        <a:lstStyle/>
        <a:p>
          <a:endParaRPr lang="es-ES"/>
        </a:p>
      </dgm:t>
    </dgm:pt>
    <dgm:pt modelId="{E46C9CC7-787F-4C39-9C7A-2C00061B41D2}" type="pres">
      <dgm:prSet presAssocID="{D97937B6-F36F-427E-B63D-9EA4C85EF83A}" presName="hierChild4" presStyleCnt="0"/>
      <dgm:spPr/>
    </dgm:pt>
    <dgm:pt modelId="{ADB74F73-A3A3-40FB-A334-9143562DF6EF}" type="pres">
      <dgm:prSet presAssocID="{D97937B6-F36F-427E-B63D-9EA4C85EF83A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9E6BDAB-7A9E-49D1-AF60-C264B7B1FFB8}" type="pres">
      <dgm:prSet presAssocID="{257319B7-AED6-45A0-A661-C861CC1642F6}" presName="Name35" presStyleLbl="parChTrans1D2" presStyleIdx="1" presStyleCnt="6"/>
      <dgm:spPr/>
      <dgm:t>
        <a:bodyPr/>
        <a:lstStyle/>
        <a:p>
          <a:endParaRPr lang="es-MX"/>
        </a:p>
      </dgm:t>
    </dgm:pt>
    <dgm:pt modelId="{0482BC42-0FBD-43E2-9E51-D1381A9798AE}" type="pres">
      <dgm:prSet presAssocID="{D6CFC760-038A-415E-8FD4-61A62CF01B43}" presName="hierRoot2" presStyleCnt="0">
        <dgm:presLayoutVars>
          <dgm:hierBranch/>
        </dgm:presLayoutVars>
      </dgm:prSet>
      <dgm:spPr/>
    </dgm:pt>
    <dgm:pt modelId="{118D848C-D59A-4EF3-B652-B0C1FC7F5354}" type="pres">
      <dgm:prSet presAssocID="{D6CFC760-038A-415E-8FD4-61A62CF01B43}" presName="rootComposite" presStyleCnt="0"/>
      <dgm:spPr/>
    </dgm:pt>
    <dgm:pt modelId="{2BFA1D44-4D20-4DA5-9A95-28EFF1F2BB1B}" type="pres">
      <dgm:prSet presAssocID="{D6CFC760-038A-415E-8FD4-61A62CF01B43}" presName="rootText" presStyleLbl="node2" presStyleIdx="1" presStyleCnt="3" custScaleX="93133" custScaleY="89150" custLinFactX="33617" custLinFactNeighborX="100000" custLinFactNeighborY="24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0CE138-0195-4B4A-AE47-C58CDB85E43B}" type="pres">
      <dgm:prSet presAssocID="{D6CFC760-038A-415E-8FD4-61A62CF01B43}" presName="rootConnector" presStyleLbl="node2" presStyleIdx="1" presStyleCnt="3"/>
      <dgm:spPr/>
      <dgm:t>
        <a:bodyPr/>
        <a:lstStyle/>
        <a:p>
          <a:endParaRPr lang="es-ES"/>
        </a:p>
      </dgm:t>
    </dgm:pt>
    <dgm:pt modelId="{B8A05E57-50E6-43A5-BB6A-518CA3BED887}" type="pres">
      <dgm:prSet presAssocID="{D6CFC760-038A-415E-8FD4-61A62CF01B43}" presName="hierChild4" presStyleCnt="0"/>
      <dgm:spPr/>
    </dgm:pt>
    <dgm:pt modelId="{2C1E11CC-7B64-4396-A9BF-34EDA5060ED8}" type="pres">
      <dgm:prSet presAssocID="{D6CFC760-038A-415E-8FD4-61A62CF01B43}" presName="hierChild5" presStyleCnt="0"/>
      <dgm:spPr/>
    </dgm:pt>
    <dgm:pt modelId="{C762EA61-40A6-405F-B15E-AC5A999A976A}" type="pres">
      <dgm:prSet presAssocID="{EC62C9BF-3045-414F-BC55-31DF030549B6}" presName="Name35" presStyleLbl="parChTrans1D2" presStyleIdx="2" presStyleCnt="6"/>
      <dgm:spPr/>
      <dgm:t>
        <a:bodyPr/>
        <a:lstStyle/>
        <a:p>
          <a:endParaRPr lang="es-ES"/>
        </a:p>
      </dgm:t>
    </dgm:pt>
    <dgm:pt modelId="{40E7F874-DAC2-457C-8EDA-A8743FD69E8A}" type="pres">
      <dgm:prSet presAssocID="{DFB2B979-46A5-44F3-A390-2BD1002F9F12}" presName="hierRoot2" presStyleCnt="0">
        <dgm:presLayoutVars>
          <dgm:hierBranch/>
        </dgm:presLayoutVars>
      </dgm:prSet>
      <dgm:spPr/>
    </dgm:pt>
    <dgm:pt modelId="{CE92E677-374E-440C-94E2-B99DED1F85BB}" type="pres">
      <dgm:prSet presAssocID="{DFB2B979-46A5-44F3-A390-2BD1002F9F12}" presName="rootComposite" presStyleCnt="0"/>
      <dgm:spPr/>
    </dgm:pt>
    <dgm:pt modelId="{2C51D51A-40BE-45BE-93C8-8B1FC0600A4C}" type="pres">
      <dgm:prSet presAssocID="{DFB2B979-46A5-44F3-A390-2BD1002F9F12}" presName="rootText" presStyleLbl="node2" presStyleIdx="2" presStyleCnt="3" custScaleX="93133" custScaleY="89150" custLinFactNeighborX="-86814" custLinFactNeighborY="24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553370-CBBE-4792-8AC7-EC5263793FDF}" type="pres">
      <dgm:prSet presAssocID="{DFB2B979-46A5-44F3-A390-2BD1002F9F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5231FADC-2860-492F-9D83-314D1CA465A3}" type="pres">
      <dgm:prSet presAssocID="{DFB2B979-46A5-44F3-A390-2BD1002F9F12}" presName="hierChild4" presStyleCnt="0"/>
      <dgm:spPr/>
    </dgm:pt>
    <dgm:pt modelId="{86DB0693-A33E-4A16-9639-DB2C50C1B1A4}" type="pres">
      <dgm:prSet presAssocID="{D24B0785-067A-4BDD-836D-DD9ADF9A22DE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69CEFC0-D510-4D6F-8058-D89651F34E94}" type="pres">
      <dgm:prSet presAssocID="{59ED8CBC-E4BF-4BE2-AF57-2C090A61CC22}" presName="hierRoot2" presStyleCnt="0">
        <dgm:presLayoutVars>
          <dgm:hierBranch val="init"/>
        </dgm:presLayoutVars>
      </dgm:prSet>
      <dgm:spPr/>
    </dgm:pt>
    <dgm:pt modelId="{7E23561F-B617-4BCD-917B-8C2D12439323}" type="pres">
      <dgm:prSet presAssocID="{59ED8CBC-E4BF-4BE2-AF57-2C090A61CC22}" presName="rootComposite" presStyleCnt="0"/>
      <dgm:spPr/>
    </dgm:pt>
    <dgm:pt modelId="{9DC2669D-0238-487E-95C9-3C2883DC03BC}" type="pres">
      <dgm:prSet presAssocID="{59ED8CBC-E4BF-4BE2-AF57-2C090A61CC22}" presName="rootText" presStyleLbl="node3" presStyleIdx="3" presStyleCnt="4" custScaleX="74712" custScaleY="90215" custLinFactNeighborX="-86597" custLinFactNeighborY="-5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268C68-56C6-44C8-90AB-FBA00B907FF7}" type="pres">
      <dgm:prSet presAssocID="{59ED8CBC-E4BF-4BE2-AF57-2C090A61CC22}" presName="rootConnector" presStyleLbl="node3" presStyleIdx="3" presStyleCnt="4"/>
      <dgm:spPr/>
      <dgm:t>
        <a:bodyPr/>
        <a:lstStyle/>
        <a:p>
          <a:endParaRPr lang="es-ES"/>
        </a:p>
      </dgm:t>
    </dgm:pt>
    <dgm:pt modelId="{59DF4CE4-356D-47F8-B3F0-ED7AAAB8F4DD}" type="pres">
      <dgm:prSet presAssocID="{59ED8CBC-E4BF-4BE2-AF57-2C090A61CC22}" presName="hierChild4" presStyleCnt="0"/>
      <dgm:spPr/>
    </dgm:pt>
    <dgm:pt modelId="{C46B7E8F-37EC-4023-86DC-451314F79803}" type="pres">
      <dgm:prSet presAssocID="{59ED8CBC-E4BF-4BE2-AF57-2C090A61CC22}" presName="hierChild5" presStyleCnt="0"/>
      <dgm:spPr/>
    </dgm:pt>
    <dgm:pt modelId="{8E024C4F-8B74-4617-8CE2-6106611B2FF4}" type="pres">
      <dgm:prSet presAssocID="{DFB2B979-46A5-44F3-A390-2BD1002F9F1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B2DA430C-8F42-44E8-9828-F289A96DC5E7}" type="pres">
      <dgm:prSet presAssocID="{70E379A4-CFE4-4798-BE29-A405B5DB48CC}" presName="Name111" presStyleLbl="parChTrans1D2" presStyleIdx="3" presStyleCnt="6"/>
      <dgm:spPr/>
      <dgm:t>
        <a:bodyPr/>
        <a:lstStyle/>
        <a:p>
          <a:endParaRPr lang="es-MX"/>
        </a:p>
      </dgm:t>
    </dgm:pt>
    <dgm:pt modelId="{1F1D2C16-30BA-4B6D-BC40-272068F633E5}" type="pres">
      <dgm:prSet presAssocID="{1456FC65-8899-437F-89B8-C801AA83FC50}" presName="hierRoot3" presStyleCnt="0">
        <dgm:presLayoutVars>
          <dgm:hierBranch val="init"/>
        </dgm:presLayoutVars>
      </dgm:prSet>
      <dgm:spPr/>
    </dgm:pt>
    <dgm:pt modelId="{29691141-4113-460F-B273-334D18080C08}" type="pres">
      <dgm:prSet presAssocID="{1456FC65-8899-437F-89B8-C801AA83FC50}" presName="rootComposite3" presStyleCnt="0"/>
      <dgm:spPr/>
    </dgm:pt>
    <dgm:pt modelId="{0D5CCE0A-512E-4404-AA5C-0300E0C9B7AE}" type="pres">
      <dgm:prSet presAssocID="{1456FC65-8899-437F-89B8-C801AA83FC50}" presName="rootText3" presStyleLbl="asst1" presStyleIdx="0" presStyleCnt="3" custScaleX="96030" custScaleY="96030" custLinFactNeighborX="-44569" custLinFactNeighborY="30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927602-D7B7-49DF-9E53-63906C82E8B7}" type="pres">
      <dgm:prSet presAssocID="{1456FC65-8899-437F-89B8-C801AA83FC50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7A87CB9-62C3-40A3-BD44-EBBA79F20607}" type="pres">
      <dgm:prSet presAssocID="{1456FC65-8899-437F-89B8-C801AA83FC50}" presName="hierChild6" presStyleCnt="0"/>
      <dgm:spPr/>
    </dgm:pt>
    <dgm:pt modelId="{D40666A0-2333-4F5B-BD10-7E3F2AE07007}" type="pres">
      <dgm:prSet presAssocID="{1456FC65-8899-437F-89B8-C801AA83FC50}" presName="hierChild7" presStyleCnt="0"/>
      <dgm:spPr/>
    </dgm:pt>
    <dgm:pt modelId="{3B97BB0E-0128-41C9-9417-C15E302CE7E0}" type="pres">
      <dgm:prSet presAssocID="{A781A6E4-E842-4470-8E29-3A80937EFC28}" presName="Name111" presStyleLbl="parChTrans1D2" presStyleIdx="4" presStyleCnt="6"/>
      <dgm:spPr/>
      <dgm:t>
        <a:bodyPr/>
        <a:lstStyle/>
        <a:p>
          <a:endParaRPr lang="es-MX"/>
        </a:p>
      </dgm:t>
    </dgm:pt>
    <dgm:pt modelId="{4BF1B03F-897B-4D91-822D-B36903B2CDED}" type="pres">
      <dgm:prSet presAssocID="{5FB8E727-6B69-44D2-9FF3-6092BD6F8830}" presName="hierRoot3" presStyleCnt="0">
        <dgm:presLayoutVars>
          <dgm:hierBranch val="init"/>
        </dgm:presLayoutVars>
      </dgm:prSet>
      <dgm:spPr/>
    </dgm:pt>
    <dgm:pt modelId="{8230B53E-3A5F-4449-B200-2A80F34C6077}" type="pres">
      <dgm:prSet presAssocID="{5FB8E727-6B69-44D2-9FF3-6092BD6F8830}" presName="rootComposite3" presStyleCnt="0"/>
      <dgm:spPr/>
    </dgm:pt>
    <dgm:pt modelId="{E0480EB0-4548-4786-8C6A-9D93B8C6D4FC}" type="pres">
      <dgm:prSet presAssocID="{5FB8E727-6B69-44D2-9FF3-6092BD6F8830}" presName="rootText3" presStyleLbl="asst1" presStyleIdx="1" presStyleCnt="3" custScaleX="96030" custScaleY="96030" custLinFactNeighborX="-33490" custLinFactNeighborY="301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FCB6B-5C50-4986-A325-877EE3A4D7B0}" type="pres">
      <dgm:prSet presAssocID="{5FB8E727-6B69-44D2-9FF3-6092BD6F883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F430729-AAC9-444A-8774-DF1E63CD4F68}" type="pres">
      <dgm:prSet presAssocID="{5FB8E727-6B69-44D2-9FF3-6092BD6F8830}" presName="hierChild6" presStyleCnt="0"/>
      <dgm:spPr/>
    </dgm:pt>
    <dgm:pt modelId="{BF2FE934-8137-4E1A-BE43-0CAC9AE1CBDE}" type="pres">
      <dgm:prSet presAssocID="{5FB8E727-6B69-44D2-9FF3-6092BD6F8830}" presName="hierChild7" presStyleCnt="0"/>
      <dgm:spPr/>
    </dgm:pt>
    <dgm:pt modelId="{6D94BD02-177B-4C12-AA77-49B8EB17FB24}" type="pres">
      <dgm:prSet presAssocID="{DD899F18-8A14-48B8-8736-DA3F05023F5E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66D0721-D27D-4381-B059-F143700003BA}" type="pres">
      <dgm:prSet presAssocID="{55F3A26E-6D4A-4FC3-8A6C-F23C193A8CB6}" presName="hierRoot3" presStyleCnt="0">
        <dgm:presLayoutVars>
          <dgm:hierBranch val="init"/>
        </dgm:presLayoutVars>
      </dgm:prSet>
      <dgm:spPr/>
    </dgm:pt>
    <dgm:pt modelId="{F1DA728B-D8B3-4153-B878-5A7F2D0BC1A4}" type="pres">
      <dgm:prSet presAssocID="{55F3A26E-6D4A-4FC3-8A6C-F23C193A8CB6}" presName="rootComposite3" presStyleCnt="0"/>
      <dgm:spPr/>
    </dgm:pt>
    <dgm:pt modelId="{D3AA7F9B-8D59-4040-8569-49AA11E3692B}" type="pres">
      <dgm:prSet presAssocID="{55F3A26E-6D4A-4FC3-8A6C-F23C193A8CB6}" presName="rootText3" presStyleLbl="asst1" presStyleIdx="2" presStyleCnt="3" custScaleX="96030" custScaleY="85330" custLinFactNeighborX="-44721" custLinFactNeighborY="6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596848-FB54-4AC7-84C0-7F9B51094920}" type="pres">
      <dgm:prSet presAssocID="{55F3A26E-6D4A-4FC3-8A6C-F23C193A8CB6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936D57A-F442-41E5-A969-42A81507F1A2}" type="pres">
      <dgm:prSet presAssocID="{55F3A26E-6D4A-4FC3-8A6C-F23C193A8CB6}" presName="hierChild6" presStyleCnt="0"/>
      <dgm:spPr/>
    </dgm:pt>
    <dgm:pt modelId="{7937A6CE-1EBF-4C9C-BECA-330AF98FCA28}" type="pres">
      <dgm:prSet presAssocID="{55F3A26E-6D4A-4FC3-8A6C-F23C193A8CB6}" presName="hierChild7" presStyleCnt="0"/>
      <dgm:spPr/>
    </dgm:pt>
  </dgm:ptLst>
  <dgm:cxnLst>
    <dgm:cxn modelId="{407D9B55-00F8-43E1-89FA-69EC909A91DF}" type="presOf" srcId="{D6CFC760-038A-415E-8FD4-61A62CF01B43}" destId="{7C0CE138-0195-4B4A-AE47-C58CDB85E43B}" srcOrd="1" destOrd="0" presId="urn:microsoft.com/office/officeart/2005/8/layout/orgChart1"/>
    <dgm:cxn modelId="{98949F18-5D6C-410F-A37E-4D481CBE7733}" type="presOf" srcId="{59ED8CBC-E4BF-4BE2-AF57-2C090A61CC22}" destId="{82268C68-56C6-44C8-90AB-FBA00B907FF7}" srcOrd="1" destOrd="0" presId="urn:microsoft.com/office/officeart/2005/8/layout/orgChart1"/>
    <dgm:cxn modelId="{B492E68A-A33D-48B6-B56E-4FA211F37BFF}" srcId="{9DEA55C1-E59C-4B5B-90DC-1D0B54C2B20C}" destId="{5FB8E727-6B69-44D2-9FF3-6092BD6F8830}" srcOrd="2" destOrd="0" parTransId="{A781A6E4-E842-4470-8E29-3A80937EFC28}" sibTransId="{F6A24B8E-EBF0-4187-A464-A78C7B7E63F1}"/>
    <dgm:cxn modelId="{F099522D-5C8E-4893-BE35-CBAB84B241BE}" type="presOf" srcId="{A0FD0FB1-9DD6-44E3-9EA5-E9FD9A72147A}" destId="{30C79C28-7DDB-4785-8904-0DCF80353FF9}" srcOrd="0" destOrd="0" presId="urn:microsoft.com/office/officeart/2005/8/layout/orgChart1"/>
    <dgm:cxn modelId="{8D6EA872-2D4B-4199-871A-1C223C224F52}" type="presOf" srcId="{D97937B6-F36F-427E-B63D-9EA4C85EF83A}" destId="{E9ADBD5B-0C16-4917-9FB6-6E903558F00E}" srcOrd="0" destOrd="0" presId="urn:microsoft.com/office/officeart/2005/8/layout/orgChart1"/>
    <dgm:cxn modelId="{517C9651-E83B-42EC-94B1-B339C2F19F27}" type="presOf" srcId="{70E379A4-CFE4-4798-BE29-A405B5DB48CC}" destId="{B2DA430C-8F42-44E8-9828-F289A96DC5E7}" srcOrd="0" destOrd="0" presId="urn:microsoft.com/office/officeart/2005/8/layout/orgChart1"/>
    <dgm:cxn modelId="{AF58B324-535F-4541-A12C-E4AB14147223}" type="presOf" srcId="{F92038C3-33CA-43AE-BAC4-46247B415031}" destId="{A66FDFA0-1D17-48C3-9FC9-45D448D0F6C6}" srcOrd="0" destOrd="0" presId="urn:microsoft.com/office/officeart/2005/8/layout/orgChart1"/>
    <dgm:cxn modelId="{AA576251-AC8F-483C-9809-1A13A25CF668}" type="presOf" srcId="{8A98E26F-B733-4826-B15A-F65F7B6C0EC8}" destId="{8C838454-94DA-48FF-959F-3E02D895D1DE}" srcOrd="0" destOrd="0" presId="urn:microsoft.com/office/officeart/2005/8/layout/orgChart1"/>
    <dgm:cxn modelId="{93895620-91B8-4A2A-899B-8851B140BF4E}" type="presOf" srcId="{41568039-9809-4B2B-BA51-64E0E23C2BBE}" destId="{19FBE8A8-D4BA-45D1-97CD-FF1210CD856F}" srcOrd="0" destOrd="0" presId="urn:microsoft.com/office/officeart/2005/8/layout/orgChart1"/>
    <dgm:cxn modelId="{BBD4C5D7-84E4-42C8-9FB7-0E27D393498F}" srcId="{9DEA55C1-E59C-4B5B-90DC-1D0B54C2B20C}" destId="{D6CFC760-038A-415E-8FD4-61A62CF01B43}" srcOrd="4" destOrd="0" parTransId="{257319B7-AED6-45A0-A661-C861CC1642F6}" sibTransId="{C5079DB9-DC48-419C-85A2-B006ADA54EC8}"/>
    <dgm:cxn modelId="{A266E084-8888-4F8F-816E-00D656D47E13}" type="presOf" srcId="{DD899F18-8A14-48B8-8736-DA3F05023F5E}" destId="{6D94BD02-177B-4C12-AA77-49B8EB17FB24}" srcOrd="0" destOrd="0" presId="urn:microsoft.com/office/officeart/2005/8/layout/orgChart1"/>
    <dgm:cxn modelId="{902F342A-172D-402F-A460-A5CF3EDF1DDD}" type="presOf" srcId="{A781A6E4-E842-4470-8E29-3A80937EFC28}" destId="{3B97BB0E-0128-41C9-9417-C15E302CE7E0}" srcOrd="0" destOrd="0" presId="urn:microsoft.com/office/officeart/2005/8/layout/orgChart1"/>
    <dgm:cxn modelId="{B9C29C02-09BC-4FD8-8E48-84DAE62A87AE}" srcId="{9DEA55C1-E59C-4B5B-90DC-1D0B54C2B20C}" destId="{DFB2B979-46A5-44F3-A390-2BD1002F9F12}" srcOrd="5" destOrd="0" parTransId="{EC62C9BF-3045-414F-BC55-31DF030549B6}" sibTransId="{C47AD650-7917-4403-87BF-BEAC22D2DAB6}"/>
    <dgm:cxn modelId="{FBA5D339-6329-4D96-A67C-0D281C1D6CB8}" type="presOf" srcId="{41568039-9809-4B2B-BA51-64E0E23C2BBE}" destId="{D87ADB57-9DB4-476E-8E99-32492AEF6743}" srcOrd="1" destOrd="0" presId="urn:microsoft.com/office/officeart/2005/8/layout/orgChart1"/>
    <dgm:cxn modelId="{B0CE4164-EA61-4DB7-A6C2-2E7A3E7E8D93}" type="presOf" srcId="{55F3A26E-6D4A-4FC3-8A6C-F23C193A8CB6}" destId="{1D596848-FB54-4AC7-84C0-7F9B51094920}" srcOrd="1" destOrd="0" presId="urn:microsoft.com/office/officeart/2005/8/layout/orgChart1"/>
    <dgm:cxn modelId="{671D1AFC-8D3E-4037-9B64-B47A5F32F41C}" type="presOf" srcId="{85A031E7-5ADB-46F5-B172-4A25D534811A}" destId="{A23A040E-07EA-498A-9D50-CACA4ED4D792}" srcOrd="1" destOrd="0" presId="urn:microsoft.com/office/officeart/2005/8/layout/orgChart1"/>
    <dgm:cxn modelId="{69BD2FB4-05B3-4ADA-84AA-51B07FAAC7D0}" type="presOf" srcId="{5FB8E727-6B69-44D2-9FF3-6092BD6F8830}" destId="{E0480EB0-4548-4786-8C6A-9D93B8C6D4FC}" srcOrd="0" destOrd="0" presId="urn:microsoft.com/office/officeart/2005/8/layout/orgChart1"/>
    <dgm:cxn modelId="{F50C1D35-66CC-409B-9127-D9F77D56DD1B}" type="presOf" srcId="{DFB2B979-46A5-44F3-A390-2BD1002F9F12}" destId="{2C51D51A-40BE-45BE-93C8-8B1FC0600A4C}" srcOrd="0" destOrd="0" presId="urn:microsoft.com/office/officeart/2005/8/layout/orgChart1"/>
    <dgm:cxn modelId="{577CE2F7-FA20-40D8-8D0A-86D6A0B400FD}" type="presOf" srcId="{0AC5E3FD-60C1-4EA5-8B03-394CC98D0B19}" destId="{AC377D5A-8A79-481B-AC9E-ACB650D73FF0}" srcOrd="0" destOrd="0" presId="urn:microsoft.com/office/officeart/2005/8/layout/orgChart1"/>
    <dgm:cxn modelId="{1F92BCFC-0CA3-4329-B466-E96AB094FAA0}" type="presOf" srcId="{1456FC65-8899-437F-89B8-C801AA83FC50}" destId="{A4927602-D7B7-49DF-9E53-63906C82E8B7}" srcOrd="1" destOrd="0" presId="urn:microsoft.com/office/officeart/2005/8/layout/orgChart1"/>
    <dgm:cxn modelId="{0F75EE59-A164-4E65-B7B8-3E182ADC9BC2}" type="presOf" srcId="{EC62C9BF-3045-414F-BC55-31DF030549B6}" destId="{C762EA61-40A6-405F-B15E-AC5A999A976A}" srcOrd="0" destOrd="0" presId="urn:microsoft.com/office/officeart/2005/8/layout/orgChart1"/>
    <dgm:cxn modelId="{4AE917E6-885D-4ADE-BD9D-D6AED6643332}" srcId="{41568039-9809-4B2B-BA51-64E0E23C2BBE}" destId="{F92038C3-33CA-43AE-BAC4-46247B415031}" srcOrd="0" destOrd="0" parTransId="{A0FD0FB1-9DD6-44E3-9EA5-E9FD9A72147A}" sibTransId="{E00478F2-579D-42E1-A511-8F2C75AB0E47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BEAA1709-FDC1-4410-965E-2561072B7F54}" type="presOf" srcId="{ED044282-9709-409C-A329-2B868569F6BC}" destId="{FB62C0DC-A125-4D22-8168-682A35A82690}" srcOrd="0" destOrd="0" presId="urn:microsoft.com/office/officeart/2005/8/layout/orgChart1"/>
    <dgm:cxn modelId="{834EDC3C-8186-4F03-B532-3AAED3242BFB}" srcId="{9DEA55C1-E59C-4B5B-90DC-1D0B54C2B20C}" destId="{55F3A26E-6D4A-4FC3-8A6C-F23C193A8CB6}" srcOrd="3" destOrd="0" parTransId="{DD899F18-8A14-48B8-8736-DA3F05023F5E}" sibTransId="{E542A485-FDCD-4E30-9B45-0F3F28D7DDA8}"/>
    <dgm:cxn modelId="{7EDC5CE3-ACD1-4D57-8C64-4EAAC32AABA6}" type="presOf" srcId="{D24B0785-067A-4BDD-836D-DD9ADF9A22DE}" destId="{86DB0693-A33E-4A16-9639-DB2C50C1B1A4}" srcOrd="0" destOrd="0" presId="urn:microsoft.com/office/officeart/2005/8/layout/orgChart1"/>
    <dgm:cxn modelId="{FC9C85F4-A7F6-4832-A66A-2F236437304E}" srcId="{41568039-9809-4B2B-BA51-64E0E23C2BBE}" destId="{D97937B6-F36F-427E-B63D-9EA4C85EF83A}" srcOrd="2" destOrd="0" parTransId="{0AC5E3FD-60C1-4EA5-8B03-394CC98D0B19}" sibTransId="{D3CD4CD7-5A9A-44BD-A20D-BC09E7BEF101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FD19DED-BE2F-468C-B946-9FFABE4F2A94}" type="presOf" srcId="{9DEA55C1-E59C-4B5B-90DC-1D0B54C2B20C}" destId="{86D99192-4F64-487A-BE9B-B4D3790AE7BC}" srcOrd="0" destOrd="0" presId="urn:microsoft.com/office/officeart/2005/8/layout/orgChart1"/>
    <dgm:cxn modelId="{E43782DC-16B5-4EE1-B0C7-66BD22628E45}" type="presOf" srcId="{257319B7-AED6-45A0-A661-C861CC1642F6}" destId="{19E6BDAB-7A9E-49D1-AF60-C264B7B1FFB8}" srcOrd="0" destOrd="0" presId="urn:microsoft.com/office/officeart/2005/8/layout/orgChart1"/>
    <dgm:cxn modelId="{D553F760-6F22-4E1D-8800-6ABDB866F789}" type="presOf" srcId="{55F3A26E-6D4A-4FC3-8A6C-F23C193A8CB6}" destId="{D3AA7F9B-8D59-4040-8569-49AA11E3692B}" srcOrd="0" destOrd="0" presId="urn:microsoft.com/office/officeart/2005/8/layout/orgChart1"/>
    <dgm:cxn modelId="{75F8CF77-0FFE-4D8D-9CEE-013453AAB996}" type="presOf" srcId="{9DEA55C1-E59C-4B5B-90DC-1D0B54C2B20C}" destId="{B2A4EFCD-7609-4E18-A214-10BA88B362DC}" srcOrd="1" destOrd="0" presId="urn:microsoft.com/office/officeart/2005/8/layout/orgChart1"/>
    <dgm:cxn modelId="{C15DF69C-E95D-468D-9273-26966719DE47}" type="presOf" srcId="{59ED8CBC-E4BF-4BE2-AF57-2C090A61CC22}" destId="{9DC2669D-0238-487E-95C9-3C2883DC03BC}" srcOrd="0" destOrd="0" presId="urn:microsoft.com/office/officeart/2005/8/layout/orgChart1"/>
    <dgm:cxn modelId="{AD56941A-294F-45A4-A84A-00C249E51994}" type="presOf" srcId="{F92038C3-33CA-43AE-BAC4-46247B415031}" destId="{0788D823-60F1-436A-A51A-EC90D5E410DD}" srcOrd="1" destOrd="0" presId="urn:microsoft.com/office/officeart/2005/8/layout/orgChart1"/>
    <dgm:cxn modelId="{FD117CE6-A946-48C4-9ADE-E47FF0623284}" type="presOf" srcId="{5FB8E727-6B69-44D2-9FF3-6092BD6F8830}" destId="{AB2FCB6B-5C50-4986-A325-877EE3A4D7B0}" srcOrd="1" destOrd="0" presId="urn:microsoft.com/office/officeart/2005/8/layout/orgChart1"/>
    <dgm:cxn modelId="{6A88EF40-7AD3-43F5-B039-98D09403DE97}" type="presOf" srcId="{D6CFC760-038A-415E-8FD4-61A62CF01B43}" destId="{2BFA1D44-4D20-4DA5-9A95-28EFF1F2BB1B}" srcOrd="0" destOrd="0" presId="urn:microsoft.com/office/officeart/2005/8/layout/orgChart1"/>
    <dgm:cxn modelId="{730BAB83-9D0E-4C4B-B2F5-57D810A69642}" type="presOf" srcId="{DFB2B979-46A5-44F3-A390-2BD1002F9F12}" destId="{17553370-CBBE-4792-8AC7-EC5263793FDF}" srcOrd="1" destOrd="0" presId="urn:microsoft.com/office/officeart/2005/8/layout/orgChart1"/>
    <dgm:cxn modelId="{45D6C6D4-2DA6-4A93-B0E3-7D9FDF891708}" type="presOf" srcId="{85A031E7-5ADB-46F5-B172-4A25D534811A}" destId="{F4F27B9B-334F-4518-9257-364857E2F497}" srcOrd="0" destOrd="0" presId="urn:microsoft.com/office/officeart/2005/8/layout/orgChart1"/>
    <dgm:cxn modelId="{3F299E83-D152-48E0-B35F-34441ECD3473}" type="presOf" srcId="{1456FC65-8899-437F-89B8-C801AA83FC50}" destId="{0D5CCE0A-512E-4404-AA5C-0300E0C9B7AE}" srcOrd="0" destOrd="0" presId="urn:microsoft.com/office/officeart/2005/8/layout/orgChart1"/>
    <dgm:cxn modelId="{205B8737-0C07-443F-9643-4416BCD0EC25}" srcId="{41568039-9809-4B2B-BA51-64E0E23C2BBE}" destId="{85A031E7-5ADB-46F5-B172-4A25D534811A}" srcOrd="1" destOrd="0" parTransId="{8A98E26F-B733-4826-B15A-F65F7B6C0EC8}" sibTransId="{27C9F51B-22C7-4D61-8F52-DAF68211ACFE}"/>
    <dgm:cxn modelId="{5B56FB6D-2158-4754-9371-A8F6A2ED3A6C}" type="presOf" srcId="{BD3D72B1-EEF6-4EB4-803A-A74A6B419346}" destId="{B3263371-B20E-4D1C-87B0-F232DC5A756C}" srcOrd="0" destOrd="0" presId="urn:microsoft.com/office/officeart/2005/8/layout/orgChart1"/>
    <dgm:cxn modelId="{FE5230BC-9AF9-4FFC-9488-6721E4CC809A}" type="presOf" srcId="{D97937B6-F36F-427E-B63D-9EA4C85EF83A}" destId="{06215208-0920-4259-B051-7AD162EC9FC2}" srcOrd="1" destOrd="0" presId="urn:microsoft.com/office/officeart/2005/8/layout/orgChart1"/>
    <dgm:cxn modelId="{582D43D2-F9E4-4795-B9AA-06F1DBB895CA}" srcId="{DFB2B979-46A5-44F3-A390-2BD1002F9F12}" destId="{59ED8CBC-E4BF-4BE2-AF57-2C090A61CC22}" srcOrd="0" destOrd="0" parTransId="{D24B0785-067A-4BDD-836D-DD9ADF9A22DE}" sibTransId="{AEDDA8AA-9264-421F-90FE-62F93B84865D}"/>
    <dgm:cxn modelId="{411A2841-0A1B-4181-8A02-DE686D65D7D3}" srcId="{9DEA55C1-E59C-4B5B-90DC-1D0B54C2B20C}" destId="{1456FC65-8899-437F-89B8-C801AA83FC50}" srcOrd="1" destOrd="0" parTransId="{70E379A4-CFE4-4798-BE29-A405B5DB48CC}" sibTransId="{D7A44C38-162F-4D2E-9A0C-2D15E00226A0}"/>
    <dgm:cxn modelId="{87E288E2-8149-4539-B8AF-DD91500C69B0}" type="presParOf" srcId="{B3263371-B20E-4D1C-87B0-F232DC5A756C}" destId="{8CDE9839-8DE1-472C-9904-C93FC90AA559}" srcOrd="0" destOrd="0" presId="urn:microsoft.com/office/officeart/2005/8/layout/orgChart1"/>
    <dgm:cxn modelId="{07ED1690-E167-4C54-831A-123363105340}" type="presParOf" srcId="{8CDE9839-8DE1-472C-9904-C93FC90AA559}" destId="{A15FBA2B-7AAA-4593-A287-168E70F88188}" srcOrd="0" destOrd="0" presId="urn:microsoft.com/office/officeart/2005/8/layout/orgChart1"/>
    <dgm:cxn modelId="{BD154F9A-3D9E-4FA7-B368-0CD02FDD9B41}" type="presParOf" srcId="{A15FBA2B-7AAA-4593-A287-168E70F88188}" destId="{86D99192-4F64-487A-BE9B-B4D3790AE7BC}" srcOrd="0" destOrd="0" presId="urn:microsoft.com/office/officeart/2005/8/layout/orgChart1"/>
    <dgm:cxn modelId="{7EFF6FAB-F5ED-4F38-87FF-54C171691306}" type="presParOf" srcId="{A15FBA2B-7AAA-4593-A287-168E70F88188}" destId="{B2A4EFCD-7609-4E18-A214-10BA88B362DC}" srcOrd="1" destOrd="0" presId="urn:microsoft.com/office/officeart/2005/8/layout/orgChart1"/>
    <dgm:cxn modelId="{12B2ACAE-E55E-433C-8E2E-7A85BE94FFCC}" type="presParOf" srcId="{8CDE9839-8DE1-472C-9904-C93FC90AA559}" destId="{05E8A0F8-8F4A-4D16-B455-9B21EE5D83FA}" srcOrd="1" destOrd="0" presId="urn:microsoft.com/office/officeart/2005/8/layout/orgChart1"/>
    <dgm:cxn modelId="{B2D20615-D1E0-4A2D-B823-A9A2996712D6}" type="presParOf" srcId="{05E8A0F8-8F4A-4D16-B455-9B21EE5D83FA}" destId="{FB62C0DC-A125-4D22-8168-682A35A82690}" srcOrd="0" destOrd="0" presId="urn:microsoft.com/office/officeart/2005/8/layout/orgChart1"/>
    <dgm:cxn modelId="{32A6BB54-F4FF-43C3-8EB3-6BF00B331619}" type="presParOf" srcId="{05E8A0F8-8F4A-4D16-B455-9B21EE5D83FA}" destId="{1294F536-9FA0-46F5-98BA-18EE92504E46}" srcOrd="1" destOrd="0" presId="urn:microsoft.com/office/officeart/2005/8/layout/orgChart1"/>
    <dgm:cxn modelId="{776356ED-64F9-4FB0-882A-8F99EDBEB658}" type="presParOf" srcId="{1294F536-9FA0-46F5-98BA-18EE92504E46}" destId="{914CB05A-8D64-4CEB-98C4-DA11CADF5EF5}" srcOrd="0" destOrd="0" presId="urn:microsoft.com/office/officeart/2005/8/layout/orgChart1"/>
    <dgm:cxn modelId="{B79AA305-5239-4162-AE33-1B20923DE79F}" type="presParOf" srcId="{914CB05A-8D64-4CEB-98C4-DA11CADF5EF5}" destId="{19FBE8A8-D4BA-45D1-97CD-FF1210CD856F}" srcOrd="0" destOrd="0" presId="urn:microsoft.com/office/officeart/2005/8/layout/orgChart1"/>
    <dgm:cxn modelId="{64426A69-8166-4849-B63F-D6A06D7D13DE}" type="presParOf" srcId="{914CB05A-8D64-4CEB-98C4-DA11CADF5EF5}" destId="{D87ADB57-9DB4-476E-8E99-32492AEF6743}" srcOrd="1" destOrd="0" presId="urn:microsoft.com/office/officeart/2005/8/layout/orgChart1"/>
    <dgm:cxn modelId="{330F1DA4-6292-4BDF-AE7D-26360FC48A2C}" type="presParOf" srcId="{1294F536-9FA0-46F5-98BA-18EE92504E46}" destId="{DBDE0C42-B65A-4FF4-A1B6-4A7374870D94}" srcOrd="1" destOrd="0" presId="urn:microsoft.com/office/officeart/2005/8/layout/orgChart1"/>
    <dgm:cxn modelId="{02E8411D-29DC-43F4-A052-E2896B2D8E31}" type="presParOf" srcId="{DBDE0C42-B65A-4FF4-A1B6-4A7374870D94}" destId="{30C79C28-7DDB-4785-8904-0DCF80353FF9}" srcOrd="0" destOrd="0" presId="urn:microsoft.com/office/officeart/2005/8/layout/orgChart1"/>
    <dgm:cxn modelId="{5EC76FB5-89BD-4176-8617-C5E2A07F7633}" type="presParOf" srcId="{DBDE0C42-B65A-4FF4-A1B6-4A7374870D94}" destId="{CB57CDB5-0B82-48EE-8315-63977B63BCFA}" srcOrd="1" destOrd="0" presId="urn:microsoft.com/office/officeart/2005/8/layout/orgChart1"/>
    <dgm:cxn modelId="{4F33EFA2-44C3-468B-BEF5-56DA66A5F63F}" type="presParOf" srcId="{CB57CDB5-0B82-48EE-8315-63977B63BCFA}" destId="{DF72F0A9-7940-4723-ABB1-A1B44932BE32}" srcOrd="0" destOrd="0" presId="urn:microsoft.com/office/officeart/2005/8/layout/orgChart1"/>
    <dgm:cxn modelId="{79062DFD-9C83-4586-8627-D5CADD47493E}" type="presParOf" srcId="{DF72F0A9-7940-4723-ABB1-A1B44932BE32}" destId="{A66FDFA0-1D17-48C3-9FC9-45D448D0F6C6}" srcOrd="0" destOrd="0" presId="urn:microsoft.com/office/officeart/2005/8/layout/orgChart1"/>
    <dgm:cxn modelId="{C84EDDF9-E446-4317-84AF-268E758733C9}" type="presParOf" srcId="{DF72F0A9-7940-4723-ABB1-A1B44932BE32}" destId="{0788D823-60F1-436A-A51A-EC90D5E410DD}" srcOrd="1" destOrd="0" presId="urn:microsoft.com/office/officeart/2005/8/layout/orgChart1"/>
    <dgm:cxn modelId="{21FDE15A-664E-4F6B-8F8D-F308688039EB}" type="presParOf" srcId="{CB57CDB5-0B82-48EE-8315-63977B63BCFA}" destId="{40719BC2-2490-4B29-B701-6CC3DBBE2E9C}" srcOrd="1" destOrd="0" presId="urn:microsoft.com/office/officeart/2005/8/layout/orgChart1"/>
    <dgm:cxn modelId="{882BC985-166F-4384-AAB0-3B9B7A58575D}" type="presParOf" srcId="{CB57CDB5-0B82-48EE-8315-63977B63BCFA}" destId="{CAB8DAF2-234B-4768-AA4E-A00C9EEF7EEB}" srcOrd="2" destOrd="0" presId="urn:microsoft.com/office/officeart/2005/8/layout/orgChart1"/>
    <dgm:cxn modelId="{A8A6B670-C681-4DDF-BDD9-588845DB5408}" type="presParOf" srcId="{DBDE0C42-B65A-4FF4-A1B6-4A7374870D94}" destId="{8C838454-94DA-48FF-959F-3E02D895D1DE}" srcOrd="2" destOrd="0" presId="urn:microsoft.com/office/officeart/2005/8/layout/orgChart1"/>
    <dgm:cxn modelId="{16059972-2C39-40A2-BCFF-D0F68DC08165}" type="presParOf" srcId="{DBDE0C42-B65A-4FF4-A1B6-4A7374870D94}" destId="{AC0EAA4A-D937-4822-BEBF-09DFA14C3EF5}" srcOrd="3" destOrd="0" presId="urn:microsoft.com/office/officeart/2005/8/layout/orgChart1"/>
    <dgm:cxn modelId="{E41A78BB-46B2-496E-82F7-C54FC4884E3C}" type="presParOf" srcId="{AC0EAA4A-D937-4822-BEBF-09DFA14C3EF5}" destId="{E69DF1DE-830A-401E-B7AF-DF935035CA09}" srcOrd="0" destOrd="0" presId="urn:microsoft.com/office/officeart/2005/8/layout/orgChart1"/>
    <dgm:cxn modelId="{B765BBC0-B78C-4BFE-8FC8-863B6032C540}" type="presParOf" srcId="{E69DF1DE-830A-401E-B7AF-DF935035CA09}" destId="{F4F27B9B-334F-4518-9257-364857E2F497}" srcOrd="0" destOrd="0" presId="urn:microsoft.com/office/officeart/2005/8/layout/orgChart1"/>
    <dgm:cxn modelId="{6011E0E0-EF62-459C-AD7C-023EBEF07994}" type="presParOf" srcId="{E69DF1DE-830A-401E-B7AF-DF935035CA09}" destId="{A23A040E-07EA-498A-9D50-CACA4ED4D792}" srcOrd="1" destOrd="0" presId="urn:microsoft.com/office/officeart/2005/8/layout/orgChart1"/>
    <dgm:cxn modelId="{ED8A6A13-E82B-4E68-8C80-356AF3536637}" type="presParOf" srcId="{AC0EAA4A-D937-4822-BEBF-09DFA14C3EF5}" destId="{CE77F407-A573-4E07-BEDF-78D8418F55F9}" srcOrd="1" destOrd="0" presId="urn:microsoft.com/office/officeart/2005/8/layout/orgChart1"/>
    <dgm:cxn modelId="{57BFD543-0DDB-427E-BD27-7EEDD9558C38}" type="presParOf" srcId="{AC0EAA4A-D937-4822-BEBF-09DFA14C3EF5}" destId="{DDAA4ECD-75E6-4D38-ABF3-780704EC26AB}" srcOrd="2" destOrd="0" presId="urn:microsoft.com/office/officeart/2005/8/layout/orgChart1"/>
    <dgm:cxn modelId="{820EC74B-1BF3-48C0-BBE3-36C08DE07FD0}" type="presParOf" srcId="{DBDE0C42-B65A-4FF4-A1B6-4A7374870D94}" destId="{AC377D5A-8A79-481B-AC9E-ACB650D73FF0}" srcOrd="4" destOrd="0" presId="urn:microsoft.com/office/officeart/2005/8/layout/orgChart1"/>
    <dgm:cxn modelId="{AFCF73A6-0D81-4828-AD0D-D5460A1F2C85}" type="presParOf" srcId="{DBDE0C42-B65A-4FF4-A1B6-4A7374870D94}" destId="{4FD5237A-1820-426E-A64D-754638545FE7}" srcOrd="5" destOrd="0" presId="urn:microsoft.com/office/officeart/2005/8/layout/orgChart1"/>
    <dgm:cxn modelId="{DFC17899-8ACD-41F5-B03C-551DD474F853}" type="presParOf" srcId="{4FD5237A-1820-426E-A64D-754638545FE7}" destId="{4C6A9BE4-5CF3-41F4-8E53-680D12C3BD7A}" srcOrd="0" destOrd="0" presId="urn:microsoft.com/office/officeart/2005/8/layout/orgChart1"/>
    <dgm:cxn modelId="{BE93728B-E3A4-4F3C-B463-AFC33FAABC8F}" type="presParOf" srcId="{4C6A9BE4-5CF3-41F4-8E53-680D12C3BD7A}" destId="{E9ADBD5B-0C16-4917-9FB6-6E903558F00E}" srcOrd="0" destOrd="0" presId="urn:microsoft.com/office/officeart/2005/8/layout/orgChart1"/>
    <dgm:cxn modelId="{A551A557-94B5-4FCB-8528-F6AD5659210E}" type="presParOf" srcId="{4C6A9BE4-5CF3-41F4-8E53-680D12C3BD7A}" destId="{06215208-0920-4259-B051-7AD162EC9FC2}" srcOrd="1" destOrd="0" presId="urn:microsoft.com/office/officeart/2005/8/layout/orgChart1"/>
    <dgm:cxn modelId="{FB6E4938-D8F0-4549-B370-860A6FF9DC20}" type="presParOf" srcId="{4FD5237A-1820-426E-A64D-754638545FE7}" destId="{E46C9CC7-787F-4C39-9C7A-2C00061B41D2}" srcOrd="1" destOrd="0" presId="urn:microsoft.com/office/officeart/2005/8/layout/orgChart1"/>
    <dgm:cxn modelId="{CB290B67-0BA8-4017-8C29-51D4F1C00CBD}" type="presParOf" srcId="{4FD5237A-1820-426E-A64D-754638545FE7}" destId="{ADB74F73-A3A3-40FB-A334-9143562DF6EF}" srcOrd="2" destOrd="0" presId="urn:microsoft.com/office/officeart/2005/8/layout/orgChart1"/>
    <dgm:cxn modelId="{8A3B9FC6-AF0A-418C-894D-66E82A102952}" type="presParOf" srcId="{1294F536-9FA0-46F5-98BA-18EE92504E46}" destId="{05F5590B-53D8-4D19-A747-694F7E5C5F12}" srcOrd="2" destOrd="0" presId="urn:microsoft.com/office/officeart/2005/8/layout/orgChart1"/>
    <dgm:cxn modelId="{A2CF57F1-A1D2-45D9-8559-284F897FE4E8}" type="presParOf" srcId="{05E8A0F8-8F4A-4D16-B455-9B21EE5D83FA}" destId="{19E6BDAB-7A9E-49D1-AF60-C264B7B1FFB8}" srcOrd="2" destOrd="0" presId="urn:microsoft.com/office/officeart/2005/8/layout/orgChart1"/>
    <dgm:cxn modelId="{F35C1367-90ED-41E0-AF79-5DEFFC6A5460}" type="presParOf" srcId="{05E8A0F8-8F4A-4D16-B455-9B21EE5D83FA}" destId="{0482BC42-0FBD-43E2-9E51-D1381A9798AE}" srcOrd="3" destOrd="0" presId="urn:microsoft.com/office/officeart/2005/8/layout/orgChart1"/>
    <dgm:cxn modelId="{0266E29B-30E9-4EC2-8D45-D54FD369E4CF}" type="presParOf" srcId="{0482BC42-0FBD-43E2-9E51-D1381A9798AE}" destId="{118D848C-D59A-4EF3-B652-B0C1FC7F5354}" srcOrd="0" destOrd="0" presId="urn:microsoft.com/office/officeart/2005/8/layout/orgChart1"/>
    <dgm:cxn modelId="{DCF6CC61-597B-4604-8ECC-2219A36763EF}" type="presParOf" srcId="{118D848C-D59A-4EF3-B652-B0C1FC7F5354}" destId="{2BFA1D44-4D20-4DA5-9A95-28EFF1F2BB1B}" srcOrd="0" destOrd="0" presId="urn:microsoft.com/office/officeart/2005/8/layout/orgChart1"/>
    <dgm:cxn modelId="{057B5265-AF88-4077-95F1-9DA2B9FB8F20}" type="presParOf" srcId="{118D848C-D59A-4EF3-B652-B0C1FC7F5354}" destId="{7C0CE138-0195-4B4A-AE47-C58CDB85E43B}" srcOrd="1" destOrd="0" presId="urn:microsoft.com/office/officeart/2005/8/layout/orgChart1"/>
    <dgm:cxn modelId="{72DF102D-88F5-4F06-B3F9-C2F3050BFAED}" type="presParOf" srcId="{0482BC42-0FBD-43E2-9E51-D1381A9798AE}" destId="{B8A05E57-50E6-43A5-BB6A-518CA3BED887}" srcOrd="1" destOrd="0" presId="urn:microsoft.com/office/officeart/2005/8/layout/orgChart1"/>
    <dgm:cxn modelId="{F7A6D3F2-CA85-4010-90AA-A1DBB6B7D3AB}" type="presParOf" srcId="{0482BC42-0FBD-43E2-9E51-D1381A9798AE}" destId="{2C1E11CC-7B64-4396-A9BF-34EDA5060ED8}" srcOrd="2" destOrd="0" presId="urn:microsoft.com/office/officeart/2005/8/layout/orgChart1"/>
    <dgm:cxn modelId="{AAABB38F-A329-4492-8FC2-31B2E5565325}" type="presParOf" srcId="{05E8A0F8-8F4A-4D16-B455-9B21EE5D83FA}" destId="{C762EA61-40A6-405F-B15E-AC5A999A976A}" srcOrd="4" destOrd="0" presId="urn:microsoft.com/office/officeart/2005/8/layout/orgChart1"/>
    <dgm:cxn modelId="{EE084C99-653F-4226-BA0D-F47153F42493}" type="presParOf" srcId="{05E8A0F8-8F4A-4D16-B455-9B21EE5D83FA}" destId="{40E7F874-DAC2-457C-8EDA-A8743FD69E8A}" srcOrd="5" destOrd="0" presId="urn:microsoft.com/office/officeart/2005/8/layout/orgChart1"/>
    <dgm:cxn modelId="{6F35F402-1A35-454E-BCD3-039521C78786}" type="presParOf" srcId="{40E7F874-DAC2-457C-8EDA-A8743FD69E8A}" destId="{CE92E677-374E-440C-94E2-B99DED1F85BB}" srcOrd="0" destOrd="0" presId="urn:microsoft.com/office/officeart/2005/8/layout/orgChart1"/>
    <dgm:cxn modelId="{9807384F-C1E1-4B45-A14D-97D1B70E9015}" type="presParOf" srcId="{CE92E677-374E-440C-94E2-B99DED1F85BB}" destId="{2C51D51A-40BE-45BE-93C8-8B1FC0600A4C}" srcOrd="0" destOrd="0" presId="urn:microsoft.com/office/officeart/2005/8/layout/orgChart1"/>
    <dgm:cxn modelId="{6E21F235-2BB8-4C97-A4E3-65910C8693BC}" type="presParOf" srcId="{CE92E677-374E-440C-94E2-B99DED1F85BB}" destId="{17553370-CBBE-4792-8AC7-EC5263793FDF}" srcOrd="1" destOrd="0" presId="urn:microsoft.com/office/officeart/2005/8/layout/orgChart1"/>
    <dgm:cxn modelId="{92EA26CB-FBF2-4267-83E3-5FC6D7DC449E}" type="presParOf" srcId="{40E7F874-DAC2-457C-8EDA-A8743FD69E8A}" destId="{5231FADC-2860-492F-9D83-314D1CA465A3}" srcOrd="1" destOrd="0" presId="urn:microsoft.com/office/officeart/2005/8/layout/orgChart1"/>
    <dgm:cxn modelId="{E9BE0BF6-6846-4C69-B775-E765E6410227}" type="presParOf" srcId="{5231FADC-2860-492F-9D83-314D1CA465A3}" destId="{86DB0693-A33E-4A16-9639-DB2C50C1B1A4}" srcOrd="0" destOrd="0" presId="urn:microsoft.com/office/officeart/2005/8/layout/orgChart1"/>
    <dgm:cxn modelId="{4C8FF86F-5402-4523-97DA-57C19ACE3012}" type="presParOf" srcId="{5231FADC-2860-492F-9D83-314D1CA465A3}" destId="{069CEFC0-D510-4D6F-8058-D89651F34E94}" srcOrd="1" destOrd="0" presId="urn:microsoft.com/office/officeart/2005/8/layout/orgChart1"/>
    <dgm:cxn modelId="{E709B545-D81E-48B9-852A-999D17981CF0}" type="presParOf" srcId="{069CEFC0-D510-4D6F-8058-D89651F34E94}" destId="{7E23561F-B617-4BCD-917B-8C2D12439323}" srcOrd="0" destOrd="0" presId="urn:microsoft.com/office/officeart/2005/8/layout/orgChart1"/>
    <dgm:cxn modelId="{D631D117-7253-4870-9F2A-FCE73B5CBC16}" type="presParOf" srcId="{7E23561F-B617-4BCD-917B-8C2D12439323}" destId="{9DC2669D-0238-487E-95C9-3C2883DC03BC}" srcOrd="0" destOrd="0" presId="urn:microsoft.com/office/officeart/2005/8/layout/orgChart1"/>
    <dgm:cxn modelId="{E179C3D4-0B0F-4700-ABE8-68819F417349}" type="presParOf" srcId="{7E23561F-B617-4BCD-917B-8C2D12439323}" destId="{82268C68-56C6-44C8-90AB-FBA00B907FF7}" srcOrd="1" destOrd="0" presId="urn:microsoft.com/office/officeart/2005/8/layout/orgChart1"/>
    <dgm:cxn modelId="{C9439855-5E12-4644-AE0D-F343CBB04F40}" type="presParOf" srcId="{069CEFC0-D510-4D6F-8058-D89651F34E94}" destId="{59DF4CE4-356D-47F8-B3F0-ED7AAAB8F4DD}" srcOrd="1" destOrd="0" presId="urn:microsoft.com/office/officeart/2005/8/layout/orgChart1"/>
    <dgm:cxn modelId="{228ECFD8-9D71-4EE1-8318-DEA5CD21954C}" type="presParOf" srcId="{069CEFC0-D510-4D6F-8058-D89651F34E94}" destId="{C46B7E8F-37EC-4023-86DC-451314F79803}" srcOrd="2" destOrd="0" presId="urn:microsoft.com/office/officeart/2005/8/layout/orgChart1"/>
    <dgm:cxn modelId="{AB39F4C2-9428-4674-9263-CA3629A8F3B1}" type="presParOf" srcId="{40E7F874-DAC2-457C-8EDA-A8743FD69E8A}" destId="{8E024C4F-8B74-4617-8CE2-6106611B2FF4}" srcOrd="2" destOrd="0" presId="urn:microsoft.com/office/officeart/2005/8/layout/orgChart1"/>
    <dgm:cxn modelId="{5B41559A-3765-4BCF-98B8-300E1338C286}" type="presParOf" srcId="{8CDE9839-8DE1-472C-9904-C93FC90AA559}" destId="{E6CFA08A-7145-470C-A659-6A725D85622B}" srcOrd="2" destOrd="0" presId="urn:microsoft.com/office/officeart/2005/8/layout/orgChart1"/>
    <dgm:cxn modelId="{43B72272-D7A9-45DA-9F3A-4879D7352E2A}" type="presParOf" srcId="{E6CFA08A-7145-470C-A659-6A725D85622B}" destId="{B2DA430C-8F42-44E8-9828-F289A96DC5E7}" srcOrd="0" destOrd="0" presId="urn:microsoft.com/office/officeart/2005/8/layout/orgChart1"/>
    <dgm:cxn modelId="{B91B1268-7E57-435E-83A1-657ED90C4748}" type="presParOf" srcId="{E6CFA08A-7145-470C-A659-6A725D85622B}" destId="{1F1D2C16-30BA-4B6D-BC40-272068F633E5}" srcOrd="1" destOrd="0" presId="urn:microsoft.com/office/officeart/2005/8/layout/orgChart1"/>
    <dgm:cxn modelId="{5F14E13E-4578-4DBD-AB3D-340BA40044F4}" type="presParOf" srcId="{1F1D2C16-30BA-4B6D-BC40-272068F633E5}" destId="{29691141-4113-460F-B273-334D18080C08}" srcOrd="0" destOrd="0" presId="urn:microsoft.com/office/officeart/2005/8/layout/orgChart1"/>
    <dgm:cxn modelId="{A03BFAC6-AE8D-4C95-BFEA-DD8DC783118D}" type="presParOf" srcId="{29691141-4113-460F-B273-334D18080C08}" destId="{0D5CCE0A-512E-4404-AA5C-0300E0C9B7AE}" srcOrd="0" destOrd="0" presId="urn:microsoft.com/office/officeart/2005/8/layout/orgChart1"/>
    <dgm:cxn modelId="{1473E9E2-9987-4DE9-97F4-0EAC7037DF9C}" type="presParOf" srcId="{29691141-4113-460F-B273-334D18080C08}" destId="{A4927602-D7B7-49DF-9E53-63906C82E8B7}" srcOrd="1" destOrd="0" presId="urn:microsoft.com/office/officeart/2005/8/layout/orgChart1"/>
    <dgm:cxn modelId="{F4BC2C8E-79F7-445A-A809-2BDA71E5D3C1}" type="presParOf" srcId="{1F1D2C16-30BA-4B6D-BC40-272068F633E5}" destId="{27A87CB9-62C3-40A3-BD44-EBBA79F20607}" srcOrd="1" destOrd="0" presId="urn:microsoft.com/office/officeart/2005/8/layout/orgChart1"/>
    <dgm:cxn modelId="{70471BB0-5E23-4FF4-9B4E-32CDAC63F3B4}" type="presParOf" srcId="{1F1D2C16-30BA-4B6D-BC40-272068F633E5}" destId="{D40666A0-2333-4F5B-BD10-7E3F2AE07007}" srcOrd="2" destOrd="0" presId="urn:microsoft.com/office/officeart/2005/8/layout/orgChart1"/>
    <dgm:cxn modelId="{39250EC5-69A2-40C3-8695-E98DC06395DF}" type="presParOf" srcId="{E6CFA08A-7145-470C-A659-6A725D85622B}" destId="{3B97BB0E-0128-41C9-9417-C15E302CE7E0}" srcOrd="2" destOrd="0" presId="urn:microsoft.com/office/officeart/2005/8/layout/orgChart1"/>
    <dgm:cxn modelId="{6870D4B7-C4DB-49F6-9556-24327E3AC762}" type="presParOf" srcId="{E6CFA08A-7145-470C-A659-6A725D85622B}" destId="{4BF1B03F-897B-4D91-822D-B36903B2CDED}" srcOrd="3" destOrd="0" presId="urn:microsoft.com/office/officeart/2005/8/layout/orgChart1"/>
    <dgm:cxn modelId="{2E4A0D40-051A-4AAF-96D5-74EA107DB69C}" type="presParOf" srcId="{4BF1B03F-897B-4D91-822D-B36903B2CDED}" destId="{8230B53E-3A5F-4449-B200-2A80F34C6077}" srcOrd="0" destOrd="0" presId="urn:microsoft.com/office/officeart/2005/8/layout/orgChart1"/>
    <dgm:cxn modelId="{9439C304-446E-4545-B1CD-433A56C970FE}" type="presParOf" srcId="{8230B53E-3A5F-4449-B200-2A80F34C6077}" destId="{E0480EB0-4548-4786-8C6A-9D93B8C6D4FC}" srcOrd="0" destOrd="0" presId="urn:microsoft.com/office/officeart/2005/8/layout/orgChart1"/>
    <dgm:cxn modelId="{F7C16472-F35A-4FCB-99B8-391E4075F022}" type="presParOf" srcId="{8230B53E-3A5F-4449-B200-2A80F34C6077}" destId="{AB2FCB6B-5C50-4986-A325-877EE3A4D7B0}" srcOrd="1" destOrd="0" presId="urn:microsoft.com/office/officeart/2005/8/layout/orgChart1"/>
    <dgm:cxn modelId="{EA35D76F-B39F-483B-9558-84ACAF413582}" type="presParOf" srcId="{4BF1B03F-897B-4D91-822D-B36903B2CDED}" destId="{2F430729-AAC9-444A-8774-DF1E63CD4F68}" srcOrd="1" destOrd="0" presId="urn:microsoft.com/office/officeart/2005/8/layout/orgChart1"/>
    <dgm:cxn modelId="{45851B42-10DF-40D4-893D-FEA8D8840FA7}" type="presParOf" srcId="{4BF1B03F-897B-4D91-822D-B36903B2CDED}" destId="{BF2FE934-8137-4E1A-BE43-0CAC9AE1CBDE}" srcOrd="2" destOrd="0" presId="urn:microsoft.com/office/officeart/2005/8/layout/orgChart1"/>
    <dgm:cxn modelId="{A2CAFB32-EB90-4CAC-B5FF-808A810F4B18}" type="presParOf" srcId="{E6CFA08A-7145-470C-A659-6A725D85622B}" destId="{6D94BD02-177B-4C12-AA77-49B8EB17FB24}" srcOrd="4" destOrd="0" presId="urn:microsoft.com/office/officeart/2005/8/layout/orgChart1"/>
    <dgm:cxn modelId="{80B27E04-C91E-41CE-B0F5-3C948AF18FC0}" type="presParOf" srcId="{E6CFA08A-7145-470C-A659-6A725D85622B}" destId="{666D0721-D27D-4381-B059-F143700003BA}" srcOrd="5" destOrd="0" presId="urn:microsoft.com/office/officeart/2005/8/layout/orgChart1"/>
    <dgm:cxn modelId="{B377EFB0-3C0B-4D5A-B346-232CB19F5C92}" type="presParOf" srcId="{666D0721-D27D-4381-B059-F143700003BA}" destId="{F1DA728B-D8B3-4153-B878-5A7F2D0BC1A4}" srcOrd="0" destOrd="0" presId="urn:microsoft.com/office/officeart/2005/8/layout/orgChart1"/>
    <dgm:cxn modelId="{6268C270-A7F6-4EC7-8BAA-5F0F25B944DF}" type="presParOf" srcId="{F1DA728B-D8B3-4153-B878-5A7F2D0BC1A4}" destId="{D3AA7F9B-8D59-4040-8569-49AA11E3692B}" srcOrd="0" destOrd="0" presId="urn:microsoft.com/office/officeart/2005/8/layout/orgChart1"/>
    <dgm:cxn modelId="{A35F6DB5-B7D2-4300-84C3-2509F0D4B958}" type="presParOf" srcId="{F1DA728B-D8B3-4153-B878-5A7F2D0BC1A4}" destId="{1D596848-FB54-4AC7-84C0-7F9B51094920}" srcOrd="1" destOrd="0" presId="urn:microsoft.com/office/officeart/2005/8/layout/orgChart1"/>
    <dgm:cxn modelId="{2962FF71-5470-45F5-AD8B-737FBDE20E54}" type="presParOf" srcId="{666D0721-D27D-4381-B059-F143700003BA}" destId="{7936D57A-F442-41E5-A969-42A81507F1A2}" srcOrd="1" destOrd="0" presId="urn:microsoft.com/office/officeart/2005/8/layout/orgChart1"/>
    <dgm:cxn modelId="{3C4E4B2D-913B-4C80-B89D-22749F912294}" type="presParOf" srcId="{666D0721-D27D-4381-B059-F143700003BA}" destId="{7937A6CE-1EBF-4C9C-BECA-330AF98FCA2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Telefonista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Jurídico(a)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Derechos Humanos</a:t>
          </a:r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 de Área</a:t>
          </a: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F28A66A-1B4E-417A-BD5C-B5390317283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Asuntos Jurídicos</a:t>
          </a:r>
        </a:p>
      </dgm:t>
    </dgm:pt>
    <dgm:pt modelId="{95297325-87FE-4329-B242-7AA1BD276089}" type="par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28E369-B5FE-4401-905E-121EFF86B0CD}" type="sib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CF8CF26-67C3-4625-8429-02B451F8830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Abogados(as)</a:t>
          </a:r>
        </a:p>
      </dgm:t>
    </dgm:pt>
    <dgm:pt modelId="{C4E323BC-0A44-4033-AAB1-260D3FCEFBC8}" type="par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188CEC2-50F8-413E-B440-AF5A43D4C84F}" type="sib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E8A5CC1-72C5-4BC3-9EBA-073F3F6047F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Auxiliar Jurídico(a)</a:t>
          </a:r>
        </a:p>
      </dgm:t>
    </dgm:pt>
    <dgm:pt modelId="{83ACB8C7-4AC3-4C96-9D4E-867BDAEC46F4}" type="par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F6303C-D94F-461E-9889-BC38B8E24C28}" type="sib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A32DA60-2931-4C07-8A37-CDD83B04F392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Secretaria(o)</a:t>
          </a:r>
        </a:p>
      </dgm:t>
    </dgm:pt>
    <dgm:pt modelId="{162DB4AD-B76D-4346-A499-3E0D6EB8BD96}" type="parTrans" cxnId="{55136BB7-FEB4-48AE-9973-CA72A46D1B67}">
      <dgm:prSet/>
      <dgm:spPr/>
      <dgm:t>
        <a:bodyPr/>
        <a:lstStyle/>
        <a:p>
          <a:endParaRPr lang="es-ES" sz="1200"/>
        </a:p>
      </dgm:t>
    </dgm:pt>
    <dgm:pt modelId="{F3040AD6-139C-428E-A28D-6EFDA4D33544}" type="sibTrans" cxnId="{55136BB7-FEB4-48AE-9973-CA72A46D1B67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592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009DAAC9-CED8-4987-B70B-3665FF4F2061}" type="pres">
      <dgm:prSet presAssocID="{1B72593C-4913-43EA-B599-3DF0D50ACEC5}" presName="Name37" presStyleLbl="parChTrans1D2" presStyleIdx="0" presStyleCnt="5"/>
      <dgm:spPr/>
      <dgm:t>
        <a:bodyPr/>
        <a:lstStyle/>
        <a:p>
          <a:endParaRPr lang="es-MX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9FBAB4A-12A0-49D7-88E2-4B16A4B1914A}" type="pres">
      <dgm:prSet presAssocID="{D356E864-2404-463D-A64C-A155F0DAE4F2}" presName="rootComposite" presStyleCnt="0"/>
      <dgm:spPr/>
      <dgm:t>
        <a:bodyPr/>
        <a:lstStyle/>
        <a:p>
          <a:endParaRPr lang="es-ES"/>
        </a:p>
      </dgm:t>
    </dgm:pt>
    <dgm:pt modelId="{6F525FFA-20EB-4B47-B8E9-7016B7C39B5D}" type="pres">
      <dgm:prSet presAssocID="{D356E864-2404-463D-A64C-A155F0DAE4F2}" presName="rootText" presStyleLbl="node2" presStyleIdx="0" presStyleCnt="2" custScaleX="13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  <dgm:t>
        <a:bodyPr/>
        <a:lstStyle/>
        <a:p>
          <a:endParaRPr lang="es-ES"/>
        </a:p>
      </dgm:t>
    </dgm:pt>
    <dgm:pt modelId="{BC238630-0388-487E-BBA1-17BD6BF40EB8}" type="pres">
      <dgm:prSet presAssocID="{0E54B542-D2E5-4941-A19E-1F2FDD909DC0}" presName="Name35" presStyleLbl="parChTrans1D3" presStyleIdx="0" presStyleCnt="2"/>
      <dgm:spPr/>
      <dgm:t>
        <a:bodyPr/>
        <a:lstStyle/>
        <a:p>
          <a:endParaRPr lang="es-MX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B0FCD43-5F0A-46D1-B8FA-3F6AFFC5378C}" type="pres">
      <dgm:prSet presAssocID="{7F47D3DC-65A3-4826-B841-512C663F77CD}" presName="rootComposite" presStyleCnt="0"/>
      <dgm:spPr/>
      <dgm:t>
        <a:bodyPr/>
        <a:lstStyle/>
        <a:p>
          <a:endParaRPr lang="es-ES"/>
        </a:p>
      </dgm:t>
    </dgm:pt>
    <dgm:pt modelId="{7E45E9B0-083B-46AD-BDBA-25D37BB93875}" type="pres">
      <dgm:prSet presAssocID="{7F47D3DC-65A3-4826-B841-512C663F77CD}" presName="rootText" presStyleLbl="node3" presStyleIdx="0" presStyleCnt="2" custScaleX="13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  <dgm:t>
        <a:bodyPr/>
        <a:lstStyle/>
        <a:p>
          <a:endParaRPr lang="es-ES"/>
        </a:p>
      </dgm:t>
    </dgm:pt>
    <dgm:pt modelId="{A2410690-C37B-414B-A8F7-D02D6A7C3A14}" type="pres">
      <dgm:prSet presAssocID="{7F47D3DC-65A3-4826-B841-512C663F77CD}" presName="hierChild5" presStyleCnt="0"/>
      <dgm:spPr/>
      <dgm:t>
        <a:bodyPr/>
        <a:lstStyle/>
        <a:p>
          <a:endParaRPr lang="es-ES"/>
        </a:p>
      </dgm:t>
    </dgm:pt>
    <dgm:pt modelId="{B0EF0FA9-DEDF-48C1-AB93-BBE116E8C177}" type="pres">
      <dgm:prSet presAssocID="{D356E864-2404-463D-A64C-A155F0DAE4F2}" presName="hierChild5" presStyleCnt="0"/>
      <dgm:spPr/>
      <dgm:t>
        <a:bodyPr/>
        <a:lstStyle/>
        <a:p>
          <a:endParaRPr lang="es-ES"/>
        </a:p>
      </dgm:t>
    </dgm:pt>
    <dgm:pt modelId="{E0523BF5-460E-4E58-945C-A394EFA794D5}" type="pres">
      <dgm:prSet presAssocID="{95297325-87FE-4329-B242-7AA1BD276089}" presName="Name37" presStyleLbl="parChTrans1D2" presStyleIdx="1" presStyleCnt="5"/>
      <dgm:spPr/>
      <dgm:t>
        <a:bodyPr/>
        <a:lstStyle/>
        <a:p>
          <a:endParaRPr lang="es-MX"/>
        </a:p>
      </dgm:t>
    </dgm:pt>
    <dgm:pt modelId="{8FB36CB5-833F-4AAF-8E96-FC6A7DA47809}" type="pres">
      <dgm:prSet presAssocID="{2F28A66A-1B4E-417A-BD5C-B53903172839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1CF5ECCE-C47B-4A36-8610-F49713CE297B}" type="pres">
      <dgm:prSet presAssocID="{2F28A66A-1B4E-417A-BD5C-B53903172839}" presName="rootComposite" presStyleCnt="0"/>
      <dgm:spPr/>
      <dgm:t>
        <a:bodyPr/>
        <a:lstStyle/>
        <a:p>
          <a:endParaRPr lang="es-ES"/>
        </a:p>
      </dgm:t>
    </dgm:pt>
    <dgm:pt modelId="{5A164562-B0D8-419C-8708-92B853F8FA7E}" type="pres">
      <dgm:prSet presAssocID="{2F28A66A-1B4E-417A-BD5C-B53903172839}" presName="rootText" presStyleLbl="node2" presStyleIdx="1" presStyleCnt="2" custScaleX="13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39783B-651F-4CCE-A54B-089B6D256F41}" type="pres">
      <dgm:prSet presAssocID="{2F28A66A-1B4E-417A-BD5C-B53903172839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724EC2-D7C7-4706-881C-646DA77EF3A2}" type="pres">
      <dgm:prSet presAssocID="{2F28A66A-1B4E-417A-BD5C-B53903172839}" presName="hierChild4" presStyleCnt="0"/>
      <dgm:spPr/>
      <dgm:t>
        <a:bodyPr/>
        <a:lstStyle/>
        <a:p>
          <a:endParaRPr lang="es-ES"/>
        </a:p>
      </dgm:t>
    </dgm:pt>
    <dgm:pt modelId="{5AE81B15-FB06-430C-B948-588EC5DAFFCF}" type="pres">
      <dgm:prSet presAssocID="{C4E323BC-0A44-4033-AAB1-260D3FCEFBC8}" presName="Name35" presStyleLbl="parChTrans1D3" presStyleIdx="1" presStyleCnt="2"/>
      <dgm:spPr/>
      <dgm:t>
        <a:bodyPr/>
        <a:lstStyle/>
        <a:p>
          <a:endParaRPr lang="es-MX"/>
        </a:p>
      </dgm:t>
    </dgm:pt>
    <dgm:pt modelId="{09DAE37F-98C7-4215-867E-CBCA495B31E6}" type="pres">
      <dgm:prSet presAssocID="{8CF8CF26-67C3-4625-8429-02B451F8830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613B6C3-B7C4-44B3-A8FF-5BAB3B822B2F}" type="pres">
      <dgm:prSet presAssocID="{8CF8CF26-67C3-4625-8429-02B451F8830C}" presName="rootComposite" presStyleCnt="0"/>
      <dgm:spPr/>
      <dgm:t>
        <a:bodyPr/>
        <a:lstStyle/>
        <a:p>
          <a:endParaRPr lang="es-ES"/>
        </a:p>
      </dgm:t>
    </dgm:pt>
    <dgm:pt modelId="{9F102510-E52A-4A25-AFBB-297C8DE1CD64}" type="pres">
      <dgm:prSet presAssocID="{8CF8CF26-67C3-4625-8429-02B451F8830C}" presName="rootText" presStyleLbl="node3" presStyleIdx="1" presStyleCnt="2" custScaleX="13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A258E6-CBBB-4016-9EC5-BC8EA126222E}" type="pres">
      <dgm:prSet presAssocID="{8CF8CF26-67C3-4625-8429-02B451F8830C}" presName="rootConnector" presStyleLbl="node3" presStyleIdx="1" presStyleCnt="2"/>
      <dgm:spPr/>
      <dgm:t>
        <a:bodyPr/>
        <a:lstStyle/>
        <a:p>
          <a:endParaRPr lang="es-ES"/>
        </a:p>
      </dgm:t>
    </dgm:pt>
    <dgm:pt modelId="{0DE57AA9-01F7-43A3-85E3-AA4223168735}" type="pres">
      <dgm:prSet presAssocID="{8CF8CF26-67C3-4625-8429-02B451F8830C}" presName="hierChild4" presStyleCnt="0"/>
      <dgm:spPr/>
      <dgm:t>
        <a:bodyPr/>
        <a:lstStyle/>
        <a:p>
          <a:endParaRPr lang="es-ES"/>
        </a:p>
      </dgm:t>
    </dgm:pt>
    <dgm:pt modelId="{B6824F6D-A3D1-4510-8E7C-05761C47544F}" type="pres">
      <dgm:prSet presAssocID="{8CF8CF26-67C3-4625-8429-02B451F8830C}" presName="hierChild5" presStyleCnt="0"/>
      <dgm:spPr/>
      <dgm:t>
        <a:bodyPr/>
        <a:lstStyle/>
        <a:p>
          <a:endParaRPr lang="es-ES"/>
        </a:p>
      </dgm:t>
    </dgm:pt>
    <dgm:pt modelId="{465AA013-F5CF-46E1-B1C4-E3BFE7B0DBAC}" type="pres">
      <dgm:prSet presAssocID="{2F28A66A-1B4E-417A-BD5C-B53903172839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84DF7A88-09E1-4F4F-80D0-2433B2C21A86}" type="pres">
      <dgm:prSet presAssocID="{8AE406FF-1ED1-4934-A5B6-7874694C824A}" presName="Name111" presStyleLbl="parChTrans1D2" presStyleIdx="2" presStyleCnt="5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784CFC3-F2D9-488A-AE9C-C3568DA512EE}" type="pres">
      <dgm:prSet presAssocID="{249E77FC-7B70-4B62-8A63-35C970666788}" presName="rootComposite3" presStyleCnt="0"/>
      <dgm:spPr/>
      <dgm:t>
        <a:bodyPr/>
        <a:lstStyle/>
        <a:p>
          <a:endParaRPr lang="es-ES"/>
        </a:p>
      </dgm:t>
    </dgm:pt>
    <dgm:pt modelId="{D626C255-1536-4EB0-A4A3-D107C591C8D4}" type="pres">
      <dgm:prSet presAssocID="{249E77FC-7B70-4B62-8A63-35C970666788}" presName="rootText3" presStyleLbl="asst1" presStyleIdx="0" presStyleCnt="3" custScaleX="1194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  <dgm:t>
        <a:bodyPr/>
        <a:lstStyle/>
        <a:p>
          <a:endParaRPr lang="es-ES"/>
        </a:p>
      </dgm:t>
    </dgm:pt>
    <dgm:pt modelId="{1D30BE1A-1909-4D61-8B81-19B28E740DFA}" type="pres">
      <dgm:prSet presAssocID="{249E77FC-7B70-4B62-8A63-35C970666788}" presName="hierChild7" presStyleCnt="0"/>
      <dgm:spPr/>
      <dgm:t>
        <a:bodyPr/>
        <a:lstStyle/>
        <a:p>
          <a:endParaRPr lang="es-ES"/>
        </a:p>
      </dgm:t>
    </dgm:pt>
    <dgm:pt modelId="{5455C562-828F-4D62-BCB9-7DDE4F3ACAD5}" type="pres">
      <dgm:prSet presAssocID="{162DB4AD-B76D-4346-A499-3E0D6EB8BD96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C6FFAB63-8603-41DF-97E7-3F00393361B2}" type="pres">
      <dgm:prSet presAssocID="{AA32DA60-2931-4C07-8A37-CDD83B04F392}" presName="hierRoot3" presStyleCnt="0">
        <dgm:presLayoutVars>
          <dgm:hierBranch val="init"/>
        </dgm:presLayoutVars>
      </dgm:prSet>
      <dgm:spPr/>
    </dgm:pt>
    <dgm:pt modelId="{CE1CA1F7-9EC8-4B00-9232-B2F0D1770036}" type="pres">
      <dgm:prSet presAssocID="{AA32DA60-2931-4C07-8A37-CDD83B04F392}" presName="rootComposite3" presStyleCnt="0"/>
      <dgm:spPr/>
    </dgm:pt>
    <dgm:pt modelId="{C58D231B-CCB9-4256-BDA6-97280EE9438D}" type="pres">
      <dgm:prSet presAssocID="{AA32DA60-2931-4C07-8A37-CDD83B04F392}" presName="rootText3" presStyleLbl="asst1" presStyleIdx="1" presStyleCnt="3" custScaleX="1194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18DD0B-075B-4046-89F7-FE8137496E27}" type="pres">
      <dgm:prSet presAssocID="{AA32DA60-2931-4C07-8A37-CDD83B04F39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53F7FEE-6DEF-48BA-9310-C90767B8B858}" type="pres">
      <dgm:prSet presAssocID="{AA32DA60-2931-4C07-8A37-CDD83B04F392}" presName="hierChild6" presStyleCnt="0"/>
      <dgm:spPr/>
    </dgm:pt>
    <dgm:pt modelId="{F3F35153-7989-412E-8E54-8A8623105786}" type="pres">
      <dgm:prSet presAssocID="{AA32DA60-2931-4C07-8A37-CDD83B04F392}" presName="hierChild7" presStyleCnt="0"/>
      <dgm:spPr/>
    </dgm:pt>
    <dgm:pt modelId="{386CFCB4-E090-461B-893D-4B30D4A8AF56}" type="pres">
      <dgm:prSet presAssocID="{83ACB8C7-4AC3-4C96-9D4E-867BDAEC46F4}" presName="Name111" presStyleLbl="parChTrans1D2" presStyleIdx="4" presStyleCnt="5"/>
      <dgm:spPr/>
      <dgm:t>
        <a:bodyPr/>
        <a:lstStyle/>
        <a:p>
          <a:endParaRPr lang="es-MX"/>
        </a:p>
      </dgm:t>
    </dgm:pt>
    <dgm:pt modelId="{D67A4398-6C98-4755-B148-5C0E3EDC2ADF}" type="pres">
      <dgm:prSet presAssocID="{0E8A5CC1-72C5-4BC3-9EBA-073F3F6047FE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E19140E-F8FF-47E9-B35D-C3640F236492}" type="pres">
      <dgm:prSet presAssocID="{0E8A5CC1-72C5-4BC3-9EBA-073F3F6047FE}" presName="rootComposite3" presStyleCnt="0"/>
      <dgm:spPr/>
      <dgm:t>
        <a:bodyPr/>
        <a:lstStyle/>
        <a:p>
          <a:endParaRPr lang="es-ES"/>
        </a:p>
      </dgm:t>
    </dgm:pt>
    <dgm:pt modelId="{A3397913-9049-41EA-B6CD-CBAD9CBC9243}" type="pres">
      <dgm:prSet presAssocID="{0E8A5CC1-72C5-4BC3-9EBA-073F3F6047FE}" presName="rootText3" presStyleLbl="asst1" presStyleIdx="2" presStyleCnt="3" custScaleX="119410" custScaleY="149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F0B32-059A-4714-B420-272559A848DA}" type="pres">
      <dgm:prSet presAssocID="{0E8A5CC1-72C5-4BC3-9EBA-073F3F6047F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3AC5E39-0308-403F-914E-B0A1D90C4E59}" type="pres">
      <dgm:prSet presAssocID="{0E8A5CC1-72C5-4BC3-9EBA-073F3F6047FE}" presName="hierChild6" presStyleCnt="0"/>
      <dgm:spPr/>
      <dgm:t>
        <a:bodyPr/>
        <a:lstStyle/>
        <a:p>
          <a:endParaRPr lang="es-ES"/>
        </a:p>
      </dgm:t>
    </dgm:pt>
    <dgm:pt modelId="{D456E699-E05E-4E07-852A-57F15EB45C0F}" type="pres">
      <dgm:prSet presAssocID="{0E8A5CC1-72C5-4BC3-9EBA-073F3F6047FE}" presName="hierChild7" presStyleCnt="0"/>
      <dgm:spPr/>
      <dgm:t>
        <a:bodyPr/>
        <a:lstStyle/>
        <a:p>
          <a:endParaRPr lang="es-ES"/>
        </a:p>
      </dgm:t>
    </dgm:pt>
  </dgm:ptLst>
  <dgm:cxnLst>
    <dgm:cxn modelId="{38E341EC-1031-4AE5-9E3A-72E3B87F8F92}" type="presOf" srcId="{AA32DA60-2931-4C07-8A37-CDD83B04F392}" destId="{C58D231B-CCB9-4256-BDA6-97280EE9438D}" srcOrd="0" destOrd="0" presId="urn:microsoft.com/office/officeart/2005/8/layout/orgChart1"/>
    <dgm:cxn modelId="{28248FD6-44B4-45BB-A1CF-FFC8DC497BB6}" type="presOf" srcId="{1B72593C-4913-43EA-B599-3DF0D50ACEC5}" destId="{009DAAC9-CED8-4987-B70B-3665FF4F2061}" srcOrd="0" destOrd="0" presId="urn:microsoft.com/office/officeart/2005/8/layout/orgChart1"/>
    <dgm:cxn modelId="{1970DC74-ED99-4022-96FA-38F1394A46C9}" type="presOf" srcId="{AA32DA60-2931-4C07-8A37-CDD83B04F392}" destId="{D118DD0B-075B-4046-89F7-FE8137496E27}" srcOrd="1" destOrd="0" presId="urn:microsoft.com/office/officeart/2005/8/layout/orgChart1"/>
    <dgm:cxn modelId="{94FE90F9-F6D4-478B-9FB7-D50C5ECF131F}" srcId="{9DEA55C1-E59C-4B5B-90DC-1D0B54C2B20C}" destId="{2F28A66A-1B4E-417A-BD5C-B53903172839}" srcOrd="3" destOrd="0" parTransId="{95297325-87FE-4329-B242-7AA1BD276089}" sibTransId="{2428E369-B5FE-4401-905E-121EFF86B0CD}"/>
    <dgm:cxn modelId="{18DC7FA8-59B1-4505-B1C9-23CB72FF7299}" type="presOf" srcId="{8CF8CF26-67C3-4625-8429-02B451F8830C}" destId="{FDA258E6-CBBB-4016-9EC5-BC8EA126222E}" srcOrd="1" destOrd="0" presId="urn:microsoft.com/office/officeart/2005/8/layout/orgChart1"/>
    <dgm:cxn modelId="{63484242-325D-42E6-BFD5-078C850897C7}" type="presOf" srcId="{0E8A5CC1-72C5-4BC3-9EBA-073F3F6047FE}" destId="{F0DF0B32-059A-4714-B420-272559A848DA}" srcOrd="1" destOrd="0" presId="urn:microsoft.com/office/officeart/2005/8/layout/orgChart1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AC3A8364-08DC-4D7B-9550-7A5285EF3D7F}" type="presOf" srcId="{95297325-87FE-4329-B242-7AA1BD276089}" destId="{E0523BF5-460E-4E58-945C-A394EFA794D5}" srcOrd="0" destOrd="0" presId="urn:microsoft.com/office/officeart/2005/8/layout/orgChart1"/>
    <dgm:cxn modelId="{4C048850-0D3D-45BF-A0DB-FF1EF7E9BEB1}" type="presOf" srcId="{7F47D3DC-65A3-4826-B841-512C663F77CD}" destId="{26156586-0CE3-46B2-97ED-5183EEF5D98E}" srcOrd="1" destOrd="0" presId="urn:microsoft.com/office/officeart/2005/8/layout/orgChart1"/>
    <dgm:cxn modelId="{A9C21BD7-43B6-4E03-B217-CC78743D0DF1}" type="presOf" srcId="{7F47D3DC-65A3-4826-B841-512C663F77CD}" destId="{7E45E9B0-083B-46AD-BDBA-25D37BB93875}" srcOrd="0" destOrd="0" presId="urn:microsoft.com/office/officeart/2005/8/layout/orgChart1"/>
    <dgm:cxn modelId="{EC57CBFE-01A6-4F91-81A7-7C13EF3879DC}" srcId="{2F28A66A-1B4E-417A-BD5C-B53903172839}" destId="{8CF8CF26-67C3-4625-8429-02B451F8830C}" srcOrd="0" destOrd="0" parTransId="{C4E323BC-0A44-4033-AAB1-260D3FCEFBC8}" sibTransId="{7188CEC2-50F8-413E-B440-AF5A43D4C84F}"/>
    <dgm:cxn modelId="{84D2F70C-24D9-43D0-A330-452596B3594C}" type="presOf" srcId="{8CF8CF26-67C3-4625-8429-02B451F8830C}" destId="{9F102510-E52A-4A25-AFBB-297C8DE1CD64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00AB0C48-D688-41EA-9295-510F4C0D288E}" srcId="{9DEA55C1-E59C-4B5B-90DC-1D0B54C2B20C}" destId="{D356E864-2404-463D-A64C-A155F0DAE4F2}" srcOrd="0" destOrd="0" parTransId="{1B72593C-4913-43EA-B599-3DF0D50ACEC5}" sibTransId="{0DCEA50A-08E9-4771-9C72-6B8F33B3FF26}"/>
    <dgm:cxn modelId="{BC865188-B439-49FE-B4FE-34A8F2BA0998}" type="presOf" srcId="{0E8A5CC1-72C5-4BC3-9EBA-073F3F6047FE}" destId="{A3397913-9049-41EA-B6CD-CBAD9CBC9243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1D0B10D7-7033-40A1-BC91-0EC705ED5364}" type="presOf" srcId="{D356E864-2404-463D-A64C-A155F0DAE4F2}" destId="{43822A2D-B0B0-4EF3-B168-5BD416AB62CD}" srcOrd="1" destOrd="0" presId="urn:microsoft.com/office/officeart/2005/8/layout/orgChart1"/>
    <dgm:cxn modelId="{ECD38FC7-05A1-4E05-9AE4-62A909EC139A}" srcId="{9DEA55C1-E59C-4B5B-90DC-1D0B54C2B20C}" destId="{0E8A5CC1-72C5-4BC3-9EBA-073F3F6047FE}" srcOrd="4" destOrd="0" parTransId="{83ACB8C7-4AC3-4C96-9D4E-867BDAEC46F4}" sibTransId="{45F6303C-D94F-461E-9889-BC38B8E24C28}"/>
    <dgm:cxn modelId="{ADAE2F9A-BD9D-49C5-B36F-FA61F5D4E533}" type="presOf" srcId="{162DB4AD-B76D-4346-A499-3E0D6EB8BD96}" destId="{5455C562-828F-4D62-BCB9-7DDE4F3ACAD5}" srcOrd="0" destOrd="0" presId="urn:microsoft.com/office/officeart/2005/8/layout/orgChart1"/>
    <dgm:cxn modelId="{06E16E47-C290-41C2-B094-7FB3756D0CE3}" type="presOf" srcId="{2F28A66A-1B4E-417A-BD5C-B53903172839}" destId="{5A164562-B0D8-419C-8708-92B853F8FA7E}" srcOrd="0" destOrd="0" presId="urn:microsoft.com/office/officeart/2005/8/layout/orgChart1"/>
    <dgm:cxn modelId="{201BF1BE-9656-4705-83BF-22D1007F1A59}" srcId="{D356E864-2404-463D-A64C-A155F0DAE4F2}" destId="{7F47D3DC-65A3-4826-B841-512C663F77CD}" srcOrd="0" destOrd="0" parTransId="{0E54B542-D2E5-4941-A19E-1F2FDD909DC0}" sibTransId="{AD39F905-FC29-4336-B293-F3F28058D8BA}"/>
    <dgm:cxn modelId="{33A6B937-5565-42AB-9356-9778E2C95237}" type="presOf" srcId="{D356E864-2404-463D-A64C-A155F0DAE4F2}" destId="{6F525FFA-20EB-4B47-B8E9-7016B7C39B5D}" srcOrd="0" destOrd="0" presId="urn:microsoft.com/office/officeart/2005/8/layout/orgChart1"/>
    <dgm:cxn modelId="{81D6F895-D54D-41A4-A404-C9CEB5EF4672}" type="presOf" srcId="{0E54B542-D2E5-4941-A19E-1F2FDD909DC0}" destId="{BC238630-0388-487E-BBA1-17BD6BF40EB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2AC7485-6A21-4D27-B53C-69FC9D33289C}" type="presOf" srcId="{2F28A66A-1B4E-417A-BD5C-B53903172839}" destId="{BC39783B-651F-4CCE-A54B-089B6D256F41}" srcOrd="1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55136BB7-FEB4-48AE-9973-CA72A46D1B67}" srcId="{9DEA55C1-E59C-4B5B-90DC-1D0B54C2B20C}" destId="{AA32DA60-2931-4C07-8A37-CDD83B04F392}" srcOrd="2" destOrd="0" parTransId="{162DB4AD-B76D-4346-A499-3E0D6EB8BD96}" sibTransId="{F3040AD6-139C-428E-A28D-6EFDA4D33544}"/>
    <dgm:cxn modelId="{91D70055-8E49-4CEA-8DB5-EC6CCAF227A9}" type="presOf" srcId="{83ACB8C7-4AC3-4C96-9D4E-867BDAEC46F4}" destId="{386CFCB4-E090-461B-893D-4B30D4A8AF5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B1518DA-6A09-4E4A-81C8-39DACA21BF57}" type="presOf" srcId="{C4E323BC-0A44-4033-AAB1-260D3FCEFBC8}" destId="{5AE81B15-FB06-430C-B948-588EC5DAFFCF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ED5B129-621B-46F6-BC89-F25A687325D5}" type="presParOf" srcId="{05E8A0F8-8F4A-4D16-B455-9B21EE5D83FA}" destId="{009DAAC9-CED8-4987-B70B-3665FF4F2061}" srcOrd="0" destOrd="0" presId="urn:microsoft.com/office/officeart/2005/8/layout/orgChart1"/>
    <dgm:cxn modelId="{4DC39D7C-D508-4E43-B0AC-1447FAC8BB1E}" type="presParOf" srcId="{05E8A0F8-8F4A-4D16-B455-9B21EE5D83FA}" destId="{DAE05D75-A49E-4AB5-9144-7DF9735A4CB5}" srcOrd="1" destOrd="0" presId="urn:microsoft.com/office/officeart/2005/8/layout/orgChart1"/>
    <dgm:cxn modelId="{3F28E592-DCF5-4F9A-81E8-C261313577D4}" type="presParOf" srcId="{DAE05D75-A49E-4AB5-9144-7DF9735A4CB5}" destId="{F9FBAB4A-12A0-49D7-88E2-4B16A4B1914A}" srcOrd="0" destOrd="0" presId="urn:microsoft.com/office/officeart/2005/8/layout/orgChart1"/>
    <dgm:cxn modelId="{70511515-9FDA-4E77-8C88-A9C609FC3CF4}" type="presParOf" srcId="{F9FBAB4A-12A0-49D7-88E2-4B16A4B1914A}" destId="{6F525FFA-20EB-4B47-B8E9-7016B7C39B5D}" srcOrd="0" destOrd="0" presId="urn:microsoft.com/office/officeart/2005/8/layout/orgChart1"/>
    <dgm:cxn modelId="{F53D5465-D1F3-4B95-A1F1-EABCE1C359F1}" type="presParOf" srcId="{F9FBAB4A-12A0-49D7-88E2-4B16A4B1914A}" destId="{43822A2D-B0B0-4EF3-B168-5BD416AB62CD}" srcOrd="1" destOrd="0" presId="urn:microsoft.com/office/officeart/2005/8/layout/orgChart1"/>
    <dgm:cxn modelId="{3A7A4326-3FB2-450B-B7A3-4C5F1D9CB9F5}" type="presParOf" srcId="{DAE05D75-A49E-4AB5-9144-7DF9735A4CB5}" destId="{C184D97E-757B-4F46-B599-B6D98EA56E73}" srcOrd="1" destOrd="0" presId="urn:microsoft.com/office/officeart/2005/8/layout/orgChart1"/>
    <dgm:cxn modelId="{1EED6C7E-6B16-4C2C-B140-ECC5DC77839A}" type="presParOf" srcId="{C184D97E-757B-4F46-B599-B6D98EA56E73}" destId="{BC238630-0388-487E-BBA1-17BD6BF40EB8}" srcOrd="0" destOrd="0" presId="urn:microsoft.com/office/officeart/2005/8/layout/orgChart1"/>
    <dgm:cxn modelId="{5CB65065-AAA2-4191-A15A-99AD8244590E}" type="presParOf" srcId="{C184D97E-757B-4F46-B599-B6D98EA56E73}" destId="{CA5F9BE9-8250-4333-A894-0A41FDD3C53D}" srcOrd="1" destOrd="0" presId="urn:microsoft.com/office/officeart/2005/8/layout/orgChart1"/>
    <dgm:cxn modelId="{E9F0EC68-FBBE-4D5F-A6A5-2A3B70ED6DF4}" type="presParOf" srcId="{CA5F9BE9-8250-4333-A894-0A41FDD3C53D}" destId="{1B0FCD43-5F0A-46D1-B8FA-3F6AFFC5378C}" srcOrd="0" destOrd="0" presId="urn:microsoft.com/office/officeart/2005/8/layout/orgChart1"/>
    <dgm:cxn modelId="{62FE1B2E-C508-48FC-BB56-E8DBF6A5E0AB}" type="presParOf" srcId="{1B0FCD43-5F0A-46D1-B8FA-3F6AFFC5378C}" destId="{7E45E9B0-083B-46AD-BDBA-25D37BB93875}" srcOrd="0" destOrd="0" presId="urn:microsoft.com/office/officeart/2005/8/layout/orgChart1"/>
    <dgm:cxn modelId="{72A298EA-C1A2-4F78-9496-60E0BC88E15D}" type="presParOf" srcId="{1B0FCD43-5F0A-46D1-B8FA-3F6AFFC5378C}" destId="{26156586-0CE3-46B2-97ED-5183EEF5D98E}" srcOrd="1" destOrd="0" presId="urn:microsoft.com/office/officeart/2005/8/layout/orgChart1"/>
    <dgm:cxn modelId="{1F38A8CA-F87C-4A46-AC34-85F87EF2294D}" type="presParOf" srcId="{CA5F9BE9-8250-4333-A894-0A41FDD3C53D}" destId="{C9DBC394-CC2A-4127-BD40-88BA3D8B7BC1}" srcOrd="1" destOrd="0" presId="urn:microsoft.com/office/officeart/2005/8/layout/orgChart1"/>
    <dgm:cxn modelId="{145EE2F3-9C4C-4AF4-A893-27CF4CF93FD8}" type="presParOf" srcId="{CA5F9BE9-8250-4333-A894-0A41FDD3C53D}" destId="{A2410690-C37B-414B-A8F7-D02D6A7C3A14}" srcOrd="2" destOrd="0" presId="urn:microsoft.com/office/officeart/2005/8/layout/orgChart1"/>
    <dgm:cxn modelId="{7FE000F6-085C-421B-B57E-61B6670595FE}" type="presParOf" srcId="{DAE05D75-A49E-4AB5-9144-7DF9735A4CB5}" destId="{B0EF0FA9-DEDF-48C1-AB93-BBE116E8C177}" srcOrd="2" destOrd="0" presId="urn:microsoft.com/office/officeart/2005/8/layout/orgChart1"/>
    <dgm:cxn modelId="{BC502BDE-E5C5-48EE-900B-86F369BB90C3}" type="presParOf" srcId="{05E8A0F8-8F4A-4D16-B455-9B21EE5D83FA}" destId="{E0523BF5-460E-4E58-945C-A394EFA794D5}" srcOrd="2" destOrd="0" presId="urn:microsoft.com/office/officeart/2005/8/layout/orgChart1"/>
    <dgm:cxn modelId="{DDA58575-ED47-4985-A4C0-AF8A3EA05EB7}" type="presParOf" srcId="{05E8A0F8-8F4A-4D16-B455-9B21EE5D83FA}" destId="{8FB36CB5-833F-4AAF-8E96-FC6A7DA47809}" srcOrd="3" destOrd="0" presId="urn:microsoft.com/office/officeart/2005/8/layout/orgChart1"/>
    <dgm:cxn modelId="{79254DE6-8F4E-4F9E-95D0-8BB865D08E21}" type="presParOf" srcId="{8FB36CB5-833F-4AAF-8E96-FC6A7DA47809}" destId="{1CF5ECCE-C47B-4A36-8610-F49713CE297B}" srcOrd="0" destOrd="0" presId="urn:microsoft.com/office/officeart/2005/8/layout/orgChart1"/>
    <dgm:cxn modelId="{1C54A4EA-6E02-4842-8A15-B7F83F647243}" type="presParOf" srcId="{1CF5ECCE-C47B-4A36-8610-F49713CE297B}" destId="{5A164562-B0D8-419C-8708-92B853F8FA7E}" srcOrd="0" destOrd="0" presId="urn:microsoft.com/office/officeart/2005/8/layout/orgChart1"/>
    <dgm:cxn modelId="{9AB01D41-2BD4-4435-B8EB-162C8535BCB5}" type="presParOf" srcId="{1CF5ECCE-C47B-4A36-8610-F49713CE297B}" destId="{BC39783B-651F-4CCE-A54B-089B6D256F41}" srcOrd="1" destOrd="0" presId="urn:microsoft.com/office/officeart/2005/8/layout/orgChart1"/>
    <dgm:cxn modelId="{D8DAE09E-EAB0-4B60-8892-5155BB4448E4}" type="presParOf" srcId="{8FB36CB5-833F-4AAF-8E96-FC6A7DA47809}" destId="{17724EC2-D7C7-4706-881C-646DA77EF3A2}" srcOrd="1" destOrd="0" presId="urn:microsoft.com/office/officeart/2005/8/layout/orgChart1"/>
    <dgm:cxn modelId="{692BEF15-4963-4477-970F-F7DADC3CF414}" type="presParOf" srcId="{17724EC2-D7C7-4706-881C-646DA77EF3A2}" destId="{5AE81B15-FB06-430C-B948-588EC5DAFFCF}" srcOrd="0" destOrd="0" presId="urn:microsoft.com/office/officeart/2005/8/layout/orgChart1"/>
    <dgm:cxn modelId="{E50FD1C6-16D2-4762-BC6C-00D181FF7627}" type="presParOf" srcId="{17724EC2-D7C7-4706-881C-646DA77EF3A2}" destId="{09DAE37F-98C7-4215-867E-CBCA495B31E6}" srcOrd="1" destOrd="0" presId="urn:microsoft.com/office/officeart/2005/8/layout/orgChart1"/>
    <dgm:cxn modelId="{C22909FE-3BFA-475C-A572-0CC23AEF274F}" type="presParOf" srcId="{09DAE37F-98C7-4215-867E-CBCA495B31E6}" destId="{5613B6C3-B7C4-44B3-A8FF-5BAB3B822B2F}" srcOrd="0" destOrd="0" presId="urn:microsoft.com/office/officeart/2005/8/layout/orgChart1"/>
    <dgm:cxn modelId="{5F82FA87-A3CD-4CAA-B319-0884E76E7F8B}" type="presParOf" srcId="{5613B6C3-B7C4-44B3-A8FF-5BAB3B822B2F}" destId="{9F102510-E52A-4A25-AFBB-297C8DE1CD64}" srcOrd="0" destOrd="0" presId="urn:microsoft.com/office/officeart/2005/8/layout/orgChart1"/>
    <dgm:cxn modelId="{5D24916D-4272-4AB2-B933-09578966B10D}" type="presParOf" srcId="{5613B6C3-B7C4-44B3-A8FF-5BAB3B822B2F}" destId="{FDA258E6-CBBB-4016-9EC5-BC8EA126222E}" srcOrd="1" destOrd="0" presId="urn:microsoft.com/office/officeart/2005/8/layout/orgChart1"/>
    <dgm:cxn modelId="{48B356B0-87D8-472B-88CC-581CD089605A}" type="presParOf" srcId="{09DAE37F-98C7-4215-867E-CBCA495B31E6}" destId="{0DE57AA9-01F7-43A3-85E3-AA4223168735}" srcOrd="1" destOrd="0" presId="urn:microsoft.com/office/officeart/2005/8/layout/orgChart1"/>
    <dgm:cxn modelId="{CF72F770-0EB8-4C7A-9E8F-EB9AB4DEA462}" type="presParOf" srcId="{09DAE37F-98C7-4215-867E-CBCA495B31E6}" destId="{B6824F6D-A3D1-4510-8E7C-05761C47544F}" srcOrd="2" destOrd="0" presId="urn:microsoft.com/office/officeart/2005/8/layout/orgChart1"/>
    <dgm:cxn modelId="{9ABED298-2AC8-46FD-BFCC-8EB64BC7A435}" type="presParOf" srcId="{8FB36CB5-833F-4AAF-8E96-FC6A7DA47809}" destId="{465AA013-F5CF-46E1-B1C4-E3BFE7B0DBA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F05E8C50-BCC0-4FA8-8C1F-94A6FA79ED5F}" type="presParOf" srcId="{E6CFA08A-7145-470C-A659-6A725D85622B}" destId="{5455C562-828F-4D62-BCB9-7DDE4F3ACAD5}" srcOrd="2" destOrd="0" presId="urn:microsoft.com/office/officeart/2005/8/layout/orgChart1"/>
    <dgm:cxn modelId="{24607898-5CB0-4129-B645-90DD6E95D300}" type="presParOf" srcId="{E6CFA08A-7145-470C-A659-6A725D85622B}" destId="{C6FFAB63-8603-41DF-97E7-3F00393361B2}" srcOrd="3" destOrd="0" presId="urn:microsoft.com/office/officeart/2005/8/layout/orgChart1"/>
    <dgm:cxn modelId="{061D856E-D4B0-45D4-92AA-E7E99FDEF427}" type="presParOf" srcId="{C6FFAB63-8603-41DF-97E7-3F00393361B2}" destId="{CE1CA1F7-9EC8-4B00-9232-B2F0D1770036}" srcOrd="0" destOrd="0" presId="urn:microsoft.com/office/officeart/2005/8/layout/orgChart1"/>
    <dgm:cxn modelId="{84FDDC25-4381-4FDD-A411-E98A1B9BE765}" type="presParOf" srcId="{CE1CA1F7-9EC8-4B00-9232-B2F0D1770036}" destId="{C58D231B-CCB9-4256-BDA6-97280EE9438D}" srcOrd="0" destOrd="0" presId="urn:microsoft.com/office/officeart/2005/8/layout/orgChart1"/>
    <dgm:cxn modelId="{921A2B6C-82BA-4C69-98A8-D89AB8B83C18}" type="presParOf" srcId="{CE1CA1F7-9EC8-4B00-9232-B2F0D1770036}" destId="{D118DD0B-075B-4046-89F7-FE8137496E27}" srcOrd="1" destOrd="0" presId="urn:microsoft.com/office/officeart/2005/8/layout/orgChart1"/>
    <dgm:cxn modelId="{BB316AAF-A929-4074-95DC-E53758DAAD0D}" type="presParOf" srcId="{C6FFAB63-8603-41DF-97E7-3F00393361B2}" destId="{253F7FEE-6DEF-48BA-9310-C90767B8B858}" srcOrd="1" destOrd="0" presId="urn:microsoft.com/office/officeart/2005/8/layout/orgChart1"/>
    <dgm:cxn modelId="{2AF3BC47-2529-4215-8E76-199366440A02}" type="presParOf" srcId="{C6FFAB63-8603-41DF-97E7-3F00393361B2}" destId="{F3F35153-7989-412E-8E54-8A8623105786}" srcOrd="2" destOrd="0" presId="urn:microsoft.com/office/officeart/2005/8/layout/orgChart1"/>
    <dgm:cxn modelId="{09C495BC-D68D-4916-BC33-E0D7F2DC1A3F}" type="presParOf" srcId="{E6CFA08A-7145-470C-A659-6A725D85622B}" destId="{386CFCB4-E090-461B-893D-4B30D4A8AF56}" srcOrd="4" destOrd="0" presId="urn:microsoft.com/office/officeart/2005/8/layout/orgChart1"/>
    <dgm:cxn modelId="{5300FE16-B26C-4C25-AE0D-1253EC409E47}" type="presParOf" srcId="{E6CFA08A-7145-470C-A659-6A725D85622B}" destId="{D67A4398-6C98-4755-B148-5C0E3EDC2ADF}" srcOrd="5" destOrd="0" presId="urn:microsoft.com/office/officeart/2005/8/layout/orgChart1"/>
    <dgm:cxn modelId="{9A012CC2-9E92-45B7-AEBC-85E41C83D655}" type="presParOf" srcId="{D67A4398-6C98-4755-B148-5C0E3EDC2ADF}" destId="{7E19140E-F8FF-47E9-B35D-C3640F236492}" srcOrd="0" destOrd="0" presId="urn:microsoft.com/office/officeart/2005/8/layout/orgChart1"/>
    <dgm:cxn modelId="{D3461A3D-2C42-4454-802F-29B9BAFF5241}" type="presParOf" srcId="{7E19140E-F8FF-47E9-B35D-C3640F236492}" destId="{A3397913-9049-41EA-B6CD-CBAD9CBC9243}" srcOrd="0" destOrd="0" presId="urn:microsoft.com/office/officeart/2005/8/layout/orgChart1"/>
    <dgm:cxn modelId="{E747A749-3782-4EAC-8913-BE60654EC1F6}" type="presParOf" srcId="{7E19140E-F8FF-47E9-B35D-C3640F236492}" destId="{F0DF0B32-059A-4714-B420-272559A848DA}" srcOrd="1" destOrd="0" presId="urn:microsoft.com/office/officeart/2005/8/layout/orgChart1"/>
    <dgm:cxn modelId="{EC22AF54-AE85-41E4-9A9F-2A1CB18A2888}" type="presParOf" srcId="{D67A4398-6C98-4755-B148-5C0E3EDC2ADF}" destId="{73AC5E39-0308-403F-914E-B0A1D90C4E59}" srcOrd="1" destOrd="0" presId="urn:microsoft.com/office/officeart/2005/8/layout/orgChart1"/>
    <dgm:cxn modelId="{EA544345-44CC-4C9D-B068-81B9F54301C0}" type="presParOf" srcId="{D67A4398-6C98-4755-B148-5C0E3EDC2ADF}" destId="{D456E699-E05E-4E07-852A-57F15EB45C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Prevención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 Prevención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92038C3-33CA-43AE-BAC4-46247B41503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Trabajadores(as) Sociales</a:t>
          </a:r>
        </a:p>
      </dgm:t>
    </dgm:pt>
    <dgm:pt modelId="{A0FD0FB1-9DD6-44E3-9EA5-E9FD9A72147A}" type="parTrans" cxnId="{4AE917E6-885D-4ADE-BD9D-D6AED664333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00478F2-579D-42E1-A511-8F2C75AB0E47}" type="sibTrans" cxnId="{4AE917E6-885D-4ADE-BD9D-D6AED664333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FB2B979-46A5-44F3-A390-2BD1002F9F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Estudios e Investigación</a:t>
          </a:r>
        </a:p>
      </dgm:t>
    </dgm:pt>
    <dgm:pt modelId="{EC62C9BF-3045-414F-BC55-31DF030549B6}" type="parTrans" cxnId="{B9C29C02-09BC-4FD8-8E48-84DAE62A87AE}">
      <dgm:prSet/>
      <dgm:spPr/>
      <dgm:t>
        <a:bodyPr/>
        <a:lstStyle/>
        <a:p>
          <a:endParaRPr lang="es-ES" sz="1200"/>
        </a:p>
      </dgm:t>
    </dgm:pt>
    <dgm:pt modelId="{C47AD650-7917-4403-87BF-BEAC22D2DAB6}" type="sibTrans" cxnId="{B9C29C02-09BC-4FD8-8E48-84DAE62A87AE}">
      <dgm:prSet/>
      <dgm:spPr/>
      <dgm:t>
        <a:bodyPr/>
        <a:lstStyle/>
        <a:p>
          <a:endParaRPr lang="es-ES" sz="1200"/>
        </a:p>
      </dgm:t>
    </dgm:pt>
    <dgm:pt modelId="{836BBBCF-D994-47BF-BA65-24FDF1D8C210}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Analista Jurídico</a:t>
          </a:r>
          <a:endParaRPr lang="es-ES" sz="1200" dirty="0"/>
        </a:p>
      </dgm:t>
    </dgm:pt>
    <dgm:pt modelId="{D8524112-2197-4708-80EC-1CBB7BF92557}" type="parTrans" cxnId="{B100A3B9-B651-42BA-89BA-AD6585830CC2}">
      <dgm:prSet/>
      <dgm:spPr/>
      <dgm:t>
        <a:bodyPr/>
        <a:lstStyle/>
        <a:p>
          <a:endParaRPr lang="es-ES"/>
        </a:p>
      </dgm:t>
    </dgm:pt>
    <dgm:pt modelId="{6C6F8B3F-3083-4C9D-86BA-552FFFA0A7C4}" type="sibTrans" cxnId="{B100A3B9-B651-42BA-89BA-AD6585830CC2}">
      <dgm:prSet/>
      <dgm:spPr/>
      <dgm:t>
        <a:bodyPr/>
        <a:lstStyle/>
        <a:p>
          <a:endParaRPr lang="es-ES"/>
        </a:p>
      </dgm:t>
    </dgm:pt>
    <dgm:pt modelId="{AE453876-F1D2-40AF-AC98-26D1106B1A1F}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Auxiliares</a:t>
          </a:r>
        </a:p>
      </dgm:t>
    </dgm:pt>
    <dgm:pt modelId="{C88F3FBF-B31D-4F7A-83BB-6BA985D886B1}" type="parTrans" cxnId="{27C3BFC6-3EC5-4157-9616-8A39776953BF}">
      <dgm:prSet/>
      <dgm:spPr/>
      <dgm:t>
        <a:bodyPr/>
        <a:lstStyle/>
        <a:p>
          <a:endParaRPr lang="es-ES"/>
        </a:p>
      </dgm:t>
    </dgm:pt>
    <dgm:pt modelId="{2CAFDB35-467A-449F-8BD2-7B185A9C47C1}" type="sibTrans" cxnId="{27C3BFC6-3EC5-4157-9616-8A39776953BF}">
      <dgm:prSet/>
      <dgm:spPr/>
      <dgm:t>
        <a:bodyPr/>
        <a:lstStyle/>
        <a:p>
          <a:endParaRPr lang="es-ES"/>
        </a:p>
      </dgm:t>
    </dgm:pt>
    <dgm:pt modelId="{50690029-230E-4787-B0F3-549F998AC306}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Recepcionista</a:t>
          </a:r>
        </a:p>
      </dgm:t>
    </dgm:pt>
    <dgm:pt modelId="{D02AC509-77E2-438A-AE14-B21636D9606C}" type="parTrans" cxnId="{1407B35D-5E5A-45F2-A762-E7FCE5684301}">
      <dgm:prSet/>
      <dgm:spPr/>
      <dgm:t>
        <a:bodyPr/>
        <a:lstStyle/>
        <a:p>
          <a:endParaRPr lang="es-ES"/>
        </a:p>
      </dgm:t>
    </dgm:pt>
    <dgm:pt modelId="{FDFECC2C-3D9F-44F0-96D6-5C3E2C831884}" type="sibTrans" cxnId="{1407B35D-5E5A-45F2-A762-E7FCE5684301}">
      <dgm:prSet/>
      <dgm:spPr/>
      <dgm:t>
        <a:bodyPr/>
        <a:lstStyle/>
        <a:p>
          <a:endParaRPr lang="es-ES"/>
        </a:p>
      </dgm:t>
    </dgm:pt>
    <dgm:pt modelId="{124A846B-0494-4D21-AAEC-19810D461A00}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Jefe(a) de Proyectos</a:t>
          </a:r>
        </a:p>
      </dgm:t>
    </dgm:pt>
    <dgm:pt modelId="{71A75493-0182-44B5-8869-E610D86CBA49}" type="parTrans" cxnId="{AC205798-B11F-49C5-91D2-10A82D2EEB77}">
      <dgm:prSet/>
      <dgm:spPr/>
      <dgm:t>
        <a:bodyPr/>
        <a:lstStyle/>
        <a:p>
          <a:endParaRPr lang="es-ES"/>
        </a:p>
      </dgm:t>
    </dgm:pt>
    <dgm:pt modelId="{324B207E-C7C3-40CA-9170-86D6533F8EA4}" type="sibTrans" cxnId="{AC205798-B11F-49C5-91D2-10A82D2EEB77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0656" custScaleY="100656" custLinFactNeighborX="484" custLinFactNeighborY="-22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FB62C0DC-A125-4D22-8168-682A35A82690}" type="pres">
      <dgm:prSet presAssocID="{ED044282-9709-409C-A329-2B868569F6BC}" presName="Name35" presStyleLbl="parChTrans1D2" presStyleIdx="0" presStyleCnt="3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84943" custScaleY="84943" custLinFactNeighborX="-151" custLinFactNeighborY="2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30C79C28-7DDB-4785-8904-0DCF80353FF9}" type="pres">
      <dgm:prSet presAssocID="{A0FD0FB1-9DD6-44E3-9EA5-E9FD9A72147A}" presName="Name35" presStyleLbl="parChTrans1D3" presStyleIdx="0" presStyleCnt="4"/>
      <dgm:spPr/>
      <dgm:t>
        <a:bodyPr/>
        <a:lstStyle/>
        <a:p>
          <a:endParaRPr lang="es-ES"/>
        </a:p>
      </dgm:t>
    </dgm:pt>
    <dgm:pt modelId="{CB57CDB5-0B82-48EE-8315-63977B63BCFA}" type="pres">
      <dgm:prSet presAssocID="{F92038C3-33CA-43AE-BAC4-46247B415031}" presName="hierRoot2" presStyleCnt="0">
        <dgm:presLayoutVars>
          <dgm:hierBranch/>
        </dgm:presLayoutVars>
      </dgm:prSet>
      <dgm:spPr/>
    </dgm:pt>
    <dgm:pt modelId="{DF72F0A9-7940-4723-ABB1-A1B44932BE32}" type="pres">
      <dgm:prSet presAssocID="{F92038C3-33CA-43AE-BAC4-46247B415031}" presName="rootComposite" presStyleCnt="0"/>
      <dgm:spPr/>
    </dgm:pt>
    <dgm:pt modelId="{A66FDFA0-1D17-48C3-9FC9-45D448D0F6C6}" type="pres">
      <dgm:prSet presAssocID="{F92038C3-33CA-43AE-BAC4-46247B415031}" presName="rootText" presStyleLbl="node3" presStyleIdx="0" presStyleCnt="4" custScaleX="65248" custScaleY="80778" custLinFactNeighborX="-188" custLinFactNeighborY="35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88D823-60F1-436A-A51A-EC90D5E410DD}" type="pres">
      <dgm:prSet presAssocID="{F92038C3-33CA-43AE-BAC4-46247B415031}" presName="rootConnector" presStyleLbl="node3" presStyleIdx="0" presStyleCnt="4"/>
      <dgm:spPr/>
      <dgm:t>
        <a:bodyPr/>
        <a:lstStyle/>
        <a:p>
          <a:endParaRPr lang="es-ES"/>
        </a:p>
      </dgm:t>
    </dgm:pt>
    <dgm:pt modelId="{40719BC2-2490-4B29-B701-6CC3DBBE2E9C}" type="pres">
      <dgm:prSet presAssocID="{F92038C3-33CA-43AE-BAC4-46247B415031}" presName="hierChild4" presStyleCnt="0"/>
      <dgm:spPr/>
    </dgm:pt>
    <dgm:pt modelId="{CAB8DAF2-234B-4768-AA4E-A00C9EEF7EEB}" type="pres">
      <dgm:prSet presAssocID="{F92038C3-33CA-43AE-BAC4-46247B415031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762EA61-40A6-405F-B15E-AC5A999A976A}" type="pres">
      <dgm:prSet presAssocID="{EC62C9BF-3045-414F-BC55-31DF030549B6}" presName="Name35" presStyleLbl="parChTrans1D2" presStyleIdx="1" presStyleCnt="3"/>
      <dgm:spPr/>
      <dgm:t>
        <a:bodyPr/>
        <a:lstStyle/>
        <a:p>
          <a:endParaRPr lang="es-ES"/>
        </a:p>
      </dgm:t>
    </dgm:pt>
    <dgm:pt modelId="{40E7F874-DAC2-457C-8EDA-A8743FD69E8A}" type="pres">
      <dgm:prSet presAssocID="{DFB2B979-46A5-44F3-A390-2BD1002F9F12}" presName="hierRoot2" presStyleCnt="0">
        <dgm:presLayoutVars>
          <dgm:hierBranch/>
        </dgm:presLayoutVars>
      </dgm:prSet>
      <dgm:spPr/>
    </dgm:pt>
    <dgm:pt modelId="{CE92E677-374E-440C-94E2-B99DED1F85BB}" type="pres">
      <dgm:prSet presAssocID="{DFB2B979-46A5-44F3-A390-2BD1002F9F12}" presName="rootComposite" presStyleCnt="0"/>
      <dgm:spPr/>
    </dgm:pt>
    <dgm:pt modelId="{2C51D51A-40BE-45BE-93C8-8B1FC0600A4C}" type="pres">
      <dgm:prSet presAssocID="{DFB2B979-46A5-44F3-A390-2BD1002F9F12}" presName="rootText" presStyleLbl="node2" presStyleIdx="1" presStyleCnt="3" custScaleX="84943" custScaleY="84943" custLinFactNeighborX="-32371" custLinFactNeighborY="24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553370-CBBE-4792-8AC7-EC5263793FDF}" type="pres">
      <dgm:prSet presAssocID="{DFB2B979-46A5-44F3-A390-2BD1002F9F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5231FADC-2860-492F-9D83-314D1CA465A3}" type="pres">
      <dgm:prSet presAssocID="{DFB2B979-46A5-44F3-A390-2BD1002F9F12}" presName="hierChild4" presStyleCnt="0"/>
      <dgm:spPr/>
    </dgm:pt>
    <dgm:pt modelId="{A079D167-F23C-4580-A6F5-51AE88D2B1EC}" type="pres">
      <dgm:prSet presAssocID="{D8524112-2197-4708-80EC-1CBB7BF92557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9CABCD1-F3C4-455D-93D1-542E0A21EB56}" type="pres">
      <dgm:prSet presAssocID="{836BBBCF-D994-47BF-BA65-24FDF1D8C210}" presName="hierRoot2" presStyleCnt="0">
        <dgm:presLayoutVars>
          <dgm:hierBranch val="init"/>
        </dgm:presLayoutVars>
      </dgm:prSet>
      <dgm:spPr/>
    </dgm:pt>
    <dgm:pt modelId="{2A50992B-7F0A-4F66-B67B-4B4C370DD743}" type="pres">
      <dgm:prSet presAssocID="{836BBBCF-D994-47BF-BA65-24FDF1D8C210}" presName="rootComposite" presStyleCnt="0"/>
      <dgm:spPr/>
    </dgm:pt>
    <dgm:pt modelId="{0AA9D296-3A2F-4443-9222-9F9FDA3BE37F}" type="pres">
      <dgm:prSet presAssocID="{836BBBCF-D994-47BF-BA65-24FDF1D8C210}" presName="rootText" presStyleLbl="node3" presStyleIdx="1" presStyleCnt="4" custScaleX="65248" custScaleY="80778" custLinFactNeighborX="-15500" custLinFactNeighborY="35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803CF-70DB-43D7-B379-93C03E4632C2}" type="pres">
      <dgm:prSet presAssocID="{836BBBCF-D994-47BF-BA65-24FDF1D8C210}" presName="rootConnector" presStyleLbl="node3" presStyleIdx="1" presStyleCnt="4"/>
      <dgm:spPr/>
      <dgm:t>
        <a:bodyPr/>
        <a:lstStyle/>
        <a:p>
          <a:endParaRPr lang="es-ES"/>
        </a:p>
      </dgm:t>
    </dgm:pt>
    <dgm:pt modelId="{1FD49E3C-50EF-4019-BA01-6074F13788DE}" type="pres">
      <dgm:prSet presAssocID="{836BBBCF-D994-47BF-BA65-24FDF1D8C210}" presName="hierChild4" presStyleCnt="0"/>
      <dgm:spPr/>
    </dgm:pt>
    <dgm:pt modelId="{6596775A-A04A-4355-A2C4-5B9A8FF83CD8}" type="pres">
      <dgm:prSet presAssocID="{836BBBCF-D994-47BF-BA65-24FDF1D8C210}" presName="hierChild5" presStyleCnt="0"/>
      <dgm:spPr/>
    </dgm:pt>
    <dgm:pt modelId="{9F0C16A4-1BDB-47F7-9DE5-0B29200AF7B6}" type="pres">
      <dgm:prSet presAssocID="{D02AC509-77E2-438A-AE14-B21636D9606C}" presName="Name35" presStyleLbl="parChTrans1D3" presStyleIdx="2" presStyleCnt="4"/>
      <dgm:spPr/>
      <dgm:t>
        <a:bodyPr/>
        <a:lstStyle/>
        <a:p>
          <a:endParaRPr lang="es-ES"/>
        </a:p>
      </dgm:t>
    </dgm:pt>
    <dgm:pt modelId="{3F3A3892-59D2-405C-AC34-AE96F14FD744}" type="pres">
      <dgm:prSet presAssocID="{50690029-230E-4787-B0F3-549F998AC306}" presName="hierRoot2" presStyleCnt="0">
        <dgm:presLayoutVars>
          <dgm:hierBranch val="init"/>
        </dgm:presLayoutVars>
      </dgm:prSet>
      <dgm:spPr/>
    </dgm:pt>
    <dgm:pt modelId="{0E5D5E53-CDB1-48C8-A19D-B1BDC60D7D99}" type="pres">
      <dgm:prSet presAssocID="{50690029-230E-4787-B0F3-549F998AC306}" presName="rootComposite" presStyleCnt="0"/>
      <dgm:spPr/>
    </dgm:pt>
    <dgm:pt modelId="{DA0D7EE5-C5AF-4A1B-8A70-4BE416B259E1}" type="pres">
      <dgm:prSet presAssocID="{50690029-230E-4787-B0F3-549F998AC306}" presName="rootText" presStyleLbl="node3" presStyleIdx="2" presStyleCnt="4" custScaleX="65248" custScaleY="80778" custLinFactNeighborX="-32257" custLinFactNeighborY="22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763B0E-6E62-4D68-9A1A-7D1AFAF6FAD0}" type="pres">
      <dgm:prSet presAssocID="{50690029-230E-4787-B0F3-549F998AC306}" presName="rootConnector" presStyleLbl="node3" presStyleIdx="2" presStyleCnt="4"/>
      <dgm:spPr/>
      <dgm:t>
        <a:bodyPr/>
        <a:lstStyle/>
        <a:p>
          <a:endParaRPr lang="es-ES"/>
        </a:p>
      </dgm:t>
    </dgm:pt>
    <dgm:pt modelId="{88FDBB9D-20EC-45C4-94B2-574C4B430256}" type="pres">
      <dgm:prSet presAssocID="{50690029-230E-4787-B0F3-549F998AC306}" presName="hierChild4" presStyleCnt="0"/>
      <dgm:spPr/>
    </dgm:pt>
    <dgm:pt modelId="{915C8A94-A478-436A-A1F3-A31304A3682D}" type="pres">
      <dgm:prSet presAssocID="{50690029-230E-4787-B0F3-549F998AC306}" presName="hierChild5" presStyleCnt="0"/>
      <dgm:spPr/>
    </dgm:pt>
    <dgm:pt modelId="{087E1E36-A3AA-4169-A2F1-BBD7804D11D0}" type="pres">
      <dgm:prSet presAssocID="{C88F3FBF-B31D-4F7A-83BB-6BA985D886B1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FD48D90-7C05-4683-99C8-0DECE1FC4F22}" type="pres">
      <dgm:prSet presAssocID="{AE453876-F1D2-40AF-AC98-26D1106B1A1F}" presName="hierRoot2" presStyleCnt="0">
        <dgm:presLayoutVars>
          <dgm:hierBranch val="init"/>
        </dgm:presLayoutVars>
      </dgm:prSet>
      <dgm:spPr/>
    </dgm:pt>
    <dgm:pt modelId="{37C1FE41-B047-457C-9BD9-953B3341BE98}" type="pres">
      <dgm:prSet presAssocID="{AE453876-F1D2-40AF-AC98-26D1106B1A1F}" presName="rootComposite" presStyleCnt="0"/>
      <dgm:spPr/>
    </dgm:pt>
    <dgm:pt modelId="{6F8E8689-D830-4092-89BB-9B0EB4D8171A}" type="pres">
      <dgm:prSet presAssocID="{AE453876-F1D2-40AF-AC98-26D1106B1A1F}" presName="rootText" presStyleLbl="node3" presStyleIdx="3" presStyleCnt="4" custScaleX="65248" custScaleY="80778" custLinFactNeighborX="-48383" custLinFactNeighborY="35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A72362-5F5A-4ECA-AA2D-4F03A4EC0751}" type="pres">
      <dgm:prSet presAssocID="{AE453876-F1D2-40AF-AC98-26D1106B1A1F}" presName="rootConnector" presStyleLbl="node3" presStyleIdx="3" presStyleCnt="4"/>
      <dgm:spPr/>
      <dgm:t>
        <a:bodyPr/>
        <a:lstStyle/>
        <a:p>
          <a:endParaRPr lang="es-ES"/>
        </a:p>
      </dgm:t>
    </dgm:pt>
    <dgm:pt modelId="{19B48DAF-C8B3-4962-9E4D-249EF04E7F90}" type="pres">
      <dgm:prSet presAssocID="{AE453876-F1D2-40AF-AC98-26D1106B1A1F}" presName="hierChild4" presStyleCnt="0"/>
      <dgm:spPr/>
    </dgm:pt>
    <dgm:pt modelId="{0C5296EF-F973-4F64-BDDA-C88FE41FADEC}" type="pres">
      <dgm:prSet presAssocID="{AE453876-F1D2-40AF-AC98-26D1106B1A1F}" presName="hierChild5" presStyleCnt="0"/>
      <dgm:spPr/>
    </dgm:pt>
    <dgm:pt modelId="{8E024C4F-8B74-4617-8CE2-6106611B2FF4}" type="pres">
      <dgm:prSet presAssocID="{DFB2B979-46A5-44F3-A390-2BD1002F9F12}" presName="hierChild5" presStyleCnt="0"/>
      <dgm:spPr/>
    </dgm:pt>
    <dgm:pt modelId="{4762D17D-658A-475F-B636-4C0FDCE7758E}" type="pres">
      <dgm:prSet presAssocID="{71A75493-0182-44B5-8869-E610D86CBA49}" presName="Name35" presStyleLbl="parChTrans1D2" presStyleIdx="2" presStyleCnt="3"/>
      <dgm:spPr/>
      <dgm:t>
        <a:bodyPr/>
        <a:lstStyle/>
        <a:p>
          <a:endParaRPr lang="es-ES"/>
        </a:p>
      </dgm:t>
    </dgm:pt>
    <dgm:pt modelId="{A0B718C2-B136-4FCB-8D16-77C556410AFD}" type="pres">
      <dgm:prSet presAssocID="{124A846B-0494-4D21-AAEC-19810D461A00}" presName="hierRoot2" presStyleCnt="0">
        <dgm:presLayoutVars>
          <dgm:hierBranch val="init"/>
        </dgm:presLayoutVars>
      </dgm:prSet>
      <dgm:spPr/>
    </dgm:pt>
    <dgm:pt modelId="{2213E0B4-6D35-4E81-B480-526028A69C39}" type="pres">
      <dgm:prSet presAssocID="{124A846B-0494-4D21-AAEC-19810D461A00}" presName="rootComposite" presStyleCnt="0"/>
      <dgm:spPr/>
    </dgm:pt>
    <dgm:pt modelId="{4ACB2694-141D-4C21-82BF-5BE314F0FC7B}" type="pres">
      <dgm:prSet presAssocID="{124A846B-0494-4D21-AAEC-19810D461A00}" presName="rootText" presStyleLbl="node2" presStyleIdx="2" presStyleCnt="3" custScaleX="84943" custScaleY="84943" custLinFactNeighborY="2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A6612D-A64A-4DA8-9427-BE249255AA78}" type="pres">
      <dgm:prSet presAssocID="{124A846B-0494-4D21-AAEC-19810D461A00}" presName="rootConnector" presStyleLbl="node2" presStyleIdx="2" presStyleCnt="3"/>
      <dgm:spPr/>
      <dgm:t>
        <a:bodyPr/>
        <a:lstStyle/>
        <a:p>
          <a:endParaRPr lang="es-ES"/>
        </a:p>
      </dgm:t>
    </dgm:pt>
    <dgm:pt modelId="{393BD6FA-D15C-47EE-B995-CD2EAA550FBE}" type="pres">
      <dgm:prSet presAssocID="{124A846B-0494-4D21-AAEC-19810D461A00}" presName="hierChild4" presStyleCnt="0"/>
      <dgm:spPr/>
    </dgm:pt>
    <dgm:pt modelId="{FBEF0DA3-26BC-4154-89F0-41DC9B7B2A64}" type="pres">
      <dgm:prSet presAssocID="{124A846B-0494-4D21-AAEC-19810D461A0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C230A7E-E207-491A-92D6-9CAA7E122756}" type="presOf" srcId="{836BBBCF-D994-47BF-BA65-24FDF1D8C210}" destId="{ABA803CF-70DB-43D7-B379-93C03E4632C2}" srcOrd="1" destOrd="0" presId="urn:microsoft.com/office/officeart/2005/8/layout/orgChart1"/>
    <dgm:cxn modelId="{65C8FC94-A2F2-40DB-AC0C-E4E1A23089B5}" type="presOf" srcId="{50690029-230E-4787-B0F3-549F998AC306}" destId="{6D763B0E-6E62-4D68-9A1A-7D1AFAF6FAD0}" srcOrd="1" destOrd="0" presId="urn:microsoft.com/office/officeart/2005/8/layout/orgChart1"/>
    <dgm:cxn modelId="{EBB0F54F-0E2D-4918-9872-422AB4352569}" type="presOf" srcId="{124A846B-0494-4D21-AAEC-19810D461A00}" destId="{49A6612D-A64A-4DA8-9427-BE249255AA78}" srcOrd="1" destOrd="0" presId="urn:microsoft.com/office/officeart/2005/8/layout/orgChart1"/>
    <dgm:cxn modelId="{14305EB2-3F90-43D1-8EE0-3CAFD73DA9FA}" type="presOf" srcId="{A0FD0FB1-9DD6-44E3-9EA5-E9FD9A72147A}" destId="{30C79C28-7DDB-4785-8904-0DCF80353FF9}" srcOrd="0" destOrd="0" presId="urn:microsoft.com/office/officeart/2005/8/layout/orgChart1"/>
    <dgm:cxn modelId="{00A3B4F8-D90D-4781-8610-0E3BA9156541}" type="presOf" srcId="{D02AC509-77E2-438A-AE14-B21636D9606C}" destId="{9F0C16A4-1BDB-47F7-9DE5-0B29200AF7B6}" srcOrd="0" destOrd="0" presId="urn:microsoft.com/office/officeart/2005/8/layout/orgChart1"/>
    <dgm:cxn modelId="{3C6EB13E-B6FE-432C-A16C-966FD6D59951}" type="presOf" srcId="{ED044282-9709-409C-A329-2B868569F6BC}" destId="{FB62C0DC-A125-4D22-8168-682A35A82690}" srcOrd="0" destOrd="0" presId="urn:microsoft.com/office/officeart/2005/8/layout/orgChart1"/>
    <dgm:cxn modelId="{65764807-D41C-48F1-8DED-B6733F56EE75}" type="presOf" srcId="{F92038C3-33CA-43AE-BAC4-46247B415031}" destId="{A66FDFA0-1D17-48C3-9FC9-45D448D0F6C6}" srcOrd="0" destOrd="0" presId="urn:microsoft.com/office/officeart/2005/8/layout/orgChart1"/>
    <dgm:cxn modelId="{3BC0CB00-E27D-4C1C-86E7-51B53167C892}" type="presOf" srcId="{41568039-9809-4B2B-BA51-64E0E23C2BBE}" destId="{D87ADB57-9DB4-476E-8E99-32492AEF6743}" srcOrd="1" destOrd="0" presId="urn:microsoft.com/office/officeart/2005/8/layout/orgChart1"/>
    <dgm:cxn modelId="{26215F93-CCCB-43CA-9C44-E1D250498E93}" type="presOf" srcId="{AE453876-F1D2-40AF-AC98-26D1106B1A1F}" destId="{6F8E8689-D830-4092-89BB-9B0EB4D8171A}" srcOrd="0" destOrd="0" presId="urn:microsoft.com/office/officeart/2005/8/layout/orgChart1"/>
    <dgm:cxn modelId="{BE45CA97-14BB-4134-A9D6-38E783F446B8}" type="presOf" srcId="{BD3D72B1-EEF6-4EB4-803A-A74A6B419346}" destId="{B3263371-B20E-4D1C-87B0-F232DC5A756C}" srcOrd="0" destOrd="0" presId="urn:microsoft.com/office/officeart/2005/8/layout/orgChart1"/>
    <dgm:cxn modelId="{1D6E4C7C-210E-4016-9B4D-27AF8E9321AC}" type="presOf" srcId="{836BBBCF-D994-47BF-BA65-24FDF1D8C210}" destId="{0AA9D296-3A2F-4443-9222-9F9FDA3BE37F}" srcOrd="0" destOrd="0" presId="urn:microsoft.com/office/officeart/2005/8/layout/orgChart1"/>
    <dgm:cxn modelId="{89B91E97-F3D2-4EEC-9157-81BF85183D09}" type="presOf" srcId="{DFB2B979-46A5-44F3-A390-2BD1002F9F12}" destId="{2C51D51A-40BE-45BE-93C8-8B1FC0600A4C}" srcOrd="0" destOrd="0" presId="urn:microsoft.com/office/officeart/2005/8/layout/orgChart1"/>
    <dgm:cxn modelId="{EB9428E9-0C96-4742-B3B1-4EFE9DDFA0AA}" type="presOf" srcId="{DFB2B979-46A5-44F3-A390-2BD1002F9F12}" destId="{17553370-CBBE-4792-8AC7-EC5263793FDF}" srcOrd="1" destOrd="0" presId="urn:microsoft.com/office/officeart/2005/8/layout/orgChart1"/>
    <dgm:cxn modelId="{7E3BC39C-D13B-4C9B-937C-EC44D596FBFC}" type="presOf" srcId="{D8524112-2197-4708-80EC-1CBB7BF92557}" destId="{A079D167-F23C-4580-A6F5-51AE88D2B1EC}" srcOrd="0" destOrd="0" presId="urn:microsoft.com/office/officeart/2005/8/layout/orgChart1"/>
    <dgm:cxn modelId="{B100A3B9-B651-42BA-89BA-AD6585830CC2}" srcId="{DFB2B979-46A5-44F3-A390-2BD1002F9F12}" destId="{836BBBCF-D994-47BF-BA65-24FDF1D8C210}" srcOrd="0" destOrd="0" parTransId="{D8524112-2197-4708-80EC-1CBB7BF92557}" sibTransId="{6C6F8B3F-3083-4C9D-86BA-552FFFA0A7C4}"/>
    <dgm:cxn modelId="{2370CF2E-094E-40DC-812F-79A267127C59}" type="presOf" srcId="{AE453876-F1D2-40AF-AC98-26D1106B1A1F}" destId="{99A72362-5F5A-4ECA-AA2D-4F03A4EC0751}" srcOrd="1" destOrd="0" presId="urn:microsoft.com/office/officeart/2005/8/layout/orgChart1"/>
    <dgm:cxn modelId="{79845A8B-3B81-4823-B74F-26DD8B08521E}" type="presOf" srcId="{50690029-230E-4787-B0F3-549F998AC306}" destId="{DA0D7EE5-C5AF-4A1B-8A70-4BE416B259E1}" srcOrd="0" destOrd="0" presId="urn:microsoft.com/office/officeart/2005/8/layout/orgChart1"/>
    <dgm:cxn modelId="{A64EA03D-FAF5-4DEA-A7C9-39791119FC2F}" type="presOf" srcId="{F92038C3-33CA-43AE-BAC4-46247B415031}" destId="{0788D823-60F1-436A-A51A-EC90D5E410DD}" srcOrd="1" destOrd="0" presId="urn:microsoft.com/office/officeart/2005/8/layout/orgChart1"/>
    <dgm:cxn modelId="{B7AE08B0-D00B-4EE8-8B74-C37E97A1EA6A}" type="presOf" srcId="{EC62C9BF-3045-414F-BC55-31DF030549B6}" destId="{C762EA61-40A6-405F-B15E-AC5A999A976A}" srcOrd="0" destOrd="0" presId="urn:microsoft.com/office/officeart/2005/8/layout/orgChart1"/>
    <dgm:cxn modelId="{B9C29C02-09BC-4FD8-8E48-84DAE62A87AE}" srcId="{9DEA55C1-E59C-4B5B-90DC-1D0B54C2B20C}" destId="{DFB2B979-46A5-44F3-A390-2BD1002F9F12}" srcOrd="1" destOrd="0" parTransId="{EC62C9BF-3045-414F-BC55-31DF030549B6}" sibTransId="{C47AD650-7917-4403-87BF-BEAC22D2DAB6}"/>
    <dgm:cxn modelId="{27C3BFC6-3EC5-4157-9616-8A39776953BF}" srcId="{DFB2B979-46A5-44F3-A390-2BD1002F9F12}" destId="{AE453876-F1D2-40AF-AC98-26D1106B1A1F}" srcOrd="2" destOrd="0" parTransId="{C88F3FBF-B31D-4F7A-83BB-6BA985D886B1}" sibTransId="{2CAFDB35-467A-449F-8BD2-7B185A9C47C1}"/>
    <dgm:cxn modelId="{5136AB02-C0B1-45FC-A559-3EC6A86115E6}" type="presOf" srcId="{41568039-9809-4B2B-BA51-64E0E23C2BBE}" destId="{19FBE8A8-D4BA-45D1-97CD-FF1210CD856F}" srcOrd="0" destOrd="0" presId="urn:microsoft.com/office/officeart/2005/8/layout/orgChart1"/>
    <dgm:cxn modelId="{63AAD701-4FD8-43FD-A7AB-607A8AD318B1}" type="presOf" srcId="{71A75493-0182-44B5-8869-E610D86CBA49}" destId="{4762D17D-658A-475F-B636-4C0FDCE7758E}" srcOrd="0" destOrd="0" presId="urn:microsoft.com/office/officeart/2005/8/layout/orgChart1"/>
    <dgm:cxn modelId="{1407B35D-5E5A-45F2-A762-E7FCE5684301}" srcId="{DFB2B979-46A5-44F3-A390-2BD1002F9F12}" destId="{50690029-230E-4787-B0F3-549F998AC306}" srcOrd="1" destOrd="0" parTransId="{D02AC509-77E2-438A-AE14-B21636D9606C}" sibTransId="{FDFECC2C-3D9F-44F0-96D6-5C3E2C831884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7D355D4-E114-4D61-920D-DE4B574BBA2D}" type="presOf" srcId="{9DEA55C1-E59C-4B5B-90DC-1D0B54C2B20C}" destId="{86D99192-4F64-487A-BE9B-B4D3790AE7BC}" srcOrd="0" destOrd="0" presId="urn:microsoft.com/office/officeart/2005/8/layout/orgChart1"/>
    <dgm:cxn modelId="{4AE917E6-885D-4ADE-BD9D-D6AED6643332}" srcId="{41568039-9809-4B2B-BA51-64E0E23C2BBE}" destId="{F92038C3-33CA-43AE-BAC4-46247B415031}" srcOrd="0" destOrd="0" parTransId="{A0FD0FB1-9DD6-44E3-9EA5-E9FD9A72147A}" sibTransId="{E00478F2-579D-42E1-A511-8F2C75AB0E47}"/>
    <dgm:cxn modelId="{AC205798-B11F-49C5-91D2-10A82D2EEB77}" srcId="{9DEA55C1-E59C-4B5B-90DC-1D0B54C2B20C}" destId="{124A846B-0494-4D21-AAEC-19810D461A00}" srcOrd="2" destOrd="0" parTransId="{71A75493-0182-44B5-8869-E610D86CBA49}" sibTransId="{324B207E-C7C3-40CA-9170-86D6533F8EA4}"/>
    <dgm:cxn modelId="{C8ED51B0-859C-4731-AA3E-078C70B894F9}" type="presOf" srcId="{C88F3FBF-B31D-4F7A-83BB-6BA985D886B1}" destId="{087E1E36-A3AA-4169-A2F1-BBD7804D11D0}" srcOrd="0" destOrd="0" presId="urn:microsoft.com/office/officeart/2005/8/layout/orgChart1"/>
    <dgm:cxn modelId="{C5057B7D-148B-413D-ADC9-83226032DEAD}" type="presOf" srcId="{9DEA55C1-E59C-4B5B-90DC-1D0B54C2B20C}" destId="{B2A4EFCD-7609-4E18-A214-10BA88B362DC}" srcOrd="1" destOrd="0" presId="urn:microsoft.com/office/officeart/2005/8/layout/orgChart1"/>
    <dgm:cxn modelId="{7450B1C6-2E0A-4964-8E1D-94A201DDFD8E}" type="presOf" srcId="{124A846B-0494-4D21-AAEC-19810D461A00}" destId="{4ACB2694-141D-4C21-82BF-5BE314F0FC7B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21E9F6B7-5A86-4269-B394-053D3D56703B}" type="presParOf" srcId="{B3263371-B20E-4D1C-87B0-F232DC5A756C}" destId="{8CDE9839-8DE1-472C-9904-C93FC90AA559}" srcOrd="0" destOrd="0" presId="urn:microsoft.com/office/officeart/2005/8/layout/orgChart1"/>
    <dgm:cxn modelId="{2BEC64D9-D0F4-41CA-9886-7FFD26D2F1CF}" type="presParOf" srcId="{8CDE9839-8DE1-472C-9904-C93FC90AA559}" destId="{A15FBA2B-7AAA-4593-A287-168E70F88188}" srcOrd="0" destOrd="0" presId="urn:microsoft.com/office/officeart/2005/8/layout/orgChart1"/>
    <dgm:cxn modelId="{817E387D-ACED-4C1D-B0F1-662DD56B1A13}" type="presParOf" srcId="{A15FBA2B-7AAA-4593-A287-168E70F88188}" destId="{86D99192-4F64-487A-BE9B-B4D3790AE7BC}" srcOrd="0" destOrd="0" presId="urn:microsoft.com/office/officeart/2005/8/layout/orgChart1"/>
    <dgm:cxn modelId="{BF451971-E2C5-4DB7-A259-A84F2D626204}" type="presParOf" srcId="{A15FBA2B-7AAA-4593-A287-168E70F88188}" destId="{B2A4EFCD-7609-4E18-A214-10BA88B362DC}" srcOrd="1" destOrd="0" presId="urn:microsoft.com/office/officeart/2005/8/layout/orgChart1"/>
    <dgm:cxn modelId="{409C1472-8528-44D1-9DC8-A0F6CED612E9}" type="presParOf" srcId="{8CDE9839-8DE1-472C-9904-C93FC90AA559}" destId="{05E8A0F8-8F4A-4D16-B455-9B21EE5D83FA}" srcOrd="1" destOrd="0" presId="urn:microsoft.com/office/officeart/2005/8/layout/orgChart1"/>
    <dgm:cxn modelId="{F427B2F6-6044-41AB-8A4F-ECCBF37B41D9}" type="presParOf" srcId="{05E8A0F8-8F4A-4D16-B455-9B21EE5D83FA}" destId="{FB62C0DC-A125-4D22-8168-682A35A82690}" srcOrd="0" destOrd="0" presId="urn:microsoft.com/office/officeart/2005/8/layout/orgChart1"/>
    <dgm:cxn modelId="{5FE3ECDE-6EA2-4FCA-805A-BC139CB5967C}" type="presParOf" srcId="{05E8A0F8-8F4A-4D16-B455-9B21EE5D83FA}" destId="{1294F536-9FA0-46F5-98BA-18EE92504E46}" srcOrd="1" destOrd="0" presId="urn:microsoft.com/office/officeart/2005/8/layout/orgChart1"/>
    <dgm:cxn modelId="{86D1821E-8B42-48AD-AB75-9F1D0DC02B84}" type="presParOf" srcId="{1294F536-9FA0-46F5-98BA-18EE92504E46}" destId="{914CB05A-8D64-4CEB-98C4-DA11CADF5EF5}" srcOrd="0" destOrd="0" presId="urn:microsoft.com/office/officeart/2005/8/layout/orgChart1"/>
    <dgm:cxn modelId="{9A299ED8-BF09-4BE5-B1E8-DBC654A89BB3}" type="presParOf" srcId="{914CB05A-8D64-4CEB-98C4-DA11CADF5EF5}" destId="{19FBE8A8-D4BA-45D1-97CD-FF1210CD856F}" srcOrd="0" destOrd="0" presId="urn:microsoft.com/office/officeart/2005/8/layout/orgChart1"/>
    <dgm:cxn modelId="{0973C826-FC8C-42BF-8E5A-D9B4C89D917B}" type="presParOf" srcId="{914CB05A-8D64-4CEB-98C4-DA11CADF5EF5}" destId="{D87ADB57-9DB4-476E-8E99-32492AEF6743}" srcOrd="1" destOrd="0" presId="urn:microsoft.com/office/officeart/2005/8/layout/orgChart1"/>
    <dgm:cxn modelId="{13EBBE20-D6BF-4F56-9EB7-2C07699F2066}" type="presParOf" srcId="{1294F536-9FA0-46F5-98BA-18EE92504E46}" destId="{DBDE0C42-B65A-4FF4-A1B6-4A7374870D94}" srcOrd="1" destOrd="0" presId="urn:microsoft.com/office/officeart/2005/8/layout/orgChart1"/>
    <dgm:cxn modelId="{01066466-143A-4073-9A0A-C1604994F1DD}" type="presParOf" srcId="{DBDE0C42-B65A-4FF4-A1B6-4A7374870D94}" destId="{30C79C28-7DDB-4785-8904-0DCF80353FF9}" srcOrd="0" destOrd="0" presId="urn:microsoft.com/office/officeart/2005/8/layout/orgChart1"/>
    <dgm:cxn modelId="{01C59CDC-6E43-4A5E-952D-4F5516785527}" type="presParOf" srcId="{DBDE0C42-B65A-4FF4-A1B6-4A7374870D94}" destId="{CB57CDB5-0B82-48EE-8315-63977B63BCFA}" srcOrd="1" destOrd="0" presId="urn:microsoft.com/office/officeart/2005/8/layout/orgChart1"/>
    <dgm:cxn modelId="{650A6717-0A3F-432F-8C60-78597BED4B67}" type="presParOf" srcId="{CB57CDB5-0B82-48EE-8315-63977B63BCFA}" destId="{DF72F0A9-7940-4723-ABB1-A1B44932BE32}" srcOrd="0" destOrd="0" presId="urn:microsoft.com/office/officeart/2005/8/layout/orgChart1"/>
    <dgm:cxn modelId="{6CA25A7E-32FF-47DF-BA19-2DEFEDE2ABF3}" type="presParOf" srcId="{DF72F0A9-7940-4723-ABB1-A1B44932BE32}" destId="{A66FDFA0-1D17-48C3-9FC9-45D448D0F6C6}" srcOrd="0" destOrd="0" presId="urn:microsoft.com/office/officeart/2005/8/layout/orgChart1"/>
    <dgm:cxn modelId="{DD226E32-4A36-44FD-9087-876F84F3CC97}" type="presParOf" srcId="{DF72F0A9-7940-4723-ABB1-A1B44932BE32}" destId="{0788D823-60F1-436A-A51A-EC90D5E410DD}" srcOrd="1" destOrd="0" presId="urn:microsoft.com/office/officeart/2005/8/layout/orgChart1"/>
    <dgm:cxn modelId="{AB1285E0-4B87-4E54-8B25-FD949D30DEC4}" type="presParOf" srcId="{CB57CDB5-0B82-48EE-8315-63977B63BCFA}" destId="{40719BC2-2490-4B29-B701-6CC3DBBE2E9C}" srcOrd="1" destOrd="0" presId="urn:microsoft.com/office/officeart/2005/8/layout/orgChart1"/>
    <dgm:cxn modelId="{9040E3E1-2F2D-425E-90B8-66C71AE40043}" type="presParOf" srcId="{CB57CDB5-0B82-48EE-8315-63977B63BCFA}" destId="{CAB8DAF2-234B-4768-AA4E-A00C9EEF7EEB}" srcOrd="2" destOrd="0" presId="urn:microsoft.com/office/officeart/2005/8/layout/orgChart1"/>
    <dgm:cxn modelId="{5B75902F-90DF-4D28-A02F-F0C0FB35518F}" type="presParOf" srcId="{1294F536-9FA0-46F5-98BA-18EE92504E46}" destId="{05F5590B-53D8-4D19-A747-694F7E5C5F12}" srcOrd="2" destOrd="0" presId="urn:microsoft.com/office/officeart/2005/8/layout/orgChart1"/>
    <dgm:cxn modelId="{716EEC5E-33D7-4903-8C2C-CB493D74B9F9}" type="presParOf" srcId="{05E8A0F8-8F4A-4D16-B455-9B21EE5D83FA}" destId="{C762EA61-40A6-405F-B15E-AC5A999A976A}" srcOrd="2" destOrd="0" presId="urn:microsoft.com/office/officeart/2005/8/layout/orgChart1"/>
    <dgm:cxn modelId="{1965763F-2B5F-4844-A75F-3E9A0B8FFE26}" type="presParOf" srcId="{05E8A0F8-8F4A-4D16-B455-9B21EE5D83FA}" destId="{40E7F874-DAC2-457C-8EDA-A8743FD69E8A}" srcOrd="3" destOrd="0" presId="urn:microsoft.com/office/officeart/2005/8/layout/orgChart1"/>
    <dgm:cxn modelId="{A8AB31B0-F182-4541-9044-3801806BEDCE}" type="presParOf" srcId="{40E7F874-DAC2-457C-8EDA-A8743FD69E8A}" destId="{CE92E677-374E-440C-94E2-B99DED1F85BB}" srcOrd="0" destOrd="0" presId="urn:microsoft.com/office/officeart/2005/8/layout/orgChart1"/>
    <dgm:cxn modelId="{DE514819-0979-4AC2-B141-BF82D38409A9}" type="presParOf" srcId="{CE92E677-374E-440C-94E2-B99DED1F85BB}" destId="{2C51D51A-40BE-45BE-93C8-8B1FC0600A4C}" srcOrd="0" destOrd="0" presId="urn:microsoft.com/office/officeart/2005/8/layout/orgChart1"/>
    <dgm:cxn modelId="{DF940B76-2AE3-46F8-A5FB-84596267D20C}" type="presParOf" srcId="{CE92E677-374E-440C-94E2-B99DED1F85BB}" destId="{17553370-CBBE-4792-8AC7-EC5263793FDF}" srcOrd="1" destOrd="0" presId="urn:microsoft.com/office/officeart/2005/8/layout/orgChart1"/>
    <dgm:cxn modelId="{582A600E-E7C4-4376-AABD-0A5A1FB6B3BD}" type="presParOf" srcId="{40E7F874-DAC2-457C-8EDA-A8743FD69E8A}" destId="{5231FADC-2860-492F-9D83-314D1CA465A3}" srcOrd="1" destOrd="0" presId="urn:microsoft.com/office/officeart/2005/8/layout/orgChart1"/>
    <dgm:cxn modelId="{46FEEF93-B51F-42D5-AAD6-FAFC556864DF}" type="presParOf" srcId="{5231FADC-2860-492F-9D83-314D1CA465A3}" destId="{A079D167-F23C-4580-A6F5-51AE88D2B1EC}" srcOrd="0" destOrd="0" presId="urn:microsoft.com/office/officeart/2005/8/layout/orgChart1"/>
    <dgm:cxn modelId="{E85DEBA7-7B6F-41CF-AAC7-A9CA14731CCD}" type="presParOf" srcId="{5231FADC-2860-492F-9D83-314D1CA465A3}" destId="{A9CABCD1-F3C4-455D-93D1-542E0A21EB56}" srcOrd="1" destOrd="0" presId="urn:microsoft.com/office/officeart/2005/8/layout/orgChart1"/>
    <dgm:cxn modelId="{768199FA-62C9-457E-8C7B-6CB70684C320}" type="presParOf" srcId="{A9CABCD1-F3C4-455D-93D1-542E0A21EB56}" destId="{2A50992B-7F0A-4F66-B67B-4B4C370DD743}" srcOrd="0" destOrd="0" presId="urn:microsoft.com/office/officeart/2005/8/layout/orgChart1"/>
    <dgm:cxn modelId="{993D8042-4A9E-4B61-8A1A-F28EE40F86F1}" type="presParOf" srcId="{2A50992B-7F0A-4F66-B67B-4B4C370DD743}" destId="{0AA9D296-3A2F-4443-9222-9F9FDA3BE37F}" srcOrd="0" destOrd="0" presId="urn:microsoft.com/office/officeart/2005/8/layout/orgChart1"/>
    <dgm:cxn modelId="{0859B67E-FE49-4914-B0C5-632F40A687D8}" type="presParOf" srcId="{2A50992B-7F0A-4F66-B67B-4B4C370DD743}" destId="{ABA803CF-70DB-43D7-B379-93C03E4632C2}" srcOrd="1" destOrd="0" presId="urn:microsoft.com/office/officeart/2005/8/layout/orgChart1"/>
    <dgm:cxn modelId="{404BE658-6E4F-4208-B051-42F82A802FF6}" type="presParOf" srcId="{A9CABCD1-F3C4-455D-93D1-542E0A21EB56}" destId="{1FD49E3C-50EF-4019-BA01-6074F13788DE}" srcOrd="1" destOrd="0" presId="urn:microsoft.com/office/officeart/2005/8/layout/orgChart1"/>
    <dgm:cxn modelId="{A874F0F3-6EC8-4E38-B687-5BF469FF58B0}" type="presParOf" srcId="{A9CABCD1-F3C4-455D-93D1-542E0A21EB56}" destId="{6596775A-A04A-4355-A2C4-5B9A8FF83CD8}" srcOrd="2" destOrd="0" presId="urn:microsoft.com/office/officeart/2005/8/layout/orgChart1"/>
    <dgm:cxn modelId="{504DF634-57E0-4426-8953-AAC9F6686AE1}" type="presParOf" srcId="{5231FADC-2860-492F-9D83-314D1CA465A3}" destId="{9F0C16A4-1BDB-47F7-9DE5-0B29200AF7B6}" srcOrd="2" destOrd="0" presId="urn:microsoft.com/office/officeart/2005/8/layout/orgChart1"/>
    <dgm:cxn modelId="{7F571499-BC21-4347-9CF5-41EFD08F714E}" type="presParOf" srcId="{5231FADC-2860-492F-9D83-314D1CA465A3}" destId="{3F3A3892-59D2-405C-AC34-AE96F14FD744}" srcOrd="3" destOrd="0" presId="urn:microsoft.com/office/officeart/2005/8/layout/orgChart1"/>
    <dgm:cxn modelId="{DEC9C0D0-02C9-4079-B6B9-11D8CC8DF510}" type="presParOf" srcId="{3F3A3892-59D2-405C-AC34-AE96F14FD744}" destId="{0E5D5E53-CDB1-48C8-A19D-B1BDC60D7D99}" srcOrd="0" destOrd="0" presId="urn:microsoft.com/office/officeart/2005/8/layout/orgChart1"/>
    <dgm:cxn modelId="{E234F0F1-EC8F-41F4-AB2C-2C1E375FC71F}" type="presParOf" srcId="{0E5D5E53-CDB1-48C8-A19D-B1BDC60D7D99}" destId="{DA0D7EE5-C5AF-4A1B-8A70-4BE416B259E1}" srcOrd="0" destOrd="0" presId="urn:microsoft.com/office/officeart/2005/8/layout/orgChart1"/>
    <dgm:cxn modelId="{D0282402-3BF3-40CA-8153-BF600F495EB4}" type="presParOf" srcId="{0E5D5E53-CDB1-48C8-A19D-B1BDC60D7D99}" destId="{6D763B0E-6E62-4D68-9A1A-7D1AFAF6FAD0}" srcOrd="1" destOrd="0" presId="urn:microsoft.com/office/officeart/2005/8/layout/orgChart1"/>
    <dgm:cxn modelId="{070C8D88-BA1B-4CB8-8B8A-3C6E327F0A01}" type="presParOf" srcId="{3F3A3892-59D2-405C-AC34-AE96F14FD744}" destId="{88FDBB9D-20EC-45C4-94B2-574C4B430256}" srcOrd="1" destOrd="0" presId="urn:microsoft.com/office/officeart/2005/8/layout/orgChart1"/>
    <dgm:cxn modelId="{09FEF4E7-EBD2-4CF6-88AF-7AE0CAE72307}" type="presParOf" srcId="{3F3A3892-59D2-405C-AC34-AE96F14FD744}" destId="{915C8A94-A478-436A-A1F3-A31304A3682D}" srcOrd="2" destOrd="0" presId="urn:microsoft.com/office/officeart/2005/8/layout/orgChart1"/>
    <dgm:cxn modelId="{5E9BECDB-E919-448D-9F94-248939691D1A}" type="presParOf" srcId="{5231FADC-2860-492F-9D83-314D1CA465A3}" destId="{087E1E36-A3AA-4169-A2F1-BBD7804D11D0}" srcOrd="4" destOrd="0" presId="urn:microsoft.com/office/officeart/2005/8/layout/orgChart1"/>
    <dgm:cxn modelId="{B24A6FE8-AD88-46DF-AC64-517906D2933C}" type="presParOf" srcId="{5231FADC-2860-492F-9D83-314D1CA465A3}" destId="{0FD48D90-7C05-4683-99C8-0DECE1FC4F22}" srcOrd="5" destOrd="0" presId="urn:microsoft.com/office/officeart/2005/8/layout/orgChart1"/>
    <dgm:cxn modelId="{43CEC5C3-A64D-4F4D-AB8F-F45F0CF1F77F}" type="presParOf" srcId="{0FD48D90-7C05-4683-99C8-0DECE1FC4F22}" destId="{37C1FE41-B047-457C-9BD9-953B3341BE98}" srcOrd="0" destOrd="0" presId="urn:microsoft.com/office/officeart/2005/8/layout/orgChart1"/>
    <dgm:cxn modelId="{F71132F1-D0B6-416E-BF1D-CF675B79C63A}" type="presParOf" srcId="{37C1FE41-B047-457C-9BD9-953B3341BE98}" destId="{6F8E8689-D830-4092-89BB-9B0EB4D8171A}" srcOrd="0" destOrd="0" presId="urn:microsoft.com/office/officeart/2005/8/layout/orgChart1"/>
    <dgm:cxn modelId="{C075C2D2-23F5-458F-8829-AF749552819C}" type="presParOf" srcId="{37C1FE41-B047-457C-9BD9-953B3341BE98}" destId="{99A72362-5F5A-4ECA-AA2D-4F03A4EC0751}" srcOrd="1" destOrd="0" presId="urn:microsoft.com/office/officeart/2005/8/layout/orgChart1"/>
    <dgm:cxn modelId="{DADD7B67-6211-496E-8BC0-FCB573B91BB6}" type="presParOf" srcId="{0FD48D90-7C05-4683-99C8-0DECE1FC4F22}" destId="{19B48DAF-C8B3-4962-9E4D-249EF04E7F90}" srcOrd="1" destOrd="0" presId="urn:microsoft.com/office/officeart/2005/8/layout/orgChart1"/>
    <dgm:cxn modelId="{3B73155A-6313-41FE-ACAB-CA5BB504BD04}" type="presParOf" srcId="{0FD48D90-7C05-4683-99C8-0DECE1FC4F22}" destId="{0C5296EF-F973-4F64-BDDA-C88FE41FADEC}" srcOrd="2" destOrd="0" presId="urn:microsoft.com/office/officeart/2005/8/layout/orgChart1"/>
    <dgm:cxn modelId="{9F384913-0EB2-4D71-874F-C080A05B658A}" type="presParOf" srcId="{40E7F874-DAC2-457C-8EDA-A8743FD69E8A}" destId="{8E024C4F-8B74-4617-8CE2-6106611B2FF4}" srcOrd="2" destOrd="0" presId="urn:microsoft.com/office/officeart/2005/8/layout/orgChart1"/>
    <dgm:cxn modelId="{22FDA7F9-FD5B-4857-AF8F-AA1E7E53A0F9}" type="presParOf" srcId="{05E8A0F8-8F4A-4D16-B455-9B21EE5D83FA}" destId="{4762D17D-658A-475F-B636-4C0FDCE7758E}" srcOrd="4" destOrd="0" presId="urn:microsoft.com/office/officeart/2005/8/layout/orgChart1"/>
    <dgm:cxn modelId="{3EEBF8DC-7855-46E4-A5C7-D4E9C078CC59}" type="presParOf" srcId="{05E8A0F8-8F4A-4D16-B455-9B21EE5D83FA}" destId="{A0B718C2-B136-4FCB-8D16-77C556410AFD}" srcOrd="5" destOrd="0" presId="urn:microsoft.com/office/officeart/2005/8/layout/orgChart1"/>
    <dgm:cxn modelId="{EA73B283-3926-48F6-94FF-89FC9DC648F0}" type="presParOf" srcId="{A0B718C2-B136-4FCB-8D16-77C556410AFD}" destId="{2213E0B4-6D35-4E81-B480-526028A69C39}" srcOrd="0" destOrd="0" presId="urn:microsoft.com/office/officeart/2005/8/layout/orgChart1"/>
    <dgm:cxn modelId="{54F14F0E-195F-4B73-821D-B45EE1660861}" type="presParOf" srcId="{2213E0B4-6D35-4E81-B480-526028A69C39}" destId="{4ACB2694-141D-4C21-82BF-5BE314F0FC7B}" srcOrd="0" destOrd="0" presId="urn:microsoft.com/office/officeart/2005/8/layout/orgChart1"/>
    <dgm:cxn modelId="{5E84BD47-BF25-4148-BB55-7C25C58D598D}" type="presParOf" srcId="{2213E0B4-6D35-4E81-B480-526028A69C39}" destId="{49A6612D-A64A-4DA8-9427-BE249255AA78}" srcOrd="1" destOrd="0" presId="urn:microsoft.com/office/officeart/2005/8/layout/orgChart1"/>
    <dgm:cxn modelId="{9AF3B31C-D1D1-4865-A360-133CFF66636A}" type="presParOf" srcId="{A0B718C2-B136-4FCB-8D16-77C556410AFD}" destId="{393BD6FA-D15C-47EE-B995-CD2EAA550FBE}" srcOrd="1" destOrd="0" presId="urn:microsoft.com/office/officeart/2005/8/layout/orgChart1"/>
    <dgm:cxn modelId="{919593A2-00BB-4D0B-9A39-39E9666E4315}" type="presParOf" srcId="{A0B718C2-B136-4FCB-8D16-77C556410AFD}" destId="{FBEF0DA3-26BC-4154-89F0-41DC9B7B2A64}" srcOrd="2" destOrd="0" presId="urn:microsoft.com/office/officeart/2005/8/layout/orgChart1"/>
    <dgm:cxn modelId="{D43EBFA5-C1DA-469D-BDB3-58461858CA44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Programas</a:t>
          </a: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57C798-E0E7-4D4F-9325-52F0C88631F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</a:t>
          </a:r>
        </a:p>
      </dgm:t>
    </dgm:pt>
    <dgm:pt modelId="{9B988F0A-63BB-4908-B389-99B9EF3E2F29}" type="parTrans" cxnId="{CAC33F05-7C50-4871-847B-4DF4137A051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96FBDB5-A79C-4613-90B3-037B7B33DC99}" type="sibTrans" cxnId="{CAC33F05-7C50-4871-847B-4DF4137A051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C1FDA08-8025-44D0-A1E0-0F140ED7F28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Supervisores(as)</a:t>
          </a:r>
        </a:p>
      </dgm:t>
    </dgm:pt>
    <dgm:pt modelId="{01D63B24-331E-43AD-9D51-2DA3E96B9D73}" type="par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B178CB8-6C26-44EF-BBCE-0985F233FB4F}" type="sib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Encargado(a) de Vinculación Estratégica</a:t>
          </a: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A822C4F-DB9B-4B2D-A1D7-9C7F52F2722D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</a:rPr>
            <a:t>Coordinador(a) de Programas</a:t>
          </a:r>
        </a:p>
      </dgm:t>
    </dgm:pt>
    <dgm:pt modelId="{624D9C5E-28ED-40EF-8A13-65B62D019397}" type="parTrans" cxnId="{66C73AEA-58C7-4E3C-84D5-ABFFF2B63D09}">
      <dgm:prSet/>
      <dgm:spPr/>
      <dgm:t>
        <a:bodyPr/>
        <a:lstStyle/>
        <a:p>
          <a:endParaRPr lang="es-ES"/>
        </a:p>
      </dgm:t>
    </dgm:pt>
    <dgm:pt modelId="{38BE7A9E-14C8-4A93-89CF-EB00E83FD4F1}" type="sibTrans" cxnId="{66C73AEA-58C7-4E3C-84D5-ABFFF2B63D0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84C67B9-9C97-4ABE-9FFA-168498C35CF4}" type="pres">
      <dgm:prSet presAssocID="{6A822C4F-DB9B-4B2D-A1D7-9C7F52F2722D}" presName="hierRoot1" presStyleCnt="0">
        <dgm:presLayoutVars>
          <dgm:hierBranch val="init"/>
        </dgm:presLayoutVars>
      </dgm:prSet>
      <dgm:spPr/>
    </dgm:pt>
    <dgm:pt modelId="{0D93101A-E842-451C-ABD3-ACDA79678DB8}" type="pres">
      <dgm:prSet presAssocID="{6A822C4F-DB9B-4B2D-A1D7-9C7F52F2722D}" presName="rootComposite1" presStyleCnt="0"/>
      <dgm:spPr/>
    </dgm:pt>
    <dgm:pt modelId="{53407982-1895-4085-B663-B288A64E426B}" type="pres">
      <dgm:prSet presAssocID="{6A822C4F-DB9B-4B2D-A1D7-9C7F52F2722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8A581-CB0A-46BE-9403-AED461D5FC61}" type="pres">
      <dgm:prSet presAssocID="{6A822C4F-DB9B-4B2D-A1D7-9C7F52F2722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3373745-D133-419D-8F48-3DE856F70A3F}" type="pres">
      <dgm:prSet presAssocID="{6A822C4F-DB9B-4B2D-A1D7-9C7F52F2722D}" presName="hierChild2" presStyleCnt="0"/>
      <dgm:spPr/>
    </dgm:pt>
    <dgm:pt modelId="{55A465FC-9F6D-4D74-825C-766E9EC8D0DB}" type="pres">
      <dgm:prSet presAssocID="{257319B7-AED6-45A0-A661-C861CC1642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B501E8B-9A19-4CAE-AF1B-EE028825038A}" type="pres">
      <dgm:prSet presAssocID="{D6CFC760-038A-415E-8FD4-61A62CF01B43}" presName="hierRoot2" presStyleCnt="0">
        <dgm:presLayoutVars>
          <dgm:hierBranch/>
        </dgm:presLayoutVars>
      </dgm:prSet>
      <dgm:spPr/>
    </dgm:pt>
    <dgm:pt modelId="{D1AF93C1-3040-49F9-A2BF-3EC65DBC34E6}" type="pres">
      <dgm:prSet presAssocID="{D6CFC760-038A-415E-8FD4-61A62CF01B43}" presName="rootComposite" presStyleCnt="0"/>
      <dgm:spPr/>
    </dgm:pt>
    <dgm:pt modelId="{299D9921-524C-4A1F-AC18-0E29B2A7497A}" type="pres">
      <dgm:prSet presAssocID="{D6CFC760-038A-415E-8FD4-61A62CF01B43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3BCC26-9842-44F6-B469-A836C0951812}" type="pres">
      <dgm:prSet presAssocID="{D6CFC760-038A-415E-8FD4-61A62CF01B43}" presName="rootConnector" presStyleLbl="node2" presStyleIdx="0" presStyleCnt="1"/>
      <dgm:spPr/>
      <dgm:t>
        <a:bodyPr/>
        <a:lstStyle/>
        <a:p>
          <a:endParaRPr lang="es-ES"/>
        </a:p>
      </dgm:t>
    </dgm:pt>
    <dgm:pt modelId="{35AB604D-6C7D-4CB8-ADFD-33B61D30C9CC}" type="pres">
      <dgm:prSet presAssocID="{D6CFC760-038A-415E-8FD4-61A62CF01B43}" presName="hierChild4" presStyleCnt="0"/>
      <dgm:spPr/>
    </dgm:pt>
    <dgm:pt modelId="{2E01B8A4-9DA0-4798-B631-8006A8521AED}" type="pres">
      <dgm:prSet presAssocID="{9B988F0A-63BB-4908-B389-99B9EF3E2F29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F32577A-9CD0-4E9E-867C-16053A3D8E61}" type="pres">
      <dgm:prSet presAssocID="{4E57C798-E0E7-4D4F-9325-52F0C88631F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D4AD6083-FBA4-4C40-9C3C-7CA7166760AF}" type="pres">
      <dgm:prSet presAssocID="{4E57C798-E0E7-4D4F-9325-52F0C88631FC}" presName="rootComposite" presStyleCnt="0"/>
      <dgm:spPr/>
      <dgm:t>
        <a:bodyPr/>
        <a:lstStyle/>
        <a:p>
          <a:endParaRPr lang="es-ES"/>
        </a:p>
      </dgm:t>
    </dgm:pt>
    <dgm:pt modelId="{C1E120B7-ABD0-452A-9034-AAC7AB8752E6}" type="pres">
      <dgm:prSet presAssocID="{4E57C798-E0E7-4D4F-9325-52F0C88631FC}" presName="rootText" presStyleLbl="node3" presStyleIdx="0" presStyleCnt="3" custScaleX="76884" custScaleY="102314" custLinFactNeighborX="-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A81C63-3F1E-4D80-9B3E-EB36986525FD}" type="pres">
      <dgm:prSet presAssocID="{4E57C798-E0E7-4D4F-9325-52F0C88631FC}" presName="rootConnector" presStyleLbl="node3" presStyleIdx="0" presStyleCnt="3"/>
      <dgm:spPr/>
      <dgm:t>
        <a:bodyPr/>
        <a:lstStyle/>
        <a:p>
          <a:endParaRPr lang="es-ES"/>
        </a:p>
      </dgm:t>
    </dgm:pt>
    <dgm:pt modelId="{804AE6C5-B1F4-4262-9BF7-EEA9FE8C4555}" type="pres">
      <dgm:prSet presAssocID="{4E57C798-E0E7-4D4F-9325-52F0C88631FC}" presName="hierChild4" presStyleCnt="0"/>
      <dgm:spPr/>
      <dgm:t>
        <a:bodyPr/>
        <a:lstStyle/>
        <a:p>
          <a:endParaRPr lang="es-ES"/>
        </a:p>
      </dgm:t>
    </dgm:pt>
    <dgm:pt modelId="{C355FF03-A2C5-40A4-AD9F-72D5D2E9928C}" type="pres">
      <dgm:prSet presAssocID="{4E57C798-E0E7-4D4F-9325-52F0C88631FC}" presName="hierChild5" presStyleCnt="0"/>
      <dgm:spPr/>
      <dgm:t>
        <a:bodyPr/>
        <a:lstStyle/>
        <a:p>
          <a:endParaRPr lang="es-ES"/>
        </a:p>
      </dgm:t>
    </dgm:pt>
    <dgm:pt modelId="{35857F72-9DA7-44CD-90B5-354B499E9636}" type="pres">
      <dgm:prSet presAssocID="{01D63B24-331E-43AD-9D51-2DA3E96B9D7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701490B7-A7A1-4D11-AF5A-70FCF6D4334C}" type="pres">
      <dgm:prSet presAssocID="{4C1FDA08-8025-44D0-A1E0-0F140ED7F28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77A179C-B83C-4BEE-A896-FFF65F606AFC}" type="pres">
      <dgm:prSet presAssocID="{4C1FDA08-8025-44D0-A1E0-0F140ED7F28C}" presName="rootComposite" presStyleCnt="0"/>
      <dgm:spPr/>
      <dgm:t>
        <a:bodyPr/>
        <a:lstStyle/>
        <a:p>
          <a:endParaRPr lang="es-ES"/>
        </a:p>
      </dgm:t>
    </dgm:pt>
    <dgm:pt modelId="{3532192F-1A19-43A1-8FD9-6F817771F58C}" type="pres">
      <dgm:prSet presAssocID="{4C1FDA08-8025-44D0-A1E0-0F140ED7F28C}" presName="rootText" presStyleLbl="node3" presStyleIdx="1" presStyleCnt="3" custScaleX="76884" custScaleY="102314" custLinFactNeighborX="112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34051E-A331-40E2-AB55-171AFA3B237E}" type="pres">
      <dgm:prSet presAssocID="{4C1FDA08-8025-44D0-A1E0-0F140ED7F28C}" presName="rootConnector" presStyleLbl="node3" presStyleIdx="1" presStyleCnt="3"/>
      <dgm:spPr/>
      <dgm:t>
        <a:bodyPr/>
        <a:lstStyle/>
        <a:p>
          <a:endParaRPr lang="es-ES"/>
        </a:p>
      </dgm:t>
    </dgm:pt>
    <dgm:pt modelId="{9A7D6AE5-352E-4F86-BD79-A5B00D560C73}" type="pres">
      <dgm:prSet presAssocID="{4C1FDA08-8025-44D0-A1E0-0F140ED7F28C}" presName="hierChild4" presStyleCnt="0"/>
      <dgm:spPr/>
      <dgm:t>
        <a:bodyPr/>
        <a:lstStyle/>
        <a:p>
          <a:endParaRPr lang="es-ES"/>
        </a:p>
      </dgm:t>
    </dgm:pt>
    <dgm:pt modelId="{FDAF1928-CD3C-4981-BA37-B2D5F99A799A}" type="pres">
      <dgm:prSet presAssocID="{4C1FDA08-8025-44D0-A1E0-0F140ED7F28C}" presName="hierChild5" presStyleCnt="0"/>
      <dgm:spPr/>
      <dgm:t>
        <a:bodyPr/>
        <a:lstStyle/>
        <a:p>
          <a:endParaRPr lang="es-ES"/>
        </a:p>
      </dgm:t>
    </dgm:pt>
    <dgm:pt modelId="{F23BA88C-EF5F-4FCC-9FCF-F83DB6E206CC}" type="pres">
      <dgm:prSet presAssocID="{6CB3CBAB-1EA7-4768-B362-46E633E823C8}" presName="Name35" presStyleLbl="parChTrans1D3" presStyleIdx="2" presStyleCnt="3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3" presStyleIdx="2" presStyleCnt="3" custScaleX="76884" custScaleY="102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3" presStyleIdx="2" presStyleCnt="3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6438290C-7DF8-420D-86EB-457C874A4257}" type="pres">
      <dgm:prSet presAssocID="{D6CFC760-038A-415E-8FD4-61A62CF01B43}" presName="hierChild5" presStyleCnt="0"/>
      <dgm:spPr/>
    </dgm:pt>
    <dgm:pt modelId="{36CD2176-8931-4DD2-A1AF-DA36F96FFCCB}" type="pres">
      <dgm:prSet presAssocID="{6A822C4F-DB9B-4B2D-A1D7-9C7F52F2722D}" presName="hierChild3" presStyleCnt="0"/>
      <dgm:spPr/>
    </dgm:pt>
  </dgm:ptLst>
  <dgm:cxnLst>
    <dgm:cxn modelId="{3F4DBE56-C6D3-45A6-884B-99CA3B771D52}" type="presOf" srcId="{BD3D72B1-EEF6-4EB4-803A-A74A6B419346}" destId="{B3263371-B20E-4D1C-87B0-F232DC5A756C}" srcOrd="0" destOrd="0" presId="urn:microsoft.com/office/officeart/2005/8/layout/orgChart1"/>
    <dgm:cxn modelId="{A602A066-B6C5-4607-A563-90FD305F7311}" type="presOf" srcId="{D6CFC760-038A-415E-8FD4-61A62CF01B43}" destId="{299D9921-524C-4A1F-AC18-0E29B2A7497A}" srcOrd="0" destOrd="0" presId="urn:microsoft.com/office/officeart/2005/8/layout/orgChart1"/>
    <dgm:cxn modelId="{BBD4C5D7-84E4-42C8-9FB7-0E27D393498F}" srcId="{6A822C4F-DB9B-4B2D-A1D7-9C7F52F2722D}" destId="{D6CFC760-038A-415E-8FD4-61A62CF01B43}" srcOrd="0" destOrd="0" parTransId="{257319B7-AED6-45A0-A661-C861CC1642F6}" sibTransId="{C5079DB9-DC48-419C-85A2-B006ADA54EC8}"/>
    <dgm:cxn modelId="{A86402A9-057E-4B85-BEE1-8350A7065221}" type="presOf" srcId="{4E57C798-E0E7-4D4F-9325-52F0C88631FC}" destId="{C1E120B7-ABD0-452A-9034-AAC7AB8752E6}" srcOrd="0" destOrd="0" presId="urn:microsoft.com/office/officeart/2005/8/layout/orgChart1"/>
    <dgm:cxn modelId="{9F4FFAF6-F044-4A03-BF3F-71CCFCA34C73}" type="presOf" srcId="{9B988F0A-63BB-4908-B389-99B9EF3E2F29}" destId="{2E01B8A4-9DA0-4798-B631-8006A8521AED}" srcOrd="0" destOrd="0" presId="urn:microsoft.com/office/officeart/2005/8/layout/orgChart1"/>
    <dgm:cxn modelId="{66C73AEA-58C7-4E3C-84D5-ABFFF2B63D09}" srcId="{BD3D72B1-EEF6-4EB4-803A-A74A6B419346}" destId="{6A822C4F-DB9B-4B2D-A1D7-9C7F52F2722D}" srcOrd="0" destOrd="0" parTransId="{624D9C5E-28ED-40EF-8A13-65B62D019397}" sibTransId="{38BE7A9E-14C8-4A93-89CF-EB00E83FD4F1}"/>
    <dgm:cxn modelId="{B72C39E9-EE95-425A-AABF-C495D2EA2A6E}" type="presOf" srcId="{6A822C4F-DB9B-4B2D-A1D7-9C7F52F2722D}" destId="{0C38A581-CB0A-46BE-9403-AED461D5FC61}" srcOrd="1" destOrd="0" presId="urn:microsoft.com/office/officeart/2005/8/layout/orgChart1"/>
    <dgm:cxn modelId="{412A6A96-D7B8-4354-A760-2B492CE2898D}" type="presOf" srcId="{01D63B24-331E-43AD-9D51-2DA3E96B9D73}" destId="{35857F72-9DA7-44CD-90B5-354B499E9636}" srcOrd="0" destOrd="0" presId="urn:microsoft.com/office/officeart/2005/8/layout/orgChart1"/>
    <dgm:cxn modelId="{CAC33F05-7C50-4871-847B-4DF4137A0518}" srcId="{D6CFC760-038A-415E-8FD4-61A62CF01B43}" destId="{4E57C798-E0E7-4D4F-9325-52F0C88631FC}" srcOrd="0" destOrd="0" parTransId="{9B988F0A-63BB-4908-B389-99B9EF3E2F29}" sibTransId="{396FBDB5-A79C-4613-90B3-037B7B33DC99}"/>
    <dgm:cxn modelId="{7CF735BC-D733-49D5-A30D-38B35B225E7E}" srcId="{D6CFC760-038A-415E-8FD4-61A62CF01B43}" destId="{E2DBCB48-A1D0-40FF-8341-46B8ACEBBCA7}" srcOrd="2" destOrd="0" parTransId="{6CB3CBAB-1EA7-4768-B362-46E633E823C8}" sibTransId="{7BADC7B1-DA39-4941-85CC-A93362235BFC}"/>
    <dgm:cxn modelId="{5116F311-59AE-44C7-957A-38D782F1368B}" type="presOf" srcId="{4C1FDA08-8025-44D0-A1E0-0F140ED7F28C}" destId="{1A34051E-A331-40E2-AB55-171AFA3B237E}" srcOrd="1" destOrd="0" presId="urn:microsoft.com/office/officeart/2005/8/layout/orgChart1"/>
    <dgm:cxn modelId="{2FD10ECB-214D-4AC6-98F9-753ACC61B403}" type="presOf" srcId="{4C1FDA08-8025-44D0-A1E0-0F140ED7F28C}" destId="{3532192F-1A19-43A1-8FD9-6F817771F58C}" srcOrd="0" destOrd="0" presId="urn:microsoft.com/office/officeart/2005/8/layout/orgChart1"/>
    <dgm:cxn modelId="{BA742797-EEF6-4A11-961F-13FDDAAD0EEE}" type="presOf" srcId="{E2DBCB48-A1D0-40FF-8341-46B8ACEBBCA7}" destId="{AC545DF1-F87B-4D79-BFE4-302F8FC996EB}" srcOrd="0" destOrd="0" presId="urn:microsoft.com/office/officeart/2005/8/layout/orgChart1"/>
    <dgm:cxn modelId="{69559F43-77B5-4233-9A06-6CA1DAB23619}" srcId="{D6CFC760-038A-415E-8FD4-61A62CF01B43}" destId="{4C1FDA08-8025-44D0-A1E0-0F140ED7F28C}" srcOrd="1" destOrd="0" parTransId="{01D63B24-331E-43AD-9D51-2DA3E96B9D73}" sibTransId="{0B178CB8-6C26-44EF-BBCE-0985F233FB4F}"/>
    <dgm:cxn modelId="{1D2EB0F2-3B71-41BA-8307-73370F4C0CFE}" type="presOf" srcId="{D6CFC760-038A-415E-8FD4-61A62CF01B43}" destId="{7B3BCC26-9842-44F6-B469-A836C0951812}" srcOrd="1" destOrd="0" presId="urn:microsoft.com/office/officeart/2005/8/layout/orgChart1"/>
    <dgm:cxn modelId="{6785CB47-988C-49C5-A553-218958845128}" type="presOf" srcId="{6A822C4F-DB9B-4B2D-A1D7-9C7F52F2722D}" destId="{53407982-1895-4085-B663-B288A64E426B}" srcOrd="0" destOrd="0" presId="urn:microsoft.com/office/officeart/2005/8/layout/orgChart1"/>
    <dgm:cxn modelId="{37455064-9D10-4338-9BD2-6769C85DB537}" type="presOf" srcId="{4E57C798-E0E7-4D4F-9325-52F0C88631FC}" destId="{19A81C63-3F1E-4D80-9B3E-EB36986525FD}" srcOrd="1" destOrd="0" presId="urn:microsoft.com/office/officeart/2005/8/layout/orgChart1"/>
    <dgm:cxn modelId="{80EC751B-F4DC-4773-B3DB-17B6E39D5507}" type="presOf" srcId="{257319B7-AED6-45A0-A661-C861CC1642F6}" destId="{55A465FC-9F6D-4D74-825C-766E9EC8D0DB}" srcOrd="0" destOrd="0" presId="urn:microsoft.com/office/officeart/2005/8/layout/orgChart1"/>
    <dgm:cxn modelId="{55224BB6-428B-4203-A58D-970ED830A4D0}" type="presOf" srcId="{E2DBCB48-A1D0-40FF-8341-46B8ACEBBCA7}" destId="{73CD4571-0F45-494F-A18E-D48386677B5A}" srcOrd="1" destOrd="0" presId="urn:microsoft.com/office/officeart/2005/8/layout/orgChart1"/>
    <dgm:cxn modelId="{D5DBCD70-6D21-4451-80CB-3D61068F6487}" type="presOf" srcId="{6CB3CBAB-1EA7-4768-B362-46E633E823C8}" destId="{F23BA88C-EF5F-4FCC-9FCF-F83DB6E206CC}" srcOrd="0" destOrd="0" presId="urn:microsoft.com/office/officeart/2005/8/layout/orgChart1"/>
    <dgm:cxn modelId="{77C1D9CC-A170-49BD-946C-03393B39FAB4}" type="presParOf" srcId="{B3263371-B20E-4D1C-87B0-F232DC5A756C}" destId="{484C67B9-9C97-4ABE-9FFA-168498C35CF4}" srcOrd="0" destOrd="0" presId="urn:microsoft.com/office/officeart/2005/8/layout/orgChart1"/>
    <dgm:cxn modelId="{0DEED83C-22D7-451E-9A8D-39DBDB6EC344}" type="presParOf" srcId="{484C67B9-9C97-4ABE-9FFA-168498C35CF4}" destId="{0D93101A-E842-451C-ABD3-ACDA79678DB8}" srcOrd="0" destOrd="0" presId="urn:microsoft.com/office/officeart/2005/8/layout/orgChart1"/>
    <dgm:cxn modelId="{20235D0F-4E07-410F-BC5F-1AAC09E2F6C6}" type="presParOf" srcId="{0D93101A-E842-451C-ABD3-ACDA79678DB8}" destId="{53407982-1895-4085-B663-B288A64E426B}" srcOrd="0" destOrd="0" presId="urn:microsoft.com/office/officeart/2005/8/layout/orgChart1"/>
    <dgm:cxn modelId="{75E6A585-0694-4DAB-BF2B-F58D2FF02C62}" type="presParOf" srcId="{0D93101A-E842-451C-ABD3-ACDA79678DB8}" destId="{0C38A581-CB0A-46BE-9403-AED461D5FC61}" srcOrd="1" destOrd="0" presId="urn:microsoft.com/office/officeart/2005/8/layout/orgChart1"/>
    <dgm:cxn modelId="{5E983FE0-61E4-4FEF-BA6A-E82374CF78C8}" type="presParOf" srcId="{484C67B9-9C97-4ABE-9FFA-168498C35CF4}" destId="{83373745-D133-419D-8F48-3DE856F70A3F}" srcOrd="1" destOrd="0" presId="urn:microsoft.com/office/officeart/2005/8/layout/orgChart1"/>
    <dgm:cxn modelId="{DB4F601F-789B-4444-B75D-A435BF0B453F}" type="presParOf" srcId="{83373745-D133-419D-8F48-3DE856F70A3F}" destId="{55A465FC-9F6D-4D74-825C-766E9EC8D0DB}" srcOrd="0" destOrd="0" presId="urn:microsoft.com/office/officeart/2005/8/layout/orgChart1"/>
    <dgm:cxn modelId="{CE44DFAD-9437-4C3C-8FCD-C4E7E3A7233A}" type="presParOf" srcId="{83373745-D133-419D-8F48-3DE856F70A3F}" destId="{3B501E8B-9A19-4CAE-AF1B-EE028825038A}" srcOrd="1" destOrd="0" presId="urn:microsoft.com/office/officeart/2005/8/layout/orgChart1"/>
    <dgm:cxn modelId="{B8493C69-DDBA-4F26-AB8D-A37DCDDA8741}" type="presParOf" srcId="{3B501E8B-9A19-4CAE-AF1B-EE028825038A}" destId="{D1AF93C1-3040-49F9-A2BF-3EC65DBC34E6}" srcOrd="0" destOrd="0" presId="urn:microsoft.com/office/officeart/2005/8/layout/orgChart1"/>
    <dgm:cxn modelId="{8DDC54F2-0B6D-4906-AA68-9192515DB46D}" type="presParOf" srcId="{D1AF93C1-3040-49F9-A2BF-3EC65DBC34E6}" destId="{299D9921-524C-4A1F-AC18-0E29B2A7497A}" srcOrd="0" destOrd="0" presId="urn:microsoft.com/office/officeart/2005/8/layout/orgChart1"/>
    <dgm:cxn modelId="{B3395C0F-A38B-4FE4-85FE-7DB24DF56809}" type="presParOf" srcId="{D1AF93C1-3040-49F9-A2BF-3EC65DBC34E6}" destId="{7B3BCC26-9842-44F6-B469-A836C0951812}" srcOrd="1" destOrd="0" presId="urn:microsoft.com/office/officeart/2005/8/layout/orgChart1"/>
    <dgm:cxn modelId="{94ED983D-AC99-4DD2-BFF6-3FB6A275BC74}" type="presParOf" srcId="{3B501E8B-9A19-4CAE-AF1B-EE028825038A}" destId="{35AB604D-6C7D-4CB8-ADFD-33B61D30C9CC}" srcOrd="1" destOrd="0" presId="urn:microsoft.com/office/officeart/2005/8/layout/orgChart1"/>
    <dgm:cxn modelId="{4DC2512C-4F83-49EB-84A5-545FDAD39DA5}" type="presParOf" srcId="{35AB604D-6C7D-4CB8-ADFD-33B61D30C9CC}" destId="{2E01B8A4-9DA0-4798-B631-8006A8521AED}" srcOrd="0" destOrd="0" presId="urn:microsoft.com/office/officeart/2005/8/layout/orgChart1"/>
    <dgm:cxn modelId="{093B38E6-2804-4FA5-B4AF-F982BEA69E58}" type="presParOf" srcId="{35AB604D-6C7D-4CB8-ADFD-33B61D30C9CC}" destId="{FF32577A-9CD0-4E9E-867C-16053A3D8E61}" srcOrd="1" destOrd="0" presId="urn:microsoft.com/office/officeart/2005/8/layout/orgChart1"/>
    <dgm:cxn modelId="{E8480D86-386A-4784-81ED-ABEC699AA4CC}" type="presParOf" srcId="{FF32577A-9CD0-4E9E-867C-16053A3D8E61}" destId="{D4AD6083-FBA4-4C40-9C3C-7CA7166760AF}" srcOrd="0" destOrd="0" presId="urn:microsoft.com/office/officeart/2005/8/layout/orgChart1"/>
    <dgm:cxn modelId="{44062A53-E3AD-41D6-B9CE-C36DD9BC189D}" type="presParOf" srcId="{D4AD6083-FBA4-4C40-9C3C-7CA7166760AF}" destId="{C1E120B7-ABD0-452A-9034-AAC7AB8752E6}" srcOrd="0" destOrd="0" presId="urn:microsoft.com/office/officeart/2005/8/layout/orgChart1"/>
    <dgm:cxn modelId="{9DDC229B-B3A7-4043-8910-0D2923A9650E}" type="presParOf" srcId="{D4AD6083-FBA4-4C40-9C3C-7CA7166760AF}" destId="{19A81C63-3F1E-4D80-9B3E-EB36986525FD}" srcOrd="1" destOrd="0" presId="urn:microsoft.com/office/officeart/2005/8/layout/orgChart1"/>
    <dgm:cxn modelId="{7B8905AB-7707-4CAA-A251-80676F2D5CF4}" type="presParOf" srcId="{FF32577A-9CD0-4E9E-867C-16053A3D8E61}" destId="{804AE6C5-B1F4-4262-9BF7-EEA9FE8C4555}" srcOrd="1" destOrd="0" presId="urn:microsoft.com/office/officeart/2005/8/layout/orgChart1"/>
    <dgm:cxn modelId="{9BD483F6-308B-497C-92AD-7C77998C580A}" type="presParOf" srcId="{FF32577A-9CD0-4E9E-867C-16053A3D8E61}" destId="{C355FF03-A2C5-40A4-AD9F-72D5D2E9928C}" srcOrd="2" destOrd="0" presId="urn:microsoft.com/office/officeart/2005/8/layout/orgChart1"/>
    <dgm:cxn modelId="{D0422B68-2873-4515-ACFA-D21F205BDDEF}" type="presParOf" srcId="{35AB604D-6C7D-4CB8-ADFD-33B61D30C9CC}" destId="{35857F72-9DA7-44CD-90B5-354B499E9636}" srcOrd="2" destOrd="0" presId="urn:microsoft.com/office/officeart/2005/8/layout/orgChart1"/>
    <dgm:cxn modelId="{ADD58C10-0F9F-4AA2-BDB8-2D36570926D2}" type="presParOf" srcId="{35AB604D-6C7D-4CB8-ADFD-33B61D30C9CC}" destId="{701490B7-A7A1-4D11-AF5A-70FCF6D4334C}" srcOrd="3" destOrd="0" presId="urn:microsoft.com/office/officeart/2005/8/layout/orgChart1"/>
    <dgm:cxn modelId="{12C203FE-0ADB-4460-B6C7-DF06B4A2BE4E}" type="presParOf" srcId="{701490B7-A7A1-4D11-AF5A-70FCF6D4334C}" destId="{977A179C-B83C-4BEE-A896-FFF65F606AFC}" srcOrd="0" destOrd="0" presId="urn:microsoft.com/office/officeart/2005/8/layout/orgChart1"/>
    <dgm:cxn modelId="{882708E4-96E1-45B9-B1E7-71E6B19710C7}" type="presParOf" srcId="{977A179C-B83C-4BEE-A896-FFF65F606AFC}" destId="{3532192F-1A19-43A1-8FD9-6F817771F58C}" srcOrd="0" destOrd="0" presId="urn:microsoft.com/office/officeart/2005/8/layout/orgChart1"/>
    <dgm:cxn modelId="{C619E18F-E754-4CDF-89C9-15665F29F312}" type="presParOf" srcId="{977A179C-B83C-4BEE-A896-FFF65F606AFC}" destId="{1A34051E-A331-40E2-AB55-171AFA3B237E}" srcOrd="1" destOrd="0" presId="urn:microsoft.com/office/officeart/2005/8/layout/orgChart1"/>
    <dgm:cxn modelId="{3CF157F4-82C0-4703-B199-2C9A423F9E8A}" type="presParOf" srcId="{701490B7-A7A1-4D11-AF5A-70FCF6D4334C}" destId="{9A7D6AE5-352E-4F86-BD79-A5B00D560C73}" srcOrd="1" destOrd="0" presId="urn:microsoft.com/office/officeart/2005/8/layout/orgChart1"/>
    <dgm:cxn modelId="{C374ED47-A1BE-4629-BB36-F24C5BAE9AA3}" type="presParOf" srcId="{701490B7-A7A1-4D11-AF5A-70FCF6D4334C}" destId="{FDAF1928-CD3C-4981-BA37-B2D5F99A799A}" srcOrd="2" destOrd="0" presId="urn:microsoft.com/office/officeart/2005/8/layout/orgChart1"/>
    <dgm:cxn modelId="{C3EFFF75-BB49-4CC2-9F8D-6FB342BB2A93}" type="presParOf" srcId="{35AB604D-6C7D-4CB8-ADFD-33B61D30C9CC}" destId="{F23BA88C-EF5F-4FCC-9FCF-F83DB6E206CC}" srcOrd="4" destOrd="0" presId="urn:microsoft.com/office/officeart/2005/8/layout/orgChart1"/>
    <dgm:cxn modelId="{365DA55A-92AF-45C8-89F3-0DEA02B3E5E7}" type="presParOf" srcId="{35AB604D-6C7D-4CB8-ADFD-33B61D30C9CC}" destId="{5814F706-C048-49A3-9F65-8EB546B59354}" srcOrd="5" destOrd="0" presId="urn:microsoft.com/office/officeart/2005/8/layout/orgChart1"/>
    <dgm:cxn modelId="{FA910A0B-1B3C-4A3D-9465-835C11E8EB0F}" type="presParOf" srcId="{5814F706-C048-49A3-9F65-8EB546B59354}" destId="{1857103F-94B7-4F64-AE2D-2AD6EAE30DFA}" srcOrd="0" destOrd="0" presId="urn:microsoft.com/office/officeart/2005/8/layout/orgChart1"/>
    <dgm:cxn modelId="{916D7937-38A6-48CA-8DC2-5E9DB1C843A4}" type="presParOf" srcId="{1857103F-94B7-4F64-AE2D-2AD6EAE30DFA}" destId="{AC545DF1-F87B-4D79-BFE4-302F8FC996EB}" srcOrd="0" destOrd="0" presId="urn:microsoft.com/office/officeart/2005/8/layout/orgChart1"/>
    <dgm:cxn modelId="{EB7EAB05-87A9-4858-AD40-A5C572C7F06E}" type="presParOf" srcId="{1857103F-94B7-4F64-AE2D-2AD6EAE30DFA}" destId="{73CD4571-0F45-494F-A18E-D48386677B5A}" srcOrd="1" destOrd="0" presId="urn:microsoft.com/office/officeart/2005/8/layout/orgChart1"/>
    <dgm:cxn modelId="{A9DF2CEA-1832-4DA1-9154-7BFB66B61B13}" type="presParOf" srcId="{5814F706-C048-49A3-9F65-8EB546B59354}" destId="{F8A0B249-9C24-4DAD-BDA3-B389F49B0730}" srcOrd="1" destOrd="0" presId="urn:microsoft.com/office/officeart/2005/8/layout/orgChart1"/>
    <dgm:cxn modelId="{4F078E05-C26A-4DF9-8B40-3C11FD3D63F5}" type="presParOf" srcId="{5814F706-C048-49A3-9F65-8EB546B59354}" destId="{A1484501-B2C6-4340-BA17-E25BC9B7EFCD}" srcOrd="2" destOrd="0" presId="urn:microsoft.com/office/officeart/2005/8/layout/orgChart1"/>
    <dgm:cxn modelId="{6934CC9F-6624-406E-BACE-7D00E733D123}" type="presParOf" srcId="{3B501E8B-9A19-4CAE-AF1B-EE028825038A}" destId="{6438290C-7DF8-420D-86EB-457C874A4257}" srcOrd="2" destOrd="0" presId="urn:microsoft.com/office/officeart/2005/8/layout/orgChart1"/>
    <dgm:cxn modelId="{21A23696-6135-4B51-9EE7-F785BDDE6731}" type="presParOf" srcId="{484C67B9-9C97-4ABE-9FFA-168498C35CF4}" destId="{36CD2176-8931-4DD2-A1AF-DA36F96FFC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Director(a) de Justicia Cívica y Consejos Ciudadanos de Seguridad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Coordinador(a)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Asuntos Internos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Analista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Inspector(a) General de Comando, Inteligencia y Desarrollo Institucional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Coordinador(a)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Comunicación Social</a:t>
          </a:r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5759EBC8-BA3F-4BEC-BFBA-E1EF6444F35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Asesor(a)</a:t>
          </a:r>
        </a:p>
      </dgm:t>
    </dgm:pt>
    <dgm:pt modelId="{938D2E46-8E4A-4B33-913C-B7BAEC928DBF}" type="parTrans" cxnId="{F8874324-B814-41F6-8F72-3BD01424621E}">
      <dgm:prSet/>
      <dgm:spPr/>
      <dgm:t>
        <a:bodyPr/>
        <a:lstStyle/>
        <a:p>
          <a:endParaRPr lang="es-ES" sz="1200"/>
        </a:p>
      </dgm:t>
    </dgm:pt>
    <dgm:pt modelId="{9A18F59B-869C-4193-ACC1-DD08FB4CFC09}" type="sibTrans" cxnId="{F8874324-B814-41F6-8F72-3BD01424621E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1" presStyleCnt="4"/>
      <dgm:spPr/>
      <dgm:t>
        <a:bodyPr/>
        <a:lstStyle/>
        <a:p>
          <a:endParaRPr lang="es-MX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1" presStyleCnt="2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2" presStyleCnt="4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311221EF-281F-45E0-B29F-8FA0C097C95B}" type="pres">
      <dgm:prSet presAssocID="{938D2E46-8E4A-4B33-913C-B7BAEC928DB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ECE595D0-09AB-4E57-BBCC-6D24CFBC3629}" type="pres">
      <dgm:prSet presAssocID="{5759EBC8-BA3F-4BEC-BFBA-E1EF6444F35C}" presName="hierRoot3" presStyleCnt="0">
        <dgm:presLayoutVars>
          <dgm:hierBranch val="init"/>
        </dgm:presLayoutVars>
      </dgm:prSet>
      <dgm:spPr/>
    </dgm:pt>
    <dgm:pt modelId="{4F60EE43-4B0B-490C-A0CB-809D9B846E62}" type="pres">
      <dgm:prSet presAssocID="{5759EBC8-BA3F-4BEC-BFBA-E1EF6444F35C}" presName="rootComposite3" presStyleCnt="0"/>
      <dgm:spPr/>
    </dgm:pt>
    <dgm:pt modelId="{28B7969A-AD4F-4559-BE49-5614ED8DD292}" type="pres">
      <dgm:prSet presAssocID="{5759EBC8-BA3F-4BEC-BFBA-E1EF6444F35C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5F4A92-9028-416E-8C10-44C6D452CD70}" type="pres">
      <dgm:prSet presAssocID="{5759EBC8-BA3F-4BEC-BFBA-E1EF6444F35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F7F2756C-57A5-4480-A5D7-5938561366F0}" type="pres">
      <dgm:prSet presAssocID="{5759EBC8-BA3F-4BEC-BFBA-E1EF6444F35C}" presName="hierChild6" presStyleCnt="0"/>
      <dgm:spPr/>
    </dgm:pt>
    <dgm:pt modelId="{0DABD4CA-631D-4D9B-AEB5-C33B5122077E}" type="pres">
      <dgm:prSet presAssocID="{5759EBC8-BA3F-4BEC-BFBA-E1EF6444F35C}" presName="hierChild7" presStyleCnt="0"/>
      <dgm:spPr/>
    </dgm:pt>
  </dgm:ptLst>
  <dgm:cxnLst>
    <dgm:cxn modelId="{7617484C-664A-4AF0-9A04-72262C2E65EB}" type="presOf" srcId="{938D2E46-8E4A-4B33-913C-B7BAEC928DBF}" destId="{311221EF-281F-45E0-B29F-8FA0C097C95B}" srcOrd="0" destOrd="0" presId="urn:microsoft.com/office/officeart/2005/8/layout/orgChart1"/>
    <dgm:cxn modelId="{742D37DD-12A1-43CB-9043-50E14369379D}" srcId="{9DEA55C1-E59C-4B5B-90DC-1D0B54C2B20C}" destId="{28191113-42DB-4890-A092-157D582761A1}" srcOrd="3" destOrd="0" parTransId="{173AD5D1-7C51-44E0-9895-7186223082A5}" sibTransId="{08CE91F2-D3DD-4ECD-9A4B-0C8E2511002C}"/>
    <dgm:cxn modelId="{185080B7-42E1-4548-9726-52564D728B84}" type="presOf" srcId="{5759EBC8-BA3F-4BEC-BFBA-E1EF6444F35C}" destId="{785F4A92-9028-416E-8C10-44C6D452CD70}" srcOrd="1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18C424AC-0853-488D-956B-805E9BE12A0A}" type="presOf" srcId="{28191113-42DB-4890-A092-157D582761A1}" destId="{2EDC2F0C-8419-4302-B015-3D1AF6BC0E7C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8874324-B814-41F6-8F72-3BD01424621E}" srcId="{9DEA55C1-E59C-4B5B-90DC-1D0B54C2B20C}" destId="{5759EBC8-BA3F-4BEC-BFBA-E1EF6444F35C}" srcOrd="2" destOrd="0" parTransId="{938D2E46-8E4A-4B33-913C-B7BAEC928DBF}" sibTransId="{9A18F59B-869C-4193-ACC1-DD08FB4CFC09}"/>
    <dgm:cxn modelId="{E8BECFB1-307D-4872-A659-8088B6AE1BAB}" type="presOf" srcId="{5759EBC8-BA3F-4BEC-BFBA-E1EF6444F35C}" destId="{28B7969A-AD4F-4559-BE49-5614ED8DD292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2C1719F-4BFC-4C91-9E3F-9B302CF028D5}" type="presOf" srcId="{28191113-42DB-4890-A092-157D582761A1}" destId="{8A083F5A-ED43-4CA3-85E0-E3A0CBD8C9BA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19134E6C-51A5-462E-8C77-A122FDB4F8C9}" type="presOf" srcId="{173AD5D1-7C51-44E0-9895-7186223082A5}" destId="{A7D480B0-4C73-431C-876E-C025808B2CAE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525F39F0-4838-4DF4-98E3-D72E91468E29}" type="presParOf" srcId="{05E8A0F8-8F4A-4D16-B455-9B21EE5D83FA}" destId="{A7D480B0-4C73-431C-876E-C025808B2CAE}" srcOrd="2" destOrd="0" presId="urn:microsoft.com/office/officeart/2005/8/layout/orgChart1"/>
    <dgm:cxn modelId="{E34F42A1-46CE-48CC-88E7-B198C0CEA7DD}" type="presParOf" srcId="{05E8A0F8-8F4A-4D16-B455-9B21EE5D83FA}" destId="{206D9773-916D-4CEC-A8A0-ED6F1EE506AC}" srcOrd="3" destOrd="0" presId="urn:microsoft.com/office/officeart/2005/8/layout/orgChart1"/>
    <dgm:cxn modelId="{3F1C1B08-EDE7-4350-A410-4965784C1DDD}" type="presParOf" srcId="{206D9773-916D-4CEC-A8A0-ED6F1EE506AC}" destId="{3A82ABE9-2151-413C-B915-A5BB9790E28A}" srcOrd="0" destOrd="0" presId="urn:microsoft.com/office/officeart/2005/8/layout/orgChart1"/>
    <dgm:cxn modelId="{3AEDD0A4-262B-45A8-ABBF-667B91C32C2E}" type="presParOf" srcId="{3A82ABE9-2151-413C-B915-A5BB9790E28A}" destId="{8A083F5A-ED43-4CA3-85E0-E3A0CBD8C9BA}" srcOrd="0" destOrd="0" presId="urn:microsoft.com/office/officeart/2005/8/layout/orgChart1"/>
    <dgm:cxn modelId="{9F393816-932E-4E52-9C3C-C954953103E1}" type="presParOf" srcId="{3A82ABE9-2151-413C-B915-A5BB9790E28A}" destId="{2EDC2F0C-8419-4302-B015-3D1AF6BC0E7C}" srcOrd="1" destOrd="0" presId="urn:microsoft.com/office/officeart/2005/8/layout/orgChart1"/>
    <dgm:cxn modelId="{427C9265-5C18-4DA7-843C-DEBD09222D8A}" type="presParOf" srcId="{206D9773-916D-4CEC-A8A0-ED6F1EE506AC}" destId="{5BC2F7E0-0FB5-4C83-A499-7741044B16C4}" srcOrd="1" destOrd="0" presId="urn:microsoft.com/office/officeart/2005/8/layout/orgChart1"/>
    <dgm:cxn modelId="{A66C5FB2-36C1-4D72-9AE3-DDABA29732FA}" type="presParOf" srcId="{206D9773-916D-4CEC-A8A0-ED6F1EE506AC}" destId="{17CD3E3E-AA2B-42BD-96F6-5C2F972818E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0C51576A-62EF-4F43-A34B-D007A80AE985}" type="presParOf" srcId="{E6CFA08A-7145-470C-A659-6A725D85622B}" destId="{311221EF-281F-45E0-B29F-8FA0C097C95B}" srcOrd="2" destOrd="0" presId="urn:microsoft.com/office/officeart/2005/8/layout/orgChart1"/>
    <dgm:cxn modelId="{5FA0C14C-30D4-4071-9F86-47680E4B46EE}" type="presParOf" srcId="{E6CFA08A-7145-470C-A659-6A725D85622B}" destId="{ECE595D0-09AB-4E57-BBCC-6D24CFBC3629}" srcOrd="3" destOrd="0" presId="urn:microsoft.com/office/officeart/2005/8/layout/orgChart1"/>
    <dgm:cxn modelId="{CD8BD9D9-63DD-4003-9241-6144AEE67D38}" type="presParOf" srcId="{ECE595D0-09AB-4E57-BBCC-6D24CFBC3629}" destId="{4F60EE43-4B0B-490C-A0CB-809D9B846E62}" srcOrd="0" destOrd="0" presId="urn:microsoft.com/office/officeart/2005/8/layout/orgChart1"/>
    <dgm:cxn modelId="{9D1BCC41-BAB9-479F-8AB4-8569049D42AF}" type="presParOf" srcId="{4F60EE43-4B0B-490C-A0CB-809D9B846E62}" destId="{28B7969A-AD4F-4559-BE49-5614ED8DD292}" srcOrd="0" destOrd="0" presId="urn:microsoft.com/office/officeart/2005/8/layout/orgChart1"/>
    <dgm:cxn modelId="{0D05801E-849B-45BB-A178-8382133C91DE}" type="presParOf" srcId="{4F60EE43-4B0B-490C-A0CB-809D9B846E62}" destId="{785F4A92-9028-416E-8C10-44C6D452CD70}" srcOrd="1" destOrd="0" presId="urn:microsoft.com/office/officeart/2005/8/layout/orgChart1"/>
    <dgm:cxn modelId="{311C4DA5-DE9D-42A1-86E4-773AD210D268}" type="presParOf" srcId="{ECE595D0-09AB-4E57-BBCC-6D24CFBC3629}" destId="{F7F2756C-57A5-4480-A5D7-5938561366F0}" srcOrd="1" destOrd="0" presId="urn:microsoft.com/office/officeart/2005/8/layout/orgChart1"/>
    <dgm:cxn modelId="{A57974A1-1AB6-4A87-884B-1362DFFB5B2E}" type="presParOf" srcId="{ECE595D0-09AB-4E57-BBCC-6D24CFBC3629}" destId="{0DABD4CA-631D-4D9B-AEB5-C33B512207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Resoluciones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Secretaria(o)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Asuntos Internos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Auditor(a)</a:t>
          </a:r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Abogados(as)</a:t>
          </a: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67E391C0-BA7A-4874-A236-9BC3C4CAB6E9}" type="asst">
      <dgm:prSet custT="1"/>
      <dgm:spPr/>
      <dgm:t>
        <a:bodyPr/>
        <a:lstStyle/>
        <a:p>
          <a:r>
            <a:rPr lang="es-ES" sz="1200" dirty="0" smtClean="0"/>
            <a:t>Notificador(a)</a:t>
          </a:r>
        </a:p>
      </dgm:t>
    </dgm:pt>
    <dgm:pt modelId="{9DAC4CB7-DF97-4F6C-9119-21BCED1DA7B7}" type="parTrans" cxnId="{26ADE933-8865-4FD7-AE47-52D3C7CE8E69}">
      <dgm:prSet/>
      <dgm:spPr/>
      <dgm:t>
        <a:bodyPr/>
        <a:lstStyle/>
        <a:p>
          <a:endParaRPr lang="es-ES" sz="1200"/>
        </a:p>
      </dgm:t>
    </dgm:pt>
    <dgm:pt modelId="{24624D92-94E3-4D3C-8B12-B140C91139BB}" type="sibTrans" cxnId="{26ADE933-8865-4FD7-AE47-52D3C7CE8E69}">
      <dgm:prSet/>
      <dgm:spPr/>
      <dgm:t>
        <a:bodyPr/>
        <a:lstStyle/>
        <a:p>
          <a:endParaRPr lang="es-ES" sz="1200"/>
        </a:p>
      </dgm:t>
    </dgm:pt>
    <dgm:pt modelId="{ACA49435-B489-4D60-8FD5-AE45990A3FD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Jurídico(a)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Auxiliares</a:t>
          </a:r>
        </a:p>
      </dgm:t>
    </dgm:pt>
    <dgm:pt modelId="{BE80B887-F4D7-4AEE-B5A7-7FD22786CB33}" type="parTrans" cxnId="{A4AAEB91-C0D8-49A2-862E-5048B3A8FA75}">
      <dgm:prSet/>
      <dgm:spPr/>
      <dgm:t>
        <a:bodyPr/>
        <a:lstStyle/>
        <a:p>
          <a:endParaRPr lang="es-ES" sz="1200"/>
        </a:p>
      </dgm:t>
    </dgm:pt>
    <dgm:pt modelId="{C64EF980-C1E2-489B-B3FF-9FCA31632C04}" type="sibTrans" cxnId="{A4AAEB91-C0D8-49A2-862E-5048B3A8FA75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59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BEE6D6C6-6E3C-471F-A957-EAFF9671BE77}" type="pres">
      <dgm:prSet presAssocID="{1B72593C-4913-43EA-B599-3DF0D50ACEC5}" presName="Name35" presStyleLbl="parChTrans1D3" presStyleIdx="0" presStyleCnt="3"/>
      <dgm:spPr/>
      <dgm:t>
        <a:bodyPr/>
        <a:lstStyle/>
        <a:p>
          <a:endParaRPr lang="es-MX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 val="init"/>
        </dgm:presLayoutVars>
      </dgm:prSet>
      <dgm:spPr/>
    </dgm:pt>
    <dgm:pt modelId="{F9FBAB4A-12A0-49D7-88E2-4B16A4B1914A}" type="pres">
      <dgm:prSet presAssocID="{D356E864-2404-463D-A64C-A155F0DAE4F2}" presName="rootComposite" presStyleCnt="0"/>
      <dgm:spPr/>
    </dgm:pt>
    <dgm:pt modelId="{6F525FFA-20EB-4B47-B8E9-7016B7C39B5D}" type="pres">
      <dgm:prSet presAssocID="{D356E864-2404-463D-A64C-A155F0DAE4F2}" presName="rootText" presStyleLbl="node3" presStyleIdx="0" presStyleCnt="3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3" presStyleIdx="0" presStyleCnt="3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</dgm:pt>
    <dgm:pt modelId="{B0EF0FA9-DEDF-48C1-AB93-BBE116E8C177}" type="pres">
      <dgm:prSet presAssocID="{D356E864-2404-463D-A64C-A155F0DAE4F2}" presName="hierChild5" presStyleCnt="0"/>
      <dgm:spPr/>
    </dgm:pt>
    <dgm:pt modelId="{BC238630-0388-487E-BBA1-17BD6BF40EB8}" type="pres">
      <dgm:prSet presAssocID="{0E54B542-D2E5-4941-A19E-1F2FDD909DC0}" presName="Name35" presStyleLbl="parChTrans1D3" presStyleIdx="1" presStyleCnt="3"/>
      <dgm:spPr/>
      <dgm:t>
        <a:bodyPr/>
        <a:lstStyle/>
        <a:p>
          <a:endParaRPr lang="es-MX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1" presStyleCnt="3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1" presStyleCnt="3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6208DE0C-6723-49F9-9B4D-51D8163DADB6}" type="pres">
      <dgm:prSet presAssocID="{BE80B887-F4D7-4AEE-B5A7-7FD22786CB33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130714C-F2FB-42E1-A3B5-C87D1596EF2C}" type="pres">
      <dgm:prSet presAssocID="{ACA49435-B489-4D60-8FD5-AE45990A3FD9}" presName="hierRoot2" presStyleCnt="0">
        <dgm:presLayoutVars>
          <dgm:hierBranch val="init"/>
        </dgm:presLayoutVars>
      </dgm:prSet>
      <dgm:spPr/>
    </dgm:pt>
    <dgm:pt modelId="{DD9CCACD-6CD7-493C-8827-45E876BD5DE5}" type="pres">
      <dgm:prSet presAssocID="{ACA49435-B489-4D60-8FD5-AE45990A3FD9}" presName="rootComposite" presStyleCnt="0"/>
      <dgm:spPr/>
    </dgm:pt>
    <dgm:pt modelId="{52CF8A46-A6A4-4143-9033-C104F912B17F}" type="pres">
      <dgm:prSet presAssocID="{ACA49435-B489-4D60-8FD5-AE45990A3FD9}" presName="rootText" presStyleLbl="node3" presStyleIdx="2" presStyleCnt="3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A20B80-EE8D-4D8B-B024-4BD6F5693F59}" type="pres">
      <dgm:prSet presAssocID="{ACA49435-B489-4D60-8FD5-AE45990A3FD9}" presName="rootConnector" presStyleLbl="node3" presStyleIdx="2" presStyleCnt="3"/>
      <dgm:spPr/>
      <dgm:t>
        <a:bodyPr/>
        <a:lstStyle/>
        <a:p>
          <a:endParaRPr lang="es-ES"/>
        </a:p>
      </dgm:t>
    </dgm:pt>
    <dgm:pt modelId="{1E6AE9A3-9AC8-49A7-B687-736A4DDC0F62}" type="pres">
      <dgm:prSet presAssocID="{ACA49435-B489-4D60-8FD5-AE45990A3FD9}" presName="hierChild4" presStyleCnt="0"/>
      <dgm:spPr/>
    </dgm:pt>
    <dgm:pt modelId="{A3222E16-9487-4665-BD17-C8D2826201BE}" type="pres">
      <dgm:prSet presAssocID="{ACA49435-B489-4D60-8FD5-AE45990A3FD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3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B796DEB7-6910-47D6-9011-53BAD3FCB683}" type="pres">
      <dgm:prSet presAssocID="{9DAC4CB7-DF97-4F6C-9119-21BCED1DA7B7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D633D29-C714-49FF-AA10-996D3FAC9906}" type="pres">
      <dgm:prSet presAssocID="{67E391C0-BA7A-4874-A236-9BC3C4CAB6E9}" presName="hierRoot3" presStyleCnt="0">
        <dgm:presLayoutVars>
          <dgm:hierBranch val="init"/>
        </dgm:presLayoutVars>
      </dgm:prSet>
      <dgm:spPr/>
    </dgm:pt>
    <dgm:pt modelId="{87EDBBCC-9DE8-47B7-AE32-8797534C2957}" type="pres">
      <dgm:prSet presAssocID="{67E391C0-BA7A-4874-A236-9BC3C4CAB6E9}" presName="rootComposite3" presStyleCnt="0"/>
      <dgm:spPr/>
    </dgm:pt>
    <dgm:pt modelId="{DEFCFE64-DCC5-403C-A7EF-97FB2EAD8743}" type="pres">
      <dgm:prSet presAssocID="{67E391C0-BA7A-4874-A236-9BC3C4CAB6E9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98C4C2-C99F-4D50-B114-2F7CFAD5E56C}" type="pres">
      <dgm:prSet presAssocID="{67E391C0-BA7A-4874-A236-9BC3C4CAB6E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E8C5CF95-7F8E-4DDA-813F-B8EEC19FF47F}" type="pres">
      <dgm:prSet presAssocID="{67E391C0-BA7A-4874-A236-9BC3C4CAB6E9}" presName="hierChild6" presStyleCnt="0"/>
      <dgm:spPr/>
    </dgm:pt>
    <dgm:pt modelId="{4E7D36A5-8D7F-46FF-ABCB-755481606E33}" type="pres">
      <dgm:prSet presAssocID="{67E391C0-BA7A-4874-A236-9BC3C4CAB6E9}" presName="hierChild7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6D8347B9-A678-48C7-B5D2-A8AE01ADE122}" type="presOf" srcId="{9DAC4CB7-DF97-4F6C-9119-21BCED1DA7B7}" destId="{B796DEB7-6910-47D6-9011-53BAD3FCB683}" srcOrd="0" destOrd="0" presId="urn:microsoft.com/office/officeart/2005/8/layout/orgChart1"/>
    <dgm:cxn modelId="{F8DFDA16-01EA-40C2-AEFE-4A689DFD4FDD}" type="presOf" srcId="{0E54B542-D2E5-4941-A19E-1F2FDD909DC0}" destId="{BC238630-0388-487E-BBA1-17BD6BF40EB8}" srcOrd="0" destOrd="0" presId="urn:microsoft.com/office/officeart/2005/8/layout/orgChart1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08794E3E-EDDB-4061-87E5-E91F595D36B2}" type="presOf" srcId="{ACA49435-B489-4D60-8FD5-AE45990A3FD9}" destId="{52CF8A46-A6A4-4143-9033-C104F912B17F}" srcOrd="0" destOrd="0" presId="urn:microsoft.com/office/officeart/2005/8/layout/orgChart1"/>
    <dgm:cxn modelId="{D14D6E53-59D5-4D4F-BFDC-E22F10ED02A4}" type="presOf" srcId="{7F47D3DC-65A3-4826-B841-512C663F77CD}" destId="{26156586-0CE3-46B2-97ED-5183EEF5D98E}" srcOrd="1" destOrd="0" presId="urn:microsoft.com/office/officeart/2005/8/layout/orgChart1"/>
    <dgm:cxn modelId="{36D17E0E-F6D1-4590-BCBE-9BC8C613A00B}" type="presOf" srcId="{67E391C0-BA7A-4874-A236-9BC3C4CAB6E9}" destId="{5998C4C2-C99F-4D50-B114-2F7CFAD5E56C}" srcOrd="1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82ECB79A-4EDC-496B-A055-ADAF5F2882BF}" type="presOf" srcId="{D356E864-2404-463D-A64C-A155F0DAE4F2}" destId="{6F525FFA-20EB-4B47-B8E9-7016B7C39B5D}" srcOrd="0" destOrd="0" presId="urn:microsoft.com/office/officeart/2005/8/layout/orgChart1"/>
    <dgm:cxn modelId="{00AB0C48-D688-41EA-9295-510F4C0D288E}" srcId="{41568039-9809-4B2B-BA51-64E0E23C2BBE}" destId="{D356E864-2404-463D-A64C-A155F0DAE4F2}" srcOrd="0" destOrd="0" parTransId="{1B72593C-4913-43EA-B599-3DF0D50ACEC5}" sibTransId="{0DCEA50A-08E9-4771-9C72-6B8F33B3FF26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DAF07D17-1333-4A5C-A9EC-9D42E4BCD250}" type="presOf" srcId="{1B72593C-4913-43EA-B599-3DF0D50ACEC5}" destId="{BEE6D6C6-6E3C-471F-A957-EAFF9671BE77}" srcOrd="0" destOrd="0" presId="urn:microsoft.com/office/officeart/2005/8/layout/orgChart1"/>
    <dgm:cxn modelId="{26ADE933-8865-4FD7-AE47-52D3C7CE8E69}" srcId="{9DEA55C1-E59C-4B5B-90DC-1D0B54C2B20C}" destId="{67E391C0-BA7A-4874-A236-9BC3C4CAB6E9}" srcOrd="2" destOrd="0" parTransId="{9DAC4CB7-DF97-4F6C-9119-21BCED1DA7B7}" sibTransId="{24624D92-94E3-4D3C-8B12-B140C91139BB}"/>
    <dgm:cxn modelId="{6E49D4B8-D108-4D4B-831B-600DA8F76D48}" type="presOf" srcId="{D356E864-2404-463D-A64C-A155F0DAE4F2}" destId="{43822A2D-B0B0-4EF3-B168-5BD416AB62CD}" srcOrd="1" destOrd="0" presId="urn:microsoft.com/office/officeart/2005/8/layout/orgChart1"/>
    <dgm:cxn modelId="{A4AAEB91-C0D8-49A2-862E-5048B3A8FA75}" srcId="{41568039-9809-4B2B-BA51-64E0E23C2BBE}" destId="{ACA49435-B489-4D60-8FD5-AE45990A3FD9}" srcOrd="2" destOrd="0" parTransId="{BE80B887-F4D7-4AEE-B5A7-7FD22786CB33}" sibTransId="{C64EF980-C1E2-489B-B3FF-9FCA31632C04}"/>
    <dgm:cxn modelId="{201BF1BE-9656-4705-83BF-22D1007F1A59}" srcId="{41568039-9809-4B2B-BA51-64E0E23C2BBE}" destId="{7F47D3DC-65A3-4826-B841-512C663F77CD}" srcOrd="1" destOrd="0" parTransId="{0E54B542-D2E5-4941-A19E-1F2FDD909DC0}" sibTransId="{AD39F905-FC29-4336-B293-F3F28058D8BA}"/>
    <dgm:cxn modelId="{9D5FF342-E72C-4E6F-AF50-B4D23A6EE3B8}" type="presOf" srcId="{ACA49435-B489-4D60-8FD5-AE45990A3FD9}" destId="{B7A20B80-EE8D-4D8B-B024-4BD6F5693F59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8DC83AB-7C6C-473F-91AF-909914CF0157}" type="presOf" srcId="{7F47D3DC-65A3-4826-B841-512C663F77CD}" destId="{7E45E9B0-083B-46AD-BDBA-25D37BB93875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1967A3B0-A817-4717-879F-9F87E1CF08F7}" type="presOf" srcId="{BE80B887-F4D7-4AEE-B5A7-7FD22786CB33}" destId="{6208DE0C-6723-49F9-9B4D-51D8163DADB6}" srcOrd="0" destOrd="0" presId="urn:microsoft.com/office/officeart/2005/8/layout/orgChart1"/>
    <dgm:cxn modelId="{EDBB895C-F9CD-4685-B8AC-829A5B70B9CE}" type="presOf" srcId="{67E391C0-BA7A-4874-A236-9BC3C4CAB6E9}" destId="{DEFCFE64-DCC5-403C-A7EF-97FB2EAD8743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F3027CC4-98EB-4964-8058-3A3AB4639FF2}" type="presParOf" srcId="{DBDE0C42-B65A-4FF4-A1B6-4A7374870D94}" destId="{BEE6D6C6-6E3C-471F-A957-EAFF9671BE77}" srcOrd="0" destOrd="0" presId="urn:microsoft.com/office/officeart/2005/8/layout/orgChart1"/>
    <dgm:cxn modelId="{08DCF1DC-7A67-461A-BDD9-5E5444FBABE3}" type="presParOf" srcId="{DBDE0C42-B65A-4FF4-A1B6-4A7374870D94}" destId="{DAE05D75-A49E-4AB5-9144-7DF9735A4CB5}" srcOrd="1" destOrd="0" presId="urn:microsoft.com/office/officeart/2005/8/layout/orgChart1"/>
    <dgm:cxn modelId="{96726801-0CE3-4882-9139-93BE1FB02ECD}" type="presParOf" srcId="{DAE05D75-A49E-4AB5-9144-7DF9735A4CB5}" destId="{F9FBAB4A-12A0-49D7-88E2-4B16A4B1914A}" srcOrd="0" destOrd="0" presId="urn:microsoft.com/office/officeart/2005/8/layout/orgChart1"/>
    <dgm:cxn modelId="{D94F993E-5E05-465F-9F2F-B9C5E05AD96E}" type="presParOf" srcId="{F9FBAB4A-12A0-49D7-88E2-4B16A4B1914A}" destId="{6F525FFA-20EB-4B47-B8E9-7016B7C39B5D}" srcOrd="0" destOrd="0" presId="urn:microsoft.com/office/officeart/2005/8/layout/orgChart1"/>
    <dgm:cxn modelId="{351EE27C-512E-46AC-B726-1221772CC5F7}" type="presParOf" srcId="{F9FBAB4A-12A0-49D7-88E2-4B16A4B1914A}" destId="{43822A2D-B0B0-4EF3-B168-5BD416AB62CD}" srcOrd="1" destOrd="0" presId="urn:microsoft.com/office/officeart/2005/8/layout/orgChart1"/>
    <dgm:cxn modelId="{1FFB7411-05C9-4048-A7C7-2D700E1FF77F}" type="presParOf" srcId="{DAE05D75-A49E-4AB5-9144-7DF9735A4CB5}" destId="{C184D97E-757B-4F46-B599-B6D98EA56E73}" srcOrd="1" destOrd="0" presId="urn:microsoft.com/office/officeart/2005/8/layout/orgChart1"/>
    <dgm:cxn modelId="{91D4CBE7-A29C-4226-92C5-1622AC06D423}" type="presParOf" srcId="{DAE05D75-A49E-4AB5-9144-7DF9735A4CB5}" destId="{B0EF0FA9-DEDF-48C1-AB93-BBE116E8C177}" srcOrd="2" destOrd="0" presId="urn:microsoft.com/office/officeart/2005/8/layout/orgChart1"/>
    <dgm:cxn modelId="{E43552FD-E115-41E3-BCBA-5009BEE200D4}" type="presParOf" srcId="{DBDE0C42-B65A-4FF4-A1B6-4A7374870D94}" destId="{BC238630-0388-487E-BBA1-17BD6BF40EB8}" srcOrd="2" destOrd="0" presId="urn:microsoft.com/office/officeart/2005/8/layout/orgChart1"/>
    <dgm:cxn modelId="{7EB8244F-28C8-4874-A4CD-42E92440B456}" type="presParOf" srcId="{DBDE0C42-B65A-4FF4-A1B6-4A7374870D94}" destId="{CA5F9BE9-8250-4333-A894-0A41FDD3C53D}" srcOrd="3" destOrd="0" presId="urn:microsoft.com/office/officeart/2005/8/layout/orgChart1"/>
    <dgm:cxn modelId="{E6C07715-B05C-4CF6-BDA6-0D6A7A399F5D}" type="presParOf" srcId="{CA5F9BE9-8250-4333-A894-0A41FDD3C53D}" destId="{1B0FCD43-5F0A-46D1-B8FA-3F6AFFC5378C}" srcOrd="0" destOrd="0" presId="urn:microsoft.com/office/officeart/2005/8/layout/orgChart1"/>
    <dgm:cxn modelId="{CDC4A29C-64D4-42F1-9225-A1F6D076DAA9}" type="presParOf" srcId="{1B0FCD43-5F0A-46D1-B8FA-3F6AFFC5378C}" destId="{7E45E9B0-083B-46AD-BDBA-25D37BB93875}" srcOrd="0" destOrd="0" presId="urn:microsoft.com/office/officeart/2005/8/layout/orgChart1"/>
    <dgm:cxn modelId="{FAF08127-2B9C-4FEA-A7C7-F1AC7831376C}" type="presParOf" srcId="{1B0FCD43-5F0A-46D1-B8FA-3F6AFFC5378C}" destId="{26156586-0CE3-46B2-97ED-5183EEF5D98E}" srcOrd="1" destOrd="0" presId="urn:microsoft.com/office/officeart/2005/8/layout/orgChart1"/>
    <dgm:cxn modelId="{0A17DDB7-3229-42E8-9FBD-01F49E416992}" type="presParOf" srcId="{CA5F9BE9-8250-4333-A894-0A41FDD3C53D}" destId="{C9DBC394-CC2A-4127-BD40-88BA3D8B7BC1}" srcOrd="1" destOrd="0" presId="urn:microsoft.com/office/officeart/2005/8/layout/orgChart1"/>
    <dgm:cxn modelId="{EB0B8EE0-F6E7-4EB4-8C5F-97652F55DD6E}" type="presParOf" srcId="{CA5F9BE9-8250-4333-A894-0A41FDD3C53D}" destId="{A2410690-C37B-414B-A8F7-D02D6A7C3A14}" srcOrd="2" destOrd="0" presId="urn:microsoft.com/office/officeart/2005/8/layout/orgChart1"/>
    <dgm:cxn modelId="{6D7EC8E8-9662-45E2-892B-65830EDB3EEE}" type="presParOf" srcId="{DBDE0C42-B65A-4FF4-A1B6-4A7374870D94}" destId="{6208DE0C-6723-49F9-9B4D-51D8163DADB6}" srcOrd="4" destOrd="0" presId="urn:microsoft.com/office/officeart/2005/8/layout/orgChart1"/>
    <dgm:cxn modelId="{FCF1DE29-C4C8-47C7-A04E-6CD13C4278E6}" type="presParOf" srcId="{DBDE0C42-B65A-4FF4-A1B6-4A7374870D94}" destId="{A130714C-F2FB-42E1-A3B5-C87D1596EF2C}" srcOrd="5" destOrd="0" presId="urn:microsoft.com/office/officeart/2005/8/layout/orgChart1"/>
    <dgm:cxn modelId="{99D801F8-0CAA-4D96-8C92-A7BB3E0515E4}" type="presParOf" srcId="{A130714C-F2FB-42E1-A3B5-C87D1596EF2C}" destId="{DD9CCACD-6CD7-493C-8827-45E876BD5DE5}" srcOrd="0" destOrd="0" presId="urn:microsoft.com/office/officeart/2005/8/layout/orgChart1"/>
    <dgm:cxn modelId="{8BA86813-05E0-4263-B048-55BE8B0A0070}" type="presParOf" srcId="{DD9CCACD-6CD7-493C-8827-45E876BD5DE5}" destId="{52CF8A46-A6A4-4143-9033-C104F912B17F}" srcOrd="0" destOrd="0" presId="urn:microsoft.com/office/officeart/2005/8/layout/orgChart1"/>
    <dgm:cxn modelId="{C39FB25A-A7B9-4938-B808-FD8AEB0A0BFC}" type="presParOf" srcId="{DD9CCACD-6CD7-493C-8827-45E876BD5DE5}" destId="{B7A20B80-EE8D-4D8B-B024-4BD6F5693F59}" srcOrd="1" destOrd="0" presId="urn:microsoft.com/office/officeart/2005/8/layout/orgChart1"/>
    <dgm:cxn modelId="{3559B685-11BC-4F60-B0DC-D698BFA8C871}" type="presParOf" srcId="{A130714C-F2FB-42E1-A3B5-C87D1596EF2C}" destId="{1E6AE9A3-9AC8-49A7-B687-736A4DDC0F62}" srcOrd="1" destOrd="0" presId="urn:microsoft.com/office/officeart/2005/8/layout/orgChart1"/>
    <dgm:cxn modelId="{CF6F9958-15B2-46BF-9D90-4584FE76BF62}" type="presParOf" srcId="{A130714C-F2FB-42E1-A3B5-C87D1596EF2C}" destId="{A3222E16-9487-4665-BD17-C8D2826201BE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C14F7555-8D29-4FC6-A858-FC9B3F2DA48D}" type="presParOf" srcId="{E6CFA08A-7145-470C-A659-6A725D85622B}" destId="{B796DEB7-6910-47D6-9011-53BAD3FCB683}" srcOrd="2" destOrd="0" presId="urn:microsoft.com/office/officeart/2005/8/layout/orgChart1"/>
    <dgm:cxn modelId="{72FFFBA8-EB65-44B6-8FF1-9902D36F19BA}" type="presParOf" srcId="{E6CFA08A-7145-470C-A659-6A725D85622B}" destId="{9D633D29-C714-49FF-AA10-996D3FAC9906}" srcOrd="3" destOrd="0" presId="urn:microsoft.com/office/officeart/2005/8/layout/orgChart1"/>
    <dgm:cxn modelId="{AEC58BF3-D9EC-4C2C-B41A-3B25423937AD}" type="presParOf" srcId="{9D633D29-C714-49FF-AA10-996D3FAC9906}" destId="{87EDBBCC-9DE8-47B7-AE32-8797534C2957}" srcOrd="0" destOrd="0" presId="urn:microsoft.com/office/officeart/2005/8/layout/orgChart1"/>
    <dgm:cxn modelId="{DC5E0E54-8696-49AF-8E30-D070A7BD3228}" type="presParOf" srcId="{87EDBBCC-9DE8-47B7-AE32-8797534C2957}" destId="{DEFCFE64-DCC5-403C-A7EF-97FB2EAD8743}" srcOrd="0" destOrd="0" presId="urn:microsoft.com/office/officeart/2005/8/layout/orgChart1"/>
    <dgm:cxn modelId="{7159E6BC-2E8B-42EA-B37D-C7E03FDD504D}" type="presParOf" srcId="{87EDBBCC-9DE8-47B7-AE32-8797534C2957}" destId="{5998C4C2-C99F-4D50-B114-2F7CFAD5E56C}" srcOrd="1" destOrd="0" presId="urn:microsoft.com/office/officeart/2005/8/layout/orgChart1"/>
    <dgm:cxn modelId="{D1792ACF-F160-4C6B-8335-2B541EC3D609}" type="presParOf" srcId="{9D633D29-C714-49FF-AA10-996D3FAC9906}" destId="{E8C5CF95-7F8E-4DDA-813F-B8EEC19FF47F}" srcOrd="1" destOrd="0" presId="urn:microsoft.com/office/officeart/2005/8/layout/orgChart1"/>
    <dgm:cxn modelId="{A48C9DDD-9D3E-42D2-92D6-5B69323C490B}" type="presParOf" srcId="{9D633D29-C714-49FF-AA10-996D3FAC9906}" destId="{4E7D36A5-8D7F-46FF-ABCB-755481606E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 Comunicación Social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Encargado(a) de Prensa</a:t>
          </a:r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Diseñador(a)</a:t>
          </a: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21D58F-DAE0-4E08-9FE5-3743A6FB6B8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1" dirty="0" smtClean="0">
              <a:solidFill>
                <a:schemeClr val="tx1"/>
              </a:solidFill>
            </a:rPr>
            <a:t>PRENSA</a:t>
          </a:r>
        </a:p>
      </dgm:t>
    </dgm:pt>
    <dgm:pt modelId="{8E56D957-6130-4640-912B-5F6CBFB80212}" type="par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4A2D148-11B1-4DC6-BAD1-A6F8913D1116}" type="sib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FEAEBCD-35CC-4E14-BEA9-67B272C26B3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Fotógrafo(a)</a:t>
          </a:r>
        </a:p>
      </dgm:t>
    </dgm:pt>
    <dgm:pt modelId="{494425A7-5889-483A-85AC-13096A5B7ABE}" type="par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E095A38-906F-417D-9743-4ACE419FE145}" type="sib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96F2509-F84D-4D70-B8A2-27280327E89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Secretaria(o)</a:t>
          </a:r>
        </a:p>
      </dgm:t>
    </dgm:pt>
    <dgm:pt modelId="{0CE00EF1-B23D-4EE2-9175-77B6FB6D50E5}" type="par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809AD0B-BD2F-4F7B-B242-8D8FB8D24414}" type="sib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528BA33-33A3-46CA-AABC-5EE46DE23A4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</a:p>
      </dgm:t>
    </dgm:pt>
    <dgm:pt modelId="{461F3429-E813-40E7-A2D7-A7DF20DE1100}" type="parTrans" cxnId="{EFDEB7AB-7803-4D51-80FD-6610FE45EB8E}">
      <dgm:prSet/>
      <dgm:spPr/>
      <dgm:t>
        <a:bodyPr/>
        <a:lstStyle/>
        <a:p>
          <a:endParaRPr lang="es-ES" sz="1200"/>
        </a:p>
      </dgm:t>
    </dgm:pt>
    <dgm:pt modelId="{D193A67E-4BF6-4145-9836-0E0C3F186458}" type="sibTrans" cxnId="{EFDEB7AB-7803-4D51-80FD-6610FE45EB8E}">
      <dgm:prSet/>
      <dgm:spPr/>
      <dgm:t>
        <a:bodyPr/>
        <a:lstStyle/>
        <a:p>
          <a:endParaRPr lang="es-ES" sz="1200"/>
        </a:p>
      </dgm:t>
    </dgm:pt>
    <dgm:pt modelId="{7CB7DFFB-0248-4B7D-BFDD-AFD408E3CE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Abogado(a)</a:t>
          </a:r>
        </a:p>
      </dgm:t>
    </dgm:pt>
    <dgm:pt modelId="{1749D037-A503-414E-9D12-6F5F4D2897B2}" type="parTrans" cxnId="{C877455A-9220-4990-A338-76952E7D8CE0}">
      <dgm:prSet/>
      <dgm:spPr/>
      <dgm:t>
        <a:bodyPr/>
        <a:lstStyle/>
        <a:p>
          <a:endParaRPr lang="es-ES" sz="1200"/>
        </a:p>
      </dgm:t>
    </dgm:pt>
    <dgm:pt modelId="{C6AE3357-AA47-4FC7-963B-49C11313A048}" type="sibTrans" cxnId="{C877455A-9220-4990-A338-76952E7D8C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9475" custScaleY="118428" custLinFactNeighborY="-51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009DAAC9-CED8-4987-B70B-3665FF4F2061}" type="pres">
      <dgm:prSet presAssocID="{1B72593C-4913-43EA-B599-3DF0D50ACEC5}" presName="Name37" presStyleLbl="parChTrans1D2" presStyleIdx="0" presStyleCnt="1"/>
      <dgm:spPr/>
      <dgm:t>
        <a:bodyPr/>
        <a:lstStyle/>
        <a:p>
          <a:endParaRPr lang="es-MX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/>
        </dgm:presLayoutVars>
      </dgm:prSet>
      <dgm:spPr/>
    </dgm:pt>
    <dgm:pt modelId="{F9FBAB4A-12A0-49D7-88E2-4B16A4B1914A}" type="pres">
      <dgm:prSet presAssocID="{D356E864-2404-463D-A64C-A155F0DAE4F2}" presName="rootComposite" presStyleCnt="0"/>
      <dgm:spPr/>
    </dgm:pt>
    <dgm:pt modelId="{6F525FFA-20EB-4B47-B8E9-7016B7C39B5D}" type="pres">
      <dgm:prSet presAssocID="{D356E864-2404-463D-A64C-A155F0DAE4F2}" presName="rootText" presStyleLbl="node2" presStyleIdx="0" presStyleCnt="1" custScaleX="147603" custScaleY="98402" custLinFactNeighborY="-269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3"/>
      <dgm:spPr/>
      <dgm:t>
        <a:bodyPr/>
        <a:lstStyle/>
        <a:p>
          <a:endParaRPr lang="es-MX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3" custScaleY="98402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3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DAC43AC5-6E5D-48DC-84FF-2373F2FDF513}" type="pres">
      <dgm:prSet presAssocID="{8E56D957-6130-4640-912B-5F6CBFB80212}" presName="Name35" presStyleLbl="parChTrans1D3" presStyleIdx="1" presStyleCnt="3"/>
      <dgm:spPr/>
      <dgm:t>
        <a:bodyPr/>
        <a:lstStyle/>
        <a:p>
          <a:endParaRPr lang="es-MX"/>
        </a:p>
      </dgm:t>
    </dgm:pt>
    <dgm:pt modelId="{6CC0D33C-190D-4832-BE72-B95B637C733A}" type="pres">
      <dgm:prSet presAssocID="{B021D58F-DAE0-4E08-9FE5-3743A6FB6B83}" presName="hierRoot2" presStyleCnt="0">
        <dgm:presLayoutVars>
          <dgm:hierBranch/>
        </dgm:presLayoutVars>
      </dgm:prSet>
      <dgm:spPr/>
    </dgm:pt>
    <dgm:pt modelId="{F0917EA3-017D-4B1C-A46F-0A086BE69205}" type="pres">
      <dgm:prSet presAssocID="{B021D58F-DAE0-4E08-9FE5-3743A6FB6B83}" presName="rootComposite" presStyleCnt="0"/>
      <dgm:spPr/>
    </dgm:pt>
    <dgm:pt modelId="{FB8BBABA-637F-45AC-A8AF-49C1BDB9E668}" type="pres">
      <dgm:prSet presAssocID="{B021D58F-DAE0-4E08-9FE5-3743A6FB6B83}" presName="rootText" presStyleLbl="node3" presStyleIdx="1" presStyleCnt="3" custScaleY="339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DEBF8-7DC2-4E42-BEAE-3565C4C8CB25}" type="pres">
      <dgm:prSet presAssocID="{B021D58F-DAE0-4E08-9FE5-3743A6FB6B83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DAAF41-C11D-418B-8DD3-31696C73F2BC}" type="pres">
      <dgm:prSet presAssocID="{B021D58F-DAE0-4E08-9FE5-3743A6FB6B83}" presName="hierChild4" presStyleCnt="0"/>
      <dgm:spPr/>
    </dgm:pt>
    <dgm:pt modelId="{DDBA4F86-210A-4195-9A5F-13DD4E552270}" type="pres">
      <dgm:prSet presAssocID="{0CE00EF1-B23D-4EE2-9175-77B6FB6D50E5}" presName="Name35" presStyleLbl="parChTrans1D4" presStyleIdx="0" presStyleCnt="3"/>
      <dgm:spPr/>
      <dgm:t>
        <a:bodyPr/>
        <a:lstStyle/>
        <a:p>
          <a:endParaRPr lang="es-MX"/>
        </a:p>
      </dgm:t>
    </dgm:pt>
    <dgm:pt modelId="{81D7B2CD-2DDE-4FCC-92B8-DB257EA30319}" type="pres">
      <dgm:prSet presAssocID="{D96F2509-F84D-4D70-B8A2-27280327E892}" presName="hierRoot2" presStyleCnt="0">
        <dgm:presLayoutVars>
          <dgm:hierBranch val="init"/>
        </dgm:presLayoutVars>
      </dgm:prSet>
      <dgm:spPr/>
    </dgm:pt>
    <dgm:pt modelId="{A6614DEF-D0E8-412E-8F62-958F1576FBF6}" type="pres">
      <dgm:prSet presAssocID="{D96F2509-F84D-4D70-B8A2-27280327E892}" presName="rootComposite" presStyleCnt="0"/>
      <dgm:spPr/>
    </dgm:pt>
    <dgm:pt modelId="{F3DB6113-5609-4357-9B8D-41BD0873A075}" type="pres">
      <dgm:prSet presAssocID="{D96F2509-F84D-4D70-B8A2-27280327E892}" presName="rootText" presStyleLbl="node4" presStyleIdx="0" presStyleCnt="3" custScaleY="143894" custLinFactNeighborY="51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A11748-F756-4FCB-8355-167488ABFF3C}" type="pres">
      <dgm:prSet presAssocID="{D96F2509-F84D-4D70-B8A2-27280327E892}" presName="rootConnector" presStyleLbl="node4" presStyleIdx="0" presStyleCnt="3"/>
      <dgm:spPr/>
      <dgm:t>
        <a:bodyPr/>
        <a:lstStyle/>
        <a:p>
          <a:endParaRPr lang="es-ES"/>
        </a:p>
      </dgm:t>
    </dgm:pt>
    <dgm:pt modelId="{76213EAB-0974-4432-AAFF-4328B8AAB19D}" type="pres">
      <dgm:prSet presAssocID="{D96F2509-F84D-4D70-B8A2-27280327E892}" presName="hierChild4" presStyleCnt="0"/>
      <dgm:spPr/>
    </dgm:pt>
    <dgm:pt modelId="{6D205512-8FB1-4275-B7D8-3E154B02D1CE}" type="pres">
      <dgm:prSet presAssocID="{D96F2509-F84D-4D70-B8A2-27280327E892}" presName="hierChild5" presStyleCnt="0"/>
      <dgm:spPr/>
    </dgm:pt>
    <dgm:pt modelId="{9ABC89FC-5942-42D4-AE13-D9C3C871F171}" type="pres">
      <dgm:prSet presAssocID="{461F3429-E813-40E7-A2D7-A7DF20DE1100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8A080E4-09DA-4C18-A9AD-783A742C900F}" type="pres">
      <dgm:prSet presAssocID="{7528BA33-33A3-46CA-AABC-5EE46DE23A4B}" presName="hierRoot2" presStyleCnt="0">
        <dgm:presLayoutVars>
          <dgm:hierBranch val="init"/>
        </dgm:presLayoutVars>
      </dgm:prSet>
      <dgm:spPr/>
    </dgm:pt>
    <dgm:pt modelId="{E00840B5-A055-4BB9-8A23-EC85157C1171}" type="pres">
      <dgm:prSet presAssocID="{7528BA33-33A3-46CA-AABC-5EE46DE23A4B}" presName="rootComposite" presStyleCnt="0"/>
      <dgm:spPr/>
    </dgm:pt>
    <dgm:pt modelId="{AD14D781-D871-4FBD-99BD-C64605F54047}" type="pres">
      <dgm:prSet presAssocID="{7528BA33-33A3-46CA-AABC-5EE46DE23A4B}" presName="rootText" presStyleLbl="node4" presStyleIdx="1" presStyleCnt="3" custScaleY="143894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7F08E-927F-4B2F-91D3-4AB96D630EAE}" type="pres">
      <dgm:prSet presAssocID="{7528BA33-33A3-46CA-AABC-5EE46DE23A4B}" presName="rootConnector" presStyleLbl="node4" presStyleIdx="1" presStyleCnt="3"/>
      <dgm:spPr/>
      <dgm:t>
        <a:bodyPr/>
        <a:lstStyle/>
        <a:p>
          <a:endParaRPr lang="es-ES"/>
        </a:p>
      </dgm:t>
    </dgm:pt>
    <dgm:pt modelId="{2F3C1465-0A85-4DF8-86D5-06B90895D1A8}" type="pres">
      <dgm:prSet presAssocID="{7528BA33-33A3-46CA-AABC-5EE46DE23A4B}" presName="hierChild4" presStyleCnt="0"/>
      <dgm:spPr/>
    </dgm:pt>
    <dgm:pt modelId="{65B2BA29-B907-4159-94F9-748A867F6984}" type="pres">
      <dgm:prSet presAssocID="{7528BA33-33A3-46CA-AABC-5EE46DE23A4B}" presName="hierChild5" presStyleCnt="0"/>
      <dgm:spPr/>
    </dgm:pt>
    <dgm:pt modelId="{E01F5D68-A7F1-4233-ADB6-609603F85894}" type="pres">
      <dgm:prSet presAssocID="{1749D037-A503-414E-9D12-6F5F4D2897B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5C3084C-5D7B-44C8-B82E-28998E8379A5}" type="pres">
      <dgm:prSet presAssocID="{7CB7DFFB-0248-4B7D-BFDD-AFD408E3CEEF}" presName="hierRoot2" presStyleCnt="0">
        <dgm:presLayoutVars>
          <dgm:hierBranch val="init"/>
        </dgm:presLayoutVars>
      </dgm:prSet>
      <dgm:spPr/>
    </dgm:pt>
    <dgm:pt modelId="{4ACE58CD-6BD4-4FF2-9356-BF77A8DDC634}" type="pres">
      <dgm:prSet presAssocID="{7CB7DFFB-0248-4B7D-BFDD-AFD408E3CEEF}" presName="rootComposite" presStyleCnt="0"/>
      <dgm:spPr/>
    </dgm:pt>
    <dgm:pt modelId="{582578E4-AC54-44DD-9A0F-430F4438A732}" type="pres">
      <dgm:prSet presAssocID="{7CB7DFFB-0248-4B7D-BFDD-AFD408E3CEEF}" presName="rootText" presStyleLbl="node4" presStyleIdx="2" presStyleCnt="3" custScaleY="143894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1C3F72-115F-42C9-AE64-E1B661642EF7}" type="pres">
      <dgm:prSet presAssocID="{7CB7DFFB-0248-4B7D-BFDD-AFD408E3CEEF}" presName="rootConnector" presStyleLbl="node4" presStyleIdx="2" presStyleCnt="3"/>
      <dgm:spPr/>
      <dgm:t>
        <a:bodyPr/>
        <a:lstStyle/>
        <a:p>
          <a:endParaRPr lang="es-ES"/>
        </a:p>
      </dgm:t>
    </dgm:pt>
    <dgm:pt modelId="{BCF4DB51-20F3-4043-B57A-9E7650F4CD23}" type="pres">
      <dgm:prSet presAssocID="{7CB7DFFB-0248-4B7D-BFDD-AFD408E3CEEF}" presName="hierChild4" presStyleCnt="0"/>
      <dgm:spPr/>
    </dgm:pt>
    <dgm:pt modelId="{F1496E1C-44DF-47D9-A28D-5B9AFF779A8C}" type="pres">
      <dgm:prSet presAssocID="{7CB7DFFB-0248-4B7D-BFDD-AFD408E3CEEF}" presName="hierChild5" presStyleCnt="0"/>
      <dgm:spPr/>
    </dgm:pt>
    <dgm:pt modelId="{C2EDFA45-B8C1-4B66-913B-E4D5C5E98210}" type="pres">
      <dgm:prSet presAssocID="{B021D58F-DAE0-4E08-9FE5-3743A6FB6B83}" presName="hierChild5" presStyleCnt="0"/>
      <dgm:spPr/>
    </dgm:pt>
    <dgm:pt modelId="{57FE0124-CF66-4D3A-A4E1-AC71390045D2}" type="pres">
      <dgm:prSet presAssocID="{494425A7-5889-483A-85AC-13096A5B7ABE}" presName="Name35" presStyleLbl="parChTrans1D3" presStyleIdx="2" presStyleCnt="3"/>
      <dgm:spPr/>
      <dgm:t>
        <a:bodyPr/>
        <a:lstStyle/>
        <a:p>
          <a:endParaRPr lang="es-MX"/>
        </a:p>
      </dgm:t>
    </dgm:pt>
    <dgm:pt modelId="{E087D55F-C186-4E95-83A7-02F6479D974A}" type="pres">
      <dgm:prSet presAssocID="{AFEAEBCD-35CC-4E14-BEA9-67B272C26B33}" presName="hierRoot2" presStyleCnt="0">
        <dgm:presLayoutVars>
          <dgm:hierBranch val="init"/>
        </dgm:presLayoutVars>
      </dgm:prSet>
      <dgm:spPr/>
    </dgm:pt>
    <dgm:pt modelId="{8A6A9F39-148A-46E7-90A2-19CC8353CD89}" type="pres">
      <dgm:prSet presAssocID="{AFEAEBCD-35CC-4E14-BEA9-67B272C26B33}" presName="rootComposite" presStyleCnt="0"/>
      <dgm:spPr/>
    </dgm:pt>
    <dgm:pt modelId="{8872642F-D429-4B45-8361-425C6E61C494}" type="pres">
      <dgm:prSet presAssocID="{AFEAEBCD-35CC-4E14-BEA9-67B272C26B33}" presName="rootText" presStyleLbl="node3" presStyleIdx="2" presStyleCnt="3" custScaleY="98402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346402-9B35-48D4-8B1E-B080138B1C5E}" type="pres">
      <dgm:prSet presAssocID="{AFEAEBCD-35CC-4E14-BEA9-67B272C26B33}" presName="rootConnector" presStyleLbl="node3" presStyleIdx="2" presStyleCnt="3"/>
      <dgm:spPr/>
      <dgm:t>
        <a:bodyPr/>
        <a:lstStyle/>
        <a:p>
          <a:endParaRPr lang="es-ES"/>
        </a:p>
      </dgm:t>
    </dgm:pt>
    <dgm:pt modelId="{164CD5E1-57A1-442B-B0CA-C28967293E41}" type="pres">
      <dgm:prSet presAssocID="{AFEAEBCD-35CC-4E14-BEA9-67B272C26B33}" presName="hierChild4" presStyleCnt="0"/>
      <dgm:spPr/>
    </dgm:pt>
    <dgm:pt modelId="{110E8414-3DEB-4CDF-BA69-28D398A843C6}" type="pres">
      <dgm:prSet presAssocID="{AFEAEBCD-35CC-4E14-BEA9-67B272C26B33}" presName="hierChild5" presStyleCnt="0"/>
      <dgm:spPr/>
    </dgm:pt>
    <dgm:pt modelId="{B0EF0FA9-DEDF-48C1-AB93-BBE116E8C177}" type="pres">
      <dgm:prSet presAssocID="{D356E864-2404-463D-A64C-A155F0DAE4F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77455A-9220-4990-A338-76952E7D8CE0}" srcId="{B021D58F-DAE0-4E08-9FE5-3743A6FB6B83}" destId="{7CB7DFFB-0248-4B7D-BFDD-AFD408E3CEEF}" srcOrd="2" destOrd="0" parTransId="{1749D037-A503-414E-9D12-6F5F4D2897B2}" sibTransId="{C6AE3357-AA47-4FC7-963B-49C11313A048}"/>
    <dgm:cxn modelId="{410FA586-2E9D-40E9-A502-57917B6F21E4}" type="presOf" srcId="{8E56D957-6130-4640-912B-5F6CBFB80212}" destId="{DAC43AC5-6E5D-48DC-84FF-2373F2FDF513}" srcOrd="0" destOrd="0" presId="urn:microsoft.com/office/officeart/2005/8/layout/orgChart1"/>
    <dgm:cxn modelId="{F376810F-62FC-49EC-A060-E8B3DE2EE1CC}" type="presOf" srcId="{1749D037-A503-414E-9D12-6F5F4D2897B2}" destId="{E01F5D68-A7F1-4233-ADB6-609603F85894}" srcOrd="0" destOrd="0" presId="urn:microsoft.com/office/officeart/2005/8/layout/orgChart1"/>
    <dgm:cxn modelId="{28248FD6-44B4-45BB-A1CF-FFC8DC497BB6}" type="presOf" srcId="{1B72593C-4913-43EA-B599-3DF0D50ACEC5}" destId="{009DAAC9-CED8-4987-B70B-3665FF4F2061}" srcOrd="0" destOrd="0" presId="urn:microsoft.com/office/officeart/2005/8/layout/orgChart1"/>
    <dgm:cxn modelId="{51AF60E7-9DCE-4936-AC5F-BC8EACAA0A14}" type="presOf" srcId="{B021D58F-DAE0-4E08-9FE5-3743A6FB6B83}" destId="{FB8BBABA-637F-45AC-A8AF-49C1BDB9E668}" srcOrd="0" destOrd="0" presId="urn:microsoft.com/office/officeart/2005/8/layout/orgChart1"/>
    <dgm:cxn modelId="{35BD5AF7-760C-40E2-B5D4-135FBCC3ABAA}" srcId="{D356E864-2404-463D-A64C-A155F0DAE4F2}" destId="{AFEAEBCD-35CC-4E14-BEA9-67B272C26B33}" srcOrd="2" destOrd="0" parTransId="{494425A7-5889-483A-85AC-13096A5B7ABE}" sibTransId="{AE095A38-906F-417D-9743-4ACE419FE145}"/>
    <dgm:cxn modelId="{8C016D32-475B-4C63-BCFE-E34E9284C596}" type="presOf" srcId="{7528BA33-33A3-46CA-AABC-5EE46DE23A4B}" destId="{AD14D781-D871-4FBD-99BD-C64605F54047}" srcOrd="0" destOrd="0" presId="urn:microsoft.com/office/officeart/2005/8/layout/orgChart1"/>
    <dgm:cxn modelId="{664ADE1E-9763-4933-98AF-EBDE502F42B3}" type="presOf" srcId="{461F3429-E813-40E7-A2D7-A7DF20DE1100}" destId="{9ABC89FC-5942-42D4-AE13-D9C3C871F171}" srcOrd="0" destOrd="0" presId="urn:microsoft.com/office/officeart/2005/8/layout/orgChart1"/>
    <dgm:cxn modelId="{4C048850-0D3D-45BF-A0DB-FF1EF7E9BEB1}" type="presOf" srcId="{7F47D3DC-65A3-4826-B841-512C663F77CD}" destId="{26156586-0CE3-46B2-97ED-5183EEF5D98E}" srcOrd="1" destOrd="0" presId="urn:microsoft.com/office/officeart/2005/8/layout/orgChart1"/>
    <dgm:cxn modelId="{DBDB3F10-F6AE-4DD5-928B-559F9FFE74ED}" type="presOf" srcId="{AFEAEBCD-35CC-4E14-BEA9-67B272C26B33}" destId="{4A346402-9B35-48D4-8B1E-B080138B1C5E}" srcOrd="1" destOrd="0" presId="urn:microsoft.com/office/officeart/2005/8/layout/orgChart1"/>
    <dgm:cxn modelId="{79B24F0B-5A74-439A-82EE-E0549517C062}" type="presOf" srcId="{B021D58F-DAE0-4E08-9FE5-3743A6FB6B83}" destId="{CF2DEBF8-7DC2-4E42-BEAE-3565C4C8CB25}" srcOrd="1" destOrd="0" presId="urn:microsoft.com/office/officeart/2005/8/layout/orgChart1"/>
    <dgm:cxn modelId="{728390F8-40F9-4BB7-A91E-FCB65452038B}" type="presOf" srcId="{0CE00EF1-B23D-4EE2-9175-77B6FB6D50E5}" destId="{DDBA4F86-210A-4195-9A5F-13DD4E552270}" srcOrd="0" destOrd="0" presId="urn:microsoft.com/office/officeart/2005/8/layout/orgChart1"/>
    <dgm:cxn modelId="{A9C21BD7-43B6-4E03-B217-CC78743D0DF1}" type="presOf" srcId="{7F47D3DC-65A3-4826-B841-512C663F77CD}" destId="{7E45E9B0-083B-46AD-BDBA-25D37BB93875}" srcOrd="0" destOrd="0" presId="urn:microsoft.com/office/officeart/2005/8/layout/orgChart1"/>
    <dgm:cxn modelId="{6BB74094-F775-420C-A5A3-ABD129EFA61C}" type="presOf" srcId="{D96F2509-F84D-4D70-B8A2-27280327E892}" destId="{F3DB6113-5609-4357-9B8D-41BD0873A075}" srcOrd="0" destOrd="0" presId="urn:microsoft.com/office/officeart/2005/8/layout/orgChart1"/>
    <dgm:cxn modelId="{81CD6439-41ED-46D8-AB1C-5716075C6174}" type="presOf" srcId="{D96F2509-F84D-4D70-B8A2-27280327E892}" destId="{70A11748-F756-4FCB-8355-167488ABFF3C}" srcOrd="1" destOrd="0" presId="urn:microsoft.com/office/officeart/2005/8/layout/orgChart1"/>
    <dgm:cxn modelId="{00AB0C48-D688-41EA-9295-510F4C0D288E}" srcId="{9DEA55C1-E59C-4B5B-90DC-1D0B54C2B20C}" destId="{D356E864-2404-463D-A64C-A155F0DAE4F2}" srcOrd="0" destOrd="0" parTransId="{1B72593C-4913-43EA-B599-3DF0D50ACEC5}" sibTransId="{0DCEA50A-08E9-4771-9C72-6B8F33B3FF2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7440332-E2AE-4D18-8D7C-0FA8E88994AB}" type="presOf" srcId="{494425A7-5889-483A-85AC-13096A5B7ABE}" destId="{57FE0124-CF66-4D3A-A4E1-AC71390045D2}" srcOrd="0" destOrd="0" presId="urn:microsoft.com/office/officeart/2005/8/layout/orgChart1"/>
    <dgm:cxn modelId="{1D0B10D7-7033-40A1-BC91-0EC705ED5364}" type="presOf" srcId="{D356E864-2404-463D-A64C-A155F0DAE4F2}" destId="{43822A2D-B0B0-4EF3-B168-5BD416AB62CD}" srcOrd="1" destOrd="0" presId="urn:microsoft.com/office/officeart/2005/8/layout/orgChart1"/>
    <dgm:cxn modelId="{EFDEB7AB-7803-4D51-80FD-6610FE45EB8E}" srcId="{B021D58F-DAE0-4E08-9FE5-3743A6FB6B83}" destId="{7528BA33-33A3-46CA-AABC-5EE46DE23A4B}" srcOrd="1" destOrd="0" parTransId="{461F3429-E813-40E7-A2D7-A7DF20DE1100}" sibTransId="{D193A67E-4BF6-4145-9836-0E0C3F186458}"/>
    <dgm:cxn modelId="{8B5D1DC9-9A51-4ACF-A88A-4E7716BEDDC0}" srcId="{D356E864-2404-463D-A64C-A155F0DAE4F2}" destId="{B021D58F-DAE0-4E08-9FE5-3743A6FB6B83}" srcOrd="1" destOrd="0" parTransId="{8E56D957-6130-4640-912B-5F6CBFB80212}" sibTransId="{84A2D148-11B1-4DC6-BAD1-A6F8913D1116}"/>
    <dgm:cxn modelId="{099621DF-FA44-45D8-B1A8-D4BA0015A60A}" type="presOf" srcId="{7CB7DFFB-0248-4B7D-BFDD-AFD408E3CEEF}" destId="{7E1C3F72-115F-42C9-AE64-E1B661642EF7}" srcOrd="1" destOrd="0" presId="urn:microsoft.com/office/officeart/2005/8/layout/orgChart1"/>
    <dgm:cxn modelId="{201BF1BE-9656-4705-83BF-22D1007F1A59}" srcId="{D356E864-2404-463D-A64C-A155F0DAE4F2}" destId="{7F47D3DC-65A3-4826-B841-512C663F77CD}" srcOrd="0" destOrd="0" parTransId="{0E54B542-D2E5-4941-A19E-1F2FDD909DC0}" sibTransId="{AD39F905-FC29-4336-B293-F3F28058D8BA}"/>
    <dgm:cxn modelId="{35B07746-1DC4-490B-9382-822366C10ACC}" type="presOf" srcId="{AFEAEBCD-35CC-4E14-BEA9-67B272C26B33}" destId="{8872642F-D429-4B45-8361-425C6E61C494}" srcOrd="0" destOrd="0" presId="urn:microsoft.com/office/officeart/2005/8/layout/orgChart1"/>
    <dgm:cxn modelId="{97784A8B-CE28-43CB-8D54-3F69ADA5EACF}" srcId="{B021D58F-DAE0-4E08-9FE5-3743A6FB6B83}" destId="{D96F2509-F84D-4D70-B8A2-27280327E892}" srcOrd="0" destOrd="0" parTransId="{0CE00EF1-B23D-4EE2-9175-77B6FB6D50E5}" sibTransId="{4809AD0B-BD2F-4F7B-B242-8D8FB8D24414}"/>
    <dgm:cxn modelId="{33A6B937-5565-42AB-9356-9778E2C95237}" type="presOf" srcId="{D356E864-2404-463D-A64C-A155F0DAE4F2}" destId="{6F525FFA-20EB-4B47-B8E9-7016B7C39B5D}" srcOrd="0" destOrd="0" presId="urn:microsoft.com/office/officeart/2005/8/layout/orgChart1"/>
    <dgm:cxn modelId="{81D6F895-D54D-41A4-A404-C9CEB5EF4672}" type="presOf" srcId="{0E54B542-D2E5-4941-A19E-1F2FDD909DC0}" destId="{BC238630-0388-487E-BBA1-17BD6BF40EB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70A4A3D-2375-418F-9530-363E51E8D190}" type="presOf" srcId="{7CB7DFFB-0248-4B7D-BFDD-AFD408E3CEEF}" destId="{582578E4-AC54-44DD-9A0F-430F4438A73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12630B9-895F-4BBC-BA57-07978A4C9B46}" type="presOf" srcId="{7528BA33-33A3-46CA-AABC-5EE46DE23A4B}" destId="{3767F08E-927F-4B2F-91D3-4AB96D630EA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ED5B129-621B-46F6-BC89-F25A687325D5}" type="presParOf" srcId="{05E8A0F8-8F4A-4D16-B455-9B21EE5D83FA}" destId="{009DAAC9-CED8-4987-B70B-3665FF4F2061}" srcOrd="0" destOrd="0" presId="urn:microsoft.com/office/officeart/2005/8/layout/orgChart1"/>
    <dgm:cxn modelId="{4DC39D7C-D508-4E43-B0AC-1447FAC8BB1E}" type="presParOf" srcId="{05E8A0F8-8F4A-4D16-B455-9B21EE5D83FA}" destId="{DAE05D75-A49E-4AB5-9144-7DF9735A4CB5}" srcOrd="1" destOrd="0" presId="urn:microsoft.com/office/officeart/2005/8/layout/orgChart1"/>
    <dgm:cxn modelId="{3F28E592-DCF5-4F9A-81E8-C261313577D4}" type="presParOf" srcId="{DAE05D75-A49E-4AB5-9144-7DF9735A4CB5}" destId="{F9FBAB4A-12A0-49D7-88E2-4B16A4B1914A}" srcOrd="0" destOrd="0" presId="urn:microsoft.com/office/officeart/2005/8/layout/orgChart1"/>
    <dgm:cxn modelId="{70511515-9FDA-4E77-8C88-A9C609FC3CF4}" type="presParOf" srcId="{F9FBAB4A-12A0-49D7-88E2-4B16A4B1914A}" destId="{6F525FFA-20EB-4B47-B8E9-7016B7C39B5D}" srcOrd="0" destOrd="0" presId="urn:microsoft.com/office/officeart/2005/8/layout/orgChart1"/>
    <dgm:cxn modelId="{F53D5465-D1F3-4B95-A1F1-EABCE1C359F1}" type="presParOf" srcId="{F9FBAB4A-12A0-49D7-88E2-4B16A4B1914A}" destId="{43822A2D-B0B0-4EF3-B168-5BD416AB62CD}" srcOrd="1" destOrd="0" presId="urn:microsoft.com/office/officeart/2005/8/layout/orgChart1"/>
    <dgm:cxn modelId="{3A7A4326-3FB2-450B-B7A3-4C5F1D9CB9F5}" type="presParOf" srcId="{DAE05D75-A49E-4AB5-9144-7DF9735A4CB5}" destId="{C184D97E-757B-4F46-B599-B6D98EA56E73}" srcOrd="1" destOrd="0" presId="urn:microsoft.com/office/officeart/2005/8/layout/orgChart1"/>
    <dgm:cxn modelId="{1EED6C7E-6B16-4C2C-B140-ECC5DC77839A}" type="presParOf" srcId="{C184D97E-757B-4F46-B599-B6D98EA56E73}" destId="{BC238630-0388-487E-BBA1-17BD6BF40EB8}" srcOrd="0" destOrd="0" presId="urn:microsoft.com/office/officeart/2005/8/layout/orgChart1"/>
    <dgm:cxn modelId="{5CB65065-AAA2-4191-A15A-99AD8244590E}" type="presParOf" srcId="{C184D97E-757B-4F46-B599-B6D98EA56E73}" destId="{CA5F9BE9-8250-4333-A894-0A41FDD3C53D}" srcOrd="1" destOrd="0" presId="urn:microsoft.com/office/officeart/2005/8/layout/orgChart1"/>
    <dgm:cxn modelId="{E9F0EC68-FBBE-4D5F-A6A5-2A3B70ED6DF4}" type="presParOf" srcId="{CA5F9BE9-8250-4333-A894-0A41FDD3C53D}" destId="{1B0FCD43-5F0A-46D1-B8FA-3F6AFFC5378C}" srcOrd="0" destOrd="0" presId="urn:microsoft.com/office/officeart/2005/8/layout/orgChart1"/>
    <dgm:cxn modelId="{62FE1B2E-C508-48FC-BB56-E8DBF6A5E0AB}" type="presParOf" srcId="{1B0FCD43-5F0A-46D1-B8FA-3F6AFFC5378C}" destId="{7E45E9B0-083B-46AD-BDBA-25D37BB93875}" srcOrd="0" destOrd="0" presId="urn:microsoft.com/office/officeart/2005/8/layout/orgChart1"/>
    <dgm:cxn modelId="{72A298EA-C1A2-4F78-9496-60E0BC88E15D}" type="presParOf" srcId="{1B0FCD43-5F0A-46D1-B8FA-3F6AFFC5378C}" destId="{26156586-0CE3-46B2-97ED-5183EEF5D98E}" srcOrd="1" destOrd="0" presId="urn:microsoft.com/office/officeart/2005/8/layout/orgChart1"/>
    <dgm:cxn modelId="{1F38A8CA-F87C-4A46-AC34-85F87EF2294D}" type="presParOf" srcId="{CA5F9BE9-8250-4333-A894-0A41FDD3C53D}" destId="{C9DBC394-CC2A-4127-BD40-88BA3D8B7BC1}" srcOrd="1" destOrd="0" presId="urn:microsoft.com/office/officeart/2005/8/layout/orgChart1"/>
    <dgm:cxn modelId="{145EE2F3-9C4C-4AF4-A893-27CF4CF93FD8}" type="presParOf" srcId="{CA5F9BE9-8250-4333-A894-0A41FDD3C53D}" destId="{A2410690-C37B-414B-A8F7-D02D6A7C3A14}" srcOrd="2" destOrd="0" presId="urn:microsoft.com/office/officeart/2005/8/layout/orgChart1"/>
    <dgm:cxn modelId="{62B47416-92CD-4FF9-BDAA-DF1AA8B2BE15}" type="presParOf" srcId="{C184D97E-757B-4F46-B599-B6D98EA56E73}" destId="{DAC43AC5-6E5D-48DC-84FF-2373F2FDF513}" srcOrd="2" destOrd="0" presId="urn:microsoft.com/office/officeart/2005/8/layout/orgChart1"/>
    <dgm:cxn modelId="{654EBBA4-15DE-4166-B7A8-CC79468E89D7}" type="presParOf" srcId="{C184D97E-757B-4F46-B599-B6D98EA56E73}" destId="{6CC0D33C-190D-4832-BE72-B95B637C733A}" srcOrd="3" destOrd="0" presId="urn:microsoft.com/office/officeart/2005/8/layout/orgChart1"/>
    <dgm:cxn modelId="{BBDC03A4-323E-4B1E-9224-7D283F724BAC}" type="presParOf" srcId="{6CC0D33C-190D-4832-BE72-B95B637C733A}" destId="{F0917EA3-017D-4B1C-A46F-0A086BE69205}" srcOrd="0" destOrd="0" presId="urn:microsoft.com/office/officeart/2005/8/layout/orgChart1"/>
    <dgm:cxn modelId="{DAE60177-DC9E-4DD8-A4F7-AF84DD0D4529}" type="presParOf" srcId="{F0917EA3-017D-4B1C-A46F-0A086BE69205}" destId="{FB8BBABA-637F-45AC-A8AF-49C1BDB9E668}" srcOrd="0" destOrd="0" presId="urn:microsoft.com/office/officeart/2005/8/layout/orgChart1"/>
    <dgm:cxn modelId="{EFFD56A4-E634-48BE-B8FD-C929647E2272}" type="presParOf" srcId="{F0917EA3-017D-4B1C-A46F-0A086BE69205}" destId="{CF2DEBF8-7DC2-4E42-BEAE-3565C4C8CB25}" srcOrd="1" destOrd="0" presId="urn:microsoft.com/office/officeart/2005/8/layout/orgChart1"/>
    <dgm:cxn modelId="{D3844F42-7756-4BC1-BE18-A8E26A9014C3}" type="presParOf" srcId="{6CC0D33C-190D-4832-BE72-B95B637C733A}" destId="{F8DAAF41-C11D-418B-8DD3-31696C73F2BC}" srcOrd="1" destOrd="0" presId="urn:microsoft.com/office/officeart/2005/8/layout/orgChart1"/>
    <dgm:cxn modelId="{1C282C79-055B-4787-9C96-081C2B9CE327}" type="presParOf" srcId="{F8DAAF41-C11D-418B-8DD3-31696C73F2BC}" destId="{DDBA4F86-210A-4195-9A5F-13DD4E552270}" srcOrd="0" destOrd="0" presId="urn:microsoft.com/office/officeart/2005/8/layout/orgChart1"/>
    <dgm:cxn modelId="{D7E2C66B-4C67-446A-A067-97A43542461E}" type="presParOf" srcId="{F8DAAF41-C11D-418B-8DD3-31696C73F2BC}" destId="{81D7B2CD-2DDE-4FCC-92B8-DB257EA30319}" srcOrd="1" destOrd="0" presId="urn:microsoft.com/office/officeart/2005/8/layout/orgChart1"/>
    <dgm:cxn modelId="{58121B38-D49D-412D-B804-A490B57F14AC}" type="presParOf" srcId="{81D7B2CD-2DDE-4FCC-92B8-DB257EA30319}" destId="{A6614DEF-D0E8-412E-8F62-958F1576FBF6}" srcOrd="0" destOrd="0" presId="urn:microsoft.com/office/officeart/2005/8/layout/orgChart1"/>
    <dgm:cxn modelId="{BB2B04A6-9EDF-4FB7-A72D-365385A42114}" type="presParOf" srcId="{A6614DEF-D0E8-412E-8F62-958F1576FBF6}" destId="{F3DB6113-5609-4357-9B8D-41BD0873A075}" srcOrd="0" destOrd="0" presId="urn:microsoft.com/office/officeart/2005/8/layout/orgChart1"/>
    <dgm:cxn modelId="{8BAF99AC-F34C-47C7-9E62-AACDA2018FBE}" type="presParOf" srcId="{A6614DEF-D0E8-412E-8F62-958F1576FBF6}" destId="{70A11748-F756-4FCB-8355-167488ABFF3C}" srcOrd="1" destOrd="0" presId="urn:microsoft.com/office/officeart/2005/8/layout/orgChart1"/>
    <dgm:cxn modelId="{1FB1F91B-0468-4B86-B717-B1D3DE561F84}" type="presParOf" srcId="{81D7B2CD-2DDE-4FCC-92B8-DB257EA30319}" destId="{76213EAB-0974-4432-AAFF-4328B8AAB19D}" srcOrd="1" destOrd="0" presId="urn:microsoft.com/office/officeart/2005/8/layout/orgChart1"/>
    <dgm:cxn modelId="{732B5271-AC54-4B7A-8E20-4AA69AD88D43}" type="presParOf" srcId="{81D7B2CD-2DDE-4FCC-92B8-DB257EA30319}" destId="{6D205512-8FB1-4275-B7D8-3E154B02D1CE}" srcOrd="2" destOrd="0" presId="urn:microsoft.com/office/officeart/2005/8/layout/orgChart1"/>
    <dgm:cxn modelId="{5D2AE4FA-3C2B-44CF-98FD-621332D24445}" type="presParOf" srcId="{F8DAAF41-C11D-418B-8DD3-31696C73F2BC}" destId="{9ABC89FC-5942-42D4-AE13-D9C3C871F171}" srcOrd="2" destOrd="0" presId="urn:microsoft.com/office/officeart/2005/8/layout/orgChart1"/>
    <dgm:cxn modelId="{140DEA3C-CFA4-4A99-810B-DF52D3AE941B}" type="presParOf" srcId="{F8DAAF41-C11D-418B-8DD3-31696C73F2BC}" destId="{48A080E4-09DA-4C18-A9AD-783A742C900F}" srcOrd="3" destOrd="0" presId="urn:microsoft.com/office/officeart/2005/8/layout/orgChart1"/>
    <dgm:cxn modelId="{9D7B9E66-E4F1-413B-9130-0B55465CB494}" type="presParOf" srcId="{48A080E4-09DA-4C18-A9AD-783A742C900F}" destId="{E00840B5-A055-4BB9-8A23-EC85157C1171}" srcOrd="0" destOrd="0" presId="urn:microsoft.com/office/officeart/2005/8/layout/orgChart1"/>
    <dgm:cxn modelId="{72CAF7ED-C9C7-4197-AE1A-34B0341550FF}" type="presParOf" srcId="{E00840B5-A055-4BB9-8A23-EC85157C1171}" destId="{AD14D781-D871-4FBD-99BD-C64605F54047}" srcOrd="0" destOrd="0" presId="urn:microsoft.com/office/officeart/2005/8/layout/orgChart1"/>
    <dgm:cxn modelId="{57A12325-2691-40B4-94FE-63E43EFBFC9F}" type="presParOf" srcId="{E00840B5-A055-4BB9-8A23-EC85157C1171}" destId="{3767F08E-927F-4B2F-91D3-4AB96D630EAE}" srcOrd="1" destOrd="0" presId="urn:microsoft.com/office/officeart/2005/8/layout/orgChart1"/>
    <dgm:cxn modelId="{0414782D-5726-41FA-8606-5F9B48BC60A4}" type="presParOf" srcId="{48A080E4-09DA-4C18-A9AD-783A742C900F}" destId="{2F3C1465-0A85-4DF8-86D5-06B90895D1A8}" srcOrd="1" destOrd="0" presId="urn:microsoft.com/office/officeart/2005/8/layout/orgChart1"/>
    <dgm:cxn modelId="{087E45C7-65AC-4137-A9FF-B46B9A791AD0}" type="presParOf" srcId="{48A080E4-09DA-4C18-A9AD-783A742C900F}" destId="{65B2BA29-B907-4159-94F9-748A867F6984}" srcOrd="2" destOrd="0" presId="urn:microsoft.com/office/officeart/2005/8/layout/orgChart1"/>
    <dgm:cxn modelId="{A1CB8AA3-FC52-4A52-A8C4-F51CCA5BF3C8}" type="presParOf" srcId="{F8DAAF41-C11D-418B-8DD3-31696C73F2BC}" destId="{E01F5D68-A7F1-4233-ADB6-609603F85894}" srcOrd="4" destOrd="0" presId="urn:microsoft.com/office/officeart/2005/8/layout/orgChart1"/>
    <dgm:cxn modelId="{494E4F78-0B40-4BF5-97EE-3DD9F709B233}" type="presParOf" srcId="{F8DAAF41-C11D-418B-8DD3-31696C73F2BC}" destId="{F5C3084C-5D7B-44C8-B82E-28998E8379A5}" srcOrd="5" destOrd="0" presId="urn:microsoft.com/office/officeart/2005/8/layout/orgChart1"/>
    <dgm:cxn modelId="{4C01855C-5FB1-48D9-B384-F5536E66604E}" type="presParOf" srcId="{F5C3084C-5D7B-44C8-B82E-28998E8379A5}" destId="{4ACE58CD-6BD4-4FF2-9356-BF77A8DDC634}" srcOrd="0" destOrd="0" presId="urn:microsoft.com/office/officeart/2005/8/layout/orgChart1"/>
    <dgm:cxn modelId="{537B6955-3123-4B88-8264-21F66A13CFAB}" type="presParOf" srcId="{4ACE58CD-6BD4-4FF2-9356-BF77A8DDC634}" destId="{582578E4-AC54-44DD-9A0F-430F4438A732}" srcOrd="0" destOrd="0" presId="urn:microsoft.com/office/officeart/2005/8/layout/orgChart1"/>
    <dgm:cxn modelId="{EC9E9E09-F497-4C87-B299-FFB9E94819C9}" type="presParOf" srcId="{4ACE58CD-6BD4-4FF2-9356-BF77A8DDC634}" destId="{7E1C3F72-115F-42C9-AE64-E1B661642EF7}" srcOrd="1" destOrd="0" presId="urn:microsoft.com/office/officeart/2005/8/layout/orgChart1"/>
    <dgm:cxn modelId="{870E81A5-6EC4-4601-B23E-763526C39DF8}" type="presParOf" srcId="{F5C3084C-5D7B-44C8-B82E-28998E8379A5}" destId="{BCF4DB51-20F3-4043-B57A-9E7650F4CD23}" srcOrd="1" destOrd="0" presId="urn:microsoft.com/office/officeart/2005/8/layout/orgChart1"/>
    <dgm:cxn modelId="{F7B2A07A-0896-4CC6-A3F2-86475C580A37}" type="presParOf" srcId="{F5C3084C-5D7B-44C8-B82E-28998E8379A5}" destId="{F1496E1C-44DF-47D9-A28D-5B9AFF779A8C}" srcOrd="2" destOrd="0" presId="urn:microsoft.com/office/officeart/2005/8/layout/orgChart1"/>
    <dgm:cxn modelId="{A86AF58E-531C-4BBB-9230-579478D9B34D}" type="presParOf" srcId="{6CC0D33C-190D-4832-BE72-B95B637C733A}" destId="{C2EDFA45-B8C1-4B66-913B-E4D5C5E98210}" srcOrd="2" destOrd="0" presId="urn:microsoft.com/office/officeart/2005/8/layout/orgChart1"/>
    <dgm:cxn modelId="{1E80395D-102B-4A2C-8079-656DFDBDD5DD}" type="presParOf" srcId="{C184D97E-757B-4F46-B599-B6D98EA56E73}" destId="{57FE0124-CF66-4D3A-A4E1-AC71390045D2}" srcOrd="4" destOrd="0" presId="urn:microsoft.com/office/officeart/2005/8/layout/orgChart1"/>
    <dgm:cxn modelId="{7D84C273-1A89-47D6-845E-46250965C7E6}" type="presParOf" srcId="{C184D97E-757B-4F46-B599-B6D98EA56E73}" destId="{E087D55F-C186-4E95-83A7-02F6479D974A}" srcOrd="5" destOrd="0" presId="urn:microsoft.com/office/officeart/2005/8/layout/orgChart1"/>
    <dgm:cxn modelId="{37B42DD6-CD7D-4AC0-9B9C-5CB26E134D53}" type="presParOf" srcId="{E087D55F-C186-4E95-83A7-02F6479D974A}" destId="{8A6A9F39-148A-46E7-90A2-19CC8353CD89}" srcOrd="0" destOrd="0" presId="urn:microsoft.com/office/officeart/2005/8/layout/orgChart1"/>
    <dgm:cxn modelId="{84962B4B-075B-4983-BBD7-F5CD1252E3F9}" type="presParOf" srcId="{8A6A9F39-148A-46E7-90A2-19CC8353CD89}" destId="{8872642F-D429-4B45-8361-425C6E61C494}" srcOrd="0" destOrd="0" presId="urn:microsoft.com/office/officeart/2005/8/layout/orgChart1"/>
    <dgm:cxn modelId="{2BFADC0B-E76D-40A7-B90A-00DC31F03F39}" type="presParOf" srcId="{8A6A9F39-148A-46E7-90A2-19CC8353CD89}" destId="{4A346402-9B35-48D4-8B1E-B080138B1C5E}" srcOrd="1" destOrd="0" presId="urn:microsoft.com/office/officeart/2005/8/layout/orgChart1"/>
    <dgm:cxn modelId="{F2647B61-CDB6-4B9E-860A-56DBFB4823E8}" type="presParOf" srcId="{E087D55F-C186-4E95-83A7-02F6479D974A}" destId="{164CD5E1-57A1-442B-B0CA-C28967293E41}" srcOrd="1" destOrd="0" presId="urn:microsoft.com/office/officeart/2005/8/layout/orgChart1"/>
    <dgm:cxn modelId="{0C65F100-D776-4101-8716-A19BDA45B568}" type="presParOf" srcId="{E087D55F-C186-4E95-83A7-02F6479D974A}" destId="{110E8414-3DEB-4CDF-BA69-28D398A843C6}" srcOrd="2" destOrd="0" presId="urn:microsoft.com/office/officeart/2005/8/layout/orgChart1"/>
    <dgm:cxn modelId="{7FE000F6-085C-421B-B57E-61B6670595FE}" type="presParOf" srcId="{DAE05D75-A49E-4AB5-9144-7DF9735A4CB5}" destId="{B0EF0FA9-DEDF-48C1-AB93-BBE116E8C17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General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de Radiocomunicación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Monitoreo</a:t>
          </a:r>
          <a:endParaRPr lang="es-ES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Director(a) de Comando, Control, Comunicaciones y Cómputo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05D9FCC-1004-4030-AC6C-68FC0DF2ACD1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Auxiliar Jurídico(a)</a:t>
          </a:r>
        </a:p>
      </dgm:t>
    </dgm:pt>
    <dgm:pt modelId="{CF02649C-7CD4-4907-81DD-61110142C9E4}" type="parTrans" cxnId="{E7D368D8-7279-4717-B24F-05C36D9E0A21}">
      <dgm:prSet/>
      <dgm:spPr/>
      <dgm:t>
        <a:bodyPr/>
        <a:lstStyle/>
        <a:p>
          <a:endParaRPr lang="es-MX" sz="1200"/>
        </a:p>
      </dgm:t>
    </dgm:pt>
    <dgm:pt modelId="{2A0DACDA-CA7F-4996-9D2A-CD0F75319C7B}" type="sibTrans" cxnId="{E7D368D8-7279-4717-B24F-05C36D9E0A21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3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A659B9A1-4425-4354-B444-658867A91A8F}" type="pres">
      <dgm:prSet presAssocID="{CF02649C-7CD4-4907-81DD-61110142C9E4}" presName="Name111" presStyleLbl="parChTrans1D2" presStyleIdx="2" presStyleCnt="3"/>
      <dgm:spPr/>
      <dgm:t>
        <a:bodyPr/>
        <a:lstStyle/>
        <a:p>
          <a:endParaRPr lang="es-MX"/>
        </a:p>
      </dgm:t>
    </dgm:pt>
    <dgm:pt modelId="{0DCE85DF-7EE6-4801-A924-646EC3EAAB34}" type="pres">
      <dgm:prSet presAssocID="{A05D9FCC-1004-4030-AC6C-68FC0DF2ACD1}" presName="hierRoot3" presStyleCnt="0">
        <dgm:presLayoutVars>
          <dgm:hierBranch val="init"/>
        </dgm:presLayoutVars>
      </dgm:prSet>
      <dgm:spPr/>
    </dgm:pt>
    <dgm:pt modelId="{D1EC2554-9490-4B48-A898-7999F4D029F9}" type="pres">
      <dgm:prSet presAssocID="{A05D9FCC-1004-4030-AC6C-68FC0DF2ACD1}" presName="rootComposite3" presStyleCnt="0"/>
      <dgm:spPr/>
    </dgm:pt>
    <dgm:pt modelId="{689D2A6B-DC63-4240-8D00-9FB48D9ACD6F}" type="pres">
      <dgm:prSet presAssocID="{A05D9FCC-1004-4030-AC6C-68FC0DF2ACD1}" presName="rootText3" presStyleLbl="asst1" presStyleIdx="0" presStyleCnt="1" custScaleX="80271" custScaleY="69480" custLinFactNeighborY="-966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5BA147E-B0C4-4C2F-A4D5-F2592A8DD63F}" type="pres">
      <dgm:prSet presAssocID="{A05D9FCC-1004-4030-AC6C-68FC0DF2ACD1}" presName="rootConnector3" presStyleLbl="asst1" presStyleIdx="0" presStyleCnt="1"/>
      <dgm:spPr/>
      <dgm:t>
        <a:bodyPr/>
        <a:lstStyle/>
        <a:p>
          <a:endParaRPr lang="es-MX"/>
        </a:p>
      </dgm:t>
    </dgm:pt>
    <dgm:pt modelId="{20835981-4CE9-45DF-8033-B67BF98ED1E4}" type="pres">
      <dgm:prSet presAssocID="{A05D9FCC-1004-4030-AC6C-68FC0DF2ACD1}" presName="hierChild6" presStyleCnt="0"/>
      <dgm:spPr/>
    </dgm:pt>
    <dgm:pt modelId="{690DFEE5-1295-4C16-9C42-9A284A5AFFC1}" type="pres">
      <dgm:prSet presAssocID="{A05D9FCC-1004-4030-AC6C-68FC0DF2ACD1}" presName="hierChild7" presStyleCnt="0"/>
      <dgm:spPr/>
    </dgm:pt>
  </dgm:ptLst>
  <dgm:cxnLst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BF8763FC-45D0-4A5F-AAF4-53C68C1666C7}" type="presOf" srcId="{A05D9FCC-1004-4030-AC6C-68FC0DF2ACD1}" destId="{75BA147E-B0C4-4C2F-A4D5-F2592A8DD63F}" srcOrd="1" destOrd="0" presId="urn:microsoft.com/office/officeart/2005/8/layout/orgChart1"/>
    <dgm:cxn modelId="{A22BB459-4F65-419C-8F20-516B056BF025}" type="presOf" srcId="{A05D9FCC-1004-4030-AC6C-68FC0DF2ACD1}" destId="{689D2A6B-DC63-4240-8D00-9FB48D9ACD6F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54B77DF1-E3BD-4DE1-AF8C-D33422F4D155}" type="presOf" srcId="{CF02649C-7CD4-4907-81DD-61110142C9E4}" destId="{A659B9A1-4425-4354-B444-658867A91A8F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E7D368D8-7279-4717-B24F-05C36D9E0A21}" srcId="{9DEA55C1-E59C-4B5B-90DC-1D0B54C2B20C}" destId="{A05D9FCC-1004-4030-AC6C-68FC0DF2ACD1}" srcOrd="2" destOrd="0" parTransId="{CF02649C-7CD4-4907-81DD-61110142C9E4}" sibTransId="{2A0DACDA-CA7F-4996-9D2A-CD0F75319C7B}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1155B886-1EE9-473F-ADFF-B6C21D3BB83D}" type="presParOf" srcId="{E6CFA08A-7145-470C-A659-6A725D85622B}" destId="{A659B9A1-4425-4354-B444-658867A91A8F}" srcOrd="0" destOrd="0" presId="urn:microsoft.com/office/officeart/2005/8/layout/orgChart1"/>
    <dgm:cxn modelId="{D8111244-7E56-469A-9F73-BD617A2BA7E6}" type="presParOf" srcId="{E6CFA08A-7145-470C-A659-6A725D85622B}" destId="{0DCE85DF-7EE6-4801-A924-646EC3EAAB34}" srcOrd="1" destOrd="0" presId="urn:microsoft.com/office/officeart/2005/8/layout/orgChart1"/>
    <dgm:cxn modelId="{DD660E0C-AAEE-4869-B878-77819E3E1A72}" type="presParOf" srcId="{0DCE85DF-7EE6-4801-A924-646EC3EAAB34}" destId="{D1EC2554-9490-4B48-A898-7999F4D029F9}" srcOrd="0" destOrd="0" presId="urn:microsoft.com/office/officeart/2005/8/layout/orgChart1"/>
    <dgm:cxn modelId="{E2063097-D8C6-4C49-975D-123C4FEF5E61}" type="presParOf" srcId="{D1EC2554-9490-4B48-A898-7999F4D029F9}" destId="{689D2A6B-DC63-4240-8D00-9FB48D9ACD6F}" srcOrd="0" destOrd="0" presId="urn:microsoft.com/office/officeart/2005/8/layout/orgChart1"/>
    <dgm:cxn modelId="{68B35009-8DC4-4B5D-A1EC-A21E7F456BEA}" type="presParOf" srcId="{D1EC2554-9490-4B48-A898-7999F4D029F9}" destId="{75BA147E-B0C4-4C2F-A4D5-F2592A8DD63F}" srcOrd="1" destOrd="0" presId="urn:microsoft.com/office/officeart/2005/8/layout/orgChart1"/>
    <dgm:cxn modelId="{FE7548D2-F812-48C3-95C9-1D3BCEF225DF}" type="presParOf" srcId="{0DCE85DF-7EE6-4801-A924-646EC3EAAB34}" destId="{20835981-4CE9-45DF-8033-B67BF98ED1E4}" srcOrd="1" destOrd="0" presId="urn:microsoft.com/office/officeart/2005/8/layout/orgChart1"/>
    <dgm:cxn modelId="{9A8650E8-D882-473D-8C10-1D1BC61C4EA8}" type="presParOf" srcId="{0DCE85DF-7EE6-4801-A924-646EC3EAAB34}" destId="{690DFEE5-1295-4C16-9C42-9A284A5AFF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Coordinador(a) General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de Radiocomunicación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F9E90B3-E3BF-4AFD-BA63-3DA06268C35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Supervisor(a) de Radio</a:t>
          </a:r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24F9CFA-5594-4A25-A288-F9DA7D82EE1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Área de Plataforma México</a:t>
          </a:r>
        </a:p>
      </dgm:t>
    </dgm:pt>
    <dgm:pt modelId="{55FD1DB6-3627-42EA-BBD4-ECABA52BBDBB}" type="parTrans" cxnId="{B20A8568-F06E-4E87-8A67-89B833524B2D}">
      <dgm:prSet/>
      <dgm:spPr/>
      <dgm:t>
        <a:bodyPr/>
        <a:lstStyle/>
        <a:p>
          <a:endParaRPr lang="es-ES" sz="1200"/>
        </a:p>
      </dgm:t>
    </dgm:pt>
    <dgm:pt modelId="{0DCF5768-F6BD-4D3D-A39F-D55353DFED26}" type="sibTrans" cxnId="{B20A8568-F06E-4E87-8A67-89B833524B2D}">
      <dgm:prSet/>
      <dgm:spPr/>
      <dgm:t>
        <a:bodyPr/>
        <a:lstStyle/>
        <a:p>
          <a:endParaRPr lang="es-ES" sz="1200"/>
        </a:p>
      </dgm:t>
    </dgm:pt>
    <dgm:pt modelId="{C16F4C90-0964-4D38-982A-8817E042ED39}">
      <dgm:prSet custT="1"/>
      <dgm:spPr/>
      <dgm:t>
        <a:bodyPr/>
        <a:lstStyle/>
        <a:p>
          <a:r>
            <a:rPr lang="es-MX" altLang="es-MX" sz="1200" b="0" i="0" u="none" dirty="0" smtClean="0"/>
            <a:t>Auxiliar Administrativo(a)</a:t>
          </a:r>
        </a:p>
      </dgm:t>
    </dgm:pt>
    <dgm:pt modelId="{655346BF-0D93-410B-A186-2BA2D4B00109}" type="parTrans" cxnId="{BCCBE7C6-7E50-4E83-A8FE-D075CFCC092D}">
      <dgm:prSet/>
      <dgm:spPr/>
      <dgm:t>
        <a:bodyPr/>
        <a:lstStyle/>
        <a:p>
          <a:endParaRPr lang="es-ES" sz="1200"/>
        </a:p>
      </dgm:t>
    </dgm:pt>
    <dgm:pt modelId="{592326C0-C932-4115-A02B-B1EC9B130F70}" type="sibTrans" cxnId="{BCCBE7C6-7E50-4E83-A8FE-D075CFCC092D}">
      <dgm:prSet/>
      <dgm:spPr/>
      <dgm:t>
        <a:bodyPr/>
        <a:lstStyle/>
        <a:p>
          <a:endParaRPr lang="es-ES" sz="1200"/>
        </a:p>
      </dgm:t>
    </dgm:pt>
    <dgm:pt modelId="{463741BB-725B-4699-91BC-D315D23FBD55}">
      <dgm:prSet custT="1"/>
      <dgm:spPr/>
      <dgm:t>
        <a:bodyPr/>
        <a:lstStyle/>
        <a:p>
          <a:r>
            <a:rPr lang="es-MX" altLang="es-MX" sz="1200" b="0" i="0" u="none" dirty="0" smtClean="0"/>
            <a:t>Operadores(as) de Radio Central</a:t>
          </a:r>
        </a:p>
      </dgm:t>
    </dgm:pt>
    <dgm:pt modelId="{FA799D6D-93D6-4ADF-87F3-7C79D4FBF73F}" type="parTrans" cxnId="{FB4B055E-0934-4205-9EC7-786B578B45B4}">
      <dgm:prSet/>
      <dgm:spPr/>
      <dgm:t>
        <a:bodyPr/>
        <a:lstStyle/>
        <a:p>
          <a:endParaRPr lang="es-ES" sz="1200"/>
        </a:p>
      </dgm:t>
    </dgm:pt>
    <dgm:pt modelId="{87F11D72-A1B6-4A2F-ABE5-A774C5A823E5}" type="sibTrans" cxnId="{FB4B055E-0934-4205-9EC7-786B578B45B4}">
      <dgm:prSet/>
      <dgm:spPr/>
      <dgm:t>
        <a:bodyPr/>
        <a:lstStyle/>
        <a:p>
          <a:endParaRPr lang="es-ES" sz="1200"/>
        </a:p>
      </dgm:t>
    </dgm:pt>
    <dgm:pt modelId="{4E911231-6B5C-45B1-8ED1-EB7D70FFE518}">
      <dgm:prSet custT="1"/>
      <dgm:spPr/>
      <dgm:t>
        <a:bodyPr/>
        <a:lstStyle/>
        <a:p>
          <a:r>
            <a:rPr lang="es-MX" altLang="es-MX" sz="1200" b="0" i="0" u="none" dirty="0" smtClean="0"/>
            <a:t>Auxiliares</a:t>
          </a:r>
        </a:p>
      </dgm:t>
    </dgm:pt>
    <dgm:pt modelId="{49C29467-6129-4EDE-A973-E5515480AE9D}" type="parTrans" cxnId="{B945EC83-2A6D-46C6-AB48-BC041B167F69}">
      <dgm:prSet/>
      <dgm:spPr/>
      <dgm:t>
        <a:bodyPr/>
        <a:lstStyle/>
        <a:p>
          <a:endParaRPr lang="es-ES" sz="1200"/>
        </a:p>
      </dgm:t>
    </dgm:pt>
    <dgm:pt modelId="{872210BF-4C70-45F8-A061-985234A28FF7}" type="sibTrans" cxnId="{B945EC83-2A6D-46C6-AB48-BC041B167F6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6302" custScaleY="59661" custLinFactNeighborX="17639" custLinFactNeighborY="-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8C5B6C2-DF28-4D70-A85C-8DB7ECED8AC7}" type="pres">
      <dgm:prSet presAssocID="{56B6F5BC-8B2C-4825-AAED-C8646154D67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2" presStyleIdx="0" presStyleCnt="2" custScaleX="77516" custScaleY="59661" custLinFactNeighborX="189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C142E9DC-A010-48EB-AAB2-1E392BC0EB5B}" type="pres">
      <dgm:prSet presAssocID="{FA799D6D-93D6-4ADF-87F3-7C79D4FBF73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E99CA99E-5CB6-4C26-BF34-16EB374F7F64}" type="pres">
      <dgm:prSet presAssocID="{463741BB-725B-4699-91BC-D315D23FBD55}" presName="hierRoot2" presStyleCnt="0">
        <dgm:presLayoutVars>
          <dgm:hierBranch/>
        </dgm:presLayoutVars>
      </dgm:prSet>
      <dgm:spPr/>
    </dgm:pt>
    <dgm:pt modelId="{ADBEB54F-1B6B-4F3A-8C3E-3F052331BBD3}" type="pres">
      <dgm:prSet presAssocID="{463741BB-725B-4699-91BC-D315D23FBD55}" presName="rootComposite" presStyleCnt="0"/>
      <dgm:spPr/>
    </dgm:pt>
    <dgm:pt modelId="{60750280-7CFD-4D48-9D97-E0748C8B3E5F}" type="pres">
      <dgm:prSet presAssocID="{463741BB-725B-4699-91BC-D315D23FBD55}" presName="rootText" presStyleLbl="node3" presStyleIdx="0" presStyleCnt="3" custScaleX="109111" custScaleY="1828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9D44F7-FE09-42AE-B5C7-E9F714DBFF7F}" type="pres">
      <dgm:prSet presAssocID="{463741BB-725B-4699-91BC-D315D23FBD55}" presName="rootConnector" presStyleLbl="node3" presStyleIdx="0" presStyleCnt="3"/>
      <dgm:spPr/>
      <dgm:t>
        <a:bodyPr/>
        <a:lstStyle/>
        <a:p>
          <a:endParaRPr lang="es-ES"/>
        </a:p>
      </dgm:t>
    </dgm:pt>
    <dgm:pt modelId="{D502A570-A53B-4C90-AF8D-858CA9C5B598}" type="pres">
      <dgm:prSet presAssocID="{463741BB-725B-4699-91BC-D315D23FBD55}" presName="hierChild4" presStyleCnt="0"/>
      <dgm:spPr/>
    </dgm:pt>
    <dgm:pt modelId="{E8379FCA-DE2B-4DD7-9B73-874A0D884100}" type="pres">
      <dgm:prSet presAssocID="{463741BB-725B-4699-91BC-D315D23FBD55}" presName="hierChild5" presStyleCnt="0"/>
      <dgm:spPr/>
    </dgm:pt>
    <dgm:pt modelId="{13058531-49EA-49CF-B502-D19571AB02A5}" type="pres">
      <dgm:prSet presAssocID="{49C29467-6129-4EDE-A973-E5515480AE9D}" presName="Name35" presStyleLbl="parChTrans1D3" presStyleIdx="1" presStyleCnt="3"/>
      <dgm:spPr/>
      <dgm:t>
        <a:bodyPr/>
        <a:lstStyle/>
        <a:p>
          <a:endParaRPr lang="es-ES"/>
        </a:p>
      </dgm:t>
    </dgm:pt>
    <dgm:pt modelId="{E6E7E122-770F-43E8-952A-A4D788B9B364}" type="pres">
      <dgm:prSet presAssocID="{4E911231-6B5C-45B1-8ED1-EB7D70FFE518}" presName="hierRoot2" presStyleCnt="0">
        <dgm:presLayoutVars>
          <dgm:hierBranch val="init"/>
        </dgm:presLayoutVars>
      </dgm:prSet>
      <dgm:spPr/>
    </dgm:pt>
    <dgm:pt modelId="{DF79836F-254B-41C9-9F6E-B3656E7188FE}" type="pres">
      <dgm:prSet presAssocID="{4E911231-6B5C-45B1-8ED1-EB7D70FFE518}" presName="rootComposite" presStyleCnt="0"/>
      <dgm:spPr/>
    </dgm:pt>
    <dgm:pt modelId="{8AE61066-8812-4B58-9DFD-B1E0FFCABBFC}" type="pres">
      <dgm:prSet presAssocID="{4E911231-6B5C-45B1-8ED1-EB7D70FFE518}" presName="rootText" presStyleLbl="node3" presStyleIdx="1" presStyleCnt="3" custScaleX="57591" custScaleY="719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FA79C9-D0EE-43E1-9758-03E434594CC8}" type="pres">
      <dgm:prSet presAssocID="{4E911231-6B5C-45B1-8ED1-EB7D70FFE518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A50648-CB48-4D73-A8FA-E75D7E79E547}" type="pres">
      <dgm:prSet presAssocID="{4E911231-6B5C-45B1-8ED1-EB7D70FFE518}" presName="hierChild4" presStyleCnt="0"/>
      <dgm:spPr/>
    </dgm:pt>
    <dgm:pt modelId="{E63853EA-3DD3-4C4E-8D2A-632F950890BA}" type="pres">
      <dgm:prSet presAssocID="{4E911231-6B5C-45B1-8ED1-EB7D70FFE518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06A473AC-5C82-4AFC-9795-A99D5A4E3C9C}" type="pres">
      <dgm:prSet presAssocID="{55FD1DB6-3627-42EA-BBD4-ECABA52BBDB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1797785-1A80-44A2-B51A-1845F4C761B3}" type="pres">
      <dgm:prSet presAssocID="{224F9CFA-5594-4A25-A288-F9DA7D82EE17}" presName="hierRoot2" presStyleCnt="0">
        <dgm:presLayoutVars>
          <dgm:hierBranch/>
        </dgm:presLayoutVars>
      </dgm:prSet>
      <dgm:spPr/>
    </dgm:pt>
    <dgm:pt modelId="{B650119F-B2C2-4624-ADC6-A54A03193DC3}" type="pres">
      <dgm:prSet presAssocID="{224F9CFA-5594-4A25-A288-F9DA7D82EE17}" presName="rootComposite" presStyleCnt="0"/>
      <dgm:spPr/>
    </dgm:pt>
    <dgm:pt modelId="{F5F11782-C374-4E63-BEEC-4150BD150C04}" type="pres">
      <dgm:prSet presAssocID="{224F9CFA-5594-4A25-A288-F9DA7D82EE17}" presName="rootText" presStyleLbl="node2" presStyleIdx="1" presStyleCnt="2" custScaleX="77516" custScaleY="59661" custLinFactNeighborX="-28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0905DD-EF8D-4595-840B-BF7E2D01939E}" type="pres">
      <dgm:prSet presAssocID="{224F9CFA-5594-4A25-A288-F9DA7D82EE1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EC0EB8E-EF54-46A8-96CE-B98F01B47E10}" type="pres">
      <dgm:prSet presAssocID="{224F9CFA-5594-4A25-A288-F9DA7D82EE17}" presName="hierChild4" presStyleCnt="0"/>
      <dgm:spPr/>
    </dgm:pt>
    <dgm:pt modelId="{7F09B3B0-18CD-43AE-9166-C90F7C62B063}" type="pres">
      <dgm:prSet presAssocID="{655346BF-0D93-410B-A186-2BA2D4B00109}" presName="Name35" presStyleLbl="parChTrans1D3" presStyleIdx="2" presStyleCnt="3"/>
      <dgm:spPr/>
      <dgm:t>
        <a:bodyPr/>
        <a:lstStyle/>
        <a:p>
          <a:endParaRPr lang="es-ES"/>
        </a:p>
      </dgm:t>
    </dgm:pt>
    <dgm:pt modelId="{5D424BE8-3304-4D8F-8805-3C653D749563}" type="pres">
      <dgm:prSet presAssocID="{C16F4C90-0964-4D38-982A-8817E042ED39}" presName="hierRoot2" presStyleCnt="0">
        <dgm:presLayoutVars>
          <dgm:hierBranch/>
        </dgm:presLayoutVars>
      </dgm:prSet>
      <dgm:spPr/>
    </dgm:pt>
    <dgm:pt modelId="{542DCBDF-45C7-4CEB-947B-A54D4F423CA8}" type="pres">
      <dgm:prSet presAssocID="{C16F4C90-0964-4D38-982A-8817E042ED39}" presName="rootComposite" presStyleCnt="0"/>
      <dgm:spPr/>
    </dgm:pt>
    <dgm:pt modelId="{2CD2C907-3BCB-4F39-BD5F-E606597A447B}" type="pres">
      <dgm:prSet presAssocID="{C16F4C90-0964-4D38-982A-8817E042ED39}" presName="rootText" presStyleLbl="node3" presStyleIdx="2" presStyleCnt="3" custScaleX="57591" custScaleY="71989" custLinFactNeighborX="-28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145B8-5F70-475D-8B41-B34E91FC5BDF}" type="pres">
      <dgm:prSet presAssocID="{C16F4C90-0964-4D38-982A-8817E042ED39}" presName="rootConnector" presStyleLbl="node3" presStyleIdx="2" presStyleCnt="3"/>
      <dgm:spPr/>
      <dgm:t>
        <a:bodyPr/>
        <a:lstStyle/>
        <a:p>
          <a:endParaRPr lang="es-ES"/>
        </a:p>
      </dgm:t>
    </dgm:pt>
    <dgm:pt modelId="{55F230EC-C3DA-4310-AD94-3C3D7356698E}" type="pres">
      <dgm:prSet presAssocID="{C16F4C90-0964-4D38-982A-8817E042ED39}" presName="hierChild4" presStyleCnt="0"/>
      <dgm:spPr/>
    </dgm:pt>
    <dgm:pt modelId="{69E72078-E2F6-4493-A269-0CB5024A537B}" type="pres">
      <dgm:prSet presAssocID="{C16F4C90-0964-4D38-982A-8817E042ED39}" presName="hierChild5" presStyleCnt="0"/>
      <dgm:spPr/>
    </dgm:pt>
    <dgm:pt modelId="{505CB545-1E71-49A8-A3F9-08C15DE82B7F}" type="pres">
      <dgm:prSet presAssocID="{224F9CFA-5594-4A25-A288-F9DA7D82EE17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CE059F9-9ACB-4E56-B6D7-38F55EC46CB8}" type="presOf" srcId="{655346BF-0D93-410B-A186-2BA2D4B00109}" destId="{7F09B3B0-18CD-43AE-9166-C90F7C62B063}" srcOrd="0" destOrd="0" presId="urn:microsoft.com/office/officeart/2005/8/layout/orgChart1"/>
    <dgm:cxn modelId="{8FBB80EA-9E03-4EE2-96B7-B4E06F6E6D77}" type="presOf" srcId="{C16F4C90-0964-4D38-982A-8817E042ED39}" destId="{F6A145B8-5F70-475D-8B41-B34E91FC5BDF}" srcOrd="1" destOrd="0" presId="urn:microsoft.com/office/officeart/2005/8/layout/orgChart1"/>
    <dgm:cxn modelId="{9CF69AD7-F717-4E12-AE5D-7461CD738952}" type="presOf" srcId="{224F9CFA-5594-4A25-A288-F9DA7D82EE17}" destId="{F5F11782-C374-4E63-BEEC-4150BD150C04}" srcOrd="0" destOrd="0" presId="urn:microsoft.com/office/officeart/2005/8/layout/orgChart1"/>
    <dgm:cxn modelId="{88DF88A2-39B8-495E-94D6-7D46E890B21C}" type="presOf" srcId="{7F9E90B3-E3BF-4AFD-BA63-3DA06268C35F}" destId="{A72CDAEB-77F3-4602-8D7C-ED4C7274390F}" srcOrd="0" destOrd="0" presId="urn:microsoft.com/office/officeart/2005/8/layout/orgChart1"/>
    <dgm:cxn modelId="{B20A8568-F06E-4E87-8A67-89B833524B2D}" srcId="{9DEA55C1-E59C-4B5B-90DC-1D0B54C2B20C}" destId="{224F9CFA-5594-4A25-A288-F9DA7D82EE17}" srcOrd="1" destOrd="0" parTransId="{55FD1DB6-3627-42EA-BBD4-ECABA52BBDBB}" sibTransId="{0DCF5768-F6BD-4D3D-A39F-D55353DFED26}"/>
    <dgm:cxn modelId="{31236670-C21E-4AEF-A8A9-603BB2A02B2B}" type="presOf" srcId="{463741BB-725B-4699-91BC-D315D23FBD55}" destId="{60750280-7CFD-4D48-9D97-E0748C8B3E5F}" srcOrd="0" destOrd="0" presId="urn:microsoft.com/office/officeart/2005/8/layout/orgChart1"/>
    <dgm:cxn modelId="{1976BF48-7D64-4995-837F-50F4453D827D}" type="presOf" srcId="{C16F4C90-0964-4D38-982A-8817E042ED39}" destId="{2CD2C907-3BCB-4F39-BD5F-E606597A447B}" srcOrd="0" destOrd="0" presId="urn:microsoft.com/office/officeart/2005/8/layout/orgChart1"/>
    <dgm:cxn modelId="{9BECDA8D-D46D-4AC3-A712-F74CC5E3CDE2}" type="presOf" srcId="{224F9CFA-5594-4A25-A288-F9DA7D82EE17}" destId="{3C0905DD-EF8D-4595-840B-BF7E2D01939E}" srcOrd="1" destOrd="0" presId="urn:microsoft.com/office/officeart/2005/8/layout/orgChart1"/>
    <dgm:cxn modelId="{C7D25726-83AA-4D44-8662-4DA91D53FAD5}" type="presOf" srcId="{463741BB-725B-4699-91BC-D315D23FBD55}" destId="{889D44F7-FE09-42AE-B5C7-E9F714DBFF7F}" srcOrd="1" destOrd="0" presId="urn:microsoft.com/office/officeart/2005/8/layout/orgChart1"/>
    <dgm:cxn modelId="{0B69EE2E-7BD7-4FFE-B72F-9551C025132F}" type="presOf" srcId="{49C29467-6129-4EDE-A973-E5515480AE9D}" destId="{13058531-49EA-49CF-B502-D19571AB02A5}" srcOrd="0" destOrd="0" presId="urn:microsoft.com/office/officeart/2005/8/layout/orgChart1"/>
    <dgm:cxn modelId="{A2A7C6CF-2B5F-4271-BC30-6DEE83415E41}" srcId="{9DEA55C1-E59C-4B5B-90DC-1D0B54C2B20C}" destId="{7F9E90B3-E3BF-4AFD-BA63-3DA06268C35F}" srcOrd="0" destOrd="0" parTransId="{56B6F5BC-8B2C-4825-AAED-C8646154D67C}" sibTransId="{67EA6364-6261-4216-9D02-5482E96991F9}"/>
    <dgm:cxn modelId="{9017A94C-76FF-4D64-9F9A-126066B1963F}" type="presOf" srcId="{56B6F5BC-8B2C-4825-AAED-C8646154D67C}" destId="{68C5B6C2-DF28-4D70-A85C-8DB7ECED8AC7}" srcOrd="0" destOrd="0" presId="urn:microsoft.com/office/officeart/2005/8/layout/orgChart1"/>
    <dgm:cxn modelId="{5FB8DA97-603D-41B7-A2FB-B39D45D910F3}" type="presOf" srcId="{FA799D6D-93D6-4ADF-87F3-7C79D4FBF73F}" destId="{C142E9DC-A010-48EB-AAB2-1E392BC0EB5B}" srcOrd="0" destOrd="0" presId="urn:microsoft.com/office/officeart/2005/8/layout/orgChart1"/>
    <dgm:cxn modelId="{B945EC83-2A6D-46C6-AB48-BC041B167F69}" srcId="{7F9E90B3-E3BF-4AFD-BA63-3DA06268C35F}" destId="{4E911231-6B5C-45B1-8ED1-EB7D70FFE518}" srcOrd="1" destOrd="0" parTransId="{49C29467-6129-4EDE-A973-E5515480AE9D}" sibTransId="{872210BF-4C70-45F8-A061-985234A28FF7}"/>
    <dgm:cxn modelId="{BCCBE7C6-7E50-4E83-A8FE-D075CFCC092D}" srcId="{224F9CFA-5594-4A25-A288-F9DA7D82EE17}" destId="{C16F4C90-0964-4D38-982A-8817E042ED39}" srcOrd="0" destOrd="0" parTransId="{655346BF-0D93-410B-A186-2BA2D4B00109}" sibTransId="{592326C0-C932-4115-A02B-B1EC9B130F70}"/>
    <dgm:cxn modelId="{FB4B055E-0934-4205-9EC7-786B578B45B4}" srcId="{7F9E90B3-E3BF-4AFD-BA63-3DA06268C35F}" destId="{463741BB-725B-4699-91BC-D315D23FBD55}" srcOrd="0" destOrd="0" parTransId="{FA799D6D-93D6-4ADF-87F3-7C79D4FBF73F}" sibTransId="{87F11D72-A1B6-4A2F-ABE5-A774C5A823E5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69F5C6C-EE5C-4A91-B88F-4847F6857CAB}" type="presOf" srcId="{4E911231-6B5C-45B1-8ED1-EB7D70FFE518}" destId="{B1FA79C9-D0EE-43E1-9758-03E434594CC8}" srcOrd="1" destOrd="0" presId="urn:microsoft.com/office/officeart/2005/8/layout/orgChart1"/>
    <dgm:cxn modelId="{4F724C5F-8B88-4236-89C3-4761B66F1A21}" type="presOf" srcId="{7F9E90B3-E3BF-4AFD-BA63-3DA06268C35F}" destId="{C141F865-9D98-4198-BA74-B9BA30075993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991511-39EB-4E72-BA72-B40BB0084372}" type="presOf" srcId="{55FD1DB6-3627-42EA-BBD4-ECABA52BBDBB}" destId="{06A473AC-5C82-4AFC-9795-A99D5A4E3C9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FB6379E0-60A5-4719-997B-011B48C7A69A}" type="presOf" srcId="{4E911231-6B5C-45B1-8ED1-EB7D70FFE518}" destId="{8AE61066-8812-4B58-9DFD-B1E0FFCABBFC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D10D64E9-0CD2-4B13-871B-5E28214CDBAA}" type="presParOf" srcId="{05E8A0F8-8F4A-4D16-B455-9B21EE5D83FA}" destId="{68C5B6C2-DF28-4D70-A85C-8DB7ECED8AC7}" srcOrd="0" destOrd="0" presId="urn:microsoft.com/office/officeart/2005/8/layout/orgChart1"/>
    <dgm:cxn modelId="{DD76D606-FFDD-4CF2-9BB3-4A6D2B5F84C6}" type="presParOf" srcId="{05E8A0F8-8F4A-4D16-B455-9B21EE5D83FA}" destId="{002145EF-C9E7-49D1-A70B-70E0775B1397}" srcOrd="1" destOrd="0" presId="urn:microsoft.com/office/officeart/2005/8/layout/orgChart1"/>
    <dgm:cxn modelId="{524BCAFF-06B0-43F5-AAFD-94B43016BECD}" type="presParOf" srcId="{002145EF-C9E7-49D1-A70B-70E0775B1397}" destId="{95A3FD11-B2DC-40D0-8CD7-563EE415F158}" srcOrd="0" destOrd="0" presId="urn:microsoft.com/office/officeart/2005/8/layout/orgChart1"/>
    <dgm:cxn modelId="{9316EB21-91E3-4BEC-AAA6-17677497590F}" type="presParOf" srcId="{95A3FD11-B2DC-40D0-8CD7-563EE415F158}" destId="{A72CDAEB-77F3-4602-8D7C-ED4C7274390F}" srcOrd="0" destOrd="0" presId="urn:microsoft.com/office/officeart/2005/8/layout/orgChart1"/>
    <dgm:cxn modelId="{200EB371-8065-41CA-ACB6-852F41E9205A}" type="presParOf" srcId="{95A3FD11-B2DC-40D0-8CD7-563EE415F158}" destId="{C141F865-9D98-4198-BA74-B9BA30075993}" srcOrd="1" destOrd="0" presId="urn:microsoft.com/office/officeart/2005/8/layout/orgChart1"/>
    <dgm:cxn modelId="{A9225541-1FBC-4546-963E-CD8777DE317F}" type="presParOf" srcId="{002145EF-C9E7-49D1-A70B-70E0775B1397}" destId="{CBE6C6D9-4FC0-4BA2-BFAB-4DE7F3371A7E}" srcOrd="1" destOrd="0" presId="urn:microsoft.com/office/officeart/2005/8/layout/orgChart1"/>
    <dgm:cxn modelId="{21AD9792-1810-4686-986C-9EF8B50D25E2}" type="presParOf" srcId="{CBE6C6D9-4FC0-4BA2-BFAB-4DE7F3371A7E}" destId="{C142E9DC-A010-48EB-AAB2-1E392BC0EB5B}" srcOrd="0" destOrd="0" presId="urn:microsoft.com/office/officeart/2005/8/layout/orgChart1"/>
    <dgm:cxn modelId="{9E874962-83BB-47EE-8C67-4D67C8F682B2}" type="presParOf" srcId="{CBE6C6D9-4FC0-4BA2-BFAB-4DE7F3371A7E}" destId="{E99CA99E-5CB6-4C26-BF34-16EB374F7F64}" srcOrd="1" destOrd="0" presId="urn:microsoft.com/office/officeart/2005/8/layout/orgChart1"/>
    <dgm:cxn modelId="{AB4214A1-AF08-48D2-9FEB-09565258E051}" type="presParOf" srcId="{E99CA99E-5CB6-4C26-BF34-16EB374F7F64}" destId="{ADBEB54F-1B6B-4F3A-8C3E-3F052331BBD3}" srcOrd="0" destOrd="0" presId="urn:microsoft.com/office/officeart/2005/8/layout/orgChart1"/>
    <dgm:cxn modelId="{0BF1CAE6-EA6A-4596-95FE-4327EEFEBD58}" type="presParOf" srcId="{ADBEB54F-1B6B-4F3A-8C3E-3F052331BBD3}" destId="{60750280-7CFD-4D48-9D97-E0748C8B3E5F}" srcOrd="0" destOrd="0" presId="urn:microsoft.com/office/officeart/2005/8/layout/orgChart1"/>
    <dgm:cxn modelId="{5F557A5A-93C8-48C6-8F87-C9EC76292642}" type="presParOf" srcId="{ADBEB54F-1B6B-4F3A-8C3E-3F052331BBD3}" destId="{889D44F7-FE09-42AE-B5C7-E9F714DBFF7F}" srcOrd="1" destOrd="0" presId="urn:microsoft.com/office/officeart/2005/8/layout/orgChart1"/>
    <dgm:cxn modelId="{B13A9106-A3B8-49DB-8BE3-F7E1B80F68A2}" type="presParOf" srcId="{E99CA99E-5CB6-4C26-BF34-16EB374F7F64}" destId="{D502A570-A53B-4C90-AF8D-858CA9C5B598}" srcOrd="1" destOrd="0" presId="urn:microsoft.com/office/officeart/2005/8/layout/orgChart1"/>
    <dgm:cxn modelId="{BD06D218-B899-45E4-B5E4-910E9738493B}" type="presParOf" srcId="{E99CA99E-5CB6-4C26-BF34-16EB374F7F64}" destId="{E8379FCA-DE2B-4DD7-9B73-874A0D884100}" srcOrd="2" destOrd="0" presId="urn:microsoft.com/office/officeart/2005/8/layout/orgChart1"/>
    <dgm:cxn modelId="{5E346D3A-FC60-4385-8DCA-ECA2F900C884}" type="presParOf" srcId="{CBE6C6D9-4FC0-4BA2-BFAB-4DE7F3371A7E}" destId="{13058531-49EA-49CF-B502-D19571AB02A5}" srcOrd="2" destOrd="0" presId="urn:microsoft.com/office/officeart/2005/8/layout/orgChart1"/>
    <dgm:cxn modelId="{55C789E8-83E4-4E6D-ACBB-8A5CBEFFE1D9}" type="presParOf" srcId="{CBE6C6D9-4FC0-4BA2-BFAB-4DE7F3371A7E}" destId="{E6E7E122-770F-43E8-952A-A4D788B9B364}" srcOrd="3" destOrd="0" presId="urn:microsoft.com/office/officeart/2005/8/layout/orgChart1"/>
    <dgm:cxn modelId="{8AA988AB-935E-4801-BF0E-020A41C4C3E9}" type="presParOf" srcId="{E6E7E122-770F-43E8-952A-A4D788B9B364}" destId="{DF79836F-254B-41C9-9F6E-B3656E7188FE}" srcOrd="0" destOrd="0" presId="urn:microsoft.com/office/officeart/2005/8/layout/orgChart1"/>
    <dgm:cxn modelId="{BC85C087-D33E-4059-AD7A-13F46F3ABEC8}" type="presParOf" srcId="{DF79836F-254B-41C9-9F6E-B3656E7188FE}" destId="{8AE61066-8812-4B58-9DFD-B1E0FFCABBFC}" srcOrd="0" destOrd="0" presId="urn:microsoft.com/office/officeart/2005/8/layout/orgChart1"/>
    <dgm:cxn modelId="{008B3021-9FB8-482D-9A46-CC22C7A500BB}" type="presParOf" srcId="{DF79836F-254B-41C9-9F6E-B3656E7188FE}" destId="{B1FA79C9-D0EE-43E1-9758-03E434594CC8}" srcOrd="1" destOrd="0" presId="urn:microsoft.com/office/officeart/2005/8/layout/orgChart1"/>
    <dgm:cxn modelId="{C67287BA-5D3F-46D0-BBBC-DBE8C0B67D4E}" type="presParOf" srcId="{E6E7E122-770F-43E8-952A-A4D788B9B364}" destId="{F8A50648-CB48-4D73-A8FA-E75D7E79E547}" srcOrd="1" destOrd="0" presId="urn:microsoft.com/office/officeart/2005/8/layout/orgChart1"/>
    <dgm:cxn modelId="{0B351BE9-7577-4AA3-B7BC-017D3461EBC9}" type="presParOf" srcId="{E6E7E122-770F-43E8-952A-A4D788B9B364}" destId="{E63853EA-3DD3-4C4E-8D2A-632F950890BA}" srcOrd="2" destOrd="0" presId="urn:microsoft.com/office/officeart/2005/8/layout/orgChart1"/>
    <dgm:cxn modelId="{F0D824E3-102D-497B-92ED-C057C3A93607}" type="presParOf" srcId="{002145EF-C9E7-49D1-A70B-70E0775B1397}" destId="{77E41FCD-7301-4CAD-899D-7C5520BBE1C0}" srcOrd="2" destOrd="0" presId="urn:microsoft.com/office/officeart/2005/8/layout/orgChart1"/>
    <dgm:cxn modelId="{C6A7A614-1EA9-4F1E-9500-C8128C70C1D8}" type="presParOf" srcId="{05E8A0F8-8F4A-4D16-B455-9B21EE5D83FA}" destId="{06A473AC-5C82-4AFC-9795-A99D5A4E3C9C}" srcOrd="2" destOrd="0" presId="urn:microsoft.com/office/officeart/2005/8/layout/orgChart1"/>
    <dgm:cxn modelId="{C9C9943B-3E2F-4576-B4E9-83929F137127}" type="presParOf" srcId="{05E8A0F8-8F4A-4D16-B455-9B21EE5D83FA}" destId="{11797785-1A80-44A2-B51A-1845F4C761B3}" srcOrd="3" destOrd="0" presId="urn:microsoft.com/office/officeart/2005/8/layout/orgChart1"/>
    <dgm:cxn modelId="{465FEC31-2B09-40BF-9CB4-2AB4B37C28AB}" type="presParOf" srcId="{11797785-1A80-44A2-B51A-1845F4C761B3}" destId="{B650119F-B2C2-4624-ADC6-A54A03193DC3}" srcOrd="0" destOrd="0" presId="urn:microsoft.com/office/officeart/2005/8/layout/orgChart1"/>
    <dgm:cxn modelId="{A15B77A4-2C29-4060-B366-D62ED5923ADE}" type="presParOf" srcId="{B650119F-B2C2-4624-ADC6-A54A03193DC3}" destId="{F5F11782-C374-4E63-BEEC-4150BD150C04}" srcOrd="0" destOrd="0" presId="urn:microsoft.com/office/officeart/2005/8/layout/orgChart1"/>
    <dgm:cxn modelId="{87AF8C88-55FD-480C-96C3-53CFE4D36C8D}" type="presParOf" srcId="{B650119F-B2C2-4624-ADC6-A54A03193DC3}" destId="{3C0905DD-EF8D-4595-840B-BF7E2D01939E}" srcOrd="1" destOrd="0" presId="urn:microsoft.com/office/officeart/2005/8/layout/orgChart1"/>
    <dgm:cxn modelId="{2452C44E-7A6D-4E4C-9890-A6E587ADEAAD}" type="presParOf" srcId="{11797785-1A80-44A2-B51A-1845F4C761B3}" destId="{2EC0EB8E-EF54-46A8-96CE-B98F01B47E10}" srcOrd="1" destOrd="0" presId="urn:microsoft.com/office/officeart/2005/8/layout/orgChart1"/>
    <dgm:cxn modelId="{464E11D7-02E4-4777-B1C1-B40132C6D6CA}" type="presParOf" srcId="{2EC0EB8E-EF54-46A8-96CE-B98F01B47E10}" destId="{7F09B3B0-18CD-43AE-9166-C90F7C62B063}" srcOrd="0" destOrd="0" presId="urn:microsoft.com/office/officeart/2005/8/layout/orgChart1"/>
    <dgm:cxn modelId="{8023EB24-FD45-42D1-A0A9-764CC90F81CA}" type="presParOf" srcId="{2EC0EB8E-EF54-46A8-96CE-B98F01B47E10}" destId="{5D424BE8-3304-4D8F-8805-3C653D749563}" srcOrd="1" destOrd="0" presId="urn:microsoft.com/office/officeart/2005/8/layout/orgChart1"/>
    <dgm:cxn modelId="{63080C5F-3FC8-419B-89EB-BE6D51E1139A}" type="presParOf" srcId="{5D424BE8-3304-4D8F-8805-3C653D749563}" destId="{542DCBDF-45C7-4CEB-947B-A54D4F423CA8}" srcOrd="0" destOrd="0" presId="urn:microsoft.com/office/officeart/2005/8/layout/orgChart1"/>
    <dgm:cxn modelId="{DC035A62-DDAF-4685-9B42-6249FF13743A}" type="presParOf" srcId="{542DCBDF-45C7-4CEB-947B-A54D4F423CA8}" destId="{2CD2C907-3BCB-4F39-BD5F-E606597A447B}" srcOrd="0" destOrd="0" presId="urn:microsoft.com/office/officeart/2005/8/layout/orgChart1"/>
    <dgm:cxn modelId="{5102F47E-99D3-4A8F-A767-04291475EB49}" type="presParOf" srcId="{542DCBDF-45C7-4CEB-947B-A54D4F423CA8}" destId="{F6A145B8-5F70-475D-8B41-B34E91FC5BDF}" srcOrd="1" destOrd="0" presId="urn:microsoft.com/office/officeart/2005/8/layout/orgChart1"/>
    <dgm:cxn modelId="{FA2628F6-917D-4F2E-9129-2077E58BBD81}" type="presParOf" srcId="{5D424BE8-3304-4D8F-8805-3C653D749563}" destId="{55F230EC-C3DA-4310-AD94-3C3D7356698E}" srcOrd="1" destOrd="0" presId="urn:microsoft.com/office/officeart/2005/8/layout/orgChart1"/>
    <dgm:cxn modelId="{ADC932F8-4EA5-464B-BC40-06D703D75F7C}" type="presParOf" srcId="{5D424BE8-3304-4D8F-8805-3C653D749563}" destId="{69E72078-E2F6-4493-A269-0CB5024A537B}" srcOrd="2" destOrd="0" presId="urn:microsoft.com/office/officeart/2005/8/layout/orgChart1"/>
    <dgm:cxn modelId="{96BDFFBB-03C0-4E5A-B879-B657E7BFAD49}" type="presParOf" srcId="{11797785-1A80-44A2-B51A-1845F4C761B3}" destId="{505CB545-1E71-49A8-A3F9-08C15DE82B7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 smtClean="0"/>
            <a:t>Supervisores(as)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 smtClean="0"/>
            <a:t>Área de Monitoreo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 smtClean="0"/>
            <a:t>Analistas de Audio y Video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7F9E90B3-E3BF-4AFD-BA63-3DA06268C35F}">
      <dgm:prSet custT="1"/>
      <dgm:spPr/>
      <dgm:t>
        <a:bodyPr/>
        <a:lstStyle/>
        <a:p>
          <a:r>
            <a:rPr lang="es-MX" altLang="es-MX" sz="1200" dirty="0" smtClean="0"/>
            <a:t>Operadores(as) de Monitoreo</a:t>
          </a: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35326" custScaleY="70505" custLinFactY="-98469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1" custScaleX="203378" custScaleY="121146" custLinFactNeighborY="-155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1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1" custScaleX="203378" custScaleY="144276" custLinFactNeighborY="-9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1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303376F4-38A9-4FB0-AAEB-BEF606352241}" type="pres">
      <dgm:prSet presAssocID="{56B6F5BC-8B2C-4825-AAED-C8646154D67C}" presName="Name35" presStyleLbl="parChTrans1D4" presStyleIdx="0" presStyleCnt="1"/>
      <dgm:spPr/>
      <dgm:t>
        <a:bodyPr/>
        <a:lstStyle/>
        <a:p>
          <a:endParaRPr lang="es-MX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5A3FD11-B2DC-40D0-8CD7-563EE415F158}" type="pres">
      <dgm:prSet presAssocID="{7F9E90B3-E3BF-4AFD-BA63-3DA06268C35F}" presName="rootComposite" presStyleCnt="0"/>
      <dgm:spPr/>
      <dgm:t>
        <a:bodyPr/>
        <a:lstStyle/>
        <a:p>
          <a:endParaRPr lang="es-ES"/>
        </a:p>
      </dgm:t>
    </dgm:pt>
    <dgm:pt modelId="{A72CDAEB-77F3-4602-8D7C-ED4C7274390F}" type="pres">
      <dgm:prSet presAssocID="{7F9E90B3-E3BF-4AFD-BA63-3DA06268C35F}" presName="rootText" presStyleLbl="node4" presStyleIdx="0" presStyleCnt="1" custScaleX="327541" custScaleY="355183" custLinFactNeighborY="-221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4" presStyleIdx="0" presStyleCnt="1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  <dgm:t>
        <a:bodyPr/>
        <a:lstStyle/>
        <a:p>
          <a:endParaRPr lang="es-ES"/>
        </a:p>
      </dgm:t>
    </dgm:pt>
    <dgm:pt modelId="{77E41FCD-7301-4CAD-899D-7C5520BBE1C0}" type="pres">
      <dgm:prSet presAssocID="{7F9E90B3-E3BF-4AFD-BA63-3DA06268C35F}" presName="hierChild5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FABC7933-D457-4B4D-8852-86C44886A678}" type="presOf" srcId="{7F9E90B3-E3BF-4AFD-BA63-3DA06268C35F}" destId="{C141F865-9D98-4198-BA74-B9BA30075993}" srcOrd="1" destOrd="0" presId="urn:microsoft.com/office/officeart/2005/8/layout/orgChart1"/>
    <dgm:cxn modelId="{0848D3FD-A4C6-4593-9B9D-EE2FFB5B3A20}" type="presOf" srcId="{7F9E90B3-E3BF-4AFD-BA63-3DA06268C35F}" destId="{A72CDAEB-77F3-4602-8D7C-ED4C7274390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2A7C6CF-2B5F-4271-BC30-6DEE83415E41}" srcId="{2EC3689C-7BAA-4D8B-9BFA-26FA5F5F11A6}" destId="{7F9E90B3-E3BF-4AFD-BA63-3DA06268C35F}" srcOrd="0" destOrd="0" parTransId="{56B6F5BC-8B2C-4825-AAED-C8646154D67C}" sibTransId="{67EA6364-6261-4216-9D02-5482E96991F9}"/>
    <dgm:cxn modelId="{C5C82E30-C281-4E44-A81E-CE23D5A74AA3}" type="presOf" srcId="{56B6F5BC-8B2C-4825-AAED-C8646154D67C}" destId="{303376F4-38A9-4FB0-AAEB-BEF606352241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30E02DB-9988-4609-97C6-1660ABBC6F30}" type="presParOf" srcId="{6C8B4CA9-8A6B-4839-9B95-F2F66954329E}" destId="{303376F4-38A9-4FB0-AAEB-BEF606352241}" srcOrd="0" destOrd="0" presId="urn:microsoft.com/office/officeart/2005/8/layout/orgChart1"/>
    <dgm:cxn modelId="{15375B7C-9090-47B9-A36B-BD2E91784A1B}" type="presParOf" srcId="{6C8B4CA9-8A6B-4839-9B95-F2F66954329E}" destId="{002145EF-C9E7-49D1-A70B-70E0775B1397}" srcOrd="1" destOrd="0" presId="urn:microsoft.com/office/officeart/2005/8/layout/orgChart1"/>
    <dgm:cxn modelId="{D3DDE386-E71F-4BD1-A370-0984A6862149}" type="presParOf" srcId="{002145EF-C9E7-49D1-A70B-70E0775B1397}" destId="{95A3FD11-B2DC-40D0-8CD7-563EE415F158}" srcOrd="0" destOrd="0" presId="urn:microsoft.com/office/officeart/2005/8/layout/orgChart1"/>
    <dgm:cxn modelId="{2B77FBE9-9ADA-4A73-A65D-1D6761950731}" type="presParOf" srcId="{95A3FD11-B2DC-40D0-8CD7-563EE415F158}" destId="{A72CDAEB-77F3-4602-8D7C-ED4C7274390F}" srcOrd="0" destOrd="0" presId="urn:microsoft.com/office/officeart/2005/8/layout/orgChart1"/>
    <dgm:cxn modelId="{0BE4E10E-661F-4CAE-B786-E7963FC4BA3A}" type="presParOf" srcId="{95A3FD11-B2DC-40D0-8CD7-563EE415F158}" destId="{C141F865-9D98-4198-BA74-B9BA30075993}" srcOrd="1" destOrd="0" presId="urn:microsoft.com/office/officeart/2005/8/layout/orgChart1"/>
    <dgm:cxn modelId="{D7C378A7-697E-452C-B812-0944AF31D0C3}" type="presParOf" srcId="{002145EF-C9E7-49D1-A70B-70E0775B1397}" destId="{CBE6C6D9-4FC0-4BA2-BFAB-4DE7F3371A7E}" srcOrd="1" destOrd="0" presId="urn:microsoft.com/office/officeart/2005/8/layout/orgChart1"/>
    <dgm:cxn modelId="{18072A45-EB4D-47A0-8D99-75EFD5D3A1CE}" type="presParOf" srcId="{002145EF-C9E7-49D1-A70B-70E0775B1397}" destId="{77E41FCD-7301-4CAD-899D-7C5520BBE1C0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 Análisis y Estadística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Área de Investigación de Campo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9E77FC-7B70-4B62-8A63-35C970666788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Encargado(a)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Director(a) de Análisis e Inteligencia Policial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F0CFE6E-38EB-4F0B-9ABD-7BED8E0485E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Asistente</a:t>
          </a:r>
        </a:p>
      </dgm:t>
    </dgm:pt>
    <dgm:pt modelId="{FA98D9DD-35D3-4868-9C2D-ABA8A1D9F8C5}" type="par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51A43E9-406D-4984-A3CC-8D3333F82815}" type="sib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5B3173-7352-45B8-87C7-8C299502E7B5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 Tecnología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308F3C3-D4BC-4A94-ACB0-D35B4B64A3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</a:t>
          </a:r>
        </a:p>
      </dgm:t>
    </dgm:pt>
    <dgm:pt modelId="{1B0BB091-C7D8-46FC-80A4-1ED3BD58AEC0}" type="parTrans" cxnId="{0F9C05FD-B479-467B-8607-21A5E265B0AA}">
      <dgm:prSet/>
      <dgm:spPr/>
      <dgm:t>
        <a:bodyPr/>
        <a:lstStyle/>
        <a:p>
          <a:endParaRPr lang="es-ES" sz="1200"/>
        </a:p>
      </dgm:t>
    </dgm:pt>
    <dgm:pt modelId="{46FC2909-BB05-49BA-BE6E-87D9A9E00980}" type="sibTrans" cxnId="{0F9C05FD-B479-467B-8607-21A5E265B0AA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LinFactNeighborY="140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6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6"/>
      <dgm:spPr/>
      <dgm:t>
        <a:bodyPr/>
        <a:lstStyle/>
        <a:p>
          <a:endParaRPr lang="es-MX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3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3" presStyleCnt="6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03342" custScaleY="82674" custLinFactNeighborX="-750" custLinFactNeighborY="-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A3AE1FFF-2779-43AE-B3E9-186655E4831E}" type="pres">
      <dgm:prSet presAssocID="{FA98D9DD-35D3-4868-9C2D-ABA8A1D9F8C5}" presName="Name111" presStyleLbl="parChTrans1D2" presStyleIdx="4" presStyleCnt="6"/>
      <dgm:spPr/>
      <dgm:t>
        <a:bodyPr/>
        <a:lstStyle/>
        <a:p>
          <a:endParaRPr lang="es-MX"/>
        </a:p>
      </dgm:t>
    </dgm:pt>
    <dgm:pt modelId="{8C2EB159-A892-4092-9108-FCD3B326B242}" type="pres">
      <dgm:prSet presAssocID="{8F0CFE6E-38EB-4F0B-9ABD-7BED8E0485EC}" presName="hierRoot3" presStyleCnt="0">
        <dgm:presLayoutVars>
          <dgm:hierBranch val="init"/>
        </dgm:presLayoutVars>
      </dgm:prSet>
      <dgm:spPr/>
    </dgm:pt>
    <dgm:pt modelId="{BC453CF0-7FEF-454B-8513-C37ED1ABC82B}" type="pres">
      <dgm:prSet presAssocID="{8F0CFE6E-38EB-4F0B-9ABD-7BED8E0485EC}" presName="rootComposite3" presStyleCnt="0"/>
      <dgm:spPr/>
    </dgm:pt>
    <dgm:pt modelId="{C449438F-BAE6-4184-81D6-38A20A4ED509}" type="pres">
      <dgm:prSet presAssocID="{8F0CFE6E-38EB-4F0B-9ABD-7BED8E0485EC}" presName="rootText3" presStyleLbl="asst1" presStyleIdx="1" presStyleCnt="3" custScaleX="103342" custScaleY="82674" custLinFactNeighborX="-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44A51D-8C28-491A-828E-3E746FA2003B}" type="pres">
      <dgm:prSet presAssocID="{8F0CFE6E-38EB-4F0B-9ABD-7BED8E0485E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52C8D80-FE8B-41BC-9C38-D6E5AB9E3B3D}" type="pres">
      <dgm:prSet presAssocID="{8F0CFE6E-38EB-4F0B-9ABD-7BED8E0485EC}" presName="hierChild6" presStyleCnt="0"/>
      <dgm:spPr/>
    </dgm:pt>
    <dgm:pt modelId="{A0463D60-CF9E-445E-B58E-E6327CA4CC79}" type="pres">
      <dgm:prSet presAssocID="{8F0CFE6E-38EB-4F0B-9ABD-7BED8E0485EC}" presName="hierChild7" presStyleCnt="0"/>
      <dgm:spPr/>
    </dgm:pt>
    <dgm:pt modelId="{73AB6690-B97A-4399-9C46-4FDFB693A439}" type="pres">
      <dgm:prSet presAssocID="{1B0BB091-C7D8-46FC-80A4-1ED3BD58AEC0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411A6869-2D84-453F-8D9E-F22437009BBD}" type="pres">
      <dgm:prSet presAssocID="{A308F3C3-D4BC-4A94-ACB0-D35B4B64A38C}" presName="hierRoot3" presStyleCnt="0">
        <dgm:presLayoutVars>
          <dgm:hierBranch val="init"/>
        </dgm:presLayoutVars>
      </dgm:prSet>
      <dgm:spPr/>
    </dgm:pt>
    <dgm:pt modelId="{5B9232F5-C6C6-4975-9040-4765D0B7BE2E}" type="pres">
      <dgm:prSet presAssocID="{A308F3C3-D4BC-4A94-ACB0-D35B4B64A38C}" presName="rootComposite3" presStyleCnt="0"/>
      <dgm:spPr/>
    </dgm:pt>
    <dgm:pt modelId="{FE339C92-05BA-4C5D-A3D0-D02FA3DC3592}" type="pres">
      <dgm:prSet presAssocID="{A308F3C3-D4BC-4A94-ACB0-D35B4B64A38C}" presName="rootText3" presStyleLbl="asst1" presStyleIdx="2" presStyleCnt="3" custScaleX="103342" custScaleY="82674" custLinFactX="23556" custLinFactNeighborX="100000" custLinFactNeighborY="-127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25B744-5D55-4F04-9B51-3475645186A2}" type="pres">
      <dgm:prSet presAssocID="{A308F3C3-D4BC-4A94-ACB0-D35B4B64A38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C4148C34-E85A-4ECB-84EF-5BE162F27729}" type="pres">
      <dgm:prSet presAssocID="{A308F3C3-D4BC-4A94-ACB0-D35B4B64A38C}" presName="hierChild6" presStyleCnt="0"/>
      <dgm:spPr/>
    </dgm:pt>
    <dgm:pt modelId="{069BADBD-5854-426A-9365-DE79C50DC2F2}" type="pres">
      <dgm:prSet presAssocID="{A308F3C3-D4BC-4A94-ACB0-D35B4B64A38C}" presName="hierChild7" presStyleCnt="0"/>
      <dgm:spPr/>
    </dgm:pt>
  </dgm:ptLst>
  <dgm:cxnLst>
    <dgm:cxn modelId="{3BA2CE7D-AE4C-49FE-8F7B-4FABC244FA81}" srcId="{9DEA55C1-E59C-4B5B-90DC-1D0B54C2B20C}" destId="{3D5B3173-7352-45B8-87C7-8C299502E7B5}" srcOrd="5" destOrd="0" parTransId="{2DCCA69F-3CEC-4602-B992-0C6B626AEB59}" sibTransId="{45B7A08E-6292-4727-A1D5-4A891B390815}"/>
    <dgm:cxn modelId="{86EA4DD4-2F5B-4992-8BBF-1C4EAE65DC84}" type="presOf" srcId="{FA98D9DD-35D3-4868-9C2D-ABA8A1D9F8C5}" destId="{A3AE1FFF-2779-43AE-B3E9-186655E4831E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810E9195-90E5-4C4E-99F8-AF034F09C7EB}" srcId="{9DEA55C1-E59C-4B5B-90DC-1D0B54C2B20C}" destId="{8F0CFE6E-38EB-4F0B-9ABD-7BED8E0485EC}" srcOrd="3" destOrd="0" parTransId="{FA98D9DD-35D3-4868-9C2D-ABA8A1D9F8C5}" sibTransId="{951A43E9-406D-4984-A3CC-8D3333F82815}"/>
    <dgm:cxn modelId="{80C87FA3-D507-4E4E-8349-DBC1E6D9A388}" type="presOf" srcId="{1B0BB091-C7D8-46FC-80A4-1ED3BD58AEC0}" destId="{73AB6690-B97A-4399-9C46-4FDFB693A439}" srcOrd="0" destOrd="0" presId="urn:microsoft.com/office/officeart/2005/8/layout/orgChart1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905C27DD-3564-4A9B-A402-15C9F22211CB}" type="presOf" srcId="{A308F3C3-D4BC-4A94-ACB0-D35B4B64A38C}" destId="{FE339C92-05BA-4C5D-A3D0-D02FA3DC3592}" srcOrd="0" destOrd="0" presId="urn:microsoft.com/office/officeart/2005/8/layout/orgChart1"/>
    <dgm:cxn modelId="{0F9C05FD-B479-467B-8607-21A5E265B0AA}" srcId="{9DEA55C1-E59C-4B5B-90DC-1D0B54C2B20C}" destId="{A308F3C3-D4BC-4A94-ACB0-D35B4B64A38C}" srcOrd="4" destOrd="0" parTransId="{1B0BB091-C7D8-46FC-80A4-1ED3BD58AEC0}" sibTransId="{46FC2909-BB05-49BA-BE6E-87D9A9E00980}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ADB5527E-286F-4428-AF58-A1DEA0AB5FAF}" type="presOf" srcId="{8F0CFE6E-38EB-4F0B-9ABD-7BED8E0485EC}" destId="{C449438F-BAE6-4184-81D6-38A20A4ED509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85997186-E876-4865-8A1E-B87D52F8A4D4}" type="presOf" srcId="{A308F3C3-D4BC-4A94-ACB0-D35B4B64A38C}" destId="{7E25B744-5D55-4F04-9B51-3475645186A2}" srcOrd="1" destOrd="0" presId="urn:microsoft.com/office/officeart/2005/8/layout/orgChart1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8C1C9C34-E425-4960-A155-FEA0A4F5E9D7}" type="presOf" srcId="{8F0CFE6E-38EB-4F0B-9ABD-7BED8E0485EC}" destId="{AA44A51D-8C28-491A-828E-3E746FA2003B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7201A7D8-6D9C-4E42-9E01-E4AF66090186}" type="presParOf" srcId="{05E8A0F8-8F4A-4D16-B455-9B21EE5D83FA}" destId="{78EE8CE8-58BD-46BC-B1AE-49AE4CE01AF1}" srcOrd="4" destOrd="0" presId="urn:microsoft.com/office/officeart/2005/8/layout/orgChart1"/>
    <dgm:cxn modelId="{9B2293AA-C2E7-42BB-B460-5100CEEDD933}" type="presParOf" srcId="{05E8A0F8-8F4A-4D16-B455-9B21EE5D83FA}" destId="{0F578CEC-D719-47A0-9D26-0086B713C17C}" srcOrd="5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0590F7E1-8162-4893-B079-75851A47C539}" type="presParOf" srcId="{E6CFA08A-7145-470C-A659-6A725D85622B}" destId="{A3AE1FFF-2779-43AE-B3E9-186655E4831E}" srcOrd="2" destOrd="0" presId="urn:microsoft.com/office/officeart/2005/8/layout/orgChart1"/>
    <dgm:cxn modelId="{F1802440-2AC6-448A-9D81-142BC89EE531}" type="presParOf" srcId="{E6CFA08A-7145-470C-A659-6A725D85622B}" destId="{8C2EB159-A892-4092-9108-FCD3B326B242}" srcOrd="3" destOrd="0" presId="urn:microsoft.com/office/officeart/2005/8/layout/orgChart1"/>
    <dgm:cxn modelId="{76877EB4-DE73-4EA3-9179-97FBED48A3D1}" type="presParOf" srcId="{8C2EB159-A892-4092-9108-FCD3B326B242}" destId="{BC453CF0-7FEF-454B-8513-C37ED1ABC82B}" srcOrd="0" destOrd="0" presId="urn:microsoft.com/office/officeart/2005/8/layout/orgChart1"/>
    <dgm:cxn modelId="{6AB21A53-A815-4DE0-A955-3E570327C734}" type="presParOf" srcId="{BC453CF0-7FEF-454B-8513-C37ED1ABC82B}" destId="{C449438F-BAE6-4184-81D6-38A20A4ED509}" srcOrd="0" destOrd="0" presId="urn:microsoft.com/office/officeart/2005/8/layout/orgChart1"/>
    <dgm:cxn modelId="{D4B24523-9094-4128-8CB3-1D5A264BCE2F}" type="presParOf" srcId="{BC453CF0-7FEF-454B-8513-C37ED1ABC82B}" destId="{AA44A51D-8C28-491A-828E-3E746FA2003B}" srcOrd="1" destOrd="0" presId="urn:microsoft.com/office/officeart/2005/8/layout/orgChart1"/>
    <dgm:cxn modelId="{111E1F70-5841-41A6-9ACD-2E0B497098F4}" type="presParOf" srcId="{8C2EB159-A892-4092-9108-FCD3B326B242}" destId="{452C8D80-FE8B-41BC-9C38-D6E5AB9E3B3D}" srcOrd="1" destOrd="0" presId="urn:microsoft.com/office/officeart/2005/8/layout/orgChart1"/>
    <dgm:cxn modelId="{8B4D3295-4391-4731-BD24-2A903516D12A}" type="presParOf" srcId="{8C2EB159-A892-4092-9108-FCD3B326B242}" destId="{A0463D60-CF9E-445E-B58E-E6327CA4CC79}" srcOrd="2" destOrd="0" presId="urn:microsoft.com/office/officeart/2005/8/layout/orgChart1"/>
    <dgm:cxn modelId="{9B01F78F-98D5-46A0-B7BD-C5987F91AE82}" type="presParOf" srcId="{E6CFA08A-7145-470C-A659-6A725D85622B}" destId="{73AB6690-B97A-4399-9C46-4FDFB693A439}" srcOrd="4" destOrd="0" presId="urn:microsoft.com/office/officeart/2005/8/layout/orgChart1"/>
    <dgm:cxn modelId="{F31A1D98-6C36-40B2-8515-75CF53BFC06E}" type="presParOf" srcId="{E6CFA08A-7145-470C-A659-6A725D85622B}" destId="{411A6869-2D84-453F-8D9E-F22437009BBD}" srcOrd="5" destOrd="0" presId="urn:microsoft.com/office/officeart/2005/8/layout/orgChart1"/>
    <dgm:cxn modelId="{734AB624-FE5B-4D88-8090-D2D3B43CAB85}" type="presParOf" srcId="{411A6869-2D84-453F-8D9E-F22437009BBD}" destId="{5B9232F5-C6C6-4975-9040-4765D0B7BE2E}" srcOrd="0" destOrd="0" presId="urn:microsoft.com/office/officeart/2005/8/layout/orgChart1"/>
    <dgm:cxn modelId="{2EA430B5-C3EB-4831-9E85-3BA27C8671CE}" type="presParOf" srcId="{5B9232F5-C6C6-4975-9040-4765D0B7BE2E}" destId="{FE339C92-05BA-4C5D-A3D0-D02FA3DC3592}" srcOrd="0" destOrd="0" presId="urn:microsoft.com/office/officeart/2005/8/layout/orgChart1"/>
    <dgm:cxn modelId="{79518319-B85F-46C9-871A-A8006EE6F093}" type="presParOf" srcId="{5B9232F5-C6C6-4975-9040-4765D0B7BE2E}" destId="{7E25B744-5D55-4F04-9B51-3475645186A2}" srcOrd="1" destOrd="0" presId="urn:microsoft.com/office/officeart/2005/8/layout/orgChart1"/>
    <dgm:cxn modelId="{9D5F9FD9-5818-4C0C-803E-E7DEFEC7440E}" type="presParOf" srcId="{411A6869-2D84-453F-8D9E-F22437009BBD}" destId="{C4148C34-E85A-4ECB-84EF-5BE162F27729}" srcOrd="1" destOrd="0" presId="urn:microsoft.com/office/officeart/2005/8/layout/orgChart1"/>
    <dgm:cxn modelId="{F3EAAE41-20A7-4909-9F8A-317CE2BA468E}" type="presParOf" srcId="{411A6869-2D84-453F-8D9E-F22437009BBD}" destId="{069BADBD-5854-426A-9365-DE79C50DC2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Inspector(a) General de Operación Policial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35B88C-8391-4031-8E81-C048F6FB47D4}">
      <dgm:prSet custT="1"/>
      <dgm:spPr/>
      <dgm:t>
        <a:bodyPr/>
        <a:lstStyle/>
        <a:p>
          <a:r>
            <a:rPr lang="es-ES" sz="1200" dirty="0" smtClean="0"/>
            <a:t>Coordinador(a) de Escolta</a:t>
          </a:r>
        </a:p>
      </dgm:t>
    </dgm:pt>
    <dgm:pt modelId="{C16B5EFE-15AA-497D-A5AF-725A67E3CD2F}" type="parTrans" cxnId="{A845EC75-A877-4108-82DB-BD0580F6D1FE}">
      <dgm:prSet/>
      <dgm:spPr/>
      <dgm:t>
        <a:bodyPr/>
        <a:lstStyle/>
        <a:p>
          <a:endParaRPr lang="es-ES"/>
        </a:p>
      </dgm:t>
    </dgm:pt>
    <dgm:pt modelId="{BB108D52-8A28-48EF-9114-6D1D1B906DFE}" type="sibTrans" cxnId="{A845EC75-A877-4108-82DB-BD0580F6D1FE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2116F15-46DC-4237-BA30-0E2705A4653C}" type="pres">
      <dgm:prSet presAssocID="{C16B5EFE-15AA-497D-A5AF-725A67E3CD2F}" presName="Name37" presStyleLbl="parChTrans1D2" presStyleIdx="0" presStyleCnt="1"/>
      <dgm:spPr/>
      <dgm:t>
        <a:bodyPr/>
        <a:lstStyle/>
        <a:p>
          <a:endParaRPr lang="es-MX"/>
        </a:p>
      </dgm:t>
    </dgm:pt>
    <dgm:pt modelId="{1303551A-466D-4C9F-844D-D54673E746A6}" type="pres">
      <dgm:prSet presAssocID="{B035B88C-8391-4031-8E81-C048F6FB47D4}" presName="hierRoot2" presStyleCnt="0">
        <dgm:presLayoutVars>
          <dgm:hierBranch val="init"/>
        </dgm:presLayoutVars>
      </dgm:prSet>
      <dgm:spPr/>
    </dgm:pt>
    <dgm:pt modelId="{E551CF6D-82E8-4F93-A0D5-03B401909B4A}" type="pres">
      <dgm:prSet presAssocID="{B035B88C-8391-4031-8E81-C048F6FB47D4}" presName="rootComposite" presStyleCnt="0"/>
      <dgm:spPr/>
    </dgm:pt>
    <dgm:pt modelId="{AC856443-7266-4DF6-AA68-6950BF03DC55}" type="pres">
      <dgm:prSet presAssocID="{B035B88C-8391-4031-8E81-C048F6FB47D4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63B854-CDE3-4061-B1DC-7068CD2AFB87}" type="pres">
      <dgm:prSet presAssocID="{B035B88C-8391-4031-8E81-C048F6FB47D4}" presName="rootConnector" presStyleLbl="node2" presStyleIdx="0" presStyleCnt="1"/>
      <dgm:spPr/>
      <dgm:t>
        <a:bodyPr/>
        <a:lstStyle/>
        <a:p>
          <a:endParaRPr lang="es-ES"/>
        </a:p>
      </dgm:t>
    </dgm:pt>
    <dgm:pt modelId="{60EB7121-B6D1-4D3C-A2E7-0580C1A5CB48}" type="pres">
      <dgm:prSet presAssocID="{B035B88C-8391-4031-8E81-C048F6FB47D4}" presName="hierChild4" presStyleCnt="0"/>
      <dgm:spPr/>
    </dgm:pt>
    <dgm:pt modelId="{EFE9B5F5-4161-461C-83F9-9E1D74CECDC2}" type="pres">
      <dgm:prSet presAssocID="{B035B88C-8391-4031-8E81-C048F6FB47D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72C0377D-2206-4D46-8A05-3F16FC0E3A28}" type="presOf" srcId="{B035B88C-8391-4031-8E81-C048F6FB47D4}" destId="{AC856443-7266-4DF6-AA68-6950BF03DC55}" srcOrd="0" destOrd="0" presId="urn:microsoft.com/office/officeart/2005/8/layout/orgChart1"/>
    <dgm:cxn modelId="{AA2E57BF-3AE2-418C-91C5-20B796657FA5}" type="presOf" srcId="{C16B5EFE-15AA-497D-A5AF-725A67E3CD2F}" destId="{D2116F15-46DC-4237-BA30-0E2705A4653C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580E800-3030-41C0-BD9F-580329FF80F5}" type="presOf" srcId="{B035B88C-8391-4031-8E81-C048F6FB47D4}" destId="{E863B854-CDE3-4061-B1DC-7068CD2AFB87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845EC75-A877-4108-82DB-BD0580F6D1FE}" srcId="{9DEA55C1-E59C-4B5B-90DC-1D0B54C2B20C}" destId="{B035B88C-8391-4031-8E81-C048F6FB47D4}" srcOrd="0" destOrd="0" parTransId="{C16B5EFE-15AA-497D-A5AF-725A67E3CD2F}" sibTransId="{BB108D52-8A28-48EF-9114-6D1D1B906DFE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8B214ED6-2BEC-4FE6-B0FD-49755B1B70C5}" type="presParOf" srcId="{05E8A0F8-8F4A-4D16-B455-9B21EE5D83FA}" destId="{D2116F15-46DC-4237-BA30-0E2705A4653C}" srcOrd="0" destOrd="0" presId="urn:microsoft.com/office/officeart/2005/8/layout/orgChart1"/>
    <dgm:cxn modelId="{5BD18C18-FE1C-45BD-8B4C-A20DBFB85F76}" type="presParOf" srcId="{05E8A0F8-8F4A-4D16-B455-9B21EE5D83FA}" destId="{1303551A-466D-4C9F-844D-D54673E746A6}" srcOrd="1" destOrd="0" presId="urn:microsoft.com/office/officeart/2005/8/layout/orgChart1"/>
    <dgm:cxn modelId="{7785D768-2947-4D68-88EF-EA878FA37028}" type="presParOf" srcId="{1303551A-466D-4C9F-844D-D54673E746A6}" destId="{E551CF6D-82E8-4F93-A0D5-03B401909B4A}" srcOrd="0" destOrd="0" presId="urn:microsoft.com/office/officeart/2005/8/layout/orgChart1"/>
    <dgm:cxn modelId="{56C830D7-7570-4EDA-9143-050C506D6A5C}" type="presParOf" srcId="{E551CF6D-82E8-4F93-A0D5-03B401909B4A}" destId="{AC856443-7266-4DF6-AA68-6950BF03DC55}" srcOrd="0" destOrd="0" presId="urn:microsoft.com/office/officeart/2005/8/layout/orgChart1"/>
    <dgm:cxn modelId="{EEC08CFA-FD34-4E52-BDA6-BE2240C3669A}" type="presParOf" srcId="{E551CF6D-82E8-4F93-A0D5-03B401909B4A}" destId="{E863B854-CDE3-4061-B1DC-7068CD2AFB87}" srcOrd="1" destOrd="0" presId="urn:microsoft.com/office/officeart/2005/8/layout/orgChart1"/>
    <dgm:cxn modelId="{8CA89F79-2505-4114-86DB-837E925F0327}" type="presParOf" srcId="{1303551A-466D-4C9F-844D-D54673E746A6}" destId="{60EB7121-B6D1-4D3C-A2E7-0580C1A5CB48}" srcOrd="1" destOrd="0" presId="urn:microsoft.com/office/officeart/2005/8/layout/orgChart1"/>
    <dgm:cxn modelId="{BD27495C-2909-4E82-AB9C-57B37A19FAE3}" type="presParOf" srcId="{1303551A-466D-4C9F-844D-D54673E746A6}" destId="{EFE9B5F5-4161-461C-83F9-9E1D74CECDC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 Análisis y Estadística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Analistas Investigadores(as)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Área de Estadística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</a:t>
          </a: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9BFB314-B23A-4A7E-9F57-90B5AA55AFE4}" type="asst">
      <dgm:prSet custT="1"/>
      <dgm:spPr/>
      <dgm:t>
        <a:bodyPr/>
        <a:lstStyle/>
        <a:p>
          <a:r>
            <a:rPr lang="es-ES" sz="1200" dirty="0" smtClean="0"/>
            <a:t>Analista</a:t>
          </a:r>
        </a:p>
      </dgm:t>
    </dgm:pt>
    <dgm:pt modelId="{60BCB542-4C10-4E13-83C8-D3EBFEF4F2BD}" type="parTrans" cxnId="{EDBFEC68-DA78-4502-AF36-66AC53ED1D25}">
      <dgm:prSet/>
      <dgm:spPr/>
      <dgm:t>
        <a:bodyPr/>
        <a:lstStyle/>
        <a:p>
          <a:endParaRPr lang="es-ES" sz="1200"/>
        </a:p>
      </dgm:t>
    </dgm:pt>
    <dgm:pt modelId="{42667FEE-C082-407A-B79C-B2FA91F14792}" type="sibTrans" cxnId="{EDBFEC68-DA78-4502-AF36-66AC53ED1D25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DEE31F2-CFB7-4A99-976C-DCEF6B53B4A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286E58A6-082F-4B27-B4F9-CD8BCD29AFD4}" type="pres">
      <dgm:prSet presAssocID="{9DEA55C1-E59C-4B5B-90DC-1D0B54C2B20C}" presName="rootComposite1" presStyleCnt="0"/>
      <dgm:spPr/>
    </dgm:pt>
    <dgm:pt modelId="{D8CC3D8A-781F-4054-A77F-5E22C87FFD4B}" type="pres">
      <dgm:prSet presAssocID="{9DEA55C1-E59C-4B5B-90DC-1D0B54C2B20C}" presName="rootText1" presStyleLbl="node0" presStyleIdx="0" presStyleCnt="1" custScaleX="175349" custScaleY="1046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905084-941B-4A4C-A13B-BA089DAD602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BE0C80-A85E-4F05-ABB4-4FC9A7E4B8A8}" type="pres">
      <dgm:prSet presAssocID="{9DEA55C1-E59C-4B5B-90DC-1D0B54C2B20C}" presName="hierChild2" presStyleCnt="0"/>
      <dgm:spPr/>
    </dgm:pt>
    <dgm:pt modelId="{FBC4E62D-2697-4D3B-B091-00B85D5AF929}" type="pres">
      <dgm:prSet presAssocID="{1CBA1466-9B70-40DE-ABFD-7537F7E3D45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9341" custScaleY="99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99341" custScaleY="99341" custLinFactNeighborX="1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0" presStyleCnt="1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0" presStyleCnt="1" custScaleX="99341" custScaleY="99341" custLinFactNeighborY="18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0" presStyleCnt="1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B274D776-0B9F-4FCA-AFC6-ACF08EF644AE}" type="pres">
      <dgm:prSet presAssocID="{9DEA55C1-E59C-4B5B-90DC-1D0B54C2B20C}" presName="hierChild3" presStyleCnt="0"/>
      <dgm:spPr/>
    </dgm:pt>
    <dgm:pt modelId="{04BD449D-FE21-4226-91E2-3925532568E8}" type="pres">
      <dgm:prSet presAssocID="{60BCB542-4C10-4E13-83C8-D3EBFEF4F2B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5EEE58C4-78D1-445A-A896-9B77FB4F38F9}" type="pres">
      <dgm:prSet presAssocID="{09BFB314-B23A-4A7E-9F57-90B5AA55AFE4}" presName="hierRoot3" presStyleCnt="0">
        <dgm:presLayoutVars>
          <dgm:hierBranch val="init"/>
        </dgm:presLayoutVars>
      </dgm:prSet>
      <dgm:spPr/>
    </dgm:pt>
    <dgm:pt modelId="{3EFC1B0E-5510-481F-97D9-007D3619EDF8}" type="pres">
      <dgm:prSet presAssocID="{09BFB314-B23A-4A7E-9F57-90B5AA55AFE4}" presName="rootComposite3" presStyleCnt="0"/>
      <dgm:spPr/>
    </dgm:pt>
    <dgm:pt modelId="{1E9A7F37-D45E-4673-9D36-AB6FB8B62598}" type="pres">
      <dgm:prSet presAssocID="{09BFB314-B23A-4A7E-9F57-90B5AA55AFE4}" presName="rootText3" presStyleLbl="asst1" presStyleIdx="0" presStyleCnt="1" custScaleX="86893" custScaleY="89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559C37-25DF-4428-9F62-9D610D7E857B}" type="pres">
      <dgm:prSet presAssocID="{09BFB314-B23A-4A7E-9F57-90B5AA55AFE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1083BCE-178C-4E66-973E-5C73B2CBAB38}" type="pres">
      <dgm:prSet presAssocID="{09BFB314-B23A-4A7E-9F57-90B5AA55AFE4}" presName="hierChild6" presStyleCnt="0"/>
      <dgm:spPr/>
    </dgm:pt>
    <dgm:pt modelId="{6A049BE7-AA32-42F6-924B-6CDACC54CDA9}" type="pres">
      <dgm:prSet presAssocID="{09BFB314-B23A-4A7E-9F57-90B5AA55AFE4}" presName="hierChild7" presStyleCnt="0"/>
      <dgm:spPr/>
    </dgm:pt>
  </dgm:ptLst>
  <dgm:cxnLst>
    <dgm:cxn modelId="{EDBFEC68-DA78-4502-AF36-66AC53ED1D25}" srcId="{9DEA55C1-E59C-4B5B-90DC-1D0B54C2B20C}" destId="{09BFB314-B23A-4A7E-9F57-90B5AA55AFE4}" srcOrd="2" destOrd="0" parTransId="{60BCB542-4C10-4E13-83C8-D3EBFEF4F2BD}" sibTransId="{42667FEE-C082-407A-B79C-B2FA91F14792}"/>
    <dgm:cxn modelId="{B92202A5-202A-48B4-A98F-DF61F0E83856}" type="presOf" srcId="{2EC3689C-7BAA-4D8B-9BFA-26FA5F5F11A6}" destId="{F20D4592-4086-4910-B30C-72EC00D6CBE6}" srcOrd="1" destOrd="0" presId="urn:microsoft.com/office/officeart/2005/8/layout/orgChart1"/>
    <dgm:cxn modelId="{D6F44290-4E89-4891-8216-E5567CFAEB7B}" type="presOf" srcId="{F54BA082-7E9A-4A57-A5BA-D3F087A433CC}" destId="{FE9E1509-3C3C-4DF1-8723-C0DDF76BD16B}" srcOrd="1" destOrd="0" presId="urn:microsoft.com/office/officeart/2005/8/layout/orgChart1"/>
    <dgm:cxn modelId="{6514CD2E-A121-42DC-B00A-3F490F3009CD}" type="presOf" srcId="{09BFB314-B23A-4A7E-9F57-90B5AA55AFE4}" destId="{1E9A7F37-D45E-4673-9D36-AB6FB8B62598}" srcOrd="0" destOrd="0" presId="urn:microsoft.com/office/officeart/2005/8/layout/orgChart1"/>
    <dgm:cxn modelId="{D1B2E019-A7F3-42FD-B27C-A49DB07B2504}" type="presOf" srcId="{60BCB542-4C10-4E13-83C8-D3EBFEF4F2BD}" destId="{04BD449D-FE21-4226-91E2-3925532568E8}" srcOrd="0" destOrd="0" presId="urn:microsoft.com/office/officeart/2005/8/layout/orgChart1"/>
    <dgm:cxn modelId="{73A0049D-3991-40EE-A9DF-20F1F11F02D0}" type="presOf" srcId="{80C91609-4155-490D-A93A-2840363F77EF}" destId="{70C7E907-B590-4FA8-BA47-0908BC71EE25}" srcOrd="1" destOrd="0" presId="urn:microsoft.com/office/officeart/2005/8/layout/orgChart1"/>
    <dgm:cxn modelId="{EC724DDC-A514-4C2F-B6CB-601D5320546A}" srcId="{9DEA55C1-E59C-4B5B-90DC-1D0B54C2B20C}" destId="{2EC3689C-7BAA-4D8B-9BFA-26FA5F5F11A6}" srcOrd="0" destOrd="0" parTransId="{1CBA1466-9B70-40DE-ABFD-7537F7E3D45F}" sibTransId="{A3704BCA-5964-40F8-ADD4-E26642897C08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42BBA58C-7E28-4063-B87C-3B0F27A8273C}" type="presOf" srcId="{2A362D5D-A3DA-4F6C-8849-2A8C51EEB6D2}" destId="{12FB5CC2-3F72-4AC8-AF94-50272EAD0FAB}" srcOrd="0" destOrd="0" presId="urn:microsoft.com/office/officeart/2005/8/layout/orgChart1"/>
    <dgm:cxn modelId="{1E63E5A6-13BC-4560-9E56-E6132D715306}" type="presOf" srcId="{9DEA55C1-E59C-4B5B-90DC-1D0B54C2B20C}" destId="{D8CC3D8A-781F-4054-A77F-5E22C87FFD4B}" srcOrd="0" destOrd="0" presId="urn:microsoft.com/office/officeart/2005/8/layout/orgChart1"/>
    <dgm:cxn modelId="{88DBCA4A-227D-4D80-972A-69090E821D03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C630E299-C6A7-4506-BDA5-A21FC443F16D}" type="presOf" srcId="{1CBA1466-9B70-40DE-ABFD-7537F7E3D45F}" destId="{FBC4E62D-2697-4D3B-B091-00B85D5AF929}" srcOrd="0" destOrd="0" presId="urn:microsoft.com/office/officeart/2005/8/layout/orgChart1"/>
    <dgm:cxn modelId="{20E594EF-2BBD-44C6-AD18-5E025F51A60B}" type="presOf" srcId="{09BFB314-B23A-4A7E-9F57-90B5AA55AFE4}" destId="{C6559C37-25DF-4428-9F62-9D610D7E857B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379BDF9-DA6B-4FA9-990C-794B00C552DA}" type="presOf" srcId="{2EC3689C-7BAA-4D8B-9BFA-26FA5F5F11A6}" destId="{9EF5B1E7-4642-446F-802A-010E77A6D315}" srcOrd="0" destOrd="0" presId="urn:microsoft.com/office/officeart/2005/8/layout/orgChart1"/>
    <dgm:cxn modelId="{FDBA3862-05EA-4941-8AFF-C2F7C65EA0C7}" type="presOf" srcId="{F54BA082-7E9A-4A57-A5BA-D3F087A433CC}" destId="{B651DCB6-AAF6-4973-9416-A5FBDCD184AD}" srcOrd="0" destOrd="0" presId="urn:microsoft.com/office/officeart/2005/8/layout/orgChart1"/>
    <dgm:cxn modelId="{3F6CBA0E-9605-4495-862D-386B841974A2}" type="presOf" srcId="{4E50255E-3688-405A-9938-0EC4F736299F}" destId="{FC7541B4-6136-45CB-8770-663459A25598}" srcOrd="0" destOrd="0" presId="urn:microsoft.com/office/officeart/2005/8/layout/orgChart1"/>
    <dgm:cxn modelId="{9CD45A06-80B4-47E7-84FF-E079C4B2789C}" type="presOf" srcId="{9DEA55C1-E59C-4B5B-90DC-1D0B54C2B20C}" destId="{64905084-941B-4A4C-A13B-BA089DAD6023}" srcOrd="1" destOrd="0" presId="urn:microsoft.com/office/officeart/2005/8/layout/orgChart1"/>
    <dgm:cxn modelId="{FA6E34D4-7DD5-48DF-9DB6-DCECE3810F9B}" type="presParOf" srcId="{B3263371-B20E-4D1C-87B0-F232DC5A756C}" destId="{1DEE31F2-CFB7-4A99-976C-DCEF6B53B4AA}" srcOrd="0" destOrd="0" presId="urn:microsoft.com/office/officeart/2005/8/layout/orgChart1"/>
    <dgm:cxn modelId="{E8D9C6B7-169A-4264-A402-0E4B10878B5C}" type="presParOf" srcId="{1DEE31F2-CFB7-4A99-976C-DCEF6B53B4AA}" destId="{286E58A6-082F-4B27-B4F9-CD8BCD29AFD4}" srcOrd="0" destOrd="0" presId="urn:microsoft.com/office/officeart/2005/8/layout/orgChart1"/>
    <dgm:cxn modelId="{1A1182E4-5EF4-472F-98D8-CB2591C45B55}" type="presParOf" srcId="{286E58A6-082F-4B27-B4F9-CD8BCD29AFD4}" destId="{D8CC3D8A-781F-4054-A77F-5E22C87FFD4B}" srcOrd="0" destOrd="0" presId="urn:microsoft.com/office/officeart/2005/8/layout/orgChart1"/>
    <dgm:cxn modelId="{74513DCE-05D9-4D5A-BF68-E155250B9A8C}" type="presParOf" srcId="{286E58A6-082F-4B27-B4F9-CD8BCD29AFD4}" destId="{64905084-941B-4A4C-A13B-BA089DAD6023}" srcOrd="1" destOrd="0" presId="urn:microsoft.com/office/officeart/2005/8/layout/orgChart1"/>
    <dgm:cxn modelId="{18163DAB-6EB1-49EF-BFE9-7DC9FA54CE71}" type="presParOf" srcId="{1DEE31F2-CFB7-4A99-976C-DCEF6B53B4AA}" destId="{DCBE0C80-A85E-4F05-ABB4-4FC9A7E4B8A8}" srcOrd="1" destOrd="0" presId="urn:microsoft.com/office/officeart/2005/8/layout/orgChart1"/>
    <dgm:cxn modelId="{6ACB158D-E175-4F3B-B5BB-300B37365271}" type="presParOf" srcId="{DCBE0C80-A85E-4F05-ABB4-4FC9A7E4B8A8}" destId="{FBC4E62D-2697-4D3B-B091-00B85D5AF929}" srcOrd="0" destOrd="0" presId="urn:microsoft.com/office/officeart/2005/8/layout/orgChart1"/>
    <dgm:cxn modelId="{92C2CEA1-B137-4F14-9D4D-7944AC24D53C}" type="presParOf" srcId="{DCBE0C80-A85E-4F05-ABB4-4FC9A7E4B8A8}" destId="{3AD56842-B5D0-4B28-9ECD-75B4A9D0F3F8}" srcOrd="1" destOrd="0" presId="urn:microsoft.com/office/officeart/2005/8/layout/orgChart1"/>
    <dgm:cxn modelId="{C67F42EE-0FB6-44B2-BD08-355B49C01528}" type="presParOf" srcId="{3AD56842-B5D0-4B28-9ECD-75B4A9D0F3F8}" destId="{B7121B46-A2BE-4117-A06F-C35EC7E44BD5}" srcOrd="0" destOrd="0" presId="urn:microsoft.com/office/officeart/2005/8/layout/orgChart1"/>
    <dgm:cxn modelId="{EF3DEFBA-B305-414D-9001-95377F3533D7}" type="presParOf" srcId="{B7121B46-A2BE-4117-A06F-C35EC7E44BD5}" destId="{9EF5B1E7-4642-446F-802A-010E77A6D315}" srcOrd="0" destOrd="0" presId="urn:microsoft.com/office/officeart/2005/8/layout/orgChart1"/>
    <dgm:cxn modelId="{540D1FE9-2876-4798-931B-199601A54B53}" type="presParOf" srcId="{B7121B46-A2BE-4117-A06F-C35EC7E44BD5}" destId="{F20D4592-4086-4910-B30C-72EC00D6CBE6}" srcOrd="1" destOrd="0" presId="urn:microsoft.com/office/officeart/2005/8/layout/orgChart1"/>
    <dgm:cxn modelId="{0C298A68-F2A2-4AAF-B703-D27DAB61A285}" type="presParOf" srcId="{3AD56842-B5D0-4B28-9ECD-75B4A9D0F3F8}" destId="{6C8B4CA9-8A6B-4839-9B95-F2F66954329E}" srcOrd="1" destOrd="0" presId="urn:microsoft.com/office/officeart/2005/8/layout/orgChart1"/>
    <dgm:cxn modelId="{FF17BF43-BECA-4FB3-AC81-DD88A7DC3530}" type="presParOf" srcId="{3AD56842-B5D0-4B28-9ECD-75B4A9D0F3F8}" destId="{D3CC1EF0-B066-49DF-9149-C52533FB5920}" srcOrd="2" destOrd="0" presId="urn:microsoft.com/office/officeart/2005/8/layout/orgChart1"/>
    <dgm:cxn modelId="{A89B9E32-ACE9-4F4C-96EA-29CC0DE43178}" type="presParOf" srcId="{DCBE0C80-A85E-4F05-ABB4-4FC9A7E4B8A8}" destId="{12FB5CC2-3F72-4AC8-AF94-50272EAD0FAB}" srcOrd="2" destOrd="0" presId="urn:microsoft.com/office/officeart/2005/8/layout/orgChart1"/>
    <dgm:cxn modelId="{885864AA-27DD-465E-85F5-BD04E4D8F3B8}" type="presParOf" srcId="{DCBE0C80-A85E-4F05-ABB4-4FC9A7E4B8A8}" destId="{B570DFF2-79FF-4DD0-A8FE-728069315CDB}" srcOrd="3" destOrd="0" presId="urn:microsoft.com/office/officeart/2005/8/layout/orgChart1"/>
    <dgm:cxn modelId="{77902FDA-F84B-4F3C-B3E7-E116A8DB373B}" type="presParOf" srcId="{B570DFF2-79FF-4DD0-A8FE-728069315CDB}" destId="{AC57EB8E-F8F8-49E5-AB3B-101A503E7149}" srcOrd="0" destOrd="0" presId="urn:microsoft.com/office/officeart/2005/8/layout/orgChart1"/>
    <dgm:cxn modelId="{1575D185-DD22-426C-B645-97E0A5F21DB0}" type="presParOf" srcId="{AC57EB8E-F8F8-49E5-AB3B-101A503E7149}" destId="{0E4A1FB2-B936-4A45-9B17-4DC72B6EC80F}" srcOrd="0" destOrd="0" presId="urn:microsoft.com/office/officeart/2005/8/layout/orgChart1"/>
    <dgm:cxn modelId="{29A94895-C0E5-4640-B505-21C454776320}" type="presParOf" srcId="{AC57EB8E-F8F8-49E5-AB3B-101A503E7149}" destId="{70C7E907-B590-4FA8-BA47-0908BC71EE25}" srcOrd="1" destOrd="0" presId="urn:microsoft.com/office/officeart/2005/8/layout/orgChart1"/>
    <dgm:cxn modelId="{4CF2C38E-2156-4DB8-A297-691C1CB76537}" type="presParOf" srcId="{B570DFF2-79FF-4DD0-A8FE-728069315CDB}" destId="{0DCE5A2E-AABD-41D8-AB45-73FC6E777742}" srcOrd="1" destOrd="0" presId="urn:microsoft.com/office/officeart/2005/8/layout/orgChart1"/>
    <dgm:cxn modelId="{C63222DF-89DC-4DC4-AD82-4D0F0A8B3F08}" type="presParOf" srcId="{0DCE5A2E-AABD-41D8-AB45-73FC6E777742}" destId="{FC7541B4-6136-45CB-8770-663459A25598}" srcOrd="0" destOrd="0" presId="urn:microsoft.com/office/officeart/2005/8/layout/orgChart1"/>
    <dgm:cxn modelId="{C897BD2E-8924-4172-92A9-FD349DA2DAE1}" type="presParOf" srcId="{0DCE5A2E-AABD-41D8-AB45-73FC6E777742}" destId="{A40758BA-FB53-4B5B-8D0E-BFC6FCF28CCD}" srcOrd="1" destOrd="0" presId="urn:microsoft.com/office/officeart/2005/8/layout/orgChart1"/>
    <dgm:cxn modelId="{38E233B0-645C-412B-81D0-F0BCA268553C}" type="presParOf" srcId="{A40758BA-FB53-4B5B-8D0E-BFC6FCF28CCD}" destId="{7D7A4CB1-F031-4828-90A7-49C8EAC41E1E}" srcOrd="0" destOrd="0" presId="urn:microsoft.com/office/officeart/2005/8/layout/orgChart1"/>
    <dgm:cxn modelId="{ACC86906-00D9-45AA-9D5C-6F759E16D6BD}" type="presParOf" srcId="{7D7A4CB1-F031-4828-90A7-49C8EAC41E1E}" destId="{B651DCB6-AAF6-4973-9416-A5FBDCD184AD}" srcOrd="0" destOrd="0" presId="urn:microsoft.com/office/officeart/2005/8/layout/orgChart1"/>
    <dgm:cxn modelId="{8D6A031B-2B58-4F1B-BB59-9A71D2DD68CF}" type="presParOf" srcId="{7D7A4CB1-F031-4828-90A7-49C8EAC41E1E}" destId="{FE9E1509-3C3C-4DF1-8723-C0DDF76BD16B}" srcOrd="1" destOrd="0" presId="urn:microsoft.com/office/officeart/2005/8/layout/orgChart1"/>
    <dgm:cxn modelId="{C87B6871-D320-4CA1-875F-BD4E9ACC25F2}" type="presParOf" srcId="{A40758BA-FB53-4B5B-8D0E-BFC6FCF28CCD}" destId="{5D342304-3742-4A0E-8D51-D5CB71D11E9D}" srcOrd="1" destOrd="0" presId="urn:microsoft.com/office/officeart/2005/8/layout/orgChart1"/>
    <dgm:cxn modelId="{F8163DC6-50AE-4DA5-9634-1351169E691A}" type="presParOf" srcId="{A40758BA-FB53-4B5B-8D0E-BFC6FCF28CCD}" destId="{8D376A21-B1DE-43F8-8909-9B447CA773F2}" srcOrd="2" destOrd="0" presId="urn:microsoft.com/office/officeart/2005/8/layout/orgChart1"/>
    <dgm:cxn modelId="{96B34A75-4A1D-424D-BA10-AB3C8EA6A7A3}" type="presParOf" srcId="{B570DFF2-79FF-4DD0-A8FE-728069315CDB}" destId="{4F6E22EF-9940-4E6D-8F89-9A1FB953EB04}" srcOrd="2" destOrd="0" presId="urn:microsoft.com/office/officeart/2005/8/layout/orgChart1"/>
    <dgm:cxn modelId="{4B67F814-DEA1-4188-9C69-88D2C4A8CDE7}" type="presParOf" srcId="{1DEE31F2-CFB7-4A99-976C-DCEF6B53B4AA}" destId="{B274D776-0B9F-4FCA-AFC6-ACF08EF644AE}" srcOrd="2" destOrd="0" presId="urn:microsoft.com/office/officeart/2005/8/layout/orgChart1"/>
    <dgm:cxn modelId="{5A98385F-F505-4AD9-A76F-C34F65DFA3E0}" type="presParOf" srcId="{B274D776-0B9F-4FCA-AFC6-ACF08EF644AE}" destId="{04BD449D-FE21-4226-91E2-3925532568E8}" srcOrd="0" destOrd="0" presId="urn:microsoft.com/office/officeart/2005/8/layout/orgChart1"/>
    <dgm:cxn modelId="{1D38EB9F-5EB3-4346-B51F-EEC1234AB643}" type="presParOf" srcId="{B274D776-0B9F-4FCA-AFC6-ACF08EF644AE}" destId="{5EEE58C4-78D1-445A-A896-9B77FB4F38F9}" srcOrd="1" destOrd="0" presId="urn:microsoft.com/office/officeart/2005/8/layout/orgChart1"/>
    <dgm:cxn modelId="{6721C3C1-7942-43CA-90B0-3912F983285C}" type="presParOf" srcId="{5EEE58C4-78D1-445A-A896-9B77FB4F38F9}" destId="{3EFC1B0E-5510-481F-97D9-007D3619EDF8}" srcOrd="0" destOrd="0" presId="urn:microsoft.com/office/officeart/2005/8/layout/orgChart1"/>
    <dgm:cxn modelId="{584A198B-6DED-4BD2-B483-2920929D39AD}" type="presParOf" srcId="{3EFC1B0E-5510-481F-97D9-007D3619EDF8}" destId="{1E9A7F37-D45E-4673-9D36-AB6FB8B62598}" srcOrd="0" destOrd="0" presId="urn:microsoft.com/office/officeart/2005/8/layout/orgChart1"/>
    <dgm:cxn modelId="{A12FD16B-F84E-4477-A794-6EE06D566C0B}" type="presParOf" srcId="{3EFC1B0E-5510-481F-97D9-007D3619EDF8}" destId="{C6559C37-25DF-4428-9F62-9D610D7E857B}" srcOrd="1" destOrd="0" presId="urn:microsoft.com/office/officeart/2005/8/layout/orgChart1"/>
    <dgm:cxn modelId="{BD44E434-F938-44D1-A82E-BCD4D8164722}" type="presParOf" srcId="{5EEE58C4-78D1-445A-A896-9B77FB4F38F9}" destId="{61083BCE-178C-4E66-973E-5C73B2CBAB38}" srcOrd="1" destOrd="0" presId="urn:microsoft.com/office/officeart/2005/8/layout/orgChart1"/>
    <dgm:cxn modelId="{51865F78-C6E4-4178-9FBB-66261A5127A7}" type="presParOf" srcId="{5EEE58C4-78D1-445A-A896-9B77FB4F38F9}" destId="{6A049BE7-AA32-42F6-924B-6CDACC54C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Soporte Técnico y Comunicaciones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de Tecnología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Auxiliar de Soporte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 de Sistemas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Desarrollo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 Sistemas</a:t>
          </a: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AC5CF8C-C61A-4D15-BFB5-9CB5F4DC64CB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Analistas Investigadores(as)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Analistas</a:t>
          </a:r>
        </a:p>
      </dgm:t>
    </dgm:pt>
    <dgm:pt modelId="{F5F23976-2975-40E5-9615-A2FF7806DFA4}" type="parTrans" cxnId="{318EEC85-D7D7-4C3D-8558-6A6435A94042}">
      <dgm:prSet/>
      <dgm:spPr/>
      <dgm:t>
        <a:bodyPr/>
        <a:lstStyle/>
        <a:p>
          <a:endParaRPr lang="es-ES" sz="1200"/>
        </a:p>
      </dgm:t>
    </dgm:pt>
    <dgm:pt modelId="{5B4FD2BF-B624-4A1C-87C1-D3688E6A3928}" type="sibTrans" cxnId="{318EEC85-D7D7-4C3D-8558-6A6435A94042}">
      <dgm:prSet/>
      <dgm:spPr/>
      <dgm:t>
        <a:bodyPr/>
        <a:lstStyle/>
        <a:p>
          <a:endParaRPr lang="es-ES" sz="1200"/>
        </a:p>
      </dgm:t>
    </dgm:pt>
    <dgm:pt modelId="{8EF4BE99-20BD-4B06-BCA1-884BF70C49D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Supervisores(as)</a:t>
          </a:r>
        </a:p>
      </dgm:t>
    </dgm:pt>
    <dgm:pt modelId="{B50034B0-0F9E-4ED7-8537-7F35F365CA19}" type="parTrans" cxnId="{50B7EF60-785A-4CBA-833D-79A4EB3CA863}">
      <dgm:prSet/>
      <dgm:spPr/>
      <dgm:t>
        <a:bodyPr/>
        <a:lstStyle/>
        <a:p>
          <a:endParaRPr lang="es-ES" sz="1200"/>
        </a:p>
      </dgm:t>
    </dgm:pt>
    <dgm:pt modelId="{12B9011D-0356-40A3-88FB-B6E214E75A75}" type="sibTrans" cxnId="{50B7EF60-785A-4CBA-833D-79A4EB3CA863}">
      <dgm:prSet/>
      <dgm:spPr/>
      <dgm:t>
        <a:bodyPr/>
        <a:lstStyle/>
        <a:p>
          <a:endParaRPr lang="es-ES" sz="1200"/>
        </a:p>
      </dgm:t>
    </dgm:pt>
    <dgm:pt modelId="{02ABC3E3-9C5C-42C8-9B40-087AFC7928F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Abogado(a)</a:t>
          </a:r>
        </a:p>
      </dgm:t>
    </dgm:pt>
    <dgm:pt modelId="{C89AB176-A9C3-4298-8D5B-26052A767A20}" type="parTrans" cxnId="{4FC391D1-D2AA-41DC-B66C-7E7D2B6AC6FB}">
      <dgm:prSet/>
      <dgm:spPr/>
      <dgm:t>
        <a:bodyPr/>
        <a:lstStyle/>
        <a:p>
          <a:endParaRPr lang="es-ES" sz="1200"/>
        </a:p>
      </dgm:t>
    </dgm:pt>
    <dgm:pt modelId="{FC2668D9-3FD8-496C-89F9-C82527FED3DA}" type="sibTrans" cxnId="{4FC391D1-D2AA-41DC-B66C-7E7D2B6AC6FB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3598" custScaleY="115353" custLinFactNeighborY="-22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5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5" custScaleX="98730" custScaleY="2495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5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AF7CC9B9-4681-4C70-8565-FC923CA96741}" type="pres">
      <dgm:prSet presAssocID="{F5F23976-2975-40E5-9615-A2FF7806DFA4}" presName="Name35" presStyleLbl="parChTrans1D3" presStyleIdx="1" presStyleCnt="5"/>
      <dgm:spPr/>
      <dgm:t>
        <a:bodyPr/>
        <a:lstStyle/>
        <a:p>
          <a:endParaRPr lang="es-ES"/>
        </a:p>
      </dgm:t>
    </dgm:pt>
    <dgm:pt modelId="{84EF37AF-2624-4858-B5C7-9770DB70811A}" type="pres">
      <dgm:prSet presAssocID="{BAC5CF8C-C61A-4D15-BFB5-9CB5F4DC64CB}" presName="hierRoot2" presStyleCnt="0">
        <dgm:presLayoutVars>
          <dgm:hierBranch val="init"/>
        </dgm:presLayoutVars>
      </dgm:prSet>
      <dgm:spPr/>
    </dgm:pt>
    <dgm:pt modelId="{7002CB0B-A703-4157-8DBA-1637C0F25303}" type="pres">
      <dgm:prSet presAssocID="{BAC5CF8C-C61A-4D15-BFB5-9CB5F4DC64CB}" presName="rootComposite" presStyleCnt="0"/>
      <dgm:spPr/>
    </dgm:pt>
    <dgm:pt modelId="{15C31BB4-BA5C-4286-A865-38FF49CE8519}" type="pres">
      <dgm:prSet presAssocID="{BAC5CF8C-C61A-4D15-BFB5-9CB5F4DC64CB}" presName="rootText" presStyleLbl="node3" presStyleIdx="1" presStyleCnt="5" custScaleX="98730" custScaleY="191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9836-7CFB-4250-9A65-C89BD97D96D9}" type="pres">
      <dgm:prSet presAssocID="{BAC5CF8C-C61A-4D15-BFB5-9CB5F4DC64CB}" presName="rootConnector" presStyleLbl="node3" presStyleIdx="1" presStyleCnt="5"/>
      <dgm:spPr/>
      <dgm:t>
        <a:bodyPr/>
        <a:lstStyle/>
        <a:p>
          <a:endParaRPr lang="es-ES"/>
        </a:p>
      </dgm:t>
    </dgm:pt>
    <dgm:pt modelId="{83142970-6924-4C0B-B021-308B1262668B}" type="pres">
      <dgm:prSet presAssocID="{BAC5CF8C-C61A-4D15-BFB5-9CB5F4DC64CB}" presName="hierChild4" presStyleCnt="0"/>
      <dgm:spPr/>
    </dgm:pt>
    <dgm:pt modelId="{447E1099-5732-4997-92E4-2879CC5F851F}" type="pres">
      <dgm:prSet presAssocID="{BAC5CF8C-C61A-4D15-BFB5-9CB5F4DC64C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5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5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5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7E71FC3-D91C-476D-84C8-F4D531301086}" type="pres">
      <dgm:prSet presAssocID="{B50034B0-0F9E-4ED7-8537-7F35F365CA19}" presName="Name35" presStyleLbl="parChTrans1D3" presStyleIdx="3" presStyleCnt="5"/>
      <dgm:spPr/>
      <dgm:t>
        <a:bodyPr/>
        <a:lstStyle/>
        <a:p>
          <a:endParaRPr lang="es-ES"/>
        </a:p>
      </dgm:t>
    </dgm:pt>
    <dgm:pt modelId="{5B2A9177-BD0C-4F3F-80AF-BBB173C2B921}" type="pres">
      <dgm:prSet presAssocID="{8EF4BE99-20BD-4B06-BCA1-884BF70C49DA}" presName="hierRoot2" presStyleCnt="0">
        <dgm:presLayoutVars>
          <dgm:hierBranch val="init"/>
        </dgm:presLayoutVars>
      </dgm:prSet>
      <dgm:spPr/>
    </dgm:pt>
    <dgm:pt modelId="{FE1783A5-06A8-4662-9803-3A9978BEA465}" type="pres">
      <dgm:prSet presAssocID="{8EF4BE99-20BD-4B06-BCA1-884BF70C49DA}" presName="rootComposite" presStyleCnt="0"/>
      <dgm:spPr/>
    </dgm:pt>
    <dgm:pt modelId="{5B3A30D1-2088-4CB4-B419-092CC9C1C0A7}" type="pres">
      <dgm:prSet presAssocID="{8EF4BE99-20BD-4B06-BCA1-884BF70C49DA}" presName="rootText" presStyleLbl="node3" presStyleIdx="3" presStyleCnt="5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B081B6-06B4-4C68-8ED5-48FCCD977409}" type="pres">
      <dgm:prSet presAssocID="{8EF4BE99-20BD-4B06-BCA1-884BF70C49DA}" presName="rootConnector" presStyleLbl="node3" presStyleIdx="3" presStyleCnt="5"/>
      <dgm:spPr/>
      <dgm:t>
        <a:bodyPr/>
        <a:lstStyle/>
        <a:p>
          <a:endParaRPr lang="es-ES"/>
        </a:p>
      </dgm:t>
    </dgm:pt>
    <dgm:pt modelId="{4FE2274A-10E4-4BA6-A073-6C24BF0342B3}" type="pres">
      <dgm:prSet presAssocID="{8EF4BE99-20BD-4B06-BCA1-884BF70C49DA}" presName="hierChild4" presStyleCnt="0"/>
      <dgm:spPr/>
    </dgm:pt>
    <dgm:pt modelId="{4E76AE25-3BDA-4196-B6E6-33A6435F39A2}" type="pres">
      <dgm:prSet presAssocID="{8EF4BE99-20BD-4B06-BCA1-884BF70C49DA}" presName="hierChild5" presStyleCnt="0"/>
      <dgm:spPr/>
    </dgm:pt>
    <dgm:pt modelId="{25B0A200-7F68-4919-A4E9-469B84AC0BF9}" type="pres">
      <dgm:prSet presAssocID="{C89AB176-A9C3-4298-8D5B-26052A767A20}" presName="Name35" presStyleLbl="parChTrans1D3" presStyleIdx="4" presStyleCnt="5"/>
      <dgm:spPr/>
      <dgm:t>
        <a:bodyPr/>
        <a:lstStyle/>
        <a:p>
          <a:endParaRPr lang="es-ES"/>
        </a:p>
      </dgm:t>
    </dgm:pt>
    <dgm:pt modelId="{C1C59A92-6AD5-40E7-8E41-5B10D0453611}" type="pres">
      <dgm:prSet presAssocID="{02ABC3E3-9C5C-42C8-9B40-087AFC7928FE}" presName="hierRoot2" presStyleCnt="0">
        <dgm:presLayoutVars>
          <dgm:hierBranch val="init"/>
        </dgm:presLayoutVars>
      </dgm:prSet>
      <dgm:spPr/>
    </dgm:pt>
    <dgm:pt modelId="{98CED9D7-0D7E-4667-9CFF-7326B8CAC105}" type="pres">
      <dgm:prSet presAssocID="{02ABC3E3-9C5C-42C8-9B40-087AFC7928FE}" presName="rootComposite" presStyleCnt="0"/>
      <dgm:spPr/>
    </dgm:pt>
    <dgm:pt modelId="{04B525DE-C672-463C-A920-06B9DF3576CF}" type="pres">
      <dgm:prSet presAssocID="{02ABC3E3-9C5C-42C8-9B40-087AFC7928FE}" presName="rootText" presStyleLbl="node3" presStyleIdx="4" presStyleCnt="5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DE653E-D176-4B77-A2D4-DBBB0AB4B0F8}" type="pres">
      <dgm:prSet presAssocID="{02ABC3E3-9C5C-42C8-9B40-087AFC7928FE}" presName="rootConnector" presStyleLbl="node3" presStyleIdx="4" presStyleCnt="5"/>
      <dgm:spPr/>
      <dgm:t>
        <a:bodyPr/>
        <a:lstStyle/>
        <a:p>
          <a:endParaRPr lang="es-ES"/>
        </a:p>
      </dgm:t>
    </dgm:pt>
    <dgm:pt modelId="{4D26306E-0263-4601-8A50-AB80B6D18D26}" type="pres">
      <dgm:prSet presAssocID="{02ABC3E3-9C5C-42C8-9B40-087AFC7928FE}" presName="hierChild4" presStyleCnt="0"/>
      <dgm:spPr/>
    </dgm:pt>
    <dgm:pt modelId="{E7F7461A-AD48-4485-A36F-685D4725E882}" type="pres">
      <dgm:prSet presAssocID="{02ABC3E3-9C5C-42C8-9B40-087AFC7928FE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318EEC85-D7D7-4C3D-8558-6A6435A94042}" srcId="{41568039-9809-4B2B-BA51-64E0E23C2BBE}" destId="{BAC5CF8C-C61A-4D15-BFB5-9CB5F4DC64CB}" srcOrd="1" destOrd="0" parTransId="{F5F23976-2975-40E5-9615-A2FF7806DFA4}" sibTransId="{5B4FD2BF-B624-4A1C-87C1-D3688E6A3928}"/>
    <dgm:cxn modelId="{47B27FA4-3842-4864-9183-226C6BA305C2}" type="presOf" srcId="{B50034B0-0F9E-4ED7-8537-7F35F365CA19}" destId="{47E71FC3-D91C-476D-84C8-F4D531301086}" srcOrd="0" destOrd="0" presId="urn:microsoft.com/office/officeart/2005/8/layout/orgChart1"/>
    <dgm:cxn modelId="{995DA0E9-4E10-4ADB-8955-1B04A7100F6E}" type="presOf" srcId="{02ABC3E3-9C5C-42C8-9B40-087AFC7928FE}" destId="{99DE653E-D176-4B77-A2D4-DBBB0AB4B0F8}" srcOrd="1" destOrd="0" presId="urn:microsoft.com/office/officeart/2005/8/layout/orgChart1"/>
    <dgm:cxn modelId="{4FC391D1-D2AA-41DC-B66C-7E7D2B6AC6FB}" srcId="{80C91609-4155-490D-A93A-2840363F77EF}" destId="{02ABC3E3-9C5C-42C8-9B40-087AFC7928FE}" srcOrd="2" destOrd="0" parTransId="{C89AB176-A9C3-4298-8D5B-26052A767A20}" sibTransId="{FC2668D9-3FD8-496C-89F9-C82527FED3DA}"/>
    <dgm:cxn modelId="{6E6DCE75-80E9-4291-BC0F-C958FC0D7364}" type="presOf" srcId="{8EF4BE99-20BD-4B06-BCA1-884BF70C49DA}" destId="{5B3A30D1-2088-4CB4-B419-092CC9C1C0A7}" srcOrd="0" destOrd="0" presId="urn:microsoft.com/office/officeart/2005/8/layout/orgChart1"/>
    <dgm:cxn modelId="{E98F175A-C9C2-4095-B754-859DEAF052C1}" type="presOf" srcId="{BAC5CF8C-C61A-4D15-BFB5-9CB5F4DC64CB}" destId="{15C31BB4-BA5C-4286-A865-38FF49CE8519}" srcOrd="0" destOrd="0" presId="urn:microsoft.com/office/officeart/2005/8/layout/orgChart1"/>
    <dgm:cxn modelId="{6FEB9FD2-6DF3-4B7E-9677-D0610B4F9F2A}" type="presOf" srcId="{C89AB176-A9C3-4298-8D5B-26052A767A20}" destId="{25B0A200-7F68-4919-A4E9-469B84AC0BF9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177DA7B-E11C-441A-866F-3CFE3D155EB0}" type="presOf" srcId="{F5F23976-2975-40E5-9615-A2FF7806DFA4}" destId="{AF7CC9B9-4681-4C70-8565-FC923CA96741}" srcOrd="0" destOrd="0" presId="urn:microsoft.com/office/officeart/2005/8/layout/orgChart1"/>
    <dgm:cxn modelId="{31EEC6CC-C46C-4DA2-B2B8-E301A5AF7610}" type="presOf" srcId="{BAC5CF8C-C61A-4D15-BFB5-9CB5F4DC64CB}" destId="{A72B9836-7CFB-4250-9A65-C89BD97D96D9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0B7EF60-785A-4CBA-833D-79A4EB3CA863}" srcId="{80C91609-4155-490D-A93A-2840363F77EF}" destId="{8EF4BE99-20BD-4B06-BCA1-884BF70C49DA}" srcOrd="1" destOrd="0" parTransId="{B50034B0-0F9E-4ED7-8537-7F35F365CA19}" sibTransId="{12B9011D-0356-40A3-88FB-B6E214E75A75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B378B053-3518-4961-89FE-194187F6EABD}" type="presOf" srcId="{02ABC3E3-9C5C-42C8-9B40-087AFC7928FE}" destId="{04B525DE-C672-463C-A920-06B9DF3576C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4EC12B4-86E9-4973-9A69-0B9F6A182653}" type="presOf" srcId="{8EF4BE99-20BD-4B06-BCA1-884BF70C49DA}" destId="{22B081B6-06B4-4C68-8ED5-48FCCD977409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03EF9ECF-9DFE-4236-B1C3-6B01B3E0E3B1}" type="presParOf" srcId="{DBDE0C42-B65A-4FF4-A1B6-4A7374870D94}" destId="{AF7CC9B9-4681-4C70-8565-FC923CA96741}" srcOrd="2" destOrd="0" presId="urn:microsoft.com/office/officeart/2005/8/layout/orgChart1"/>
    <dgm:cxn modelId="{A97E5464-5DCF-45BA-9D47-CB5551D5EC43}" type="presParOf" srcId="{DBDE0C42-B65A-4FF4-A1B6-4A7374870D94}" destId="{84EF37AF-2624-4858-B5C7-9770DB70811A}" srcOrd="3" destOrd="0" presId="urn:microsoft.com/office/officeart/2005/8/layout/orgChart1"/>
    <dgm:cxn modelId="{2A6ABCC0-AECD-4885-A902-E6837E13B230}" type="presParOf" srcId="{84EF37AF-2624-4858-B5C7-9770DB70811A}" destId="{7002CB0B-A703-4157-8DBA-1637C0F25303}" srcOrd="0" destOrd="0" presId="urn:microsoft.com/office/officeart/2005/8/layout/orgChart1"/>
    <dgm:cxn modelId="{7919CFC4-56F9-4851-A003-5BB251BCFA46}" type="presParOf" srcId="{7002CB0B-A703-4157-8DBA-1637C0F25303}" destId="{15C31BB4-BA5C-4286-A865-38FF49CE8519}" srcOrd="0" destOrd="0" presId="urn:microsoft.com/office/officeart/2005/8/layout/orgChart1"/>
    <dgm:cxn modelId="{8319897A-F129-4517-BD56-32F3D546FBC6}" type="presParOf" srcId="{7002CB0B-A703-4157-8DBA-1637C0F25303}" destId="{A72B9836-7CFB-4250-9A65-C89BD97D96D9}" srcOrd="1" destOrd="0" presId="urn:microsoft.com/office/officeart/2005/8/layout/orgChart1"/>
    <dgm:cxn modelId="{9735F056-5D94-46A5-876A-3AE1F6A4D7B0}" type="presParOf" srcId="{84EF37AF-2624-4858-B5C7-9770DB70811A}" destId="{83142970-6924-4C0B-B021-308B1262668B}" srcOrd="1" destOrd="0" presId="urn:microsoft.com/office/officeart/2005/8/layout/orgChart1"/>
    <dgm:cxn modelId="{A508E9B4-1E61-4B6F-9670-B7B434A4356B}" type="presParOf" srcId="{84EF37AF-2624-4858-B5C7-9770DB70811A}" destId="{447E1099-5732-4997-92E4-2879CC5F851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92EA5C9-E0F9-4EE7-B8D7-785CC467C8B8}" type="presParOf" srcId="{0DCE5A2E-AABD-41D8-AB45-73FC6E777742}" destId="{47E71FC3-D91C-476D-84C8-F4D531301086}" srcOrd="2" destOrd="0" presId="urn:microsoft.com/office/officeart/2005/8/layout/orgChart1"/>
    <dgm:cxn modelId="{1B0529E7-ED5D-4A48-A413-4416CF407823}" type="presParOf" srcId="{0DCE5A2E-AABD-41D8-AB45-73FC6E777742}" destId="{5B2A9177-BD0C-4F3F-80AF-BBB173C2B921}" srcOrd="3" destOrd="0" presId="urn:microsoft.com/office/officeart/2005/8/layout/orgChart1"/>
    <dgm:cxn modelId="{D5F370AB-FA28-4D4B-9621-21B9C63376A5}" type="presParOf" srcId="{5B2A9177-BD0C-4F3F-80AF-BBB173C2B921}" destId="{FE1783A5-06A8-4662-9803-3A9978BEA465}" srcOrd="0" destOrd="0" presId="urn:microsoft.com/office/officeart/2005/8/layout/orgChart1"/>
    <dgm:cxn modelId="{C021AB22-FD9B-4BA1-AC15-500B7294B309}" type="presParOf" srcId="{FE1783A5-06A8-4662-9803-3A9978BEA465}" destId="{5B3A30D1-2088-4CB4-B419-092CC9C1C0A7}" srcOrd="0" destOrd="0" presId="urn:microsoft.com/office/officeart/2005/8/layout/orgChart1"/>
    <dgm:cxn modelId="{8D4956DB-0E83-49DB-8FE6-5D794E310D6B}" type="presParOf" srcId="{FE1783A5-06A8-4662-9803-3A9978BEA465}" destId="{22B081B6-06B4-4C68-8ED5-48FCCD977409}" srcOrd="1" destOrd="0" presId="urn:microsoft.com/office/officeart/2005/8/layout/orgChart1"/>
    <dgm:cxn modelId="{1581073E-B1E9-4677-814F-5A2B5697571A}" type="presParOf" srcId="{5B2A9177-BD0C-4F3F-80AF-BBB173C2B921}" destId="{4FE2274A-10E4-4BA6-A073-6C24BF0342B3}" srcOrd="1" destOrd="0" presId="urn:microsoft.com/office/officeart/2005/8/layout/orgChart1"/>
    <dgm:cxn modelId="{DEDB2842-11D6-4C77-81B4-B9437AA1E518}" type="presParOf" srcId="{5B2A9177-BD0C-4F3F-80AF-BBB173C2B921}" destId="{4E76AE25-3BDA-4196-B6E6-33A6435F39A2}" srcOrd="2" destOrd="0" presId="urn:microsoft.com/office/officeart/2005/8/layout/orgChart1"/>
    <dgm:cxn modelId="{B7834651-3F80-4DB7-9CF5-EF1AC8EEEB87}" type="presParOf" srcId="{0DCE5A2E-AABD-41D8-AB45-73FC6E777742}" destId="{25B0A200-7F68-4919-A4E9-469B84AC0BF9}" srcOrd="4" destOrd="0" presId="urn:microsoft.com/office/officeart/2005/8/layout/orgChart1"/>
    <dgm:cxn modelId="{26D6D5FC-BB87-4083-A77E-D03C99BE5C5B}" type="presParOf" srcId="{0DCE5A2E-AABD-41D8-AB45-73FC6E777742}" destId="{C1C59A92-6AD5-40E7-8E41-5B10D0453611}" srcOrd="5" destOrd="0" presId="urn:microsoft.com/office/officeart/2005/8/layout/orgChart1"/>
    <dgm:cxn modelId="{556D9EFA-1663-4471-B315-87C2E4E46B71}" type="presParOf" srcId="{C1C59A92-6AD5-40E7-8E41-5B10D0453611}" destId="{98CED9D7-0D7E-4667-9CFF-7326B8CAC105}" srcOrd="0" destOrd="0" presId="urn:microsoft.com/office/officeart/2005/8/layout/orgChart1"/>
    <dgm:cxn modelId="{C9F5333F-CB2D-44AB-9B74-28E9AA4D475C}" type="presParOf" srcId="{98CED9D7-0D7E-4667-9CFF-7326B8CAC105}" destId="{04B525DE-C672-463C-A920-06B9DF3576CF}" srcOrd="0" destOrd="0" presId="urn:microsoft.com/office/officeart/2005/8/layout/orgChart1"/>
    <dgm:cxn modelId="{8C428A3D-4C14-499B-9343-0314A2622602}" type="presParOf" srcId="{98CED9D7-0D7E-4667-9CFF-7326B8CAC105}" destId="{99DE653E-D176-4B77-A2D4-DBBB0AB4B0F8}" srcOrd="1" destOrd="0" presId="urn:microsoft.com/office/officeart/2005/8/layout/orgChart1"/>
    <dgm:cxn modelId="{BCB88F6A-1861-41C5-9E0D-EEF8F4C0CE9D}" type="presParOf" srcId="{C1C59A92-6AD5-40E7-8E41-5B10D0453611}" destId="{4D26306E-0263-4601-8A50-AB80B6D18D26}" srcOrd="1" destOrd="0" presId="urn:microsoft.com/office/officeart/2005/8/layout/orgChart1"/>
    <dgm:cxn modelId="{4A4B2D01-83B2-441F-8721-7CEE1BFC4CB6}" type="presParOf" srcId="{C1C59A92-6AD5-40E7-8E41-5B10D0453611}" destId="{E7F7461A-AD48-4485-A36F-685D4725E88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Servicio Profesional de Carrera Policial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Formación Inicial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Director(a) de Desarrollo Institucional y Carrera Policial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Formación Física</a:t>
          </a:r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0BAC15-8866-43D0-8B70-CA4902F9B22F}" type="asst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Jefe(a) Administrativo(a)</a:t>
          </a:r>
        </a:p>
      </dgm:t>
    </dgm:pt>
    <dgm:pt modelId="{C84C49C8-D55F-4ED4-B46E-0C19BAAA4CC1}" type="parTrans" cxnId="{4D477CA1-03AC-47D2-9747-30AD065EBD27}">
      <dgm:prSet/>
      <dgm:spPr/>
      <dgm:t>
        <a:bodyPr/>
        <a:lstStyle/>
        <a:p>
          <a:endParaRPr lang="es-ES" sz="1200"/>
        </a:p>
      </dgm:t>
    </dgm:pt>
    <dgm:pt modelId="{9C8E6A2E-B8DE-4DFF-8708-2A2B30338874}" type="sibTrans" cxnId="{4D477CA1-03AC-47D2-9747-30AD065EBD27}">
      <dgm:prSet/>
      <dgm:spPr/>
      <dgm:t>
        <a:bodyPr/>
        <a:lstStyle/>
        <a:p>
          <a:endParaRPr lang="es-ES" sz="1200"/>
        </a:p>
      </dgm:t>
    </dgm:pt>
    <dgm:pt modelId="{0B4D6952-914C-4B6B-BEED-0ADEDCEECE77}" type="asst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Auxiliar</a:t>
          </a:r>
        </a:p>
      </dgm:t>
    </dgm:pt>
    <dgm:pt modelId="{C0C0D01A-8579-43A7-A46E-FF63C8A9746F}" type="parTrans" cxnId="{654DEB0E-8DA2-4AA4-8959-6BF7BA6132FB}">
      <dgm:prSet/>
      <dgm:spPr/>
      <dgm:t>
        <a:bodyPr/>
        <a:lstStyle/>
        <a:p>
          <a:endParaRPr lang="es-ES"/>
        </a:p>
      </dgm:t>
    </dgm:pt>
    <dgm:pt modelId="{40882ED2-CB1A-4835-92AD-C3677D2D9A1B}" type="sibTrans" cxnId="{654DEB0E-8DA2-4AA4-8959-6BF7BA6132F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5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2" presStyleCnt="5"/>
      <dgm:spPr/>
      <dgm:t>
        <a:bodyPr/>
        <a:lstStyle/>
        <a:p>
          <a:endParaRPr lang="es-MX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2" presStyleCnt="3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7A7C989-AE90-47A3-A30B-254F1100553E}" type="pres">
      <dgm:prSet presAssocID="{C84C49C8-D55F-4ED4-B46E-0C19BAAA4CC1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0E775B90-6150-4124-A648-8A92BAB09248}" type="pres">
      <dgm:prSet presAssocID="{3D0BAC15-8866-43D0-8B70-CA4902F9B22F}" presName="hierRoot3" presStyleCnt="0">
        <dgm:presLayoutVars>
          <dgm:hierBranch val="init"/>
        </dgm:presLayoutVars>
      </dgm:prSet>
      <dgm:spPr/>
    </dgm:pt>
    <dgm:pt modelId="{125CD623-302D-4924-950A-9BDFCF994CB5}" type="pres">
      <dgm:prSet presAssocID="{3D0BAC15-8866-43D0-8B70-CA4902F9B22F}" presName="rootComposite3" presStyleCnt="0"/>
      <dgm:spPr/>
    </dgm:pt>
    <dgm:pt modelId="{8BE913BE-E4F1-4068-B8A1-967F9ABA9EF4}" type="pres">
      <dgm:prSet presAssocID="{3D0BAC15-8866-43D0-8B70-CA4902F9B22F}" presName="rootText3" presStyleLbl="asst1" presStyleIdx="0" presStyleCnt="2" custScaleX="85041" custScaleY="85041" custLinFactNeighborX="-46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3BB616-36FD-4AFF-81CA-A002351A3634}" type="pres">
      <dgm:prSet presAssocID="{3D0BAC15-8866-43D0-8B70-CA4902F9B22F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2BA118C-0F62-4379-A444-E72913A3977B}" type="pres">
      <dgm:prSet presAssocID="{3D0BAC15-8866-43D0-8B70-CA4902F9B22F}" presName="hierChild6" presStyleCnt="0"/>
      <dgm:spPr/>
    </dgm:pt>
    <dgm:pt modelId="{22B9E532-E94A-46D5-8579-001A4C22C7EB}" type="pres">
      <dgm:prSet presAssocID="{3D0BAC15-8866-43D0-8B70-CA4902F9B22F}" presName="hierChild7" presStyleCnt="0"/>
      <dgm:spPr/>
    </dgm:pt>
    <dgm:pt modelId="{645CD988-8605-4021-A78D-0FC9BE055A79}" type="pres">
      <dgm:prSet presAssocID="{C0C0D01A-8579-43A7-A46E-FF63C8A9746F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D3375C41-58B4-4637-8CCB-F9F981B9A8CF}" type="pres">
      <dgm:prSet presAssocID="{0B4D6952-914C-4B6B-BEED-0ADEDCEECE77}" presName="hierRoot3" presStyleCnt="0">
        <dgm:presLayoutVars>
          <dgm:hierBranch val="init"/>
        </dgm:presLayoutVars>
      </dgm:prSet>
      <dgm:spPr/>
    </dgm:pt>
    <dgm:pt modelId="{6A434AE2-FC91-4DB3-BC53-97C50C1F25E5}" type="pres">
      <dgm:prSet presAssocID="{0B4D6952-914C-4B6B-BEED-0ADEDCEECE77}" presName="rootComposite3" presStyleCnt="0"/>
      <dgm:spPr/>
    </dgm:pt>
    <dgm:pt modelId="{1B3CEB4D-3CA3-4DA3-9B8A-AA2417006306}" type="pres">
      <dgm:prSet presAssocID="{0B4D6952-914C-4B6B-BEED-0ADEDCEECE77}" presName="rootText3" presStyleLbl="asst1" presStyleIdx="1" presStyleCnt="2" custScaleX="85041" custScaleY="850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AF19BC-5FFD-4F52-96DD-239BDCDD71A9}" type="pres">
      <dgm:prSet presAssocID="{0B4D6952-914C-4B6B-BEED-0ADEDCEECE77}" presName="rootConnector3" presStyleLbl="asst1" presStyleIdx="1" presStyleCnt="2"/>
      <dgm:spPr/>
      <dgm:t>
        <a:bodyPr/>
        <a:lstStyle/>
        <a:p>
          <a:endParaRPr lang="es-ES"/>
        </a:p>
      </dgm:t>
    </dgm:pt>
    <dgm:pt modelId="{2F9D1EB0-0D7B-4E55-92E5-CB6E7B6A0837}" type="pres">
      <dgm:prSet presAssocID="{0B4D6952-914C-4B6B-BEED-0ADEDCEECE77}" presName="hierChild6" presStyleCnt="0"/>
      <dgm:spPr/>
    </dgm:pt>
    <dgm:pt modelId="{D1E25FA1-6FE1-4E95-9D0D-DE64FE937965}" type="pres">
      <dgm:prSet presAssocID="{0B4D6952-914C-4B6B-BEED-0ADEDCEECE77}" presName="hierChild7" presStyleCnt="0"/>
      <dgm:spPr/>
    </dgm:pt>
  </dgm:ptLst>
  <dgm:cxnLst>
    <dgm:cxn modelId="{742D37DD-12A1-43CB-9043-50E14369379D}" srcId="{9DEA55C1-E59C-4B5B-90DC-1D0B54C2B20C}" destId="{28191113-42DB-4890-A092-157D582761A1}" srcOrd="2" destOrd="0" parTransId="{173AD5D1-7C51-44E0-9895-7186223082A5}" sibTransId="{08CE91F2-D3DD-4ECD-9A4B-0C8E2511002C}"/>
    <dgm:cxn modelId="{18C424AC-0853-488D-956B-805E9BE12A0A}" type="presOf" srcId="{28191113-42DB-4890-A092-157D582761A1}" destId="{2EDC2F0C-8419-4302-B015-3D1AF6BC0E7C}" srcOrd="1" destOrd="0" presId="urn:microsoft.com/office/officeart/2005/8/layout/orgChart1"/>
    <dgm:cxn modelId="{ABAA59F1-DD56-4095-816E-ED80398E5F99}" type="presOf" srcId="{C0C0D01A-8579-43A7-A46E-FF63C8A9746F}" destId="{645CD988-8605-4021-A78D-0FC9BE055A79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589D7B57-2E3B-4464-8AA7-2FA086A55C92}" type="presOf" srcId="{0B4D6952-914C-4B6B-BEED-0ADEDCEECE77}" destId="{AAAF19BC-5FFD-4F52-96DD-239BDCDD71A9}" srcOrd="1" destOrd="0" presId="urn:microsoft.com/office/officeart/2005/8/layout/orgChart1"/>
    <dgm:cxn modelId="{4D477CA1-03AC-47D2-9747-30AD065EBD27}" srcId="{9DEA55C1-E59C-4B5B-90DC-1D0B54C2B20C}" destId="{3D0BAC15-8866-43D0-8B70-CA4902F9B22F}" srcOrd="3" destOrd="0" parTransId="{C84C49C8-D55F-4ED4-B46E-0C19BAAA4CC1}" sibTransId="{9C8E6A2E-B8DE-4DFF-8708-2A2B30338874}"/>
    <dgm:cxn modelId="{654DEB0E-8DA2-4AA4-8959-6BF7BA6132FB}" srcId="{9DEA55C1-E59C-4B5B-90DC-1D0B54C2B20C}" destId="{0B4D6952-914C-4B6B-BEED-0ADEDCEECE77}" srcOrd="4" destOrd="0" parTransId="{C0C0D01A-8579-43A7-A46E-FF63C8A9746F}" sibTransId="{40882ED2-CB1A-4835-92AD-C3677D2D9A1B}"/>
    <dgm:cxn modelId="{126A8880-D538-4577-B017-24234004035B}" type="presOf" srcId="{3D0BAC15-8866-43D0-8B70-CA4902F9B22F}" destId="{8BE913BE-E4F1-4068-B8A1-967F9ABA9EF4}" srcOrd="0" destOrd="0" presId="urn:microsoft.com/office/officeart/2005/8/layout/orgChart1"/>
    <dgm:cxn modelId="{BF74A75F-90D1-4DE5-AF88-3CC6E81AC69D}" type="presOf" srcId="{0B4D6952-914C-4B6B-BEED-0ADEDCEECE77}" destId="{1B3CEB4D-3CA3-4DA3-9B8A-AA2417006306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623D507-4EE3-4EB6-87E0-4879872232F6}" type="presOf" srcId="{C84C49C8-D55F-4ED4-B46E-0C19BAAA4CC1}" destId="{C7A7C989-AE90-47A3-A30B-254F1100553E}" srcOrd="0" destOrd="0" presId="urn:microsoft.com/office/officeart/2005/8/layout/orgChart1"/>
    <dgm:cxn modelId="{F2C1719F-4BFC-4C91-9E3F-9B302CF028D5}" type="presOf" srcId="{28191113-42DB-4890-A092-157D582761A1}" destId="{8A083F5A-ED43-4CA3-85E0-E3A0CBD8C9BA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7EB25A5-01C8-4B73-A9D8-54517D468C05}" type="presOf" srcId="{3D0BAC15-8866-43D0-8B70-CA4902F9B22F}" destId="{C13BB616-36FD-4AFF-81CA-A002351A3634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9134E6C-51A5-462E-8C77-A122FDB4F8C9}" type="presOf" srcId="{173AD5D1-7C51-44E0-9895-7186223082A5}" destId="{A7D480B0-4C73-431C-876E-C025808B2CAE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525F39F0-4838-4DF4-98E3-D72E91468E29}" type="presParOf" srcId="{05E8A0F8-8F4A-4D16-B455-9B21EE5D83FA}" destId="{A7D480B0-4C73-431C-876E-C025808B2CAE}" srcOrd="4" destOrd="0" presId="urn:microsoft.com/office/officeart/2005/8/layout/orgChart1"/>
    <dgm:cxn modelId="{E34F42A1-46CE-48CC-88E7-B198C0CEA7DD}" type="presParOf" srcId="{05E8A0F8-8F4A-4D16-B455-9B21EE5D83FA}" destId="{206D9773-916D-4CEC-A8A0-ED6F1EE506AC}" srcOrd="5" destOrd="0" presId="urn:microsoft.com/office/officeart/2005/8/layout/orgChart1"/>
    <dgm:cxn modelId="{3F1C1B08-EDE7-4350-A410-4965784C1DDD}" type="presParOf" srcId="{206D9773-916D-4CEC-A8A0-ED6F1EE506AC}" destId="{3A82ABE9-2151-413C-B915-A5BB9790E28A}" srcOrd="0" destOrd="0" presId="urn:microsoft.com/office/officeart/2005/8/layout/orgChart1"/>
    <dgm:cxn modelId="{3AEDD0A4-262B-45A8-ABBF-667B91C32C2E}" type="presParOf" srcId="{3A82ABE9-2151-413C-B915-A5BB9790E28A}" destId="{8A083F5A-ED43-4CA3-85E0-E3A0CBD8C9BA}" srcOrd="0" destOrd="0" presId="urn:microsoft.com/office/officeart/2005/8/layout/orgChart1"/>
    <dgm:cxn modelId="{9F393816-932E-4E52-9C3C-C954953103E1}" type="presParOf" srcId="{3A82ABE9-2151-413C-B915-A5BB9790E28A}" destId="{2EDC2F0C-8419-4302-B015-3D1AF6BC0E7C}" srcOrd="1" destOrd="0" presId="urn:microsoft.com/office/officeart/2005/8/layout/orgChart1"/>
    <dgm:cxn modelId="{427C9265-5C18-4DA7-843C-DEBD09222D8A}" type="presParOf" srcId="{206D9773-916D-4CEC-A8A0-ED6F1EE506AC}" destId="{5BC2F7E0-0FB5-4C83-A499-7741044B16C4}" srcOrd="1" destOrd="0" presId="urn:microsoft.com/office/officeart/2005/8/layout/orgChart1"/>
    <dgm:cxn modelId="{A66C5FB2-36C1-4D72-9AE3-DDABA29732FA}" type="presParOf" srcId="{206D9773-916D-4CEC-A8A0-ED6F1EE506AC}" destId="{17CD3E3E-AA2B-42BD-96F6-5C2F972818E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B98D4DC-F7CE-43C9-B29A-78869E66B491}" type="presParOf" srcId="{E6CFA08A-7145-470C-A659-6A725D85622B}" destId="{C7A7C989-AE90-47A3-A30B-254F1100553E}" srcOrd="0" destOrd="0" presId="urn:microsoft.com/office/officeart/2005/8/layout/orgChart1"/>
    <dgm:cxn modelId="{903A03D4-CB44-4CF9-ACCE-3338AA520348}" type="presParOf" srcId="{E6CFA08A-7145-470C-A659-6A725D85622B}" destId="{0E775B90-6150-4124-A648-8A92BAB09248}" srcOrd="1" destOrd="0" presId="urn:microsoft.com/office/officeart/2005/8/layout/orgChart1"/>
    <dgm:cxn modelId="{A4715BFA-CA7D-45D6-8B8A-5B156070E468}" type="presParOf" srcId="{0E775B90-6150-4124-A648-8A92BAB09248}" destId="{125CD623-302D-4924-950A-9BDFCF994CB5}" srcOrd="0" destOrd="0" presId="urn:microsoft.com/office/officeart/2005/8/layout/orgChart1"/>
    <dgm:cxn modelId="{AC4E0A42-4CD1-4F31-8ADC-030AF7DB9D3E}" type="presParOf" srcId="{125CD623-302D-4924-950A-9BDFCF994CB5}" destId="{8BE913BE-E4F1-4068-B8A1-967F9ABA9EF4}" srcOrd="0" destOrd="0" presId="urn:microsoft.com/office/officeart/2005/8/layout/orgChart1"/>
    <dgm:cxn modelId="{23E2EFBF-F88C-4922-BF38-CD00C2F5BE33}" type="presParOf" srcId="{125CD623-302D-4924-950A-9BDFCF994CB5}" destId="{C13BB616-36FD-4AFF-81CA-A002351A3634}" srcOrd="1" destOrd="0" presId="urn:microsoft.com/office/officeart/2005/8/layout/orgChart1"/>
    <dgm:cxn modelId="{77AF0B81-B2CB-4A9E-AB49-6CBA091CCBB5}" type="presParOf" srcId="{0E775B90-6150-4124-A648-8A92BAB09248}" destId="{62BA118C-0F62-4379-A444-E72913A3977B}" srcOrd="1" destOrd="0" presId="urn:microsoft.com/office/officeart/2005/8/layout/orgChart1"/>
    <dgm:cxn modelId="{2ED312BB-A652-4071-8CA0-404E9EA89EF7}" type="presParOf" srcId="{0E775B90-6150-4124-A648-8A92BAB09248}" destId="{22B9E532-E94A-46D5-8579-001A4C22C7EB}" srcOrd="2" destOrd="0" presId="urn:microsoft.com/office/officeart/2005/8/layout/orgChart1"/>
    <dgm:cxn modelId="{F816E852-12DD-4947-9EBF-F246A093DDC8}" type="presParOf" srcId="{E6CFA08A-7145-470C-A659-6A725D85622B}" destId="{645CD988-8605-4021-A78D-0FC9BE055A79}" srcOrd="2" destOrd="0" presId="urn:microsoft.com/office/officeart/2005/8/layout/orgChart1"/>
    <dgm:cxn modelId="{0CBA64CB-25A7-42BA-8E80-8D0A0132FD08}" type="presParOf" srcId="{E6CFA08A-7145-470C-A659-6A725D85622B}" destId="{D3375C41-58B4-4637-8CCB-F9F981B9A8CF}" srcOrd="3" destOrd="0" presId="urn:microsoft.com/office/officeart/2005/8/layout/orgChart1"/>
    <dgm:cxn modelId="{7E694AC7-2DF1-4D5A-A5EA-BA0188ECA4F3}" type="presParOf" srcId="{D3375C41-58B4-4637-8CCB-F9F981B9A8CF}" destId="{6A434AE2-FC91-4DB3-BC53-97C50C1F25E5}" srcOrd="0" destOrd="0" presId="urn:microsoft.com/office/officeart/2005/8/layout/orgChart1"/>
    <dgm:cxn modelId="{33722155-772B-4726-A13D-D02A28625075}" type="presParOf" srcId="{6A434AE2-FC91-4DB3-BC53-97C50C1F25E5}" destId="{1B3CEB4D-3CA3-4DA3-9B8A-AA2417006306}" srcOrd="0" destOrd="0" presId="urn:microsoft.com/office/officeart/2005/8/layout/orgChart1"/>
    <dgm:cxn modelId="{2D9DE9EC-48C6-456A-9C55-854008766E68}" type="presParOf" srcId="{6A434AE2-FC91-4DB3-BC53-97C50C1F25E5}" destId="{AAAF19BC-5FFD-4F52-96DD-239BDCDD71A9}" srcOrd="1" destOrd="0" presId="urn:microsoft.com/office/officeart/2005/8/layout/orgChart1"/>
    <dgm:cxn modelId="{F63747F4-F3CC-42CE-8692-5B34414E460E}" type="presParOf" srcId="{D3375C41-58B4-4637-8CCB-F9F981B9A8CF}" destId="{2F9D1EB0-0D7B-4E55-92E5-CB6E7B6A0837}" srcOrd="1" destOrd="0" presId="urn:microsoft.com/office/officeart/2005/8/layout/orgChart1"/>
    <dgm:cxn modelId="{FE713352-CC7D-431D-A809-353B56116663}" type="presParOf" srcId="{D3375C41-58B4-4637-8CCB-F9F981B9A8CF}" destId="{D1E25FA1-6FE1-4E95-9D0D-DE64FE9379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Recepcionista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Jefe(a) Administrativo(a)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Área de Control y Estadísticas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Secretaria(o)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Área de Servicio Profesional de Carrera Policial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Nutriólogo(a)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98883E9-0DDD-412E-A83C-4E59D5E5218C}">
      <dgm:prSet custT="1"/>
      <dgm:spPr/>
      <dgm:t>
        <a:bodyPr/>
        <a:lstStyle/>
        <a:p>
          <a:r>
            <a:rPr lang="es-MX" altLang="es-MX" sz="1200" b="0" i="0" u="none" dirty="0" smtClean="0"/>
            <a:t>Psicólogo(a)</a:t>
          </a:r>
        </a:p>
      </dgm:t>
    </dgm:pt>
    <dgm:pt modelId="{2FED2A82-E2CA-41ED-A309-5237129F0EFD}" type="parTrans" cxnId="{ECF28D09-A288-4AC9-8C48-D1364FEFB093}">
      <dgm:prSet/>
      <dgm:spPr/>
      <dgm:t>
        <a:bodyPr/>
        <a:lstStyle/>
        <a:p>
          <a:endParaRPr lang="es-ES" sz="1200"/>
        </a:p>
      </dgm:t>
    </dgm:pt>
    <dgm:pt modelId="{1F035036-68D4-4310-A4B5-76DE8CD799C1}" type="sibTrans" cxnId="{ECF28D09-A288-4AC9-8C48-D1364FEFB093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LinFactNeighborY="-32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2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6DF39CBD-FBBE-4F2D-B41F-1FA46F7E27C9}" type="pres">
      <dgm:prSet presAssocID="{2FED2A82-E2CA-41ED-A309-5237129F0EF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7B4EC3A-9097-45A5-A680-548D900C6ED6}" type="pres">
      <dgm:prSet presAssocID="{098883E9-0DDD-412E-A83C-4E59D5E5218C}" presName="hierRoot2" presStyleCnt="0">
        <dgm:presLayoutVars>
          <dgm:hierBranch val="init"/>
        </dgm:presLayoutVars>
      </dgm:prSet>
      <dgm:spPr/>
    </dgm:pt>
    <dgm:pt modelId="{59B09D6D-25AD-4EE4-B4BF-294C9F77F008}" type="pres">
      <dgm:prSet presAssocID="{098883E9-0DDD-412E-A83C-4E59D5E5218C}" presName="rootComposite" presStyleCnt="0"/>
      <dgm:spPr/>
    </dgm:pt>
    <dgm:pt modelId="{1A1FDEE1-B650-4D16-AF7A-061128FA17D7}" type="pres">
      <dgm:prSet presAssocID="{098883E9-0DDD-412E-A83C-4E59D5E5218C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B9949E-2F55-4262-A225-75B3A8DF417F}" type="pres">
      <dgm:prSet presAssocID="{098883E9-0DDD-412E-A83C-4E59D5E5218C}" presName="rootConnector" presStyleLbl="node3" presStyleIdx="1" presStyleCnt="2"/>
      <dgm:spPr/>
      <dgm:t>
        <a:bodyPr/>
        <a:lstStyle/>
        <a:p>
          <a:endParaRPr lang="es-ES"/>
        </a:p>
      </dgm:t>
    </dgm:pt>
    <dgm:pt modelId="{6EA4C1DA-2421-4C48-99BA-A4B5245A8DA1}" type="pres">
      <dgm:prSet presAssocID="{098883E9-0DDD-412E-A83C-4E59D5E5218C}" presName="hierChild4" presStyleCnt="0"/>
      <dgm:spPr/>
    </dgm:pt>
    <dgm:pt modelId="{7BCC8928-6BD6-4DC4-9B0C-402515C6BC99}" type="pres">
      <dgm:prSet presAssocID="{098883E9-0DDD-412E-A83C-4E59D5E5218C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2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1" custScaleX="81257" custScaleY="69933" custLinFactNeighborY="-16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CF28D09-A288-4AC9-8C48-D1364FEFB093}" srcId="{41568039-9809-4B2B-BA51-64E0E23C2BBE}" destId="{098883E9-0DDD-412E-A83C-4E59D5E5218C}" srcOrd="1" destOrd="0" parTransId="{2FED2A82-E2CA-41ED-A309-5237129F0EFD}" sibTransId="{1F035036-68D4-4310-A4B5-76DE8CD799C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00F9AAE-723E-4C77-AA0A-B7B1078F29CC}" type="presOf" srcId="{2FED2A82-E2CA-41ED-A309-5237129F0EFD}" destId="{6DF39CBD-FBBE-4F2D-B41F-1FA46F7E27C9}" srcOrd="0" destOrd="0" presId="urn:microsoft.com/office/officeart/2005/8/layout/orgChart1"/>
    <dgm:cxn modelId="{C03AEE7C-814C-4CFD-89CE-841BBDCC53AC}" type="presOf" srcId="{098883E9-0DDD-412E-A83C-4E59D5E5218C}" destId="{CDB9949E-2F55-4262-A225-75B3A8DF417F}" srcOrd="1" destOrd="0" presId="urn:microsoft.com/office/officeart/2005/8/layout/orgChart1"/>
    <dgm:cxn modelId="{1805D3C6-91CA-4215-B07E-144EAC4642CB}" type="presOf" srcId="{098883E9-0DDD-412E-A83C-4E59D5E5218C}" destId="{1A1FDEE1-B650-4D16-AF7A-061128FA17D7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DC44431D-1F13-46A3-B6E1-BA3EF3874209}" type="presParOf" srcId="{DBDE0C42-B65A-4FF4-A1B6-4A7374870D94}" destId="{6DF39CBD-FBBE-4F2D-B41F-1FA46F7E27C9}" srcOrd="2" destOrd="0" presId="urn:microsoft.com/office/officeart/2005/8/layout/orgChart1"/>
    <dgm:cxn modelId="{528AC284-1C62-4C48-96E1-F8EF0CF30A0C}" type="presParOf" srcId="{DBDE0C42-B65A-4FF4-A1B6-4A7374870D94}" destId="{87B4EC3A-9097-45A5-A680-548D900C6ED6}" srcOrd="3" destOrd="0" presId="urn:microsoft.com/office/officeart/2005/8/layout/orgChart1"/>
    <dgm:cxn modelId="{461DC8F7-E020-478B-A6AF-070582010673}" type="presParOf" srcId="{87B4EC3A-9097-45A5-A680-548D900C6ED6}" destId="{59B09D6D-25AD-4EE4-B4BF-294C9F77F008}" srcOrd="0" destOrd="0" presId="urn:microsoft.com/office/officeart/2005/8/layout/orgChart1"/>
    <dgm:cxn modelId="{6C7C34A4-9EC3-44CD-AC3A-1793795B73A3}" type="presParOf" srcId="{59B09D6D-25AD-4EE4-B4BF-294C9F77F008}" destId="{1A1FDEE1-B650-4D16-AF7A-061128FA17D7}" srcOrd="0" destOrd="0" presId="urn:microsoft.com/office/officeart/2005/8/layout/orgChart1"/>
    <dgm:cxn modelId="{FC191AEC-AA73-4B82-970F-B94BCA60AA64}" type="presParOf" srcId="{59B09D6D-25AD-4EE4-B4BF-294C9F77F008}" destId="{CDB9949E-2F55-4262-A225-75B3A8DF417F}" srcOrd="1" destOrd="0" presId="urn:microsoft.com/office/officeart/2005/8/layout/orgChart1"/>
    <dgm:cxn modelId="{F0931D86-1E2A-4726-85B0-B1DE38261201}" type="presParOf" srcId="{87B4EC3A-9097-45A5-A680-548D900C6ED6}" destId="{6EA4C1DA-2421-4C48-99BA-A4B5245A8DA1}" srcOrd="1" destOrd="0" presId="urn:microsoft.com/office/officeart/2005/8/layout/orgChart1"/>
    <dgm:cxn modelId="{A951140E-E09B-428D-9152-C5C2A9281EB2}" type="presParOf" srcId="{87B4EC3A-9097-45A5-A680-548D900C6ED6}" destId="{7BCC8928-6BD6-4DC4-9B0C-402515C6BC9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Área de Instructores(as)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Coordinador(a) de Formación Inicial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Instructores(as)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Instructor(a) de Educación Física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Cadetes de Policía y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Tránsito</a:t>
          </a:r>
          <a:endParaRPr lang="es-ES" sz="1200" b="0" i="0" u="none" dirty="0"/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54B4E6-0160-4C54-9C73-9A150034845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Abogado(a)</a:t>
          </a:r>
        </a:p>
      </dgm:t>
    </dgm:pt>
    <dgm:pt modelId="{068F78BF-09C2-45A5-B983-DB5E6CD7C47B}" type="parTrans" cxnId="{D8A32E10-A252-461C-8E62-E3671F0AB4CD}">
      <dgm:prSet/>
      <dgm:spPr/>
      <dgm:t>
        <a:bodyPr/>
        <a:lstStyle/>
        <a:p>
          <a:endParaRPr lang="es-ES"/>
        </a:p>
      </dgm:t>
    </dgm:pt>
    <dgm:pt modelId="{B2490C8B-D7F8-429D-94FA-7F875D1B0BB7}" type="sibTrans" cxnId="{D8A32E10-A252-461C-8E62-E3671F0AB4CD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7746" custScaleY="91830" custLinFactNeighborY="-33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14788" custScaleY="90799" custLinFactNeighborX="2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2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2" custScaleX="108958" custScaleY="160703" custLinFactNeighborX="-15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AEDAC072-0D7B-4FE9-9F26-B54D4C5170FB}" type="pres">
      <dgm:prSet presAssocID="{068F78BF-09C2-45A5-B983-DB5E6CD7C47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A8A31AF-DB3B-4614-97F3-F5476DD0DC44}" type="pres">
      <dgm:prSet presAssocID="{7954B4E6-0160-4C54-9C73-9A1500348454}" presName="hierRoot2" presStyleCnt="0">
        <dgm:presLayoutVars>
          <dgm:hierBranch val="init"/>
        </dgm:presLayoutVars>
      </dgm:prSet>
      <dgm:spPr/>
    </dgm:pt>
    <dgm:pt modelId="{1CAA32B3-E699-4E55-A14E-F72300A21F35}" type="pres">
      <dgm:prSet presAssocID="{7954B4E6-0160-4C54-9C73-9A1500348454}" presName="rootComposite" presStyleCnt="0"/>
      <dgm:spPr/>
    </dgm:pt>
    <dgm:pt modelId="{DEBA9294-663F-41E7-BEDD-0EFBD8595966}" type="pres">
      <dgm:prSet presAssocID="{7954B4E6-0160-4C54-9C73-9A1500348454}" presName="rootText" presStyleLbl="node3" presStyleIdx="1" presStyleCnt="2" custScaleX="1089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29DC17-B587-4368-9FA6-7C4B5FAAD223}" type="pres">
      <dgm:prSet presAssocID="{7954B4E6-0160-4C54-9C73-9A1500348454}" presName="rootConnector" presStyleLbl="node3" presStyleIdx="1" presStyleCnt="2"/>
      <dgm:spPr/>
      <dgm:t>
        <a:bodyPr/>
        <a:lstStyle/>
        <a:p>
          <a:endParaRPr lang="es-ES"/>
        </a:p>
      </dgm:t>
    </dgm:pt>
    <dgm:pt modelId="{CA10DC68-9D1C-4AF5-A5DC-8C59F79650D0}" type="pres">
      <dgm:prSet presAssocID="{7954B4E6-0160-4C54-9C73-9A1500348454}" presName="hierChild4" presStyleCnt="0"/>
      <dgm:spPr/>
    </dgm:pt>
    <dgm:pt modelId="{7DE42FD6-0032-436B-83EA-0254CA2C61C9}" type="pres">
      <dgm:prSet presAssocID="{7954B4E6-0160-4C54-9C73-9A1500348454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B0402E7-75C2-4253-A0F6-F9CC8897A98F}" type="pres">
      <dgm:prSet presAssocID="{614F9FE7-3451-432A-9C09-5151D91A810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</dgm:pt>
    <dgm:pt modelId="{C01A81A3-AA94-445E-AB52-F145FE3F976D}" type="pres">
      <dgm:prSet presAssocID="{5E40DAF7-6325-4F0B-A198-035E8F918F13}" presName="rootComposite" presStyleCnt="0"/>
      <dgm:spPr/>
    </dgm:pt>
    <dgm:pt modelId="{5665A267-FAE5-4C14-87F5-A7C47436A339}" type="pres">
      <dgm:prSet presAssocID="{5E40DAF7-6325-4F0B-A198-035E8F918F13}" presName="rootText" presStyleLbl="node2" presStyleIdx="1" presStyleCnt="2" custScaleX="114788" custScaleY="90799" custLinFactNeighborX="1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</dgm:pt>
    <dgm:pt modelId="{A43F7B20-F528-47FB-A500-AB99921879F7}" type="pres">
      <dgm:prSet presAssocID="{5E40DAF7-6325-4F0B-A198-035E8F918F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89E6F06-E758-4875-A7FD-C9EF67AFFDBA}" type="presOf" srcId="{5E40DAF7-6325-4F0B-A198-035E8F918F13}" destId="{816388C1-1829-4AF6-AA93-01C2F3750ED9}" srcOrd="1" destOrd="0" presId="urn:microsoft.com/office/officeart/2005/8/layout/orgChart1"/>
    <dgm:cxn modelId="{AD2EC55A-1ACE-4983-A8A9-4A95CE029956}" type="presOf" srcId="{7954B4E6-0160-4C54-9C73-9A1500348454}" destId="{9929DC17-B587-4368-9FA6-7C4B5FAAD223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FF51FFA3-7767-4CA3-BCC3-AC248420B63E}" type="presOf" srcId="{7954B4E6-0160-4C54-9C73-9A1500348454}" destId="{DEBA9294-663F-41E7-BEDD-0EFBD8595966}" srcOrd="0" destOrd="0" presId="urn:microsoft.com/office/officeart/2005/8/layout/orgChart1"/>
    <dgm:cxn modelId="{7010F6E9-A9F9-4C67-9F5C-9BDE68CF69BC}" type="presOf" srcId="{068F78BF-09C2-45A5-B983-DB5E6CD7C47B}" destId="{AEDAC072-0D7B-4FE9-9F26-B54D4C5170FB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7D1B0AC-3458-486A-AF5D-25CA3BDBF5CF}" type="presOf" srcId="{5E40DAF7-6325-4F0B-A198-035E8F918F13}" destId="{5665A267-FAE5-4C14-87F5-A7C47436A339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580F5CB-0B7F-4912-9829-919728F969A9}" type="presOf" srcId="{614F9FE7-3451-432A-9C09-5151D91A810C}" destId="{CB0402E7-75C2-4253-A0F6-F9CC8897A98F}" srcOrd="0" destOrd="0" presId="urn:microsoft.com/office/officeart/2005/8/layout/orgChart1"/>
    <dgm:cxn modelId="{D8A32E10-A252-461C-8E62-E3671F0AB4CD}" srcId="{41568039-9809-4B2B-BA51-64E0E23C2BBE}" destId="{7954B4E6-0160-4C54-9C73-9A1500348454}" srcOrd="1" destOrd="0" parTransId="{068F78BF-09C2-45A5-B983-DB5E6CD7C47B}" sibTransId="{B2490C8B-D7F8-429D-94FA-7F875D1B0BB7}"/>
    <dgm:cxn modelId="{A7213B73-9DBD-49ED-A9F4-7370C438B0E3}" srcId="{9DEA55C1-E59C-4B5B-90DC-1D0B54C2B20C}" destId="{5E40DAF7-6325-4F0B-A198-035E8F918F13}" srcOrd="1" destOrd="0" parTransId="{614F9FE7-3451-432A-9C09-5151D91A810C}" sibTransId="{179799B9-8362-49F2-BFFE-C8EF1B1E22E2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64110B5A-D721-456B-9684-F959C8AFC07F}" type="presParOf" srcId="{DBDE0C42-B65A-4FF4-A1B6-4A7374870D94}" destId="{AEDAC072-0D7B-4FE9-9F26-B54D4C5170FB}" srcOrd="2" destOrd="0" presId="urn:microsoft.com/office/officeart/2005/8/layout/orgChart1"/>
    <dgm:cxn modelId="{2388052E-2166-443B-BC16-B44B07B1ED20}" type="presParOf" srcId="{DBDE0C42-B65A-4FF4-A1B6-4A7374870D94}" destId="{6A8A31AF-DB3B-4614-97F3-F5476DD0DC44}" srcOrd="3" destOrd="0" presId="urn:microsoft.com/office/officeart/2005/8/layout/orgChart1"/>
    <dgm:cxn modelId="{8CCC22B3-238C-477E-A65A-A232DDCACD72}" type="presParOf" srcId="{6A8A31AF-DB3B-4614-97F3-F5476DD0DC44}" destId="{1CAA32B3-E699-4E55-A14E-F72300A21F35}" srcOrd="0" destOrd="0" presId="urn:microsoft.com/office/officeart/2005/8/layout/orgChart1"/>
    <dgm:cxn modelId="{71D6BB16-D0A6-414A-AF02-5146EC228E40}" type="presParOf" srcId="{1CAA32B3-E699-4E55-A14E-F72300A21F35}" destId="{DEBA9294-663F-41E7-BEDD-0EFBD8595966}" srcOrd="0" destOrd="0" presId="urn:microsoft.com/office/officeart/2005/8/layout/orgChart1"/>
    <dgm:cxn modelId="{AE3B180E-6643-403A-A857-97DBFEEE8E8C}" type="presParOf" srcId="{1CAA32B3-E699-4E55-A14E-F72300A21F35}" destId="{9929DC17-B587-4368-9FA6-7C4B5FAAD223}" srcOrd="1" destOrd="0" presId="urn:microsoft.com/office/officeart/2005/8/layout/orgChart1"/>
    <dgm:cxn modelId="{43D02FE1-871E-4ED8-B248-51C53A0FD1BB}" type="presParOf" srcId="{6A8A31AF-DB3B-4614-97F3-F5476DD0DC44}" destId="{CA10DC68-9D1C-4AF5-A5DC-8C59F79650D0}" srcOrd="1" destOrd="0" presId="urn:microsoft.com/office/officeart/2005/8/layout/orgChart1"/>
    <dgm:cxn modelId="{F0BE6DD4-3168-46D0-B090-498E1EA81742}" type="presParOf" srcId="{6A8A31AF-DB3B-4614-97F3-F5476DD0DC44}" destId="{7DE42FD6-0032-436B-83EA-0254CA2C61C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556F02E7-FDBE-49A0-B047-23E9E925ACC4}" type="presParOf" srcId="{05E8A0F8-8F4A-4D16-B455-9B21EE5D83FA}" destId="{CB0402E7-75C2-4253-A0F6-F9CC8897A98F}" srcOrd="2" destOrd="0" presId="urn:microsoft.com/office/officeart/2005/8/layout/orgChart1"/>
    <dgm:cxn modelId="{94D383E1-B98E-4C45-AD8F-B7851F911D9B}" type="presParOf" srcId="{05E8A0F8-8F4A-4D16-B455-9B21EE5D83FA}" destId="{7F936C53-131E-4EE8-A0A7-4B32A8608187}" srcOrd="3" destOrd="0" presId="urn:microsoft.com/office/officeart/2005/8/layout/orgChart1"/>
    <dgm:cxn modelId="{FB76AC99-0956-4C06-921C-11D8F620E297}" type="presParOf" srcId="{7F936C53-131E-4EE8-A0A7-4B32A8608187}" destId="{C01A81A3-AA94-445E-AB52-F145FE3F976D}" srcOrd="0" destOrd="0" presId="urn:microsoft.com/office/officeart/2005/8/layout/orgChart1"/>
    <dgm:cxn modelId="{1474DBF5-FE85-4BB5-9E05-E4D53C5598E8}" type="presParOf" srcId="{C01A81A3-AA94-445E-AB52-F145FE3F976D}" destId="{5665A267-FAE5-4C14-87F5-A7C47436A339}" srcOrd="0" destOrd="0" presId="urn:microsoft.com/office/officeart/2005/8/layout/orgChart1"/>
    <dgm:cxn modelId="{E9EFA186-ACFF-4749-B5C6-D9D2CB83F75B}" type="presParOf" srcId="{C01A81A3-AA94-445E-AB52-F145FE3F976D}" destId="{816388C1-1829-4AF6-AA93-01C2F3750ED9}" srcOrd="1" destOrd="0" presId="urn:microsoft.com/office/officeart/2005/8/layout/orgChart1"/>
    <dgm:cxn modelId="{A218AEEA-06A0-49E8-BD73-EE5B4ED4D03A}" type="presParOf" srcId="{7F936C53-131E-4EE8-A0A7-4B32A8608187}" destId="{17B78950-BF8A-46A2-A575-8BA86A042E5E}" srcOrd="1" destOrd="0" presId="urn:microsoft.com/office/officeart/2005/8/layout/orgChart1"/>
    <dgm:cxn modelId="{4BD5AE43-16B5-4B34-86AC-011B6F473389}" type="presParOf" srcId="{7F936C53-131E-4EE8-A0A7-4B32A8608187}" destId="{A43F7B20-F528-47FB-A500-AB99921879F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1" dirty="0" smtClean="0"/>
            <a:t>Centro Atlético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Área de Formación Física</a:t>
          </a:r>
          <a:endParaRPr lang="es-ES" sz="1200" dirty="0">
            <a:solidFill>
              <a:schemeClr val="tx1"/>
            </a:solidFill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3B972DB-9167-4B01-A1B5-9998CE75C85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Peluquero(a)</a:t>
          </a:r>
        </a:p>
      </dgm:t>
    </dgm:pt>
    <dgm:pt modelId="{135AB6EC-25D8-4956-AD8C-2D9A1A250013}" type="parTrans" cxnId="{D3F6B9FB-6CC7-4991-AD9E-961E66E482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2DAFA74-D407-4D2A-A9C7-352F35400080}" type="sibTrans" cxnId="{D3F6B9FB-6CC7-4991-AD9E-961E66E482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8371" custScaleY="87623" custLinFactNeighborX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7468021-52D5-4C70-8CC0-6578BEF4DABC}" type="pres">
      <dgm:prSet presAssocID="{15D8348C-41C2-4A70-BC44-BE6B7E3AC350}" presName="Name37" presStyleLbl="parChTrans1D2" presStyleIdx="0" presStyleCnt="1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0" presStyleCnt="1" custScaleX="88371" custScaleY="51711" custLinFactNeighborX="-1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BCE3DECB-0992-4946-8BCC-66C28BFFF1AC}" type="pres">
      <dgm:prSet presAssocID="{135AB6EC-25D8-4956-AD8C-2D9A1A250013}" presName="Name35" presStyleLbl="parChTrans1D3" presStyleIdx="0" presStyleCnt="1"/>
      <dgm:spPr/>
      <dgm:t>
        <a:bodyPr/>
        <a:lstStyle/>
        <a:p>
          <a:endParaRPr lang="es-MX"/>
        </a:p>
      </dgm:t>
    </dgm:pt>
    <dgm:pt modelId="{F198965D-E5DC-48C1-B884-335A7EE69196}" type="pres">
      <dgm:prSet presAssocID="{03B972DB-9167-4B01-A1B5-9998CE75C858}" presName="hierRoot2" presStyleCnt="0">
        <dgm:presLayoutVars>
          <dgm:hierBranch val="init"/>
        </dgm:presLayoutVars>
      </dgm:prSet>
      <dgm:spPr/>
    </dgm:pt>
    <dgm:pt modelId="{52515D70-5485-4CAE-B9B5-F39819313774}" type="pres">
      <dgm:prSet presAssocID="{03B972DB-9167-4B01-A1B5-9998CE75C858}" presName="rootComposite" presStyleCnt="0"/>
      <dgm:spPr/>
    </dgm:pt>
    <dgm:pt modelId="{73D9D861-615D-4493-BD65-E1AE29974772}" type="pres">
      <dgm:prSet presAssocID="{03B972DB-9167-4B01-A1B5-9998CE75C858}" presName="rootText" presStyleLbl="node3" presStyleIdx="0" presStyleCnt="1" custScaleX="88371" custScaleY="77855" custLinFactNeighborX="-1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5B313B-96B5-4268-B151-67663203CB35}" type="pres">
      <dgm:prSet presAssocID="{03B972DB-9167-4B01-A1B5-9998CE75C858}" presName="rootConnector" presStyleLbl="node3" presStyleIdx="0" presStyleCnt="1"/>
      <dgm:spPr/>
      <dgm:t>
        <a:bodyPr/>
        <a:lstStyle/>
        <a:p>
          <a:endParaRPr lang="es-ES"/>
        </a:p>
      </dgm:t>
    </dgm:pt>
    <dgm:pt modelId="{1B1F82F2-8AAB-4397-BFDA-C9EBA36A989D}" type="pres">
      <dgm:prSet presAssocID="{03B972DB-9167-4B01-A1B5-9998CE75C858}" presName="hierChild4" presStyleCnt="0"/>
      <dgm:spPr/>
    </dgm:pt>
    <dgm:pt modelId="{045F1DAA-6539-422A-90DB-730DD6BC42BC}" type="pres">
      <dgm:prSet presAssocID="{03B972DB-9167-4B01-A1B5-9998CE75C858}" presName="hierChild5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D3F6B9FB-6CC7-4991-AD9E-961E66E48274}" srcId="{12AE14D0-27D7-40F2-A1C2-C7F51F5026A7}" destId="{03B972DB-9167-4B01-A1B5-9998CE75C858}" srcOrd="0" destOrd="0" parTransId="{135AB6EC-25D8-4956-AD8C-2D9A1A250013}" sibTransId="{A2DAFA74-D407-4D2A-A9C7-352F35400080}"/>
    <dgm:cxn modelId="{3945E1CD-0747-43C5-80A4-1719A2A8CA7C}" type="presOf" srcId="{135AB6EC-25D8-4956-AD8C-2D9A1A250013}" destId="{BCE3DECB-0992-4946-8BCC-66C28BFFF1AC}" srcOrd="0" destOrd="0" presId="urn:microsoft.com/office/officeart/2005/8/layout/orgChart1"/>
    <dgm:cxn modelId="{33D49285-8A80-4E9E-B8B7-9C7E8BC4E366}" type="presOf" srcId="{03B972DB-9167-4B01-A1B5-9998CE75C858}" destId="{73D9D861-615D-4493-BD65-E1AE29974772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8002F3BA-B4EB-4597-AC3F-C7F111F6DE8E}" srcId="{9DEA55C1-E59C-4B5B-90DC-1D0B54C2B20C}" destId="{12AE14D0-27D7-40F2-A1C2-C7F51F5026A7}" srcOrd="0" destOrd="0" parTransId="{15D8348C-41C2-4A70-BC44-BE6B7E3AC350}" sibTransId="{CDE285BF-DED7-4FC3-943E-D275BE5960D3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68A0154-0087-41F2-AC9C-27C755693240}" type="presOf" srcId="{03B972DB-9167-4B01-A1B5-9998CE75C858}" destId="{065B313B-96B5-4268-B151-67663203CB3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28DBEBB0-2E55-4F1B-BA4B-925B5266E5D2}" type="presParOf" srcId="{05E8A0F8-8F4A-4D16-B455-9B21EE5D83FA}" destId="{D7468021-52D5-4C70-8CC0-6578BEF4DABC}" srcOrd="0" destOrd="0" presId="urn:microsoft.com/office/officeart/2005/8/layout/orgChart1"/>
    <dgm:cxn modelId="{B8838C10-AD6E-445B-837B-A0AB40D52C6E}" type="presParOf" srcId="{05E8A0F8-8F4A-4D16-B455-9B21EE5D83FA}" destId="{C8500CB5-83C0-450B-AAE1-C892DE8C0FC1}" srcOrd="1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74D3AF75-270D-4A1A-B9D8-2A554268F2BC}" type="presParOf" srcId="{17BEF8F9-B316-4B27-BDDB-31B4D251E6B3}" destId="{BCE3DECB-0992-4946-8BCC-66C28BFFF1AC}" srcOrd="0" destOrd="0" presId="urn:microsoft.com/office/officeart/2005/8/layout/orgChart1"/>
    <dgm:cxn modelId="{B85F914C-D815-4165-8FD4-19B54A0110E7}" type="presParOf" srcId="{17BEF8F9-B316-4B27-BDDB-31B4D251E6B3}" destId="{F198965D-E5DC-48C1-B884-335A7EE69196}" srcOrd="1" destOrd="0" presId="urn:microsoft.com/office/officeart/2005/8/layout/orgChart1"/>
    <dgm:cxn modelId="{44635ADD-C9D3-430F-935C-3F2A18C28E0C}" type="presParOf" srcId="{F198965D-E5DC-48C1-B884-335A7EE69196}" destId="{52515D70-5485-4CAE-B9B5-F39819313774}" srcOrd="0" destOrd="0" presId="urn:microsoft.com/office/officeart/2005/8/layout/orgChart1"/>
    <dgm:cxn modelId="{6BE155D7-5350-4E66-B232-59645E8DD1F1}" type="presParOf" srcId="{52515D70-5485-4CAE-B9B5-F39819313774}" destId="{73D9D861-615D-4493-BD65-E1AE29974772}" srcOrd="0" destOrd="0" presId="urn:microsoft.com/office/officeart/2005/8/layout/orgChart1"/>
    <dgm:cxn modelId="{2F4A1042-3C60-4C33-AAB7-6A10DFB869D2}" type="presParOf" srcId="{52515D70-5485-4CAE-B9B5-F39819313774}" destId="{065B313B-96B5-4268-B151-67663203CB35}" srcOrd="1" destOrd="0" presId="urn:microsoft.com/office/officeart/2005/8/layout/orgChart1"/>
    <dgm:cxn modelId="{C5218AF5-28B7-447A-95C0-C96DB3881397}" type="presParOf" srcId="{F198965D-E5DC-48C1-B884-335A7EE69196}" destId="{1B1F82F2-8AAB-4397-BFDA-C9EBA36A989D}" srcOrd="1" destOrd="0" presId="urn:microsoft.com/office/officeart/2005/8/layout/orgChart1"/>
    <dgm:cxn modelId="{781E11D1-5353-4B74-BD1D-C5D0773102ED}" type="presParOf" srcId="{F198965D-E5DC-48C1-B884-335A7EE69196}" destId="{045F1DAA-6539-422A-90DB-730DD6BC42BC}" srcOrd="2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Director(a) Administrativo(a) y Enlace Municipal</a:t>
          </a:r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Administrativa</a:t>
          </a: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de FORTASEG</a:t>
          </a: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Recursos Materiales</a:t>
          </a: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001C1E4-84FF-4E14-8268-30FA76A91C85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Área de Cocina</a:t>
          </a:r>
        </a:p>
      </dgm:t>
    </dgm:pt>
    <dgm:pt modelId="{60A17402-9862-4AE6-BEA7-4EDD851C3BEC}" type="par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4B541C-E9C2-4E0A-AE34-A16A5739C979}" type="sib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Recursos Financieros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4C78DE9-7974-4310-B62D-3DD5A782D5E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Jefe(a) de CISEC</a:t>
          </a:r>
        </a:p>
      </dgm:t>
    </dgm:pt>
    <dgm:pt modelId="{598AB584-EB93-464C-B189-336CFD1D4ADD}" type="parTrans" cxnId="{D0695A2D-27B7-45BC-B95F-51B9723C89D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41AF4DF-1859-4EBB-8D4B-701AEF8DC162}" type="sibTrans" cxnId="{D0695A2D-27B7-45BC-B95F-51B9723C89D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BBCCC3F-B299-47AD-B101-0D5F14B0F03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Analista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Secretaria(o)</a:t>
          </a:r>
          <a:endParaRPr lang="es-ES" sz="1200" dirty="0">
            <a:latin typeface="+mn-lt"/>
          </a:endParaRPr>
        </a:p>
      </dgm:t>
    </dgm:pt>
    <dgm:pt modelId="{9D8CCB65-B135-4C84-B5F2-A750D748F898}" type="par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EAC7CEF-E5B6-4F12-A743-934B212A263A}" type="sib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68913" custScaleY="115985" custLinFactNeighborX="-252" custLinFactNeighborY="14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7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4" custScaleX="126712" custScaleY="116086" custLinFactNeighborY="23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4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4" custScaleX="126712" custScaleY="116086" custLinFactNeighborY="23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4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7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4" custScaleX="126712" custScaleY="116086" custLinFactNeighborY="23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4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3" presStyleCnt="7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3" presStyleCnt="4" custScaleX="126712" custScaleY="116086" custLinFactNeighborY="23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3" presStyleCnt="4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  <dgm:pt modelId="{122AC7B8-FB1A-4535-BF57-2DF41852A8D7}" type="pres">
      <dgm:prSet presAssocID="{60A17402-9862-4AE6-BEA7-4EDD851C3BEC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58A0F360-7C4F-4DD0-81AC-138DDB9696C9}" type="pres">
      <dgm:prSet presAssocID="{7001C1E4-84FF-4E14-8268-30FA76A91C85}" presName="hierRoot3" presStyleCnt="0">
        <dgm:presLayoutVars>
          <dgm:hierBranch val="init"/>
        </dgm:presLayoutVars>
      </dgm:prSet>
      <dgm:spPr/>
    </dgm:pt>
    <dgm:pt modelId="{0AA4A4C0-C9E0-4A8A-8891-41EC05A05B48}" type="pres">
      <dgm:prSet presAssocID="{7001C1E4-84FF-4E14-8268-30FA76A91C85}" presName="rootComposite3" presStyleCnt="0"/>
      <dgm:spPr/>
    </dgm:pt>
    <dgm:pt modelId="{85053FE5-882A-4DF2-B8F8-23CCB0442804}" type="pres">
      <dgm:prSet presAssocID="{7001C1E4-84FF-4E14-8268-30FA76A91C85}" presName="rootText3" presStyleLbl="asst1" presStyleIdx="0" presStyleCnt="3" custScaleX="139383" custScaleY="101370" custLinFactY="26366" custLinFactNeighborX="-546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F4DF0-65AD-4F00-A2E0-2166CF4A0D16}" type="pres">
      <dgm:prSet presAssocID="{7001C1E4-84FF-4E14-8268-30FA76A91C85}" presName="rootConnector3" presStyleLbl="asst1" presStyleIdx="0" presStyleCnt="3"/>
      <dgm:spPr/>
      <dgm:t>
        <a:bodyPr/>
        <a:lstStyle/>
        <a:p>
          <a:endParaRPr lang="es-ES"/>
        </a:p>
      </dgm:t>
    </dgm:pt>
    <dgm:pt modelId="{7DE152E9-4C8D-4D5D-96A9-C64250749C54}" type="pres">
      <dgm:prSet presAssocID="{7001C1E4-84FF-4E14-8268-30FA76A91C85}" presName="hierChild6" presStyleCnt="0"/>
      <dgm:spPr/>
    </dgm:pt>
    <dgm:pt modelId="{20B6C4E1-F130-4A4C-AA3D-9908D36BCA2D}" type="pres">
      <dgm:prSet presAssocID="{7001C1E4-84FF-4E14-8268-30FA76A91C85}" presName="hierChild7" presStyleCnt="0"/>
      <dgm:spPr/>
    </dgm:pt>
    <dgm:pt modelId="{B8DFFEE8-656C-4092-8771-4605C20633A4}" type="pres">
      <dgm:prSet presAssocID="{598AB584-EB93-464C-B189-336CFD1D4ADD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A29A988E-91CF-4420-9B0B-32F13450E483}" type="pres">
      <dgm:prSet presAssocID="{D4C78DE9-7974-4310-B62D-3DD5A782D5EB}" presName="hierRoot3" presStyleCnt="0">
        <dgm:presLayoutVars>
          <dgm:hierBranch val="init"/>
        </dgm:presLayoutVars>
      </dgm:prSet>
      <dgm:spPr/>
    </dgm:pt>
    <dgm:pt modelId="{FF686815-D70E-4387-8D3A-1785698BED4F}" type="pres">
      <dgm:prSet presAssocID="{D4C78DE9-7974-4310-B62D-3DD5A782D5EB}" presName="rootComposite3" presStyleCnt="0"/>
      <dgm:spPr/>
    </dgm:pt>
    <dgm:pt modelId="{C0572B68-CAF8-4968-85E2-50E1924B5220}" type="pres">
      <dgm:prSet presAssocID="{D4C78DE9-7974-4310-B62D-3DD5A782D5EB}" presName="rootText3" presStyleLbl="asst1" presStyleIdx="1" presStyleCnt="3" custScaleX="126712" custScaleY="101370" custLinFactY="26796" custLinFactNeighborX="641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CF0DDC-D8D7-4A4D-A215-E305DF53858B}" type="pres">
      <dgm:prSet presAssocID="{D4C78DE9-7974-4310-B62D-3DD5A782D5EB}" presName="rootConnector3" presStyleLbl="asst1" presStyleIdx="1" presStyleCnt="3"/>
      <dgm:spPr/>
      <dgm:t>
        <a:bodyPr/>
        <a:lstStyle/>
        <a:p>
          <a:endParaRPr lang="es-ES"/>
        </a:p>
      </dgm:t>
    </dgm:pt>
    <dgm:pt modelId="{A15F6517-B5E4-45BF-A7FE-A6559B12C4DA}" type="pres">
      <dgm:prSet presAssocID="{D4C78DE9-7974-4310-B62D-3DD5A782D5EB}" presName="hierChild6" presStyleCnt="0"/>
      <dgm:spPr/>
    </dgm:pt>
    <dgm:pt modelId="{4AC95051-D126-4EDC-9A70-A177161253D6}" type="pres">
      <dgm:prSet presAssocID="{D4C78DE9-7974-4310-B62D-3DD5A782D5EB}" presName="hierChild7" presStyleCnt="0"/>
      <dgm:spPr/>
    </dgm:pt>
    <dgm:pt modelId="{08D420E6-D237-4F31-8FC0-6A1DDA021AB5}" type="pres">
      <dgm:prSet presAssocID="{9D8CCB65-B135-4C84-B5F2-A750D748F898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4739C1E7-B985-4E0D-8793-4DE7C433E9C1}" type="pres">
      <dgm:prSet presAssocID="{BBBCCC3F-B299-47AD-B101-0D5F14B0F03B}" presName="hierRoot3" presStyleCnt="0">
        <dgm:presLayoutVars>
          <dgm:hierBranch val="init"/>
        </dgm:presLayoutVars>
      </dgm:prSet>
      <dgm:spPr/>
    </dgm:pt>
    <dgm:pt modelId="{792E73C4-E823-4170-A981-55F12423D5CC}" type="pres">
      <dgm:prSet presAssocID="{BBBCCC3F-B299-47AD-B101-0D5F14B0F03B}" presName="rootComposite3" presStyleCnt="0"/>
      <dgm:spPr/>
    </dgm:pt>
    <dgm:pt modelId="{F7FA60C7-93BC-413C-832D-B1E55749BFDE}" type="pres">
      <dgm:prSet presAssocID="{BBBCCC3F-B299-47AD-B101-0D5F14B0F03B}" presName="rootText3" presStyleLbl="asst1" presStyleIdx="2" presStyleCnt="3" custScaleX="139383" custScaleY="101370" custLinFactY="-46143" custLinFactNeighborX="-4537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080832-F3C5-4F20-B153-6A87170FC7E4}" type="pres">
      <dgm:prSet presAssocID="{BBBCCC3F-B299-47AD-B101-0D5F14B0F03B}" presName="rootConnector3" presStyleLbl="asst1" presStyleIdx="2" presStyleCnt="3"/>
      <dgm:spPr/>
      <dgm:t>
        <a:bodyPr/>
        <a:lstStyle/>
        <a:p>
          <a:endParaRPr lang="es-ES"/>
        </a:p>
      </dgm:t>
    </dgm:pt>
    <dgm:pt modelId="{A82C9880-0556-414A-921B-2A6F6BCA4B79}" type="pres">
      <dgm:prSet presAssocID="{BBBCCC3F-B299-47AD-B101-0D5F14B0F03B}" presName="hierChild6" presStyleCnt="0"/>
      <dgm:spPr/>
    </dgm:pt>
    <dgm:pt modelId="{DD2B7E1A-F7B9-46A4-AE4C-3B394604788D}" type="pres">
      <dgm:prSet presAssocID="{BBBCCC3F-B299-47AD-B101-0D5F14B0F03B}" presName="hierChild7" presStyleCnt="0"/>
      <dgm:spPr/>
    </dgm:pt>
  </dgm:ptLst>
  <dgm:cxnLst>
    <dgm:cxn modelId="{C8C68A2F-31AF-4913-9564-5CB7202846A3}" type="presOf" srcId="{DA49A33B-8900-496B-93ED-5FD964B18A2A}" destId="{BF1BD1E7-A9A9-4D44-924F-7ACFA597FFCF}" srcOrd="1" destOrd="0" presId="urn:microsoft.com/office/officeart/2005/8/layout/orgChart1"/>
    <dgm:cxn modelId="{74FA60F1-45AE-4136-9D50-240D97F6EB9F}" srcId="{3CFE79C6-0F79-4DC4-9A08-18E753789DBD}" destId="{7001C1E4-84FF-4E14-8268-30FA76A91C85}" srcOrd="0" destOrd="0" parTransId="{60A17402-9862-4AE6-BEA7-4EDD851C3BEC}" sibTransId="{5C4B541C-E9C2-4E0A-AE34-A16A5739C979}"/>
    <dgm:cxn modelId="{E471BFA5-089E-417E-8AA7-7086953D4782}" srcId="{3CFE79C6-0F79-4DC4-9A08-18E753789DBD}" destId="{3C17B77C-87A6-4FB0-B739-1E0D1412B61F}" srcOrd="4" destOrd="0" parTransId="{0AAD870E-BCC1-48AE-BE5E-CC197042DC7C}" sibTransId="{DC560FC1-2793-4770-A835-9986FBF02663}"/>
    <dgm:cxn modelId="{95931158-17C0-4ACD-B927-B95C108E641D}" type="presOf" srcId="{4D67ED99-36B8-4897-B49E-37FF9BA8B626}" destId="{B0AE7D5A-134A-4C1C-9138-ECF3B5F78246}" srcOrd="0" destOrd="0" presId="urn:microsoft.com/office/officeart/2005/8/layout/orgChart1"/>
    <dgm:cxn modelId="{C75D27CB-0F7E-4F1A-8F0C-BACBF8A9B5B2}" srcId="{3CFE79C6-0F79-4DC4-9A08-18E753789DBD}" destId="{BBBCCC3F-B299-47AD-B101-0D5F14B0F03B}" srcOrd="6" destOrd="0" parTransId="{9D8CCB65-B135-4C84-B5F2-A750D748F898}" sibTransId="{CEAC7CEF-E5B6-4F12-A743-934B212A263A}"/>
    <dgm:cxn modelId="{D7D93E71-889C-45FF-A35B-119BC8F3681A}" type="presOf" srcId="{598AB584-EB93-464C-B189-336CFD1D4ADD}" destId="{B8DFFEE8-656C-4092-8771-4605C20633A4}" srcOrd="0" destOrd="0" presId="urn:microsoft.com/office/officeart/2005/8/layout/orgChart1"/>
    <dgm:cxn modelId="{D0695A2D-27B7-45BC-B95F-51B9723C89D8}" srcId="{3CFE79C6-0F79-4DC4-9A08-18E753789DBD}" destId="{D4C78DE9-7974-4310-B62D-3DD5A782D5EB}" srcOrd="5" destOrd="0" parTransId="{598AB584-EB93-464C-B189-336CFD1D4ADD}" sibTransId="{641AF4DF-1859-4EBB-8D4B-701AEF8DC162}"/>
    <dgm:cxn modelId="{1DB873C8-BCF9-4728-B5CD-9F638C30B1BE}" srcId="{3CFE79C6-0F79-4DC4-9A08-18E753789DBD}" destId="{8C7A631D-BF2E-4521-8D35-C47DCFC7B0A6}" srcOrd="3" destOrd="0" parTransId="{3C4F2311-17A6-4895-92FA-F67E6B2A2237}" sibTransId="{75FC7A5A-AFF5-40E0-9F7D-7E0333ACEB8C}"/>
    <dgm:cxn modelId="{53D97DB7-FDD1-4FCE-BCAD-38202CB25334}" type="presOf" srcId="{162C54C2-606F-414B-8B2A-9AD090F4CB90}" destId="{1411DDA3-9D55-4AAB-953A-F65EE7DCB768}" srcOrd="1" destOrd="0" presId="urn:microsoft.com/office/officeart/2005/8/layout/orgChart1"/>
    <dgm:cxn modelId="{A3859BC9-CE16-4A6B-B1BD-63844E233953}" type="presOf" srcId="{358C2D60-143F-42C9-9F00-1ECB6CF3AA31}" destId="{FA68D7B0-AD4F-4F23-B4CA-ECAC9A9C0C70}" srcOrd="0" destOrd="0" presId="urn:microsoft.com/office/officeart/2005/8/layout/orgChart1"/>
    <dgm:cxn modelId="{E96AE3D3-C6D8-4613-A0C3-3B9DC4A422E4}" srcId="{3CFE79C6-0F79-4DC4-9A08-18E753789DBD}" destId="{DA49A33B-8900-496B-93ED-5FD964B18A2A}" srcOrd="2" destOrd="0" parTransId="{358C2D60-143F-42C9-9F00-1ECB6CF3AA31}" sibTransId="{412B2971-EF45-4B70-BA31-42BD5E8E2A7D}"/>
    <dgm:cxn modelId="{3819AD8F-C541-46BC-B2D3-67F748171876}" type="presOf" srcId="{9D8CCB65-B135-4C84-B5F2-A750D748F898}" destId="{08D420E6-D237-4F31-8FC0-6A1DDA021AB5}" srcOrd="0" destOrd="0" presId="urn:microsoft.com/office/officeart/2005/8/layout/orgChart1"/>
    <dgm:cxn modelId="{B0276B75-370E-4895-8F0E-AEBD32ABACF4}" type="presOf" srcId="{0AAD870E-BCC1-48AE-BE5E-CC197042DC7C}" destId="{7F2D848C-3E41-487C-8EC0-53060D5FC662}" srcOrd="0" destOrd="0" presId="urn:microsoft.com/office/officeart/2005/8/layout/orgChart1"/>
    <dgm:cxn modelId="{15EBDBB8-96B2-4831-B0CD-78F105D571FB}" type="presOf" srcId="{3C17B77C-87A6-4FB0-B739-1E0D1412B61F}" destId="{80519673-F9A8-4E7E-A8E1-D2AD591E6A78}" srcOrd="1" destOrd="0" presId="urn:microsoft.com/office/officeart/2005/8/layout/orgChart1"/>
    <dgm:cxn modelId="{D0C114FE-B95C-4DE0-A25A-6796B1A6C4F9}" type="presOf" srcId="{3CFE79C6-0F79-4DC4-9A08-18E753789DBD}" destId="{D401BDEB-C383-46DD-94CF-B8DAC493CDAE}" srcOrd="0" destOrd="0" presId="urn:microsoft.com/office/officeart/2005/8/layout/orgChart1"/>
    <dgm:cxn modelId="{D0D92508-F7DC-4877-B4B8-FE35DC98F6A2}" type="presOf" srcId="{8C7A631D-BF2E-4521-8D35-C47DCFC7B0A6}" destId="{ACF15B23-6C27-4EE0-887C-952A3E569CD0}" srcOrd="0" destOrd="0" presId="urn:microsoft.com/office/officeart/2005/8/layout/orgChart1"/>
    <dgm:cxn modelId="{DCD71A31-4780-4EB5-83A6-B5CADF40232D}" type="presOf" srcId="{7001C1E4-84FF-4E14-8268-30FA76A91C85}" destId="{85053FE5-882A-4DF2-B8F8-23CCB0442804}" srcOrd="0" destOrd="0" presId="urn:microsoft.com/office/officeart/2005/8/layout/orgChart1"/>
    <dgm:cxn modelId="{7E993184-1DD3-44F5-B147-5A81108BEA44}" type="presOf" srcId="{D4C78DE9-7974-4310-B62D-3DD5A782D5EB}" destId="{08CF0DDC-D8D7-4A4D-A215-E305DF53858B}" srcOrd="1" destOrd="0" presId="urn:microsoft.com/office/officeart/2005/8/layout/orgChart1"/>
    <dgm:cxn modelId="{B90A2FF7-33A5-411C-B7C6-BF5698269D42}" srcId="{3CFE79C6-0F79-4DC4-9A08-18E753789DBD}" destId="{162C54C2-606F-414B-8B2A-9AD090F4CB90}" srcOrd="1" destOrd="0" parTransId="{4D67ED99-36B8-4897-B49E-37FF9BA8B626}" sibTransId="{C1085440-8997-4506-AA04-030FC4B0F78A}"/>
    <dgm:cxn modelId="{D971C155-0BA7-4446-A8AC-906B17A5F668}" type="presOf" srcId="{BBBCCC3F-B299-47AD-B101-0D5F14B0F03B}" destId="{F7FA60C7-93BC-413C-832D-B1E55749BFDE}" srcOrd="0" destOrd="0" presId="urn:microsoft.com/office/officeart/2005/8/layout/orgChart1"/>
    <dgm:cxn modelId="{813CFF2E-F796-47BA-93E9-5DF14712EF31}" type="presOf" srcId="{D4C78DE9-7974-4310-B62D-3DD5A782D5EB}" destId="{C0572B68-CAF8-4968-85E2-50E1924B5220}" srcOrd="0" destOrd="0" presId="urn:microsoft.com/office/officeart/2005/8/layout/orgChart1"/>
    <dgm:cxn modelId="{1748CE9A-5DD5-478E-9A92-E9141BE637D7}" type="presOf" srcId="{60A17402-9862-4AE6-BEA7-4EDD851C3BEC}" destId="{122AC7B8-FB1A-4535-BF57-2DF41852A8D7}" srcOrd="0" destOrd="0" presId="urn:microsoft.com/office/officeart/2005/8/layout/orgChart1"/>
    <dgm:cxn modelId="{4B3C47CC-B840-488D-ACFE-B789E91694EC}" type="presOf" srcId="{3C4F2311-17A6-4895-92FA-F67E6B2A2237}" destId="{F6DD6262-BE61-48C4-9D5C-C567DBB06F36}" srcOrd="0" destOrd="0" presId="urn:microsoft.com/office/officeart/2005/8/layout/orgChart1"/>
    <dgm:cxn modelId="{6F3764E9-AB2D-48E4-B49E-A06A192FC4AA}" type="presOf" srcId="{3C17B77C-87A6-4FB0-B739-1E0D1412B61F}" destId="{BABEB0FF-8874-424F-91E2-2AD3F35E73FA}" srcOrd="0" destOrd="0" presId="urn:microsoft.com/office/officeart/2005/8/layout/orgChart1"/>
    <dgm:cxn modelId="{4E99C49D-91B8-474E-9A9F-A0B6D81958D7}" type="presOf" srcId="{162C54C2-606F-414B-8B2A-9AD090F4CB90}" destId="{5F960542-94A4-4F9E-B75D-DBD5FCFB6474}" srcOrd="0" destOrd="0" presId="urn:microsoft.com/office/officeart/2005/8/layout/orgChart1"/>
    <dgm:cxn modelId="{24D798CD-584F-482F-8EBC-E75AAF078D3F}" type="presOf" srcId="{8C7A631D-BF2E-4521-8D35-C47DCFC7B0A6}" destId="{6F3AB951-074C-4986-9767-CE486D918931}" srcOrd="1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E6BC687C-7F10-4876-86FE-147DF1484AEC}" type="presOf" srcId="{DA49A33B-8900-496B-93ED-5FD964B18A2A}" destId="{BE393EA6-436B-4E8E-98D3-7FC4A3B6FD72}" srcOrd="0" destOrd="0" presId="urn:microsoft.com/office/officeart/2005/8/layout/orgChart1"/>
    <dgm:cxn modelId="{13B6398A-6788-43C3-8151-0B792A7D4408}" type="presOf" srcId="{3CFE79C6-0F79-4DC4-9A08-18E753789DBD}" destId="{CB8137C5-BF0D-4FFD-A1A8-A8F4F6F508C0}" srcOrd="1" destOrd="0" presId="urn:microsoft.com/office/officeart/2005/8/layout/orgChart1"/>
    <dgm:cxn modelId="{10DFD814-3D02-463D-9AD3-51CBBA712399}" type="presOf" srcId="{BBBCCC3F-B299-47AD-B101-0D5F14B0F03B}" destId="{3F080832-F3C5-4F20-B153-6A87170FC7E4}" srcOrd="1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D66258C3-B914-4F97-AC22-8F28C0352D00}" type="presOf" srcId="{7001C1E4-84FF-4E14-8268-30FA76A91C85}" destId="{483F4DF0-65AD-4F00-A2E0-2166CF4A0D16}" srcOrd="1" destOrd="0" presId="urn:microsoft.com/office/officeart/2005/8/layout/orgChart1"/>
    <dgm:cxn modelId="{0DE50C03-F750-4187-8815-0BE1B37E2E32}" type="presParOf" srcId="{248D21F1-CBCC-4756-8509-E123793B1016}" destId="{FCAC6D17-4AA0-4FEB-8B49-CC50DF691AA2}" srcOrd="0" destOrd="0" presId="urn:microsoft.com/office/officeart/2005/8/layout/orgChart1"/>
    <dgm:cxn modelId="{B5DF0E97-CD98-4C90-9EBD-6444DD94F2B7}" type="presParOf" srcId="{FCAC6D17-4AA0-4FEB-8B49-CC50DF691AA2}" destId="{5ADEFF9D-CA1D-4453-BCB5-C743ED40CE9C}" srcOrd="0" destOrd="0" presId="urn:microsoft.com/office/officeart/2005/8/layout/orgChart1"/>
    <dgm:cxn modelId="{C8BB5EBD-947D-4712-8DE1-F7966D966E59}" type="presParOf" srcId="{5ADEFF9D-CA1D-4453-BCB5-C743ED40CE9C}" destId="{D401BDEB-C383-46DD-94CF-B8DAC493CDAE}" srcOrd="0" destOrd="0" presId="urn:microsoft.com/office/officeart/2005/8/layout/orgChart1"/>
    <dgm:cxn modelId="{2D654E81-BE45-421E-A8C8-A447A69356AF}" type="presParOf" srcId="{5ADEFF9D-CA1D-4453-BCB5-C743ED40CE9C}" destId="{CB8137C5-BF0D-4FFD-A1A8-A8F4F6F508C0}" srcOrd="1" destOrd="0" presId="urn:microsoft.com/office/officeart/2005/8/layout/orgChart1"/>
    <dgm:cxn modelId="{DD018E63-3B44-4098-9BE0-C116C7841182}" type="presParOf" srcId="{FCAC6D17-4AA0-4FEB-8B49-CC50DF691AA2}" destId="{C0D79B84-8A78-4C84-9468-9F1D688BB513}" srcOrd="1" destOrd="0" presId="urn:microsoft.com/office/officeart/2005/8/layout/orgChart1"/>
    <dgm:cxn modelId="{B53A23FF-87DE-42A8-A0FB-54050F7159CD}" type="presParOf" srcId="{C0D79B84-8A78-4C84-9468-9F1D688BB513}" destId="{B0AE7D5A-134A-4C1C-9138-ECF3B5F78246}" srcOrd="0" destOrd="0" presId="urn:microsoft.com/office/officeart/2005/8/layout/orgChart1"/>
    <dgm:cxn modelId="{9A6D1168-1E5E-498D-8390-1F68D187D99A}" type="presParOf" srcId="{C0D79B84-8A78-4C84-9468-9F1D688BB513}" destId="{A5D78499-B9E3-467B-AC52-16B853954422}" srcOrd="1" destOrd="0" presId="urn:microsoft.com/office/officeart/2005/8/layout/orgChart1"/>
    <dgm:cxn modelId="{4339D56A-BD7A-4A49-BFBF-0D84D00970E5}" type="presParOf" srcId="{A5D78499-B9E3-467B-AC52-16B853954422}" destId="{63A87D75-B7AA-4A7F-BEB5-EE5524BF357F}" srcOrd="0" destOrd="0" presId="urn:microsoft.com/office/officeart/2005/8/layout/orgChart1"/>
    <dgm:cxn modelId="{61E8E91F-B60E-4825-AA7F-F1B8DFF855B6}" type="presParOf" srcId="{63A87D75-B7AA-4A7F-BEB5-EE5524BF357F}" destId="{5F960542-94A4-4F9E-B75D-DBD5FCFB6474}" srcOrd="0" destOrd="0" presId="urn:microsoft.com/office/officeart/2005/8/layout/orgChart1"/>
    <dgm:cxn modelId="{0C2BDDC9-48D3-4387-AE12-2AF5243B91D9}" type="presParOf" srcId="{63A87D75-B7AA-4A7F-BEB5-EE5524BF357F}" destId="{1411DDA3-9D55-4AAB-953A-F65EE7DCB768}" srcOrd="1" destOrd="0" presId="urn:microsoft.com/office/officeart/2005/8/layout/orgChart1"/>
    <dgm:cxn modelId="{DD02BF31-9EEE-42DC-8071-EB00932E0BDF}" type="presParOf" srcId="{A5D78499-B9E3-467B-AC52-16B853954422}" destId="{4810A9C3-6BA2-41F8-A0AE-E72E324C9A9C}" srcOrd="1" destOrd="0" presId="urn:microsoft.com/office/officeart/2005/8/layout/orgChart1"/>
    <dgm:cxn modelId="{13B3B22C-D5C3-48D6-ACE4-434088CFFCC7}" type="presParOf" srcId="{A5D78499-B9E3-467B-AC52-16B853954422}" destId="{694AED13-17EB-4495-B58E-BCA17C177AEB}" srcOrd="2" destOrd="0" presId="urn:microsoft.com/office/officeart/2005/8/layout/orgChart1"/>
    <dgm:cxn modelId="{0ADECF55-0C5E-48F0-BCB8-F1444F8CB47D}" type="presParOf" srcId="{C0D79B84-8A78-4C84-9468-9F1D688BB513}" destId="{FA68D7B0-AD4F-4F23-B4CA-ECAC9A9C0C70}" srcOrd="2" destOrd="0" presId="urn:microsoft.com/office/officeart/2005/8/layout/orgChart1"/>
    <dgm:cxn modelId="{6B953E59-40C4-49E1-AA54-E59BFD5ED249}" type="presParOf" srcId="{C0D79B84-8A78-4C84-9468-9F1D688BB513}" destId="{EBF70545-8BC8-4F92-88E5-AF4322A9EC68}" srcOrd="3" destOrd="0" presId="urn:microsoft.com/office/officeart/2005/8/layout/orgChart1"/>
    <dgm:cxn modelId="{B6E4C358-7BA1-44B0-A4B5-A4AE747E22BA}" type="presParOf" srcId="{EBF70545-8BC8-4F92-88E5-AF4322A9EC68}" destId="{BFEF9929-3C99-4B53-8E87-32A8E518B5CB}" srcOrd="0" destOrd="0" presId="urn:microsoft.com/office/officeart/2005/8/layout/orgChart1"/>
    <dgm:cxn modelId="{64F200BB-8F20-4F6F-9578-C512D10DEC1E}" type="presParOf" srcId="{BFEF9929-3C99-4B53-8E87-32A8E518B5CB}" destId="{BE393EA6-436B-4E8E-98D3-7FC4A3B6FD72}" srcOrd="0" destOrd="0" presId="urn:microsoft.com/office/officeart/2005/8/layout/orgChart1"/>
    <dgm:cxn modelId="{726B307A-BB4B-48EE-A2DE-83B63CC738EC}" type="presParOf" srcId="{BFEF9929-3C99-4B53-8E87-32A8E518B5CB}" destId="{BF1BD1E7-A9A9-4D44-924F-7ACFA597FFCF}" srcOrd="1" destOrd="0" presId="urn:microsoft.com/office/officeart/2005/8/layout/orgChart1"/>
    <dgm:cxn modelId="{33B95CD1-41C2-4ED1-A2DB-5A32DEA8DF88}" type="presParOf" srcId="{EBF70545-8BC8-4F92-88E5-AF4322A9EC68}" destId="{1BA6415C-DFCC-4EA0-B2D7-33FE76244DAC}" srcOrd="1" destOrd="0" presId="urn:microsoft.com/office/officeart/2005/8/layout/orgChart1"/>
    <dgm:cxn modelId="{B179FC4D-D2AC-418C-AB48-C444A84D901C}" type="presParOf" srcId="{EBF70545-8BC8-4F92-88E5-AF4322A9EC68}" destId="{08822631-B3D6-4492-977C-3F84177665D1}" srcOrd="2" destOrd="0" presId="urn:microsoft.com/office/officeart/2005/8/layout/orgChart1"/>
    <dgm:cxn modelId="{ABE62C72-9B06-44C0-98CB-57DEA79EAF13}" type="presParOf" srcId="{C0D79B84-8A78-4C84-9468-9F1D688BB513}" destId="{F6DD6262-BE61-48C4-9D5C-C567DBB06F36}" srcOrd="4" destOrd="0" presId="urn:microsoft.com/office/officeart/2005/8/layout/orgChart1"/>
    <dgm:cxn modelId="{16484DEE-F05F-49A6-BF0C-09308F0A502F}" type="presParOf" srcId="{C0D79B84-8A78-4C84-9468-9F1D688BB513}" destId="{F684A10F-54FE-4D95-86D7-EB1F4E2FD945}" srcOrd="5" destOrd="0" presId="urn:microsoft.com/office/officeart/2005/8/layout/orgChart1"/>
    <dgm:cxn modelId="{B09BA98F-EB23-4238-ADA0-42AC66B77465}" type="presParOf" srcId="{F684A10F-54FE-4D95-86D7-EB1F4E2FD945}" destId="{2E6666CE-EAFA-4E59-9454-72B789A2A6AA}" srcOrd="0" destOrd="0" presId="urn:microsoft.com/office/officeart/2005/8/layout/orgChart1"/>
    <dgm:cxn modelId="{370C7E76-AB5F-457B-B8DB-4EE08048F6F4}" type="presParOf" srcId="{2E6666CE-EAFA-4E59-9454-72B789A2A6AA}" destId="{ACF15B23-6C27-4EE0-887C-952A3E569CD0}" srcOrd="0" destOrd="0" presId="urn:microsoft.com/office/officeart/2005/8/layout/orgChart1"/>
    <dgm:cxn modelId="{C807DE73-8165-4A95-ADA8-A5CAD92E7F0D}" type="presParOf" srcId="{2E6666CE-EAFA-4E59-9454-72B789A2A6AA}" destId="{6F3AB951-074C-4986-9767-CE486D918931}" srcOrd="1" destOrd="0" presId="urn:microsoft.com/office/officeart/2005/8/layout/orgChart1"/>
    <dgm:cxn modelId="{042EEE44-B0D7-4FD3-A564-87A2BD1C9FBE}" type="presParOf" srcId="{F684A10F-54FE-4D95-86D7-EB1F4E2FD945}" destId="{652A66BB-F61A-4589-916A-8361B476E6C0}" srcOrd="1" destOrd="0" presId="urn:microsoft.com/office/officeart/2005/8/layout/orgChart1"/>
    <dgm:cxn modelId="{CDB4C4DA-7A38-48AA-A22C-107DDEBF3D4F}" type="presParOf" srcId="{F684A10F-54FE-4D95-86D7-EB1F4E2FD945}" destId="{F38B9BCD-0670-4B71-A838-C58DAAB53AFA}" srcOrd="2" destOrd="0" presId="urn:microsoft.com/office/officeart/2005/8/layout/orgChart1"/>
    <dgm:cxn modelId="{8A5D9429-8DEC-4FE9-AC57-7D87A1CBF185}" type="presParOf" srcId="{C0D79B84-8A78-4C84-9468-9F1D688BB513}" destId="{7F2D848C-3E41-487C-8EC0-53060D5FC662}" srcOrd="6" destOrd="0" presId="urn:microsoft.com/office/officeart/2005/8/layout/orgChart1"/>
    <dgm:cxn modelId="{2A940EF1-73FE-43D9-A490-D71573E92615}" type="presParOf" srcId="{C0D79B84-8A78-4C84-9468-9F1D688BB513}" destId="{C16F5B3A-6736-4A87-BB26-D37A4911D3A0}" srcOrd="7" destOrd="0" presId="urn:microsoft.com/office/officeart/2005/8/layout/orgChart1"/>
    <dgm:cxn modelId="{E8570AF5-0541-4C08-B2AA-7BA24EF5D69D}" type="presParOf" srcId="{C16F5B3A-6736-4A87-BB26-D37A4911D3A0}" destId="{3D15FA85-82B4-4925-A2B3-AB133ED53A6C}" srcOrd="0" destOrd="0" presId="urn:microsoft.com/office/officeart/2005/8/layout/orgChart1"/>
    <dgm:cxn modelId="{92396E48-9FD3-4D00-B9FD-8A18A1320BDA}" type="presParOf" srcId="{3D15FA85-82B4-4925-A2B3-AB133ED53A6C}" destId="{BABEB0FF-8874-424F-91E2-2AD3F35E73FA}" srcOrd="0" destOrd="0" presId="urn:microsoft.com/office/officeart/2005/8/layout/orgChart1"/>
    <dgm:cxn modelId="{D684E90E-7039-4A63-9D0A-CCDB45B9ACEF}" type="presParOf" srcId="{3D15FA85-82B4-4925-A2B3-AB133ED53A6C}" destId="{80519673-F9A8-4E7E-A8E1-D2AD591E6A78}" srcOrd="1" destOrd="0" presId="urn:microsoft.com/office/officeart/2005/8/layout/orgChart1"/>
    <dgm:cxn modelId="{9C938C83-AB9E-46F0-95C4-7930E604D0F4}" type="presParOf" srcId="{C16F5B3A-6736-4A87-BB26-D37A4911D3A0}" destId="{C386DD27-524A-4746-A3DB-91E9D08021DD}" srcOrd="1" destOrd="0" presId="urn:microsoft.com/office/officeart/2005/8/layout/orgChart1"/>
    <dgm:cxn modelId="{1BABAD9F-3CE3-4830-99B2-08811489A36E}" type="presParOf" srcId="{C16F5B3A-6736-4A87-BB26-D37A4911D3A0}" destId="{15F8AB9B-AF59-4237-BBF6-C3BE178CD4CC}" srcOrd="2" destOrd="0" presId="urn:microsoft.com/office/officeart/2005/8/layout/orgChart1"/>
    <dgm:cxn modelId="{1E4C4D63-0327-4786-947E-2A25BF4DBB04}" type="presParOf" srcId="{FCAC6D17-4AA0-4FEB-8B49-CC50DF691AA2}" destId="{DB08E720-FA78-44D8-94F2-7E1549BEDD76}" srcOrd="2" destOrd="0" presId="urn:microsoft.com/office/officeart/2005/8/layout/orgChart1"/>
    <dgm:cxn modelId="{72102E6A-E432-4769-93A8-9A04ED1ECB04}" type="presParOf" srcId="{DB08E720-FA78-44D8-94F2-7E1549BEDD76}" destId="{122AC7B8-FB1A-4535-BF57-2DF41852A8D7}" srcOrd="0" destOrd="0" presId="urn:microsoft.com/office/officeart/2005/8/layout/orgChart1"/>
    <dgm:cxn modelId="{F1D25CB8-BFFC-4BFD-85AD-2380368E3129}" type="presParOf" srcId="{DB08E720-FA78-44D8-94F2-7E1549BEDD76}" destId="{58A0F360-7C4F-4DD0-81AC-138DDB9696C9}" srcOrd="1" destOrd="0" presId="urn:microsoft.com/office/officeart/2005/8/layout/orgChart1"/>
    <dgm:cxn modelId="{CD864E98-393A-4AF2-86FF-B284A6DD22E7}" type="presParOf" srcId="{58A0F360-7C4F-4DD0-81AC-138DDB9696C9}" destId="{0AA4A4C0-C9E0-4A8A-8891-41EC05A05B48}" srcOrd="0" destOrd="0" presId="urn:microsoft.com/office/officeart/2005/8/layout/orgChart1"/>
    <dgm:cxn modelId="{56BA8FF9-0050-44C2-8CB4-C9CB2C0FBB7A}" type="presParOf" srcId="{0AA4A4C0-C9E0-4A8A-8891-41EC05A05B48}" destId="{85053FE5-882A-4DF2-B8F8-23CCB0442804}" srcOrd="0" destOrd="0" presId="urn:microsoft.com/office/officeart/2005/8/layout/orgChart1"/>
    <dgm:cxn modelId="{E4A74428-90C9-4ADC-AEB4-F43325038F4E}" type="presParOf" srcId="{0AA4A4C0-C9E0-4A8A-8891-41EC05A05B48}" destId="{483F4DF0-65AD-4F00-A2E0-2166CF4A0D16}" srcOrd="1" destOrd="0" presId="urn:microsoft.com/office/officeart/2005/8/layout/orgChart1"/>
    <dgm:cxn modelId="{4A50EB85-71D8-44CE-A063-ED71E3545719}" type="presParOf" srcId="{58A0F360-7C4F-4DD0-81AC-138DDB9696C9}" destId="{7DE152E9-4C8D-4D5D-96A9-C64250749C54}" srcOrd="1" destOrd="0" presId="urn:microsoft.com/office/officeart/2005/8/layout/orgChart1"/>
    <dgm:cxn modelId="{C308DB62-2A2B-49AC-9D1F-7FB14436C8A1}" type="presParOf" srcId="{58A0F360-7C4F-4DD0-81AC-138DDB9696C9}" destId="{20B6C4E1-F130-4A4C-AA3D-9908D36BCA2D}" srcOrd="2" destOrd="0" presId="urn:microsoft.com/office/officeart/2005/8/layout/orgChart1"/>
    <dgm:cxn modelId="{8FB2EDBC-4C91-4F28-AE04-0866A459D557}" type="presParOf" srcId="{DB08E720-FA78-44D8-94F2-7E1549BEDD76}" destId="{B8DFFEE8-656C-4092-8771-4605C20633A4}" srcOrd="2" destOrd="0" presId="urn:microsoft.com/office/officeart/2005/8/layout/orgChart1"/>
    <dgm:cxn modelId="{F6C35CA0-DC6F-444C-8651-F0FFF89B82AC}" type="presParOf" srcId="{DB08E720-FA78-44D8-94F2-7E1549BEDD76}" destId="{A29A988E-91CF-4420-9B0B-32F13450E483}" srcOrd="3" destOrd="0" presId="urn:microsoft.com/office/officeart/2005/8/layout/orgChart1"/>
    <dgm:cxn modelId="{006528DB-939B-4376-AF7C-9BA4FA9A316E}" type="presParOf" srcId="{A29A988E-91CF-4420-9B0B-32F13450E483}" destId="{FF686815-D70E-4387-8D3A-1785698BED4F}" srcOrd="0" destOrd="0" presId="urn:microsoft.com/office/officeart/2005/8/layout/orgChart1"/>
    <dgm:cxn modelId="{44292F5B-976E-42F3-89D3-195A7EB625C5}" type="presParOf" srcId="{FF686815-D70E-4387-8D3A-1785698BED4F}" destId="{C0572B68-CAF8-4968-85E2-50E1924B5220}" srcOrd="0" destOrd="0" presId="urn:microsoft.com/office/officeart/2005/8/layout/orgChart1"/>
    <dgm:cxn modelId="{EEEF47C6-0915-4515-85BC-C4E6AD6EA619}" type="presParOf" srcId="{FF686815-D70E-4387-8D3A-1785698BED4F}" destId="{08CF0DDC-D8D7-4A4D-A215-E305DF53858B}" srcOrd="1" destOrd="0" presId="urn:microsoft.com/office/officeart/2005/8/layout/orgChart1"/>
    <dgm:cxn modelId="{F06EECB3-E0EB-48BC-AF77-9592FED9A0F5}" type="presParOf" srcId="{A29A988E-91CF-4420-9B0B-32F13450E483}" destId="{A15F6517-B5E4-45BF-A7FE-A6559B12C4DA}" srcOrd="1" destOrd="0" presId="urn:microsoft.com/office/officeart/2005/8/layout/orgChart1"/>
    <dgm:cxn modelId="{277270F2-5411-4933-85AF-6E82BF5FCAB4}" type="presParOf" srcId="{A29A988E-91CF-4420-9B0B-32F13450E483}" destId="{4AC95051-D126-4EDC-9A70-A177161253D6}" srcOrd="2" destOrd="0" presId="urn:microsoft.com/office/officeart/2005/8/layout/orgChart1"/>
    <dgm:cxn modelId="{4C9514E1-39C6-4337-A702-F9B6D1334930}" type="presParOf" srcId="{DB08E720-FA78-44D8-94F2-7E1549BEDD76}" destId="{08D420E6-D237-4F31-8FC0-6A1DDA021AB5}" srcOrd="4" destOrd="0" presId="urn:microsoft.com/office/officeart/2005/8/layout/orgChart1"/>
    <dgm:cxn modelId="{49A6C10F-1674-4A28-B8BE-3413F3D765A9}" type="presParOf" srcId="{DB08E720-FA78-44D8-94F2-7E1549BEDD76}" destId="{4739C1E7-B985-4E0D-8793-4DE7C433E9C1}" srcOrd="5" destOrd="0" presId="urn:microsoft.com/office/officeart/2005/8/layout/orgChart1"/>
    <dgm:cxn modelId="{9C76FC7E-16BC-4392-AB4B-0D244C97B192}" type="presParOf" srcId="{4739C1E7-B985-4E0D-8793-4DE7C433E9C1}" destId="{792E73C4-E823-4170-A981-55F12423D5CC}" srcOrd="0" destOrd="0" presId="urn:microsoft.com/office/officeart/2005/8/layout/orgChart1"/>
    <dgm:cxn modelId="{DBD7776A-328A-4A0A-A4F6-67E73C1B4EE7}" type="presParOf" srcId="{792E73C4-E823-4170-A981-55F12423D5CC}" destId="{F7FA60C7-93BC-413C-832D-B1E55749BFDE}" srcOrd="0" destOrd="0" presId="urn:microsoft.com/office/officeart/2005/8/layout/orgChart1"/>
    <dgm:cxn modelId="{B4EDE7C3-F04F-4D2C-A62E-C1452B34B675}" type="presParOf" srcId="{792E73C4-E823-4170-A981-55F12423D5CC}" destId="{3F080832-F3C5-4F20-B153-6A87170FC7E4}" srcOrd="1" destOrd="0" presId="urn:microsoft.com/office/officeart/2005/8/layout/orgChart1"/>
    <dgm:cxn modelId="{A345E7A3-B7F6-4E8C-AC1B-5F171609241D}" type="presParOf" srcId="{4739C1E7-B985-4E0D-8793-4DE7C433E9C1}" destId="{A82C9880-0556-414A-921B-2A6F6BCA4B79}" srcOrd="1" destOrd="0" presId="urn:microsoft.com/office/officeart/2005/8/layout/orgChart1"/>
    <dgm:cxn modelId="{9A4AFD57-5121-44D8-B4D3-7877FC820FFA}" type="presParOf" srcId="{4739C1E7-B985-4E0D-8793-4DE7C433E9C1}" destId="{DD2B7E1A-F7B9-46A4-AE4C-3B39460478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Supervisor(a)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F052C4-A8AB-4202-8058-7C76BD39B4F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Cocineros(as)</a:t>
          </a:r>
        </a:p>
      </dgm:t>
    </dgm:pt>
    <dgm:pt modelId="{28404D89-B200-4098-BBAD-C99E5CF28F32}" type="parTrans" cxnId="{EADCA2D1-3FF8-41A6-94FE-90489400AF31}">
      <dgm:prSet/>
      <dgm:spPr/>
      <dgm:t>
        <a:bodyPr/>
        <a:lstStyle/>
        <a:p>
          <a:endParaRPr lang="es-ES" sz="1200"/>
        </a:p>
      </dgm:t>
    </dgm:pt>
    <dgm:pt modelId="{5151C3DC-C872-4F91-B6A0-6431876BB9B7}" type="sibTrans" cxnId="{EADCA2D1-3FF8-41A6-94FE-90489400AF31}">
      <dgm:prSet/>
      <dgm:spPr/>
      <dgm:t>
        <a:bodyPr/>
        <a:lstStyle/>
        <a:p>
          <a:endParaRPr lang="es-ES" sz="1200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Área de Cocina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255617E7-BEEE-4D5E-8F75-C1588DC9AB47}" type="pres">
      <dgm:prSet presAssocID="{28404D89-B200-4098-BBAD-C99E5CF28F3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1A91270-8BB7-4F71-9221-A009F7FFD03D}" type="pres">
      <dgm:prSet presAssocID="{CDF052C4-A8AB-4202-8058-7C76BD39B4F7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A620A81-FB2B-4BBA-9ACB-7173AA82032E}" type="pres">
      <dgm:prSet presAssocID="{CDF052C4-A8AB-4202-8058-7C76BD39B4F7}" presName="rootComposite" presStyleCnt="0"/>
      <dgm:spPr/>
      <dgm:t>
        <a:bodyPr/>
        <a:lstStyle/>
        <a:p>
          <a:endParaRPr lang="es-ES"/>
        </a:p>
      </dgm:t>
    </dgm:pt>
    <dgm:pt modelId="{02D8A9AB-F467-4DD9-BA4D-2EBE25A39280}" type="pres">
      <dgm:prSet presAssocID="{CDF052C4-A8AB-4202-8058-7C76BD39B4F7}" presName="rootText" presStyleLbl="node3" presStyleIdx="0" presStyleCnt="1" custScaleX="79504" custScaleY="76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785DA-36F2-47DA-8ED7-7160A188A469}" type="pres">
      <dgm:prSet presAssocID="{CDF052C4-A8AB-4202-8058-7C76BD39B4F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B71CD5-E107-4CEE-88D9-C4DD75D772C1}" type="pres">
      <dgm:prSet presAssocID="{CDF052C4-A8AB-4202-8058-7C76BD39B4F7}" presName="hierChild4" presStyleCnt="0"/>
      <dgm:spPr/>
      <dgm:t>
        <a:bodyPr/>
        <a:lstStyle/>
        <a:p>
          <a:endParaRPr lang="es-ES"/>
        </a:p>
      </dgm:t>
    </dgm:pt>
    <dgm:pt modelId="{CB8B9A1D-DE8E-4A40-8429-14822C671A8A}" type="pres">
      <dgm:prSet presAssocID="{CDF052C4-A8AB-4202-8058-7C76BD39B4F7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ADCA2D1-3FF8-41A6-94FE-90489400AF31}" srcId="{41568039-9809-4B2B-BA51-64E0E23C2BBE}" destId="{CDF052C4-A8AB-4202-8058-7C76BD39B4F7}" srcOrd="0" destOrd="0" parTransId="{28404D89-B200-4098-BBAD-C99E5CF28F32}" sibTransId="{5151C3DC-C872-4F91-B6A0-6431876BB9B7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4E00FA0-F59D-4AF0-A98D-CFCEC0D1F25D}" type="presOf" srcId="{CDF052C4-A8AB-4202-8058-7C76BD39B4F7}" destId="{7CF785DA-36F2-47DA-8ED7-7160A188A469}" srcOrd="1" destOrd="0" presId="urn:microsoft.com/office/officeart/2005/8/layout/orgChart1"/>
    <dgm:cxn modelId="{96B36A6E-5598-45F4-AA52-BC584A5A57EF}" type="presOf" srcId="{28404D89-B200-4098-BBAD-C99E5CF28F32}" destId="{255617E7-BEEE-4D5E-8F75-C1588DC9AB4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7CD56CC-E241-4765-BB96-3528142BD85B}" type="presOf" srcId="{CDF052C4-A8AB-4202-8058-7C76BD39B4F7}" destId="{02D8A9AB-F467-4DD9-BA4D-2EBE25A392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8F3BAC66-D711-4A6B-9287-09FA367DE08B}" type="presParOf" srcId="{DBDE0C42-B65A-4FF4-A1B6-4A7374870D94}" destId="{255617E7-BEEE-4D5E-8F75-C1588DC9AB47}" srcOrd="0" destOrd="0" presId="urn:microsoft.com/office/officeart/2005/8/layout/orgChart1"/>
    <dgm:cxn modelId="{FF2FFCA4-8601-4A16-9794-DD68DA7809AB}" type="presParOf" srcId="{DBDE0C42-B65A-4FF4-A1B6-4A7374870D94}" destId="{D1A91270-8BB7-4F71-9221-A009F7FFD03D}" srcOrd="1" destOrd="0" presId="urn:microsoft.com/office/officeart/2005/8/layout/orgChart1"/>
    <dgm:cxn modelId="{330E0178-8BE4-45F9-AF84-17F0BC133D5E}" type="presParOf" srcId="{D1A91270-8BB7-4F71-9221-A009F7FFD03D}" destId="{AA620A81-FB2B-4BBA-9ACB-7173AA82032E}" srcOrd="0" destOrd="0" presId="urn:microsoft.com/office/officeart/2005/8/layout/orgChart1"/>
    <dgm:cxn modelId="{97F30735-4300-4EEA-A755-5005E04FF354}" type="presParOf" srcId="{AA620A81-FB2B-4BBA-9ACB-7173AA82032E}" destId="{02D8A9AB-F467-4DD9-BA4D-2EBE25A39280}" srcOrd="0" destOrd="0" presId="urn:microsoft.com/office/officeart/2005/8/layout/orgChart1"/>
    <dgm:cxn modelId="{C5CA5FFC-5910-4CA6-A87B-1DFF33E0CE7A}" type="presParOf" srcId="{AA620A81-FB2B-4BBA-9ACB-7173AA82032E}" destId="{7CF785DA-36F2-47DA-8ED7-7160A188A469}" srcOrd="1" destOrd="0" presId="urn:microsoft.com/office/officeart/2005/8/layout/orgChart1"/>
    <dgm:cxn modelId="{CAC878C0-CCF6-480D-A2F9-3BAB7B4FE1AF}" type="presParOf" srcId="{D1A91270-8BB7-4F71-9221-A009F7FFD03D}" destId="{1FB71CD5-E107-4CEE-88D9-C4DD75D772C1}" srcOrd="1" destOrd="0" presId="urn:microsoft.com/office/officeart/2005/8/layout/orgChart1"/>
    <dgm:cxn modelId="{F6AADF1C-1E97-46F2-83C4-3E62AEC78FEA}" type="presParOf" srcId="{D1A91270-8BB7-4F71-9221-A009F7FFD03D}" destId="{CB8B9A1D-DE8E-4A40-8429-14822C671A8A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Auxiliar Administrativo(a)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Jefe(a) de CISEC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ECA9178-B184-4878-8C7B-C8CED005681B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altLang="es-MX" sz="1200" dirty="0" smtClean="0">
              <a:latin typeface="Calibri" panose="020F0502020204030204" pitchFamily="34" charset="0"/>
            </a:rPr>
            <a:t>Analistas</a:t>
          </a:r>
        </a:p>
      </dgm:t>
    </dgm:pt>
    <dgm:pt modelId="{AC7B819B-5F02-48F1-98F4-BEB007DCE18B}" type="parTrans" cxnId="{36B4DEE7-48C7-4840-8C85-3681D2FB5A4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35F0A32-3104-4873-9F75-C91242DDCAAF}" type="sibTrans" cxnId="{36B4DEE7-48C7-4840-8C85-3681D2FB5A4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42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2" custScaleX="129357" custScaleY="1034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90D11073-985B-4B1D-ACC6-DB32508BF97E}" type="pres">
      <dgm:prSet presAssocID="{AC7B819B-5F02-48F1-98F4-BEB007DCE18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37B6F50-E2CC-4DEB-B115-CA2117F17607}" type="pres">
      <dgm:prSet presAssocID="{AECA9178-B184-4878-8C7B-C8CED005681B}" presName="hierRoot2" presStyleCnt="0">
        <dgm:presLayoutVars>
          <dgm:hierBranch val="init"/>
        </dgm:presLayoutVars>
      </dgm:prSet>
      <dgm:spPr/>
    </dgm:pt>
    <dgm:pt modelId="{3C8C9086-85C1-4372-BF95-F7F5C3637B3B}" type="pres">
      <dgm:prSet presAssocID="{AECA9178-B184-4878-8C7B-C8CED005681B}" presName="rootComposite" presStyleCnt="0"/>
      <dgm:spPr/>
    </dgm:pt>
    <dgm:pt modelId="{DE0D60FB-24F6-4C7A-9B88-C85805C16292}" type="pres">
      <dgm:prSet presAssocID="{AECA9178-B184-4878-8C7B-C8CED005681B}" presName="rootText" presStyleLbl="node2" presStyleIdx="1" presStyleCnt="2" custScaleX="129357" custScaleY="1034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726B7E-D734-4D65-8C06-88BBFB769EC9}" type="pres">
      <dgm:prSet presAssocID="{AECA9178-B184-4878-8C7B-C8CED005681B}" presName="rootConnector" presStyleLbl="node2" presStyleIdx="1" presStyleCnt="2"/>
      <dgm:spPr/>
      <dgm:t>
        <a:bodyPr/>
        <a:lstStyle/>
        <a:p>
          <a:endParaRPr lang="es-ES"/>
        </a:p>
      </dgm:t>
    </dgm:pt>
    <dgm:pt modelId="{DA8E21FA-BF62-4003-834D-1E9E5E162193}" type="pres">
      <dgm:prSet presAssocID="{AECA9178-B184-4878-8C7B-C8CED005681B}" presName="hierChild4" presStyleCnt="0"/>
      <dgm:spPr/>
    </dgm:pt>
    <dgm:pt modelId="{ED15F39D-D04A-485B-B372-6860F77C3764}" type="pres">
      <dgm:prSet presAssocID="{AECA9178-B184-4878-8C7B-C8CED005681B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39BDCB3F-2595-4E8D-9BDE-5FCB2C5D85A5}" type="presOf" srcId="{AC7B819B-5F02-48F1-98F4-BEB007DCE18B}" destId="{90D11073-985B-4B1D-ACC6-DB32508BF97E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1E0EAB11-FB5E-4292-A264-7481641CF7DE}" type="presOf" srcId="{AECA9178-B184-4878-8C7B-C8CED005681B}" destId="{AA726B7E-D734-4D65-8C06-88BBFB769EC9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17A85B3B-0E81-4C89-BA00-9CF26E76F68B}" type="presOf" srcId="{AECA9178-B184-4878-8C7B-C8CED005681B}" destId="{DE0D60FB-24F6-4C7A-9B88-C85805C16292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36B4DEE7-48C7-4840-8C85-3681D2FB5A4F}" srcId="{9DEA55C1-E59C-4B5B-90DC-1D0B54C2B20C}" destId="{AECA9178-B184-4878-8C7B-C8CED005681B}" srcOrd="1" destOrd="0" parTransId="{AC7B819B-5F02-48F1-98F4-BEB007DCE18B}" sibTransId="{E35F0A32-3104-4873-9F75-C91242DDCAA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958F6FEC-5982-485C-A872-3B7B370AB6F7}" type="presParOf" srcId="{05E8A0F8-8F4A-4D16-B455-9B21EE5D83FA}" destId="{90D11073-985B-4B1D-ACC6-DB32508BF97E}" srcOrd="2" destOrd="0" presId="urn:microsoft.com/office/officeart/2005/8/layout/orgChart1"/>
    <dgm:cxn modelId="{28A202F7-BC6E-4D23-A4D7-BC25BE069B4E}" type="presParOf" srcId="{05E8A0F8-8F4A-4D16-B455-9B21EE5D83FA}" destId="{B37B6F50-E2CC-4DEB-B115-CA2117F17607}" srcOrd="3" destOrd="0" presId="urn:microsoft.com/office/officeart/2005/8/layout/orgChart1"/>
    <dgm:cxn modelId="{2080DCDB-5642-4B1A-B914-538CBF3F538F}" type="presParOf" srcId="{B37B6F50-E2CC-4DEB-B115-CA2117F17607}" destId="{3C8C9086-85C1-4372-BF95-F7F5C3637B3B}" srcOrd="0" destOrd="0" presId="urn:microsoft.com/office/officeart/2005/8/layout/orgChart1"/>
    <dgm:cxn modelId="{D683F318-8775-41AF-B9B5-82ADD7BBA19B}" type="presParOf" srcId="{3C8C9086-85C1-4372-BF95-F7F5C3637B3B}" destId="{DE0D60FB-24F6-4C7A-9B88-C85805C16292}" srcOrd="0" destOrd="0" presId="urn:microsoft.com/office/officeart/2005/8/layout/orgChart1"/>
    <dgm:cxn modelId="{79FF47D8-8325-4B04-8586-251F014D5B20}" type="presParOf" srcId="{3C8C9086-85C1-4372-BF95-F7F5C3637B3B}" destId="{AA726B7E-D734-4D65-8C06-88BBFB769EC9}" srcOrd="1" destOrd="0" presId="urn:microsoft.com/office/officeart/2005/8/layout/orgChart1"/>
    <dgm:cxn modelId="{B4E0E945-7C6D-49EE-A6CB-54A4CEFDAADC}" type="presParOf" srcId="{B37B6F50-E2CC-4DEB-B115-CA2117F17607}" destId="{DA8E21FA-BF62-4003-834D-1E9E5E162193}" srcOrd="1" destOrd="0" presId="urn:microsoft.com/office/officeart/2005/8/layout/orgChart1"/>
    <dgm:cxn modelId="{E6F2E9E9-B314-4638-B625-84EB3D197C85}" type="presParOf" srcId="{B37B6F50-E2CC-4DEB-B115-CA2117F17607}" destId="{ED15F39D-D04A-485B-B372-6860F77C376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FE937C-592D-42F6-9069-FB8CB94582D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675F25-FDD3-4EF3-8931-B68E61D4CC89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Director(a) de Policía de Monterrey de Proximidad</a:t>
          </a:r>
        </a:p>
      </dgm:t>
    </dgm:pt>
    <dgm:pt modelId="{9626F7F9-FAEA-425B-8581-B94183B15B93}" type="parTrans" cxnId="{9C53D74C-983D-4C7D-B5C7-8C26EFB73964}">
      <dgm:prSet/>
      <dgm:spPr/>
      <dgm:t>
        <a:bodyPr/>
        <a:lstStyle/>
        <a:p>
          <a:endParaRPr lang="es-ES" sz="1200"/>
        </a:p>
      </dgm:t>
    </dgm:pt>
    <dgm:pt modelId="{02E4ABFA-09B4-4784-A491-99031C623B1A}" type="sibTrans" cxnId="{9C53D74C-983D-4C7D-B5C7-8C26EFB73964}">
      <dgm:prSet/>
      <dgm:spPr/>
      <dgm:t>
        <a:bodyPr/>
        <a:lstStyle/>
        <a:p>
          <a:endParaRPr lang="es-ES" sz="1200"/>
        </a:p>
      </dgm:t>
    </dgm:pt>
    <dgm:pt modelId="{9E1A24B2-ED43-4D50-AE97-3A5D9C927608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Supervisor(a)</a:t>
          </a:r>
        </a:p>
      </dgm:t>
    </dgm:pt>
    <dgm:pt modelId="{366A44B8-E3F5-47D5-A867-7A317A8AC435}" type="parTrans" cxnId="{A71E8DD1-2962-4FD2-AF2F-5CE4C8F5AC70}">
      <dgm:prSet/>
      <dgm:spPr/>
      <dgm:t>
        <a:bodyPr/>
        <a:lstStyle/>
        <a:p>
          <a:endParaRPr lang="es-ES" sz="1200"/>
        </a:p>
      </dgm:t>
    </dgm:pt>
    <dgm:pt modelId="{9A69C3D2-A3E3-4574-AEF6-884E7FB0CF2A}" type="sibTrans" cxnId="{A71E8DD1-2962-4FD2-AF2F-5CE4C8F5AC70}">
      <dgm:prSet/>
      <dgm:spPr/>
      <dgm:t>
        <a:bodyPr/>
        <a:lstStyle/>
        <a:p>
          <a:endParaRPr lang="es-ES" sz="1200"/>
        </a:p>
      </dgm:t>
    </dgm:pt>
    <dgm:pt modelId="{522ADC6F-87BC-454E-9D19-E456D4E6FEE4}">
      <dgm:prSet phldrT="[Texto]" custT="1"/>
      <dgm:spPr/>
      <dgm:t>
        <a:bodyPr/>
        <a:lstStyle/>
        <a:p>
          <a:r>
            <a:rPr lang="es-ES" sz="1200" dirty="0" smtClean="0">
              <a:cs typeface="Arial" charset="0"/>
            </a:rPr>
            <a:t>Guardia Interna</a:t>
          </a:r>
          <a:endParaRPr lang="es-ES" sz="1200" dirty="0">
            <a:cs typeface="Arial" charset="0"/>
          </a:endParaRPr>
        </a:p>
      </dgm:t>
    </dgm:pt>
    <dgm:pt modelId="{A4D7FDC4-7C71-49C2-85E4-B0CAFA38D8D7}" type="parTrans" cxnId="{6DA6A087-75E5-4BDF-AD83-217CAE4477FE}">
      <dgm:prSet/>
      <dgm:spPr/>
      <dgm:t>
        <a:bodyPr/>
        <a:lstStyle/>
        <a:p>
          <a:endParaRPr lang="es-ES" sz="1200"/>
        </a:p>
      </dgm:t>
    </dgm:pt>
    <dgm:pt modelId="{C7864318-637C-420A-8EEA-B281A8718219}" type="sibTrans" cxnId="{6DA6A087-75E5-4BDF-AD83-217CAE4477FE}">
      <dgm:prSet/>
      <dgm:spPr/>
      <dgm:t>
        <a:bodyPr/>
        <a:lstStyle/>
        <a:p>
          <a:endParaRPr lang="es-ES" sz="1200"/>
        </a:p>
      </dgm:t>
    </dgm:pt>
    <dgm:pt modelId="{5F214101-B315-4261-A568-043B500825F1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Jefe(a) de Armería</a:t>
          </a:r>
        </a:p>
      </dgm:t>
    </dgm:pt>
    <dgm:pt modelId="{CE4B7940-B617-4063-9BFE-2F54A77459AE}" type="parTrans" cxnId="{C85D7768-B6DF-467B-A7A0-910ECBDF4777}">
      <dgm:prSet/>
      <dgm:spPr/>
      <dgm:t>
        <a:bodyPr/>
        <a:lstStyle/>
        <a:p>
          <a:endParaRPr lang="es-ES" sz="1200"/>
        </a:p>
      </dgm:t>
    </dgm:pt>
    <dgm:pt modelId="{FA90F8B5-16A0-4500-AAED-05A7A1204855}" type="sibTrans" cxnId="{C85D7768-B6DF-467B-A7A0-910ECBDF4777}">
      <dgm:prSet/>
      <dgm:spPr/>
      <dgm:t>
        <a:bodyPr/>
        <a:lstStyle/>
        <a:p>
          <a:endParaRPr lang="es-ES" sz="1200"/>
        </a:p>
      </dgm:t>
    </dgm:pt>
    <dgm:pt modelId="{C801F6E2-9B4A-4B2B-99A2-57992CBB131E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Área Operativa</a:t>
          </a:r>
          <a:endParaRPr lang="es-ES" sz="1200" dirty="0">
            <a:cs typeface="Arial" charset="0"/>
          </a:endParaRPr>
        </a:p>
      </dgm:t>
    </dgm:pt>
    <dgm:pt modelId="{DC98A2DA-8144-4E69-8202-3F6CB160EACC}" type="parTrans" cxnId="{9E25415B-9DA6-4821-8A9E-04B2694BE1F8}">
      <dgm:prSet/>
      <dgm:spPr/>
      <dgm:t>
        <a:bodyPr/>
        <a:lstStyle/>
        <a:p>
          <a:endParaRPr lang="es-ES" sz="1200"/>
        </a:p>
      </dgm:t>
    </dgm:pt>
    <dgm:pt modelId="{E511DBBB-B63D-47AB-9887-3F3A9D4F2A0A}" type="sibTrans" cxnId="{9E25415B-9DA6-4821-8A9E-04B2694BE1F8}">
      <dgm:prSet/>
      <dgm:spPr/>
      <dgm:t>
        <a:bodyPr/>
        <a:lstStyle/>
        <a:p>
          <a:endParaRPr lang="es-ES" sz="1200"/>
        </a:p>
      </dgm:t>
    </dgm:pt>
    <dgm:pt modelId="{F8C32FC2-03FE-4F29-AA23-95062D92611F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</a:t>
          </a:r>
        </a:p>
      </dgm:t>
    </dgm:pt>
    <dgm:pt modelId="{096E16F9-1869-4048-9338-04F0FAEF2896}" type="parTrans" cxnId="{F35B8DD8-53B1-4069-BD29-1B54C7B899F3}">
      <dgm:prSet/>
      <dgm:spPr/>
      <dgm:t>
        <a:bodyPr/>
        <a:lstStyle/>
        <a:p>
          <a:endParaRPr lang="es-ES" sz="1200"/>
        </a:p>
      </dgm:t>
    </dgm:pt>
    <dgm:pt modelId="{285A7AF1-A874-465C-805F-5576AB106C3C}" type="sibTrans" cxnId="{F35B8DD8-53B1-4069-BD29-1B54C7B899F3}">
      <dgm:prSet/>
      <dgm:spPr/>
      <dgm:t>
        <a:bodyPr/>
        <a:lstStyle/>
        <a:p>
          <a:endParaRPr lang="es-ES" sz="1200"/>
        </a:p>
      </dgm:t>
    </dgm:pt>
    <dgm:pt modelId="{03B88B71-A134-4D8C-BBF7-3B0EE6002F00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</a:t>
          </a:r>
        </a:p>
      </dgm:t>
    </dgm:pt>
    <dgm:pt modelId="{64C2A2C0-9724-4B3E-94D4-80961F7AD181}" type="parTrans" cxnId="{A6895340-193B-4AAC-B484-8AEBCD27402D}">
      <dgm:prSet/>
      <dgm:spPr/>
      <dgm:t>
        <a:bodyPr/>
        <a:lstStyle/>
        <a:p>
          <a:endParaRPr lang="es-ES" sz="1200"/>
        </a:p>
      </dgm:t>
    </dgm:pt>
    <dgm:pt modelId="{5BD559FD-83A6-43F7-9D44-1D7746E30362}" type="sibTrans" cxnId="{A6895340-193B-4AAC-B484-8AEBCD27402D}">
      <dgm:prSet/>
      <dgm:spPr/>
      <dgm:t>
        <a:bodyPr/>
        <a:lstStyle/>
        <a:p>
          <a:endParaRPr lang="es-ES" sz="1200"/>
        </a:p>
      </dgm:t>
    </dgm:pt>
    <dgm:pt modelId="{3F587201-454A-438D-8151-36C63A095BA1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Auxiliares Administrativos(as)</a:t>
          </a:r>
        </a:p>
      </dgm:t>
    </dgm:pt>
    <dgm:pt modelId="{5CCB0C2D-C7DF-4DF3-B773-52265B48387B}" type="parTrans" cxnId="{2AEF200F-2996-4F39-AF13-289D5A7BF836}">
      <dgm:prSet/>
      <dgm:spPr/>
      <dgm:t>
        <a:bodyPr/>
        <a:lstStyle/>
        <a:p>
          <a:endParaRPr lang="es-ES" sz="1200"/>
        </a:p>
      </dgm:t>
    </dgm:pt>
    <dgm:pt modelId="{3DD05084-4872-4575-A59E-2CD3D9F59B83}" type="sibTrans" cxnId="{2AEF200F-2996-4F39-AF13-289D5A7BF836}">
      <dgm:prSet/>
      <dgm:spPr/>
      <dgm:t>
        <a:bodyPr/>
        <a:lstStyle/>
        <a:p>
          <a:endParaRPr lang="es-ES" sz="1200"/>
        </a:p>
      </dgm:t>
    </dgm:pt>
    <dgm:pt modelId="{966B98E5-5433-442B-9EC9-D4D68A6643F3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Área de Reclusorios</a:t>
          </a:r>
          <a:endParaRPr lang="es-ES" sz="1200" dirty="0">
            <a:cs typeface="Arial" charset="0"/>
          </a:endParaRPr>
        </a:p>
      </dgm:t>
    </dgm:pt>
    <dgm:pt modelId="{991A6A4B-3144-495D-AB45-3DAA2674B571}" type="parTrans" cxnId="{80327A52-BA61-4435-B9E0-6E7DEF1B2D19}">
      <dgm:prSet/>
      <dgm:spPr/>
      <dgm:t>
        <a:bodyPr/>
        <a:lstStyle/>
        <a:p>
          <a:endParaRPr lang="es-ES" sz="1200"/>
        </a:p>
      </dgm:t>
    </dgm:pt>
    <dgm:pt modelId="{38A864AD-F2DA-4893-8A87-5515AA1A5F90}" type="sibTrans" cxnId="{80327A52-BA61-4435-B9E0-6E7DEF1B2D19}">
      <dgm:prSet/>
      <dgm:spPr/>
      <dgm:t>
        <a:bodyPr/>
        <a:lstStyle/>
        <a:p>
          <a:endParaRPr lang="es-ES" sz="1200"/>
        </a:p>
      </dgm:t>
    </dgm:pt>
    <dgm:pt modelId="{8EF1AE02-DB8E-4F29-8374-F4500CACA8FA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Coordinador(a) de Grupos De Apoyo</a:t>
          </a:r>
          <a:endParaRPr lang="es-ES" sz="1200" dirty="0">
            <a:cs typeface="Arial" charset="0"/>
          </a:endParaRPr>
        </a:p>
      </dgm:t>
    </dgm:pt>
    <dgm:pt modelId="{940DC040-254A-47C0-91D5-DD25517F5C22}" type="parTrans" cxnId="{E1F6C00F-25FF-430B-A5AC-B804CA2E694A}">
      <dgm:prSet/>
      <dgm:spPr/>
      <dgm:t>
        <a:bodyPr/>
        <a:lstStyle/>
        <a:p>
          <a:endParaRPr lang="es-ES" sz="1200"/>
        </a:p>
      </dgm:t>
    </dgm:pt>
    <dgm:pt modelId="{7AC0C6BC-0160-46BF-90AD-FD96943355F4}" type="sibTrans" cxnId="{E1F6C00F-25FF-430B-A5AC-B804CA2E694A}">
      <dgm:prSet/>
      <dgm:spPr/>
      <dgm:t>
        <a:bodyPr/>
        <a:lstStyle/>
        <a:p>
          <a:endParaRPr lang="es-ES" sz="1200"/>
        </a:p>
      </dgm:t>
    </dgm:pt>
    <dgm:pt modelId="{25A59979-B0DB-40AD-A69E-9C4E96A1180D}" type="pres">
      <dgm:prSet presAssocID="{59FE937C-592D-42F6-9069-FB8CB94582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4DC048-D418-4BF6-89F3-585C0E24E883}" type="pres">
      <dgm:prSet presAssocID="{1A675F25-FDD3-4EF3-8931-B68E61D4CC89}" presName="hierRoot1" presStyleCnt="0">
        <dgm:presLayoutVars>
          <dgm:hierBranch val="init"/>
        </dgm:presLayoutVars>
      </dgm:prSet>
      <dgm:spPr/>
    </dgm:pt>
    <dgm:pt modelId="{02FD7759-6CBE-40BF-92DD-2DEC5E14EB5F}" type="pres">
      <dgm:prSet presAssocID="{1A675F25-FDD3-4EF3-8931-B68E61D4CC89}" presName="rootComposite1" presStyleCnt="0"/>
      <dgm:spPr/>
    </dgm:pt>
    <dgm:pt modelId="{EACFF9EA-0D2E-4A01-98EB-7EAC0D3E955A}" type="pres">
      <dgm:prSet presAssocID="{1A675F25-FDD3-4EF3-8931-B68E61D4CC89}" presName="rootText1" presStyleLbl="node0" presStyleIdx="0" presStyleCnt="1" custScaleX="179804" custScaleY="132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F5177-FE9F-470E-9739-79162082D6A4}" type="pres">
      <dgm:prSet presAssocID="{1A675F25-FDD3-4EF3-8931-B68E61D4CC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52DF43-9C27-4229-B65B-693091F35EE0}" type="pres">
      <dgm:prSet presAssocID="{1A675F25-FDD3-4EF3-8931-B68E61D4CC89}" presName="hierChild2" presStyleCnt="0"/>
      <dgm:spPr/>
    </dgm:pt>
    <dgm:pt modelId="{171C715C-FF42-43A1-A2D3-BB4585AFD9DA}" type="pres">
      <dgm:prSet presAssocID="{A4D7FDC4-7C71-49C2-85E4-B0CAFA38D8D7}" presName="Name37" presStyleLbl="parChTrans1D2" presStyleIdx="0" presStyleCnt="9"/>
      <dgm:spPr/>
      <dgm:t>
        <a:bodyPr/>
        <a:lstStyle/>
        <a:p>
          <a:endParaRPr lang="es-ES"/>
        </a:p>
      </dgm:t>
    </dgm:pt>
    <dgm:pt modelId="{A602F4D2-B85C-43F7-952A-7A0080BA6948}" type="pres">
      <dgm:prSet presAssocID="{522ADC6F-87BC-454E-9D19-E456D4E6FEE4}" presName="hierRoot2" presStyleCnt="0">
        <dgm:presLayoutVars>
          <dgm:hierBranch val="init"/>
        </dgm:presLayoutVars>
      </dgm:prSet>
      <dgm:spPr/>
    </dgm:pt>
    <dgm:pt modelId="{F9B70DCD-2FAF-4F93-A5FE-9201E09E6E8F}" type="pres">
      <dgm:prSet presAssocID="{522ADC6F-87BC-454E-9D19-E456D4E6FEE4}" presName="rootComposite" presStyleCnt="0"/>
      <dgm:spPr/>
    </dgm:pt>
    <dgm:pt modelId="{6112410E-4BF6-442A-8219-189ACE289C18}" type="pres">
      <dgm:prSet presAssocID="{522ADC6F-87BC-454E-9D19-E456D4E6FEE4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A67FD5-8FB5-40B7-999D-B60799CD1EE4}" type="pres">
      <dgm:prSet presAssocID="{522ADC6F-87BC-454E-9D19-E456D4E6FEE4}" presName="rootConnector" presStyleLbl="node2" presStyleIdx="0" presStyleCnt="5"/>
      <dgm:spPr/>
      <dgm:t>
        <a:bodyPr/>
        <a:lstStyle/>
        <a:p>
          <a:endParaRPr lang="es-ES"/>
        </a:p>
      </dgm:t>
    </dgm:pt>
    <dgm:pt modelId="{2BED3FB9-3D8F-4153-A226-04D9CDA8305C}" type="pres">
      <dgm:prSet presAssocID="{522ADC6F-87BC-454E-9D19-E456D4E6FEE4}" presName="hierChild4" presStyleCnt="0"/>
      <dgm:spPr/>
    </dgm:pt>
    <dgm:pt modelId="{446733CD-9850-4A5F-A77D-04B89DD2C89D}" type="pres">
      <dgm:prSet presAssocID="{522ADC6F-87BC-454E-9D19-E456D4E6FEE4}" presName="hierChild5" presStyleCnt="0"/>
      <dgm:spPr/>
    </dgm:pt>
    <dgm:pt modelId="{CC4031CA-E0F5-4317-A49C-A8FFAF3514F2}" type="pres">
      <dgm:prSet presAssocID="{CE4B7940-B617-4063-9BFE-2F54A77459AE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82D2772-F10B-4D4C-956C-9D9F559DE7B4}" type="pres">
      <dgm:prSet presAssocID="{5F214101-B315-4261-A568-043B500825F1}" presName="hierRoot2" presStyleCnt="0">
        <dgm:presLayoutVars>
          <dgm:hierBranch val="init"/>
        </dgm:presLayoutVars>
      </dgm:prSet>
      <dgm:spPr/>
    </dgm:pt>
    <dgm:pt modelId="{6A30E63D-9C34-4D7B-8D8E-93A1FC4C9AE9}" type="pres">
      <dgm:prSet presAssocID="{5F214101-B315-4261-A568-043B500825F1}" presName="rootComposite" presStyleCnt="0"/>
      <dgm:spPr/>
    </dgm:pt>
    <dgm:pt modelId="{9107559C-6F3C-4BF3-98B1-81EB24C095B2}" type="pres">
      <dgm:prSet presAssocID="{5F214101-B315-4261-A568-043B500825F1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39A50-2193-4716-8448-48165CDD39D6}" type="pres">
      <dgm:prSet presAssocID="{5F214101-B315-4261-A568-043B500825F1}" presName="rootConnector" presStyleLbl="node2" presStyleIdx="1" presStyleCnt="5"/>
      <dgm:spPr/>
      <dgm:t>
        <a:bodyPr/>
        <a:lstStyle/>
        <a:p>
          <a:endParaRPr lang="es-ES"/>
        </a:p>
      </dgm:t>
    </dgm:pt>
    <dgm:pt modelId="{6B6E63F1-BA9C-429D-9DE3-324A4BE782D7}" type="pres">
      <dgm:prSet presAssocID="{5F214101-B315-4261-A568-043B500825F1}" presName="hierChild4" presStyleCnt="0"/>
      <dgm:spPr/>
    </dgm:pt>
    <dgm:pt modelId="{60536E4A-27C8-48AB-A510-923C92D5BC99}" type="pres">
      <dgm:prSet presAssocID="{5F214101-B315-4261-A568-043B500825F1}" presName="hierChild5" presStyleCnt="0"/>
      <dgm:spPr/>
    </dgm:pt>
    <dgm:pt modelId="{0A6F49C3-5C98-4521-BDC9-997C9A2D5A0E}" type="pres">
      <dgm:prSet presAssocID="{DC98A2DA-8144-4E69-8202-3F6CB160EACC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A85E30-9324-4F62-92A6-18FBA7DEDEDC}" type="pres">
      <dgm:prSet presAssocID="{C801F6E2-9B4A-4B2B-99A2-57992CBB131E}" presName="hierRoot2" presStyleCnt="0">
        <dgm:presLayoutVars>
          <dgm:hierBranch val="init"/>
        </dgm:presLayoutVars>
      </dgm:prSet>
      <dgm:spPr/>
    </dgm:pt>
    <dgm:pt modelId="{DF617CDE-628A-4DFC-A794-5BA6743546C6}" type="pres">
      <dgm:prSet presAssocID="{C801F6E2-9B4A-4B2B-99A2-57992CBB131E}" presName="rootComposite" presStyleCnt="0"/>
      <dgm:spPr/>
    </dgm:pt>
    <dgm:pt modelId="{33F6523A-A225-48D5-8EA1-FD7E1E293232}" type="pres">
      <dgm:prSet presAssocID="{C801F6E2-9B4A-4B2B-99A2-57992CBB131E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3FA93F-7F13-4AC5-94F1-741B2DFE8517}" type="pres">
      <dgm:prSet presAssocID="{C801F6E2-9B4A-4B2B-99A2-57992CBB131E}" presName="rootConnector" presStyleLbl="node2" presStyleIdx="2" presStyleCnt="5"/>
      <dgm:spPr/>
      <dgm:t>
        <a:bodyPr/>
        <a:lstStyle/>
        <a:p>
          <a:endParaRPr lang="es-ES"/>
        </a:p>
      </dgm:t>
    </dgm:pt>
    <dgm:pt modelId="{350A75A5-5676-40F5-B135-07347C517850}" type="pres">
      <dgm:prSet presAssocID="{C801F6E2-9B4A-4B2B-99A2-57992CBB131E}" presName="hierChild4" presStyleCnt="0"/>
      <dgm:spPr/>
    </dgm:pt>
    <dgm:pt modelId="{FC01C9D7-33B2-42EF-A82A-858D751C0D5F}" type="pres">
      <dgm:prSet presAssocID="{C801F6E2-9B4A-4B2B-99A2-57992CBB131E}" presName="hierChild5" presStyleCnt="0"/>
      <dgm:spPr/>
    </dgm:pt>
    <dgm:pt modelId="{811A6876-359B-4EC7-96A8-9E1342C6ECE9}" type="pres">
      <dgm:prSet presAssocID="{991A6A4B-3144-495D-AB45-3DAA2674B571}" presName="Name37" presStyleLbl="parChTrans1D2" presStyleIdx="3" presStyleCnt="9"/>
      <dgm:spPr/>
      <dgm:t>
        <a:bodyPr/>
        <a:lstStyle/>
        <a:p>
          <a:endParaRPr lang="es-ES"/>
        </a:p>
      </dgm:t>
    </dgm:pt>
    <dgm:pt modelId="{27A10210-AD23-4D27-B77F-1C5780144FFE}" type="pres">
      <dgm:prSet presAssocID="{966B98E5-5433-442B-9EC9-D4D68A6643F3}" presName="hierRoot2" presStyleCnt="0">
        <dgm:presLayoutVars>
          <dgm:hierBranch val="init"/>
        </dgm:presLayoutVars>
      </dgm:prSet>
      <dgm:spPr/>
    </dgm:pt>
    <dgm:pt modelId="{00E5CE85-A617-4F22-9D23-B52B84F25251}" type="pres">
      <dgm:prSet presAssocID="{966B98E5-5433-442B-9EC9-D4D68A6643F3}" presName="rootComposite" presStyleCnt="0"/>
      <dgm:spPr/>
    </dgm:pt>
    <dgm:pt modelId="{D0BCC961-2E9D-4EC0-99B4-0CB54C76518D}" type="pres">
      <dgm:prSet presAssocID="{966B98E5-5433-442B-9EC9-D4D68A6643F3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032B9C-B253-4366-A430-52B4F7CA1B58}" type="pres">
      <dgm:prSet presAssocID="{966B98E5-5433-442B-9EC9-D4D68A6643F3}" presName="rootConnector" presStyleLbl="node2" presStyleIdx="3" presStyleCnt="5"/>
      <dgm:spPr/>
      <dgm:t>
        <a:bodyPr/>
        <a:lstStyle/>
        <a:p>
          <a:endParaRPr lang="es-ES"/>
        </a:p>
      </dgm:t>
    </dgm:pt>
    <dgm:pt modelId="{29E103C2-53CC-41BA-8B73-474C9FB8BF6F}" type="pres">
      <dgm:prSet presAssocID="{966B98E5-5433-442B-9EC9-D4D68A6643F3}" presName="hierChild4" presStyleCnt="0"/>
      <dgm:spPr/>
    </dgm:pt>
    <dgm:pt modelId="{4AD87B92-5678-4C98-9DB0-6157B2EEAA60}" type="pres">
      <dgm:prSet presAssocID="{966B98E5-5433-442B-9EC9-D4D68A6643F3}" presName="hierChild5" presStyleCnt="0"/>
      <dgm:spPr/>
    </dgm:pt>
    <dgm:pt modelId="{5DC44784-5730-4192-ACB7-347E0143FD5C}" type="pres">
      <dgm:prSet presAssocID="{940DC040-254A-47C0-91D5-DD25517F5C22}" presName="Name37" presStyleLbl="parChTrans1D2" presStyleIdx="4" presStyleCnt="9"/>
      <dgm:spPr/>
      <dgm:t>
        <a:bodyPr/>
        <a:lstStyle/>
        <a:p>
          <a:endParaRPr lang="es-ES"/>
        </a:p>
      </dgm:t>
    </dgm:pt>
    <dgm:pt modelId="{55E8B588-63AB-4DA0-8FDA-DC0D7C7781FB}" type="pres">
      <dgm:prSet presAssocID="{8EF1AE02-DB8E-4F29-8374-F4500CACA8FA}" presName="hierRoot2" presStyleCnt="0">
        <dgm:presLayoutVars>
          <dgm:hierBranch val="init"/>
        </dgm:presLayoutVars>
      </dgm:prSet>
      <dgm:spPr/>
    </dgm:pt>
    <dgm:pt modelId="{98839BB1-383C-43E4-8593-408BF1817E9D}" type="pres">
      <dgm:prSet presAssocID="{8EF1AE02-DB8E-4F29-8374-F4500CACA8FA}" presName="rootComposite" presStyleCnt="0"/>
      <dgm:spPr/>
    </dgm:pt>
    <dgm:pt modelId="{73041D19-4A60-4864-BBDB-C3B3C38227FA}" type="pres">
      <dgm:prSet presAssocID="{8EF1AE02-DB8E-4F29-8374-F4500CACA8FA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3532F-9D04-46C1-8F0E-7CD15A52D9DD}" type="pres">
      <dgm:prSet presAssocID="{8EF1AE02-DB8E-4F29-8374-F4500CACA8FA}" presName="rootConnector" presStyleLbl="node2" presStyleIdx="4" presStyleCnt="5"/>
      <dgm:spPr/>
      <dgm:t>
        <a:bodyPr/>
        <a:lstStyle/>
        <a:p>
          <a:endParaRPr lang="es-ES"/>
        </a:p>
      </dgm:t>
    </dgm:pt>
    <dgm:pt modelId="{D34C177D-1048-41B3-ABFF-2C415A9F4088}" type="pres">
      <dgm:prSet presAssocID="{8EF1AE02-DB8E-4F29-8374-F4500CACA8FA}" presName="hierChild4" presStyleCnt="0"/>
      <dgm:spPr/>
    </dgm:pt>
    <dgm:pt modelId="{E1B372BA-48DF-4F31-A007-D64A9CD4ABD2}" type="pres">
      <dgm:prSet presAssocID="{8EF1AE02-DB8E-4F29-8374-F4500CACA8FA}" presName="hierChild5" presStyleCnt="0"/>
      <dgm:spPr/>
    </dgm:pt>
    <dgm:pt modelId="{AB13230D-EF97-48DB-8049-48E132013913}" type="pres">
      <dgm:prSet presAssocID="{1A675F25-FDD3-4EF3-8931-B68E61D4CC89}" presName="hierChild3" presStyleCnt="0"/>
      <dgm:spPr/>
    </dgm:pt>
    <dgm:pt modelId="{56F6E24E-BA28-4880-8318-CC6EB513027B}" type="pres">
      <dgm:prSet presAssocID="{366A44B8-E3F5-47D5-A867-7A317A8AC435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802D611C-A394-4630-8F79-B8130E207DF2}" type="pres">
      <dgm:prSet presAssocID="{9E1A24B2-ED43-4D50-AE97-3A5D9C927608}" presName="hierRoot3" presStyleCnt="0">
        <dgm:presLayoutVars>
          <dgm:hierBranch val="init"/>
        </dgm:presLayoutVars>
      </dgm:prSet>
      <dgm:spPr/>
    </dgm:pt>
    <dgm:pt modelId="{610F2BD3-7867-4007-80D3-78F558AC817B}" type="pres">
      <dgm:prSet presAssocID="{9E1A24B2-ED43-4D50-AE97-3A5D9C927608}" presName="rootComposite3" presStyleCnt="0"/>
      <dgm:spPr/>
    </dgm:pt>
    <dgm:pt modelId="{5C5FBA79-CC2B-4A79-A357-BD1482AB1481}" type="pres">
      <dgm:prSet presAssocID="{9E1A24B2-ED43-4D50-AE97-3A5D9C927608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4A8851-CDBA-42E0-A5E1-0BAAF124150C}" type="pres">
      <dgm:prSet presAssocID="{9E1A24B2-ED43-4D50-AE97-3A5D9C9276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05F0024-900C-4339-AAC5-DCD74B673B09}" type="pres">
      <dgm:prSet presAssocID="{9E1A24B2-ED43-4D50-AE97-3A5D9C927608}" presName="hierChild6" presStyleCnt="0"/>
      <dgm:spPr/>
    </dgm:pt>
    <dgm:pt modelId="{91DF59CF-D15C-40FA-A1DC-C7F18A0FA182}" type="pres">
      <dgm:prSet presAssocID="{9E1A24B2-ED43-4D50-AE97-3A5D9C927608}" presName="hierChild7" presStyleCnt="0"/>
      <dgm:spPr/>
    </dgm:pt>
    <dgm:pt modelId="{6BD2C7AA-A546-4203-8648-110E447EA4E9}" type="pres">
      <dgm:prSet presAssocID="{096E16F9-1869-4048-9338-04F0FAEF2896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469DEF8B-7E68-4DCA-BBD2-CF932B6DEE21}" type="pres">
      <dgm:prSet presAssocID="{F8C32FC2-03FE-4F29-AA23-95062D92611F}" presName="hierRoot3" presStyleCnt="0">
        <dgm:presLayoutVars>
          <dgm:hierBranch val="init"/>
        </dgm:presLayoutVars>
      </dgm:prSet>
      <dgm:spPr/>
    </dgm:pt>
    <dgm:pt modelId="{E1AE7049-7D22-4C2A-8A28-4250D6870F45}" type="pres">
      <dgm:prSet presAssocID="{F8C32FC2-03FE-4F29-AA23-95062D92611F}" presName="rootComposite3" presStyleCnt="0"/>
      <dgm:spPr/>
    </dgm:pt>
    <dgm:pt modelId="{96D7878D-D75D-41DC-871A-C17F54F18761}" type="pres">
      <dgm:prSet presAssocID="{F8C32FC2-03FE-4F29-AA23-95062D92611F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DA8E1-1273-47B0-8B6A-C8DEFB14E56E}" type="pres">
      <dgm:prSet presAssocID="{F8C32FC2-03FE-4F29-AA23-95062D92611F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937BCAA-DEE3-4873-B0B6-86C6E653D8AF}" type="pres">
      <dgm:prSet presAssocID="{F8C32FC2-03FE-4F29-AA23-95062D92611F}" presName="hierChild6" presStyleCnt="0"/>
      <dgm:spPr/>
    </dgm:pt>
    <dgm:pt modelId="{B178E851-41A1-47DD-BBA6-B57AEC35C71F}" type="pres">
      <dgm:prSet presAssocID="{F8C32FC2-03FE-4F29-AA23-95062D92611F}" presName="hierChild7" presStyleCnt="0"/>
      <dgm:spPr/>
    </dgm:pt>
    <dgm:pt modelId="{81B1937B-DD43-4E32-8BD6-BE7202C22344}" type="pres">
      <dgm:prSet presAssocID="{64C2A2C0-9724-4B3E-94D4-80961F7AD181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FEC0F441-E35A-4FA7-BB48-0E61277A5E0B}" type="pres">
      <dgm:prSet presAssocID="{03B88B71-A134-4D8C-BBF7-3B0EE6002F00}" presName="hierRoot3" presStyleCnt="0">
        <dgm:presLayoutVars>
          <dgm:hierBranch val="init"/>
        </dgm:presLayoutVars>
      </dgm:prSet>
      <dgm:spPr/>
    </dgm:pt>
    <dgm:pt modelId="{413C1E72-D696-4531-903C-4A635F53927D}" type="pres">
      <dgm:prSet presAssocID="{03B88B71-A134-4D8C-BBF7-3B0EE6002F00}" presName="rootComposite3" presStyleCnt="0"/>
      <dgm:spPr/>
    </dgm:pt>
    <dgm:pt modelId="{93F8B935-F73A-4798-BF54-4CCBC6CFBBF5}" type="pres">
      <dgm:prSet presAssocID="{03B88B71-A134-4D8C-BBF7-3B0EE6002F00}" presName="rootText3" presStyleLbl="asst1" presStyleIdx="2" presStyleCnt="4" custScaleX="101896" custScaleY="1149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CCDF34-FF45-4CB1-88C9-A38FBCFD5A3C}" type="pres">
      <dgm:prSet presAssocID="{03B88B71-A134-4D8C-BBF7-3B0EE6002F0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B7CEF68-45B3-4BB0-94D0-A57A098C742A}" type="pres">
      <dgm:prSet presAssocID="{03B88B71-A134-4D8C-BBF7-3B0EE6002F00}" presName="hierChild6" presStyleCnt="0"/>
      <dgm:spPr/>
    </dgm:pt>
    <dgm:pt modelId="{C460CC33-662B-4D18-A39C-51E49BEB61A6}" type="pres">
      <dgm:prSet presAssocID="{03B88B71-A134-4D8C-BBF7-3B0EE6002F00}" presName="hierChild7" presStyleCnt="0"/>
      <dgm:spPr/>
    </dgm:pt>
    <dgm:pt modelId="{1D443F89-EE1A-4587-8026-2DAF4F422C48}" type="pres">
      <dgm:prSet presAssocID="{5CCB0C2D-C7DF-4DF3-B773-52265B48387B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EB967F5A-6951-4D15-8B66-7946FBF025D8}" type="pres">
      <dgm:prSet presAssocID="{3F587201-454A-438D-8151-36C63A095BA1}" presName="hierRoot3" presStyleCnt="0">
        <dgm:presLayoutVars>
          <dgm:hierBranch val="init"/>
        </dgm:presLayoutVars>
      </dgm:prSet>
      <dgm:spPr/>
    </dgm:pt>
    <dgm:pt modelId="{C601260B-6A2A-4C3B-A84D-664C144BA93B}" type="pres">
      <dgm:prSet presAssocID="{3F587201-454A-438D-8151-36C63A095BA1}" presName="rootComposite3" presStyleCnt="0"/>
      <dgm:spPr/>
    </dgm:pt>
    <dgm:pt modelId="{3A6D2275-4509-4AB5-B7CE-AD8A71695465}" type="pres">
      <dgm:prSet presAssocID="{3F587201-454A-438D-8151-36C63A095BA1}" presName="rootText3" presStyleLbl="asst1" presStyleIdx="3" presStyleCnt="4" custScaleX="101896" custScaleY="1149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FFA6C-BE71-4A83-847F-7000FC438F71}" type="pres">
      <dgm:prSet presAssocID="{3F587201-454A-438D-8151-36C63A095BA1}" presName="rootConnector3" presStyleLbl="asst1" presStyleIdx="3" presStyleCnt="4"/>
      <dgm:spPr/>
      <dgm:t>
        <a:bodyPr/>
        <a:lstStyle/>
        <a:p>
          <a:endParaRPr lang="es-ES"/>
        </a:p>
      </dgm:t>
    </dgm:pt>
    <dgm:pt modelId="{502F9D6D-E2D6-48DD-8B09-A33A253A1069}" type="pres">
      <dgm:prSet presAssocID="{3F587201-454A-438D-8151-36C63A095BA1}" presName="hierChild6" presStyleCnt="0"/>
      <dgm:spPr/>
    </dgm:pt>
    <dgm:pt modelId="{8D069754-5A68-4A13-8E30-F79BA2231F2A}" type="pres">
      <dgm:prSet presAssocID="{3F587201-454A-438D-8151-36C63A095BA1}" presName="hierChild7" presStyleCnt="0"/>
      <dgm:spPr/>
    </dgm:pt>
  </dgm:ptLst>
  <dgm:cxnLst>
    <dgm:cxn modelId="{BBF8D5D2-9089-4E72-BF0E-8E979F259452}" type="presOf" srcId="{522ADC6F-87BC-454E-9D19-E456D4E6FEE4}" destId="{6112410E-4BF6-442A-8219-189ACE289C18}" srcOrd="0" destOrd="0" presId="urn:microsoft.com/office/officeart/2005/8/layout/orgChart1"/>
    <dgm:cxn modelId="{6DA6A087-75E5-4BDF-AD83-217CAE4477FE}" srcId="{1A675F25-FDD3-4EF3-8931-B68E61D4CC89}" destId="{522ADC6F-87BC-454E-9D19-E456D4E6FEE4}" srcOrd="4" destOrd="0" parTransId="{A4D7FDC4-7C71-49C2-85E4-B0CAFA38D8D7}" sibTransId="{C7864318-637C-420A-8EEA-B281A8718219}"/>
    <dgm:cxn modelId="{1865ED88-5335-4FBB-9143-93C319E541A1}" type="presOf" srcId="{03B88B71-A134-4D8C-BBF7-3B0EE6002F00}" destId="{46CCDF34-FF45-4CB1-88C9-A38FBCFD5A3C}" srcOrd="1" destOrd="0" presId="urn:microsoft.com/office/officeart/2005/8/layout/orgChart1"/>
    <dgm:cxn modelId="{F35B8DD8-53B1-4069-BD29-1B54C7B899F3}" srcId="{1A675F25-FDD3-4EF3-8931-B68E61D4CC89}" destId="{F8C32FC2-03FE-4F29-AA23-95062D92611F}" srcOrd="1" destOrd="0" parTransId="{096E16F9-1869-4048-9338-04F0FAEF2896}" sibTransId="{285A7AF1-A874-465C-805F-5576AB106C3C}"/>
    <dgm:cxn modelId="{3A7030DA-8297-4DFA-BDC9-453699849470}" type="presOf" srcId="{C801F6E2-9B4A-4B2B-99A2-57992CBB131E}" destId="{443FA93F-7F13-4AC5-94F1-741B2DFE8517}" srcOrd="1" destOrd="0" presId="urn:microsoft.com/office/officeart/2005/8/layout/orgChart1"/>
    <dgm:cxn modelId="{9C53D74C-983D-4C7D-B5C7-8C26EFB73964}" srcId="{59FE937C-592D-42F6-9069-FB8CB94582DB}" destId="{1A675F25-FDD3-4EF3-8931-B68E61D4CC89}" srcOrd="0" destOrd="0" parTransId="{9626F7F9-FAEA-425B-8581-B94183B15B93}" sibTransId="{02E4ABFA-09B4-4784-A491-99031C623B1A}"/>
    <dgm:cxn modelId="{4E416FD5-F232-4942-B478-FEAB21D17D14}" type="presOf" srcId="{C801F6E2-9B4A-4B2B-99A2-57992CBB131E}" destId="{33F6523A-A225-48D5-8EA1-FD7E1E293232}" srcOrd="0" destOrd="0" presId="urn:microsoft.com/office/officeart/2005/8/layout/orgChart1"/>
    <dgm:cxn modelId="{50A90F87-941C-46F3-890B-5C6167FDE037}" type="presOf" srcId="{522ADC6F-87BC-454E-9D19-E456D4E6FEE4}" destId="{C6A67FD5-8FB5-40B7-999D-B60799CD1EE4}" srcOrd="1" destOrd="0" presId="urn:microsoft.com/office/officeart/2005/8/layout/orgChart1"/>
    <dgm:cxn modelId="{44D71D9D-6A45-47E7-ABF5-E49DED3A83DB}" type="presOf" srcId="{096E16F9-1869-4048-9338-04F0FAEF2896}" destId="{6BD2C7AA-A546-4203-8648-110E447EA4E9}" srcOrd="0" destOrd="0" presId="urn:microsoft.com/office/officeart/2005/8/layout/orgChart1"/>
    <dgm:cxn modelId="{01B52255-D135-4015-81D0-2DCC5CEB01FA}" type="presOf" srcId="{966B98E5-5433-442B-9EC9-D4D68A6643F3}" destId="{D0BCC961-2E9D-4EC0-99B4-0CB54C76518D}" srcOrd="0" destOrd="0" presId="urn:microsoft.com/office/officeart/2005/8/layout/orgChart1"/>
    <dgm:cxn modelId="{A67D823D-A6F4-4B12-BBD6-78CDFBD7F4BD}" type="presOf" srcId="{59FE937C-592D-42F6-9069-FB8CB94582DB}" destId="{25A59979-B0DB-40AD-A69E-9C4E96A1180D}" srcOrd="0" destOrd="0" presId="urn:microsoft.com/office/officeart/2005/8/layout/orgChart1"/>
    <dgm:cxn modelId="{9DEB96B2-5990-442F-BD87-0EDF2105C0E5}" type="presOf" srcId="{966B98E5-5433-442B-9EC9-D4D68A6643F3}" destId="{A6032B9C-B253-4366-A430-52B4F7CA1B58}" srcOrd="1" destOrd="0" presId="urn:microsoft.com/office/officeart/2005/8/layout/orgChart1"/>
    <dgm:cxn modelId="{A0F62BB0-4DE5-47E3-92E4-7375E0E150E3}" type="presOf" srcId="{A4D7FDC4-7C71-49C2-85E4-B0CAFA38D8D7}" destId="{171C715C-FF42-43A1-A2D3-BB4585AFD9DA}" srcOrd="0" destOrd="0" presId="urn:microsoft.com/office/officeart/2005/8/layout/orgChart1"/>
    <dgm:cxn modelId="{ED93C173-6A95-4EE0-833E-3A48BE77F405}" type="presOf" srcId="{F8C32FC2-03FE-4F29-AA23-95062D92611F}" destId="{96D7878D-D75D-41DC-871A-C17F54F18761}" srcOrd="0" destOrd="0" presId="urn:microsoft.com/office/officeart/2005/8/layout/orgChart1"/>
    <dgm:cxn modelId="{80327A52-BA61-4435-B9E0-6E7DEF1B2D19}" srcId="{1A675F25-FDD3-4EF3-8931-B68E61D4CC89}" destId="{966B98E5-5433-442B-9EC9-D4D68A6643F3}" srcOrd="7" destOrd="0" parTransId="{991A6A4B-3144-495D-AB45-3DAA2674B571}" sibTransId="{38A864AD-F2DA-4893-8A87-5515AA1A5F90}"/>
    <dgm:cxn modelId="{07CE2678-9148-46C0-8B82-369DBCC5AC5E}" type="presOf" srcId="{5F214101-B315-4261-A568-043B500825F1}" destId="{2B839A50-2193-4716-8448-48165CDD39D6}" srcOrd="1" destOrd="0" presId="urn:microsoft.com/office/officeart/2005/8/layout/orgChart1"/>
    <dgm:cxn modelId="{E1F6C00F-25FF-430B-A5AC-B804CA2E694A}" srcId="{1A675F25-FDD3-4EF3-8931-B68E61D4CC89}" destId="{8EF1AE02-DB8E-4F29-8374-F4500CACA8FA}" srcOrd="8" destOrd="0" parTransId="{940DC040-254A-47C0-91D5-DD25517F5C22}" sibTransId="{7AC0C6BC-0160-46BF-90AD-FD96943355F4}"/>
    <dgm:cxn modelId="{A6895340-193B-4AAC-B484-8AEBCD27402D}" srcId="{1A675F25-FDD3-4EF3-8931-B68E61D4CC89}" destId="{03B88B71-A134-4D8C-BBF7-3B0EE6002F00}" srcOrd="2" destOrd="0" parTransId="{64C2A2C0-9724-4B3E-94D4-80961F7AD181}" sibTransId="{5BD559FD-83A6-43F7-9D44-1D7746E30362}"/>
    <dgm:cxn modelId="{33EF9D30-2C6D-4979-9099-C69E38FEC417}" type="presOf" srcId="{F8C32FC2-03FE-4F29-AA23-95062D92611F}" destId="{937DA8E1-1273-47B0-8B6A-C8DEFB14E56E}" srcOrd="1" destOrd="0" presId="urn:microsoft.com/office/officeart/2005/8/layout/orgChart1"/>
    <dgm:cxn modelId="{2AEF200F-2996-4F39-AF13-289D5A7BF836}" srcId="{1A675F25-FDD3-4EF3-8931-B68E61D4CC89}" destId="{3F587201-454A-438D-8151-36C63A095BA1}" srcOrd="3" destOrd="0" parTransId="{5CCB0C2D-C7DF-4DF3-B773-52265B48387B}" sibTransId="{3DD05084-4872-4575-A59E-2CD3D9F59B83}"/>
    <dgm:cxn modelId="{B5EDE762-9642-4D16-ABA2-F9B9145B9562}" type="presOf" srcId="{366A44B8-E3F5-47D5-A867-7A317A8AC435}" destId="{56F6E24E-BA28-4880-8318-CC6EB513027B}" srcOrd="0" destOrd="0" presId="urn:microsoft.com/office/officeart/2005/8/layout/orgChart1"/>
    <dgm:cxn modelId="{2BC14950-06D9-4DCF-BD74-48C697DC0B03}" type="presOf" srcId="{940DC040-254A-47C0-91D5-DD25517F5C22}" destId="{5DC44784-5730-4192-ACB7-347E0143FD5C}" srcOrd="0" destOrd="0" presId="urn:microsoft.com/office/officeart/2005/8/layout/orgChart1"/>
    <dgm:cxn modelId="{2327AC37-DC42-482D-87BE-72B8C3DE940E}" type="presOf" srcId="{8EF1AE02-DB8E-4F29-8374-F4500CACA8FA}" destId="{73041D19-4A60-4864-BBDB-C3B3C38227FA}" srcOrd="0" destOrd="0" presId="urn:microsoft.com/office/officeart/2005/8/layout/orgChart1"/>
    <dgm:cxn modelId="{B059B4D8-7669-45C6-A313-214F954EB001}" type="presOf" srcId="{1A675F25-FDD3-4EF3-8931-B68E61D4CC89}" destId="{EACFF9EA-0D2E-4A01-98EB-7EAC0D3E955A}" srcOrd="0" destOrd="0" presId="urn:microsoft.com/office/officeart/2005/8/layout/orgChart1"/>
    <dgm:cxn modelId="{C2216506-98E9-4995-9CBF-0F0F06FF3B81}" type="presOf" srcId="{991A6A4B-3144-495D-AB45-3DAA2674B571}" destId="{811A6876-359B-4EC7-96A8-9E1342C6ECE9}" srcOrd="0" destOrd="0" presId="urn:microsoft.com/office/officeart/2005/8/layout/orgChart1"/>
    <dgm:cxn modelId="{48C991C9-07BF-4E69-9C04-9B3F36292153}" type="presOf" srcId="{3F587201-454A-438D-8151-36C63A095BA1}" destId="{3A6D2275-4509-4AB5-B7CE-AD8A71695465}" srcOrd="0" destOrd="0" presId="urn:microsoft.com/office/officeart/2005/8/layout/orgChart1"/>
    <dgm:cxn modelId="{69138DA5-64B4-4E7D-9786-43085EA7ED1D}" type="presOf" srcId="{8EF1AE02-DB8E-4F29-8374-F4500CACA8FA}" destId="{8013532F-9D04-46C1-8F0E-7CD15A52D9DD}" srcOrd="1" destOrd="0" presId="urn:microsoft.com/office/officeart/2005/8/layout/orgChart1"/>
    <dgm:cxn modelId="{5495B11A-714E-41B0-A773-FAFC5DDE5EEC}" type="presOf" srcId="{03B88B71-A134-4D8C-BBF7-3B0EE6002F00}" destId="{93F8B935-F73A-4798-BF54-4CCBC6CFBBF5}" srcOrd="0" destOrd="0" presId="urn:microsoft.com/office/officeart/2005/8/layout/orgChart1"/>
    <dgm:cxn modelId="{58CECD08-8762-492C-94E7-6B97AA902A0B}" type="presOf" srcId="{CE4B7940-B617-4063-9BFE-2F54A77459AE}" destId="{CC4031CA-E0F5-4317-A49C-A8FFAF3514F2}" srcOrd="0" destOrd="0" presId="urn:microsoft.com/office/officeart/2005/8/layout/orgChart1"/>
    <dgm:cxn modelId="{72DEB628-C02C-4B7E-965A-D21F8D107B06}" type="presOf" srcId="{9E1A24B2-ED43-4D50-AE97-3A5D9C927608}" destId="{5C5FBA79-CC2B-4A79-A357-BD1482AB1481}" srcOrd="0" destOrd="0" presId="urn:microsoft.com/office/officeart/2005/8/layout/orgChart1"/>
    <dgm:cxn modelId="{80C2C19C-0973-41D1-B461-1FDCD6A491C8}" type="presOf" srcId="{9E1A24B2-ED43-4D50-AE97-3A5D9C927608}" destId="{C84A8851-CDBA-42E0-A5E1-0BAAF124150C}" srcOrd="1" destOrd="0" presId="urn:microsoft.com/office/officeart/2005/8/layout/orgChart1"/>
    <dgm:cxn modelId="{FC30C39A-CF3C-4236-B796-79DC9D7F01EA}" type="presOf" srcId="{3F587201-454A-438D-8151-36C63A095BA1}" destId="{EB1FFA6C-BE71-4A83-847F-7000FC438F71}" srcOrd="1" destOrd="0" presId="urn:microsoft.com/office/officeart/2005/8/layout/orgChart1"/>
    <dgm:cxn modelId="{C85D7768-B6DF-467B-A7A0-910ECBDF4777}" srcId="{1A675F25-FDD3-4EF3-8931-B68E61D4CC89}" destId="{5F214101-B315-4261-A568-043B500825F1}" srcOrd="5" destOrd="0" parTransId="{CE4B7940-B617-4063-9BFE-2F54A77459AE}" sibTransId="{FA90F8B5-16A0-4500-AAED-05A7A1204855}"/>
    <dgm:cxn modelId="{3B1A465E-9095-46DF-92A3-BFB9CD5F9BAC}" type="presOf" srcId="{64C2A2C0-9724-4B3E-94D4-80961F7AD181}" destId="{81B1937B-DD43-4E32-8BD6-BE7202C22344}" srcOrd="0" destOrd="0" presId="urn:microsoft.com/office/officeart/2005/8/layout/orgChart1"/>
    <dgm:cxn modelId="{A71E8DD1-2962-4FD2-AF2F-5CE4C8F5AC70}" srcId="{1A675F25-FDD3-4EF3-8931-B68E61D4CC89}" destId="{9E1A24B2-ED43-4D50-AE97-3A5D9C927608}" srcOrd="0" destOrd="0" parTransId="{366A44B8-E3F5-47D5-A867-7A317A8AC435}" sibTransId="{9A69C3D2-A3E3-4574-AEF6-884E7FB0CF2A}"/>
    <dgm:cxn modelId="{4DAF1838-2CAC-4706-BF2F-60715AF35099}" type="presOf" srcId="{5CCB0C2D-C7DF-4DF3-B773-52265B48387B}" destId="{1D443F89-EE1A-4587-8026-2DAF4F422C48}" srcOrd="0" destOrd="0" presId="urn:microsoft.com/office/officeart/2005/8/layout/orgChart1"/>
    <dgm:cxn modelId="{621975CB-34D9-4260-91A6-73BF49E828E5}" type="presOf" srcId="{5F214101-B315-4261-A568-043B500825F1}" destId="{9107559C-6F3C-4BF3-98B1-81EB24C095B2}" srcOrd="0" destOrd="0" presId="urn:microsoft.com/office/officeart/2005/8/layout/orgChart1"/>
    <dgm:cxn modelId="{9E25415B-9DA6-4821-8A9E-04B2694BE1F8}" srcId="{1A675F25-FDD3-4EF3-8931-B68E61D4CC89}" destId="{C801F6E2-9B4A-4B2B-99A2-57992CBB131E}" srcOrd="6" destOrd="0" parTransId="{DC98A2DA-8144-4E69-8202-3F6CB160EACC}" sibTransId="{E511DBBB-B63D-47AB-9887-3F3A9D4F2A0A}"/>
    <dgm:cxn modelId="{1D7100C8-7872-4718-B4DC-FB50E2FBB7E3}" type="presOf" srcId="{DC98A2DA-8144-4E69-8202-3F6CB160EACC}" destId="{0A6F49C3-5C98-4521-BDC9-997C9A2D5A0E}" srcOrd="0" destOrd="0" presId="urn:microsoft.com/office/officeart/2005/8/layout/orgChart1"/>
    <dgm:cxn modelId="{8C0EC8E9-3566-4710-94BC-0EDED429D6F5}" type="presOf" srcId="{1A675F25-FDD3-4EF3-8931-B68E61D4CC89}" destId="{624F5177-FE9F-470E-9739-79162082D6A4}" srcOrd="1" destOrd="0" presId="urn:microsoft.com/office/officeart/2005/8/layout/orgChart1"/>
    <dgm:cxn modelId="{E8CC8466-EDB7-4697-8DFC-8B2284890ADB}" type="presParOf" srcId="{25A59979-B0DB-40AD-A69E-9C4E96A1180D}" destId="{AA4DC048-D418-4BF6-89F3-585C0E24E883}" srcOrd="0" destOrd="0" presId="urn:microsoft.com/office/officeart/2005/8/layout/orgChart1"/>
    <dgm:cxn modelId="{B0A50138-D359-40AF-9D14-8B066DAA2DFC}" type="presParOf" srcId="{AA4DC048-D418-4BF6-89F3-585C0E24E883}" destId="{02FD7759-6CBE-40BF-92DD-2DEC5E14EB5F}" srcOrd="0" destOrd="0" presId="urn:microsoft.com/office/officeart/2005/8/layout/orgChart1"/>
    <dgm:cxn modelId="{624E1F7E-C226-4A3D-8E65-52DCD74DA67C}" type="presParOf" srcId="{02FD7759-6CBE-40BF-92DD-2DEC5E14EB5F}" destId="{EACFF9EA-0D2E-4A01-98EB-7EAC0D3E955A}" srcOrd="0" destOrd="0" presId="urn:microsoft.com/office/officeart/2005/8/layout/orgChart1"/>
    <dgm:cxn modelId="{A288AA0B-EA3B-4C1D-AD74-4DAFFFD86FE2}" type="presParOf" srcId="{02FD7759-6CBE-40BF-92DD-2DEC5E14EB5F}" destId="{624F5177-FE9F-470E-9739-79162082D6A4}" srcOrd="1" destOrd="0" presId="urn:microsoft.com/office/officeart/2005/8/layout/orgChart1"/>
    <dgm:cxn modelId="{4918E2A2-315C-4202-86F6-13F44BB1C20E}" type="presParOf" srcId="{AA4DC048-D418-4BF6-89F3-585C0E24E883}" destId="{AA52DF43-9C27-4229-B65B-693091F35EE0}" srcOrd="1" destOrd="0" presId="urn:microsoft.com/office/officeart/2005/8/layout/orgChart1"/>
    <dgm:cxn modelId="{CB3E3112-F5BC-4081-9C99-FF83BBD2C07B}" type="presParOf" srcId="{AA52DF43-9C27-4229-B65B-693091F35EE0}" destId="{171C715C-FF42-43A1-A2D3-BB4585AFD9DA}" srcOrd="0" destOrd="0" presId="urn:microsoft.com/office/officeart/2005/8/layout/orgChart1"/>
    <dgm:cxn modelId="{10AE96A5-8C2D-4B66-A954-022064D358DF}" type="presParOf" srcId="{AA52DF43-9C27-4229-B65B-693091F35EE0}" destId="{A602F4D2-B85C-43F7-952A-7A0080BA6948}" srcOrd="1" destOrd="0" presId="urn:microsoft.com/office/officeart/2005/8/layout/orgChart1"/>
    <dgm:cxn modelId="{B293DEE8-26D9-4770-AB5D-B295CE404E26}" type="presParOf" srcId="{A602F4D2-B85C-43F7-952A-7A0080BA6948}" destId="{F9B70DCD-2FAF-4F93-A5FE-9201E09E6E8F}" srcOrd="0" destOrd="0" presId="urn:microsoft.com/office/officeart/2005/8/layout/orgChart1"/>
    <dgm:cxn modelId="{B1ED7F49-BF9A-46BA-BDE3-D4B8D66C183D}" type="presParOf" srcId="{F9B70DCD-2FAF-4F93-A5FE-9201E09E6E8F}" destId="{6112410E-4BF6-442A-8219-189ACE289C18}" srcOrd="0" destOrd="0" presId="urn:microsoft.com/office/officeart/2005/8/layout/orgChart1"/>
    <dgm:cxn modelId="{2CBEF804-5E36-423F-B683-9CBF9132AA0D}" type="presParOf" srcId="{F9B70DCD-2FAF-4F93-A5FE-9201E09E6E8F}" destId="{C6A67FD5-8FB5-40B7-999D-B60799CD1EE4}" srcOrd="1" destOrd="0" presId="urn:microsoft.com/office/officeart/2005/8/layout/orgChart1"/>
    <dgm:cxn modelId="{662B6C32-1F1A-428E-9A47-7176CB2EF672}" type="presParOf" srcId="{A602F4D2-B85C-43F7-952A-7A0080BA6948}" destId="{2BED3FB9-3D8F-4153-A226-04D9CDA8305C}" srcOrd="1" destOrd="0" presId="urn:microsoft.com/office/officeart/2005/8/layout/orgChart1"/>
    <dgm:cxn modelId="{D22E9453-5FD0-44D7-9FB4-A0FA6313E69B}" type="presParOf" srcId="{A602F4D2-B85C-43F7-952A-7A0080BA6948}" destId="{446733CD-9850-4A5F-A77D-04B89DD2C89D}" srcOrd="2" destOrd="0" presId="urn:microsoft.com/office/officeart/2005/8/layout/orgChart1"/>
    <dgm:cxn modelId="{0322207B-41D7-4BFE-A07D-1B55095E3749}" type="presParOf" srcId="{AA52DF43-9C27-4229-B65B-693091F35EE0}" destId="{CC4031CA-E0F5-4317-A49C-A8FFAF3514F2}" srcOrd="2" destOrd="0" presId="urn:microsoft.com/office/officeart/2005/8/layout/orgChart1"/>
    <dgm:cxn modelId="{E0C9DCF9-A562-4BAF-8DDE-3EB1755F9A5F}" type="presParOf" srcId="{AA52DF43-9C27-4229-B65B-693091F35EE0}" destId="{A82D2772-F10B-4D4C-956C-9D9F559DE7B4}" srcOrd="3" destOrd="0" presId="urn:microsoft.com/office/officeart/2005/8/layout/orgChart1"/>
    <dgm:cxn modelId="{321C795F-A059-4E1B-B3D7-A025935BE2F7}" type="presParOf" srcId="{A82D2772-F10B-4D4C-956C-9D9F559DE7B4}" destId="{6A30E63D-9C34-4D7B-8D8E-93A1FC4C9AE9}" srcOrd="0" destOrd="0" presId="urn:microsoft.com/office/officeart/2005/8/layout/orgChart1"/>
    <dgm:cxn modelId="{84F387D1-A58B-4866-93E2-64F1CAE0563C}" type="presParOf" srcId="{6A30E63D-9C34-4D7B-8D8E-93A1FC4C9AE9}" destId="{9107559C-6F3C-4BF3-98B1-81EB24C095B2}" srcOrd="0" destOrd="0" presId="urn:microsoft.com/office/officeart/2005/8/layout/orgChart1"/>
    <dgm:cxn modelId="{BAEE7B59-CE02-4B0A-9B17-F586BB15CCAB}" type="presParOf" srcId="{6A30E63D-9C34-4D7B-8D8E-93A1FC4C9AE9}" destId="{2B839A50-2193-4716-8448-48165CDD39D6}" srcOrd="1" destOrd="0" presId="urn:microsoft.com/office/officeart/2005/8/layout/orgChart1"/>
    <dgm:cxn modelId="{F614CBF4-9263-4DB4-AE9B-EF97850DC13C}" type="presParOf" srcId="{A82D2772-F10B-4D4C-956C-9D9F559DE7B4}" destId="{6B6E63F1-BA9C-429D-9DE3-324A4BE782D7}" srcOrd="1" destOrd="0" presId="urn:microsoft.com/office/officeart/2005/8/layout/orgChart1"/>
    <dgm:cxn modelId="{C6078C6A-038A-4E9F-AB44-E150CB64B257}" type="presParOf" srcId="{A82D2772-F10B-4D4C-956C-9D9F559DE7B4}" destId="{60536E4A-27C8-48AB-A510-923C92D5BC99}" srcOrd="2" destOrd="0" presId="urn:microsoft.com/office/officeart/2005/8/layout/orgChart1"/>
    <dgm:cxn modelId="{62535242-40DA-4F7C-8AA7-12B6EB1DBBD3}" type="presParOf" srcId="{AA52DF43-9C27-4229-B65B-693091F35EE0}" destId="{0A6F49C3-5C98-4521-BDC9-997C9A2D5A0E}" srcOrd="4" destOrd="0" presId="urn:microsoft.com/office/officeart/2005/8/layout/orgChart1"/>
    <dgm:cxn modelId="{2D2158DA-53EE-4C5D-B290-CC1A2136E34F}" type="presParOf" srcId="{AA52DF43-9C27-4229-B65B-693091F35EE0}" destId="{1DA85E30-9324-4F62-92A6-18FBA7DEDEDC}" srcOrd="5" destOrd="0" presId="urn:microsoft.com/office/officeart/2005/8/layout/orgChart1"/>
    <dgm:cxn modelId="{026641A9-819B-4B19-B3BC-7519CAD79903}" type="presParOf" srcId="{1DA85E30-9324-4F62-92A6-18FBA7DEDEDC}" destId="{DF617CDE-628A-4DFC-A794-5BA6743546C6}" srcOrd="0" destOrd="0" presId="urn:microsoft.com/office/officeart/2005/8/layout/orgChart1"/>
    <dgm:cxn modelId="{DBE92477-AA32-4824-BF95-2FDAF6DDB1ED}" type="presParOf" srcId="{DF617CDE-628A-4DFC-A794-5BA6743546C6}" destId="{33F6523A-A225-48D5-8EA1-FD7E1E293232}" srcOrd="0" destOrd="0" presId="urn:microsoft.com/office/officeart/2005/8/layout/orgChart1"/>
    <dgm:cxn modelId="{487FDE98-DF42-49C3-A77E-5D606BA401E6}" type="presParOf" srcId="{DF617CDE-628A-4DFC-A794-5BA6743546C6}" destId="{443FA93F-7F13-4AC5-94F1-741B2DFE8517}" srcOrd="1" destOrd="0" presId="urn:microsoft.com/office/officeart/2005/8/layout/orgChart1"/>
    <dgm:cxn modelId="{FA32EDA3-BA61-4484-8FA7-03BE33A7CF5B}" type="presParOf" srcId="{1DA85E30-9324-4F62-92A6-18FBA7DEDEDC}" destId="{350A75A5-5676-40F5-B135-07347C517850}" srcOrd="1" destOrd="0" presId="urn:microsoft.com/office/officeart/2005/8/layout/orgChart1"/>
    <dgm:cxn modelId="{DE8F09F3-19CF-4C7F-955C-BF99BFD4C46B}" type="presParOf" srcId="{1DA85E30-9324-4F62-92A6-18FBA7DEDEDC}" destId="{FC01C9D7-33B2-42EF-A82A-858D751C0D5F}" srcOrd="2" destOrd="0" presId="urn:microsoft.com/office/officeart/2005/8/layout/orgChart1"/>
    <dgm:cxn modelId="{2B626DE3-CDEE-4C76-AA32-DFC7DD24D2B3}" type="presParOf" srcId="{AA52DF43-9C27-4229-B65B-693091F35EE0}" destId="{811A6876-359B-4EC7-96A8-9E1342C6ECE9}" srcOrd="6" destOrd="0" presId="urn:microsoft.com/office/officeart/2005/8/layout/orgChart1"/>
    <dgm:cxn modelId="{F286570C-C075-4FCE-A76A-207D1DA09EEF}" type="presParOf" srcId="{AA52DF43-9C27-4229-B65B-693091F35EE0}" destId="{27A10210-AD23-4D27-B77F-1C5780144FFE}" srcOrd="7" destOrd="0" presId="urn:microsoft.com/office/officeart/2005/8/layout/orgChart1"/>
    <dgm:cxn modelId="{513A0BC4-98F8-42EB-B767-ABCC5783D54E}" type="presParOf" srcId="{27A10210-AD23-4D27-B77F-1C5780144FFE}" destId="{00E5CE85-A617-4F22-9D23-B52B84F25251}" srcOrd="0" destOrd="0" presId="urn:microsoft.com/office/officeart/2005/8/layout/orgChart1"/>
    <dgm:cxn modelId="{963C0B2E-0591-4372-9532-E933D8D2B3B0}" type="presParOf" srcId="{00E5CE85-A617-4F22-9D23-B52B84F25251}" destId="{D0BCC961-2E9D-4EC0-99B4-0CB54C76518D}" srcOrd="0" destOrd="0" presId="urn:microsoft.com/office/officeart/2005/8/layout/orgChart1"/>
    <dgm:cxn modelId="{6BBD1415-F228-44AE-8126-587B2B9D33E2}" type="presParOf" srcId="{00E5CE85-A617-4F22-9D23-B52B84F25251}" destId="{A6032B9C-B253-4366-A430-52B4F7CA1B58}" srcOrd="1" destOrd="0" presId="urn:microsoft.com/office/officeart/2005/8/layout/orgChart1"/>
    <dgm:cxn modelId="{C171EFC8-8475-4E55-B7E6-1E4E67A5E143}" type="presParOf" srcId="{27A10210-AD23-4D27-B77F-1C5780144FFE}" destId="{29E103C2-53CC-41BA-8B73-474C9FB8BF6F}" srcOrd="1" destOrd="0" presId="urn:microsoft.com/office/officeart/2005/8/layout/orgChart1"/>
    <dgm:cxn modelId="{3CB39DA1-C3AC-4369-AAC8-B7F611B60162}" type="presParOf" srcId="{27A10210-AD23-4D27-B77F-1C5780144FFE}" destId="{4AD87B92-5678-4C98-9DB0-6157B2EEAA60}" srcOrd="2" destOrd="0" presId="urn:microsoft.com/office/officeart/2005/8/layout/orgChart1"/>
    <dgm:cxn modelId="{B8D40078-B7B8-4467-8B18-8B4F8D104B7C}" type="presParOf" srcId="{AA52DF43-9C27-4229-B65B-693091F35EE0}" destId="{5DC44784-5730-4192-ACB7-347E0143FD5C}" srcOrd="8" destOrd="0" presId="urn:microsoft.com/office/officeart/2005/8/layout/orgChart1"/>
    <dgm:cxn modelId="{7F25E840-C66C-41FC-822F-7B351DB50192}" type="presParOf" srcId="{AA52DF43-9C27-4229-B65B-693091F35EE0}" destId="{55E8B588-63AB-4DA0-8FDA-DC0D7C7781FB}" srcOrd="9" destOrd="0" presId="urn:microsoft.com/office/officeart/2005/8/layout/orgChart1"/>
    <dgm:cxn modelId="{0B2C2B81-9FF1-4F17-B1DE-CF15F7B7A143}" type="presParOf" srcId="{55E8B588-63AB-4DA0-8FDA-DC0D7C7781FB}" destId="{98839BB1-383C-43E4-8593-408BF1817E9D}" srcOrd="0" destOrd="0" presId="urn:microsoft.com/office/officeart/2005/8/layout/orgChart1"/>
    <dgm:cxn modelId="{1B332073-02AA-4C76-B558-E3D90EE6C8DD}" type="presParOf" srcId="{98839BB1-383C-43E4-8593-408BF1817E9D}" destId="{73041D19-4A60-4864-BBDB-C3B3C38227FA}" srcOrd="0" destOrd="0" presId="urn:microsoft.com/office/officeart/2005/8/layout/orgChart1"/>
    <dgm:cxn modelId="{B7891BD9-3ADC-4732-B649-9B53E316DA31}" type="presParOf" srcId="{98839BB1-383C-43E4-8593-408BF1817E9D}" destId="{8013532F-9D04-46C1-8F0E-7CD15A52D9DD}" srcOrd="1" destOrd="0" presId="urn:microsoft.com/office/officeart/2005/8/layout/orgChart1"/>
    <dgm:cxn modelId="{9444B5D2-E116-42C6-AC16-21726E1CD8C8}" type="presParOf" srcId="{55E8B588-63AB-4DA0-8FDA-DC0D7C7781FB}" destId="{D34C177D-1048-41B3-ABFF-2C415A9F4088}" srcOrd="1" destOrd="0" presId="urn:microsoft.com/office/officeart/2005/8/layout/orgChart1"/>
    <dgm:cxn modelId="{C9700A44-BA69-4701-80D9-AC6CE1B7487D}" type="presParOf" srcId="{55E8B588-63AB-4DA0-8FDA-DC0D7C7781FB}" destId="{E1B372BA-48DF-4F31-A007-D64A9CD4ABD2}" srcOrd="2" destOrd="0" presId="urn:microsoft.com/office/officeart/2005/8/layout/orgChart1"/>
    <dgm:cxn modelId="{AB1B095E-BDB6-4D56-A1B3-39ABFDE265FE}" type="presParOf" srcId="{AA4DC048-D418-4BF6-89F3-585C0E24E883}" destId="{AB13230D-EF97-48DB-8049-48E132013913}" srcOrd="2" destOrd="0" presId="urn:microsoft.com/office/officeart/2005/8/layout/orgChart1"/>
    <dgm:cxn modelId="{5FACED0B-D947-4B05-AFF3-C125CF7D494E}" type="presParOf" srcId="{AB13230D-EF97-48DB-8049-48E132013913}" destId="{56F6E24E-BA28-4880-8318-CC6EB513027B}" srcOrd="0" destOrd="0" presId="urn:microsoft.com/office/officeart/2005/8/layout/orgChart1"/>
    <dgm:cxn modelId="{09B2073F-6ECB-4F03-A6E3-3503ED3C8438}" type="presParOf" srcId="{AB13230D-EF97-48DB-8049-48E132013913}" destId="{802D611C-A394-4630-8F79-B8130E207DF2}" srcOrd="1" destOrd="0" presId="urn:microsoft.com/office/officeart/2005/8/layout/orgChart1"/>
    <dgm:cxn modelId="{C4AE7747-B755-4C61-B075-E5E3C9988078}" type="presParOf" srcId="{802D611C-A394-4630-8F79-B8130E207DF2}" destId="{610F2BD3-7867-4007-80D3-78F558AC817B}" srcOrd="0" destOrd="0" presId="urn:microsoft.com/office/officeart/2005/8/layout/orgChart1"/>
    <dgm:cxn modelId="{DC507F0A-9769-46E0-9691-1B9AE6297CDD}" type="presParOf" srcId="{610F2BD3-7867-4007-80D3-78F558AC817B}" destId="{5C5FBA79-CC2B-4A79-A357-BD1482AB1481}" srcOrd="0" destOrd="0" presId="urn:microsoft.com/office/officeart/2005/8/layout/orgChart1"/>
    <dgm:cxn modelId="{60080284-30AB-42DC-8618-63CB7344E99E}" type="presParOf" srcId="{610F2BD3-7867-4007-80D3-78F558AC817B}" destId="{C84A8851-CDBA-42E0-A5E1-0BAAF124150C}" srcOrd="1" destOrd="0" presId="urn:microsoft.com/office/officeart/2005/8/layout/orgChart1"/>
    <dgm:cxn modelId="{9610D1EE-F6CE-4AC3-A0D5-2390CDE5452E}" type="presParOf" srcId="{802D611C-A394-4630-8F79-B8130E207DF2}" destId="{C05F0024-900C-4339-AAC5-DCD74B673B09}" srcOrd="1" destOrd="0" presId="urn:microsoft.com/office/officeart/2005/8/layout/orgChart1"/>
    <dgm:cxn modelId="{61D7F492-ED7D-4B80-804A-03EBECE65736}" type="presParOf" srcId="{802D611C-A394-4630-8F79-B8130E207DF2}" destId="{91DF59CF-D15C-40FA-A1DC-C7F18A0FA182}" srcOrd="2" destOrd="0" presId="urn:microsoft.com/office/officeart/2005/8/layout/orgChart1"/>
    <dgm:cxn modelId="{EA879ADB-C381-44B5-9608-6ED622FE05D3}" type="presParOf" srcId="{AB13230D-EF97-48DB-8049-48E132013913}" destId="{6BD2C7AA-A546-4203-8648-110E447EA4E9}" srcOrd="2" destOrd="0" presId="urn:microsoft.com/office/officeart/2005/8/layout/orgChart1"/>
    <dgm:cxn modelId="{E755034F-E428-491F-86A6-D1507F3BFE89}" type="presParOf" srcId="{AB13230D-EF97-48DB-8049-48E132013913}" destId="{469DEF8B-7E68-4DCA-BBD2-CF932B6DEE21}" srcOrd="3" destOrd="0" presId="urn:microsoft.com/office/officeart/2005/8/layout/orgChart1"/>
    <dgm:cxn modelId="{9ABB2062-799C-4773-BB41-14302A6C7A5C}" type="presParOf" srcId="{469DEF8B-7E68-4DCA-BBD2-CF932B6DEE21}" destId="{E1AE7049-7D22-4C2A-8A28-4250D6870F45}" srcOrd="0" destOrd="0" presId="urn:microsoft.com/office/officeart/2005/8/layout/orgChart1"/>
    <dgm:cxn modelId="{03348CEE-6146-41F3-A660-46AD0EAE8ABF}" type="presParOf" srcId="{E1AE7049-7D22-4C2A-8A28-4250D6870F45}" destId="{96D7878D-D75D-41DC-871A-C17F54F18761}" srcOrd="0" destOrd="0" presId="urn:microsoft.com/office/officeart/2005/8/layout/orgChart1"/>
    <dgm:cxn modelId="{470DA674-60E7-4E78-8147-5D9C99E5F059}" type="presParOf" srcId="{E1AE7049-7D22-4C2A-8A28-4250D6870F45}" destId="{937DA8E1-1273-47B0-8B6A-C8DEFB14E56E}" srcOrd="1" destOrd="0" presId="urn:microsoft.com/office/officeart/2005/8/layout/orgChart1"/>
    <dgm:cxn modelId="{D23C4A33-DBF3-4B9B-9280-E4DC525AB6C2}" type="presParOf" srcId="{469DEF8B-7E68-4DCA-BBD2-CF932B6DEE21}" destId="{D937BCAA-DEE3-4873-B0B6-86C6E653D8AF}" srcOrd="1" destOrd="0" presId="urn:microsoft.com/office/officeart/2005/8/layout/orgChart1"/>
    <dgm:cxn modelId="{7CADDD86-22EB-4DB6-97A5-60476F7DD948}" type="presParOf" srcId="{469DEF8B-7E68-4DCA-BBD2-CF932B6DEE21}" destId="{B178E851-41A1-47DD-BBA6-B57AEC35C71F}" srcOrd="2" destOrd="0" presId="urn:microsoft.com/office/officeart/2005/8/layout/orgChart1"/>
    <dgm:cxn modelId="{FBCC3CE0-A129-4A32-B5AA-FC90BA7E9E14}" type="presParOf" srcId="{AB13230D-EF97-48DB-8049-48E132013913}" destId="{81B1937B-DD43-4E32-8BD6-BE7202C22344}" srcOrd="4" destOrd="0" presId="urn:microsoft.com/office/officeart/2005/8/layout/orgChart1"/>
    <dgm:cxn modelId="{5BB45C0E-6192-43BB-A9E1-5C6F026E6EB6}" type="presParOf" srcId="{AB13230D-EF97-48DB-8049-48E132013913}" destId="{FEC0F441-E35A-4FA7-BB48-0E61277A5E0B}" srcOrd="5" destOrd="0" presId="urn:microsoft.com/office/officeart/2005/8/layout/orgChart1"/>
    <dgm:cxn modelId="{7778296C-2FDE-4C19-ACDB-46FF51AE4EB6}" type="presParOf" srcId="{FEC0F441-E35A-4FA7-BB48-0E61277A5E0B}" destId="{413C1E72-D696-4531-903C-4A635F53927D}" srcOrd="0" destOrd="0" presId="urn:microsoft.com/office/officeart/2005/8/layout/orgChart1"/>
    <dgm:cxn modelId="{BFF8C5E4-9B7E-43C4-90F8-79A71FE2A25B}" type="presParOf" srcId="{413C1E72-D696-4531-903C-4A635F53927D}" destId="{93F8B935-F73A-4798-BF54-4CCBC6CFBBF5}" srcOrd="0" destOrd="0" presId="urn:microsoft.com/office/officeart/2005/8/layout/orgChart1"/>
    <dgm:cxn modelId="{D5D37FF5-8176-4E6A-A5E7-BF5CAD5D539B}" type="presParOf" srcId="{413C1E72-D696-4531-903C-4A635F53927D}" destId="{46CCDF34-FF45-4CB1-88C9-A38FBCFD5A3C}" srcOrd="1" destOrd="0" presId="urn:microsoft.com/office/officeart/2005/8/layout/orgChart1"/>
    <dgm:cxn modelId="{035A0DFB-A2BC-49A7-94F0-759AC777060C}" type="presParOf" srcId="{FEC0F441-E35A-4FA7-BB48-0E61277A5E0B}" destId="{4B7CEF68-45B3-4BB0-94D0-A57A098C742A}" srcOrd="1" destOrd="0" presId="urn:microsoft.com/office/officeart/2005/8/layout/orgChart1"/>
    <dgm:cxn modelId="{01904348-FC64-4523-A46B-D7D910153247}" type="presParOf" srcId="{FEC0F441-E35A-4FA7-BB48-0E61277A5E0B}" destId="{C460CC33-662B-4D18-A39C-51E49BEB61A6}" srcOrd="2" destOrd="0" presId="urn:microsoft.com/office/officeart/2005/8/layout/orgChart1"/>
    <dgm:cxn modelId="{D09F52EF-F4AA-4894-B81F-EEAA6C0914C2}" type="presParOf" srcId="{AB13230D-EF97-48DB-8049-48E132013913}" destId="{1D443F89-EE1A-4587-8026-2DAF4F422C48}" srcOrd="6" destOrd="0" presId="urn:microsoft.com/office/officeart/2005/8/layout/orgChart1"/>
    <dgm:cxn modelId="{A2374ABC-4941-479F-ABD3-6C4476E32CD3}" type="presParOf" srcId="{AB13230D-EF97-48DB-8049-48E132013913}" destId="{EB967F5A-6951-4D15-8B66-7946FBF025D8}" srcOrd="7" destOrd="0" presId="urn:microsoft.com/office/officeart/2005/8/layout/orgChart1"/>
    <dgm:cxn modelId="{485B2622-58DA-48A4-872B-6A40308B143E}" type="presParOf" srcId="{EB967F5A-6951-4D15-8B66-7946FBF025D8}" destId="{C601260B-6A2A-4C3B-A84D-664C144BA93B}" srcOrd="0" destOrd="0" presId="urn:microsoft.com/office/officeart/2005/8/layout/orgChart1"/>
    <dgm:cxn modelId="{1D1F9077-092E-4D9A-923F-1E567A818073}" type="presParOf" srcId="{C601260B-6A2A-4C3B-A84D-664C144BA93B}" destId="{3A6D2275-4509-4AB5-B7CE-AD8A71695465}" srcOrd="0" destOrd="0" presId="urn:microsoft.com/office/officeart/2005/8/layout/orgChart1"/>
    <dgm:cxn modelId="{A8FBAF69-6634-44BF-8AAE-B5C498BFD4C6}" type="presParOf" srcId="{C601260B-6A2A-4C3B-A84D-664C144BA93B}" destId="{EB1FFA6C-BE71-4A83-847F-7000FC438F71}" srcOrd="1" destOrd="0" presId="urn:microsoft.com/office/officeart/2005/8/layout/orgChart1"/>
    <dgm:cxn modelId="{99BEB65B-A80E-4097-8217-7DBBBAD362F6}" type="presParOf" srcId="{EB967F5A-6951-4D15-8B66-7946FBF025D8}" destId="{502F9D6D-E2D6-48DD-8B09-A33A253A1069}" srcOrd="1" destOrd="0" presId="urn:microsoft.com/office/officeart/2005/8/layout/orgChart1"/>
    <dgm:cxn modelId="{0E19BDB1-F548-4F05-B91F-7FDE32E3BAC2}" type="presParOf" srcId="{EB967F5A-6951-4D15-8B66-7946FBF025D8}" destId="{8D069754-5A68-4A13-8E30-F79BA2231F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 Administrativo(a)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de FORTASEG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42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1" custScaleX="128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Recursos Financieros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Control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Presupuestal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EF4DCC-56A0-464F-81F8-619E9E2B7C6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Analista</a:t>
          </a:r>
        </a:p>
      </dgm:t>
    </dgm:pt>
    <dgm:pt modelId="{774F6CA2-A695-4BF5-BDF0-3A1E107BBCE4}" type="parTrans" cxnId="{241A48B3-0B41-42A7-8C64-3E54BA426BED}">
      <dgm:prSet/>
      <dgm:spPr/>
      <dgm:t>
        <a:bodyPr/>
        <a:lstStyle/>
        <a:p>
          <a:endParaRPr lang="es-ES" sz="1200"/>
        </a:p>
      </dgm:t>
    </dgm:pt>
    <dgm:pt modelId="{32CF0190-52B1-4F2C-811C-4E01D5B689A9}" type="sibTrans" cxnId="{241A48B3-0B41-42A7-8C64-3E54BA426BED}">
      <dgm:prSet/>
      <dgm:spPr/>
      <dgm:t>
        <a:bodyPr/>
        <a:lstStyle/>
        <a:p>
          <a:endParaRPr lang="es-ES" sz="1200"/>
        </a:p>
      </dgm:t>
    </dgm:pt>
    <dgm:pt modelId="{4FBF7869-7B32-4B7F-8A1D-A2138B3C35A5}" type="asst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Secretaria(o) D</a:t>
          </a:r>
        </a:p>
      </dgm:t>
    </dgm:pt>
    <dgm:pt modelId="{25BC841C-ACDC-49C9-B090-947D2D43A748}" type="parTrans" cxnId="{AAEA9962-82AC-45FC-9894-CB85F0BFC524}">
      <dgm:prSet/>
      <dgm:spPr/>
      <dgm:t>
        <a:bodyPr/>
        <a:lstStyle/>
        <a:p>
          <a:endParaRPr lang="es-ES" sz="1200"/>
        </a:p>
      </dgm:t>
    </dgm:pt>
    <dgm:pt modelId="{16E07AD6-C81E-4F7A-9EDE-F97147D88F05}" type="sibTrans" cxnId="{AAEA9962-82AC-45FC-9894-CB85F0BFC524}">
      <dgm:prSet/>
      <dgm:spPr/>
      <dgm:t>
        <a:bodyPr/>
        <a:lstStyle/>
        <a:p>
          <a:endParaRPr lang="es-ES" sz="1200"/>
        </a:p>
      </dgm:t>
    </dgm:pt>
    <dgm:pt modelId="{9D6E8527-C30B-4E9F-A842-59C4406D4930}" type="asst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Auxiliar Administrativo(a)</a:t>
          </a:r>
        </a:p>
      </dgm:t>
    </dgm:pt>
    <dgm:pt modelId="{C63A5924-3D89-41CF-BBAE-FD8279E6B5C9}" type="parTrans" cxnId="{81B7F041-41CF-4D97-AE22-ABB31C0D8C94}">
      <dgm:prSet/>
      <dgm:spPr/>
      <dgm:t>
        <a:bodyPr/>
        <a:lstStyle/>
        <a:p>
          <a:endParaRPr lang="es-ES" sz="1200"/>
        </a:p>
      </dgm:t>
    </dgm:pt>
    <dgm:pt modelId="{7B659BB6-2882-4A5D-8EE2-1B6DBB4D7E75}" type="sibTrans" cxnId="{81B7F041-41CF-4D97-AE22-ABB31C0D8C9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53723" custLinFactNeighborY="221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0" presStyleCnt="3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0" presStyleCnt="1" custScaleX="118858" custScaleY="99078" custLinFactNeighborY="-9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1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014ED720-B58C-4FA1-B7C2-279755DFFD63}" type="pres">
      <dgm:prSet presAssocID="{774F6CA2-A695-4BF5-BDF0-3A1E107BBCE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4ABE62A-2C7F-4DAE-B56E-B7822622C4AB}" type="pres">
      <dgm:prSet presAssocID="{4BEF4DCC-56A0-464F-81F8-619E9E2B7C63}" presName="hierRoot2" presStyleCnt="0">
        <dgm:presLayoutVars>
          <dgm:hierBranch val="init"/>
        </dgm:presLayoutVars>
      </dgm:prSet>
      <dgm:spPr/>
    </dgm:pt>
    <dgm:pt modelId="{D859040F-E4EB-49FB-BEDA-22071E1E82B1}" type="pres">
      <dgm:prSet presAssocID="{4BEF4DCC-56A0-464F-81F8-619E9E2B7C63}" presName="rootComposite" presStyleCnt="0"/>
      <dgm:spPr/>
    </dgm:pt>
    <dgm:pt modelId="{D6951A66-9854-4D0D-A492-17A987FE293C}" type="pres">
      <dgm:prSet presAssocID="{4BEF4DCC-56A0-464F-81F8-619E9E2B7C63}" presName="rootText" presStyleLbl="node3" presStyleIdx="0" presStyleCnt="1" custScaleY="99078" custLinFactNeighborY="18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2B78B3-D326-47F7-97F6-BB94BB43D1E6}" type="pres">
      <dgm:prSet presAssocID="{4BEF4DCC-56A0-464F-81F8-619E9E2B7C63}" presName="rootConnector" presStyleLbl="node3" presStyleIdx="0" presStyleCnt="1"/>
      <dgm:spPr/>
      <dgm:t>
        <a:bodyPr/>
        <a:lstStyle/>
        <a:p>
          <a:endParaRPr lang="es-ES"/>
        </a:p>
      </dgm:t>
    </dgm:pt>
    <dgm:pt modelId="{4B2B529E-ED3B-4665-998B-B89F738BDACB}" type="pres">
      <dgm:prSet presAssocID="{4BEF4DCC-56A0-464F-81F8-619E9E2B7C63}" presName="hierChild4" presStyleCnt="0"/>
      <dgm:spPr/>
    </dgm:pt>
    <dgm:pt modelId="{13DD2E46-7E56-42C8-B18A-D097041B9616}" type="pres">
      <dgm:prSet presAssocID="{4BEF4DCC-56A0-464F-81F8-619E9E2B7C63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D4BD5191-6980-4D41-816C-4B4AE9D399C8}" type="pres">
      <dgm:prSet presAssocID="{25BC841C-ACDC-49C9-B090-947D2D43A748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F628A4EA-8D31-4D0A-A6DE-1A4D5FD5B906}" type="pres">
      <dgm:prSet presAssocID="{4FBF7869-7B32-4B7F-8A1D-A2138B3C35A5}" presName="hierRoot3" presStyleCnt="0">
        <dgm:presLayoutVars>
          <dgm:hierBranch val="init"/>
        </dgm:presLayoutVars>
      </dgm:prSet>
      <dgm:spPr/>
    </dgm:pt>
    <dgm:pt modelId="{401D528E-28F4-43E9-B385-5D71F0E14D12}" type="pres">
      <dgm:prSet presAssocID="{4FBF7869-7B32-4B7F-8A1D-A2138B3C35A5}" presName="rootComposite3" presStyleCnt="0"/>
      <dgm:spPr/>
    </dgm:pt>
    <dgm:pt modelId="{C946EF74-8479-4B04-824B-3DB089660AA2}" type="pres">
      <dgm:prSet presAssocID="{4FBF7869-7B32-4B7F-8A1D-A2138B3C35A5}" presName="rootText3" presStyleLbl="asst1" presStyleIdx="0" presStyleCnt="2" custScaleY="83606" custLinFactNeighborY="6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070ECF-618C-457B-AEEC-B0594AA7787B}" type="pres">
      <dgm:prSet presAssocID="{4FBF7869-7B32-4B7F-8A1D-A2138B3C35A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C19D0389-F1DE-4BC4-9280-82ED1AE6932A}" type="pres">
      <dgm:prSet presAssocID="{4FBF7869-7B32-4B7F-8A1D-A2138B3C35A5}" presName="hierChild6" presStyleCnt="0"/>
      <dgm:spPr/>
    </dgm:pt>
    <dgm:pt modelId="{1D4EEC03-1BE4-4229-91F6-989517F049C3}" type="pres">
      <dgm:prSet presAssocID="{4FBF7869-7B32-4B7F-8A1D-A2138B3C35A5}" presName="hierChild7" presStyleCnt="0"/>
      <dgm:spPr/>
    </dgm:pt>
    <dgm:pt modelId="{D39DEB13-7060-4384-9381-8858AE72C460}" type="pres">
      <dgm:prSet presAssocID="{C63A5924-3D89-41CF-BBAE-FD8279E6B5C9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D6394E39-AB2F-4989-A52E-B14F8001024C}" type="pres">
      <dgm:prSet presAssocID="{9D6E8527-C30B-4E9F-A842-59C4406D4930}" presName="hierRoot3" presStyleCnt="0">
        <dgm:presLayoutVars>
          <dgm:hierBranch val="init"/>
        </dgm:presLayoutVars>
      </dgm:prSet>
      <dgm:spPr/>
    </dgm:pt>
    <dgm:pt modelId="{665F5654-1570-4CDF-B1DB-CA895BC76257}" type="pres">
      <dgm:prSet presAssocID="{9D6E8527-C30B-4E9F-A842-59C4406D4930}" presName="rootComposite3" presStyleCnt="0"/>
      <dgm:spPr/>
    </dgm:pt>
    <dgm:pt modelId="{B6F95A33-F78E-4C81-AE5C-527D5D33D0DB}" type="pres">
      <dgm:prSet presAssocID="{9D6E8527-C30B-4E9F-A842-59C4406D4930}" presName="rootText3" presStyleLbl="asst1" presStyleIdx="1" presStyleCnt="2" custScaleY="83606" custLinFactNeighborY="6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E07472-7FBB-4917-B806-E90702B827C1}" type="pres">
      <dgm:prSet presAssocID="{9D6E8527-C30B-4E9F-A842-59C4406D49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8020D6D0-0ED1-43C8-9845-B5B9E4FA2EF3}" type="pres">
      <dgm:prSet presAssocID="{9D6E8527-C30B-4E9F-A842-59C4406D4930}" presName="hierChild6" presStyleCnt="0"/>
      <dgm:spPr/>
    </dgm:pt>
    <dgm:pt modelId="{EE9FE21E-EDA6-4999-93DD-C1AA6D0FAAF5}" type="pres">
      <dgm:prSet presAssocID="{9D6E8527-C30B-4E9F-A842-59C4406D4930}" presName="hierChild7" presStyleCnt="0"/>
      <dgm:spPr/>
    </dgm:pt>
  </dgm:ptLst>
  <dgm:cxnLst>
    <dgm:cxn modelId="{1DD46941-3FEF-48FC-BB25-12257B9B8FBA}" type="presOf" srcId="{4BEF4DCC-56A0-464F-81F8-619E9E2B7C63}" destId="{D6951A66-9854-4D0D-A492-17A987FE293C}" srcOrd="0" destOrd="0" presId="urn:microsoft.com/office/officeart/2005/8/layout/orgChart1"/>
    <dgm:cxn modelId="{8ED0402D-8F01-4076-9792-DCBFFF6BA58A}" type="presOf" srcId="{4FBF7869-7B32-4B7F-8A1D-A2138B3C35A5}" destId="{B8070ECF-618C-457B-AEEC-B0594AA7787B}" srcOrd="1" destOrd="0" presId="urn:microsoft.com/office/officeart/2005/8/layout/orgChart1"/>
    <dgm:cxn modelId="{723DB72E-EC35-4605-85EC-D272369856B6}" type="presOf" srcId="{4BEF4DCC-56A0-464F-81F8-619E9E2B7C63}" destId="{242B78B3-D326-47F7-97F6-BB94BB43D1E6}" srcOrd="1" destOrd="0" presId="urn:microsoft.com/office/officeart/2005/8/layout/orgChart1"/>
    <dgm:cxn modelId="{5AF7591F-25DD-4CF2-B208-0497A6F518DA}" type="presOf" srcId="{774F6CA2-A695-4BF5-BDF0-3A1E107BBCE4}" destId="{014ED720-B58C-4FA1-B7C2-279755DFFD63}" srcOrd="0" destOrd="0" presId="urn:microsoft.com/office/officeart/2005/8/layout/orgChart1"/>
    <dgm:cxn modelId="{81B7F041-41CF-4D97-AE22-ABB31C0D8C94}" srcId="{9DEA55C1-E59C-4B5B-90DC-1D0B54C2B20C}" destId="{9D6E8527-C30B-4E9F-A842-59C4406D4930}" srcOrd="2" destOrd="0" parTransId="{C63A5924-3D89-41CF-BBAE-FD8279E6B5C9}" sibTransId="{7B659BB6-2882-4A5D-8EE2-1B6DBB4D7E75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632AE74-AC78-49F1-A57B-283FB5A4BFCA}" type="presOf" srcId="{25BC841C-ACDC-49C9-B090-947D2D43A748}" destId="{D4BD5191-6980-4D41-816C-4B4AE9D399C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241A48B3-0B41-42A7-8C64-3E54BA426BED}" srcId="{80C91609-4155-490D-A93A-2840363F77EF}" destId="{4BEF4DCC-56A0-464F-81F8-619E9E2B7C63}" srcOrd="0" destOrd="0" parTransId="{774F6CA2-A695-4BF5-BDF0-3A1E107BBCE4}" sibTransId="{32CF0190-52B1-4F2C-811C-4E01D5B689A9}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AAEA9962-82AC-45FC-9894-CB85F0BFC524}" srcId="{9DEA55C1-E59C-4B5B-90DC-1D0B54C2B20C}" destId="{4FBF7869-7B32-4B7F-8A1D-A2138B3C35A5}" srcOrd="1" destOrd="0" parTransId="{25BC841C-ACDC-49C9-B090-947D2D43A748}" sibTransId="{16E07AD6-C81E-4F7A-9EDE-F97147D88F05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47156CA-CA23-457E-AB28-BC8C60E4523B}" type="presOf" srcId="{C63A5924-3D89-41CF-BBAE-FD8279E6B5C9}" destId="{D39DEB13-7060-4384-9381-8858AE72C460}" srcOrd="0" destOrd="0" presId="urn:microsoft.com/office/officeart/2005/8/layout/orgChart1"/>
    <dgm:cxn modelId="{4ADD60D4-97B6-4B19-BBA4-9C90419C1BD7}" type="presOf" srcId="{4FBF7869-7B32-4B7F-8A1D-A2138B3C35A5}" destId="{C946EF74-8479-4B04-824B-3DB089660AA2}" srcOrd="0" destOrd="0" presId="urn:microsoft.com/office/officeart/2005/8/layout/orgChart1"/>
    <dgm:cxn modelId="{D577DCBC-10C2-47C1-8FF3-3D6C6388EBF0}" type="presOf" srcId="{9D6E8527-C30B-4E9F-A842-59C4406D4930}" destId="{F1E07472-7FBB-4917-B806-E90702B827C1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BB62D6F5-A5A4-45B7-A198-13F26E194516}" type="presOf" srcId="{9D6E8527-C30B-4E9F-A842-59C4406D4930}" destId="{B6F95A33-F78E-4C81-AE5C-527D5D33D0DB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AC884E81-9FF6-4E59-883F-33D45D49CF01}" type="presParOf" srcId="{05E8A0F8-8F4A-4D16-B455-9B21EE5D83FA}" destId="{12FB5CC2-3F72-4AC8-AF94-50272EAD0FAB}" srcOrd="0" destOrd="0" presId="urn:microsoft.com/office/officeart/2005/8/layout/orgChart1"/>
    <dgm:cxn modelId="{3186DB8E-7373-4B0B-814F-A5B7FEB0FCE6}" type="presParOf" srcId="{05E8A0F8-8F4A-4D16-B455-9B21EE5D83FA}" destId="{B570DFF2-79FF-4DD0-A8FE-728069315CDB}" srcOrd="1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D38FE6F4-EFC4-4527-A765-ADD60DACAD69}" type="presParOf" srcId="{0DCE5A2E-AABD-41D8-AB45-73FC6E777742}" destId="{014ED720-B58C-4FA1-B7C2-279755DFFD63}" srcOrd="0" destOrd="0" presId="urn:microsoft.com/office/officeart/2005/8/layout/orgChart1"/>
    <dgm:cxn modelId="{8E3C2E6D-01F2-486E-8B9C-132E1BA604B5}" type="presParOf" srcId="{0DCE5A2E-AABD-41D8-AB45-73FC6E777742}" destId="{B4ABE62A-2C7F-4DAE-B56E-B7822622C4AB}" srcOrd="1" destOrd="0" presId="urn:microsoft.com/office/officeart/2005/8/layout/orgChart1"/>
    <dgm:cxn modelId="{F2610C3F-F283-42E2-AECB-90C2C932056C}" type="presParOf" srcId="{B4ABE62A-2C7F-4DAE-B56E-B7822622C4AB}" destId="{D859040F-E4EB-49FB-BEDA-22071E1E82B1}" srcOrd="0" destOrd="0" presId="urn:microsoft.com/office/officeart/2005/8/layout/orgChart1"/>
    <dgm:cxn modelId="{5B081511-03A0-4F20-ACD2-C150C77F8493}" type="presParOf" srcId="{D859040F-E4EB-49FB-BEDA-22071E1E82B1}" destId="{D6951A66-9854-4D0D-A492-17A987FE293C}" srcOrd="0" destOrd="0" presId="urn:microsoft.com/office/officeart/2005/8/layout/orgChart1"/>
    <dgm:cxn modelId="{A6A9FDAA-1B4F-4ACF-A5A6-8C15F8E9F4EE}" type="presParOf" srcId="{D859040F-E4EB-49FB-BEDA-22071E1E82B1}" destId="{242B78B3-D326-47F7-97F6-BB94BB43D1E6}" srcOrd="1" destOrd="0" presId="urn:microsoft.com/office/officeart/2005/8/layout/orgChart1"/>
    <dgm:cxn modelId="{56C33241-2EE7-4068-B249-9C079CBBAEAF}" type="presParOf" srcId="{B4ABE62A-2C7F-4DAE-B56E-B7822622C4AB}" destId="{4B2B529E-ED3B-4665-998B-B89F738BDACB}" srcOrd="1" destOrd="0" presId="urn:microsoft.com/office/officeart/2005/8/layout/orgChart1"/>
    <dgm:cxn modelId="{650B3C56-78F6-405D-824B-5FF882E6D3B7}" type="presParOf" srcId="{B4ABE62A-2C7F-4DAE-B56E-B7822622C4AB}" destId="{13DD2E46-7E56-42C8-B18A-D097041B9616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96C16417-8865-422E-AC83-2BB899784346}" type="presParOf" srcId="{E6CFA08A-7145-470C-A659-6A725D85622B}" destId="{D4BD5191-6980-4D41-816C-4B4AE9D399C8}" srcOrd="0" destOrd="0" presId="urn:microsoft.com/office/officeart/2005/8/layout/orgChart1"/>
    <dgm:cxn modelId="{1D4E9FD8-E326-4211-A807-AB9B9A01BBA5}" type="presParOf" srcId="{E6CFA08A-7145-470C-A659-6A725D85622B}" destId="{F628A4EA-8D31-4D0A-A6DE-1A4D5FD5B906}" srcOrd="1" destOrd="0" presId="urn:microsoft.com/office/officeart/2005/8/layout/orgChart1"/>
    <dgm:cxn modelId="{7E31347B-43D6-4D55-B6F0-D80A05314EE6}" type="presParOf" srcId="{F628A4EA-8D31-4D0A-A6DE-1A4D5FD5B906}" destId="{401D528E-28F4-43E9-B385-5D71F0E14D12}" srcOrd="0" destOrd="0" presId="urn:microsoft.com/office/officeart/2005/8/layout/orgChart1"/>
    <dgm:cxn modelId="{C6435715-7980-4ECC-B7A5-941B504A3EED}" type="presParOf" srcId="{401D528E-28F4-43E9-B385-5D71F0E14D12}" destId="{C946EF74-8479-4B04-824B-3DB089660AA2}" srcOrd="0" destOrd="0" presId="urn:microsoft.com/office/officeart/2005/8/layout/orgChart1"/>
    <dgm:cxn modelId="{5659ED2F-7F42-4B06-89CD-66321F1E2A5E}" type="presParOf" srcId="{401D528E-28F4-43E9-B385-5D71F0E14D12}" destId="{B8070ECF-618C-457B-AEEC-B0594AA7787B}" srcOrd="1" destOrd="0" presId="urn:microsoft.com/office/officeart/2005/8/layout/orgChart1"/>
    <dgm:cxn modelId="{11FDC243-948A-4A5B-8D72-AD0F14156048}" type="presParOf" srcId="{F628A4EA-8D31-4D0A-A6DE-1A4D5FD5B906}" destId="{C19D0389-F1DE-4BC4-9280-82ED1AE6932A}" srcOrd="1" destOrd="0" presId="urn:microsoft.com/office/officeart/2005/8/layout/orgChart1"/>
    <dgm:cxn modelId="{908D87CC-2029-4940-8788-AE07597ABCBC}" type="presParOf" srcId="{F628A4EA-8D31-4D0A-A6DE-1A4D5FD5B906}" destId="{1D4EEC03-1BE4-4229-91F6-989517F049C3}" srcOrd="2" destOrd="0" presId="urn:microsoft.com/office/officeart/2005/8/layout/orgChart1"/>
    <dgm:cxn modelId="{5448A4A1-B559-4D57-BB7D-BDBFA2B8B2F1}" type="presParOf" srcId="{E6CFA08A-7145-470C-A659-6A725D85622B}" destId="{D39DEB13-7060-4384-9381-8858AE72C460}" srcOrd="2" destOrd="0" presId="urn:microsoft.com/office/officeart/2005/8/layout/orgChart1"/>
    <dgm:cxn modelId="{948555FD-CC95-4E85-9E94-D5068136F122}" type="presParOf" srcId="{E6CFA08A-7145-470C-A659-6A725D85622B}" destId="{D6394E39-AB2F-4989-A52E-B14F8001024C}" srcOrd="3" destOrd="0" presId="urn:microsoft.com/office/officeart/2005/8/layout/orgChart1"/>
    <dgm:cxn modelId="{27D6BADF-FCAB-4221-A6FF-908AD1CB8EDE}" type="presParOf" srcId="{D6394E39-AB2F-4989-A52E-B14F8001024C}" destId="{665F5654-1570-4CDF-B1DB-CA895BC76257}" srcOrd="0" destOrd="0" presId="urn:microsoft.com/office/officeart/2005/8/layout/orgChart1"/>
    <dgm:cxn modelId="{A689283B-1172-4ECC-A747-2F755CA0723E}" type="presParOf" srcId="{665F5654-1570-4CDF-B1DB-CA895BC76257}" destId="{B6F95A33-F78E-4C81-AE5C-527D5D33D0DB}" srcOrd="0" destOrd="0" presId="urn:microsoft.com/office/officeart/2005/8/layout/orgChart1"/>
    <dgm:cxn modelId="{E8367E5A-577A-4589-8802-1E2B92E0D5BA}" type="presParOf" srcId="{665F5654-1570-4CDF-B1DB-CA895BC76257}" destId="{F1E07472-7FBB-4917-B806-E90702B827C1}" srcOrd="1" destOrd="0" presId="urn:microsoft.com/office/officeart/2005/8/layout/orgChart1"/>
    <dgm:cxn modelId="{C6C2A544-D4D9-4F94-9B1D-1C5EE05C6C82}" type="presParOf" srcId="{D6394E39-AB2F-4989-A52E-B14F8001024C}" destId="{8020D6D0-0ED1-43C8-9845-B5B9E4FA2EF3}" srcOrd="1" destOrd="0" presId="urn:microsoft.com/office/officeart/2005/8/layout/orgChart1"/>
    <dgm:cxn modelId="{13B20759-81AE-427D-ACBA-73AC5367A8BB}" type="presParOf" srcId="{D6394E39-AB2F-4989-A52E-B14F8001024C}" destId="{EE9FE21E-EDA6-4999-93DD-C1AA6D0FAAF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Nóminas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Área Administrativa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 Administrativos(</a:t>
          </a:r>
          <a:r>
            <a:rPr lang="es-MX" sz="1200" dirty="0" smtClean="0">
              <a:latin typeface="Calibri" panose="020F0502020204030204" pitchFamily="34" charset="0"/>
            </a:rPr>
            <a:t>as)</a:t>
          </a: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</a:t>
          </a: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Registros y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Enlace C5 y Porte de Arma</a:t>
          </a: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2EFF9A4-CED5-43B9-9946-BA66FE386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Supervisor(a)</a:t>
          </a:r>
        </a:p>
      </dgm:t>
    </dgm:pt>
    <dgm:pt modelId="{B717B277-5930-46E8-8397-7F7250D09401}" type="parTrans" cxnId="{94E5B1B0-AED9-42F5-94FC-61ABFDD460A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FA11D3-AD60-4F03-BC41-68B05633E563}" type="sibTrans" cxnId="{94E5B1B0-AED9-42F5-94FC-61ABFDD460A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207FB66-EAC6-4793-B1CF-D217ABCC31F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Ayudante</a:t>
          </a:r>
        </a:p>
      </dgm:t>
    </dgm:pt>
    <dgm:pt modelId="{241525F3-9CC2-4773-841F-4601F9795614}" type="parTrans" cxnId="{5FB8A6A4-913F-44FA-8351-251155451CD2}">
      <dgm:prSet/>
      <dgm:spPr/>
      <dgm:t>
        <a:bodyPr/>
        <a:lstStyle/>
        <a:p>
          <a:endParaRPr lang="es-ES" sz="1200"/>
        </a:p>
      </dgm:t>
    </dgm:pt>
    <dgm:pt modelId="{2C6052B4-4AB4-4998-9233-697346623445}" type="sibTrans" cxnId="{5FB8A6A4-913F-44FA-8351-251155451CD2}">
      <dgm:prSet/>
      <dgm:spPr/>
      <dgm:t>
        <a:bodyPr/>
        <a:lstStyle/>
        <a:p>
          <a:endParaRPr lang="es-ES" sz="1200"/>
        </a:p>
      </dgm:t>
    </dgm:pt>
    <dgm:pt modelId="{8B5A86DA-2479-47A4-9EAB-28277037F3E1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Auxiliar Administrativo(a)</a:t>
          </a:r>
          <a:endParaRPr lang="es-ES" sz="1200" dirty="0">
            <a:latin typeface="Calibri" panose="020F0502020204030204" pitchFamily="34" charset="0"/>
          </a:endParaRPr>
        </a:p>
      </dgm:t>
    </dgm:pt>
    <dgm:pt modelId="{290E4C7A-07C5-41BA-A672-81426C62103B}" type="parTrans" cxnId="{6D067EAC-F927-48AD-8CBA-BEC8EFBF44E0}">
      <dgm:prSet/>
      <dgm:spPr/>
      <dgm:t>
        <a:bodyPr/>
        <a:lstStyle/>
        <a:p>
          <a:endParaRPr lang="es-ES" sz="1200"/>
        </a:p>
      </dgm:t>
    </dgm:pt>
    <dgm:pt modelId="{8B36C66F-0174-43B8-9FA7-606D4C2B2D36}" type="sibTrans" cxnId="{6D067EAC-F927-48AD-8CBA-BEC8EFBF44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36381" custScaleY="79072" custLinFactNeighborX="5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8BFB8999-73A9-44B1-AA92-382529752033}" type="pres">
      <dgm:prSet presAssocID="{47A1A986-6A79-4F06-81D7-0797492C402A}" presName="Name35" presStyleLbl="parChTrans1D3" presStyleIdx="0" presStyleCnt="5"/>
      <dgm:spPr/>
      <dgm:t>
        <a:bodyPr/>
        <a:lstStyle/>
        <a:p>
          <a:endParaRPr lang="es-MX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48D77BB-C19B-4FF9-A754-5CC996871563}" type="pres">
      <dgm:prSet presAssocID="{C9164B4A-AF73-4AF4-AEC8-DDBCA5FC2C84}" presName="rootComposite" presStyleCnt="0"/>
      <dgm:spPr/>
      <dgm:t>
        <a:bodyPr/>
        <a:lstStyle/>
        <a:p>
          <a:endParaRPr lang="es-ES"/>
        </a:p>
      </dgm:t>
    </dgm:pt>
    <dgm:pt modelId="{20209728-DAC1-434F-A34D-4E2CFBD35B6A}" type="pres">
      <dgm:prSet presAssocID="{C9164B4A-AF73-4AF4-AEC8-DDBCA5FC2C84}" presName="rootText" presStyleLbl="node3" presStyleIdx="0" presStyleCnt="3" custScaleX="121110" custScaleY="110100" custLinFactNeighborX="6687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3" presStyleIdx="0" presStyleCnt="3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  <dgm:t>
        <a:bodyPr/>
        <a:lstStyle/>
        <a:p>
          <a:endParaRPr lang="es-ES"/>
        </a:p>
      </dgm:t>
    </dgm:pt>
    <dgm:pt modelId="{D7D195D7-48CD-483A-8AAC-3C4F987F87A1}" type="pres">
      <dgm:prSet presAssocID="{C9164B4A-AF73-4AF4-AEC8-DDBCA5FC2C84}" presName="hierChild5" presStyleCnt="0"/>
      <dgm:spPr/>
      <dgm:t>
        <a:bodyPr/>
        <a:lstStyle/>
        <a:p>
          <a:endParaRPr lang="es-ES"/>
        </a:p>
      </dgm:t>
    </dgm:pt>
    <dgm:pt modelId="{BFBEA0E1-C60C-41D4-9550-F21301AFA93B}" type="pres">
      <dgm:prSet presAssocID="{1A1B4B22-1AC4-4C4A-9AF6-9C08A5D536CA}" presName="Name35" presStyleLbl="parChTrans1D3" presStyleIdx="1" presStyleCnt="5"/>
      <dgm:spPr/>
      <dgm:t>
        <a:bodyPr/>
        <a:lstStyle/>
        <a:p>
          <a:endParaRPr lang="es-MX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C538BA9-6241-4800-AD61-7865C9BCCFB8}" type="pres">
      <dgm:prSet presAssocID="{0B0CD1EE-A1AF-4EE6-93F7-7208ED424286}" presName="rootComposite" presStyleCnt="0"/>
      <dgm:spPr/>
      <dgm:t>
        <a:bodyPr/>
        <a:lstStyle/>
        <a:p>
          <a:endParaRPr lang="es-ES"/>
        </a:p>
      </dgm:t>
    </dgm:pt>
    <dgm:pt modelId="{A4D4C94C-ABED-4C78-BB8A-71B08ACEA027}" type="pres">
      <dgm:prSet presAssocID="{0B0CD1EE-A1AF-4EE6-93F7-7208ED424286}" presName="rootText" presStyleLbl="node3" presStyleIdx="1" presStyleCnt="3" custScaleX="121110" custScaleY="110100" custLinFactNeighborX="-4961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3" presStyleIdx="1" presStyleCnt="3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  <dgm:t>
        <a:bodyPr/>
        <a:lstStyle/>
        <a:p>
          <a:endParaRPr lang="es-ES"/>
        </a:p>
      </dgm:t>
    </dgm:pt>
    <dgm:pt modelId="{4F4F3A26-A588-4DDA-AA9D-6A932AFABAE9}" type="pres">
      <dgm:prSet presAssocID="{0B0CD1EE-A1AF-4EE6-93F7-7208ED424286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F6E809C8-8359-4E0F-8C80-BD418CA1242D}" type="pres">
      <dgm:prSet presAssocID="{241525F3-9CC2-4773-841F-4601F9795614}" presName="Name111" presStyleLbl="parChTrans1D3" presStyleIdx="2" presStyleCnt="5"/>
      <dgm:spPr/>
      <dgm:t>
        <a:bodyPr/>
        <a:lstStyle/>
        <a:p>
          <a:endParaRPr lang="es-ES"/>
        </a:p>
      </dgm:t>
    </dgm:pt>
    <dgm:pt modelId="{540FA24C-53AE-4970-82AF-2C40DF29EDE1}" type="pres">
      <dgm:prSet presAssocID="{F207FB66-EAC6-4793-B1CF-D217ABCC31F0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8CDB00D-CCE2-4A86-8775-02761676BAE2}" type="pres">
      <dgm:prSet presAssocID="{F207FB66-EAC6-4793-B1CF-D217ABCC31F0}" presName="rootComposite3" presStyleCnt="0"/>
      <dgm:spPr/>
      <dgm:t>
        <a:bodyPr/>
        <a:lstStyle/>
        <a:p>
          <a:endParaRPr lang="es-ES"/>
        </a:p>
      </dgm:t>
    </dgm:pt>
    <dgm:pt modelId="{526CDFD1-CBBB-4232-A7A4-EB4548AE3178}" type="pres">
      <dgm:prSet presAssocID="{F207FB66-EAC6-4793-B1CF-D217ABCC31F0}" presName="rootText3" presStyleLbl="asst2" presStyleIdx="0" presStyleCnt="2" custScaleX="88080" custScaleY="88080" custLinFactNeighborX="-2397" custLinFactNeighborY="-21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AF715D-6829-4F06-9F0E-C2B1A6592019}" type="pres">
      <dgm:prSet presAssocID="{F207FB66-EAC6-4793-B1CF-D217ABCC31F0}" presName="rootConnector3" presStyleLbl="asst2" presStyleIdx="0" presStyleCnt="2"/>
      <dgm:spPr/>
      <dgm:t>
        <a:bodyPr/>
        <a:lstStyle/>
        <a:p>
          <a:endParaRPr lang="es-ES"/>
        </a:p>
      </dgm:t>
    </dgm:pt>
    <dgm:pt modelId="{A70168F2-75D6-47D3-A8EF-4AEA6F09872D}" type="pres">
      <dgm:prSet presAssocID="{F207FB66-EAC6-4793-B1CF-D217ABCC31F0}" presName="hierChild6" presStyleCnt="0"/>
      <dgm:spPr/>
      <dgm:t>
        <a:bodyPr/>
        <a:lstStyle/>
        <a:p>
          <a:endParaRPr lang="es-ES"/>
        </a:p>
      </dgm:t>
    </dgm:pt>
    <dgm:pt modelId="{0CB1A9F8-72FC-41E4-8D89-7415072E2BFA}" type="pres">
      <dgm:prSet presAssocID="{F207FB66-EAC6-4793-B1CF-D217ABCC31F0}" presName="hierChild7" presStyleCnt="0"/>
      <dgm:spPr/>
      <dgm:t>
        <a:bodyPr/>
        <a:lstStyle/>
        <a:p>
          <a:endParaRPr lang="es-ES"/>
        </a:p>
      </dgm:t>
    </dgm:pt>
    <dgm:pt modelId="{E948BF42-8954-49D0-9212-5131BDBFACFF}" type="pres">
      <dgm:prSet presAssocID="{290E4C7A-07C5-41BA-A672-81426C62103B}" presName="Name111" presStyleLbl="parChTrans1D3" presStyleIdx="3" presStyleCnt="5"/>
      <dgm:spPr/>
      <dgm:t>
        <a:bodyPr/>
        <a:lstStyle/>
        <a:p>
          <a:endParaRPr lang="es-ES"/>
        </a:p>
      </dgm:t>
    </dgm:pt>
    <dgm:pt modelId="{3F6E2A62-473A-412C-94A2-C6C62125FD29}" type="pres">
      <dgm:prSet presAssocID="{8B5A86DA-2479-47A4-9EAB-28277037F3E1}" presName="hierRoot3" presStyleCnt="0">
        <dgm:presLayoutVars>
          <dgm:hierBranch val="init"/>
        </dgm:presLayoutVars>
      </dgm:prSet>
      <dgm:spPr/>
    </dgm:pt>
    <dgm:pt modelId="{D5A6A401-DA02-4073-A62F-5D929A20CFBC}" type="pres">
      <dgm:prSet presAssocID="{8B5A86DA-2479-47A4-9EAB-28277037F3E1}" presName="rootComposite3" presStyleCnt="0"/>
      <dgm:spPr/>
    </dgm:pt>
    <dgm:pt modelId="{9D88C176-9EC7-4D08-B7B6-247C4EFB03AD}" type="pres">
      <dgm:prSet presAssocID="{8B5A86DA-2479-47A4-9EAB-28277037F3E1}" presName="rootText3" presStyleLbl="asst2" presStyleIdx="1" presStyleCnt="2" custScaleX="88080" custScaleY="88080" custLinFactNeighborX="-2508" custLinFactNeighborY="-21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291B0E-18E2-4824-AA15-704A675986FC}" type="pres">
      <dgm:prSet presAssocID="{8B5A86DA-2479-47A4-9EAB-28277037F3E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016CB639-1DF5-4826-BE38-53218C1F3F20}" type="pres">
      <dgm:prSet presAssocID="{8B5A86DA-2479-47A4-9EAB-28277037F3E1}" presName="hierChild6" presStyleCnt="0"/>
      <dgm:spPr/>
    </dgm:pt>
    <dgm:pt modelId="{4838E7AD-F7A4-4C86-8B8E-CD6647454331}" type="pres">
      <dgm:prSet presAssocID="{8B5A86DA-2479-47A4-9EAB-28277037F3E1}" presName="hierChild7" presStyleCnt="0"/>
      <dgm:spPr/>
    </dgm:pt>
    <dgm:pt modelId="{A633F054-74A2-4AEE-A747-3F652876DFB3}" type="pres">
      <dgm:prSet presAssocID="{0B34EA70-DE81-48E9-97BE-F992A5D0E5A9}" presName="Name37" presStyleLbl="parChTrans1D2" presStyleIdx="1" presStyleCnt="2"/>
      <dgm:spPr/>
      <dgm:t>
        <a:bodyPr/>
        <a:lstStyle/>
        <a:p>
          <a:endParaRPr lang="es-MX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2487A40C-9FF7-4D44-A7C1-3FCABA80EC91}" type="pres">
      <dgm:prSet presAssocID="{F6894B4C-AC60-4B55-B3EB-1F97325BD7B3}" presName="rootComposite" presStyleCnt="0"/>
      <dgm:spPr/>
      <dgm:t>
        <a:bodyPr/>
        <a:lstStyle/>
        <a:p>
          <a:endParaRPr lang="es-ES"/>
        </a:p>
      </dgm:t>
    </dgm:pt>
    <dgm:pt modelId="{029BCE83-90EC-4C40-88D3-91A90C7AECDE}" type="pres">
      <dgm:prSet presAssocID="{F6894B4C-AC60-4B55-B3EB-1F97325BD7B3}" presName="rootText" presStyleLbl="node2" presStyleIdx="1" presStyleCnt="2" custLinFactNeighborX="306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1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  <dgm:t>
        <a:bodyPr/>
        <a:lstStyle/>
        <a:p>
          <a:endParaRPr lang="es-ES"/>
        </a:p>
      </dgm:t>
    </dgm:pt>
    <dgm:pt modelId="{15D42F33-4261-4F63-85BB-03E97BF834B4}" type="pres">
      <dgm:prSet presAssocID="{B717B277-5930-46E8-8397-7F7250D09401}" presName="Name35" presStyleLbl="parChTrans1D3" presStyleIdx="4" presStyleCnt="5"/>
      <dgm:spPr/>
      <dgm:t>
        <a:bodyPr/>
        <a:lstStyle/>
        <a:p>
          <a:endParaRPr lang="es-MX"/>
        </a:p>
      </dgm:t>
    </dgm:pt>
    <dgm:pt modelId="{62CDC08B-E32A-4B14-8956-E6E184AA1AA2}" type="pres">
      <dgm:prSet presAssocID="{62EFF9A4-CED5-43B9-9946-BA66FE3867E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16DEDC2-9AA9-4A96-B40C-A296772D330F}" type="pres">
      <dgm:prSet presAssocID="{62EFF9A4-CED5-43B9-9946-BA66FE3867EF}" presName="rootComposite" presStyleCnt="0"/>
      <dgm:spPr/>
      <dgm:t>
        <a:bodyPr/>
        <a:lstStyle/>
        <a:p>
          <a:endParaRPr lang="es-ES"/>
        </a:p>
      </dgm:t>
    </dgm:pt>
    <dgm:pt modelId="{F005C048-10EF-4E23-96B0-22AED128F4D5}" type="pres">
      <dgm:prSet presAssocID="{62EFF9A4-CED5-43B9-9946-BA66FE3867EF}" presName="rootText" presStyleLbl="node3" presStyleIdx="2" presStyleCnt="3" custScaleY="92476" custLinFactNeighborX="30673" custLinFactNeighborY="-136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271987-ED58-40E5-8778-FAEE65F6A212}" type="pres">
      <dgm:prSet presAssocID="{62EFF9A4-CED5-43B9-9946-BA66FE3867EF}" presName="rootConnector" presStyleLbl="node3" presStyleIdx="2" presStyleCnt="3"/>
      <dgm:spPr/>
      <dgm:t>
        <a:bodyPr/>
        <a:lstStyle/>
        <a:p>
          <a:endParaRPr lang="es-ES"/>
        </a:p>
      </dgm:t>
    </dgm:pt>
    <dgm:pt modelId="{D7497D12-51FB-4798-A0B6-C40B3B568B47}" type="pres">
      <dgm:prSet presAssocID="{62EFF9A4-CED5-43B9-9946-BA66FE3867EF}" presName="hierChild4" presStyleCnt="0"/>
      <dgm:spPr/>
      <dgm:t>
        <a:bodyPr/>
        <a:lstStyle/>
        <a:p>
          <a:endParaRPr lang="es-ES"/>
        </a:p>
      </dgm:t>
    </dgm:pt>
    <dgm:pt modelId="{CBD32143-2019-4968-8E66-DCBE42F58DEC}" type="pres">
      <dgm:prSet presAssocID="{62EFF9A4-CED5-43B9-9946-BA66FE3867EF}" presName="hierChild5" presStyleCnt="0"/>
      <dgm:spPr/>
      <dgm:t>
        <a:bodyPr/>
        <a:lstStyle/>
        <a:p>
          <a:endParaRPr lang="es-ES"/>
        </a:p>
      </dgm:t>
    </dgm:pt>
    <dgm:pt modelId="{CCDF796D-C840-4025-9CAF-F2284A6B0F64}" type="pres">
      <dgm:prSet presAssocID="{F6894B4C-AC60-4B55-B3EB-1F97325BD7B3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6D067EAC-F927-48AD-8CBA-BEC8EFBF44E0}" srcId="{41568039-9809-4B2B-BA51-64E0E23C2BBE}" destId="{8B5A86DA-2479-47A4-9EAB-28277037F3E1}" srcOrd="3" destOrd="0" parTransId="{290E4C7A-07C5-41BA-A672-81426C62103B}" sibTransId="{8B36C66F-0174-43B8-9FA7-606D4C2B2D36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5FB8A6A4-913F-44FA-8351-251155451CD2}" srcId="{41568039-9809-4B2B-BA51-64E0E23C2BBE}" destId="{F207FB66-EAC6-4793-B1CF-D217ABCC31F0}" srcOrd="2" destOrd="0" parTransId="{241525F3-9CC2-4773-841F-4601F9795614}" sibTransId="{2C6052B4-4AB4-4998-9233-697346623445}"/>
    <dgm:cxn modelId="{ADBE89FE-EB4E-41C7-9A73-A6E6213150AE}" type="presOf" srcId="{8B5A86DA-2479-47A4-9EAB-28277037F3E1}" destId="{9D88C176-9EC7-4D08-B7B6-247C4EFB03AD}" srcOrd="0" destOrd="0" presId="urn:microsoft.com/office/officeart/2005/8/layout/orgChart1"/>
    <dgm:cxn modelId="{5ACEE8A5-2295-4A2B-A3E8-68385CACA300}" type="presOf" srcId="{0B34EA70-DE81-48E9-97BE-F992A5D0E5A9}" destId="{A633F054-74A2-4AEE-A747-3F652876DFB3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4E5B1B0-AED9-42F5-94FC-61ABFDD460AE}" srcId="{F6894B4C-AC60-4B55-B3EB-1F97325BD7B3}" destId="{62EFF9A4-CED5-43B9-9946-BA66FE3867EF}" srcOrd="0" destOrd="0" parTransId="{B717B277-5930-46E8-8397-7F7250D09401}" sibTransId="{77FA11D3-AD60-4F03-BC41-68B05633E563}"/>
    <dgm:cxn modelId="{885C05BC-6088-4F06-A28A-3A767EBCA22E}" type="presOf" srcId="{62EFF9A4-CED5-43B9-9946-BA66FE3867EF}" destId="{F005C048-10EF-4E23-96B0-22AED128F4D5}" srcOrd="0" destOrd="0" presId="urn:microsoft.com/office/officeart/2005/8/layout/orgChart1"/>
    <dgm:cxn modelId="{CD232BD6-D083-471F-BB73-0E74D944215F}" type="presOf" srcId="{47A1A986-6A79-4F06-81D7-0797492C402A}" destId="{8BFB8999-73A9-44B1-AA92-382529752033}" srcOrd="0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ECF6877-7C85-4AB8-B7E5-CE03457CEFB2}" type="presOf" srcId="{290E4C7A-07C5-41BA-A672-81426C62103B}" destId="{E948BF42-8954-49D0-9212-5131BDBFACFF}" srcOrd="0" destOrd="0" presId="urn:microsoft.com/office/officeart/2005/8/layout/orgChart1"/>
    <dgm:cxn modelId="{930B6ACF-54C2-49EC-B120-2C39F682264A}" type="presOf" srcId="{F6894B4C-AC60-4B55-B3EB-1F97325BD7B3}" destId="{029BCE83-90EC-4C40-88D3-91A90C7AECDE}" srcOrd="0" destOrd="0" presId="urn:microsoft.com/office/officeart/2005/8/layout/orgChart1"/>
    <dgm:cxn modelId="{F40AD2FB-7926-46C8-B2FC-B092FF7B8BBA}" type="presOf" srcId="{62EFF9A4-CED5-43B9-9946-BA66FE3867EF}" destId="{A8271987-ED58-40E5-8778-FAEE65F6A212}" srcOrd="1" destOrd="0" presId="urn:microsoft.com/office/officeart/2005/8/layout/orgChart1"/>
    <dgm:cxn modelId="{FBF9249D-1000-4011-91A1-525E529A291C}" srcId="{9DEA55C1-E59C-4B5B-90DC-1D0B54C2B20C}" destId="{F6894B4C-AC60-4B55-B3EB-1F97325BD7B3}" srcOrd="1" destOrd="0" parTransId="{0B34EA70-DE81-48E9-97BE-F992A5D0E5A9}" sibTransId="{191A0099-6F9A-4EEA-B68D-60EFE8FD194B}"/>
    <dgm:cxn modelId="{7352F4D3-79FB-4027-9C1F-925439C380D9}" type="presOf" srcId="{F207FB66-EAC6-4793-B1CF-D217ABCC31F0}" destId="{2CAF715D-6829-4F06-9F0E-C2B1A6592019}" srcOrd="1" destOrd="0" presId="urn:microsoft.com/office/officeart/2005/8/layout/orgChart1"/>
    <dgm:cxn modelId="{3BCE75AE-D403-425D-B394-7BE2CE86EBF0}" type="presOf" srcId="{C9164B4A-AF73-4AF4-AEC8-DDBCA5FC2C84}" destId="{20209728-DAC1-434F-A34D-4E2CFBD35B6A}" srcOrd="0" destOrd="0" presId="urn:microsoft.com/office/officeart/2005/8/layout/orgChart1"/>
    <dgm:cxn modelId="{31A417A1-E262-4CC1-B81D-25DEE2E888FD}" type="presOf" srcId="{B717B277-5930-46E8-8397-7F7250D09401}" destId="{15D42F33-4261-4F63-85BB-03E97BF834B4}" srcOrd="0" destOrd="0" presId="urn:microsoft.com/office/officeart/2005/8/layout/orgChart1"/>
    <dgm:cxn modelId="{FEDFB4B1-1B35-4D77-A8A5-9675E1EA11CD}" type="presOf" srcId="{1A1B4B22-1AC4-4C4A-9AF6-9C08A5D536CA}" destId="{BFBEA0E1-C60C-41D4-9550-F21301AFA93B}" srcOrd="0" destOrd="0" presId="urn:microsoft.com/office/officeart/2005/8/layout/orgChart1"/>
    <dgm:cxn modelId="{148C5369-0E54-4496-81F8-0EC341EFDB9B}" type="presOf" srcId="{F207FB66-EAC6-4793-B1CF-D217ABCC31F0}" destId="{526CDFD1-CBBB-4232-A7A4-EB4548AE3178}" srcOrd="0" destOrd="0" presId="urn:microsoft.com/office/officeart/2005/8/layout/orgChart1"/>
    <dgm:cxn modelId="{4C502457-78E3-4982-B7BB-3817B18FEE7C}" type="presOf" srcId="{0B0CD1EE-A1AF-4EE6-93F7-7208ED424286}" destId="{CB2B94F1-4C09-4060-B470-EEC904CFC329}" srcOrd="1" destOrd="0" presId="urn:microsoft.com/office/officeart/2005/8/layout/orgChart1"/>
    <dgm:cxn modelId="{F90BE645-594E-4EE7-B58A-4DA6ADFD7F4D}" type="presOf" srcId="{241525F3-9CC2-4773-841F-4601F9795614}" destId="{F6E809C8-8359-4E0F-8C80-BD418CA1242D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C1F87299-2428-46DA-ACEC-1D4BD8E67628}" type="presOf" srcId="{0B0CD1EE-A1AF-4EE6-93F7-7208ED424286}" destId="{A4D4C94C-ABED-4C78-BB8A-71B08ACEA027}" srcOrd="0" destOrd="0" presId="urn:microsoft.com/office/officeart/2005/8/layout/orgChart1"/>
    <dgm:cxn modelId="{8C9956F4-575A-46EA-B1F9-3B3D52054611}" type="presOf" srcId="{F6894B4C-AC60-4B55-B3EB-1F97325BD7B3}" destId="{B5196BD3-A560-4D4C-A0C9-124B5B2D1AE1}" srcOrd="1" destOrd="0" presId="urn:microsoft.com/office/officeart/2005/8/layout/orgChart1"/>
    <dgm:cxn modelId="{6F1906EA-E1EE-49EC-9E7D-AD7BDD07FB8E}" type="presOf" srcId="{C9164B4A-AF73-4AF4-AEC8-DDBCA5FC2C84}" destId="{D60CB473-E104-416F-A6D5-692E30236A62}" srcOrd="1" destOrd="0" presId="urn:microsoft.com/office/officeart/2005/8/layout/orgChart1"/>
    <dgm:cxn modelId="{08B7E57C-7234-49C9-AACD-2D5279E63A05}" type="presOf" srcId="{8B5A86DA-2479-47A4-9EAB-28277037F3E1}" destId="{39291B0E-18E2-4824-AA15-704A675986FC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A853C5E0-A914-46D2-8C3C-64065256DC7D}" type="presParOf" srcId="{DBDE0C42-B65A-4FF4-A1B6-4A7374870D94}" destId="{8BFB8999-73A9-44B1-AA92-382529752033}" srcOrd="0" destOrd="0" presId="urn:microsoft.com/office/officeart/2005/8/layout/orgChart1"/>
    <dgm:cxn modelId="{BB2E2171-D4A3-4F16-AFD8-9B2A2C3E2382}" type="presParOf" srcId="{DBDE0C42-B65A-4FF4-A1B6-4A7374870D94}" destId="{00D7B987-62E0-42AF-B628-10D5D0E09E74}" srcOrd="1" destOrd="0" presId="urn:microsoft.com/office/officeart/2005/8/layout/orgChart1"/>
    <dgm:cxn modelId="{86049DD4-BB84-4665-AA6C-B59029478B7C}" type="presParOf" srcId="{00D7B987-62E0-42AF-B628-10D5D0E09E74}" destId="{648D77BB-C19B-4FF9-A754-5CC996871563}" srcOrd="0" destOrd="0" presId="urn:microsoft.com/office/officeart/2005/8/layout/orgChart1"/>
    <dgm:cxn modelId="{5E51FA2D-D319-4382-B89F-7C59E3350E1A}" type="presParOf" srcId="{648D77BB-C19B-4FF9-A754-5CC996871563}" destId="{20209728-DAC1-434F-A34D-4E2CFBD35B6A}" srcOrd="0" destOrd="0" presId="urn:microsoft.com/office/officeart/2005/8/layout/orgChart1"/>
    <dgm:cxn modelId="{880DCDD3-9CFD-478B-B4D8-024862DC04E0}" type="presParOf" srcId="{648D77BB-C19B-4FF9-A754-5CC996871563}" destId="{D60CB473-E104-416F-A6D5-692E30236A62}" srcOrd="1" destOrd="0" presId="urn:microsoft.com/office/officeart/2005/8/layout/orgChart1"/>
    <dgm:cxn modelId="{7A256398-6733-48E6-A13B-C8B56DB17844}" type="presParOf" srcId="{00D7B987-62E0-42AF-B628-10D5D0E09E74}" destId="{B45C4C9C-68BD-4B16-B348-1A2EC0D90A88}" srcOrd="1" destOrd="0" presId="urn:microsoft.com/office/officeart/2005/8/layout/orgChart1"/>
    <dgm:cxn modelId="{4A91ED0D-FC22-4450-B694-158C5C7D3735}" type="presParOf" srcId="{00D7B987-62E0-42AF-B628-10D5D0E09E74}" destId="{D7D195D7-48CD-483A-8AAC-3C4F987F87A1}" srcOrd="2" destOrd="0" presId="urn:microsoft.com/office/officeart/2005/8/layout/orgChart1"/>
    <dgm:cxn modelId="{69D1AA16-07C4-4657-82F0-27A395F445FF}" type="presParOf" srcId="{DBDE0C42-B65A-4FF4-A1B6-4A7374870D94}" destId="{BFBEA0E1-C60C-41D4-9550-F21301AFA93B}" srcOrd="2" destOrd="0" presId="urn:microsoft.com/office/officeart/2005/8/layout/orgChart1"/>
    <dgm:cxn modelId="{33FB78B1-7D0E-4A7C-9BA5-03973ADFA7B3}" type="presParOf" srcId="{DBDE0C42-B65A-4FF4-A1B6-4A7374870D94}" destId="{A88AA54E-AD2D-4C31-997D-0A913539000D}" srcOrd="3" destOrd="0" presId="urn:microsoft.com/office/officeart/2005/8/layout/orgChart1"/>
    <dgm:cxn modelId="{BFA6D179-758E-461A-A30C-FFE0154D2D81}" type="presParOf" srcId="{A88AA54E-AD2D-4C31-997D-0A913539000D}" destId="{8C538BA9-6241-4800-AD61-7865C9BCCFB8}" srcOrd="0" destOrd="0" presId="urn:microsoft.com/office/officeart/2005/8/layout/orgChart1"/>
    <dgm:cxn modelId="{31ADEAA3-2FBF-48D3-8FB6-35E6C87F14AB}" type="presParOf" srcId="{8C538BA9-6241-4800-AD61-7865C9BCCFB8}" destId="{A4D4C94C-ABED-4C78-BB8A-71B08ACEA027}" srcOrd="0" destOrd="0" presId="urn:microsoft.com/office/officeart/2005/8/layout/orgChart1"/>
    <dgm:cxn modelId="{4DA34D3F-B53B-42A9-B245-7A07A30A151B}" type="presParOf" srcId="{8C538BA9-6241-4800-AD61-7865C9BCCFB8}" destId="{CB2B94F1-4C09-4060-B470-EEC904CFC329}" srcOrd="1" destOrd="0" presId="urn:microsoft.com/office/officeart/2005/8/layout/orgChart1"/>
    <dgm:cxn modelId="{AC025E97-B918-4AE9-AAC3-6420E7BBD4F8}" type="presParOf" srcId="{A88AA54E-AD2D-4C31-997D-0A913539000D}" destId="{1AA7E827-FBC7-4F3A-833C-B2C567CD9D7D}" srcOrd="1" destOrd="0" presId="urn:microsoft.com/office/officeart/2005/8/layout/orgChart1"/>
    <dgm:cxn modelId="{04EE572E-AE01-4B01-9EC4-C14A3027522A}" type="presParOf" srcId="{A88AA54E-AD2D-4C31-997D-0A913539000D}" destId="{4F4F3A26-A588-4DDA-AA9D-6A932AFABAE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917C8D23-6710-4CE2-B10A-CADBAA47F25E}" type="presParOf" srcId="{05F5590B-53D8-4D19-A747-694F7E5C5F12}" destId="{F6E809C8-8359-4E0F-8C80-BD418CA1242D}" srcOrd="0" destOrd="0" presId="urn:microsoft.com/office/officeart/2005/8/layout/orgChart1"/>
    <dgm:cxn modelId="{85D14CA8-539A-4A6C-BF9B-BD3CDA4474F0}" type="presParOf" srcId="{05F5590B-53D8-4D19-A747-694F7E5C5F12}" destId="{540FA24C-53AE-4970-82AF-2C40DF29EDE1}" srcOrd="1" destOrd="0" presId="urn:microsoft.com/office/officeart/2005/8/layout/orgChart1"/>
    <dgm:cxn modelId="{613DA350-1869-4169-BB64-D08B0F6D276E}" type="presParOf" srcId="{540FA24C-53AE-4970-82AF-2C40DF29EDE1}" destId="{68CDB00D-CCE2-4A86-8775-02761676BAE2}" srcOrd="0" destOrd="0" presId="urn:microsoft.com/office/officeart/2005/8/layout/orgChart1"/>
    <dgm:cxn modelId="{2CBAFD5D-1FE9-4906-974E-C45EEB05110E}" type="presParOf" srcId="{68CDB00D-CCE2-4A86-8775-02761676BAE2}" destId="{526CDFD1-CBBB-4232-A7A4-EB4548AE3178}" srcOrd="0" destOrd="0" presId="urn:microsoft.com/office/officeart/2005/8/layout/orgChart1"/>
    <dgm:cxn modelId="{12158DC8-ED8D-49D0-B659-D74633EDC3FA}" type="presParOf" srcId="{68CDB00D-CCE2-4A86-8775-02761676BAE2}" destId="{2CAF715D-6829-4F06-9F0E-C2B1A6592019}" srcOrd="1" destOrd="0" presId="urn:microsoft.com/office/officeart/2005/8/layout/orgChart1"/>
    <dgm:cxn modelId="{19D41F2D-76CD-4A6E-8C7B-B977752A210D}" type="presParOf" srcId="{540FA24C-53AE-4970-82AF-2C40DF29EDE1}" destId="{A70168F2-75D6-47D3-A8EF-4AEA6F09872D}" srcOrd="1" destOrd="0" presId="urn:microsoft.com/office/officeart/2005/8/layout/orgChart1"/>
    <dgm:cxn modelId="{58E2FE00-B953-4A3A-AD5E-ADAA21EB4421}" type="presParOf" srcId="{540FA24C-53AE-4970-82AF-2C40DF29EDE1}" destId="{0CB1A9F8-72FC-41E4-8D89-7415072E2BFA}" srcOrd="2" destOrd="0" presId="urn:microsoft.com/office/officeart/2005/8/layout/orgChart1"/>
    <dgm:cxn modelId="{E3A2771E-59AF-4C56-A9C5-9AA9D9B69E5F}" type="presParOf" srcId="{05F5590B-53D8-4D19-A747-694F7E5C5F12}" destId="{E948BF42-8954-49D0-9212-5131BDBFACFF}" srcOrd="2" destOrd="0" presId="urn:microsoft.com/office/officeart/2005/8/layout/orgChart1"/>
    <dgm:cxn modelId="{F8D8C48C-F193-42F0-861F-1DD7F16FFD65}" type="presParOf" srcId="{05F5590B-53D8-4D19-A747-694F7E5C5F12}" destId="{3F6E2A62-473A-412C-94A2-C6C62125FD29}" srcOrd="3" destOrd="0" presId="urn:microsoft.com/office/officeart/2005/8/layout/orgChart1"/>
    <dgm:cxn modelId="{8F9AA75C-ABFA-4800-8A57-FC0E3F7A60E9}" type="presParOf" srcId="{3F6E2A62-473A-412C-94A2-C6C62125FD29}" destId="{D5A6A401-DA02-4073-A62F-5D929A20CFBC}" srcOrd="0" destOrd="0" presId="urn:microsoft.com/office/officeart/2005/8/layout/orgChart1"/>
    <dgm:cxn modelId="{E9480B0B-6261-40E6-B262-1D4637A3DAB7}" type="presParOf" srcId="{D5A6A401-DA02-4073-A62F-5D929A20CFBC}" destId="{9D88C176-9EC7-4D08-B7B6-247C4EFB03AD}" srcOrd="0" destOrd="0" presId="urn:microsoft.com/office/officeart/2005/8/layout/orgChart1"/>
    <dgm:cxn modelId="{78882BC3-3D56-47FD-A037-153A921FBEB6}" type="presParOf" srcId="{D5A6A401-DA02-4073-A62F-5D929A20CFBC}" destId="{39291B0E-18E2-4824-AA15-704A675986FC}" srcOrd="1" destOrd="0" presId="urn:microsoft.com/office/officeart/2005/8/layout/orgChart1"/>
    <dgm:cxn modelId="{CD010525-F3D8-409E-BB08-6F877067B0F1}" type="presParOf" srcId="{3F6E2A62-473A-412C-94A2-C6C62125FD29}" destId="{016CB639-1DF5-4826-BE38-53218C1F3F20}" srcOrd="1" destOrd="0" presId="urn:microsoft.com/office/officeart/2005/8/layout/orgChart1"/>
    <dgm:cxn modelId="{70B01145-4781-4E1E-A69F-93A49228FFB2}" type="presParOf" srcId="{3F6E2A62-473A-412C-94A2-C6C62125FD29}" destId="{4838E7AD-F7A4-4C86-8B8E-CD6647454331}" srcOrd="2" destOrd="0" presId="urn:microsoft.com/office/officeart/2005/8/layout/orgChart1"/>
    <dgm:cxn modelId="{4FC1BB32-DABB-44A4-B605-CAFB6FCF7544}" type="presParOf" srcId="{05E8A0F8-8F4A-4D16-B455-9B21EE5D83FA}" destId="{A633F054-74A2-4AEE-A747-3F652876DFB3}" srcOrd="2" destOrd="0" presId="urn:microsoft.com/office/officeart/2005/8/layout/orgChart1"/>
    <dgm:cxn modelId="{B0CAE9F7-1DEC-4AC4-9B10-892E622CDC42}" type="presParOf" srcId="{05E8A0F8-8F4A-4D16-B455-9B21EE5D83FA}" destId="{551B9EC0-FFBA-4A4A-9B70-B372D3FF7EC9}" srcOrd="3" destOrd="0" presId="urn:microsoft.com/office/officeart/2005/8/layout/orgChart1"/>
    <dgm:cxn modelId="{4854C11E-F786-4BF8-B166-792AA9DA2082}" type="presParOf" srcId="{551B9EC0-FFBA-4A4A-9B70-B372D3FF7EC9}" destId="{2487A40C-9FF7-4D44-A7C1-3FCABA80EC91}" srcOrd="0" destOrd="0" presId="urn:microsoft.com/office/officeart/2005/8/layout/orgChart1"/>
    <dgm:cxn modelId="{E746D8B3-265E-4CC2-A841-730DC071CF5C}" type="presParOf" srcId="{2487A40C-9FF7-4D44-A7C1-3FCABA80EC91}" destId="{029BCE83-90EC-4C40-88D3-91A90C7AECDE}" srcOrd="0" destOrd="0" presId="urn:microsoft.com/office/officeart/2005/8/layout/orgChart1"/>
    <dgm:cxn modelId="{4F2ACCFC-7D49-44BA-B6FC-DD6E84ED74AA}" type="presParOf" srcId="{2487A40C-9FF7-4D44-A7C1-3FCABA80EC91}" destId="{B5196BD3-A560-4D4C-A0C9-124B5B2D1AE1}" srcOrd="1" destOrd="0" presId="urn:microsoft.com/office/officeart/2005/8/layout/orgChart1"/>
    <dgm:cxn modelId="{645DC5A7-6B5F-4F8A-946C-B2AE39035AF7}" type="presParOf" srcId="{551B9EC0-FFBA-4A4A-9B70-B372D3FF7EC9}" destId="{29715FB7-931B-44AE-BB05-7B9B98576764}" srcOrd="1" destOrd="0" presId="urn:microsoft.com/office/officeart/2005/8/layout/orgChart1"/>
    <dgm:cxn modelId="{391794DC-1140-492F-93CF-F5B18F2155BA}" type="presParOf" srcId="{29715FB7-931B-44AE-BB05-7B9B98576764}" destId="{15D42F33-4261-4F63-85BB-03E97BF834B4}" srcOrd="0" destOrd="0" presId="urn:microsoft.com/office/officeart/2005/8/layout/orgChart1"/>
    <dgm:cxn modelId="{B2864DB6-D641-4FE2-B9A4-05DB77C414FB}" type="presParOf" srcId="{29715FB7-931B-44AE-BB05-7B9B98576764}" destId="{62CDC08B-E32A-4B14-8956-E6E184AA1AA2}" srcOrd="1" destOrd="0" presId="urn:microsoft.com/office/officeart/2005/8/layout/orgChart1"/>
    <dgm:cxn modelId="{89AA2C28-9172-40F4-8F1E-5F2AE8AC143B}" type="presParOf" srcId="{62CDC08B-E32A-4B14-8956-E6E184AA1AA2}" destId="{E16DEDC2-9AA9-4A96-B40C-A296772D330F}" srcOrd="0" destOrd="0" presId="urn:microsoft.com/office/officeart/2005/8/layout/orgChart1"/>
    <dgm:cxn modelId="{0D295D39-1547-4640-ABD2-3AE30E401D43}" type="presParOf" srcId="{E16DEDC2-9AA9-4A96-B40C-A296772D330F}" destId="{F005C048-10EF-4E23-96B0-22AED128F4D5}" srcOrd="0" destOrd="0" presId="urn:microsoft.com/office/officeart/2005/8/layout/orgChart1"/>
    <dgm:cxn modelId="{5A9BF49E-494B-4E5B-863F-12DD21CF242E}" type="presParOf" srcId="{E16DEDC2-9AA9-4A96-B40C-A296772D330F}" destId="{A8271987-ED58-40E5-8778-FAEE65F6A212}" srcOrd="1" destOrd="0" presId="urn:microsoft.com/office/officeart/2005/8/layout/orgChart1"/>
    <dgm:cxn modelId="{28973CA3-65B2-42B3-887F-CDA85B803ABE}" type="presParOf" srcId="{62CDC08B-E32A-4B14-8956-E6E184AA1AA2}" destId="{D7497D12-51FB-4798-A0B6-C40B3B568B47}" srcOrd="1" destOrd="0" presId="urn:microsoft.com/office/officeart/2005/8/layout/orgChart1"/>
    <dgm:cxn modelId="{B1A48FF9-5B9E-4BC3-A30A-16BF2EE6054E}" type="presParOf" srcId="{62CDC08B-E32A-4B14-8956-E6E184AA1AA2}" destId="{CBD32143-2019-4968-8E66-DCBE42F58DEC}" srcOrd="2" destOrd="0" presId="urn:microsoft.com/office/officeart/2005/8/layout/orgChart1"/>
    <dgm:cxn modelId="{C0B4EECC-B51F-4D59-AEDE-12C2A25EB646}" type="presParOf" srcId="{551B9EC0-FFBA-4A4A-9B70-B372D3FF7EC9}" destId="{CCDF796D-C840-4025-9CAF-F2284A6B0F6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Vehicular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Recursos Materiales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Patrimonio</a:t>
          </a: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Almacén</a:t>
          </a: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B59975-C538-4958-A9D1-431995C1059E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Auxiliar Administrativo(a)</a:t>
          </a:r>
        </a:p>
      </dgm:t>
    </dgm:pt>
    <dgm:pt modelId="{8609BF2D-FCEF-4A59-8B73-4F750D47521F}" type="parTrans" cxnId="{10FEC9BC-6946-4724-9281-254F7D9072E1}">
      <dgm:prSet/>
      <dgm:spPr/>
      <dgm:t>
        <a:bodyPr/>
        <a:lstStyle/>
        <a:p>
          <a:endParaRPr lang="es-ES" sz="1200"/>
        </a:p>
      </dgm:t>
    </dgm:pt>
    <dgm:pt modelId="{631A1867-8D88-414C-B126-DB4F4B63D98B}" type="sibTrans" cxnId="{10FEC9BC-6946-4724-9281-254F7D9072E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289644" custScaleY="225014" custLinFactNeighborY="-19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4" custScaleX="225014" custScaleY="171540" custLinFactNeighborX="-354" custLinFactNeighborY="18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5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4" custScaleX="225014" custScaleY="171540" custLinFactNeighborY="18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A633F054-74A2-4AEE-A747-3F652876DFB3}" type="pres">
      <dgm:prSet presAssocID="{0B34EA70-DE81-48E9-97BE-F992A5D0E5A9}" presName="Name37" presStyleLbl="parChTrans1D2" presStyleIdx="2" presStyleCnt="5"/>
      <dgm:spPr/>
      <dgm:t>
        <a:bodyPr/>
        <a:lstStyle/>
        <a:p>
          <a:endParaRPr lang="es-MX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2487A40C-9FF7-4D44-A7C1-3FCABA80EC91}" type="pres">
      <dgm:prSet presAssocID="{F6894B4C-AC60-4B55-B3EB-1F97325BD7B3}" presName="rootComposite" presStyleCnt="0"/>
      <dgm:spPr/>
      <dgm:t>
        <a:bodyPr/>
        <a:lstStyle/>
        <a:p>
          <a:endParaRPr lang="es-ES"/>
        </a:p>
      </dgm:t>
    </dgm:pt>
    <dgm:pt modelId="{029BCE83-90EC-4C40-88D3-91A90C7AECDE}" type="pres">
      <dgm:prSet presAssocID="{F6894B4C-AC60-4B55-B3EB-1F97325BD7B3}" presName="rootText" presStyleLbl="node2" presStyleIdx="2" presStyleCnt="4" custScaleX="225014" custScaleY="171540" custLinFactNeighborY="18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2" presStyleCnt="4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  <dgm:t>
        <a:bodyPr/>
        <a:lstStyle/>
        <a:p>
          <a:endParaRPr lang="es-ES"/>
        </a:p>
      </dgm:t>
    </dgm:pt>
    <dgm:pt modelId="{CCDF796D-C840-4025-9CAF-F2284A6B0F64}" type="pres">
      <dgm:prSet presAssocID="{F6894B4C-AC60-4B55-B3EB-1F97325BD7B3}" presName="hierChild5" presStyleCnt="0"/>
      <dgm:spPr/>
      <dgm:t>
        <a:bodyPr/>
        <a:lstStyle/>
        <a:p>
          <a:endParaRPr lang="es-ES"/>
        </a:p>
      </dgm:t>
    </dgm:pt>
    <dgm:pt modelId="{47103BDE-D6E5-406A-BCC1-8DF383EA5C7E}" type="pres">
      <dgm:prSet presAssocID="{86802382-3BD6-4C54-8E26-5DEB8CB181EB}" presName="Name37" presStyleLbl="parChTrans1D2" presStyleIdx="3" presStyleCnt="5"/>
      <dgm:spPr/>
      <dgm:t>
        <a:bodyPr/>
        <a:lstStyle/>
        <a:p>
          <a:endParaRPr lang="es-MX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CA17612E-0D3F-4426-90F8-A0BC428EBBA3}" type="pres">
      <dgm:prSet presAssocID="{885E9E1E-5F2B-4515-B3C1-AA3DCDF09F36}" presName="rootComposite" presStyleCnt="0"/>
      <dgm:spPr/>
      <dgm:t>
        <a:bodyPr/>
        <a:lstStyle/>
        <a:p>
          <a:endParaRPr lang="es-ES"/>
        </a:p>
      </dgm:t>
    </dgm:pt>
    <dgm:pt modelId="{23A3990A-979C-4CD9-8392-69E509E74575}" type="pres">
      <dgm:prSet presAssocID="{885E9E1E-5F2B-4515-B3C1-AA3DCDF09F36}" presName="rootText" presStyleLbl="node2" presStyleIdx="3" presStyleCnt="4" custScaleX="225014" custScaleY="171540" custLinFactNeighborY="18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3" presStyleCnt="4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  <dgm:t>
        <a:bodyPr/>
        <a:lstStyle/>
        <a:p>
          <a:endParaRPr lang="es-ES"/>
        </a:p>
      </dgm:t>
    </dgm:pt>
    <dgm:pt modelId="{BBC5DC5F-E9F3-4F3F-8FA5-973B3401543F}" type="pres">
      <dgm:prSet presAssocID="{885E9E1E-5F2B-4515-B3C1-AA3DCDF09F36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C519D666-D346-4257-9486-EDFDA4149250}" type="pres">
      <dgm:prSet presAssocID="{8609BF2D-FCEF-4A59-8B73-4F750D47521F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BA688F78-82CD-49AF-95F1-975AE2755D2F}" type="pres">
      <dgm:prSet presAssocID="{77B59975-C538-4958-A9D1-431995C1059E}" presName="hierRoot3" presStyleCnt="0">
        <dgm:presLayoutVars>
          <dgm:hierBranch val="init"/>
        </dgm:presLayoutVars>
      </dgm:prSet>
      <dgm:spPr/>
    </dgm:pt>
    <dgm:pt modelId="{9D8AC6D8-2004-41F9-969C-ECBA0486332E}" type="pres">
      <dgm:prSet presAssocID="{77B59975-C538-4958-A9D1-431995C1059E}" presName="rootComposite3" presStyleCnt="0"/>
      <dgm:spPr/>
    </dgm:pt>
    <dgm:pt modelId="{0D7083E4-0649-409B-B0BB-5ABA3BF68ED6}" type="pres">
      <dgm:prSet presAssocID="{77B59975-C538-4958-A9D1-431995C1059E}" presName="rootText3" presStyleLbl="asst1" presStyleIdx="0" presStyleCnt="1" custScaleX="207818" custScaleY="180011" custLinFactNeighborX="-52720" custLinFactNeighborY="-15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F75CD8-33FD-441B-BF10-90152AB57F25}" type="pres">
      <dgm:prSet presAssocID="{77B59975-C538-4958-A9D1-431995C1059E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468F688-2861-43AA-AA2A-39B8DDDCE2A9}" type="pres">
      <dgm:prSet presAssocID="{77B59975-C538-4958-A9D1-431995C1059E}" presName="hierChild6" presStyleCnt="0"/>
      <dgm:spPr/>
    </dgm:pt>
    <dgm:pt modelId="{C629EA7A-1ADE-4710-87AC-39B4D681EC77}" type="pres">
      <dgm:prSet presAssocID="{77B59975-C538-4958-A9D1-431995C1059E}" presName="hierChild7" presStyleCnt="0"/>
      <dgm:spPr/>
    </dgm:pt>
  </dgm:ptLst>
  <dgm:cxnLst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895299C5-12CA-4730-967A-A242436AEDCA}" type="presOf" srcId="{77B59975-C538-4958-A9D1-431995C1059E}" destId="{0D7083E4-0649-409B-B0BB-5ABA3BF68ED6}" srcOrd="0" destOrd="0" presId="urn:microsoft.com/office/officeart/2005/8/layout/orgChart1"/>
    <dgm:cxn modelId="{21ACCCD4-DE5D-4001-A466-DCB03DEC3CF4}" srcId="{9DEA55C1-E59C-4B5B-90DC-1D0B54C2B20C}" destId="{885E9E1E-5F2B-4515-B3C1-AA3DCDF09F36}" srcOrd="4" destOrd="0" parTransId="{86802382-3BD6-4C54-8E26-5DEB8CB181EB}" sibTransId="{46DD0E8E-0770-4200-AE87-53126CBBF7A9}"/>
    <dgm:cxn modelId="{E5816765-FE01-41A6-8B75-D111F10C9E44}" type="presOf" srcId="{80C91609-4155-490D-A93A-2840363F77EF}" destId="{0E4A1FB2-B936-4A45-9B17-4DC72B6EC80F}" srcOrd="0" destOrd="0" presId="urn:microsoft.com/office/officeart/2005/8/layout/orgChart1"/>
    <dgm:cxn modelId="{A088CF79-74B0-477F-BE84-C19EB39AAE9F}" type="presOf" srcId="{ED044282-9709-409C-A329-2B868569F6BC}" destId="{26748039-6874-42B3-9C6B-2A687CAEDF97}" srcOrd="0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22B1332C-5D32-4921-8F86-2EC77282A8C6}" type="presOf" srcId="{80C91609-4155-490D-A93A-2840363F77EF}" destId="{70C7E907-B590-4FA8-BA47-0908BC71EE25}" srcOrd="1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FCD0A7F1-49E2-4027-B6ED-DA6416C07FCC}" type="presOf" srcId="{41568039-9809-4B2B-BA51-64E0E23C2BBE}" destId="{19FBE8A8-D4BA-45D1-97CD-FF1210CD856F}" srcOrd="0" destOrd="0" presId="urn:microsoft.com/office/officeart/2005/8/layout/orgChart1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10FEC9BC-6946-4724-9281-254F7D9072E1}" srcId="{9DEA55C1-E59C-4B5B-90DC-1D0B54C2B20C}" destId="{77B59975-C538-4958-A9D1-431995C1059E}" srcOrd="3" destOrd="0" parTransId="{8609BF2D-FCEF-4A59-8B73-4F750D47521F}" sibTransId="{631A1867-8D88-414C-B126-DB4F4B63D98B}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93D6CB41-7225-42CB-8C73-D1F2552A43BA}" type="presOf" srcId="{77B59975-C538-4958-A9D1-431995C1059E}" destId="{74F75CD8-33FD-441B-BF10-90152AB57F25}" srcOrd="1" destOrd="0" presId="urn:microsoft.com/office/officeart/2005/8/layout/orgChart1"/>
    <dgm:cxn modelId="{14B54825-37AF-43C7-ADC2-87F9818E240A}" type="presOf" srcId="{2A362D5D-A3DA-4F6C-8849-2A8C51EEB6D2}" destId="{12FB5CC2-3F72-4AC8-AF94-50272EAD0FAB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FBF9249D-1000-4011-91A1-525E529A291C}" srcId="{9DEA55C1-E59C-4B5B-90DC-1D0B54C2B20C}" destId="{F6894B4C-AC60-4B55-B3EB-1F97325BD7B3}" srcOrd="2" destOrd="0" parTransId="{0B34EA70-DE81-48E9-97BE-F992A5D0E5A9}" sibTransId="{191A0099-6F9A-4EEA-B68D-60EFE8FD194B}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0219A0E6-7255-4012-9E9F-561B573FE190}" type="presOf" srcId="{41568039-9809-4B2B-BA51-64E0E23C2BBE}" destId="{D87ADB57-9DB4-476E-8E99-32492AEF6743}" srcOrd="1" destOrd="0" presId="urn:microsoft.com/office/officeart/2005/8/layout/orgChart1"/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140062F4-306C-448F-BCB8-1BA7099530D6}" type="presOf" srcId="{8609BF2D-FCEF-4A59-8B73-4F750D47521F}" destId="{C519D666-D346-4257-9486-EDFDA4149250}" srcOrd="0" destOrd="0" presId="urn:microsoft.com/office/officeart/2005/8/layout/orgChart1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4419A46-B3A3-4055-8AA7-EAEE902017DA}" type="presParOf" srcId="{05E8A0F8-8F4A-4D16-B455-9B21EE5D83FA}" destId="{26748039-6874-42B3-9C6B-2A687CAEDF97}" srcOrd="0" destOrd="0" presId="urn:microsoft.com/office/officeart/2005/8/layout/orgChart1"/>
    <dgm:cxn modelId="{DCE22F0B-7F1B-415B-AFC6-F675C2F4C8A2}" type="presParOf" srcId="{05E8A0F8-8F4A-4D16-B455-9B21EE5D83FA}" destId="{1294F536-9FA0-46F5-98BA-18EE92504E46}" srcOrd="1" destOrd="0" presId="urn:microsoft.com/office/officeart/2005/8/layout/orgChart1"/>
    <dgm:cxn modelId="{D9CD4D0E-FBC2-4805-9EB0-1DC108F05B2B}" type="presParOf" srcId="{1294F536-9FA0-46F5-98BA-18EE92504E46}" destId="{914CB05A-8D64-4CEB-98C4-DA11CADF5EF5}" srcOrd="0" destOrd="0" presId="urn:microsoft.com/office/officeart/2005/8/layout/orgChart1"/>
    <dgm:cxn modelId="{0D6BFC83-D7E9-4E83-8960-14E95EB993A6}" type="presParOf" srcId="{914CB05A-8D64-4CEB-98C4-DA11CADF5EF5}" destId="{19FBE8A8-D4BA-45D1-97CD-FF1210CD856F}" srcOrd="0" destOrd="0" presId="urn:microsoft.com/office/officeart/2005/8/layout/orgChart1"/>
    <dgm:cxn modelId="{77A0D6A6-5500-48A5-ACA8-1FCFE3E026B9}" type="presParOf" srcId="{914CB05A-8D64-4CEB-98C4-DA11CADF5EF5}" destId="{D87ADB57-9DB4-476E-8E99-32492AEF6743}" srcOrd="1" destOrd="0" presId="urn:microsoft.com/office/officeart/2005/8/layout/orgChart1"/>
    <dgm:cxn modelId="{CBBD2DF1-B7B0-4EBE-A581-7C9BB3BA6EE0}" type="presParOf" srcId="{1294F536-9FA0-46F5-98BA-18EE92504E46}" destId="{DBDE0C42-B65A-4FF4-A1B6-4A7374870D94}" srcOrd="1" destOrd="0" presId="urn:microsoft.com/office/officeart/2005/8/layout/orgChart1"/>
    <dgm:cxn modelId="{387D2809-5E75-4D5A-B3D9-6C86A12CE8E8}" type="presParOf" srcId="{1294F536-9FA0-46F5-98BA-18EE92504E46}" destId="{05F5590B-53D8-4D19-A747-694F7E5C5F12}" srcOrd="2" destOrd="0" presId="urn:microsoft.com/office/officeart/2005/8/layout/orgChart1"/>
    <dgm:cxn modelId="{C0F0DF26-8D4F-4523-A5D5-020B53DE2965}" type="presParOf" srcId="{05E8A0F8-8F4A-4D16-B455-9B21EE5D83FA}" destId="{12FB5CC2-3F72-4AC8-AF94-50272EAD0FAB}" srcOrd="2" destOrd="0" presId="urn:microsoft.com/office/officeart/2005/8/layout/orgChart1"/>
    <dgm:cxn modelId="{8F8DE672-F917-4EEE-A941-77E3D8191F2A}" type="presParOf" srcId="{05E8A0F8-8F4A-4D16-B455-9B21EE5D83FA}" destId="{B570DFF2-79FF-4DD0-A8FE-728069315CDB}" srcOrd="3" destOrd="0" presId="urn:microsoft.com/office/officeart/2005/8/layout/orgChart1"/>
    <dgm:cxn modelId="{4AE284D1-7109-48A8-B626-140BADE80CAD}" type="presParOf" srcId="{B570DFF2-79FF-4DD0-A8FE-728069315CDB}" destId="{AC57EB8E-F8F8-49E5-AB3B-101A503E7149}" srcOrd="0" destOrd="0" presId="urn:microsoft.com/office/officeart/2005/8/layout/orgChart1"/>
    <dgm:cxn modelId="{B23BEC66-30A4-4D58-9200-9599E9BB52F3}" type="presParOf" srcId="{AC57EB8E-F8F8-49E5-AB3B-101A503E7149}" destId="{0E4A1FB2-B936-4A45-9B17-4DC72B6EC80F}" srcOrd="0" destOrd="0" presId="urn:microsoft.com/office/officeart/2005/8/layout/orgChart1"/>
    <dgm:cxn modelId="{01F4EB08-9A72-4950-AB45-E07D14E76919}" type="presParOf" srcId="{AC57EB8E-F8F8-49E5-AB3B-101A503E7149}" destId="{70C7E907-B590-4FA8-BA47-0908BC71EE25}" srcOrd="1" destOrd="0" presId="urn:microsoft.com/office/officeart/2005/8/layout/orgChart1"/>
    <dgm:cxn modelId="{41FFCCE6-E871-4710-8D3A-7F2DD0D7ED2F}" type="presParOf" srcId="{B570DFF2-79FF-4DD0-A8FE-728069315CDB}" destId="{0DCE5A2E-AABD-41D8-AB45-73FC6E777742}" srcOrd="1" destOrd="0" presId="urn:microsoft.com/office/officeart/2005/8/layout/orgChart1"/>
    <dgm:cxn modelId="{6A48FF26-F552-4130-BAA6-A6FCAA42E381}" type="presParOf" srcId="{B570DFF2-79FF-4DD0-A8FE-728069315CDB}" destId="{4F6E22EF-9940-4E6D-8F89-9A1FB953EB04}" srcOrd="2" destOrd="0" presId="urn:microsoft.com/office/officeart/2005/8/layout/orgChart1"/>
    <dgm:cxn modelId="{FF198B6D-48A1-49CB-9261-3BFC3D241D09}" type="presParOf" srcId="{05E8A0F8-8F4A-4D16-B455-9B21EE5D83FA}" destId="{A633F054-74A2-4AEE-A747-3F652876DFB3}" srcOrd="4" destOrd="0" presId="urn:microsoft.com/office/officeart/2005/8/layout/orgChart1"/>
    <dgm:cxn modelId="{2FF852FC-646E-4F92-B7E2-04C9EB6495F8}" type="presParOf" srcId="{05E8A0F8-8F4A-4D16-B455-9B21EE5D83FA}" destId="{551B9EC0-FFBA-4A4A-9B70-B372D3FF7EC9}" srcOrd="5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6" destOrd="0" presId="urn:microsoft.com/office/officeart/2005/8/layout/orgChart1"/>
    <dgm:cxn modelId="{576DA5DF-BE97-4D6F-BE8F-47E3EB013F41}" type="presParOf" srcId="{05E8A0F8-8F4A-4D16-B455-9B21EE5D83FA}" destId="{09C1A4EE-1A65-45FA-AB19-7045B6ED5B12}" srcOrd="7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  <dgm:cxn modelId="{FDED3AE6-7B41-440E-8CF5-4B583EF2FEE1}" type="presParOf" srcId="{E6CFA08A-7145-470C-A659-6A725D85622B}" destId="{C519D666-D346-4257-9486-EDFDA4149250}" srcOrd="0" destOrd="0" presId="urn:microsoft.com/office/officeart/2005/8/layout/orgChart1"/>
    <dgm:cxn modelId="{B1B84C3A-F080-4D18-B4AA-085E96E0C9E8}" type="presParOf" srcId="{E6CFA08A-7145-470C-A659-6A725D85622B}" destId="{BA688F78-82CD-49AF-95F1-975AE2755D2F}" srcOrd="1" destOrd="0" presId="urn:microsoft.com/office/officeart/2005/8/layout/orgChart1"/>
    <dgm:cxn modelId="{FC2D30E5-BD9B-467A-9281-388B91B566D7}" type="presParOf" srcId="{BA688F78-82CD-49AF-95F1-975AE2755D2F}" destId="{9D8AC6D8-2004-41F9-969C-ECBA0486332E}" srcOrd="0" destOrd="0" presId="urn:microsoft.com/office/officeart/2005/8/layout/orgChart1"/>
    <dgm:cxn modelId="{39D9D79D-A7C1-41D1-AAAF-55B0A5335E36}" type="presParOf" srcId="{9D8AC6D8-2004-41F9-969C-ECBA0486332E}" destId="{0D7083E4-0649-409B-B0BB-5ABA3BF68ED6}" srcOrd="0" destOrd="0" presId="urn:microsoft.com/office/officeart/2005/8/layout/orgChart1"/>
    <dgm:cxn modelId="{EF930432-82D9-4644-9A9C-1712013DFA1A}" type="presParOf" srcId="{9D8AC6D8-2004-41F9-969C-ECBA0486332E}" destId="{74F75CD8-33FD-441B-BF10-90152AB57F25}" srcOrd="1" destOrd="0" presId="urn:microsoft.com/office/officeart/2005/8/layout/orgChart1"/>
    <dgm:cxn modelId="{508C5359-670B-4DB5-8CFF-5F452770B482}" type="presParOf" srcId="{BA688F78-82CD-49AF-95F1-975AE2755D2F}" destId="{3468F688-2861-43AA-AA2A-39B8DDDCE2A9}" srcOrd="1" destOrd="0" presId="urn:microsoft.com/office/officeart/2005/8/layout/orgChart1"/>
    <dgm:cxn modelId="{9425E1C4-1665-4C33-BC84-343DFC0A2E70}" type="presParOf" srcId="{BA688F78-82CD-49AF-95F1-975AE2755D2F}" destId="{C629EA7A-1ADE-4710-87AC-39B4D681EC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Vehicular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 Administrativos(as)</a:t>
          </a: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Ayudantes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Ayudantes Generales</a:t>
          </a: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673609C-8445-432D-93C4-A6242B2E8A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Mecánicos(as)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Técnico(a)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Ayudante Auxilio Vial</a:t>
          </a:r>
        </a:p>
      </dgm:t>
    </dgm:pt>
    <dgm:pt modelId="{83E3154A-00C4-4F14-B560-B9EDC0F188A6}" type="par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ACEA40E-96BD-418F-8219-FBF1274DA523}" type="sib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DC59B8C-BEA6-4BFB-BF03-363307429720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375C61BA-60F3-4431-85F4-9F831006BC69}" type="pres">
      <dgm:prSet presAssocID="{41568039-9809-4B2B-BA51-64E0E23C2BBE}" presName="rootComposite1" presStyleCnt="0"/>
      <dgm:spPr/>
    </dgm:pt>
    <dgm:pt modelId="{51B3BA0E-F0A8-48DD-8E8D-0F52A06E80B1}" type="pres">
      <dgm:prSet presAssocID="{41568039-9809-4B2B-BA51-64E0E23C2BBE}" presName="rootText1" presStyleLbl="node0" presStyleIdx="0" presStyleCnt="1" custScaleX="117534" custLinFactNeighborX="-12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AEECBD-AEA9-4742-ACFE-9EF1FA935040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363F326-CF68-4CA6-8DC5-952E85C89F84}" type="pres">
      <dgm:prSet presAssocID="{41568039-9809-4B2B-BA51-64E0E23C2BBE}" presName="hierChild2" presStyleCnt="0"/>
      <dgm:spPr/>
    </dgm:pt>
    <dgm:pt modelId="{1F6E418E-CCAF-4587-9AFE-454B675B2784}" type="pres">
      <dgm:prSet presAssocID="{47A1A986-6A79-4F06-81D7-0797492C402A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48D77BB-C19B-4FF9-A754-5CC996871563}" type="pres">
      <dgm:prSet presAssocID="{C9164B4A-AF73-4AF4-AEC8-DDBCA5FC2C84}" presName="rootComposite" presStyleCnt="0"/>
      <dgm:spPr/>
      <dgm:t>
        <a:bodyPr/>
        <a:lstStyle/>
        <a:p>
          <a:endParaRPr lang="es-ES"/>
        </a:p>
      </dgm:t>
    </dgm:pt>
    <dgm:pt modelId="{20209728-DAC1-434F-A34D-4E2CFBD35B6A}" type="pres">
      <dgm:prSet presAssocID="{C9164B4A-AF73-4AF4-AEC8-DDBCA5FC2C84}" presName="rootText" presStyleLbl="node2" presStyleIdx="0" presStyleCnt="3" custScaleX="92994" custScaleY="130192" custLinFactNeighborX="-87" custLinFactNeighborY="-1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2" presStyleIdx="0" presStyleCnt="3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  <dgm:t>
        <a:bodyPr/>
        <a:lstStyle/>
        <a:p>
          <a:endParaRPr lang="es-ES"/>
        </a:p>
      </dgm:t>
    </dgm:pt>
    <dgm:pt modelId="{D7D195D7-48CD-483A-8AAC-3C4F987F87A1}" type="pres">
      <dgm:prSet presAssocID="{C9164B4A-AF73-4AF4-AEC8-DDBCA5FC2C84}" presName="hierChild5" presStyleCnt="0"/>
      <dgm:spPr/>
      <dgm:t>
        <a:bodyPr/>
        <a:lstStyle/>
        <a:p>
          <a:endParaRPr lang="es-ES"/>
        </a:p>
      </dgm:t>
    </dgm:pt>
    <dgm:pt modelId="{F6DB65E3-0B5A-4F69-8E65-D7A2C2F8204A}" type="pres">
      <dgm:prSet presAssocID="{1A1B4B22-1AC4-4C4A-9AF6-9C08A5D536C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8C538BA9-6241-4800-AD61-7865C9BCCFB8}" type="pres">
      <dgm:prSet presAssocID="{0B0CD1EE-A1AF-4EE6-93F7-7208ED424286}" presName="rootComposite" presStyleCnt="0"/>
      <dgm:spPr/>
      <dgm:t>
        <a:bodyPr/>
        <a:lstStyle/>
        <a:p>
          <a:endParaRPr lang="es-ES"/>
        </a:p>
      </dgm:t>
    </dgm:pt>
    <dgm:pt modelId="{A4D4C94C-ABED-4C78-BB8A-71B08ACEA027}" type="pres">
      <dgm:prSet presAssocID="{0B0CD1EE-A1AF-4EE6-93F7-7208ED424286}" presName="rootText" presStyleLbl="node2" presStyleIdx="1" presStyleCnt="3" custScaleX="92994" custScaleY="130192" custLinFactNeighborX="-1394" custLinFactNeighborY="1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2" presStyleIdx="1" presStyleCnt="3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  <dgm:t>
        <a:bodyPr/>
        <a:lstStyle/>
        <a:p>
          <a:endParaRPr lang="es-ES"/>
        </a:p>
      </dgm:t>
    </dgm:pt>
    <dgm:pt modelId="{4F4F3A26-A588-4DDA-AA9D-6A932AFABAE9}" type="pres">
      <dgm:prSet presAssocID="{0B0CD1EE-A1AF-4EE6-93F7-7208ED424286}" presName="hierChild5" presStyleCnt="0"/>
      <dgm:spPr/>
      <dgm:t>
        <a:bodyPr/>
        <a:lstStyle/>
        <a:p>
          <a:endParaRPr lang="es-ES"/>
        </a:p>
      </dgm:t>
    </dgm:pt>
    <dgm:pt modelId="{20F028AC-8D4D-4281-975F-52511B0E518C}" type="pres">
      <dgm:prSet presAssocID="{83E3154A-00C4-4F14-B560-B9EDC0F188A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092D98C-BFDB-452C-8DC1-29F657B23462}" type="pres">
      <dgm:prSet presAssocID="{5673609C-8445-432D-93C4-A6242B2E8A1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1AB63AB5-B3FF-4AE4-A464-E9FD48271057}" type="pres">
      <dgm:prSet presAssocID="{5673609C-8445-432D-93C4-A6242B2E8A12}" presName="rootComposite" presStyleCnt="0"/>
      <dgm:spPr/>
      <dgm:t>
        <a:bodyPr/>
        <a:lstStyle/>
        <a:p>
          <a:endParaRPr lang="es-ES"/>
        </a:p>
      </dgm:t>
    </dgm:pt>
    <dgm:pt modelId="{0064E887-F5DA-4F11-99BF-0DCD1DFC9402}" type="pres">
      <dgm:prSet presAssocID="{5673609C-8445-432D-93C4-A6242B2E8A12}" presName="rootText" presStyleLbl="node2" presStyleIdx="2" presStyleCnt="3" custScaleX="92994" custScaleY="169021" custLinFactNeighborX="87" custLinFactNeighborY="-1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5C7AF4-AAAB-4481-8A68-7A6F0CDA34B5}" type="pres">
      <dgm:prSet presAssocID="{5673609C-8445-432D-93C4-A6242B2E8A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96F06B-7B5F-413C-AB1F-AD9E5466F0FA}" type="pres">
      <dgm:prSet presAssocID="{5673609C-8445-432D-93C4-A6242B2E8A12}" presName="hierChild4" presStyleCnt="0"/>
      <dgm:spPr/>
      <dgm:t>
        <a:bodyPr/>
        <a:lstStyle/>
        <a:p>
          <a:endParaRPr lang="es-ES"/>
        </a:p>
      </dgm:t>
    </dgm:pt>
    <dgm:pt modelId="{47D3C9F0-74F8-4E5C-BBE5-801C494A1707}" type="pres">
      <dgm:prSet presAssocID="{5673609C-8445-432D-93C4-A6242B2E8A12}" presName="hierChild5" presStyleCnt="0"/>
      <dgm:spPr/>
      <dgm:t>
        <a:bodyPr/>
        <a:lstStyle/>
        <a:p>
          <a:endParaRPr lang="es-ES"/>
        </a:p>
      </dgm:t>
    </dgm:pt>
    <dgm:pt modelId="{C4FE2879-7B1D-4A9A-B434-1E1E8BAE7E7F}" type="pres">
      <dgm:prSet presAssocID="{41568039-9809-4B2B-BA51-64E0E23C2BBE}" presName="hierChild3" presStyleCnt="0"/>
      <dgm:spPr/>
    </dgm:pt>
  </dgm:ptLst>
  <dgm:cxnLst>
    <dgm:cxn modelId="{290FE882-CA8A-4F55-82C3-552D6EB7E8FC}" type="presOf" srcId="{5673609C-8445-432D-93C4-A6242B2E8A12}" destId="{0064E887-F5DA-4F11-99BF-0DCD1DFC9402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D49AFC4-B571-4F28-B87C-4679E42F6D4D}" type="presOf" srcId="{5673609C-8445-432D-93C4-A6242B2E8A12}" destId="{D85C7AF4-AAAB-4481-8A68-7A6F0CDA34B5}" srcOrd="1" destOrd="0" presId="urn:microsoft.com/office/officeart/2005/8/layout/orgChart1"/>
    <dgm:cxn modelId="{F0DCD489-8192-4D7C-8EDB-68680EB37706}" type="presOf" srcId="{41568039-9809-4B2B-BA51-64E0E23C2BBE}" destId="{98AEECBD-AEA9-4742-ACFE-9EF1FA935040}" srcOrd="1" destOrd="0" presId="urn:microsoft.com/office/officeart/2005/8/layout/orgChart1"/>
    <dgm:cxn modelId="{FFD6472A-728D-417E-A952-1BFF6985EA57}" type="presOf" srcId="{1A1B4B22-1AC4-4C4A-9AF6-9C08A5D536CA}" destId="{F6DB65E3-0B5A-4F69-8E65-D7A2C2F8204A}" srcOrd="0" destOrd="0" presId="urn:microsoft.com/office/officeart/2005/8/layout/orgChart1"/>
    <dgm:cxn modelId="{3624A771-B2D9-4145-8819-C5BB3F1DB9EF}" type="presOf" srcId="{41568039-9809-4B2B-BA51-64E0E23C2BBE}" destId="{51B3BA0E-F0A8-48DD-8E8D-0F52A06E80B1}" srcOrd="0" destOrd="0" presId="urn:microsoft.com/office/officeart/2005/8/layout/orgChart1"/>
    <dgm:cxn modelId="{810A196D-04CC-4864-AC2A-BDD2AE666081}" type="presOf" srcId="{0B0CD1EE-A1AF-4EE6-93F7-7208ED424286}" destId="{CB2B94F1-4C09-4060-B470-EEC904CFC329}" srcOrd="1" destOrd="0" presId="urn:microsoft.com/office/officeart/2005/8/layout/orgChart1"/>
    <dgm:cxn modelId="{D9E08380-B7F0-47D6-BFF7-B33E6B588A4B}" srcId="{41568039-9809-4B2B-BA51-64E0E23C2BBE}" destId="{5673609C-8445-432D-93C4-A6242B2E8A12}" srcOrd="2" destOrd="0" parTransId="{83E3154A-00C4-4F14-B560-B9EDC0F188A6}" sibTransId="{BACEA40E-96BD-418F-8219-FBF1274DA523}"/>
    <dgm:cxn modelId="{EF63D771-BFE3-43E8-B7C0-5F4CFE77869E}" type="presOf" srcId="{C9164B4A-AF73-4AF4-AEC8-DDBCA5FC2C84}" destId="{20209728-DAC1-434F-A34D-4E2CFBD35B6A}" srcOrd="0" destOrd="0" presId="urn:microsoft.com/office/officeart/2005/8/layout/orgChart1"/>
    <dgm:cxn modelId="{BBB437AC-4265-4CB6-9E53-92850DD9E2C8}" type="presOf" srcId="{83E3154A-00C4-4F14-B560-B9EDC0F188A6}" destId="{20F028AC-8D4D-4281-975F-52511B0E518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60F1AE5E-6769-4032-B422-0685843D2A3A}" type="presOf" srcId="{C9164B4A-AF73-4AF4-AEC8-DDBCA5FC2C84}" destId="{D60CB473-E104-416F-A6D5-692E30236A62}" srcOrd="1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4FB504E-468A-4062-B36A-B6F188E14691}" type="presOf" srcId="{0B0CD1EE-A1AF-4EE6-93F7-7208ED424286}" destId="{A4D4C94C-ABED-4C78-BB8A-71B08ACEA027}" srcOrd="0" destOrd="0" presId="urn:microsoft.com/office/officeart/2005/8/layout/orgChart1"/>
    <dgm:cxn modelId="{FF2290A7-BE8A-40CA-9AA0-594243808657}" type="presOf" srcId="{47A1A986-6A79-4F06-81D7-0797492C402A}" destId="{1F6E418E-CCAF-4587-9AFE-454B675B2784}" srcOrd="0" destOrd="0" presId="urn:microsoft.com/office/officeart/2005/8/layout/orgChart1"/>
    <dgm:cxn modelId="{7C610AB9-A04C-45D0-A95B-2CEDA823960E}" type="presParOf" srcId="{B3263371-B20E-4D1C-87B0-F232DC5A756C}" destId="{9DC59B8C-BEA6-4BFB-BF03-363307429720}" srcOrd="0" destOrd="0" presId="urn:microsoft.com/office/officeart/2005/8/layout/orgChart1"/>
    <dgm:cxn modelId="{A175FD64-0656-45E7-992F-77A9A1865252}" type="presParOf" srcId="{9DC59B8C-BEA6-4BFB-BF03-363307429720}" destId="{375C61BA-60F3-4431-85F4-9F831006BC69}" srcOrd="0" destOrd="0" presId="urn:microsoft.com/office/officeart/2005/8/layout/orgChart1"/>
    <dgm:cxn modelId="{81483DD6-528A-4101-8B08-4FCE9C14543B}" type="presParOf" srcId="{375C61BA-60F3-4431-85F4-9F831006BC69}" destId="{51B3BA0E-F0A8-48DD-8E8D-0F52A06E80B1}" srcOrd="0" destOrd="0" presId="urn:microsoft.com/office/officeart/2005/8/layout/orgChart1"/>
    <dgm:cxn modelId="{28A945C1-0BA0-4348-A23D-EE7B28AD2FDC}" type="presParOf" srcId="{375C61BA-60F3-4431-85F4-9F831006BC69}" destId="{98AEECBD-AEA9-4742-ACFE-9EF1FA935040}" srcOrd="1" destOrd="0" presId="urn:microsoft.com/office/officeart/2005/8/layout/orgChart1"/>
    <dgm:cxn modelId="{B13904AD-B97B-4D95-9BB7-D121158DDE64}" type="presParOf" srcId="{9DC59B8C-BEA6-4BFB-BF03-363307429720}" destId="{3363F326-CF68-4CA6-8DC5-952E85C89F84}" srcOrd="1" destOrd="0" presId="urn:microsoft.com/office/officeart/2005/8/layout/orgChart1"/>
    <dgm:cxn modelId="{5AA1BDCD-8B30-48BE-B2B9-7285F2BFC63D}" type="presParOf" srcId="{3363F326-CF68-4CA6-8DC5-952E85C89F84}" destId="{1F6E418E-CCAF-4587-9AFE-454B675B2784}" srcOrd="0" destOrd="0" presId="urn:microsoft.com/office/officeart/2005/8/layout/orgChart1"/>
    <dgm:cxn modelId="{5D8AB417-8CA6-4D46-BEDC-FDB7D0487ACC}" type="presParOf" srcId="{3363F326-CF68-4CA6-8DC5-952E85C89F84}" destId="{00D7B987-62E0-42AF-B628-10D5D0E09E74}" srcOrd="1" destOrd="0" presId="urn:microsoft.com/office/officeart/2005/8/layout/orgChart1"/>
    <dgm:cxn modelId="{DF9CCF02-02A0-47AE-8724-CD895C9802DD}" type="presParOf" srcId="{00D7B987-62E0-42AF-B628-10D5D0E09E74}" destId="{648D77BB-C19B-4FF9-A754-5CC996871563}" srcOrd="0" destOrd="0" presId="urn:microsoft.com/office/officeart/2005/8/layout/orgChart1"/>
    <dgm:cxn modelId="{62E52E47-9E25-42CF-8732-B355154AF403}" type="presParOf" srcId="{648D77BB-C19B-4FF9-A754-5CC996871563}" destId="{20209728-DAC1-434F-A34D-4E2CFBD35B6A}" srcOrd="0" destOrd="0" presId="urn:microsoft.com/office/officeart/2005/8/layout/orgChart1"/>
    <dgm:cxn modelId="{C40697B0-FD92-4517-96D5-314669240198}" type="presParOf" srcId="{648D77BB-C19B-4FF9-A754-5CC996871563}" destId="{D60CB473-E104-416F-A6D5-692E30236A62}" srcOrd="1" destOrd="0" presId="urn:microsoft.com/office/officeart/2005/8/layout/orgChart1"/>
    <dgm:cxn modelId="{9D89F344-5156-4819-900A-77FBC4EE69BD}" type="presParOf" srcId="{00D7B987-62E0-42AF-B628-10D5D0E09E74}" destId="{B45C4C9C-68BD-4B16-B348-1A2EC0D90A88}" srcOrd="1" destOrd="0" presId="urn:microsoft.com/office/officeart/2005/8/layout/orgChart1"/>
    <dgm:cxn modelId="{2B6B96C5-7FC6-4AE5-ACEF-93D8668B04BB}" type="presParOf" srcId="{00D7B987-62E0-42AF-B628-10D5D0E09E74}" destId="{D7D195D7-48CD-483A-8AAC-3C4F987F87A1}" srcOrd="2" destOrd="0" presId="urn:microsoft.com/office/officeart/2005/8/layout/orgChart1"/>
    <dgm:cxn modelId="{8BE3022F-DE9D-4348-A786-25841DC89F87}" type="presParOf" srcId="{3363F326-CF68-4CA6-8DC5-952E85C89F84}" destId="{F6DB65E3-0B5A-4F69-8E65-D7A2C2F8204A}" srcOrd="2" destOrd="0" presId="urn:microsoft.com/office/officeart/2005/8/layout/orgChart1"/>
    <dgm:cxn modelId="{97DC0EEE-893E-4AA3-B81C-BEDA7FB1FB1F}" type="presParOf" srcId="{3363F326-CF68-4CA6-8DC5-952E85C89F84}" destId="{A88AA54E-AD2D-4C31-997D-0A913539000D}" srcOrd="3" destOrd="0" presId="urn:microsoft.com/office/officeart/2005/8/layout/orgChart1"/>
    <dgm:cxn modelId="{2BD59D1E-7949-45A8-ADAA-B27701A461FC}" type="presParOf" srcId="{A88AA54E-AD2D-4C31-997D-0A913539000D}" destId="{8C538BA9-6241-4800-AD61-7865C9BCCFB8}" srcOrd="0" destOrd="0" presId="urn:microsoft.com/office/officeart/2005/8/layout/orgChart1"/>
    <dgm:cxn modelId="{DDE93F3F-81FB-42E7-8B78-88D99D5E6B95}" type="presParOf" srcId="{8C538BA9-6241-4800-AD61-7865C9BCCFB8}" destId="{A4D4C94C-ABED-4C78-BB8A-71B08ACEA027}" srcOrd="0" destOrd="0" presId="urn:microsoft.com/office/officeart/2005/8/layout/orgChart1"/>
    <dgm:cxn modelId="{DE8906DE-5DC9-44F6-9800-BA56731D97ED}" type="presParOf" srcId="{8C538BA9-6241-4800-AD61-7865C9BCCFB8}" destId="{CB2B94F1-4C09-4060-B470-EEC904CFC329}" srcOrd="1" destOrd="0" presId="urn:microsoft.com/office/officeart/2005/8/layout/orgChart1"/>
    <dgm:cxn modelId="{ECB302D1-1249-4382-8BDC-B33B0638DD1A}" type="presParOf" srcId="{A88AA54E-AD2D-4C31-997D-0A913539000D}" destId="{1AA7E827-FBC7-4F3A-833C-B2C567CD9D7D}" srcOrd="1" destOrd="0" presId="urn:microsoft.com/office/officeart/2005/8/layout/orgChart1"/>
    <dgm:cxn modelId="{1826C53B-D625-43B7-89EF-4ED007EDB8D7}" type="presParOf" srcId="{A88AA54E-AD2D-4C31-997D-0A913539000D}" destId="{4F4F3A26-A588-4DDA-AA9D-6A932AFABAE9}" srcOrd="2" destOrd="0" presId="urn:microsoft.com/office/officeart/2005/8/layout/orgChart1"/>
    <dgm:cxn modelId="{9BA033A7-7095-4510-AC6D-B8073A0BCDF9}" type="presParOf" srcId="{3363F326-CF68-4CA6-8DC5-952E85C89F84}" destId="{20F028AC-8D4D-4281-975F-52511B0E518C}" srcOrd="4" destOrd="0" presId="urn:microsoft.com/office/officeart/2005/8/layout/orgChart1"/>
    <dgm:cxn modelId="{32106C06-1726-44BB-82BC-0C29BD04E2B0}" type="presParOf" srcId="{3363F326-CF68-4CA6-8DC5-952E85C89F84}" destId="{3092D98C-BFDB-452C-8DC1-29F657B23462}" srcOrd="5" destOrd="0" presId="urn:microsoft.com/office/officeart/2005/8/layout/orgChart1"/>
    <dgm:cxn modelId="{5C1249E1-152E-4C8E-B143-4031C5C86D4A}" type="presParOf" srcId="{3092D98C-BFDB-452C-8DC1-29F657B23462}" destId="{1AB63AB5-B3FF-4AE4-A464-E9FD48271057}" srcOrd="0" destOrd="0" presId="urn:microsoft.com/office/officeart/2005/8/layout/orgChart1"/>
    <dgm:cxn modelId="{9E6182D0-459D-4AD3-B986-BC9D356BE73E}" type="presParOf" srcId="{1AB63AB5-B3FF-4AE4-A464-E9FD48271057}" destId="{0064E887-F5DA-4F11-99BF-0DCD1DFC9402}" srcOrd="0" destOrd="0" presId="urn:microsoft.com/office/officeart/2005/8/layout/orgChart1"/>
    <dgm:cxn modelId="{1311E3A4-AD61-4E53-AD15-E27CE0428771}" type="presParOf" srcId="{1AB63AB5-B3FF-4AE4-A464-E9FD48271057}" destId="{D85C7AF4-AAAB-4481-8A68-7A6F0CDA34B5}" srcOrd="1" destOrd="0" presId="urn:microsoft.com/office/officeart/2005/8/layout/orgChart1"/>
    <dgm:cxn modelId="{639DA74E-3275-4A71-BAC8-776DA0ED7427}" type="presParOf" srcId="{3092D98C-BFDB-452C-8DC1-29F657B23462}" destId="{BE96F06B-7B5F-413C-AB1F-AD9E5466F0FA}" srcOrd="1" destOrd="0" presId="urn:microsoft.com/office/officeart/2005/8/layout/orgChart1"/>
    <dgm:cxn modelId="{62F8C20C-F1CC-446B-8C85-D07B1C1298E8}" type="presParOf" srcId="{3092D98C-BFDB-452C-8DC1-29F657B23462}" destId="{47D3C9F0-74F8-4E5C-BBE5-801C494A1707}" srcOrd="2" destOrd="0" presId="urn:microsoft.com/office/officeart/2005/8/layout/orgChart1"/>
    <dgm:cxn modelId="{106A9AC1-885C-4160-B0C9-E493B8816704}" type="presParOf" srcId="{9DC59B8C-BEA6-4BFB-BF03-363307429720}" destId="{C4FE2879-7B1D-4A9A-B434-1E1E8BAE7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Electricista Servicios Generales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Técnico(a)</a:t>
          </a: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EE32AB9-5083-4F45-8A1F-7FC616E6A75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Técnicos(as)</a:t>
          </a:r>
        </a:p>
      </dgm:t>
    </dgm:pt>
    <dgm:pt modelId="{AD344A0C-5B61-40DD-AEA3-EE1B58708F18}" type="par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2E6EF9A-3E29-4BB3-A258-C8FCA51ECDE5}" type="sib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E5DBA7D-92F8-4138-A38E-7DF5BE73595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</a:t>
          </a:r>
        </a:p>
      </dgm:t>
    </dgm:pt>
    <dgm:pt modelId="{DBF20451-D5C0-4FB0-86B4-D6BDCC5013E3}" type="par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FEFAA15-1174-4ACE-B0BE-D3C4BC225DCC}" type="sib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EB043E-EC53-4BBE-BF0C-4A2DD7E145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</a:t>
          </a:r>
        </a:p>
      </dgm:t>
    </dgm:pt>
    <dgm:pt modelId="{F5C343EC-6206-4673-84CF-A409A8AB14F2}" type="par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95B56DA-ADFC-4E8A-8F87-5AF978B9F2A4}" type="sib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6E62343-136A-4966-BE2A-F4B72956361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Encargado(a) de Intendencia</a:t>
          </a:r>
        </a:p>
      </dgm:t>
    </dgm:pt>
    <dgm:pt modelId="{7F9FE2CE-34A0-4C17-82A4-11C9851BE1CE}" type="par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F724CEF-09CC-4BF9-8A93-2F36EEF5531B}" type="sib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2626786-DE7C-4C54-84CF-200A51BE74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Vigilante</a:t>
          </a:r>
        </a:p>
      </dgm:t>
    </dgm:pt>
    <dgm:pt modelId="{D16E1557-BA89-4F59-B327-0AD30D86AF15}" type="parTrans" cxnId="{76785F92-EC40-49A1-A285-CE55EF570DE2}">
      <dgm:prSet/>
      <dgm:spPr/>
      <dgm:t>
        <a:bodyPr/>
        <a:lstStyle/>
        <a:p>
          <a:endParaRPr lang="es-ES" sz="1200"/>
        </a:p>
      </dgm:t>
    </dgm:pt>
    <dgm:pt modelId="{2C542114-CB09-458C-BD9F-FEB1F1E3A591}" type="sibTrans" cxnId="{76785F92-EC40-49A1-A285-CE55EF570DE2}">
      <dgm:prSet/>
      <dgm:spPr/>
      <dgm:t>
        <a:bodyPr/>
        <a:lstStyle/>
        <a:p>
          <a:endParaRPr lang="es-ES" sz="1200"/>
        </a:p>
      </dgm:t>
    </dgm:pt>
    <dgm:pt modelId="{C5B182F5-2ECB-4657-8F5A-991FA00D047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Intendentes</a:t>
          </a:r>
        </a:p>
      </dgm:t>
    </dgm:pt>
    <dgm:pt modelId="{B17A3238-BCDA-46E8-9F05-767FFE938774}" type="parTrans" cxnId="{D2D44F75-987F-47D4-B110-728E13270706}">
      <dgm:prSet/>
      <dgm:spPr/>
      <dgm:t>
        <a:bodyPr/>
        <a:lstStyle/>
        <a:p>
          <a:endParaRPr lang="es-ES" sz="1200"/>
        </a:p>
      </dgm:t>
    </dgm:pt>
    <dgm:pt modelId="{2ECC53F3-1F57-454B-8477-7E93F7AB1303}" type="sibTrans" cxnId="{D2D44F75-987F-47D4-B110-728E13270706}">
      <dgm:prSet/>
      <dgm:spPr/>
      <dgm:t>
        <a:bodyPr/>
        <a:lstStyle/>
        <a:p>
          <a:endParaRPr lang="es-ES" sz="1200"/>
        </a:p>
      </dgm:t>
    </dgm:pt>
    <dgm:pt modelId="{B770387B-D9C2-4B1C-901D-EF990E7EECA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Chofer</a:t>
          </a:r>
        </a:p>
      </dgm:t>
    </dgm:pt>
    <dgm:pt modelId="{69AC1829-1C3F-4D89-9F58-D875C33BE917}" type="parTrans" cxnId="{A226188A-A5C7-42CA-A110-A1A02F07C7E0}">
      <dgm:prSet/>
      <dgm:spPr/>
      <dgm:t>
        <a:bodyPr/>
        <a:lstStyle/>
        <a:p>
          <a:endParaRPr lang="es-ES" sz="1200"/>
        </a:p>
      </dgm:t>
    </dgm:pt>
    <dgm:pt modelId="{3383C8AC-DD18-4B01-8482-EFDBB7855E91}" type="sibTrans" cxnId="{A226188A-A5C7-42CA-A110-A1A02F07C7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613B4F-C805-4037-8BE6-46A863845024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DA315FC-C4FA-48E2-91E8-ECA5ADEF8B96}" type="pres">
      <dgm:prSet presAssocID="{80C91609-4155-490D-A93A-2840363F77EF}" presName="rootComposite1" presStyleCnt="0"/>
      <dgm:spPr/>
    </dgm:pt>
    <dgm:pt modelId="{C9A1B211-E669-42C9-B7A6-C3FDC880ED13}" type="pres">
      <dgm:prSet presAssocID="{80C91609-4155-490D-A93A-2840363F77EF}" presName="rootText1" presStyleLbl="node0" presStyleIdx="0" presStyleCnt="1" custScaleX="331761" custScaleY="228634" custLinFactNeighborY="-96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CD60B-D4C4-4BF0-98CA-AFF83EEAF1D9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62DD16-2541-4F59-ABCF-CFBCE77A7E56}" type="pres">
      <dgm:prSet presAssocID="{80C91609-4155-490D-A93A-2840363F77EF}" presName="hierChild2" presStyleCnt="0"/>
      <dgm:spPr/>
    </dgm:pt>
    <dgm:pt modelId="{C5CE2757-76A9-4983-8980-7594C2AEBB27}" type="pres">
      <dgm:prSet presAssocID="{A503C271-4AFE-414B-91F0-604F4D5E9C7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4894D4FF-66AC-4158-8130-C4BC9741F635}" type="pres">
      <dgm:prSet presAssocID="{08165E91-96BF-4A01-9961-A8CB8CC0CBE2}" presName="rootComposite" presStyleCnt="0"/>
      <dgm:spPr/>
      <dgm:t>
        <a:bodyPr/>
        <a:lstStyle/>
        <a:p>
          <a:endParaRPr lang="es-ES"/>
        </a:p>
      </dgm:t>
    </dgm:pt>
    <dgm:pt modelId="{CA22AC9C-FB9D-4189-A739-12E3BC5D1215}" type="pres">
      <dgm:prSet presAssocID="{08165E91-96BF-4A01-9961-A8CB8CC0CBE2}" presName="rootText" presStyleLbl="node2" presStyleIdx="0" presStyleCnt="7" custScaleX="191016" custScaleY="342952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2" presStyleIdx="0" presStyleCnt="7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  <dgm:t>
        <a:bodyPr/>
        <a:lstStyle/>
        <a:p>
          <a:endParaRPr lang="es-ES"/>
        </a:p>
      </dgm:t>
    </dgm:pt>
    <dgm:pt modelId="{73AA1777-832A-49DA-9575-7F0499A779B8}" type="pres">
      <dgm:prSet presAssocID="{08165E91-96BF-4A01-9961-A8CB8CC0CBE2}" presName="hierChild5" presStyleCnt="0"/>
      <dgm:spPr/>
      <dgm:t>
        <a:bodyPr/>
        <a:lstStyle/>
        <a:p>
          <a:endParaRPr lang="es-ES"/>
        </a:p>
      </dgm:t>
    </dgm:pt>
    <dgm:pt modelId="{B18C0780-3E31-410C-B4F3-F5568AC77C6D}" type="pres">
      <dgm:prSet presAssocID="{AD344A0C-5B61-40DD-AEA3-EE1B58708F18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6FA7745-2D2D-4AFE-911A-3D70DB1CE1CC}" type="pres">
      <dgm:prSet presAssocID="{7EE32AB9-5083-4F45-8A1F-7FC616E6A75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349C27DF-8BAF-4539-9B50-DA1FE4CDFD0E}" type="pres">
      <dgm:prSet presAssocID="{7EE32AB9-5083-4F45-8A1F-7FC616E6A75E}" presName="rootComposite" presStyleCnt="0"/>
      <dgm:spPr/>
      <dgm:t>
        <a:bodyPr/>
        <a:lstStyle/>
        <a:p>
          <a:endParaRPr lang="es-ES"/>
        </a:p>
      </dgm:t>
    </dgm:pt>
    <dgm:pt modelId="{3E6DBC6E-09F9-4CFB-86BE-503A1E973AF4}" type="pres">
      <dgm:prSet presAssocID="{7EE32AB9-5083-4F45-8A1F-7FC616E6A75E}" presName="rootText" presStyleLbl="node2" presStyleIdx="1" presStyleCnt="7" custScaleX="191016" custScaleY="342952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EFC81-7185-42C8-BBB6-1B1F6D51C6FB}" type="pres">
      <dgm:prSet presAssocID="{7EE32AB9-5083-4F45-8A1F-7FC616E6A75E}" presName="rootConnector" presStyleLbl="node2" presStyleIdx="1" presStyleCnt="7"/>
      <dgm:spPr/>
      <dgm:t>
        <a:bodyPr/>
        <a:lstStyle/>
        <a:p>
          <a:endParaRPr lang="es-ES"/>
        </a:p>
      </dgm:t>
    </dgm:pt>
    <dgm:pt modelId="{0A5BAD7C-2668-48A6-BA70-A8A406504BB7}" type="pres">
      <dgm:prSet presAssocID="{7EE32AB9-5083-4F45-8A1F-7FC616E6A75E}" presName="hierChild4" presStyleCnt="0"/>
      <dgm:spPr/>
      <dgm:t>
        <a:bodyPr/>
        <a:lstStyle/>
        <a:p>
          <a:endParaRPr lang="es-ES"/>
        </a:p>
      </dgm:t>
    </dgm:pt>
    <dgm:pt modelId="{0D215BCD-C1B0-43A2-A91E-10C6ACCD4CB6}" type="pres">
      <dgm:prSet presAssocID="{7EE32AB9-5083-4F45-8A1F-7FC616E6A75E}" presName="hierChild5" presStyleCnt="0"/>
      <dgm:spPr/>
      <dgm:t>
        <a:bodyPr/>
        <a:lstStyle/>
        <a:p>
          <a:endParaRPr lang="es-ES"/>
        </a:p>
      </dgm:t>
    </dgm:pt>
    <dgm:pt modelId="{3FAAA47F-254D-434A-9F5A-D4E21591B1FB}" type="pres">
      <dgm:prSet presAssocID="{DBF20451-D5C0-4FB0-86B4-D6BDCC5013E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22E9140-80B0-417B-9FB1-3EF2BFB606CB}" type="pres">
      <dgm:prSet presAssocID="{FE5DBA7D-92F8-4138-A38E-7DF5BE73595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C723203A-5F71-4016-A329-F9AE9719083B}" type="pres">
      <dgm:prSet presAssocID="{FE5DBA7D-92F8-4138-A38E-7DF5BE73595D}" presName="rootComposite" presStyleCnt="0"/>
      <dgm:spPr/>
      <dgm:t>
        <a:bodyPr/>
        <a:lstStyle/>
        <a:p>
          <a:endParaRPr lang="es-ES"/>
        </a:p>
      </dgm:t>
    </dgm:pt>
    <dgm:pt modelId="{CDD94E9D-041E-415C-A663-EE63F464AC03}" type="pres">
      <dgm:prSet presAssocID="{FE5DBA7D-92F8-4138-A38E-7DF5BE73595D}" presName="rootText" presStyleLbl="node2" presStyleIdx="2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1864-604E-4B32-9299-E4080442DA22}" type="pres">
      <dgm:prSet presAssocID="{FE5DBA7D-92F8-4138-A38E-7DF5BE73595D}" presName="rootConnector" presStyleLbl="node2" presStyleIdx="2" presStyleCnt="7"/>
      <dgm:spPr/>
      <dgm:t>
        <a:bodyPr/>
        <a:lstStyle/>
        <a:p>
          <a:endParaRPr lang="es-ES"/>
        </a:p>
      </dgm:t>
    </dgm:pt>
    <dgm:pt modelId="{8751E99E-DD0F-47A1-B4B1-EB48CA0B9188}" type="pres">
      <dgm:prSet presAssocID="{FE5DBA7D-92F8-4138-A38E-7DF5BE73595D}" presName="hierChild4" presStyleCnt="0"/>
      <dgm:spPr/>
      <dgm:t>
        <a:bodyPr/>
        <a:lstStyle/>
        <a:p>
          <a:endParaRPr lang="es-ES"/>
        </a:p>
      </dgm:t>
    </dgm:pt>
    <dgm:pt modelId="{95E327AD-8505-4EFA-A243-9C4CD7206E22}" type="pres">
      <dgm:prSet presAssocID="{FE5DBA7D-92F8-4138-A38E-7DF5BE73595D}" presName="hierChild5" presStyleCnt="0"/>
      <dgm:spPr/>
      <dgm:t>
        <a:bodyPr/>
        <a:lstStyle/>
        <a:p>
          <a:endParaRPr lang="es-ES"/>
        </a:p>
      </dgm:t>
    </dgm:pt>
    <dgm:pt modelId="{677C7C28-54DE-4CFC-B494-2E94158CFA0D}" type="pres">
      <dgm:prSet presAssocID="{F5C343EC-6206-4673-84CF-A409A8AB14F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B8307E7-EF7A-451C-A6EA-89CF810B71BA}" type="pres">
      <dgm:prSet presAssocID="{3DEB043E-EC53-4BBE-BF0C-4A2DD7E1458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01E0178-F6AE-462C-AA6D-0103F7C08D06}" type="pres">
      <dgm:prSet presAssocID="{3DEB043E-EC53-4BBE-BF0C-4A2DD7E14584}" presName="rootComposite" presStyleCnt="0"/>
      <dgm:spPr/>
      <dgm:t>
        <a:bodyPr/>
        <a:lstStyle/>
        <a:p>
          <a:endParaRPr lang="es-ES"/>
        </a:p>
      </dgm:t>
    </dgm:pt>
    <dgm:pt modelId="{0EE3BB96-C234-424F-8EB5-06B4FD1535AF}" type="pres">
      <dgm:prSet presAssocID="{3DEB043E-EC53-4BBE-BF0C-4A2DD7E14584}" presName="rootText" presStyleLbl="node2" presStyleIdx="3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214CC-1427-4BCE-9ECE-CA208B0E4F84}" type="pres">
      <dgm:prSet presAssocID="{3DEB043E-EC53-4BBE-BF0C-4A2DD7E14584}" presName="rootConnector" presStyleLbl="node2" presStyleIdx="3" presStyleCnt="7"/>
      <dgm:spPr/>
      <dgm:t>
        <a:bodyPr/>
        <a:lstStyle/>
        <a:p>
          <a:endParaRPr lang="es-ES"/>
        </a:p>
      </dgm:t>
    </dgm:pt>
    <dgm:pt modelId="{642A053B-13D6-42E7-815A-86B56BF68981}" type="pres">
      <dgm:prSet presAssocID="{3DEB043E-EC53-4BBE-BF0C-4A2DD7E14584}" presName="hierChild4" presStyleCnt="0"/>
      <dgm:spPr/>
      <dgm:t>
        <a:bodyPr/>
        <a:lstStyle/>
        <a:p>
          <a:endParaRPr lang="es-ES"/>
        </a:p>
      </dgm:t>
    </dgm:pt>
    <dgm:pt modelId="{E7714A89-E1FF-4B49-96F3-F04E1A4A7404}" type="pres">
      <dgm:prSet presAssocID="{3DEB043E-EC53-4BBE-BF0C-4A2DD7E14584}" presName="hierChild5" presStyleCnt="0"/>
      <dgm:spPr/>
      <dgm:t>
        <a:bodyPr/>
        <a:lstStyle/>
        <a:p>
          <a:endParaRPr lang="es-ES"/>
        </a:p>
      </dgm:t>
    </dgm:pt>
    <dgm:pt modelId="{0D090D59-63ED-4999-8F83-CFD5473E613F}" type="pres">
      <dgm:prSet presAssocID="{7F9FE2CE-34A0-4C17-82A4-11C9851BE1CE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D24903-C7F9-44AB-B142-F47EFF9CA9D9}" type="pres">
      <dgm:prSet presAssocID="{36E62343-136A-4966-BE2A-F4B72956361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05978909-587A-4975-A484-75011558EA46}" type="pres">
      <dgm:prSet presAssocID="{36E62343-136A-4966-BE2A-F4B729563614}" presName="rootComposite" presStyleCnt="0"/>
      <dgm:spPr/>
      <dgm:t>
        <a:bodyPr/>
        <a:lstStyle/>
        <a:p>
          <a:endParaRPr lang="es-ES"/>
        </a:p>
      </dgm:t>
    </dgm:pt>
    <dgm:pt modelId="{A3D54F7D-A2C0-4FDB-AB4C-71F01654996D}" type="pres">
      <dgm:prSet presAssocID="{36E62343-136A-4966-BE2A-F4B729563614}" presName="rootText" presStyleLbl="node2" presStyleIdx="4" presStyleCnt="7" custScaleX="172015" custScaleY="228634" custLinFactNeighborX="-582" custLinFactNeighborY="-2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34D9-423C-4AF8-9E9D-66034775DC0A}" type="pres">
      <dgm:prSet presAssocID="{36E62343-136A-4966-BE2A-F4B729563614}" presName="rootConnector" presStyleLbl="node2" presStyleIdx="4" presStyleCnt="7"/>
      <dgm:spPr/>
      <dgm:t>
        <a:bodyPr/>
        <a:lstStyle/>
        <a:p>
          <a:endParaRPr lang="es-ES"/>
        </a:p>
      </dgm:t>
    </dgm:pt>
    <dgm:pt modelId="{31974626-EA62-4E67-AD4F-3FB876326383}" type="pres">
      <dgm:prSet presAssocID="{36E62343-136A-4966-BE2A-F4B729563614}" presName="hierChild4" presStyleCnt="0"/>
      <dgm:spPr/>
      <dgm:t>
        <a:bodyPr/>
        <a:lstStyle/>
        <a:p>
          <a:endParaRPr lang="es-ES"/>
        </a:p>
      </dgm:t>
    </dgm:pt>
    <dgm:pt modelId="{8B7E24A1-7F69-415B-BC32-51F727A6B0B4}" type="pres">
      <dgm:prSet presAssocID="{B17A3238-BCDA-46E8-9F05-767FFE93877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EE67E0E-0A88-4609-97A7-599BDC4CE5F2}" type="pres">
      <dgm:prSet presAssocID="{C5B182F5-2ECB-4657-8F5A-991FA00D047D}" presName="hierRoot2" presStyleCnt="0">
        <dgm:presLayoutVars>
          <dgm:hierBranch val="init"/>
        </dgm:presLayoutVars>
      </dgm:prSet>
      <dgm:spPr/>
    </dgm:pt>
    <dgm:pt modelId="{9324CE45-D5B8-4258-8F7D-FF11DF1DF04C}" type="pres">
      <dgm:prSet presAssocID="{C5B182F5-2ECB-4657-8F5A-991FA00D047D}" presName="rootComposite" presStyleCnt="0"/>
      <dgm:spPr/>
    </dgm:pt>
    <dgm:pt modelId="{0C3F6E36-4664-421D-B7BD-2DCC434BFE45}" type="pres">
      <dgm:prSet presAssocID="{C5B182F5-2ECB-4657-8F5A-991FA00D047D}" presName="rootText" presStyleLbl="node3" presStyleIdx="0" presStyleCnt="1" custScaleX="294775" custScaleY="4611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D10F4-FC83-43B5-BD45-DF0FADE950D8}" type="pres">
      <dgm:prSet presAssocID="{C5B182F5-2ECB-4657-8F5A-991FA00D047D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F22CF0-6FF2-4CB0-931B-9B31AA3F6419}" type="pres">
      <dgm:prSet presAssocID="{C5B182F5-2ECB-4657-8F5A-991FA00D047D}" presName="hierChild4" presStyleCnt="0"/>
      <dgm:spPr/>
    </dgm:pt>
    <dgm:pt modelId="{DE032E7B-33FA-4F7D-8B35-3C3D840007E8}" type="pres">
      <dgm:prSet presAssocID="{C5B182F5-2ECB-4657-8F5A-991FA00D047D}" presName="hierChild5" presStyleCnt="0"/>
      <dgm:spPr/>
    </dgm:pt>
    <dgm:pt modelId="{F3F4749C-C350-4B96-AF88-7D327BB3CF4E}" type="pres">
      <dgm:prSet presAssocID="{36E62343-136A-4966-BE2A-F4B729563614}" presName="hierChild5" presStyleCnt="0"/>
      <dgm:spPr/>
      <dgm:t>
        <a:bodyPr/>
        <a:lstStyle/>
        <a:p>
          <a:endParaRPr lang="es-ES"/>
        </a:p>
      </dgm:t>
    </dgm:pt>
    <dgm:pt modelId="{25996031-2874-4802-9332-88FB304950CE}" type="pres">
      <dgm:prSet presAssocID="{D16E1557-BA89-4F59-B327-0AD30D86AF15}" presName="Name37" presStyleLbl="parChTrans1D2" presStyleIdx="5" presStyleCnt="7"/>
      <dgm:spPr/>
      <dgm:t>
        <a:bodyPr/>
        <a:lstStyle/>
        <a:p>
          <a:endParaRPr lang="es-ES"/>
        </a:p>
      </dgm:t>
    </dgm:pt>
    <dgm:pt modelId="{648AF9CA-2C88-4D15-897F-BE1EEF05E961}" type="pres">
      <dgm:prSet presAssocID="{22626786-DE7C-4C54-84CF-200A51BE740C}" presName="hierRoot2" presStyleCnt="0">
        <dgm:presLayoutVars>
          <dgm:hierBranch val="init"/>
        </dgm:presLayoutVars>
      </dgm:prSet>
      <dgm:spPr/>
    </dgm:pt>
    <dgm:pt modelId="{59682598-4FC4-4DAE-A9B9-32CC5D16107F}" type="pres">
      <dgm:prSet presAssocID="{22626786-DE7C-4C54-84CF-200A51BE740C}" presName="rootComposite" presStyleCnt="0"/>
      <dgm:spPr/>
    </dgm:pt>
    <dgm:pt modelId="{1D3AA663-2735-49AF-A73E-97523BCD6A97}" type="pres">
      <dgm:prSet presAssocID="{22626786-DE7C-4C54-84CF-200A51BE740C}" presName="rootText" presStyleLbl="node2" presStyleIdx="5" presStyleCnt="7" custScaleX="172015" custScaleY="228634" custLinFactNeighborY="-2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475F3-0954-4344-9FE8-B2DE0DD4C26E}" type="pres">
      <dgm:prSet presAssocID="{22626786-DE7C-4C54-84CF-200A51BE740C}" presName="rootConnector" presStyleLbl="node2" presStyleIdx="5" presStyleCnt="7"/>
      <dgm:spPr/>
      <dgm:t>
        <a:bodyPr/>
        <a:lstStyle/>
        <a:p>
          <a:endParaRPr lang="es-ES"/>
        </a:p>
      </dgm:t>
    </dgm:pt>
    <dgm:pt modelId="{7D6DD89C-9210-47CC-8670-3A89C3E4B631}" type="pres">
      <dgm:prSet presAssocID="{22626786-DE7C-4C54-84CF-200A51BE740C}" presName="hierChild4" presStyleCnt="0"/>
      <dgm:spPr/>
    </dgm:pt>
    <dgm:pt modelId="{E7FA2135-3969-4F7C-889B-ABE641E7231D}" type="pres">
      <dgm:prSet presAssocID="{22626786-DE7C-4C54-84CF-200A51BE740C}" presName="hierChild5" presStyleCnt="0"/>
      <dgm:spPr/>
    </dgm:pt>
    <dgm:pt modelId="{D0E3FAB2-DEA1-4D04-A8E2-B8F2FD8BF000}" type="pres">
      <dgm:prSet presAssocID="{69AC1829-1C3F-4D89-9F58-D875C33BE917}" presName="Name37" presStyleLbl="parChTrans1D2" presStyleIdx="6" presStyleCnt="7"/>
      <dgm:spPr/>
      <dgm:t>
        <a:bodyPr/>
        <a:lstStyle/>
        <a:p>
          <a:endParaRPr lang="es-ES"/>
        </a:p>
      </dgm:t>
    </dgm:pt>
    <dgm:pt modelId="{12A284C7-2B95-4C44-B9A7-CF0E5F1F8BF4}" type="pres">
      <dgm:prSet presAssocID="{B770387B-D9C2-4B1C-901D-EF990E7EECAE}" presName="hierRoot2" presStyleCnt="0">
        <dgm:presLayoutVars>
          <dgm:hierBranch val="init"/>
        </dgm:presLayoutVars>
      </dgm:prSet>
      <dgm:spPr/>
    </dgm:pt>
    <dgm:pt modelId="{9846326F-5CCC-4598-BF7D-01EC7BBBE67D}" type="pres">
      <dgm:prSet presAssocID="{B770387B-D9C2-4B1C-901D-EF990E7EECAE}" presName="rootComposite" presStyleCnt="0"/>
      <dgm:spPr/>
    </dgm:pt>
    <dgm:pt modelId="{52D1C4C5-50BF-460F-83D6-8D8730B6B675}" type="pres">
      <dgm:prSet presAssocID="{B770387B-D9C2-4B1C-901D-EF990E7EECAE}" presName="rootText" presStyleLbl="node2" presStyleIdx="6" presStyleCnt="7" custScaleX="172015" custScaleY="228634" custLinFactNeighborY="-20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170A-FF69-481D-B08F-ACA0BC76B407}" type="pres">
      <dgm:prSet presAssocID="{B770387B-D9C2-4B1C-901D-EF990E7EECAE}" presName="rootConnector" presStyleLbl="node2" presStyleIdx="6" presStyleCnt="7"/>
      <dgm:spPr/>
      <dgm:t>
        <a:bodyPr/>
        <a:lstStyle/>
        <a:p>
          <a:endParaRPr lang="es-ES"/>
        </a:p>
      </dgm:t>
    </dgm:pt>
    <dgm:pt modelId="{6AEBBD32-8ADC-4604-8B01-287887564375}" type="pres">
      <dgm:prSet presAssocID="{B770387B-D9C2-4B1C-901D-EF990E7EECAE}" presName="hierChild4" presStyleCnt="0"/>
      <dgm:spPr/>
    </dgm:pt>
    <dgm:pt modelId="{98A5B104-908F-442D-B839-B26A2FE82DA7}" type="pres">
      <dgm:prSet presAssocID="{B770387B-D9C2-4B1C-901D-EF990E7EECAE}" presName="hierChild5" presStyleCnt="0"/>
      <dgm:spPr/>
    </dgm:pt>
    <dgm:pt modelId="{954AC6CD-2A6B-494E-8598-ABF40E7D3444}" type="pres">
      <dgm:prSet presAssocID="{80C91609-4155-490D-A93A-2840363F77EF}" presName="hierChild3" presStyleCnt="0"/>
      <dgm:spPr/>
    </dgm:pt>
  </dgm:ptLst>
  <dgm:cxnLst>
    <dgm:cxn modelId="{672D9BD1-0855-4A84-9863-20486D61D816}" type="presOf" srcId="{3DEB043E-EC53-4BBE-BF0C-4A2DD7E14584}" destId="{0EE3BB96-C234-424F-8EB5-06B4FD1535AF}" srcOrd="0" destOrd="0" presId="urn:microsoft.com/office/officeart/2005/8/layout/orgChart1"/>
    <dgm:cxn modelId="{9B9E837E-8A61-4F1E-B1F8-0FDF30BBE10B}" type="presOf" srcId="{C5B182F5-2ECB-4657-8F5A-991FA00D047D}" destId="{2A1D10F4-FC83-43B5-BD45-DF0FADE950D8}" srcOrd="1" destOrd="0" presId="urn:microsoft.com/office/officeart/2005/8/layout/orgChart1"/>
    <dgm:cxn modelId="{FC485078-B448-48FA-BC10-460B5CDCAB3F}" type="presOf" srcId="{C5B182F5-2ECB-4657-8F5A-991FA00D047D}" destId="{0C3F6E36-4664-421D-B7BD-2DCC434BFE45}" srcOrd="0" destOrd="0" presId="urn:microsoft.com/office/officeart/2005/8/layout/orgChart1"/>
    <dgm:cxn modelId="{21AAC684-C8FB-43AD-A3F6-47508D9442F6}" type="presOf" srcId="{08165E91-96BF-4A01-9961-A8CB8CC0CBE2}" destId="{1DF8A954-97BD-407C-B33F-1CA662E2FF31}" srcOrd="1" destOrd="0" presId="urn:microsoft.com/office/officeart/2005/8/layout/orgChart1"/>
    <dgm:cxn modelId="{8C6B71F2-5482-443D-A3BE-6366A574CB40}" type="presOf" srcId="{B770387B-D9C2-4B1C-901D-EF990E7EECAE}" destId="{7728170A-FF69-481D-B08F-ACA0BC76B407}" srcOrd="1" destOrd="0" presId="urn:microsoft.com/office/officeart/2005/8/layout/orgChart1"/>
    <dgm:cxn modelId="{3DF56094-95F7-4C9C-8104-3BFF1F9D0C5A}" type="presOf" srcId="{FE5DBA7D-92F8-4138-A38E-7DF5BE73595D}" destId="{CDD94E9D-041E-415C-A663-EE63F464AC03}" srcOrd="0" destOrd="0" presId="urn:microsoft.com/office/officeart/2005/8/layout/orgChart1"/>
    <dgm:cxn modelId="{CA0A388D-E30C-4548-99C4-ECCD02C6E852}" type="presOf" srcId="{80C91609-4155-490D-A93A-2840363F77EF}" destId="{C9A1B211-E669-42C9-B7A6-C3FDC880ED13}" srcOrd="0" destOrd="0" presId="urn:microsoft.com/office/officeart/2005/8/layout/orgChart1"/>
    <dgm:cxn modelId="{33A414B8-DBBD-4FE8-8D03-C5E165719F44}" type="presOf" srcId="{A503C271-4AFE-414B-91F0-604F4D5E9C77}" destId="{C5CE2757-76A9-4983-8980-7594C2AEBB27}" srcOrd="0" destOrd="0" presId="urn:microsoft.com/office/officeart/2005/8/layout/orgChart1"/>
    <dgm:cxn modelId="{C508EC52-AEFD-495B-B77F-7037B7F08876}" type="presOf" srcId="{7EE32AB9-5083-4F45-8A1F-7FC616E6A75E}" destId="{3E6DBC6E-09F9-4CFB-86BE-503A1E973AF4}" srcOrd="0" destOrd="0" presId="urn:microsoft.com/office/officeart/2005/8/layout/orgChart1"/>
    <dgm:cxn modelId="{F3998B34-F4DC-4645-AAFF-A36395C2AE20}" type="presOf" srcId="{69AC1829-1C3F-4D89-9F58-D875C33BE917}" destId="{D0E3FAB2-DEA1-4D04-A8E2-B8F2FD8BF000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5DD2910E-EBB5-468C-8C5B-01EC029EE9FF}" type="presOf" srcId="{D16E1557-BA89-4F59-B327-0AD30D86AF15}" destId="{25996031-2874-4802-9332-88FB304950CE}" srcOrd="0" destOrd="0" presId="urn:microsoft.com/office/officeart/2005/8/layout/orgChart1"/>
    <dgm:cxn modelId="{80EEE2FD-10FC-4F4F-804D-7DD8654D5712}" type="presOf" srcId="{22626786-DE7C-4C54-84CF-200A51BE740C}" destId="{1D3AA663-2735-49AF-A73E-97523BCD6A97}" srcOrd="0" destOrd="0" presId="urn:microsoft.com/office/officeart/2005/8/layout/orgChart1"/>
    <dgm:cxn modelId="{AFBB4A37-C14F-4E77-BAC7-D45E0B9CC870}" type="presOf" srcId="{F5C343EC-6206-4673-84CF-A409A8AB14F2}" destId="{677C7C28-54DE-4CFC-B494-2E94158CFA0D}" srcOrd="0" destOrd="0" presId="urn:microsoft.com/office/officeart/2005/8/layout/orgChart1"/>
    <dgm:cxn modelId="{B2E1F11E-BB3F-42FC-A3E9-ED98BAB71EB7}" type="presOf" srcId="{36E62343-136A-4966-BE2A-F4B729563614}" destId="{A3D54F7D-A2C0-4FDB-AB4C-71F01654996D}" srcOrd="0" destOrd="0" presId="urn:microsoft.com/office/officeart/2005/8/layout/orgChart1"/>
    <dgm:cxn modelId="{308713AD-E82B-476A-AF95-E072F57AEE9A}" type="presOf" srcId="{AD344A0C-5B61-40DD-AEA3-EE1B58708F18}" destId="{B18C0780-3E31-410C-B4F3-F5568AC77C6D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1060535-C19B-49F5-B99F-A95C08F66AEE}" type="presOf" srcId="{B17A3238-BCDA-46E8-9F05-767FFE938774}" destId="{8B7E24A1-7F69-415B-BC32-51F727A6B0B4}" srcOrd="0" destOrd="0" presId="urn:microsoft.com/office/officeart/2005/8/layout/orgChart1"/>
    <dgm:cxn modelId="{D2D44F75-987F-47D4-B110-728E13270706}" srcId="{36E62343-136A-4966-BE2A-F4B729563614}" destId="{C5B182F5-2ECB-4657-8F5A-991FA00D047D}" srcOrd="0" destOrd="0" parTransId="{B17A3238-BCDA-46E8-9F05-767FFE938774}" sibTransId="{2ECC53F3-1F57-454B-8477-7E93F7AB1303}"/>
    <dgm:cxn modelId="{76785F92-EC40-49A1-A285-CE55EF570DE2}" srcId="{80C91609-4155-490D-A93A-2840363F77EF}" destId="{22626786-DE7C-4C54-84CF-200A51BE740C}" srcOrd="5" destOrd="0" parTransId="{D16E1557-BA89-4F59-B327-0AD30D86AF15}" sibTransId="{2C542114-CB09-458C-BD9F-FEB1F1E3A591}"/>
    <dgm:cxn modelId="{325CFC91-302C-47BD-8ECB-98DF2415F09F}" type="presOf" srcId="{3DEB043E-EC53-4BBE-BF0C-4A2DD7E14584}" destId="{270214CC-1427-4BCE-9ECE-CA208B0E4F84}" srcOrd="1" destOrd="0" presId="urn:microsoft.com/office/officeart/2005/8/layout/orgChart1"/>
    <dgm:cxn modelId="{35EB130C-DEDB-4C25-893A-ED3F7ACAE279}" type="presOf" srcId="{7EE32AB9-5083-4F45-8A1F-7FC616E6A75E}" destId="{B3EEFC81-7185-42C8-BBB6-1B1F6D51C6FB}" srcOrd="1" destOrd="0" presId="urn:microsoft.com/office/officeart/2005/8/layout/orgChart1"/>
    <dgm:cxn modelId="{CB43D994-E659-4219-8C2E-5CA024093E89}" type="presOf" srcId="{22626786-DE7C-4C54-84CF-200A51BE740C}" destId="{DA2475F3-0954-4344-9FE8-B2DE0DD4C26E}" srcOrd="1" destOrd="0" presId="urn:microsoft.com/office/officeart/2005/8/layout/orgChart1"/>
    <dgm:cxn modelId="{BF8734E3-885B-4E49-87F5-F1F199709BAD}" type="presOf" srcId="{B770387B-D9C2-4B1C-901D-EF990E7EECAE}" destId="{52D1C4C5-50BF-460F-83D6-8D8730B6B675}" srcOrd="0" destOrd="0" presId="urn:microsoft.com/office/officeart/2005/8/layout/orgChart1"/>
    <dgm:cxn modelId="{BCD6D1FA-DE33-434E-A123-6F5AE7269200}" type="presOf" srcId="{DBF20451-D5C0-4FB0-86B4-D6BDCC5013E3}" destId="{3FAAA47F-254D-434A-9F5A-D4E21591B1FB}" srcOrd="0" destOrd="0" presId="urn:microsoft.com/office/officeart/2005/8/layout/orgChart1"/>
    <dgm:cxn modelId="{00041CBC-7315-4002-B995-5547A8274AB7}" type="presOf" srcId="{08165E91-96BF-4A01-9961-A8CB8CC0CBE2}" destId="{CA22AC9C-FB9D-4189-A739-12E3BC5D1215}" srcOrd="0" destOrd="0" presId="urn:microsoft.com/office/officeart/2005/8/layout/orgChart1"/>
    <dgm:cxn modelId="{3B23FB61-1F0E-481B-A46F-AD6553DCDBB5}" type="presOf" srcId="{36E62343-136A-4966-BE2A-F4B729563614}" destId="{9F5E34D9-423C-4AF8-9E9D-66034775DC0A}" srcOrd="1" destOrd="0" presId="urn:microsoft.com/office/officeart/2005/8/layout/orgChart1"/>
    <dgm:cxn modelId="{54D78248-D6EE-48B7-816D-4DCBA7D8A350}" srcId="{80C91609-4155-490D-A93A-2840363F77EF}" destId="{36E62343-136A-4966-BE2A-F4B729563614}" srcOrd="4" destOrd="0" parTransId="{7F9FE2CE-34A0-4C17-82A4-11C9851BE1CE}" sibTransId="{DF724CEF-09CC-4BF9-8A93-2F36EEF5531B}"/>
    <dgm:cxn modelId="{C68CBEB8-B799-4AFE-A2A8-AB8CC2F4B076}" srcId="{80C91609-4155-490D-A93A-2840363F77EF}" destId="{FE5DBA7D-92F8-4138-A38E-7DF5BE73595D}" srcOrd="2" destOrd="0" parTransId="{DBF20451-D5C0-4FB0-86B4-D6BDCC5013E3}" sibTransId="{7FEFAA15-1174-4ACE-B0BE-D3C4BC225DCC}"/>
    <dgm:cxn modelId="{98203E94-FC43-4557-8D28-394BDB1F2CC2}" srcId="{80C91609-4155-490D-A93A-2840363F77EF}" destId="{7EE32AB9-5083-4F45-8A1F-7FC616E6A75E}" srcOrd="1" destOrd="0" parTransId="{AD344A0C-5B61-40DD-AEA3-EE1B58708F18}" sibTransId="{32E6EF9A-3E29-4BB3-A258-C8FCA51ECDE5}"/>
    <dgm:cxn modelId="{A226188A-A5C7-42CA-A110-A1A02F07C7E0}" srcId="{80C91609-4155-490D-A93A-2840363F77EF}" destId="{B770387B-D9C2-4B1C-901D-EF990E7EECAE}" srcOrd="6" destOrd="0" parTransId="{69AC1829-1C3F-4D89-9F58-D875C33BE917}" sibTransId="{3383C8AC-DD18-4B01-8482-EFDBB7855E91}"/>
    <dgm:cxn modelId="{76D85DC2-1C97-4B2F-8E56-53AB6721E61A}" type="presOf" srcId="{80C91609-4155-490D-A93A-2840363F77EF}" destId="{2C5CD60B-D4C4-4BF0-98CA-AFF83EEAF1D9}" srcOrd="1" destOrd="0" presId="urn:microsoft.com/office/officeart/2005/8/layout/orgChart1"/>
    <dgm:cxn modelId="{79129484-334A-4BC2-801A-C3849A0235DD}" type="presOf" srcId="{7F9FE2CE-34A0-4C17-82A4-11C9851BE1CE}" destId="{0D090D59-63ED-4999-8F83-CFD5473E613F}" srcOrd="0" destOrd="0" presId="urn:microsoft.com/office/officeart/2005/8/layout/orgChart1"/>
    <dgm:cxn modelId="{9188C556-6299-4802-8E13-3BDD370DE17F}" type="presOf" srcId="{FE5DBA7D-92F8-4138-A38E-7DF5BE73595D}" destId="{E6691864-604E-4B32-9299-E4080442DA22}" srcOrd="1" destOrd="0" presId="urn:microsoft.com/office/officeart/2005/8/layout/orgChart1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4D09FE3-C3F0-40AC-8BB1-9BAA688BD9F2}" srcId="{80C91609-4155-490D-A93A-2840363F77EF}" destId="{3DEB043E-EC53-4BBE-BF0C-4A2DD7E14584}" srcOrd="3" destOrd="0" parTransId="{F5C343EC-6206-4673-84CF-A409A8AB14F2}" sibTransId="{195B56DA-ADFC-4E8A-8F87-5AF978B9F2A4}"/>
    <dgm:cxn modelId="{3610DD71-5480-49CA-A3EB-D5FA7E239AFD}" type="presParOf" srcId="{B3263371-B20E-4D1C-87B0-F232DC5A756C}" destId="{78613B4F-C805-4037-8BE6-46A863845024}" srcOrd="0" destOrd="0" presId="urn:microsoft.com/office/officeart/2005/8/layout/orgChart1"/>
    <dgm:cxn modelId="{54EC2082-F7AD-4CFB-AA4F-330B2E353AB3}" type="presParOf" srcId="{78613B4F-C805-4037-8BE6-46A863845024}" destId="{ADA315FC-C4FA-48E2-91E8-ECA5ADEF8B96}" srcOrd="0" destOrd="0" presId="urn:microsoft.com/office/officeart/2005/8/layout/orgChart1"/>
    <dgm:cxn modelId="{E46CC3D2-33FD-4383-900B-CEF65471AF95}" type="presParOf" srcId="{ADA315FC-C4FA-48E2-91E8-ECA5ADEF8B96}" destId="{C9A1B211-E669-42C9-B7A6-C3FDC880ED13}" srcOrd="0" destOrd="0" presId="urn:microsoft.com/office/officeart/2005/8/layout/orgChart1"/>
    <dgm:cxn modelId="{DD1ED6C9-2E0C-4C99-B3C3-5D37EA9164C0}" type="presParOf" srcId="{ADA315FC-C4FA-48E2-91E8-ECA5ADEF8B96}" destId="{2C5CD60B-D4C4-4BF0-98CA-AFF83EEAF1D9}" srcOrd="1" destOrd="0" presId="urn:microsoft.com/office/officeart/2005/8/layout/orgChart1"/>
    <dgm:cxn modelId="{E1971BAA-8214-41AE-B2F0-D2C7C671E828}" type="presParOf" srcId="{78613B4F-C805-4037-8BE6-46A863845024}" destId="{2D62DD16-2541-4F59-ABCF-CFBCE77A7E56}" srcOrd="1" destOrd="0" presId="urn:microsoft.com/office/officeart/2005/8/layout/orgChart1"/>
    <dgm:cxn modelId="{826D7C26-4CDD-4F19-9CFE-D06827C6001E}" type="presParOf" srcId="{2D62DD16-2541-4F59-ABCF-CFBCE77A7E56}" destId="{C5CE2757-76A9-4983-8980-7594C2AEBB27}" srcOrd="0" destOrd="0" presId="urn:microsoft.com/office/officeart/2005/8/layout/orgChart1"/>
    <dgm:cxn modelId="{9031A265-A29B-43A2-9D33-B44A772EBB05}" type="presParOf" srcId="{2D62DD16-2541-4F59-ABCF-CFBCE77A7E56}" destId="{1144D930-7D8C-49FA-B589-F86C6D118904}" srcOrd="1" destOrd="0" presId="urn:microsoft.com/office/officeart/2005/8/layout/orgChart1"/>
    <dgm:cxn modelId="{BA2AFA61-2D39-4AD1-9609-B881A5DB5EC3}" type="presParOf" srcId="{1144D930-7D8C-49FA-B589-F86C6D118904}" destId="{4894D4FF-66AC-4158-8130-C4BC9741F635}" srcOrd="0" destOrd="0" presId="urn:microsoft.com/office/officeart/2005/8/layout/orgChart1"/>
    <dgm:cxn modelId="{520526A2-42BF-4347-ACB4-DAD7B1D0E3B1}" type="presParOf" srcId="{4894D4FF-66AC-4158-8130-C4BC9741F635}" destId="{CA22AC9C-FB9D-4189-A739-12E3BC5D1215}" srcOrd="0" destOrd="0" presId="urn:microsoft.com/office/officeart/2005/8/layout/orgChart1"/>
    <dgm:cxn modelId="{1EC04CC8-C696-4D1D-90BF-9914A3C0C8C1}" type="presParOf" srcId="{4894D4FF-66AC-4158-8130-C4BC9741F635}" destId="{1DF8A954-97BD-407C-B33F-1CA662E2FF31}" srcOrd="1" destOrd="0" presId="urn:microsoft.com/office/officeart/2005/8/layout/orgChart1"/>
    <dgm:cxn modelId="{A9C3372D-9926-4B9D-9172-8AE273C2D218}" type="presParOf" srcId="{1144D930-7D8C-49FA-B589-F86C6D118904}" destId="{29E5C785-FAE2-40E7-BFBB-FFB24F0CA3DF}" srcOrd="1" destOrd="0" presId="urn:microsoft.com/office/officeart/2005/8/layout/orgChart1"/>
    <dgm:cxn modelId="{F05E1DB3-7110-47CA-B491-5E492E95A3A7}" type="presParOf" srcId="{1144D930-7D8C-49FA-B589-F86C6D118904}" destId="{73AA1777-832A-49DA-9575-7F0499A779B8}" srcOrd="2" destOrd="0" presId="urn:microsoft.com/office/officeart/2005/8/layout/orgChart1"/>
    <dgm:cxn modelId="{269F4F7A-37C8-413A-92C2-914B6CA57DF5}" type="presParOf" srcId="{2D62DD16-2541-4F59-ABCF-CFBCE77A7E56}" destId="{B18C0780-3E31-410C-B4F3-F5568AC77C6D}" srcOrd="2" destOrd="0" presId="urn:microsoft.com/office/officeart/2005/8/layout/orgChart1"/>
    <dgm:cxn modelId="{254B8D29-A060-4C8D-B7C2-971B43720B43}" type="presParOf" srcId="{2D62DD16-2541-4F59-ABCF-CFBCE77A7E56}" destId="{E6FA7745-2D2D-4AFE-911A-3D70DB1CE1CC}" srcOrd="3" destOrd="0" presId="urn:microsoft.com/office/officeart/2005/8/layout/orgChart1"/>
    <dgm:cxn modelId="{E5D47224-DA64-404F-9324-CB33F35D9E99}" type="presParOf" srcId="{E6FA7745-2D2D-4AFE-911A-3D70DB1CE1CC}" destId="{349C27DF-8BAF-4539-9B50-DA1FE4CDFD0E}" srcOrd="0" destOrd="0" presId="urn:microsoft.com/office/officeart/2005/8/layout/orgChart1"/>
    <dgm:cxn modelId="{843E6AF8-1C5E-4EDC-AA9D-73728B54A059}" type="presParOf" srcId="{349C27DF-8BAF-4539-9B50-DA1FE4CDFD0E}" destId="{3E6DBC6E-09F9-4CFB-86BE-503A1E973AF4}" srcOrd="0" destOrd="0" presId="urn:microsoft.com/office/officeart/2005/8/layout/orgChart1"/>
    <dgm:cxn modelId="{61E57242-014A-42BC-A828-35E0EA055220}" type="presParOf" srcId="{349C27DF-8BAF-4539-9B50-DA1FE4CDFD0E}" destId="{B3EEFC81-7185-42C8-BBB6-1B1F6D51C6FB}" srcOrd="1" destOrd="0" presId="urn:microsoft.com/office/officeart/2005/8/layout/orgChart1"/>
    <dgm:cxn modelId="{AC54ED7E-E906-48C1-AF46-5892F46E3974}" type="presParOf" srcId="{E6FA7745-2D2D-4AFE-911A-3D70DB1CE1CC}" destId="{0A5BAD7C-2668-48A6-BA70-A8A406504BB7}" srcOrd="1" destOrd="0" presId="urn:microsoft.com/office/officeart/2005/8/layout/orgChart1"/>
    <dgm:cxn modelId="{A2662D8A-820B-4F83-877B-96ADB0417249}" type="presParOf" srcId="{E6FA7745-2D2D-4AFE-911A-3D70DB1CE1CC}" destId="{0D215BCD-C1B0-43A2-A91E-10C6ACCD4CB6}" srcOrd="2" destOrd="0" presId="urn:microsoft.com/office/officeart/2005/8/layout/orgChart1"/>
    <dgm:cxn modelId="{3452C3BA-A4A4-4B0C-B9C2-AA40B0B70F34}" type="presParOf" srcId="{2D62DD16-2541-4F59-ABCF-CFBCE77A7E56}" destId="{3FAAA47F-254D-434A-9F5A-D4E21591B1FB}" srcOrd="4" destOrd="0" presId="urn:microsoft.com/office/officeart/2005/8/layout/orgChart1"/>
    <dgm:cxn modelId="{7CD1A87F-7122-4EEB-A1B5-B737A030B630}" type="presParOf" srcId="{2D62DD16-2541-4F59-ABCF-CFBCE77A7E56}" destId="{622E9140-80B0-417B-9FB1-3EF2BFB606CB}" srcOrd="5" destOrd="0" presId="urn:microsoft.com/office/officeart/2005/8/layout/orgChart1"/>
    <dgm:cxn modelId="{03B7BB41-7B90-4E16-9B2C-A6662A6CC4B6}" type="presParOf" srcId="{622E9140-80B0-417B-9FB1-3EF2BFB606CB}" destId="{C723203A-5F71-4016-A329-F9AE9719083B}" srcOrd="0" destOrd="0" presId="urn:microsoft.com/office/officeart/2005/8/layout/orgChart1"/>
    <dgm:cxn modelId="{288DE921-F66B-4BF6-BBF4-23F744C99DCA}" type="presParOf" srcId="{C723203A-5F71-4016-A329-F9AE9719083B}" destId="{CDD94E9D-041E-415C-A663-EE63F464AC03}" srcOrd="0" destOrd="0" presId="urn:microsoft.com/office/officeart/2005/8/layout/orgChart1"/>
    <dgm:cxn modelId="{45F77D87-4003-4CAB-BB04-824970D5C681}" type="presParOf" srcId="{C723203A-5F71-4016-A329-F9AE9719083B}" destId="{E6691864-604E-4B32-9299-E4080442DA22}" srcOrd="1" destOrd="0" presId="urn:microsoft.com/office/officeart/2005/8/layout/orgChart1"/>
    <dgm:cxn modelId="{3B99D2B5-A74D-4EE6-B8B8-5A76530794B3}" type="presParOf" srcId="{622E9140-80B0-417B-9FB1-3EF2BFB606CB}" destId="{8751E99E-DD0F-47A1-B4B1-EB48CA0B9188}" srcOrd="1" destOrd="0" presId="urn:microsoft.com/office/officeart/2005/8/layout/orgChart1"/>
    <dgm:cxn modelId="{98BD206F-386F-49A9-A643-290F4850837F}" type="presParOf" srcId="{622E9140-80B0-417B-9FB1-3EF2BFB606CB}" destId="{95E327AD-8505-4EFA-A243-9C4CD7206E22}" srcOrd="2" destOrd="0" presId="urn:microsoft.com/office/officeart/2005/8/layout/orgChart1"/>
    <dgm:cxn modelId="{6255A771-22D2-483F-8DBD-927C6398BC66}" type="presParOf" srcId="{2D62DD16-2541-4F59-ABCF-CFBCE77A7E56}" destId="{677C7C28-54DE-4CFC-B494-2E94158CFA0D}" srcOrd="6" destOrd="0" presId="urn:microsoft.com/office/officeart/2005/8/layout/orgChart1"/>
    <dgm:cxn modelId="{6529489B-961A-43CE-97B8-7E86FBE41001}" type="presParOf" srcId="{2D62DD16-2541-4F59-ABCF-CFBCE77A7E56}" destId="{0B8307E7-EF7A-451C-A6EA-89CF810B71BA}" srcOrd="7" destOrd="0" presId="urn:microsoft.com/office/officeart/2005/8/layout/orgChart1"/>
    <dgm:cxn modelId="{5FDCD043-950A-419A-A98F-80E1F0CCB5A7}" type="presParOf" srcId="{0B8307E7-EF7A-451C-A6EA-89CF810B71BA}" destId="{F01E0178-F6AE-462C-AA6D-0103F7C08D06}" srcOrd="0" destOrd="0" presId="urn:microsoft.com/office/officeart/2005/8/layout/orgChart1"/>
    <dgm:cxn modelId="{F6E44555-5091-41FC-B20F-D4E5A6220020}" type="presParOf" srcId="{F01E0178-F6AE-462C-AA6D-0103F7C08D06}" destId="{0EE3BB96-C234-424F-8EB5-06B4FD1535AF}" srcOrd="0" destOrd="0" presId="urn:microsoft.com/office/officeart/2005/8/layout/orgChart1"/>
    <dgm:cxn modelId="{671F953D-C57F-4AD3-932D-B656A760F9AF}" type="presParOf" srcId="{F01E0178-F6AE-462C-AA6D-0103F7C08D06}" destId="{270214CC-1427-4BCE-9ECE-CA208B0E4F84}" srcOrd="1" destOrd="0" presId="urn:microsoft.com/office/officeart/2005/8/layout/orgChart1"/>
    <dgm:cxn modelId="{ADDC4824-B03F-4D19-9F41-D42153AE4DEF}" type="presParOf" srcId="{0B8307E7-EF7A-451C-A6EA-89CF810B71BA}" destId="{642A053B-13D6-42E7-815A-86B56BF68981}" srcOrd="1" destOrd="0" presId="urn:microsoft.com/office/officeart/2005/8/layout/orgChart1"/>
    <dgm:cxn modelId="{2634F8F3-A712-4599-8579-4954726ACCEA}" type="presParOf" srcId="{0B8307E7-EF7A-451C-A6EA-89CF810B71BA}" destId="{E7714A89-E1FF-4B49-96F3-F04E1A4A7404}" srcOrd="2" destOrd="0" presId="urn:microsoft.com/office/officeart/2005/8/layout/orgChart1"/>
    <dgm:cxn modelId="{F02BFB2A-1811-4165-9BD6-380290560269}" type="presParOf" srcId="{2D62DD16-2541-4F59-ABCF-CFBCE77A7E56}" destId="{0D090D59-63ED-4999-8F83-CFD5473E613F}" srcOrd="8" destOrd="0" presId="urn:microsoft.com/office/officeart/2005/8/layout/orgChart1"/>
    <dgm:cxn modelId="{CD475026-88A7-463B-864F-6976C7C760E2}" type="presParOf" srcId="{2D62DD16-2541-4F59-ABCF-CFBCE77A7E56}" destId="{6AD24903-C7F9-44AB-B142-F47EFF9CA9D9}" srcOrd="9" destOrd="0" presId="urn:microsoft.com/office/officeart/2005/8/layout/orgChart1"/>
    <dgm:cxn modelId="{679673B3-5894-4819-8C76-6DCB8DA02380}" type="presParOf" srcId="{6AD24903-C7F9-44AB-B142-F47EFF9CA9D9}" destId="{05978909-587A-4975-A484-75011558EA46}" srcOrd="0" destOrd="0" presId="urn:microsoft.com/office/officeart/2005/8/layout/orgChart1"/>
    <dgm:cxn modelId="{E94D1BFE-A727-4D1C-A3FF-B83CB7932A0C}" type="presParOf" srcId="{05978909-587A-4975-A484-75011558EA46}" destId="{A3D54F7D-A2C0-4FDB-AB4C-71F01654996D}" srcOrd="0" destOrd="0" presId="urn:microsoft.com/office/officeart/2005/8/layout/orgChart1"/>
    <dgm:cxn modelId="{36907B54-10CB-4796-9A30-1DF655B8CDEC}" type="presParOf" srcId="{05978909-587A-4975-A484-75011558EA46}" destId="{9F5E34D9-423C-4AF8-9E9D-66034775DC0A}" srcOrd="1" destOrd="0" presId="urn:microsoft.com/office/officeart/2005/8/layout/orgChart1"/>
    <dgm:cxn modelId="{53581D86-6021-439E-AC9E-30E093EFFF79}" type="presParOf" srcId="{6AD24903-C7F9-44AB-B142-F47EFF9CA9D9}" destId="{31974626-EA62-4E67-AD4F-3FB876326383}" srcOrd="1" destOrd="0" presId="urn:microsoft.com/office/officeart/2005/8/layout/orgChart1"/>
    <dgm:cxn modelId="{898314B0-C3BD-4512-A4CF-961C802D10BF}" type="presParOf" srcId="{31974626-EA62-4E67-AD4F-3FB876326383}" destId="{8B7E24A1-7F69-415B-BC32-51F727A6B0B4}" srcOrd="0" destOrd="0" presId="urn:microsoft.com/office/officeart/2005/8/layout/orgChart1"/>
    <dgm:cxn modelId="{F5797418-D5E8-4059-989A-03729C8D643F}" type="presParOf" srcId="{31974626-EA62-4E67-AD4F-3FB876326383}" destId="{BEE67E0E-0A88-4609-97A7-599BDC4CE5F2}" srcOrd="1" destOrd="0" presId="urn:microsoft.com/office/officeart/2005/8/layout/orgChart1"/>
    <dgm:cxn modelId="{F2B90826-4115-4A8C-890F-1DAC1BE61CF0}" type="presParOf" srcId="{BEE67E0E-0A88-4609-97A7-599BDC4CE5F2}" destId="{9324CE45-D5B8-4258-8F7D-FF11DF1DF04C}" srcOrd="0" destOrd="0" presId="urn:microsoft.com/office/officeart/2005/8/layout/orgChart1"/>
    <dgm:cxn modelId="{9E3B1E31-FB71-4F11-A467-1FC273C1DAD5}" type="presParOf" srcId="{9324CE45-D5B8-4258-8F7D-FF11DF1DF04C}" destId="{0C3F6E36-4664-421D-B7BD-2DCC434BFE45}" srcOrd="0" destOrd="0" presId="urn:microsoft.com/office/officeart/2005/8/layout/orgChart1"/>
    <dgm:cxn modelId="{B0F09FE2-C194-4FBF-B298-A3A318C88AE7}" type="presParOf" srcId="{9324CE45-D5B8-4258-8F7D-FF11DF1DF04C}" destId="{2A1D10F4-FC83-43B5-BD45-DF0FADE950D8}" srcOrd="1" destOrd="0" presId="urn:microsoft.com/office/officeart/2005/8/layout/orgChart1"/>
    <dgm:cxn modelId="{07738A4A-460A-4F5E-9F93-82CA3478EC97}" type="presParOf" srcId="{BEE67E0E-0A88-4609-97A7-599BDC4CE5F2}" destId="{96F22CF0-6FF2-4CB0-931B-9B31AA3F6419}" srcOrd="1" destOrd="0" presId="urn:microsoft.com/office/officeart/2005/8/layout/orgChart1"/>
    <dgm:cxn modelId="{0AFAC950-BA9C-411E-B942-EDEE42AAABE0}" type="presParOf" srcId="{BEE67E0E-0A88-4609-97A7-599BDC4CE5F2}" destId="{DE032E7B-33FA-4F7D-8B35-3C3D840007E8}" srcOrd="2" destOrd="0" presId="urn:microsoft.com/office/officeart/2005/8/layout/orgChart1"/>
    <dgm:cxn modelId="{D190F57A-5F71-46A8-87B2-074F12F5114D}" type="presParOf" srcId="{6AD24903-C7F9-44AB-B142-F47EFF9CA9D9}" destId="{F3F4749C-C350-4B96-AF88-7D327BB3CF4E}" srcOrd="2" destOrd="0" presId="urn:microsoft.com/office/officeart/2005/8/layout/orgChart1"/>
    <dgm:cxn modelId="{DF6D0F26-633D-4D31-806B-093EC5B3D5C9}" type="presParOf" srcId="{2D62DD16-2541-4F59-ABCF-CFBCE77A7E56}" destId="{25996031-2874-4802-9332-88FB304950CE}" srcOrd="10" destOrd="0" presId="urn:microsoft.com/office/officeart/2005/8/layout/orgChart1"/>
    <dgm:cxn modelId="{5691B7C8-EC8B-44EA-804E-D2C925FD64FC}" type="presParOf" srcId="{2D62DD16-2541-4F59-ABCF-CFBCE77A7E56}" destId="{648AF9CA-2C88-4D15-897F-BE1EEF05E961}" srcOrd="11" destOrd="0" presId="urn:microsoft.com/office/officeart/2005/8/layout/orgChart1"/>
    <dgm:cxn modelId="{6AFE11F5-EFB1-4F81-B0A5-0671DCFE428B}" type="presParOf" srcId="{648AF9CA-2C88-4D15-897F-BE1EEF05E961}" destId="{59682598-4FC4-4DAE-A9B9-32CC5D16107F}" srcOrd="0" destOrd="0" presId="urn:microsoft.com/office/officeart/2005/8/layout/orgChart1"/>
    <dgm:cxn modelId="{75D9FABC-1E3F-40AE-A2E3-B36A3D0A7503}" type="presParOf" srcId="{59682598-4FC4-4DAE-A9B9-32CC5D16107F}" destId="{1D3AA663-2735-49AF-A73E-97523BCD6A97}" srcOrd="0" destOrd="0" presId="urn:microsoft.com/office/officeart/2005/8/layout/orgChart1"/>
    <dgm:cxn modelId="{C9D1FF55-A8D2-4461-A388-A0B50DBA4756}" type="presParOf" srcId="{59682598-4FC4-4DAE-A9B9-32CC5D16107F}" destId="{DA2475F3-0954-4344-9FE8-B2DE0DD4C26E}" srcOrd="1" destOrd="0" presId="urn:microsoft.com/office/officeart/2005/8/layout/orgChart1"/>
    <dgm:cxn modelId="{08F8F98C-3003-4049-A9C2-EA2E63051853}" type="presParOf" srcId="{648AF9CA-2C88-4D15-897F-BE1EEF05E961}" destId="{7D6DD89C-9210-47CC-8670-3A89C3E4B631}" srcOrd="1" destOrd="0" presId="urn:microsoft.com/office/officeart/2005/8/layout/orgChart1"/>
    <dgm:cxn modelId="{2B7F6836-6DEF-4D7F-B3DA-B31BF07022E1}" type="presParOf" srcId="{648AF9CA-2C88-4D15-897F-BE1EEF05E961}" destId="{E7FA2135-3969-4F7C-889B-ABE641E7231D}" srcOrd="2" destOrd="0" presId="urn:microsoft.com/office/officeart/2005/8/layout/orgChart1"/>
    <dgm:cxn modelId="{B011546F-8978-4EA0-B8EC-1F8E0D1C65F6}" type="presParOf" srcId="{2D62DD16-2541-4F59-ABCF-CFBCE77A7E56}" destId="{D0E3FAB2-DEA1-4D04-A8E2-B8F2FD8BF000}" srcOrd="12" destOrd="0" presId="urn:microsoft.com/office/officeart/2005/8/layout/orgChart1"/>
    <dgm:cxn modelId="{2B26F8DA-999F-4397-9B00-7B24369F95C9}" type="presParOf" srcId="{2D62DD16-2541-4F59-ABCF-CFBCE77A7E56}" destId="{12A284C7-2B95-4C44-B9A7-CF0E5F1F8BF4}" srcOrd="13" destOrd="0" presId="urn:microsoft.com/office/officeart/2005/8/layout/orgChart1"/>
    <dgm:cxn modelId="{8EADCB9B-3757-472C-AF56-EB889B18568B}" type="presParOf" srcId="{12A284C7-2B95-4C44-B9A7-CF0E5F1F8BF4}" destId="{9846326F-5CCC-4598-BF7D-01EC7BBBE67D}" srcOrd="0" destOrd="0" presId="urn:microsoft.com/office/officeart/2005/8/layout/orgChart1"/>
    <dgm:cxn modelId="{A04A759D-268E-46D6-AA9A-EB90D479C071}" type="presParOf" srcId="{9846326F-5CCC-4598-BF7D-01EC7BBBE67D}" destId="{52D1C4C5-50BF-460F-83D6-8D8730B6B675}" srcOrd="0" destOrd="0" presId="urn:microsoft.com/office/officeart/2005/8/layout/orgChart1"/>
    <dgm:cxn modelId="{966211A0-DF4B-4C6A-AAF4-DABC849929F9}" type="presParOf" srcId="{9846326F-5CCC-4598-BF7D-01EC7BBBE67D}" destId="{7728170A-FF69-481D-B08F-ACA0BC76B407}" srcOrd="1" destOrd="0" presId="urn:microsoft.com/office/officeart/2005/8/layout/orgChart1"/>
    <dgm:cxn modelId="{D6DC831E-9DD2-4CB5-9B8E-B9E04240B3C9}" type="presParOf" srcId="{12A284C7-2B95-4C44-B9A7-CF0E5F1F8BF4}" destId="{6AEBBD32-8ADC-4604-8B01-287887564375}" srcOrd="1" destOrd="0" presId="urn:microsoft.com/office/officeart/2005/8/layout/orgChart1"/>
    <dgm:cxn modelId="{2F828128-EA9A-4F87-B2CA-46894526DE3E}" type="presParOf" srcId="{12A284C7-2B95-4C44-B9A7-CF0E5F1F8BF4}" destId="{98A5B104-908F-442D-B839-B26A2FE82DA7}" srcOrd="2" destOrd="0" presId="urn:microsoft.com/office/officeart/2005/8/layout/orgChart1"/>
    <dgm:cxn modelId="{0A697BE1-2141-4DE3-806B-FE4FC35A9E2A}" type="presParOf" srcId="{78613B4F-C805-4037-8BE6-46A863845024}" destId="{954AC6CD-2A6B-494E-8598-ABF40E7D3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Patrimonio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 Administrativos(as)</a:t>
          </a: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</a:t>
          </a: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92827" custScaleY="152762" custLinFactNeighborY="-54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MX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2487A40C-9FF7-4D44-A7C1-3FCABA80EC91}" type="pres">
      <dgm:prSet presAssocID="{F6894B4C-AC60-4B55-B3EB-1F97325BD7B3}" presName="rootComposite" presStyleCnt="0"/>
      <dgm:spPr/>
      <dgm:t>
        <a:bodyPr/>
        <a:lstStyle/>
        <a:p>
          <a:endParaRPr lang="es-ES"/>
        </a:p>
      </dgm:t>
    </dgm:pt>
    <dgm:pt modelId="{029BCE83-90EC-4C40-88D3-91A90C7AECDE}" type="pres">
      <dgm:prSet presAssocID="{F6894B4C-AC60-4B55-B3EB-1F97325BD7B3}" presName="rootText" presStyleLbl="node2" presStyleIdx="0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  <dgm:t>
        <a:bodyPr/>
        <a:lstStyle/>
        <a:p>
          <a:endParaRPr lang="es-ES"/>
        </a:p>
      </dgm:t>
    </dgm:pt>
    <dgm:pt modelId="{CCDF796D-C840-4025-9CAF-F2284A6B0F64}" type="pres">
      <dgm:prSet presAssocID="{F6894B4C-AC60-4B55-B3EB-1F97325BD7B3}" presName="hierChild5" presStyleCnt="0"/>
      <dgm:spPr/>
      <dgm:t>
        <a:bodyPr/>
        <a:lstStyle/>
        <a:p>
          <a:endParaRPr lang="es-ES"/>
        </a:p>
      </dgm:t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MX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CA17612E-0D3F-4426-90F8-A0BC428EBBA3}" type="pres">
      <dgm:prSet presAssocID="{885E9E1E-5F2B-4515-B3C1-AA3DCDF09F36}" presName="rootComposite" presStyleCnt="0"/>
      <dgm:spPr/>
      <dgm:t>
        <a:bodyPr/>
        <a:lstStyle/>
        <a:p>
          <a:endParaRPr lang="es-ES"/>
        </a:p>
      </dgm:t>
    </dgm:pt>
    <dgm:pt modelId="{23A3990A-979C-4CD9-8392-69E509E74575}" type="pres">
      <dgm:prSet presAssocID="{885E9E1E-5F2B-4515-B3C1-AA3DCDF09F36}" presName="rootText" presStyleLbl="node2" presStyleIdx="1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  <dgm:t>
        <a:bodyPr/>
        <a:lstStyle/>
        <a:p>
          <a:endParaRPr lang="es-ES"/>
        </a:p>
      </dgm:t>
    </dgm:pt>
    <dgm:pt modelId="{BBC5DC5F-E9F3-4F3F-8FA5-973B3401543F}" type="pres">
      <dgm:prSet presAssocID="{885E9E1E-5F2B-4515-B3C1-AA3DCDF09F36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Almacén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Supervisores(as)</a:t>
          </a: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 de Almacén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 Administrativo(a)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Auxiliares</a:t>
          </a: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03FEF4F-F776-4F38-9783-19A0D21C8AA8}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Intendente</a:t>
          </a:r>
        </a:p>
      </dgm:t>
    </dgm:pt>
    <dgm:pt modelId="{FCC987C4-2A5A-4428-BD55-8A160606D7FB}" type="parTrans" cxnId="{0381A048-FD09-4A83-A0DA-C54E88047683}">
      <dgm:prSet/>
      <dgm:spPr/>
      <dgm:t>
        <a:bodyPr/>
        <a:lstStyle/>
        <a:p>
          <a:endParaRPr lang="es-ES" sz="1200"/>
        </a:p>
      </dgm:t>
    </dgm:pt>
    <dgm:pt modelId="{CD5794E7-027A-46FA-B450-D00B66227FDE}" type="sibTrans" cxnId="{0381A048-FD09-4A83-A0DA-C54E88047683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208882" custScaleY="152762" custLinFactNeighborY="-24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A633F054-74A2-4AEE-A747-3F652876DFB3}" type="pres">
      <dgm:prSet presAssocID="{0B34EA70-DE81-48E9-97BE-F992A5D0E5A9}" presName="Name37" presStyleLbl="parChTrans1D2" presStyleIdx="0" presStyleCnt="3"/>
      <dgm:spPr/>
      <dgm:t>
        <a:bodyPr/>
        <a:lstStyle/>
        <a:p>
          <a:endParaRPr lang="es-MX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2487A40C-9FF7-4D44-A7C1-3FCABA80EC91}" type="pres">
      <dgm:prSet presAssocID="{F6894B4C-AC60-4B55-B3EB-1F97325BD7B3}" presName="rootComposite" presStyleCnt="0"/>
      <dgm:spPr/>
      <dgm:t>
        <a:bodyPr/>
        <a:lstStyle/>
        <a:p>
          <a:endParaRPr lang="es-ES"/>
        </a:p>
      </dgm:t>
    </dgm:pt>
    <dgm:pt modelId="{029BCE83-90EC-4C40-88D3-91A90C7AECDE}" type="pres">
      <dgm:prSet presAssocID="{F6894B4C-AC60-4B55-B3EB-1F97325BD7B3}" presName="rootText" presStyleLbl="node2" presStyleIdx="0" presStyleCnt="3" custScaleX="189604" custScaleY="149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3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  <dgm:t>
        <a:bodyPr/>
        <a:lstStyle/>
        <a:p>
          <a:endParaRPr lang="es-ES"/>
        </a:p>
      </dgm:t>
    </dgm:pt>
    <dgm:pt modelId="{CCDF796D-C840-4025-9CAF-F2284A6B0F64}" type="pres">
      <dgm:prSet presAssocID="{F6894B4C-AC60-4B55-B3EB-1F97325BD7B3}" presName="hierChild5" presStyleCnt="0"/>
      <dgm:spPr/>
      <dgm:t>
        <a:bodyPr/>
        <a:lstStyle/>
        <a:p>
          <a:endParaRPr lang="es-ES"/>
        </a:p>
      </dgm:t>
    </dgm:pt>
    <dgm:pt modelId="{47103BDE-D6E5-406A-BCC1-8DF383EA5C7E}" type="pres">
      <dgm:prSet presAssocID="{86802382-3BD6-4C54-8E26-5DEB8CB181EB}" presName="Name37" presStyleLbl="parChTrans1D2" presStyleIdx="1" presStyleCnt="3"/>
      <dgm:spPr/>
      <dgm:t>
        <a:bodyPr/>
        <a:lstStyle/>
        <a:p>
          <a:endParaRPr lang="es-MX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CA17612E-0D3F-4426-90F8-A0BC428EBBA3}" type="pres">
      <dgm:prSet presAssocID="{885E9E1E-5F2B-4515-B3C1-AA3DCDF09F36}" presName="rootComposite" presStyleCnt="0"/>
      <dgm:spPr/>
      <dgm:t>
        <a:bodyPr/>
        <a:lstStyle/>
        <a:p>
          <a:endParaRPr lang="es-ES"/>
        </a:p>
      </dgm:t>
    </dgm:pt>
    <dgm:pt modelId="{23A3990A-979C-4CD9-8392-69E509E74575}" type="pres">
      <dgm:prSet presAssocID="{885E9E1E-5F2B-4515-B3C1-AA3DCDF09F36}" presName="rootText" presStyleLbl="node2" presStyleIdx="1" presStyleCnt="3" custScaleX="189604" custScaleY="254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3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  <dgm:t>
        <a:bodyPr/>
        <a:lstStyle/>
        <a:p>
          <a:endParaRPr lang="es-ES"/>
        </a:p>
      </dgm:t>
    </dgm:pt>
    <dgm:pt modelId="{BBC5DC5F-E9F3-4F3F-8FA5-973B3401543F}" type="pres">
      <dgm:prSet presAssocID="{885E9E1E-5F2B-4515-B3C1-AA3DCDF09F36}" presName="hierChild5" presStyleCnt="0"/>
      <dgm:spPr/>
      <dgm:t>
        <a:bodyPr/>
        <a:lstStyle/>
        <a:p>
          <a:endParaRPr lang="es-ES"/>
        </a:p>
      </dgm:t>
    </dgm:pt>
    <dgm:pt modelId="{097CA852-3A0B-4914-9CF9-F0F3CBF10A41}" type="pres">
      <dgm:prSet presAssocID="{FCC987C4-2A5A-4428-BD55-8A160606D7FB}" presName="Name37" presStyleLbl="parChTrans1D2" presStyleIdx="2" presStyleCnt="3"/>
      <dgm:spPr/>
      <dgm:t>
        <a:bodyPr/>
        <a:lstStyle/>
        <a:p>
          <a:endParaRPr lang="es-ES"/>
        </a:p>
      </dgm:t>
    </dgm:pt>
    <dgm:pt modelId="{146BBCE9-9501-4C7E-8A6C-D5C5AD37128E}" type="pres">
      <dgm:prSet presAssocID="{103FEF4F-F776-4F38-9783-19A0D21C8AA8}" presName="hierRoot2" presStyleCnt="0">
        <dgm:presLayoutVars>
          <dgm:hierBranch val="init"/>
        </dgm:presLayoutVars>
      </dgm:prSet>
      <dgm:spPr/>
    </dgm:pt>
    <dgm:pt modelId="{BCC4BB4A-003C-4F0A-85C1-8D6D8B75A1EE}" type="pres">
      <dgm:prSet presAssocID="{103FEF4F-F776-4F38-9783-19A0D21C8AA8}" presName="rootComposite" presStyleCnt="0"/>
      <dgm:spPr/>
    </dgm:pt>
    <dgm:pt modelId="{9DFA1436-C00E-43C6-B722-873D6181B54C}" type="pres">
      <dgm:prSet presAssocID="{103FEF4F-F776-4F38-9783-19A0D21C8AA8}" presName="rootText" presStyleLbl="node2" presStyleIdx="2" presStyleCnt="3" custScaleX="189604" custScaleY="149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52D371-F683-4242-96B8-A7E53C5546AC}" type="pres">
      <dgm:prSet presAssocID="{103FEF4F-F776-4F38-9783-19A0D21C8AA8}" presName="rootConnector" presStyleLbl="node2" presStyleIdx="2" presStyleCnt="3"/>
      <dgm:spPr/>
      <dgm:t>
        <a:bodyPr/>
        <a:lstStyle/>
        <a:p>
          <a:endParaRPr lang="es-ES"/>
        </a:p>
      </dgm:t>
    </dgm:pt>
    <dgm:pt modelId="{B19FFD93-996A-48E7-91D3-EA70F8F2B22B}" type="pres">
      <dgm:prSet presAssocID="{103FEF4F-F776-4F38-9783-19A0D21C8AA8}" presName="hierChild4" presStyleCnt="0"/>
      <dgm:spPr/>
    </dgm:pt>
    <dgm:pt modelId="{614D7AF1-B7FF-4465-B359-54A05526F267}" type="pres">
      <dgm:prSet presAssocID="{103FEF4F-F776-4F38-9783-19A0D21C8AA8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0381A048-FD09-4A83-A0DA-C54E88047683}" srcId="{9DEA55C1-E59C-4B5B-90DC-1D0B54C2B20C}" destId="{103FEF4F-F776-4F38-9783-19A0D21C8AA8}" srcOrd="2" destOrd="0" parTransId="{FCC987C4-2A5A-4428-BD55-8A160606D7FB}" sibTransId="{CD5794E7-027A-46FA-B450-D00B66227FD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05CD1E2C-D30C-41E6-BD7C-E6EB68A1E2A8}" type="presOf" srcId="{103FEF4F-F776-4F38-9783-19A0D21C8AA8}" destId="{9DFA1436-C00E-43C6-B722-873D6181B54C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28021A39-186B-40AE-8A3D-7E5D62572B74}" type="presOf" srcId="{FCC987C4-2A5A-4428-BD55-8A160606D7FB}" destId="{097CA852-3A0B-4914-9CF9-F0F3CBF10A41}" srcOrd="0" destOrd="0" presId="urn:microsoft.com/office/officeart/2005/8/layout/orgChart1"/>
    <dgm:cxn modelId="{49391939-D275-44EB-B803-DA4B0BF50B68}" type="presOf" srcId="{103FEF4F-F776-4F38-9783-19A0D21C8AA8}" destId="{0552D371-F683-4242-96B8-A7E53C5546AC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916A0581-7261-4F25-9A52-DF8431DC897A}" type="presParOf" srcId="{05E8A0F8-8F4A-4D16-B455-9B21EE5D83FA}" destId="{097CA852-3A0B-4914-9CF9-F0F3CBF10A41}" srcOrd="4" destOrd="0" presId="urn:microsoft.com/office/officeart/2005/8/layout/orgChart1"/>
    <dgm:cxn modelId="{5FF378E6-43DF-4715-933C-02BD781D0052}" type="presParOf" srcId="{05E8A0F8-8F4A-4D16-B455-9B21EE5D83FA}" destId="{146BBCE9-9501-4C7E-8A6C-D5C5AD37128E}" srcOrd="5" destOrd="0" presId="urn:microsoft.com/office/officeart/2005/8/layout/orgChart1"/>
    <dgm:cxn modelId="{24FBBAB0-B0D5-4965-8A3F-5403F2F18479}" type="presParOf" srcId="{146BBCE9-9501-4C7E-8A6C-D5C5AD37128E}" destId="{BCC4BB4A-003C-4F0A-85C1-8D6D8B75A1EE}" srcOrd="0" destOrd="0" presId="urn:microsoft.com/office/officeart/2005/8/layout/orgChart1"/>
    <dgm:cxn modelId="{EDFD6AC4-C443-41F0-964B-AF091E3ADBCD}" type="presParOf" srcId="{BCC4BB4A-003C-4F0A-85C1-8D6D8B75A1EE}" destId="{9DFA1436-C00E-43C6-B722-873D6181B54C}" srcOrd="0" destOrd="0" presId="urn:microsoft.com/office/officeart/2005/8/layout/orgChart1"/>
    <dgm:cxn modelId="{00504326-533E-4398-844D-BFE4A247A1E4}" type="presParOf" srcId="{BCC4BB4A-003C-4F0A-85C1-8D6D8B75A1EE}" destId="{0552D371-F683-4242-96B8-A7E53C5546AC}" srcOrd="1" destOrd="0" presId="urn:microsoft.com/office/officeart/2005/8/layout/orgChart1"/>
    <dgm:cxn modelId="{B8E35AF1-AA23-43C8-908F-88A4614103DF}" type="presParOf" srcId="{146BBCE9-9501-4C7E-8A6C-D5C5AD37128E}" destId="{B19FFD93-996A-48E7-91D3-EA70F8F2B22B}" srcOrd="1" destOrd="0" presId="urn:microsoft.com/office/officeart/2005/8/layout/orgChart1"/>
    <dgm:cxn modelId="{0C03E6CF-AEA1-4DBD-8B83-C97DE5F05770}" type="presParOf" srcId="{146BBCE9-9501-4C7E-8A6C-D5C5AD37128E}" destId="{614D7AF1-B7FF-4465-B359-54A05526F267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 smtClean="0"/>
            <a:t>Guardia Interna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 smtClean="0"/>
            <a:t>Policías</a:t>
          </a:r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41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94416" custScaleY="119654" custLinFactNeighborY="-20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E4791366-90A8-40D3-B43A-7593C2B65C01}" type="presOf" srcId="{AF34C918-6750-4FA9-8FCC-2BDCD1EBAE35}" destId="{750238AF-6DAE-454F-9DF1-112AC698AD48}" srcOrd="0" destOrd="0" presId="urn:microsoft.com/office/officeart/2005/8/layout/orgChart1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CE3061A4-88F6-405D-9856-FD772C4D5989}" type="presOf" srcId="{CFE87A59-1790-47AF-A8A0-379460444837}" destId="{3383B336-DA30-4D4E-B96D-C6BD8247CBFD}" srcOrd="1" destOrd="0" presId="urn:microsoft.com/office/officeart/2005/8/layout/orgChart1"/>
    <dgm:cxn modelId="{FC836A0B-27EA-4537-B243-9C0C4A02D9E5}" type="presOf" srcId="{AF34C918-6750-4FA9-8FCC-2BDCD1EBAE35}" destId="{DEB51A0E-E120-46C5-8BC5-C52F6D6712C1}" srcOrd="1" destOrd="0" presId="urn:microsoft.com/office/officeart/2005/8/layout/orgChart1"/>
    <dgm:cxn modelId="{36A8EF5F-0428-402F-AFCB-63DF176CCAFC}" type="presOf" srcId="{CFE87A59-1790-47AF-A8A0-379460444837}" destId="{A03C4588-1A3F-4889-8B6A-44AD9991207F}" srcOrd="0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41F52C1-2189-42BF-A668-F7417C184472}" type="presOf" srcId="{B46C1FAD-3C02-4594-9A76-3885D2E73DD7}" destId="{8DE300C5-7B71-42C8-BD0E-A89A6A5EF4DF}" srcOrd="0" destOrd="0" presId="urn:microsoft.com/office/officeart/2005/8/layout/orgChart1"/>
    <dgm:cxn modelId="{194202E9-637E-4F61-A00B-9D5BB11B5A75}" type="presParOf" srcId="{6F208887-E1DD-4BAC-8E5B-4E0D029F2040}" destId="{25C06633-6B17-4523-B38B-B4234CC14439}" srcOrd="0" destOrd="0" presId="urn:microsoft.com/office/officeart/2005/8/layout/orgChart1"/>
    <dgm:cxn modelId="{A17F957C-E5D9-4E7F-802F-DA40851EE15E}" type="presParOf" srcId="{25C06633-6B17-4523-B38B-B4234CC14439}" destId="{F50B6E4E-B354-482E-8A31-7234947F6BB2}" srcOrd="0" destOrd="0" presId="urn:microsoft.com/office/officeart/2005/8/layout/orgChart1"/>
    <dgm:cxn modelId="{87F5F966-CE4F-4520-BB34-AFC992626285}" type="presParOf" srcId="{F50B6E4E-B354-482E-8A31-7234947F6BB2}" destId="{A03C4588-1A3F-4889-8B6A-44AD9991207F}" srcOrd="0" destOrd="0" presId="urn:microsoft.com/office/officeart/2005/8/layout/orgChart1"/>
    <dgm:cxn modelId="{BBA450BB-D1E6-46A7-9717-3A96D8A03515}" type="presParOf" srcId="{F50B6E4E-B354-482E-8A31-7234947F6BB2}" destId="{3383B336-DA30-4D4E-B96D-C6BD8247CBFD}" srcOrd="1" destOrd="0" presId="urn:microsoft.com/office/officeart/2005/8/layout/orgChart1"/>
    <dgm:cxn modelId="{ED644947-FA11-4EB6-9EA3-A2EFAE0A8F2B}" type="presParOf" srcId="{25C06633-6B17-4523-B38B-B4234CC14439}" destId="{8A54BA35-9304-4376-89DB-8B42527B15F3}" srcOrd="1" destOrd="0" presId="urn:microsoft.com/office/officeart/2005/8/layout/orgChart1"/>
    <dgm:cxn modelId="{AE44569E-39CF-43C7-AFB0-614421D75F2E}" type="presParOf" srcId="{8A54BA35-9304-4376-89DB-8B42527B15F3}" destId="{8DE300C5-7B71-42C8-BD0E-A89A6A5EF4DF}" srcOrd="0" destOrd="0" presId="urn:microsoft.com/office/officeart/2005/8/layout/orgChart1"/>
    <dgm:cxn modelId="{5C242B16-1C40-42DE-8C95-E0DB0E9CE55F}" type="presParOf" srcId="{8A54BA35-9304-4376-89DB-8B42527B15F3}" destId="{4E52A43C-E642-4339-B512-EA4609EEA49D}" srcOrd="1" destOrd="0" presId="urn:microsoft.com/office/officeart/2005/8/layout/orgChart1"/>
    <dgm:cxn modelId="{E21CCD98-9440-46B9-BFA0-333CE8BF1650}" type="presParOf" srcId="{4E52A43C-E642-4339-B512-EA4609EEA49D}" destId="{5DD6C233-9E04-42E6-9172-6CF5B96C7DBF}" srcOrd="0" destOrd="0" presId="urn:microsoft.com/office/officeart/2005/8/layout/orgChart1"/>
    <dgm:cxn modelId="{F3A75AAB-7F9E-4B22-A6CC-CF48E3A362AA}" type="presParOf" srcId="{5DD6C233-9E04-42E6-9172-6CF5B96C7DBF}" destId="{750238AF-6DAE-454F-9DF1-112AC698AD48}" srcOrd="0" destOrd="0" presId="urn:microsoft.com/office/officeart/2005/8/layout/orgChart1"/>
    <dgm:cxn modelId="{3A331A32-98B4-4199-82AA-DBC4EDD55C8C}" type="presParOf" srcId="{5DD6C233-9E04-42E6-9172-6CF5B96C7DBF}" destId="{DEB51A0E-E120-46C5-8BC5-C52F6D6712C1}" srcOrd="1" destOrd="0" presId="urn:microsoft.com/office/officeart/2005/8/layout/orgChart1"/>
    <dgm:cxn modelId="{BCDDB0E9-2E20-442F-B560-B83F9833146B}" type="presParOf" srcId="{4E52A43C-E642-4339-B512-EA4609EEA49D}" destId="{2B060B4A-D21F-457E-AAE6-5F1AB75AC723}" srcOrd="1" destOrd="0" presId="urn:microsoft.com/office/officeart/2005/8/layout/orgChart1"/>
    <dgm:cxn modelId="{A382CC8A-3FFA-4701-872A-312ACF477E26}" type="presParOf" srcId="{4E52A43C-E642-4339-B512-EA4609EEA49D}" destId="{B0668F1A-317B-4F2D-A989-CFC00C82294E}" srcOrd="2" destOrd="0" presId="urn:microsoft.com/office/officeart/2005/8/layout/orgChart1"/>
    <dgm:cxn modelId="{F9000F90-A46A-4003-A174-FB9FBFBB0FBA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MX" altLang="es-MX" sz="1200" dirty="0" smtClean="0"/>
            <a:t>Jefe(a) de Armería</a:t>
          </a:r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4E2EB69-B0A2-4C13-9C32-70CD10E473F9}">
      <dgm:prSet custT="1"/>
      <dgm:spPr/>
      <dgm:t>
        <a:bodyPr/>
        <a:lstStyle/>
        <a:p>
          <a:r>
            <a:rPr lang="es-MX" altLang="es-MX" sz="1200" dirty="0" smtClean="0"/>
            <a:t>Supervisor(a) de Armería</a:t>
          </a:r>
        </a:p>
      </dgm:t>
    </dgm:pt>
    <dgm:pt modelId="{554C9532-A9BA-4F5C-B8D1-36B021981635}" type="parTrans" cxnId="{BBF19AA3-7A8F-46AB-BB77-8D2B2178EDC9}">
      <dgm:prSet/>
      <dgm:spPr/>
      <dgm:t>
        <a:bodyPr/>
        <a:lstStyle/>
        <a:p>
          <a:endParaRPr lang="es-ES" sz="1200"/>
        </a:p>
      </dgm:t>
    </dgm:pt>
    <dgm:pt modelId="{1A7F9CAC-BA27-45C1-A0BF-BD4A522F49E4}" type="sibTrans" cxnId="{BBF19AA3-7A8F-46AB-BB77-8D2B2178EDC9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 smtClean="0"/>
            <a:t>Instructor(a)</a:t>
          </a:r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9362" custScaleY="871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7A118263-0818-4106-9C7E-A44326485744}" type="pres">
      <dgm:prSet presAssocID="{554C9532-A9BA-4F5C-B8D1-36B021981635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776BC86-504A-4D30-A0E5-B1F584CA3A3C}" type="pres">
      <dgm:prSet presAssocID="{94E2EB69-B0A2-4C13-9C32-70CD10E473F9}" presName="hierRoot2" presStyleCnt="0">
        <dgm:presLayoutVars>
          <dgm:hierBranch/>
        </dgm:presLayoutVars>
      </dgm:prSet>
      <dgm:spPr/>
    </dgm:pt>
    <dgm:pt modelId="{6C4DBC8E-096E-4952-8C6C-7BDE90FBD541}" type="pres">
      <dgm:prSet presAssocID="{94E2EB69-B0A2-4C13-9C32-70CD10E473F9}" presName="rootComposite" presStyleCnt="0"/>
      <dgm:spPr/>
    </dgm:pt>
    <dgm:pt modelId="{3BF69D2C-D49F-4970-934C-D5876765EB9F}" type="pres">
      <dgm:prSet presAssocID="{94E2EB69-B0A2-4C13-9C32-70CD10E473F9}" presName="rootText" presStyleLbl="node2" presStyleIdx="0" presStyleCnt="2" custScaleX="68143" custScaleY="74318" custLinFactNeighborX="-83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432BE4-89D2-484D-9997-83D677FA345E}" type="pres">
      <dgm:prSet presAssocID="{94E2EB69-B0A2-4C13-9C32-70CD10E473F9}" presName="rootConnector" presStyleLbl="node2" presStyleIdx="0" presStyleCnt="2"/>
      <dgm:spPr/>
      <dgm:t>
        <a:bodyPr/>
        <a:lstStyle/>
        <a:p>
          <a:endParaRPr lang="es-ES"/>
        </a:p>
      </dgm:t>
    </dgm:pt>
    <dgm:pt modelId="{AAF10EB9-CC96-44AE-BC10-09FE00C54A88}" type="pres">
      <dgm:prSet presAssocID="{94E2EB69-B0A2-4C13-9C32-70CD10E473F9}" presName="hierChild4" presStyleCnt="0"/>
      <dgm:spPr/>
    </dgm:pt>
    <dgm:pt modelId="{5999530E-2829-4E3B-807F-5FBD726F800B}" type="pres">
      <dgm:prSet presAssocID="{94E2EB69-B0A2-4C13-9C32-70CD10E473F9}" presName="hierChild5" presStyleCnt="0"/>
      <dgm:spPr/>
    </dgm:pt>
    <dgm:pt modelId="{804819AC-19E4-4834-8164-29C348A4CE8C}" type="pres">
      <dgm:prSet presAssocID="{4F7F85FA-21E1-40E7-B95E-3BF24FDE0D3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 val="init"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1" presStyleCnt="2" custScaleX="68143" custScaleY="74318" custLinFactNeighborX="6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1" presStyleCnt="2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DF0892F2-F9C7-433E-9DF9-54D8A9FECA3D}" type="presOf" srcId="{554C9532-A9BA-4F5C-B8D1-36B021981635}" destId="{7A118263-0818-4106-9C7E-A44326485744}" srcOrd="0" destOrd="0" presId="urn:microsoft.com/office/officeart/2005/8/layout/orgChart1"/>
    <dgm:cxn modelId="{BBF19AA3-7A8F-46AB-BB77-8D2B2178EDC9}" srcId="{7D7C4CF2-6C17-42C5-A377-1F7FB5418524}" destId="{94E2EB69-B0A2-4C13-9C32-70CD10E473F9}" srcOrd="0" destOrd="0" parTransId="{554C9532-A9BA-4F5C-B8D1-36B021981635}" sibTransId="{1A7F9CAC-BA27-45C1-A0BF-BD4A522F49E4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1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3EC88A33-5A57-4C4F-8B64-4E8C70468821}" type="presOf" srcId="{94E2EB69-B0A2-4C13-9C32-70CD10E473F9}" destId="{3BF69D2C-D49F-4970-934C-D5876765EB9F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5ED60577-6868-4157-88B7-55C65CAE67C4}" type="presOf" srcId="{94E2EB69-B0A2-4C13-9C32-70CD10E473F9}" destId="{47432BE4-89D2-484D-9997-83D677FA345E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A9FB466A-8491-416F-A5AA-9D51D8DEE0F4}" type="presParOf" srcId="{0CD7EF59-8259-4516-A851-4CA5BECD5AAC}" destId="{7A118263-0818-4106-9C7E-A44326485744}" srcOrd="0" destOrd="0" presId="urn:microsoft.com/office/officeart/2005/8/layout/orgChart1"/>
    <dgm:cxn modelId="{586897E3-F881-4955-AC8F-C6E747EAB0F2}" type="presParOf" srcId="{0CD7EF59-8259-4516-A851-4CA5BECD5AAC}" destId="{C776BC86-504A-4D30-A0E5-B1F584CA3A3C}" srcOrd="1" destOrd="0" presId="urn:microsoft.com/office/officeart/2005/8/layout/orgChart1"/>
    <dgm:cxn modelId="{7211EB50-CFF5-4015-9B8D-2E9C724C9F83}" type="presParOf" srcId="{C776BC86-504A-4D30-A0E5-B1F584CA3A3C}" destId="{6C4DBC8E-096E-4952-8C6C-7BDE90FBD541}" srcOrd="0" destOrd="0" presId="urn:microsoft.com/office/officeart/2005/8/layout/orgChart1"/>
    <dgm:cxn modelId="{C19C8C1B-5D36-4AEB-AC68-953C1D50DA41}" type="presParOf" srcId="{6C4DBC8E-096E-4952-8C6C-7BDE90FBD541}" destId="{3BF69D2C-D49F-4970-934C-D5876765EB9F}" srcOrd="0" destOrd="0" presId="urn:microsoft.com/office/officeart/2005/8/layout/orgChart1"/>
    <dgm:cxn modelId="{D0D50C8D-9A8B-4077-B4B6-5C5922ED28CA}" type="presParOf" srcId="{6C4DBC8E-096E-4952-8C6C-7BDE90FBD541}" destId="{47432BE4-89D2-484D-9997-83D677FA345E}" srcOrd="1" destOrd="0" presId="urn:microsoft.com/office/officeart/2005/8/layout/orgChart1"/>
    <dgm:cxn modelId="{113F328B-FA7A-439C-9509-797F8A7EBDF9}" type="presParOf" srcId="{C776BC86-504A-4D30-A0E5-B1F584CA3A3C}" destId="{AAF10EB9-CC96-44AE-BC10-09FE00C54A88}" srcOrd="1" destOrd="0" presId="urn:microsoft.com/office/officeart/2005/8/layout/orgChart1"/>
    <dgm:cxn modelId="{2FA5789B-5145-43B6-97D0-692618DCEB57}" type="presParOf" srcId="{C776BC86-504A-4D30-A0E5-B1F584CA3A3C}" destId="{5999530E-2829-4E3B-807F-5FBD726F800B}" srcOrd="2" destOrd="0" presId="urn:microsoft.com/office/officeart/2005/8/layout/orgChart1"/>
    <dgm:cxn modelId="{5D3136D8-D6A4-4DA2-AA6C-3BDE3E3BF577}" type="presParOf" srcId="{0CD7EF59-8259-4516-A851-4CA5BECD5AAC}" destId="{804819AC-19E4-4834-8164-29C348A4CE8C}" srcOrd="2" destOrd="0" presId="urn:microsoft.com/office/officeart/2005/8/layout/orgChart1"/>
    <dgm:cxn modelId="{C13324E1-1B6E-44CC-9671-5043E8164491}" type="presParOf" srcId="{0CD7EF59-8259-4516-A851-4CA5BECD5AAC}" destId="{8945349E-1726-4E26-8CD7-6CFF73342BFC}" srcOrd="3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 smtClean="0"/>
            <a:t>Encargado(a) de la Zona Poniente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 smtClean="0"/>
            <a:t>Área Operativa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200" dirty="0" smtClean="0"/>
            <a:t>Policías 1ro(a)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altLang="es-MX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200" dirty="0" smtClean="0"/>
            <a:t>Policías 2do(a)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altLang="es-MX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200" dirty="0" smtClean="0"/>
            <a:t>Policías 3ro(a)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 smtClean="0"/>
            <a:t>Zona Centro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200" dirty="0" smtClean="0"/>
            <a:t>Policía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altLang="es-MX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200" dirty="0" smtClean="0"/>
            <a:t>Policía 1ero(a)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altLang="es-MX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/>
            <a:t>Policías 2do(a)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/>
            <a:t>Policías 3ro(a)</a:t>
          </a: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A3DAA1F-8AC2-4E6A-992D-DEF58EDD21F9}">
      <dgm:prSet custT="1"/>
      <dgm:spPr/>
      <dgm:t>
        <a:bodyPr/>
        <a:lstStyle/>
        <a:p>
          <a:r>
            <a:rPr lang="es-MX" altLang="es-MX" sz="1200" dirty="0" smtClean="0"/>
            <a:t>Policías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 smtClean="0"/>
            <a:t>Jefe(a) de la Zona Oriente</a:t>
          </a: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CEF2554B-6A02-445D-A342-75456C59790E}">
      <dgm:prSet custT="1"/>
      <dgm:spPr/>
      <dgm:t>
        <a:bodyPr/>
        <a:lstStyle/>
        <a:p>
          <a:r>
            <a:rPr lang="es-MX" altLang="es-MX" sz="1200" dirty="0" smtClean="0"/>
            <a:t>Policías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 smtClean="0"/>
            <a:t>Policías 3ro(a)</a:t>
          </a:r>
        </a:p>
        <a:p>
          <a:endParaRPr lang="es-MX" altLang="es-MX" sz="1200" dirty="0" smtClean="0"/>
        </a:p>
        <a:p>
          <a:r>
            <a:rPr lang="es-MX" altLang="es-MX" sz="1200" dirty="0" smtClean="0"/>
            <a:t>Policía 2do(a)</a:t>
          </a:r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577011CC-C1BA-4924-BBF8-34ECEEC1FD90}">
      <dgm:prSet custT="1"/>
      <dgm:spPr/>
      <dgm:t>
        <a:bodyPr/>
        <a:lstStyle/>
        <a:p>
          <a:r>
            <a:rPr lang="es-MX" altLang="es-MX" sz="1200" dirty="0" smtClean="0"/>
            <a:t>Policías</a:t>
          </a:r>
          <a:endParaRPr lang="es-ES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10491" custScaleY="760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3" custScaleY="658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3" custScaleX="139119" custScaleY="286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520A308D-5512-4951-B79E-17D72A866BB4}" type="pres">
      <dgm:prSet presAssocID="{5979AF19-E7C8-409C-BD7E-4EF49B93CC3A}" presName="Name35" presStyleLbl="parChTrans1D4" presStyleIdx="0" presStyleCnt="3"/>
      <dgm:spPr/>
      <dgm:t>
        <a:bodyPr/>
        <a:lstStyle/>
        <a:p>
          <a:endParaRPr lang="es-MX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31D0FAB-8025-4C82-81B6-7FE1C116B7F8}" type="pres">
      <dgm:prSet presAssocID="{8A3DAA1F-8AC2-4E6A-992D-DEF58EDD21F9}" presName="rootComposite" presStyleCnt="0"/>
      <dgm:spPr/>
      <dgm:t>
        <a:bodyPr/>
        <a:lstStyle/>
        <a:p>
          <a:endParaRPr lang="es-ES"/>
        </a:p>
      </dgm:t>
    </dgm:pt>
    <dgm:pt modelId="{676B065B-52F5-4142-AD91-1C77325095B5}" type="pres">
      <dgm:prSet presAssocID="{8A3DAA1F-8AC2-4E6A-992D-DEF58EDD21F9}" presName="rootText" presStyleLbl="node4" presStyleIdx="0" presStyleCnt="3" custScaleX="105057" custScaleY="57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3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  <dgm:t>
        <a:bodyPr/>
        <a:lstStyle/>
        <a:p>
          <a:endParaRPr lang="es-ES"/>
        </a:p>
      </dgm:t>
    </dgm:pt>
    <dgm:pt modelId="{20BDDAFD-70F0-484D-A6A6-3060A7A6FF75}" type="pres">
      <dgm:prSet presAssocID="{8A3DAA1F-8AC2-4E6A-992D-DEF58EDD21F9}" presName="hierChild5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3" custScaleY="658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D7A4CB1-F031-4828-90A7-49C8EAC41E1E}" type="pres">
      <dgm:prSet presAssocID="{F54BA082-7E9A-4A57-A5BA-D3F087A433CC}" presName="rootComposite" presStyleCnt="0"/>
      <dgm:spPr/>
      <dgm:t>
        <a:bodyPr/>
        <a:lstStyle/>
        <a:p>
          <a:endParaRPr lang="es-ES"/>
        </a:p>
      </dgm:t>
    </dgm:pt>
    <dgm:pt modelId="{B651DCB6-AAF6-4973-9416-A5FBDCD184AD}" type="pres">
      <dgm:prSet presAssocID="{F54BA082-7E9A-4A57-A5BA-D3F087A433CC}" presName="rootText" presStyleLbl="node3" presStyleIdx="1" presStyleCnt="3" custScaleX="155142" custScaleY="286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  <dgm:t>
        <a:bodyPr/>
        <a:lstStyle/>
        <a:p>
          <a:endParaRPr lang="es-ES"/>
        </a:p>
      </dgm:t>
    </dgm:pt>
    <dgm:pt modelId="{1AD8507E-CC6A-49E8-99C2-D5E0345B6735}" type="pres">
      <dgm:prSet presAssocID="{12D09E25-6495-4F01-9CEA-A891F0BA04C9}" presName="Name35" presStyleLbl="parChTrans1D4" presStyleIdx="1" presStyleCnt="3"/>
      <dgm:spPr/>
      <dgm:t>
        <a:bodyPr/>
        <a:lstStyle/>
        <a:p>
          <a:endParaRPr lang="es-MX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A2BFA26-755A-46C2-B14B-0EBE69189544}" type="pres">
      <dgm:prSet presAssocID="{CEF2554B-6A02-445D-A342-75456C59790E}" presName="rootComposite" presStyleCnt="0"/>
      <dgm:spPr/>
      <dgm:t>
        <a:bodyPr/>
        <a:lstStyle/>
        <a:p>
          <a:endParaRPr lang="es-ES"/>
        </a:p>
      </dgm:t>
    </dgm:pt>
    <dgm:pt modelId="{47534EF4-1B7B-4FDF-ACD3-ECDA86C17442}" type="pres">
      <dgm:prSet presAssocID="{CEF2554B-6A02-445D-A342-75456C59790E}" presName="rootText" presStyleLbl="node4" presStyleIdx="1" presStyleCnt="3" custScaleX="105057" custScaleY="57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1" presStyleCnt="3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  <dgm:t>
        <a:bodyPr/>
        <a:lstStyle/>
        <a:p>
          <a:endParaRPr lang="es-ES"/>
        </a:p>
      </dgm:t>
    </dgm:pt>
    <dgm:pt modelId="{712E0EE9-C22E-4271-929A-4F528FCF8B99}" type="pres">
      <dgm:prSet presAssocID="{CEF2554B-6A02-445D-A342-75456C59790E}" presName="hierChild5" presStyleCnt="0"/>
      <dgm:spPr/>
      <dgm:t>
        <a:bodyPr/>
        <a:lstStyle/>
        <a:p>
          <a:endParaRPr lang="es-ES"/>
        </a:p>
      </dgm:t>
    </dgm:pt>
    <dgm:pt modelId="{8D376A21-B1DE-43F8-8909-9B447CA773F2}" type="pres">
      <dgm:prSet presAssocID="{F54BA082-7E9A-4A57-A5BA-D3F087A433CC}" presName="hierChild5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MX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9AE4072-A8DC-4C79-8BB8-44CFEBF80B08}" type="pres">
      <dgm:prSet presAssocID="{8F9B962E-1A76-4DB3-8E18-81A971FBB424}" presName="rootComposite" presStyleCnt="0"/>
      <dgm:spPr/>
      <dgm:t>
        <a:bodyPr/>
        <a:lstStyle/>
        <a:p>
          <a:endParaRPr lang="es-ES"/>
        </a:p>
      </dgm:t>
    </dgm:pt>
    <dgm:pt modelId="{D43A949E-161F-4CB6-8E08-C22964D4E9ED}" type="pres">
      <dgm:prSet presAssocID="{8F9B962E-1A76-4DB3-8E18-81A971FBB424}" presName="rootText" presStyleLbl="node2" presStyleIdx="2" presStyleCnt="3" custScaleY="658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  <dgm:t>
        <a:bodyPr/>
        <a:lstStyle/>
        <a:p>
          <a:endParaRPr lang="es-ES"/>
        </a:p>
      </dgm:t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MX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62C9496-EA97-48EC-A36D-A6FF2448E440}" type="pres">
      <dgm:prSet presAssocID="{513ABDC6-58B7-417A-A67E-740021A77F2B}" presName="rootComposite" presStyleCnt="0"/>
      <dgm:spPr/>
      <dgm:t>
        <a:bodyPr/>
        <a:lstStyle/>
        <a:p>
          <a:endParaRPr lang="es-ES"/>
        </a:p>
      </dgm:t>
    </dgm:pt>
    <dgm:pt modelId="{DD8A29F5-D042-4749-8AE9-1CA72A60AD2C}" type="pres">
      <dgm:prSet presAssocID="{513ABDC6-58B7-417A-A67E-740021A77F2B}" presName="rootText" presStyleLbl="node3" presStyleIdx="2" presStyleCnt="3" custScaleX="139119" custScaleY="286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  <dgm:t>
        <a:bodyPr/>
        <a:lstStyle/>
        <a:p>
          <a:endParaRPr lang="es-ES"/>
        </a:p>
      </dgm:t>
    </dgm:pt>
    <dgm:pt modelId="{2C5BE302-AF4B-4D1B-AF8E-3B42BE99FCC0}" type="pres">
      <dgm:prSet presAssocID="{BF3E0D77-B4B1-4899-A1CE-BDD510C85116}" presName="Name35" presStyleLbl="parChTrans1D4" presStyleIdx="2" presStyleCnt="3"/>
      <dgm:spPr/>
      <dgm:t>
        <a:bodyPr/>
        <a:lstStyle/>
        <a:p>
          <a:endParaRPr lang="es-MX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586B45E-6E31-44B5-90F3-1C56AF2C4AB2}" type="pres">
      <dgm:prSet presAssocID="{577011CC-C1BA-4924-BBF8-34ECEEC1FD90}" presName="rootComposite" presStyleCnt="0"/>
      <dgm:spPr/>
      <dgm:t>
        <a:bodyPr/>
        <a:lstStyle/>
        <a:p>
          <a:endParaRPr lang="es-ES"/>
        </a:p>
      </dgm:t>
    </dgm:pt>
    <dgm:pt modelId="{2A510A22-CF32-47FD-BC41-4E00F3C4B7C0}" type="pres">
      <dgm:prSet presAssocID="{577011CC-C1BA-4924-BBF8-34ECEEC1FD90}" presName="rootText" presStyleLbl="node4" presStyleIdx="2" presStyleCnt="3" custScaleX="105057" custScaleY="57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2" presStyleCnt="3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  <dgm:t>
        <a:bodyPr/>
        <a:lstStyle/>
        <a:p>
          <a:endParaRPr lang="es-ES"/>
        </a:p>
      </dgm:t>
    </dgm:pt>
    <dgm:pt modelId="{9C635FDD-188D-4ECA-A46A-61554E7DC79C}" type="pres">
      <dgm:prSet presAssocID="{577011CC-C1BA-4924-BBF8-34ECEEC1FD90}" presName="hierChild5" presStyleCnt="0"/>
      <dgm:spPr/>
      <dgm:t>
        <a:bodyPr/>
        <a:lstStyle/>
        <a:p>
          <a:endParaRPr lang="es-ES"/>
        </a:p>
      </dgm:t>
    </dgm:pt>
    <dgm:pt modelId="{A1ACE6FD-AEF8-4072-B9B4-3381BCB33897}" type="pres">
      <dgm:prSet presAssocID="{513ABDC6-58B7-417A-A67E-740021A77F2B}" presName="hierChild5" presStyleCnt="0"/>
      <dgm:spPr/>
      <dgm:t>
        <a:bodyPr/>
        <a:lstStyle/>
        <a:p>
          <a:endParaRPr lang="es-ES"/>
        </a:p>
      </dgm:t>
    </dgm:pt>
    <dgm:pt modelId="{E706558A-61DE-4325-B74B-5A12FE9314CC}" type="pres">
      <dgm:prSet presAssocID="{8F9B962E-1A76-4DB3-8E18-81A971FBB424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Reclusorios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Encargados(as)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de Turno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Médicos(as)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Médicos(as)</a:t>
          </a: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0C91185E-A5BB-454E-8A23-88826D65B96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Supervisores(as)</a:t>
          </a:r>
        </a:p>
      </dgm:t>
    </dgm:pt>
    <dgm:pt modelId="{7A55B588-BFE1-446D-8B43-5544CE9581CC}" type="par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CD9ECA43-5B89-4D55-93C2-660A71A75D83}" type="sib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AC6414F-5CB9-4AD0-A620-934C5FC9CBB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Custodios</a:t>
          </a:r>
        </a:p>
      </dgm:t>
    </dgm:pt>
    <dgm:pt modelId="{150A40C0-AB88-41C6-9272-2677356C32E5}" type="par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C44F203-C8BE-4D22-B09F-A652D77D0B0A}" type="sib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Área de Reclusorios</a:t>
          </a: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90174" custScaleY="117051" custLinFactNeighborY="-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2" custScaleX="135781" custScaleY="108625" custLinFactNeighborX="-4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3" custScaleX="13545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6B2AC130-DFD5-4289-858A-2D5CBBF9140D}" type="pres">
      <dgm:prSet presAssocID="{7A55B588-BFE1-446D-8B43-5544CE9581CC}" presName="Name35" presStyleLbl="parChTrans1D3" presStyleIdx="1" presStyleCnt="3"/>
      <dgm:spPr/>
      <dgm:t>
        <a:bodyPr/>
        <a:lstStyle/>
        <a:p>
          <a:endParaRPr lang="es-MX"/>
        </a:p>
      </dgm:t>
    </dgm:pt>
    <dgm:pt modelId="{4E4636C4-284D-423B-884A-6CA34715771F}" type="pres">
      <dgm:prSet presAssocID="{0C91185E-A5BB-454E-8A23-88826D65B96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04697D5-8968-4A83-A739-C11E2A00DFC3}" type="pres">
      <dgm:prSet presAssocID="{0C91185E-A5BB-454E-8A23-88826D65B962}" presName="rootComposite" presStyleCnt="0"/>
      <dgm:spPr/>
      <dgm:t>
        <a:bodyPr/>
        <a:lstStyle/>
        <a:p>
          <a:endParaRPr lang="es-ES"/>
        </a:p>
      </dgm:t>
    </dgm:pt>
    <dgm:pt modelId="{16B5BDFF-F3F9-455E-9A06-4FDFC9DB382B}" type="pres">
      <dgm:prSet presAssocID="{0C91185E-A5BB-454E-8A23-88826D65B962}" presName="rootText" presStyleLbl="node3" presStyleIdx="1" presStyleCnt="3" custScaleX="13548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C1450-DF60-4E32-B57A-CCB0C69C077A}" type="pres">
      <dgm:prSet presAssocID="{0C91185E-A5BB-454E-8A23-88826D65B9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D1646C4F-7295-4A14-A5F4-B3FB2525C319}" type="pres">
      <dgm:prSet presAssocID="{0C91185E-A5BB-454E-8A23-88826D65B962}" presName="hierChild4" presStyleCnt="0"/>
      <dgm:spPr/>
      <dgm:t>
        <a:bodyPr/>
        <a:lstStyle/>
        <a:p>
          <a:endParaRPr lang="es-ES"/>
        </a:p>
      </dgm:t>
    </dgm:pt>
    <dgm:pt modelId="{C1CAADBC-7242-4F4F-959F-BAD93FBF6928}" type="pres">
      <dgm:prSet presAssocID="{150A40C0-AB88-41C6-9272-2677356C32E5}" presName="Name35" presStyleLbl="parChTrans1D4" presStyleIdx="0" presStyleCnt="1"/>
      <dgm:spPr/>
      <dgm:t>
        <a:bodyPr/>
        <a:lstStyle/>
        <a:p>
          <a:endParaRPr lang="es-MX"/>
        </a:p>
      </dgm:t>
    </dgm:pt>
    <dgm:pt modelId="{08B2CCE8-7150-4465-9AF5-D5F96E0C79E7}" type="pres">
      <dgm:prSet presAssocID="{8AC6414F-5CB9-4AD0-A620-934C5FC9CBB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35095C9-A8F9-4D0F-B0B6-3682BEA60AE3}" type="pres">
      <dgm:prSet presAssocID="{8AC6414F-5CB9-4AD0-A620-934C5FC9CBB4}" presName="rootComposite" presStyleCnt="0"/>
      <dgm:spPr/>
      <dgm:t>
        <a:bodyPr/>
        <a:lstStyle/>
        <a:p>
          <a:endParaRPr lang="es-ES"/>
        </a:p>
      </dgm:t>
    </dgm:pt>
    <dgm:pt modelId="{30FFB312-E2B7-4DAF-BC4F-35A9624DCD38}" type="pres">
      <dgm:prSet presAssocID="{8AC6414F-5CB9-4AD0-A620-934C5FC9CBB4}" presName="rootText" presStyleLbl="node4" presStyleIdx="0" presStyleCnt="1" custScaleX="186797" custScaleY="261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664F09-EBDF-41A0-A04E-7CCB793DAC36}" type="pres">
      <dgm:prSet presAssocID="{8AC6414F-5CB9-4AD0-A620-934C5FC9CBB4}" presName="rootConnector" presStyleLbl="node4" presStyleIdx="0" presStyleCnt="1"/>
      <dgm:spPr/>
      <dgm:t>
        <a:bodyPr/>
        <a:lstStyle/>
        <a:p>
          <a:endParaRPr lang="es-ES"/>
        </a:p>
      </dgm:t>
    </dgm:pt>
    <dgm:pt modelId="{3668E568-1F5E-40A8-86B4-620C0C193A0F}" type="pres">
      <dgm:prSet presAssocID="{8AC6414F-5CB9-4AD0-A620-934C5FC9CBB4}" presName="hierChild4" presStyleCnt="0"/>
      <dgm:spPr/>
      <dgm:t>
        <a:bodyPr/>
        <a:lstStyle/>
        <a:p>
          <a:endParaRPr lang="es-ES"/>
        </a:p>
      </dgm:t>
    </dgm:pt>
    <dgm:pt modelId="{61B70F68-FFCC-4390-B36E-18BC9A9C6738}" type="pres">
      <dgm:prSet presAssocID="{8AC6414F-5CB9-4AD0-A620-934C5FC9CBB4}" presName="hierChild5" presStyleCnt="0"/>
      <dgm:spPr/>
      <dgm:t>
        <a:bodyPr/>
        <a:lstStyle/>
        <a:p>
          <a:endParaRPr lang="es-ES"/>
        </a:p>
      </dgm:t>
    </dgm:pt>
    <dgm:pt modelId="{E867B2FD-4BDF-4F87-9C02-E4BAF6D12A90}" type="pres">
      <dgm:prSet presAssocID="{0C91185E-A5BB-454E-8A23-88826D65B962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2" custScaleX="135781" custScaleY="108625" custLinFactNeighborX="7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FC7541B4-6136-45CB-8770-663459A25598}" type="pres">
      <dgm:prSet presAssocID="{4E50255E-3688-405A-9938-0EC4F736299F}" presName="Name35" presStyleLbl="parChTrans1D3" presStyleIdx="2" presStyleCnt="3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D7A4CB1-F031-4828-90A7-49C8EAC41E1E}" type="pres">
      <dgm:prSet presAssocID="{F54BA082-7E9A-4A57-A5BA-D3F087A433CC}" presName="rootComposite" presStyleCnt="0"/>
      <dgm:spPr/>
      <dgm:t>
        <a:bodyPr/>
        <a:lstStyle/>
        <a:p>
          <a:endParaRPr lang="es-ES"/>
        </a:p>
      </dgm:t>
    </dgm:pt>
    <dgm:pt modelId="{B651DCB6-AAF6-4973-9416-A5FBDCD184AD}" type="pres">
      <dgm:prSet presAssocID="{F54BA082-7E9A-4A57-A5BA-D3F087A433CC}" presName="rootText" presStyleLbl="node3" presStyleIdx="2" presStyleCnt="3" custScaleX="135781" custScaleY="128090" custLinFactNeighborX="7595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  <dgm:t>
        <a:bodyPr/>
        <a:lstStyle/>
        <a:p>
          <a:endParaRPr lang="es-ES"/>
        </a:p>
      </dgm:t>
    </dgm:pt>
    <dgm:pt modelId="{8D376A21-B1DE-43F8-8909-9B447CA773F2}" type="pres">
      <dgm:prSet presAssocID="{F54BA082-7E9A-4A57-A5BA-D3F087A433CC}" presName="hierChild5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E751E7DC-BF3B-4520-A02D-87962953F67B}" type="presOf" srcId="{150A40C0-AB88-41C6-9272-2677356C32E5}" destId="{C1CAADBC-7242-4F4F-959F-BAD93FBF6928}" srcOrd="0" destOrd="0" presId="urn:microsoft.com/office/officeart/2005/8/layout/orgChart1"/>
    <dgm:cxn modelId="{5718E04E-FF67-40B2-9AF5-445AE1D33651}" type="presOf" srcId="{0C91185E-A5BB-454E-8A23-88826D65B962}" destId="{D04C1450-DF60-4E32-B57A-CCB0C69C077A}" srcOrd="1" destOrd="0" presId="urn:microsoft.com/office/officeart/2005/8/layout/orgChart1"/>
    <dgm:cxn modelId="{DFA0BABA-3B0A-45FC-86E1-10A9454E4B3C}" srcId="{0C91185E-A5BB-454E-8A23-88826D65B962}" destId="{8AC6414F-5CB9-4AD0-A620-934C5FC9CBB4}" srcOrd="0" destOrd="0" parTransId="{150A40C0-AB88-41C6-9272-2677356C32E5}" sibTransId="{5C44F203-C8BE-4D22-B09F-A652D77D0B0A}"/>
    <dgm:cxn modelId="{DD4F9BE4-5C33-4373-9DB2-21EAF250A810}" type="presOf" srcId="{8AC6414F-5CB9-4AD0-A620-934C5FC9CBB4}" destId="{30FFB312-E2B7-4DAF-BC4F-35A9624DCD38}" srcOrd="0" destOrd="0" presId="urn:microsoft.com/office/officeart/2005/8/layout/orgChart1"/>
    <dgm:cxn modelId="{59773F7C-2C15-4ED4-9519-386CAFAE0C92}" srcId="{41568039-9809-4B2B-BA51-64E0E23C2BBE}" destId="{0C91185E-A5BB-454E-8A23-88826D65B962}" srcOrd="1" destOrd="0" parTransId="{7A55B588-BFE1-446D-8B43-5544CE9581CC}" sibTransId="{CD9ECA43-5B89-4D55-93C2-660A71A75D83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7D692ABC-26CB-4A14-99E6-F273F6D516D0}" type="presOf" srcId="{0C91185E-A5BB-454E-8A23-88826D65B962}" destId="{16B5BDFF-F3F9-455E-9A06-4FDFC9DB382B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0807FFD3-B497-4C63-AE16-4B792AECF5C4}" type="presOf" srcId="{8AC6414F-5CB9-4AD0-A620-934C5FC9CBB4}" destId="{53664F09-EBDF-41A0-A04E-7CCB793DAC36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1C7420FC-13AD-4F44-B623-6BC21B6B896E}" type="presOf" srcId="{7A55B588-BFE1-446D-8B43-5544CE9581CC}" destId="{6B2AC130-DFD5-4289-858A-2D5CBBF9140D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6C063DA-9EA0-4D04-9502-CE1C368C4CA7}" type="presParOf" srcId="{DBDE0C42-B65A-4FF4-A1B6-4A7374870D94}" destId="{6B2AC130-DFD5-4289-858A-2D5CBBF9140D}" srcOrd="2" destOrd="0" presId="urn:microsoft.com/office/officeart/2005/8/layout/orgChart1"/>
    <dgm:cxn modelId="{9E890107-2C8D-47B4-9824-754A896E4779}" type="presParOf" srcId="{DBDE0C42-B65A-4FF4-A1B6-4A7374870D94}" destId="{4E4636C4-284D-423B-884A-6CA34715771F}" srcOrd="3" destOrd="0" presId="urn:microsoft.com/office/officeart/2005/8/layout/orgChart1"/>
    <dgm:cxn modelId="{63919560-16AA-46AF-9984-CB0D3323B347}" type="presParOf" srcId="{4E4636C4-284D-423B-884A-6CA34715771F}" destId="{904697D5-8968-4A83-A739-C11E2A00DFC3}" srcOrd="0" destOrd="0" presId="urn:microsoft.com/office/officeart/2005/8/layout/orgChart1"/>
    <dgm:cxn modelId="{A3CB7ED0-0B39-437F-8684-6FA4CB32DFA6}" type="presParOf" srcId="{904697D5-8968-4A83-A739-C11E2A00DFC3}" destId="{16B5BDFF-F3F9-455E-9A06-4FDFC9DB382B}" srcOrd="0" destOrd="0" presId="urn:microsoft.com/office/officeart/2005/8/layout/orgChart1"/>
    <dgm:cxn modelId="{5676F507-6232-4509-9AB8-F04D1A8C4889}" type="presParOf" srcId="{904697D5-8968-4A83-A739-C11E2A00DFC3}" destId="{D04C1450-DF60-4E32-B57A-CCB0C69C077A}" srcOrd="1" destOrd="0" presId="urn:microsoft.com/office/officeart/2005/8/layout/orgChart1"/>
    <dgm:cxn modelId="{63685DCA-14E8-4C2F-B7BE-CD29F6828FC8}" type="presParOf" srcId="{4E4636C4-284D-423B-884A-6CA34715771F}" destId="{D1646C4F-7295-4A14-A5F4-B3FB2525C319}" srcOrd="1" destOrd="0" presId="urn:microsoft.com/office/officeart/2005/8/layout/orgChart1"/>
    <dgm:cxn modelId="{1E85E2BD-5817-4AEE-A2DA-8CE63B17876D}" type="presParOf" srcId="{D1646C4F-7295-4A14-A5F4-B3FB2525C319}" destId="{C1CAADBC-7242-4F4F-959F-BAD93FBF6928}" srcOrd="0" destOrd="0" presId="urn:microsoft.com/office/officeart/2005/8/layout/orgChart1"/>
    <dgm:cxn modelId="{51C55FF3-DBF8-4E1B-B304-2B04C66A765A}" type="presParOf" srcId="{D1646C4F-7295-4A14-A5F4-B3FB2525C319}" destId="{08B2CCE8-7150-4465-9AF5-D5F96E0C79E7}" srcOrd="1" destOrd="0" presId="urn:microsoft.com/office/officeart/2005/8/layout/orgChart1"/>
    <dgm:cxn modelId="{030A8B5A-B244-45FF-9DC9-0CB5765E456D}" type="presParOf" srcId="{08B2CCE8-7150-4465-9AF5-D5F96E0C79E7}" destId="{335095C9-A8F9-4D0F-B0B6-3682BEA60AE3}" srcOrd="0" destOrd="0" presId="urn:microsoft.com/office/officeart/2005/8/layout/orgChart1"/>
    <dgm:cxn modelId="{69CC1E0D-FE5C-4A16-A050-2BD9E27EDC0A}" type="presParOf" srcId="{335095C9-A8F9-4D0F-B0B6-3682BEA60AE3}" destId="{30FFB312-E2B7-4DAF-BC4F-35A9624DCD38}" srcOrd="0" destOrd="0" presId="urn:microsoft.com/office/officeart/2005/8/layout/orgChart1"/>
    <dgm:cxn modelId="{72C7EBD1-8719-4882-9966-33C2D32D9105}" type="presParOf" srcId="{335095C9-A8F9-4D0F-B0B6-3682BEA60AE3}" destId="{53664F09-EBDF-41A0-A04E-7CCB793DAC36}" srcOrd="1" destOrd="0" presId="urn:microsoft.com/office/officeart/2005/8/layout/orgChart1"/>
    <dgm:cxn modelId="{1D225F7E-6D37-4F0A-AB8F-FEBAB4465C99}" type="presParOf" srcId="{08B2CCE8-7150-4465-9AF5-D5F96E0C79E7}" destId="{3668E568-1F5E-40A8-86B4-620C0C193A0F}" srcOrd="1" destOrd="0" presId="urn:microsoft.com/office/officeart/2005/8/layout/orgChart1"/>
    <dgm:cxn modelId="{DF8B296D-5D6B-45D9-8467-9D169C1F45DD}" type="presParOf" srcId="{08B2CCE8-7150-4465-9AF5-D5F96E0C79E7}" destId="{61B70F68-FFCC-4390-B36E-18BC9A9C6738}" srcOrd="2" destOrd="0" presId="urn:microsoft.com/office/officeart/2005/8/layout/orgChart1"/>
    <dgm:cxn modelId="{FE26ABC9-43D2-4707-9E4E-D174B621EADB}" type="presParOf" srcId="{4E4636C4-284D-423B-884A-6CA34715771F}" destId="{E867B2FD-4BDF-4F87-9C02-E4BAF6D12A9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49D6E-CCAA-426F-8427-B5C327967864}">
      <dsp:nvSpPr>
        <dsp:cNvPr id="0" name=""/>
        <dsp:cNvSpPr/>
      </dsp:nvSpPr>
      <dsp:spPr>
        <a:xfrm>
          <a:off x="4176108" y="1131421"/>
          <a:ext cx="260151" cy="654641"/>
        </a:xfrm>
        <a:custGeom>
          <a:avLst/>
          <a:gdLst/>
          <a:ahLst/>
          <a:cxnLst/>
          <a:rect l="0" t="0" r="0" b="0"/>
          <a:pathLst>
            <a:path>
              <a:moveTo>
                <a:pt x="260151" y="0"/>
              </a:moveTo>
              <a:lnTo>
                <a:pt x="260151" y="654641"/>
              </a:lnTo>
              <a:lnTo>
                <a:pt x="0" y="6546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22BDE-9AA4-4508-BBF9-E9085DB2FC63}">
      <dsp:nvSpPr>
        <dsp:cNvPr id="0" name=""/>
        <dsp:cNvSpPr/>
      </dsp:nvSpPr>
      <dsp:spPr>
        <a:xfrm>
          <a:off x="6735216" y="3439694"/>
          <a:ext cx="220776" cy="2320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0843"/>
              </a:lnTo>
              <a:lnTo>
                <a:pt x="220776" y="23208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D5590-EAE6-4266-9D41-97755D4FA2B7}">
      <dsp:nvSpPr>
        <dsp:cNvPr id="0" name=""/>
        <dsp:cNvSpPr/>
      </dsp:nvSpPr>
      <dsp:spPr>
        <a:xfrm>
          <a:off x="6735216" y="3439694"/>
          <a:ext cx="220776" cy="1462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2152"/>
              </a:lnTo>
              <a:lnTo>
                <a:pt x="220776" y="146215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315872-5A4D-46FB-B884-8CF16DD195D7}">
      <dsp:nvSpPr>
        <dsp:cNvPr id="0" name=""/>
        <dsp:cNvSpPr/>
      </dsp:nvSpPr>
      <dsp:spPr>
        <a:xfrm>
          <a:off x="6735216" y="3439694"/>
          <a:ext cx="220776" cy="609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418"/>
              </a:lnTo>
              <a:lnTo>
                <a:pt x="220776" y="6094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3CEB1-FBE4-4CD2-86E6-4FE189942FC0}">
      <dsp:nvSpPr>
        <dsp:cNvPr id="0" name=""/>
        <dsp:cNvSpPr/>
      </dsp:nvSpPr>
      <dsp:spPr>
        <a:xfrm>
          <a:off x="4436260" y="1131421"/>
          <a:ext cx="3140243" cy="1417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2118"/>
              </a:lnTo>
              <a:lnTo>
                <a:pt x="3140243" y="1272118"/>
              </a:lnTo>
              <a:lnTo>
                <a:pt x="3140243" y="14170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4ED1C-1AAF-4578-9080-1CCCC6A29C69}">
      <dsp:nvSpPr>
        <dsp:cNvPr id="0" name=""/>
        <dsp:cNvSpPr/>
      </dsp:nvSpPr>
      <dsp:spPr>
        <a:xfrm>
          <a:off x="4438206" y="3454349"/>
          <a:ext cx="152371" cy="1595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296"/>
              </a:lnTo>
              <a:lnTo>
                <a:pt x="152371" y="15952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6025A-2855-4837-88EE-A107C0FDEC7B}">
      <dsp:nvSpPr>
        <dsp:cNvPr id="0" name=""/>
        <dsp:cNvSpPr/>
      </dsp:nvSpPr>
      <dsp:spPr>
        <a:xfrm>
          <a:off x="4300827" y="3454349"/>
          <a:ext cx="137378" cy="1595296"/>
        </a:xfrm>
        <a:custGeom>
          <a:avLst/>
          <a:gdLst/>
          <a:ahLst/>
          <a:cxnLst/>
          <a:rect l="0" t="0" r="0" b="0"/>
          <a:pathLst>
            <a:path>
              <a:moveTo>
                <a:pt x="137378" y="0"/>
              </a:moveTo>
              <a:lnTo>
                <a:pt x="137378" y="1595296"/>
              </a:lnTo>
              <a:lnTo>
                <a:pt x="0" y="15952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076CC-3780-4608-A1B3-43ED45869334}">
      <dsp:nvSpPr>
        <dsp:cNvPr id="0" name=""/>
        <dsp:cNvSpPr/>
      </dsp:nvSpPr>
      <dsp:spPr>
        <a:xfrm>
          <a:off x="4438206" y="3454349"/>
          <a:ext cx="152371" cy="634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982"/>
              </a:lnTo>
              <a:lnTo>
                <a:pt x="152371" y="6349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50594-3C96-4009-B803-2985FB7EF2F2}">
      <dsp:nvSpPr>
        <dsp:cNvPr id="0" name=""/>
        <dsp:cNvSpPr/>
      </dsp:nvSpPr>
      <dsp:spPr>
        <a:xfrm>
          <a:off x="4300827" y="3454349"/>
          <a:ext cx="137378" cy="634982"/>
        </a:xfrm>
        <a:custGeom>
          <a:avLst/>
          <a:gdLst/>
          <a:ahLst/>
          <a:cxnLst/>
          <a:rect l="0" t="0" r="0" b="0"/>
          <a:pathLst>
            <a:path>
              <a:moveTo>
                <a:pt x="137378" y="0"/>
              </a:moveTo>
              <a:lnTo>
                <a:pt x="137378" y="634982"/>
              </a:lnTo>
              <a:lnTo>
                <a:pt x="0" y="6349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88B63-45FB-4380-BB56-827DE8DB566D}">
      <dsp:nvSpPr>
        <dsp:cNvPr id="0" name=""/>
        <dsp:cNvSpPr/>
      </dsp:nvSpPr>
      <dsp:spPr>
        <a:xfrm>
          <a:off x="4390540" y="1131421"/>
          <a:ext cx="91440" cy="14317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86773"/>
              </a:lnTo>
              <a:lnTo>
                <a:pt x="47666" y="1286773"/>
              </a:lnTo>
              <a:lnTo>
                <a:pt x="47666" y="14317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31B41-AFB6-470B-A0AD-4090D90A678C}">
      <dsp:nvSpPr>
        <dsp:cNvPr id="0" name=""/>
        <dsp:cNvSpPr/>
      </dsp:nvSpPr>
      <dsp:spPr>
        <a:xfrm>
          <a:off x="1949536" y="3439694"/>
          <a:ext cx="202512" cy="2323411"/>
        </a:xfrm>
        <a:custGeom>
          <a:avLst/>
          <a:gdLst/>
          <a:ahLst/>
          <a:cxnLst/>
          <a:rect l="0" t="0" r="0" b="0"/>
          <a:pathLst>
            <a:path>
              <a:moveTo>
                <a:pt x="202512" y="0"/>
              </a:moveTo>
              <a:lnTo>
                <a:pt x="202512" y="2323411"/>
              </a:lnTo>
              <a:lnTo>
                <a:pt x="0" y="23234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E9837-2814-4812-A597-5A75BC62557F}">
      <dsp:nvSpPr>
        <dsp:cNvPr id="0" name=""/>
        <dsp:cNvSpPr/>
      </dsp:nvSpPr>
      <dsp:spPr>
        <a:xfrm>
          <a:off x="1951662" y="3439694"/>
          <a:ext cx="200386" cy="1461310"/>
        </a:xfrm>
        <a:custGeom>
          <a:avLst/>
          <a:gdLst/>
          <a:ahLst/>
          <a:cxnLst/>
          <a:rect l="0" t="0" r="0" b="0"/>
          <a:pathLst>
            <a:path>
              <a:moveTo>
                <a:pt x="200386" y="0"/>
              </a:moveTo>
              <a:lnTo>
                <a:pt x="200386" y="1461310"/>
              </a:lnTo>
              <a:lnTo>
                <a:pt x="0" y="146131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901DB9-EF6E-463F-BFDB-404C62F22409}">
      <dsp:nvSpPr>
        <dsp:cNvPr id="0" name=""/>
        <dsp:cNvSpPr/>
      </dsp:nvSpPr>
      <dsp:spPr>
        <a:xfrm>
          <a:off x="1949536" y="3439694"/>
          <a:ext cx="202512" cy="609418"/>
        </a:xfrm>
        <a:custGeom>
          <a:avLst/>
          <a:gdLst/>
          <a:ahLst/>
          <a:cxnLst/>
          <a:rect l="0" t="0" r="0" b="0"/>
          <a:pathLst>
            <a:path>
              <a:moveTo>
                <a:pt x="202512" y="0"/>
              </a:moveTo>
              <a:lnTo>
                <a:pt x="202512" y="609418"/>
              </a:lnTo>
              <a:lnTo>
                <a:pt x="0" y="6094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1310760" y="1131421"/>
          <a:ext cx="3125499" cy="1417077"/>
        </a:xfrm>
        <a:custGeom>
          <a:avLst/>
          <a:gdLst/>
          <a:ahLst/>
          <a:cxnLst/>
          <a:rect l="0" t="0" r="0" b="0"/>
          <a:pathLst>
            <a:path>
              <a:moveTo>
                <a:pt x="3125499" y="0"/>
              </a:moveTo>
              <a:lnTo>
                <a:pt x="3125499" y="1272118"/>
              </a:lnTo>
              <a:lnTo>
                <a:pt x="0" y="1272118"/>
              </a:lnTo>
              <a:lnTo>
                <a:pt x="0" y="14170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471142" y="169540"/>
          <a:ext cx="1930236" cy="9618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Comisario(a) General</a:t>
          </a:r>
        </a:p>
      </dsp:txBody>
      <dsp:txXfrm>
        <a:off x="3471142" y="169540"/>
        <a:ext cx="1930236" cy="961880"/>
      </dsp:txXfrm>
    </dsp:sp>
    <dsp:sp modelId="{A122AB98-6AEB-4224-8BB5-6741593B0990}">
      <dsp:nvSpPr>
        <dsp:cNvPr id="0" name=""/>
        <dsp:cNvSpPr/>
      </dsp:nvSpPr>
      <dsp:spPr>
        <a:xfrm>
          <a:off x="259150" y="2548498"/>
          <a:ext cx="2103219" cy="891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Inspector(a) General de Justicia Cívica, Protección a la Ciudadanía y Prevención del Delito</a:t>
          </a:r>
        </a:p>
      </dsp:txBody>
      <dsp:txXfrm>
        <a:off x="259150" y="2548498"/>
        <a:ext cx="2103219" cy="891196"/>
      </dsp:txXfrm>
    </dsp:sp>
    <dsp:sp modelId="{18CCFC5F-1952-49F9-917F-4185AFDE627F}">
      <dsp:nvSpPr>
        <dsp:cNvPr id="0" name=""/>
        <dsp:cNvSpPr/>
      </dsp:nvSpPr>
      <dsp:spPr>
        <a:xfrm>
          <a:off x="149541" y="3683396"/>
          <a:ext cx="1799994" cy="7314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Protección Civil</a:t>
          </a:r>
        </a:p>
      </dsp:txBody>
      <dsp:txXfrm>
        <a:off x="149541" y="3683396"/>
        <a:ext cx="1799994" cy="731431"/>
      </dsp:txXfrm>
    </dsp:sp>
    <dsp:sp modelId="{ED594E61-EBC6-4320-BEE6-95D01A1336D6}">
      <dsp:nvSpPr>
        <dsp:cNvPr id="0" name=""/>
        <dsp:cNvSpPr/>
      </dsp:nvSpPr>
      <dsp:spPr>
        <a:xfrm>
          <a:off x="151667" y="4535288"/>
          <a:ext cx="1799994" cy="7314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Protección Ciudadana y Prevención del Delito</a:t>
          </a:r>
        </a:p>
      </dsp:txBody>
      <dsp:txXfrm>
        <a:off x="151667" y="4535288"/>
        <a:ext cx="1799994" cy="731431"/>
      </dsp:txXfrm>
    </dsp:sp>
    <dsp:sp modelId="{878B42BA-AFF8-4AB3-A6DC-60DD8AF664C1}">
      <dsp:nvSpPr>
        <dsp:cNvPr id="0" name=""/>
        <dsp:cNvSpPr/>
      </dsp:nvSpPr>
      <dsp:spPr>
        <a:xfrm>
          <a:off x="149541" y="5397389"/>
          <a:ext cx="1799994" cy="7314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Justicia Cívica y Consejos Ciudadanos de Seguridad</a:t>
          </a:r>
          <a:endParaRPr lang="es-ES" sz="1200" kern="1200" dirty="0"/>
        </a:p>
      </dsp:txBody>
      <dsp:txXfrm>
        <a:off x="149541" y="5397389"/>
        <a:ext cx="1799994" cy="731431"/>
      </dsp:txXfrm>
    </dsp:sp>
    <dsp:sp modelId="{02970307-ED4C-4FD1-92D4-6FC0314DB761}">
      <dsp:nvSpPr>
        <dsp:cNvPr id="0" name=""/>
        <dsp:cNvSpPr/>
      </dsp:nvSpPr>
      <dsp:spPr>
        <a:xfrm>
          <a:off x="3386596" y="2563152"/>
          <a:ext cx="2103219" cy="891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kern="1200" dirty="0" smtClean="0">
              <a:solidFill>
                <a:srgbClr val="000000"/>
              </a:solidFill>
            </a:rPr>
            <a:t> de Operación Policial</a:t>
          </a:r>
          <a:endParaRPr lang="es-ES" sz="1200" kern="1200" dirty="0"/>
        </a:p>
      </dsp:txBody>
      <dsp:txXfrm>
        <a:off x="3386596" y="2563152"/>
        <a:ext cx="2103219" cy="891196"/>
      </dsp:txXfrm>
    </dsp:sp>
    <dsp:sp modelId="{C736AF06-FA4A-4F89-B3A4-37629B2C8899}">
      <dsp:nvSpPr>
        <dsp:cNvPr id="0" name=""/>
        <dsp:cNvSpPr/>
      </dsp:nvSpPr>
      <dsp:spPr>
        <a:xfrm>
          <a:off x="2690383" y="3683396"/>
          <a:ext cx="1610444" cy="8118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Policía de Monterrey de Proximidad</a:t>
          </a:r>
        </a:p>
      </dsp:txBody>
      <dsp:txXfrm>
        <a:off x="2690383" y="3683396"/>
        <a:ext cx="1610444" cy="811869"/>
      </dsp:txXfrm>
    </dsp:sp>
    <dsp:sp modelId="{7DF44DFC-6947-4CE3-8A00-B4846D6C2ABB}">
      <dsp:nvSpPr>
        <dsp:cNvPr id="0" name=""/>
        <dsp:cNvSpPr/>
      </dsp:nvSpPr>
      <dsp:spPr>
        <a:xfrm>
          <a:off x="4590578" y="3683396"/>
          <a:ext cx="1610444" cy="8118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Policía de Monterrey de Investigación</a:t>
          </a:r>
        </a:p>
      </dsp:txBody>
      <dsp:txXfrm>
        <a:off x="4590578" y="3683396"/>
        <a:ext cx="1610444" cy="811869"/>
      </dsp:txXfrm>
    </dsp:sp>
    <dsp:sp modelId="{DF29C9F6-00B2-4D17-B4EC-FA95AC3146EE}">
      <dsp:nvSpPr>
        <dsp:cNvPr id="0" name=""/>
        <dsp:cNvSpPr/>
      </dsp:nvSpPr>
      <dsp:spPr>
        <a:xfrm>
          <a:off x="2690383" y="4643710"/>
          <a:ext cx="1610444" cy="8118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Policía de Monterrey de Reacción</a:t>
          </a:r>
          <a:endParaRPr lang="es-ES" sz="1200" kern="1200" dirty="0"/>
        </a:p>
      </dsp:txBody>
      <dsp:txXfrm>
        <a:off x="2690383" y="4643710"/>
        <a:ext cx="1610444" cy="811869"/>
      </dsp:txXfrm>
    </dsp:sp>
    <dsp:sp modelId="{BC750F03-B38A-446B-962C-D228EE0A5BAB}">
      <dsp:nvSpPr>
        <dsp:cNvPr id="0" name=""/>
        <dsp:cNvSpPr/>
      </dsp:nvSpPr>
      <dsp:spPr>
        <a:xfrm>
          <a:off x="4590578" y="4643710"/>
          <a:ext cx="1610444" cy="8118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</a:t>
          </a:r>
          <a:br>
            <a:rPr lang="es-ES" sz="1200" kern="1200" dirty="0" smtClean="0"/>
          </a:br>
          <a:r>
            <a:rPr lang="es-ES" sz="1200" kern="1200" dirty="0" smtClean="0"/>
            <a:t>Vialidad y Tránsito de Monterrey</a:t>
          </a:r>
        </a:p>
      </dsp:txBody>
      <dsp:txXfrm>
        <a:off x="4590578" y="4643710"/>
        <a:ext cx="1610444" cy="811869"/>
      </dsp:txXfrm>
    </dsp:sp>
    <dsp:sp modelId="{C9E22439-2D55-4D43-833A-188C9330BEB1}">
      <dsp:nvSpPr>
        <dsp:cNvPr id="0" name=""/>
        <dsp:cNvSpPr/>
      </dsp:nvSpPr>
      <dsp:spPr>
        <a:xfrm>
          <a:off x="6524894" y="2548498"/>
          <a:ext cx="2103219" cy="891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sp:txBody>
      <dsp:txXfrm>
        <a:off x="6524894" y="2548498"/>
        <a:ext cx="2103219" cy="891196"/>
      </dsp:txXfrm>
    </dsp:sp>
    <dsp:sp modelId="{41AF3F19-6480-4767-ACA6-AE26320A25ED}">
      <dsp:nvSpPr>
        <dsp:cNvPr id="0" name=""/>
        <dsp:cNvSpPr/>
      </dsp:nvSpPr>
      <dsp:spPr>
        <a:xfrm>
          <a:off x="6955993" y="3683396"/>
          <a:ext cx="1799994" cy="7314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Comando, Control, Comunicaciones y Cómputo</a:t>
          </a:r>
        </a:p>
      </dsp:txBody>
      <dsp:txXfrm>
        <a:off x="6955993" y="3683396"/>
        <a:ext cx="1799994" cy="731431"/>
      </dsp:txXfrm>
    </dsp:sp>
    <dsp:sp modelId="{BD0A02EB-977B-47DE-9AA5-493692DCF9EA}">
      <dsp:nvSpPr>
        <dsp:cNvPr id="0" name=""/>
        <dsp:cNvSpPr/>
      </dsp:nvSpPr>
      <dsp:spPr>
        <a:xfrm>
          <a:off x="6955993" y="4536130"/>
          <a:ext cx="1799994" cy="7314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Análisis e Inteligencia Policial</a:t>
          </a:r>
        </a:p>
      </dsp:txBody>
      <dsp:txXfrm>
        <a:off x="6955993" y="4536130"/>
        <a:ext cx="1799994" cy="731431"/>
      </dsp:txXfrm>
    </dsp:sp>
    <dsp:sp modelId="{53C170BC-1653-430F-AF29-4D788C29C417}">
      <dsp:nvSpPr>
        <dsp:cNvPr id="0" name=""/>
        <dsp:cNvSpPr/>
      </dsp:nvSpPr>
      <dsp:spPr>
        <a:xfrm>
          <a:off x="6955993" y="5394822"/>
          <a:ext cx="1799994" cy="7314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Desarrollo Institucional y Carrera Policial</a:t>
          </a:r>
        </a:p>
      </dsp:txBody>
      <dsp:txXfrm>
        <a:off x="6955993" y="5394822"/>
        <a:ext cx="1799994" cy="731431"/>
      </dsp:txXfrm>
    </dsp:sp>
    <dsp:sp modelId="{C0FB310D-F416-45BD-92C1-AA2FA79B00BD}">
      <dsp:nvSpPr>
        <dsp:cNvPr id="0" name=""/>
        <dsp:cNvSpPr/>
      </dsp:nvSpPr>
      <dsp:spPr>
        <a:xfrm>
          <a:off x="2257137" y="1403659"/>
          <a:ext cx="1918970" cy="7648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Administrativo(a) y Enlace Municipal</a:t>
          </a:r>
        </a:p>
      </dsp:txBody>
      <dsp:txXfrm>
        <a:off x="2257137" y="1403659"/>
        <a:ext cx="1918970" cy="7648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7224E-A64A-429A-91FC-71E3B1651CC7}">
      <dsp:nvSpPr>
        <dsp:cNvPr id="0" name=""/>
        <dsp:cNvSpPr/>
      </dsp:nvSpPr>
      <dsp:spPr>
        <a:xfrm>
          <a:off x="2372212" y="781614"/>
          <a:ext cx="239873" cy="702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430"/>
              </a:lnTo>
              <a:lnTo>
                <a:pt x="239873" y="7024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10424-3ABB-41B3-9536-6CFEEB2523A6}">
      <dsp:nvSpPr>
        <dsp:cNvPr id="0" name=""/>
        <dsp:cNvSpPr/>
      </dsp:nvSpPr>
      <dsp:spPr>
        <a:xfrm>
          <a:off x="2085399" y="781614"/>
          <a:ext cx="286812" cy="702430"/>
        </a:xfrm>
        <a:custGeom>
          <a:avLst/>
          <a:gdLst/>
          <a:ahLst/>
          <a:cxnLst/>
          <a:rect l="0" t="0" r="0" b="0"/>
          <a:pathLst>
            <a:path>
              <a:moveTo>
                <a:pt x="286812" y="0"/>
              </a:moveTo>
              <a:lnTo>
                <a:pt x="286812" y="702430"/>
              </a:lnTo>
              <a:lnTo>
                <a:pt x="0" y="7024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472CA-23D0-4B3C-9877-BD7DB5F7EEE5}">
      <dsp:nvSpPr>
        <dsp:cNvPr id="0" name=""/>
        <dsp:cNvSpPr/>
      </dsp:nvSpPr>
      <dsp:spPr>
        <a:xfrm>
          <a:off x="3483160" y="2947762"/>
          <a:ext cx="155329" cy="692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2907"/>
              </a:lnTo>
              <a:lnTo>
                <a:pt x="155329" y="6929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3327830" y="2947762"/>
          <a:ext cx="155329" cy="692907"/>
        </a:xfrm>
        <a:custGeom>
          <a:avLst/>
          <a:gdLst/>
          <a:ahLst/>
          <a:cxnLst/>
          <a:rect l="0" t="0" r="0" b="0"/>
          <a:pathLst>
            <a:path>
              <a:moveTo>
                <a:pt x="155329" y="0"/>
              </a:moveTo>
              <a:lnTo>
                <a:pt x="155329" y="692907"/>
              </a:lnTo>
              <a:lnTo>
                <a:pt x="0" y="6929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27C134-B195-429B-BAB2-3E67C6087AE6}">
      <dsp:nvSpPr>
        <dsp:cNvPr id="0" name=""/>
        <dsp:cNvSpPr/>
      </dsp:nvSpPr>
      <dsp:spPr>
        <a:xfrm>
          <a:off x="3483160" y="2947762"/>
          <a:ext cx="1896177" cy="1385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485"/>
              </a:lnTo>
              <a:lnTo>
                <a:pt x="1896177" y="1230485"/>
              </a:lnTo>
              <a:lnTo>
                <a:pt x="1896177" y="13858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592684-CBFE-4BDF-8EA0-3BD4D79BBE2C}">
      <dsp:nvSpPr>
        <dsp:cNvPr id="0" name=""/>
        <dsp:cNvSpPr/>
      </dsp:nvSpPr>
      <dsp:spPr>
        <a:xfrm>
          <a:off x="3437440" y="2947762"/>
          <a:ext cx="91440" cy="13858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858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2C0DC-A125-4D22-8168-682A35A82690}">
      <dsp:nvSpPr>
        <dsp:cNvPr id="0" name=""/>
        <dsp:cNvSpPr/>
      </dsp:nvSpPr>
      <dsp:spPr>
        <a:xfrm>
          <a:off x="1455500" y="2947762"/>
          <a:ext cx="2027660" cy="1385815"/>
        </a:xfrm>
        <a:custGeom>
          <a:avLst/>
          <a:gdLst/>
          <a:ahLst/>
          <a:cxnLst/>
          <a:rect l="0" t="0" r="0" b="0"/>
          <a:pathLst>
            <a:path>
              <a:moveTo>
                <a:pt x="2027660" y="0"/>
              </a:moveTo>
              <a:lnTo>
                <a:pt x="2027660" y="1230485"/>
              </a:lnTo>
              <a:lnTo>
                <a:pt x="0" y="1230485"/>
              </a:lnTo>
              <a:lnTo>
                <a:pt x="0" y="13858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694A-E24F-4F56-A21C-DE3116BD31A3}">
      <dsp:nvSpPr>
        <dsp:cNvPr id="0" name=""/>
        <dsp:cNvSpPr/>
      </dsp:nvSpPr>
      <dsp:spPr>
        <a:xfrm>
          <a:off x="2372212" y="781614"/>
          <a:ext cx="1110948" cy="1404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9531"/>
              </a:lnTo>
              <a:lnTo>
                <a:pt x="1110948" y="1249531"/>
              </a:lnTo>
              <a:lnTo>
                <a:pt x="1110948" y="14048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1129781" y="781614"/>
          <a:ext cx="1242431" cy="1404861"/>
        </a:xfrm>
        <a:custGeom>
          <a:avLst/>
          <a:gdLst/>
          <a:ahLst/>
          <a:cxnLst/>
          <a:rect l="0" t="0" r="0" b="0"/>
          <a:pathLst>
            <a:path>
              <a:moveTo>
                <a:pt x="1242431" y="0"/>
              </a:moveTo>
              <a:lnTo>
                <a:pt x="1242431" y="1249531"/>
              </a:lnTo>
              <a:lnTo>
                <a:pt x="0" y="1249531"/>
              </a:lnTo>
              <a:lnTo>
                <a:pt x="0" y="14048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1196898" y="3264"/>
          <a:ext cx="2350627" cy="778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Comisario(a) General</a:t>
          </a:r>
        </a:p>
      </dsp:txBody>
      <dsp:txXfrm>
        <a:off x="1196898" y="3264"/>
        <a:ext cx="2350627" cy="778350"/>
      </dsp:txXfrm>
    </dsp:sp>
    <dsp:sp modelId="{9AB9A094-906C-4743-8046-C8CDC622642B}">
      <dsp:nvSpPr>
        <dsp:cNvPr id="0" name=""/>
        <dsp:cNvSpPr/>
      </dsp:nvSpPr>
      <dsp:spPr>
        <a:xfrm>
          <a:off x="174162" y="2186476"/>
          <a:ext cx="1911236" cy="7612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Jefe(a) Administrativo(a)</a:t>
          </a:r>
        </a:p>
      </dsp:txBody>
      <dsp:txXfrm>
        <a:off x="174162" y="2186476"/>
        <a:ext cx="1911236" cy="761286"/>
      </dsp:txXfrm>
    </dsp:sp>
    <dsp:sp modelId="{74A3495A-9760-4B07-9B0A-DE4CCF551DEE}">
      <dsp:nvSpPr>
        <dsp:cNvPr id="0" name=""/>
        <dsp:cNvSpPr/>
      </dsp:nvSpPr>
      <dsp:spPr>
        <a:xfrm>
          <a:off x="2527542" y="2186476"/>
          <a:ext cx="1911236" cy="7612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Jefe(a) de Oficina</a:t>
          </a:r>
        </a:p>
      </dsp:txBody>
      <dsp:txXfrm>
        <a:off x="2527542" y="2186476"/>
        <a:ext cx="1911236" cy="761286"/>
      </dsp:txXfrm>
    </dsp:sp>
    <dsp:sp modelId="{19FBE8A8-D4BA-45D1-97CD-FF1210CD856F}">
      <dsp:nvSpPr>
        <dsp:cNvPr id="0" name=""/>
        <dsp:cNvSpPr/>
      </dsp:nvSpPr>
      <dsp:spPr>
        <a:xfrm>
          <a:off x="597000" y="4333577"/>
          <a:ext cx="1717000" cy="7644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Mensajeros(as)</a:t>
          </a:r>
        </a:p>
      </dsp:txBody>
      <dsp:txXfrm>
        <a:off x="597000" y="4333577"/>
        <a:ext cx="1717000" cy="764496"/>
      </dsp:txXfrm>
    </dsp:sp>
    <dsp:sp modelId="{7C576A7F-97E5-41B2-A453-F3F548F4D3EA}">
      <dsp:nvSpPr>
        <dsp:cNvPr id="0" name=""/>
        <dsp:cNvSpPr/>
      </dsp:nvSpPr>
      <dsp:spPr>
        <a:xfrm>
          <a:off x="2624660" y="4333577"/>
          <a:ext cx="1717000" cy="7644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Auxiliar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Auxiliar Administrativo(a)</a:t>
          </a:r>
        </a:p>
      </dsp:txBody>
      <dsp:txXfrm>
        <a:off x="2624660" y="4333577"/>
        <a:ext cx="1717000" cy="764496"/>
      </dsp:txXfrm>
    </dsp:sp>
    <dsp:sp modelId="{C16F961E-B6DA-4CB9-A868-1F8B08334610}">
      <dsp:nvSpPr>
        <dsp:cNvPr id="0" name=""/>
        <dsp:cNvSpPr/>
      </dsp:nvSpPr>
      <dsp:spPr>
        <a:xfrm>
          <a:off x="4520837" y="4333577"/>
          <a:ext cx="1717000" cy="7644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Analistas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b="0" kern="1200" dirty="0">
            <a:cs typeface="Arial" panose="020B0604020202020204" pitchFamily="34" charset="0"/>
          </a:endParaRPr>
        </a:p>
      </dsp:txBody>
      <dsp:txXfrm>
        <a:off x="4520837" y="4333577"/>
        <a:ext cx="1717000" cy="764496"/>
      </dsp:txXfrm>
    </dsp:sp>
    <dsp:sp modelId="{D626C255-1536-4EB0-A4A3-D107C591C8D4}">
      <dsp:nvSpPr>
        <dsp:cNvPr id="0" name=""/>
        <dsp:cNvSpPr/>
      </dsp:nvSpPr>
      <dsp:spPr>
        <a:xfrm>
          <a:off x="1586406" y="3258421"/>
          <a:ext cx="1741424" cy="7644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Asesor(a) Jurídico(a)</a:t>
          </a:r>
        </a:p>
      </dsp:txBody>
      <dsp:txXfrm>
        <a:off x="1586406" y="3258421"/>
        <a:ext cx="1741424" cy="764496"/>
      </dsp:txXfrm>
    </dsp:sp>
    <dsp:sp modelId="{6FBA17E7-79A6-40BF-A0D1-17400AA784F9}">
      <dsp:nvSpPr>
        <dsp:cNvPr id="0" name=""/>
        <dsp:cNvSpPr/>
      </dsp:nvSpPr>
      <dsp:spPr>
        <a:xfrm>
          <a:off x="3638490" y="3258421"/>
          <a:ext cx="1741424" cy="7644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Auxiliar</a:t>
          </a:r>
        </a:p>
      </dsp:txBody>
      <dsp:txXfrm>
        <a:off x="3638490" y="3258421"/>
        <a:ext cx="1741424" cy="764496"/>
      </dsp:txXfrm>
    </dsp:sp>
    <dsp:sp modelId="{DEB690D0-E02D-4025-B1AD-E790302CE9C7}">
      <dsp:nvSpPr>
        <dsp:cNvPr id="0" name=""/>
        <dsp:cNvSpPr/>
      </dsp:nvSpPr>
      <dsp:spPr>
        <a:xfrm>
          <a:off x="562975" y="1092273"/>
          <a:ext cx="1522424" cy="7835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cs typeface="Arial" panose="020B0604020202020204" pitchFamily="34" charset="0"/>
            </a:rPr>
            <a:t>Asesor(a)</a:t>
          </a:r>
        </a:p>
      </dsp:txBody>
      <dsp:txXfrm>
        <a:off x="562975" y="1092273"/>
        <a:ext cx="1522424" cy="783542"/>
      </dsp:txXfrm>
    </dsp:sp>
    <dsp:sp modelId="{7A347B25-0258-473D-9FDB-927E0803C243}">
      <dsp:nvSpPr>
        <dsp:cNvPr id="0" name=""/>
        <dsp:cNvSpPr/>
      </dsp:nvSpPr>
      <dsp:spPr>
        <a:xfrm>
          <a:off x="2612085" y="1092273"/>
          <a:ext cx="1522424" cy="7835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Jurídico(a)</a:t>
          </a:r>
        </a:p>
      </dsp:txBody>
      <dsp:txXfrm>
        <a:off x="2612085" y="1092273"/>
        <a:ext cx="1522424" cy="78354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CFCB4-E090-461B-893D-4B30D4A8AF56}">
      <dsp:nvSpPr>
        <dsp:cNvPr id="0" name=""/>
        <dsp:cNvSpPr/>
      </dsp:nvSpPr>
      <dsp:spPr>
        <a:xfrm>
          <a:off x="2117891" y="679933"/>
          <a:ext cx="142392" cy="1755199"/>
        </a:xfrm>
        <a:custGeom>
          <a:avLst/>
          <a:gdLst/>
          <a:ahLst/>
          <a:cxnLst/>
          <a:rect l="0" t="0" r="0" b="0"/>
          <a:pathLst>
            <a:path>
              <a:moveTo>
                <a:pt x="142392" y="0"/>
              </a:moveTo>
              <a:lnTo>
                <a:pt x="142392" y="1755199"/>
              </a:lnTo>
              <a:lnTo>
                <a:pt x="0" y="17551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5C562-828F-4D62-BCB9-7DDE4F3ACAD5}">
      <dsp:nvSpPr>
        <dsp:cNvPr id="0" name=""/>
        <dsp:cNvSpPr/>
      </dsp:nvSpPr>
      <dsp:spPr>
        <a:xfrm>
          <a:off x="2260283" y="679933"/>
          <a:ext cx="142392" cy="623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812"/>
              </a:lnTo>
              <a:lnTo>
                <a:pt x="142392" y="6238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117891" y="679933"/>
          <a:ext cx="142392" cy="623812"/>
        </a:xfrm>
        <a:custGeom>
          <a:avLst/>
          <a:gdLst/>
          <a:ahLst/>
          <a:cxnLst/>
          <a:rect l="0" t="0" r="0" b="0"/>
          <a:pathLst>
            <a:path>
              <a:moveTo>
                <a:pt x="142392" y="0"/>
              </a:moveTo>
              <a:lnTo>
                <a:pt x="142392" y="623812"/>
              </a:lnTo>
              <a:lnTo>
                <a:pt x="0" y="6238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81B15-FB06-430C-B948-588EC5DAFFCF}">
      <dsp:nvSpPr>
        <dsp:cNvPr id="0" name=""/>
        <dsp:cNvSpPr/>
      </dsp:nvSpPr>
      <dsp:spPr>
        <a:xfrm>
          <a:off x="3256589" y="3905548"/>
          <a:ext cx="91440" cy="2847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23BF5-460E-4E58-945C-A394EFA794D5}">
      <dsp:nvSpPr>
        <dsp:cNvPr id="0" name=""/>
        <dsp:cNvSpPr/>
      </dsp:nvSpPr>
      <dsp:spPr>
        <a:xfrm>
          <a:off x="2260283" y="679933"/>
          <a:ext cx="1042025" cy="2547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5165"/>
              </a:lnTo>
              <a:lnTo>
                <a:pt x="1042025" y="2405165"/>
              </a:lnTo>
              <a:lnTo>
                <a:pt x="1042025" y="25475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172538" y="3905548"/>
          <a:ext cx="91440" cy="2847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AAC9-CED8-4987-B70B-3665FF4F2061}">
      <dsp:nvSpPr>
        <dsp:cNvPr id="0" name=""/>
        <dsp:cNvSpPr/>
      </dsp:nvSpPr>
      <dsp:spPr>
        <a:xfrm>
          <a:off x="1218258" y="679933"/>
          <a:ext cx="1042025" cy="2547557"/>
        </a:xfrm>
        <a:custGeom>
          <a:avLst/>
          <a:gdLst/>
          <a:ahLst/>
          <a:cxnLst/>
          <a:rect l="0" t="0" r="0" b="0"/>
          <a:pathLst>
            <a:path>
              <a:moveTo>
                <a:pt x="1042025" y="0"/>
              </a:moveTo>
              <a:lnTo>
                <a:pt x="1042025" y="2405165"/>
              </a:lnTo>
              <a:lnTo>
                <a:pt x="0" y="2405165"/>
              </a:lnTo>
              <a:lnTo>
                <a:pt x="0" y="25475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80728" y="1875"/>
          <a:ext cx="2159111" cy="6780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Jurídico(a)</a:t>
          </a:r>
        </a:p>
      </dsp:txBody>
      <dsp:txXfrm>
        <a:off x="1180728" y="1875"/>
        <a:ext cx="2159111" cy="678057"/>
      </dsp:txXfrm>
    </dsp:sp>
    <dsp:sp modelId="{6F525FFA-20EB-4B47-B8E9-7016B7C39B5D}">
      <dsp:nvSpPr>
        <dsp:cNvPr id="0" name=""/>
        <dsp:cNvSpPr/>
      </dsp:nvSpPr>
      <dsp:spPr>
        <a:xfrm>
          <a:off x="318625" y="3227490"/>
          <a:ext cx="1799266" cy="6780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Derechos Humanos</a:t>
          </a:r>
        </a:p>
      </dsp:txBody>
      <dsp:txXfrm>
        <a:off x="318625" y="3227490"/>
        <a:ext cx="1799266" cy="678057"/>
      </dsp:txXfrm>
    </dsp:sp>
    <dsp:sp modelId="{7E45E9B0-083B-46AD-BDBA-25D37BB93875}">
      <dsp:nvSpPr>
        <dsp:cNvPr id="0" name=""/>
        <dsp:cNvSpPr/>
      </dsp:nvSpPr>
      <dsp:spPr>
        <a:xfrm>
          <a:off x="318625" y="4190332"/>
          <a:ext cx="1799266" cy="6780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 de Área</a:t>
          </a:r>
        </a:p>
      </dsp:txBody>
      <dsp:txXfrm>
        <a:off x="318625" y="4190332"/>
        <a:ext cx="1799266" cy="678057"/>
      </dsp:txXfrm>
    </dsp:sp>
    <dsp:sp modelId="{5A164562-B0D8-419C-8708-92B853F8FA7E}">
      <dsp:nvSpPr>
        <dsp:cNvPr id="0" name=""/>
        <dsp:cNvSpPr/>
      </dsp:nvSpPr>
      <dsp:spPr>
        <a:xfrm>
          <a:off x="2402676" y="3227490"/>
          <a:ext cx="1799266" cy="6780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Asuntos Jurídicos</a:t>
          </a:r>
        </a:p>
      </dsp:txBody>
      <dsp:txXfrm>
        <a:off x="2402676" y="3227490"/>
        <a:ext cx="1799266" cy="678057"/>
      </dsp:txXfrm>
    </dsp:sp>
    <dsp:sp modelId="{9F102510-E52A-4A25-AFBB-297C8DE1CD64}">
      <dsp:nvSpPr>
        <dsp:cNvPr id="0" name=""/>
        <dsp:cNvSpPr/>
      </dsp:nvSpPr>
      <dsp:spPr>
        <a:xfrm>
          <a:off x="2402676" y="4190332"/>
          <a:ext cx="1799266" cy="6780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Abogados(as)</a:t>
          </a:r>
        </a:p>
      </dsp:txBody>
      <dsp:txXfrm>
        <a:off x="2402676" y="4190332"/>
        <a:ext cx="1799266" cy="678057"/>
      </dsp:txXfrm>
    </dsp:sp>
    <dsp:sp modelId="{D626C255-1536-4EB0-A4A3-D107C591C8D4}">
      <dsp:nvSpPr>
        <dsp:cNvPr id="0" name=""/>
        <dsp:cNvSpPr/>
      </dsp:nvSpPr>
      <dsp:spPr>
        <a:xfrm>
          <a:off x="498554" y="964717"/>
          <a:ext cx="1619337" cy="6780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Telefonista</a:t>
          </a:r>
        </a:p>
      </dsp:txBody>
      <dsp:txXfrm>
        <a:off x="498554" y="964717"/>
        <a:ext cx="1619337" cy="678057"/>
      </dsp:txXfrm>
    </dsp:sp>
    <dsp:sp modelId="{C58D231B-CCB9-4256-BDA6-97280EE9438D}">
      <dsp:nvSpPr>
        <dsp:cNvPr id="0" name=""/>
        <dsp:cNvSpPr/>
      </dsp:nvSpPr>
      <dsp:spPr>
        <a:xfrm>
          <a:off x="2402676" y="964717"/>
          <a:ext cx="1619337" cy="6780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Secretaria(o)</a:t>
          </a:r>
        </a:p>
      </dsp:txBody>
      <dsp:txXfrm>
        <a:off x="2402676" y="964717"/>
        <a:ext cx="1619337" cy="678057"/>
      </dsp:txXfrm>
    </dsp:sp>
    <dsp:sp modelId="{A3397913-9049-41EA-B6CD-CBAD9CBC9243}">
      <dsp:nvSpPr>
        <dsp:cNvPr id="0" name=""/>
        <dsp:cNvSpPr/>
      </dsp:nvSpPr>
      <dsp:spPr>
        <a:xfrm>
          <a:off x="498554" y="1927559"/>
          <a:ext cx="1619337" cy="10151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Auxiliar Jurídico(a)</a:t>
          </a:r>
        </a:p>
      </dsp:txBody>
      <dsp:txXfrm>
        <a:off x="498554" y="1927559"/>
        <a:ext cx="1619337" cy="1015147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16F15-46DC-4237-BA30-0E2705A4653C}">
      <dsp:nvSpPr>
        <dsp:cNvPr id="0" name=""/>
        <dsp:cNvSpPr/>
      </dsp:nvSpPr>
      <dsp:spPr>
        <a:xfrm>
          <a:off x="1870133" y="1416205"/>
          <a:ext cx="91440" cy="5795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95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558" y="36379"/>
          <a:ext cx="3830589" cy="13798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Inspector(a) General de Operación Policial</a:t>
          </a:r>
        </a:p>
      </dsp:txBody>
      <dsp:txXfrm>
        <a:off x="558" y="36379"/>
        <a:ext cx="3830589" cy="1379825"/>
      </dsp:txXfrm>
    </dsp:sp>
    <dsp:sp modelId="{AC856443-7266-4DF6-AA68-6950BF03DC55}">
      <dsp:nvSpPr>
        <dsp:cNvPr id="0" name=""/>
        <dsp:cNvSpPr/>
      </dsp:nvSpPr>
      <dsp:spPr>
        <a:xfrm>
          <a:off x="536027" y="1995732"/>
          <a:ext cx="2759651" cy="13798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Escolta</a:t>
          </a:r>
        </a:p>
      </dsp:txBody>
      <dsp:txXfrm>
        <a:off x="536027" y="1995732"/>
        <a:ext cx="2759651" cy="1379825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43F89-EE1A-4587-8026-2DAF4F422C48}">
      <dsp:nvSpPr>
        <dsp:cNvPr id="0" name=""/>
        <dsp:cNvSpPr/>
      </dsp:nvSpPr>
      <dsp:spPr>
        <a:xfrm>
          <a:off x="4025537" y="990960"/>
          <a:ext cx="144729" cy="1664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4102"/>
              </a:lnTo>
              <a:lnTo>
                <a:pt x="144729" y="16641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1937B-DD43-4E32-8BD6-BE7202C22344}">
      <dsp:nvSpPr>
        <dsp:cNvPr id="0" name=""/>
        <dsp:cNvSpPr/>
      </dsp:nvSpPr>
      <dsp:spPr>
        <a:xfrm>
          <a:off x="3880808" y="990960"/>
          <a:ext cx="144729" cy="1664102"/>
        </a:xfrm>
        <a:custGeom>
          <a:avLst/>
          <a:gdLst/>
          <a:ahLst/>
          <a:cxnLst/>
          <a:rect l="0" t="0" r="0" b="0"/>
          <a:pathLst>
            <a:path>
              <a:moveTo>
                <a:pt x="144729" y="0"/>
              </a:moveTo>
              <a:lnTo>
                <a:pt x="144729" y="1664102"/>
              </a:lnTo>
              <a:lnTo>
                <a:pt x="0" y="16641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2C7AA-A546-4203-8648-110E447EA4E9}">
      <dsp:nvSpPr>
        <dsp:cNvPr id="0" name=""/>
        <dsp:cNvSpPr/>
      </dsp:nvSpPr>
      <dsp:spPr>
        <a:xfrm>
          <a:off x="4025537" y="990960"/>
          <a:ext cx="144729" cy="634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051"/>
              </a:lnTo>
              <a:lnTo>
                <a:pt x="144729" y="6340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6E24E-BA28-4880-8318-CC6EB513027B}">
      <dsp:nvSpPr>
        <dsp:cNvPr id="0" name=""/>
        <dsp:cNvSpPr/>
      </dsp:nvSpPr>
      <dsp:spPr>
        <a:xfrm>
          <a:off x="3854674" y="990960"/>
          <a:ext cx="170863" cy="634051"/>
        </a:xfrm>
        <a:custGeom>
          <a:avLst/>
          <a:gdLst/>
          <a:ahLst/>
          <a:cxnLst/>
          <a:rect l="0" t="0" r="0" b="0"/>
          <a:pathLst>
            <a:path>
              <a:moveTo>
                <a:pt x="170863" y="0"/>
              </a:moveTo>
              <a:lnTo>
                <a:pt x="170863" y="634051"/>
              </a:lnTo>
              <a:lnTo>
                <a:pt x="0" y="6340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44784-5730-4192-ACB7-347E0143FD5C}">
      <dsp:nvSpPr>
        <dsp:cNvPr id="0" name=""/>
        <dsp:cNvSpPr/>
      </dsp:nvSpPr>
      <dsp:spPr>
        <a:xfrm>
          <a:off x="4025537" y="990960"/>
          <a:ext cx="3335662" cy="2349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4831"/>
              </a:lnTo>
              <a:lnTo>
                <a:pt x="3335662" y="2204831"/>
              </a:lnTo>
              <a:lnTo>
                <a:pt x="3335662" y="2349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A6876-359B-4EC7-96A8-9E1342C6ECE9}">
      <dsp:nvSpPr>
        <dsp:cNvPr id="0" name=""/>
        <dsp:cNvSpPr/>
      </dsp:nvSpPr>
      <dsp:spPr>
        <a:xfrm>
          <a:off x="4025537" y="990960"/>
          <a:ext cx="1667831" cy="2349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4831"/>
              </a:lnTo>
              <a:lnTo>
                <a:pt x="1667831" y="2204831"/>
              </a:lnTo>
              <a:lnTo>
                <a:pt x="1667831" y="2349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F49C3-5C98-4521-BDC9-997C9A2D5A0E}">
      <dsp:nvSpPr>
        <dsp:cNvPr id="0" name=""/>
        <dsp:cNvSpPr/>
      </dsp:nvSpPr>
      <dsp:spPr>
        <a:xfrm>
          <a:off x="3979817" y="990960"/>
          <a:ext cx="91440" cy="2349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9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031CA-E0F5-4317-A49C-A8FFAF3514F2}">
      <dsp:nvSpPr>
        <dsp:cNvPr id="0" name=""/>
        <dsp:cNvSpPr/>
      </dsp:nvSpPr>
      <dsp:spPr>
        <a:xfrm>
          <a:off x="2357706" y="990960"/>
          <a:ext cx="1667831" cy="2349561"/>
        </a:xfrm>
        <a:custGeom>
          <a:avLst/>
          <a:gdLst/>
          <a:ahLst/>
          <a:cxnLst/>
          <a:rect l="0" t="0" r="0" b="0"/>
          <a:pathLst>
            <a:path>
              <a:moveTo>
                <a:pt x="1667831" y="0"/>
              </a:moveTo>
              <a:lnTo>
                <a:pt x="1667831" y="2204831"/>
              </a:lnTo>
              <a:lnTo>
                <a:pt x="0" y="2204831"/>
              </a:lnTo>
              <a:lnTo>
                <a:pt x="0" y="2349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C715C-FF42-43A1-A2D3-BB4585AFD9DA}">
      <dsp:nvSpPr>
        <dsp:cNvPr id="0" name=""/>
        <dsp:cNvSpPr/>
      </dsp:nvSpPr>
      <dsp:spPr>
        <a:xfrm>
          <a:off x="689874" y="990960"/>
          <a:ext cx="3335662" cy="2349561"/>
        </a:xfrm>
        <a:custGeom>
          <a:avLst/>
          <a:gdLst/>
          <a:ahLst/>
          <a:cxnLst/>
          <a:rect l="0" t="0" r="0" b="0"/>
          <a:pathLst>
            <a:path>
              <a:moveTo>
                <a:pt x="3335662" y="0"/>
              </a:moveTo>
              <a:lnTo>
                <a:pt x="3335662" y="2204831"/>
              </a:lnTo>
              <a:lnTo>
                <a:pt x="0" y="2204831"/>
              </a:lnTo>
              <a:lnTo>
                <a:pt x="0" y="2349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FF9EA-0D2E-4A01-98EB-7EAC0D3E955A}">
      <dsp:nvSpPr>
        <dsp:cNvPr id="0" name=""/>
        <dsp:cNvSpPr/>
      </dsp:nvSpPr>
      <dsp:spPr>
        <a:xfrm>
          <a:off x="2786352" y="79835"/>
          <a:ext cx="2478370" cy="9111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Director(a) de Policía de Monterrey de Proximidad</a:t>
          </a:r>
        </a:p>
      </dsp:txBody>
      <dsp:txXfrm>
        <a:off x="2786352" y="79835"/>
        <a:ext cx="2478370" cy="911125"/>
      </dsp:txXfrm>
    </dsp:sp>
    <dsp:sp modelId="{6112410E-4BF6-442A-8219-189ACE289C18}">
      <dsp:nvSpPr>
        <dsp:cNvPr id="0" name=""/>
        <dsp:cNvSpPr/>
      </dsp:nvSpPr>
      <dsp:spPr>
        <a:xfrm>
          <a:off x="687" y="3340521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cs typeface="Arial" charset="0"/>
            </a:rPr>
            <a:t>Guardia Interna</a:t>
          </a:r>
          <a:endParaRPr lang="es-ES" sz="1200" kern="1200" dirty="0">
            <a:cs typeface="Arial" charset="0"/>
          </a:endParaRPr>
        </a:p>
      </dsp:txBody>
      <dsp:txXfrm>
        <a:off x="687" y="3340521"/>
        <a:ext cx="1378373" cy="689186"/>
      </dsp:txXfrm>
    </dsp:sp>
    <dsp:sp modelId="{9107559C-6F3C-4BF3-98B1-81EB24C095B2}">
      <dsp:nvSpPr>
        <dsp:cNvPr id="0" name=""/>
        <dsp:cNvSpPr/>
      </dsp:nvSpPr>
      <dsp:spPr>
        <a:xfrm>
          <a:off x="1668519" y="3340521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Jefe(a) de Armería</a:t>
          </a:r>
        </a:p>
      </dsp:txBody>
      <dsp:txXfrm>
        <a:off x="1668519" y="3340521"/>
        <a:ext cx="1378373" cy="689186"/>
      </dsp:txXfrm>
    </dsp:sp>
    <dsp:sp modelId="{33F6523A-A225-48D5-8EA1-FD7E1E293232}">
      <dsp:nvSpPr>
        <dsp:cNvPr id="0" name=""/>
        <dsp:cNvSpPr/>
      </dsp:nvSpPr>
      <dsp:spPr>
        <a:xfrm>
          <a:off x="3336350" y="3340521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Área Operativa</a:t>
          </a:r>
          <a:endParaRPr lang="es-ES" sz="1200" kern="1200" dirty="0">
            <a:cs typeface="Arial" charset="0"/>
          </a:endParaRPr>
        </a:p>
      </dsp:txBody>
      <dsp:txXfrm>
        <a:off x="3336350" y="3340521"/>
        <a:ext cx="1378373" cy="689186"/>
      </dsp:txXfrm>
    </dsp:sp>
    <dsp:sp modelId="{D0BCC961-2E9D-4EC0-99B4-0CB54C76518D}">
      <dsp:nvSpPr>
        <dsp:cNvPr id="0" name=""/>
        <dsp:cNvSpPr/>
      </dsp:nvSpPr>
      <dsp:spPr>
        <a:xfrm>
          <a:off x="5004182" y="3340521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Área de Reclusorios</a:t>
          </a:r>
          <a:endParaRPr lang="es-ES" sz="1200" kern="1200" dirty="0">
            <a:cs typeface="Arial" charset="0"/>
          </a:endParaRPr>
        </a:p>
      </dsp:txBody>
      <dsp:txXfrm>
        <a:off x="5004182" y="3340521"/>
        <a:ext cx="1378373" cy="689186"/>
      </dsp:txXfrm>
    </dsp:sp>
    <dsp:sp modelId="{73041D19-4A60-4864-BBDB-C3B3C38227FA}">
      <dsp:nvSpPr>
        <dsp:cNvPr id="0" name=""/>
        <dsp:cNvSpPr/>
      </dsp:nvSpPr>
      <dsp:spPr>
        <a:xfrm>
          <a:off x="6672013" y="3340521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Coordinador(a) de Grupos De Apoyo</a:t>
          </a:r>
          <a:endParaRPr lang="es-ES" sz="1200" kern="1200" dirty="0">
            <a:cs typeface="Arial" charset="0"/>
          </a:endParaRPr>
        </a:p>
      </dsp:txBody>
      <dsp:txXfrm>
        <a:off x="6672013" y="3340521"/>
        <a:ext cx="1378373" cy="689186"/>
      </dsp:txXfrm>
    </dsp:sp>
    <dsp:sp modelId="{5C5FBA79-CC2B-4A79-A357-BD1482AB1481}">
      <dsp:nvSpPr>
        <dsp:cNvPr id="0" name=""/>
        <dsp:cNvSpPr/>
      </dsp:nvSpPr>
      <dsp:spPr>
        <a:xfrm>
          <a:off x="2476301" y="1280419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Supervisor(a)</a:t>
          </a:r>
        </a:p>
      </dsp:txBody>
      <dsp:txXfrm>
        <a:off x="2476301" y="1280419"/>
        <a:ext cx="1378373" cy="689186"/>
      </dsp:txXfrm>
    </dsp:sp>
    <dsp:sp modelId="{96D7878D-D75D-41DC-871A-C17F54F18761}">
      <dsp:nvSpPr>
        <dsp:cNvPr id="0" name=""/>
        <dsp:cNvSpPr/>
      </dsp:nvSpPr>
      <dsp:spPr>
        <a:xfrm>
          <a:off x="4170266" y="1280419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</a:t>
          </a:r>
        </a:p>
      </dsp:txBody>
      <dsp:txXfrm>
        <a:off x="4170266" y="1280419"/>
        <a:ext cx="1378373" cy="689186"/>
      </dsp:txXfrm>
    </dsp:sp>
    <dsp:sp modelId="{93F8B935-F73A-4798-BF54-4CCBC6CFBBF5}">
      <dsp:nvSpPr>
        <dsp:cNvPr id="0" name=""/>
        <dsp:cNvSpPr/>
      </dsp:nvSpPr>
      <dsp:spPr>
        <a:xfrm>
          <a:off x="2476301" y="2259064"/>
          <a:ext cx="1404507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</a:t>
          </a:r>
        </a:p>
      </dsp:txBody>
      <dsp:txXfrm>
        <a:off x="2476301" y="2259064"/>
        <a:ext cx="1404507" cy="791999"/>
      </dsp:txXfrm>
    </dsp:sp>
    <dsp:sp modelId="{3A6D2275-4509-4AB5-B7CE-AD8A71695465}">
      <dsp:nvSpPr>
        <dsp:cNvPr id="0" name=""/>
        <dsp:cNvSpPr/>
      </dsp:nvSpPr>
      <dsp:spPr>
        <a:xfrm>
          <a:off x="4170266" y="2259064"/>
          <a:ext cx="1404507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Auxiliares Administrativos(as)</a:t>
          </a:r>
        </a:p>
      </dsp:txBody>
      <dsp:txXfrm>
        <a:off x="4170266" y="2259064"/>
        <a:ext cx="1404507" cy="79199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1918033" y="1155133"/>
          <a:ext cx="91440" cy="454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7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832514" y="297881"/>
          <a:ext cx="2262479" cy="8572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Guardia Interna</a:t>
          </a:r>
          <a:endParaRPr lang="es-ES" sz="1200" kern="1200" dirty="0"/>
        </a:p>
      </dsp:txBody>
      <dsp:txXfrm>
        <a:off x="832514" y="297881"/>
        <a:ext cx="2262479" cy="857252"/>
      </dsp:txXfrm>
    </dsp:sp>
    <dsp:sp modelId="{750238AF-6DAE-454F-9DF1-112AC698AD48}">
      <dsp:nvSpPr>
        <dsp:cNvPr id="0" name=""/>
        <dsp:cNvSpPr/>
      </dsp:nvSpPr>
      <dsp:spPr>
        <a:xfrm>
          <a:off x="1470" y="1609915"/>
          <a:ext cx="3924567" cy="2486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Policías</a:t>
          </a:r>
        </a:p>
      </dsp:txBody>
      <dsp:txXfrm>
        <a:off x="1470" y="1609915"/>
        <a:ext cx="3924567" cy="24868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19AC-19E4-4834-8164-29C348A4CE8C}">
      <dsp:nvSpPr>
        <dsp:cNvPr id="0" name=""/>
        <dsp:cNvSpPr/>
      </dsp:nvSpPr>
      <dsp:spPr>
        <a:xfrm>
          <a:off x="2155584" y="1167248"/>
          <a:ext cx="1243810" cy="561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986"/>
              </a:lnTo>
              <a:lnTo>
                <a:pt x="1243810" y="280986"/>
              </a:lnTo>
              <a:lnTo>
                <a:pt x="1243810" y="561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18263-0818-4106-9C7E-A44326485744}">
      <dsp:nvSpPr>
        <dsp:cNvPr id="0" name=""/>
        <dsp:cNvSpPr/>
      </dsp:nvSpPr>
      <dsp:spPr>
        <a:xfrm>
          <a:off x="911774" y="1167248"/>
          <a:ext cx="1243810" cy="561972"/>
        </a:xfrm>
        <a:custGeom>
          <a:avLst/>
          <a:gdLst/>
          <a:ahLst/>
          <a:cxnLst/>
          <a:rect l="0" t="0" r="0" b="0"/>
          <a:pathLst>
            <a:path>
              <a:moveTo>
                <a:pt x="1243810" y="0"/>
              </a:moveTo>
              <a:lnTo>
                <a:pt x="1243810" y="280986"/>
              </a:lnTo>
              <a:lnTo>
                <a:pt x="0" y="280986"/>
              </a:lnTo>
              <a:lnTo>
                <a:pt x="0" y="561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959893" y="860"/>
          <a:ext cx="2391381" cy="1166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Armería</a:t>
          </a:r>
        </a:p>
      </dsp:txBody>
      <dsp:txXfrm>
        <a:off x="959893" y="860"/>
        <a:ext cx="2391381" cy="1166388"/>
      </dsp:txXfrm>
    </dsp:sp>
    <dsp:sp modelId="{3BF69D2C-D49F-4970-934C-D5876765EB9F}">
      <dsp:nvSpPr>
        <dsp:cNvPr id="0" name=""/>
        <dsp:cNvSpPr/>
      </dsp:nvSpPr>
      <dsp:spPr>
        <a:xfrm>
          <a:off x="0" y="1729221"/>
          <a:ext cx="1823548" cy="994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Supervisor(a) de Armería</a:t>
          </a:r>
        </a:p>
      </dsp:txBody>
      <dsp:txXfrm>
        <a:off x="0" y="1729221"/>
        <a:ext cx="1823548" cy="994397"/>
      </dsp:txXfrm>
    </dsp:sp>
    <dsp:sp modelId="{A99812C4-2663-4D9F-8C32-3124AF6958E3}">
      <dsp:nvSpPr>
        <dsp:cNvPr id="0" name=""/>
        <dsp:cNvSpPr/>
      </dsp:nvSpPr>
      <dsp:spPr>
        <a:xfrm>
          <a:off x="2487620" y="1729221"/>
          <a:ext cx="1823548" cy="994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</a:p>
      </dsp:txBody>
      <dsp:txXfrm>
        <a:off x="2487620" y="1729221"/>
        <a:ext cx="1823548" cy="9943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E302-AF4B-4D1B-AF8E-3B42BE99FCC0}">
      <dsp:nvSpPr>
        <dsp:cNvPr id="0" name=""/>
        <dsp:cNvSpPr/>
      </dsp:nvSpPr>
      <dsp:spPr>
        <a:xfrm>
          <a:off x="7189247" y="4578657"/>
          <a:ext cx="91440" cy="374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7189247" y="1654758"/>
          <a:ext cx="91440" cy="374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238304" y="693994"/>
          <a:ext cx="2996663" cy="374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46"/>
              </a:lnTo>
              <a:lnTo>
                <a:pt x="2996663" y="187146"/>
              </a:lnTo>
              <a:lnTo>
                <a:pt x="2996663" y="3742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4192584" y="4578657"/>
          <a:ext cx="91440" cy="374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4192584" y="1654758"/>
          <a:ext cx="91440" cy="374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4192584" y="693994"/>
          <a:ext cx="91440" cy="374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95921" y="4578657"/>
          <a:ext cx="91440" cy="374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195921" y="1654758"/>
          <a:ext cx="91440" cy="374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41641" y="693994"/>
          <a:ext cx="2996663" cy="374292"/>
        </a:xfrm>
        <a:custGeom>
          <a:avLst/>
          <a:gdLst/>
          <a:ahLst/>
          <a:cxnLst/>
          <a:rect l="0" t="0" r="0" b="0"/>
          <a:pathLst>
            <a:path>
              <a:moveTo>
                <a:pt x="2996663" y="0"/>
              </a:moveTo>
              <a:lnTo>
                <a:pt x="2996663" y="187146"/>
              </a:lnTo>
              <a:lnTo>
                <a:pt x="0" y="187146"/>
              </a:lnTo>
              <a:lnTo>
                <a:pt x="0" y="3742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53639" y="16026"/>
          <a:ext cx="1969329" cy="6779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Área Operativa</a:t>
          </a:r>
          <a:endParaRPr lang="es-ES" sz="1200" kern="1200" dirty="0"/>
        </a:p>
      </dsp:txBody>
      <dsp:txXfrm>
        <a:off x="3253639" y="16026"/>
        <a:ext cx="1969329" cy="677967"/>
      </dsp:txXfrm>
    </dsp:sp>
    <dsp:sp modelId="{19FBE8A8-D4BA-45D1-97CD-FF1210CD856F}">
      <dsp:nvSpPr>
        <dsp:cNvPr id="0" name=""/>
        <dsp:cNvSpPr/>
      </dsp:nvSpPr>
      <dsp:spPr>
        <a:xfrm>
          <a:off x="350469" y="1068286"/>
          <a:ext cx="1782343" cy="5864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Encargado(a) de la Zona Poniente</a:t>
          </a:r>
        </a:p>
      </dsp:txBody>
      <dsp:txXfrm>
        <a:off x="350469" y="1068286"/>
        <a:ext cx="1782343" cy="586471"/>
      </dsp:txXfrm>
    </dsp:sp>
    <dsp:sp modelId="{9EF5B1E7-4642-446F-802A-010E77A6D315}">
      <dsp:nvSpPr>
        <dsp:cNvPr id="0" name=""/>
        <dsp:cNvSpPr/>
      </dsp:nvSpPr>
      <dsp:spPr>
        <a:xfrm>
          <a:off x="1851" y="2029050"/>
          <a:ext cx="2479578" cy="254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Policías 1ro(a)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Policías 2do(a)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Policías 3ro(a)</a:t>
          </a:r>
        </a:p>
      </dsp:txBody>
      <dsp:txXfrm>
        <a:off x="1851" y="2029050"/>
        <a:ext cx="2479578" cy="2549606"/>
      </dsp:txXfrm>
    </dsp:sp>
    <dsp:sp modelId="{676B065B-52F5-4142-AD91-1C77325095B5}">
      <dsp:nvSpPr>
        <dsp:cNvPr id="0" name=""/>
        <dsp:cNvSpPr/>
      </dsp:nvSpPr>
      <dsp:spPr>
        <a:xfrm>
          <a:off x="305402" y="4952949"/>
          <a:ext cx="1872476" cy="516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  <a:endParaRPr lang="es-ES" sz="1200" kern="1200" dirty="0"/>
        </a:p>
      </dsp:txBody>
      <dsp:txXfrm>
        <a:off x="305402" y="4952949"/>
        <a:ext cx="1872476" cy="516541"/>
      </dsp:txXfrm>
    </dsp:sp>
    <dsp:sp modelId="{0E4A1FB2-B936-4A45-9B17-4DC72B6EC80F}">
      <dsp:nvSpPr>
        <dsp:cNvPr id="0" name=""/>
        <dsp:cNvSpPr/>
      </dsp:nvSpPr>
      <dsp:spPr>
        <a:xfrm>
          <a:off x="3347132" y="1068286"/>
          <a:ext cx="1782343" cy="5864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Zona Centro</a:t>
          </a:r>
        </a:p>
      </dsp:txBody>
      <dsp:txXfrm>
        <a:off x="3347132" y="1068286"/>
        <a:ext cx="1782343" cy="586471"/>
      </dsp:txXfrm>
    </dsp:sp>
    <dsp:sp modelId="{B651DCB6-AAF6-4973-9416-A5FBDCD184AD}">
      <dsp:nvSpPr>
        <dsp:cNvPr id="0" name=""/>
        <dsp:cNvSpPr/>
      </dsp:nvSpPr>
      <dsp:spPr>
        <a:xfrm>
          <a:off x="2855722" y="2029050"/>
          <a:ext cx="2765163" cy="254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Policía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Policía 1ero(a)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Policías 2do(a)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Policías 3ro(a)</a:t>
          </a:r>
        </a:p>
      </dsp:txBody>
      <dsp:txXfrm>
        <a:off x="2855722" y="2029050"/>
        <a:ext cx="2765163" cy="2549606"/>
      </dsp:txXfrm>
    </dsp:sp>
    <dsp:sp modelId="{47534EF4-1B7B-4FDF-ACD3-ECDA86C17442}">
      <dsp:nvSpPr>
        <dsp:cNvPr id="0" name=""/>
        <dsp:cNvSpPr/>
      </dsp:nvSpPr>
      <dsp:spPr>
        <a:xfrm>
          <a:off x="3302066" y="4952949"/>
          <a:ext cx="1872476" cy="516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  <a:endParaRPr lang="es-ES" sz="1200" kern="1200" dirty="0"/>
        </a:p>
      </dsp:txBody>
      <dsp:txXfrm>
        <a:off x="3302066" y="4952949"/>
        <a:ext cx="1872476" cy="516541"/>
      </dsp:txXfrm>
    </dsp:sp>
    <dsp:sp modelId="{D43A949E-161F-4CB6-8E08-C22964D4E9ED}">
      <dsp:nvSpPr>
        <dsp:cNvPr id="0" name=""/>
        <dsp:cNvSpPr/>
      </dsp:nvSpPr>
      <dsp:spPr>
        <a:xfrm>
          <a:off x="6343795" y="1068286"/>
          <a:ext cx="1782343" cy="5864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la Zona Oriente</a:t>
          </a:r>
        </a:p>
      </dsp:txBody>
      <dsp:txXfrm>
        <a:off x="6343795" y="1068286"/>
        <a:ext cx="1782343" cy="586471"/>
      </dsp:txXfrm>
    </dsp:sp>
    <dsp:sp modelId="{DD8A29F5-D042-4749-8AE9-1CA72A60AD2C}">
      <dsp:nvSpPr>
        <dsp:cNvPr id="0" name=""/>
        <dsp:cNvSpPr/>
      </dsp:nvSpPr>
      <dsp:spPr>
        <a:xfrm>
          <a:off x="5995178" y="2029050"/>
          <a:ext cx="2479578" cy="254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 3ro(a)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 2do(a)</a:t>
          </a:r>
        </a:p>
      </dsp:txBody>
      <dsp:txXfrm>
        <a:off x="5995178" y="2029050"/>
        <a:ext cx="2479578" cy="2549606"/>
      </dsp:txXfrm>
    </dsp:sp>
    <dsp:sp modelId="{2A510A22-CF32-47FD-BC41-4E00F3C4B7C0}">
      <dsp:nvSpPr>
        <dsp:cNvPr id="0" name=""/>
        <dsp:cNvSpPr/>
      </dsp:nvSpPr>
      <dsp:spPr>
        <a:xfrm>
          <a:off x="6298729" y="4952949"/>
          <a:ext cx="1872476" cy="516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  <a:endParaRPr lang="es-ES" sz="1200" kern="1200" dirty="0"/>
        </a:p>
      </dsp:txBody>
      <dsp:txXfrm>
        <a:off x="6298729" y="4952949"/>
        <a:ext cx="1872476" cy="5165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5241-42ED-482D-AB3A-BC762C02BF26}" type="datetimeFigureOut">
              <a:rPr lang="es-MX" smtClean="0"/>
              <a:t>24/03/2022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3B4A-09DE-4849-A0C3-2012F2A5F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17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E6EA-C79F-4A5E-8CD1-81C82923E6B6}" type="datetimeFigureOut">
              <a:rPr lang="es-MX" smtClean="0"/>
              <a:t>24/03/2022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F6DA-2C97-45F8-9D0A-5E7B2D989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98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12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9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8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31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51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24/03/2022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36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24/03/2022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9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24/03/2022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1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24/03/2022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77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24/03/2022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2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24/03/2022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02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24/03/2022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718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24/03/2022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52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24/03/2022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96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24/03/2022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13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24/03/2022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52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24/03/2022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37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24/03/2022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24/03/2022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95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24/03/2022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009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24/03/2022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4232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24/03/2022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1586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24/03/2022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0792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24/03/2022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9729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24/03/2022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6934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24/03/2022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4167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24/03/2022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574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24/03/2022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697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24/03/2022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9416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24/03/2022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69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24/03/2022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5723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24/03/2022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423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24/03/2022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67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24/03/2022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31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24/03/2022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74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24/03/2022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19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24/03/2022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68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24/03/2022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5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t>24/03/2022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2" y="142659"/>
            <a:ext cx="2232000" cy="103355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1"/>
            <a:ext cx="54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3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29D6-C7B0-4B99-ADE9-FC50A65EDF59}" type="datetimeFigureOut">
              <a:rPr lang="es-MX" smtClean="0"/>
              <a:t>24/03/2022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pPr/>
              <a:t>24/03/2022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5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2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54310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-15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Secretaría </a:t>
            </a:r>
            <a:r>
              <a:rPr kumimoji="0" lang="es-ES_tradnl" sz="54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 Seguridad y Protección a la Ciudadanía</a:t>
            </a:r>
            <a:endParaRPr kumimoji="0" lang="es-ES" sz="5400" b="1" i="0" u="none" strike="noStrike" kern="1200" cap="none" spc="-15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62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42805980"/>
              </p:ext>
            </p:extLst>
          </p:nvPr>
        </p:nvGraphicFramePr>
        <p:xfrm>
          <a:off x="2608246" y="1451591"/>
          <a:ext cx="3927508" cy="48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</a:t>
            </a:r>
            <a:r>
              <a:rPr lang="es-ES_tradnl" sz="3200" dirty="0" smtClean="0">
                <a:solidFill>
                  <a:prstClr val="black"/>
                </a:solidFill>
              </a:rPr>
              <a:t>Proximidad</a:t>
            </a:r>
          </a:p>
          <a:p>
            <a:pPr lvl="0">
              <a:defRPr/>
            </a:pPr>
            <a:r>
              <a:rPr lang="es-ES_tradnl" sz="2400" dirty="0" smtClean="0">
                <a:solidFill>
                  <a:prstClr val="black"/>
                </a:solidFill>
              </a:rPr>
              <a:t>Guardia Interna</a:t>
            </a:r>
            <a:endParaRPr lang="es-ES_tradnl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84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74702709"/>
              </p:ext>
            </p:extLst>
          </p:nvPr>
        </p:nvGraphicFramePr>
        <p:xfrm>
          <a:off x="2416415" y="2181495"/>
          <a:ext cx="4311169" cy="2724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Jefatura de Armería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675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Área Operativa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42877789"/>
              </p:ext>
            </p:extLst>
          </p:nvPr>
        </p:nvGraphicFramePr>
        <p:xfrm>
          <a:off x="325415" y="1072037"/>
          <a:ext cx="8476609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623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Área </a:t>
            </a: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 </a:t>
            </a: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Reclusorios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46489476"/>
              </p:ext>
            </p:extLst>
          </p:nvPr>
        </p:nvGraphicFramePr>
        <p:xfrm>
          <a:off x="1367690" y="1411218"/>
          <a:ext cx="6388133" cy="498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804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Área de Grupos de Apoyo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11944498"/>
              </p:ext>
            </p:extLst>
          </p:nvPr>
        </p:nvGraphicFramePr>
        <p:xfrm>
          <a:off x="1712422" y="1413162"/>
          <a:ext cx="5719157" cy="463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310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Reacción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311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87839546"/>
              </p:ext>
            </p:extLst>
          </p:nvPr>
        </p:nvGraphicFramePr>
        <p:xfrm>
          <a:off x="2296138" y="1427160"/>
          <a:ext cx="4551723" cy="395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</a:t>
            </a:r>
            <a:r>
              <a:rPr lang="es-ES_tradnl" sz="3500" dirty="0" smtClean="0">
                <a:solidFill>
                  <a:prstClr val="black"/>
                </a:solidFill>
              </a:rPr>
              <a:t> de Monterrey de Reacción</a:t>
            </a:r>
            <a:endParaRPr kumimoji="0" lang="es-ES_tradnl" sz="3500" b="1" i="0" u="none" strike="noStrike" kern="1400" cap="none" spc="-15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21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67961"/>
            <a:ext cx="8017396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Investigación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05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70476635"/>
              </p:ext>
            </p:extLst>
          </p:nvPr>
        </p:nvGraphicFramePr>
        <p:xfrm>
          <a:off x="958657" y="1631877"/>
          <a:ext cx="7216352" cy="395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23654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Vialidad y Tránsito de Monterrey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69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05315" y="116632"/>
            <a:ext cx="8229600" cy="1008112"/>
          </a:xfrm>
        </p:spPr>
        <p:txBody>
          <a:bodyPr>
            <a:normAutofit/>
          </a:bodyPr>
          <a:lstStyle/>
          <a:p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Secretaría de Seguridad y </a:t>
            </a:r>
            <a:r>
              <a:rPr lang="es-MX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Protección </a:t>
            </a:r>
            <a:br>
              <a:rPr lang="es-MX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MX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a </a:t>
            </a:r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la Ciudadanía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7318378"/>
              </p:ext>
            </p:extLst>
          </p:nvPr>
        </p:nvGraphicFramePr>
        <p:xfrm>
          <a:off x="154225" y="620688"/>
          <a:ext cx="8835549" cy="6270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19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376811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12095393"/>
              </p:ext>
            </p:extLst>
          </p:nvPr>
        </p:nvGraphicFramePr>
        <p:xfrm>
          <a:off x="1321084" y="1149537"/>
          <a:ext cx="6553478" cy="5381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78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3768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Jefatura Administrativa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82063931"/>
              </p:ext>
            </p:extLst>
          </p:nvPr>
        </p:nvGraphicFramePr>
        <p:xfrm>
          <a:off x="3072309" y="2083785"/>
          <a:ext cx="2972606" cy="273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83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89333860"/>
              </p:ext>
            </p:extLst>
          </p:nvPr>
        </p:nvGraphicFramePr>
        <p:xfrm>
          <a:off x="280242" y="1555845"/>
          <a:ext cx="8583516" cy="508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3768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Coordinación Operativa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90107032"/>
              </p:ext>
            </p:extLst>
          </p:nvPr>
        </p:nvGraphicFramePr>
        <p:xfrm>
          <a:off x="2967291" y="1605169"/>
          <a:ext cx="3235225" cy="4739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3768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Auxilio Vial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9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Jefatura de Despliegue Operativo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02868078"/>
              </p:ext>
            </p:extLst>
          </p:nvPr>
        </p:nvGraphicFramePr>
        <p:xfrm>
          <a:off x="92626" y="1318625"/>
          <a:ext cx="9000000" cy="5123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6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93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Licencias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96252111"/>
              </p:ext>
            </p:extLst>
          </p:nvPr>
        </p:nvGraphicFramePr>
        <p:xfrm>
          <a:off x="437801" y="1416833"/>
          <a:ext cx="8379628" cy="4879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2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Accidentes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8656349"/>
              </p:ext>
            </p:extLst>
          </p:nvPr>
        </p:nvGraphicFramePr>
        <p:xfrm>
          <a:off x="417427" y="1411960"/>
          <a:ext cx="8207957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503685"/>
            <a:ext cx="8044693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Justicia Cívica, Protección a la Ciudadanía y Prevención del Delito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719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87556303"/>
              </p:ext>
            </p:extLst>
          </p:nvPr>
        </p:nvGraphicFramePr>
        <p:xfrm>
          <a:off x="2296138" y="1427160"/>
          <a:ext cx="4551723" cy="395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2800" kern="1200" dirty="0">
                <a:solidFill>
                  <a:prstClr val="black"/>
                </a:solidFill>
              </a:rPr>
              <a:t>Inspección General de Justicia Cívica, Protección a la Ciudadanía y Prevención del Delito</a:t>
            </a:r>
            <a:endParaRPr lang="es-ES" sz="28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3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</a:t>
            </a:r>
          </a:p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Protección Civil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622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1899463"/>
            <a:ext cx="8064500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Oficina de la Secretaría de Seguridad y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3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219597"/>
            <a:ext cx="72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10346033"/>
              </p:ext>
            </p:extLst>
          </p:nvPr>
        </p:nvGraphicFramePr>
        <p:xfrm>
          <a:off x="397134" y="1524902"/>
          <a:ext cx="8378375" cy="471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0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08576399"/>
              </p:ext>
            </p:extLst>
          </p:nvPr>
        </p:nvGraphicFramePr>
        <p:xfrm>
          <a:off x="1580976" y="1494622"/>
          <a:ext cx="6009997" cy="4968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50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90161057"/>
              </p:ext>
            </p:extLst>
          </p:nvPr>
        </p:nvGraphicFramePr>
        <p:xfrm>
          <a:off x="1532060" y="1632991"/>
          <a:ext cx="6096000" cy="464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217389573"/>
              </p:ext>
            </p:extLst>
          </p:nvPr>
        </p:nvGraphicFramePr>
        <p:xfrm>
          <a:off x="928049" y="976840"/>
          <a:ext cx="7283932" cy="578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7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29060355"/>
              </p:ext>
            </p:extLst>
          </p:nvPr>
        </p:nvGraphicFramePr>
        <p:xfrm>
          <a:off x="955342" y="1935627"/>
          <a:ext cx="7287905" cy="3523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Área Jurídica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4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93165025"/>
              </p:ext>
            </p:extLst>
          </p:nvPr>
        </p:nvGraphicFramePr>
        <p:xfrm>
          <a:off x="2109356" y="1271973"/>
          <a:ext cx="4925289" cy="545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de Inspección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2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74958004"/>
              </p:ext>
            </p:extLst>
          </p:nvPr>
        </p:nvGraphicFramePr>
        <p:xfrm>
          <a:off x="2279760" y="1760937"/>
          <a:ext cx="4585064" cy="477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51355" y="219597"/>
            <a:ext cx="7278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de Prevención y Administración </a:t>
            </a:r>
            <a:b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</a:b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Emergencia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54305"/>
            <a:ext cx="8044692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Protección Ciudadana y Prevención del Delito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2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13844736"/>
              </p:ext>
            </p:extLst>
          </p:nvPr>
        </p:nvGraphicFramePr>
        <p:xfrm>
          <a:off x="1176972" y="2019867"/>
          <a:ext cx="6790055" cy="3889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953" y="144051"/>
            <a:ext cx="7170809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Protección Ciudadana y Prevención del Delito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6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3" y="144051"/>
            <a:ext cx="7170809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Protección Ciudadana y Prevención del Delito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Atención Ciudadana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63026299"/>
              </p:ext>
            </p:extLst>
          </p:nvPr>
        </p:nvGraphicFramePr>
        <p:xfrm>
          <a:off x="966849" y="1408448"/>
          <a:ext cx="7194516" cy="5250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232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03868399"/>
              </p:ext>
            </p:extLst>
          </p:nvPr>
        </p:nvGraphicFramePr>
        <p:xfrm>
          <a:off x="1722065" y="1486055"/>
          <a:ext cx="6412001" cy="510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7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3" y="144051"/>
            <a:ext cx="7170809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Protección Ciudadana y Prevención del Delito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Prevención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37844596"/>
              </p:ext>
            </p:extLst>
          </p:nvPr>
        </p:nvGraphicFramePr>
        <p:xfrm>
          <a:off x="680245" y="2115404"/>
          <a:ext cx="7999731" cy="3903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354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3" y="144051"/>
            <a:ext cx="7170809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Protección Ciudadana y Prevención del Delito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Programas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09139033"/>
              </p:ext>
            </p:extLst>
          </p:nvPr>
        </p:nvGraphicFramePr>
        <p:xfrm>
          <a:off x="1676771" y="2023136"/>
          <a:ext cx="5764823" cy="4011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881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1926756"/>
            <a:ext cx="8044692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Justicia Cívica y Consejos Ciudadanos de Seguridad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43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76359388"/>
              </p:ext>
            </p:extLst>
          </p:nvPr>
        </p:nvGraphicFramePr>
        <p:xfrm>
          <a:off x="2296138" y="1427160"/>
          <a:ext cx="4551723" cy="395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Justicia Cívica y Consejos Ciudadanos de Seguridad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54305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Comando, Inteligencia y Desarrollo Institucional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19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27047619"/>
              </p:ext>
            </p:extLst>
          </p:nvPr>
        </p:nvGraphicFramePr>
        <p:xfrm>
          <a:off x="2296138" y="1754708"/>
          <a:ext cx="4551723" cy="395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Inspección General de Comando, Inteligencia y Desarrollo Institucional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08389" y="160680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Inspección General de Comando, Inteligencia y Desarrollo Institucional</a:t>
            </a:r>
            <a:endParaRPr lang="es-ES" sz="3200" kern="1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Coordinación de Asuntos Internos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10953223"/>
              </p:ext>
            </p:extLst>
          </p:nvPr>
        </p:nvGraphicFramePr>
        <p:xfrm>
          <a:off x="1571943" y="1505930"/>
          <a:ext cx="6008024" cy="451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062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38207786"/>
              </p:ext>
            </p:extLst>
          </p:nvPr>
        </p:nvGraphicFramePr>
        <p:xfrm>
          <a:off x="918684" y="1719618"/>
          <a:ext cx="7306632" cy="3838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Inspección General de Comando, Inteligencia y Desarrollo Institucional</a:t>
            </a:r>
            <a:endParaRPr lang="es-ES" sz="3200" kern="1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Coordinación de Comunicación Social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8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877256"/>
            <a:ext cx="804469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Comando, Control, Comunicaciones </a:t>
            </a:r>
          </a:p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y Cómputo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1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01133021"/>
              </p:ext>
            </p:extLst>
          </p:nvPr>
        </p:nvGraphicFramePr>
        <p:xfrm>
          <a:off x="2122228" y="1972492"/>
          <a:ext cx="4899545" cy="3800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</a:t>
            </a:r>
            <a:r>
              <a:rPr lang="es-ES_tradnl" sz="3200" dirty="0" smtClean="0">
                <a:solidFill>
                  <a:schemeClr val="tx1"/>
                </a:solidFill>
              </a:rPr>
              <a:t>Control, Comunicaciones </a:t>
            </a:r>
            <a:r>
              <a:rPr lang="es-ES_tradnl" sz="3200" dirty="0">
                <a:solidFill>
                  <a:schemeClr val="tx1"/>
                </a:solidFill>
              </a:rPr>
              <a:t>y </a:t>
            </a:r>
            <a:r>
              <a:rPr lang="es-ES_tradnl" sz="3200" dirty="0" smtClean="0">
                <a:solidFill>
                  <a:schemeClr val="tx1"/>
                </a:solidFill>
              </a:rPr>
              <a:t>Cómputo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1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7573" y="16068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Jurídica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41722094"/>
              </p:ext>
            </p:extLst>
          </p:nvPr>
        </p:nvGraphicFramePr>
        <p:xfrm>
          <a:off x="2311716" y="1668344"/>
          <a:ext cx="4520568" cy="4870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0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</a:t>
            </a:r>
            <a:r>
              <a:rPr lang="es-ES_tradnl" sz="3200" dirty="0" smtClean="0">
                <a:solidFill>
                  <a:schemeClr val="tx1"/>
                </a:solidFill>
              </a:rPr>
              <a:t>Control, Comunicaciones </a:t>
            </a:r>
            <a:r>
              <a:rPr lang="es-ES_tradnl" sz="3200" dirty="0">
                <a:solidFill>
                  <a:schemeClr val="tx1"/>
                </a:solidFill>
              </a:rPr>
              <a:t>y Cómputo </a:t>
            </a:r>
            <a:r>
              <a:rPr lang="es-MX" altLang="es-MX" sz="2400" dirty="0" smtClean="0">
                <a:solidFill>
                  <a:schemeClr val="tx1"/>
                </a:solidFill>
              </a:rPr>
              <a:t>Coordinación General de Radiocomunicación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89537142"/>
              </p:ext>
            </p:extLst>
          </p:nvPr>
        </p:nvGraphicFramePr>
        <p:xfrm>
          <a:off x="768370" y="1616513"/>
          <a:ext cx="7628707" cy="4836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21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</a:t>
            </a:r>
            <a:r>
              <a:rPr lang="es-ES_tradnl" sz="3200" dirty="0" smtClean="0">
                <a:solidFill>
                  <a:schemeClr val="tx1"/>
                </a:solidFill>
              </a:rPr>
              <a:t>Cómputo</a:t>
            </a: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Área de Monitoreo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09980768"/>
              </p:ext>
            </p:extLst>
          </p:nvPr>
        </p:nvGraphicFramePr>
        <p:xfrm>
          <a:off x="2667176" y="1399106"/>
          <a:ext cx="4060196" cy="539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99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663743"/>
            <a:ext cx="806450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Análisis e Inteligencia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18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86059084"/>
              </p:ext>
            </p:extLst>
          </p:nvPr>
        </p:nvGraphicFramePr>
        <p:xfrm>
          <a:off x="1476539" y="1344385"/>
          <a:ext cx="6190921" cy="4585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1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Análisis y Estadística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38710029"/>
              </p:ext>
            </p:extLst>
          </p:nvPr>
        </p:nvGraphicFramePr>
        <p:xfrm>
          <a:off x="2423886" y="1730142"/>
          <a:ext cx="4296228" cy="4711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Tecnología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55504558"/>
              </p:ext>
            </p:extLst>
          </p:nvPr>
        </p:nvGraphicFramePr>
        <p:xfrm>
          <a:off x="418573" y="1978924"/>
          <a:ext cx="8326326" cy="409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01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86691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Desarrollo Institucional y Carrera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77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82766983"/>
              </p:ext>
            </p:extLst>
          </p:nvPr>
        </p:nvGraphicFramePr>
        <p:xfrm>
          <a:off x="1310185" y="1702982"/>
          <a:ext cx="6523629" cy="4288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6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Jefatura Administrativa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24762403"/>
              </p:ext>
            </p:extLst>
          </p:nvPr>
        </p:nvGraphicFramePr>
        <p:xfrm>
          <a:off x="3143621" y="2078359"/>
          <a:ext cx="2856757" cy="283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207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33944747"/>
              </p:ext>
            </p:extLst>
          </p:nvPr>
        </p:nvGraphicFramePr>
        <p:xfrm>
          <a:off x="2626371" y="2005043"/>
          <a:ext cx="3891257" cy="406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Área de Servicio Profesional de Carrera Policial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6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Operación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91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85361208"/>
              </p:ext>
            </p:extLst>
          </p:nvPr>
        </p:nvGraphicFramePr>
        <p:xfrm>
          <a:off x="1917881" y="1993938"/>
          <a:ext cx="5308237" cy="4233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Coordinación de Formación Inicial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08645105"/>
              </p:ext>
            </p:extLst>
          </p:nvPr>
        </p:nvGraphicFramePr>
        <p:xfrm>
          <a:off x="3518553" y="2024741"/>
          <a:ext cx="2117974" cy="3612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Área de Formación Física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5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Administrativa y Enlace Municipal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69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99270160"/>
              </p:ext>
            </p:extLst>
          </p:nvPr>
        </p:nvGraphicFramePr>
        <p:xfrm>
          <a:off x="459660" y="1487603"/>
          <a:ext cx="8253265" cy="4449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76008" y="144056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2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Área de cocina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96106658"/>
              </p:ext>
            </p:extLst>
          </p:nvPr>
        </p:nvGraphicFramePr>
        <p:xfrm>
          <a:off x="3411799" y="1667369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7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Jefatura de CISEC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25549662"/>
              </p:ext>
            </p:extLst>
          </p:nvPr>
        </p:nvGraphicFramePr>
        <p:xfrm>
          <a:off x="1890215" y="1911454"/>
          <a:ext cx="5363569" cy="3370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308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FORTASEG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96649139"/>
              </p:ext>
            </p:extLst>
          </p:nvPr>
        </p:nvGraphicFramePr>
        <p:xfrm>
          <a:off x="3002508" y="2064783"/>
          <a:ext cx="3138984" cy="3025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Recursos Financieros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72773249"/>
              </p:ext>
            </p:extLst>
          </p:nvPr>
        </p:nvGraphicFramePr>
        <p:xfrm>
          <a:off x="1842870" y="1392073"/>
          <a:ext cx="5458261" cy="4817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556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Área Administrativa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82065080"/>
              </p:ext>
            </p:extLst>
          </p:nvPr>
        </p:nvGraphicFramePr>
        <p:xfrm>
          <a:off x="1195348" y="1222059"/>
          <a:ext cx="6568240" cy="5290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0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Recursos Materiales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69459139"/>
              </p:ext>
            </p:extLst>
          </p:nvPr>
        </p:nvGraphicFramePr>
        <p:xfrm>
          <a:off x="526820" y="1705972"/>
          <a:ext cx="8090361" cy="3657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10332354"/>
              </p:ext>
            </p:extLst>
          </p:nvPr>
        </p:nvGraphicFramePr>
        <p:xfrm>
          <a:off x="2801106" y="1856096"/>
          <a:ext cx="3831706" cy="3411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Inspección General de Operación Policial</a:t>
            </a:r>
          </a:p>
        </p:txBody>
      </p:sp>
    </p:spTree>
    <p:extLst>
      <p:ext uri="{BB962C8B-B14F-4D97-AF65-F5344CB8AC3E}">
        <p14:creationId xmlns:p14="http://schemas.microsoft.com/office/powerpoint/2010/main" val="192913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Jefatura de Mantenimiento Vehicular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14918618"/>
              </p:ext>
            </p:extLst>
          </p:nvPr>
        </p:nvGraphicFramePr>
        <p:xfrm>
          <a:off x="1510913" y="1881051"/>
          <a:ext cx="6122174" cy="31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8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Área de Mantenimiento de Edificios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11235609"/>
              </p:ext>
            </p:extLst>
          </p:nvPr>
        </p:nvGraphicFramePr>
        <p:xfrm>
          <a:off x="332764" y="1424737"/>
          <a:ext cx="8617180" cy="485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95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Jefatura de Patrimonio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1144158"/>
              </p:ext>
            </p:extLst>
          </p:nvPr>
        </p:nvGraphicFramePr>
        <p:xfrm>
          <a:off x="2133819" y="1870787"/>
          <a:ext cx="4876362" cy="338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Jefatura de Almacén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24498349"/>
              </p:ext>
            </p:extLst>
          </p:nvPr>
        </p:nvGraphicFramePr>
        <p:xfrm>
          <a:off x="1110562" y="1890990"/>
          <a:ext cx="6922875" cy="3836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66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Proximidad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7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5924979"/>
              </p:ext>
            </p:extLst>
          </p:nvPr>
        </p:nvGraphicFramePr>
        <p:xfrm>
          <a:off x="557348" y="1651181"/>
          <a:ext cx="8051075" cy="4109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</p:txBody>
      </p:sp>
    </p:spTree>
    <p:extLst>
      <p:ext uri="{BB962C8B-B14F-4D97-AF65-F5344CB8AC3E}">
        <p14:creationId xmlns:p14="http://schemas.microsoft.com/office/powerpoint/2010/main" val="33353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17714</TotalTime>
  <Words>2117</Words>
  <Application>Microsoft Office PowerPoint</Application>
  <PresentationFormat>Presentación en pantalla (4:3)</PresentationFormat>
  <Paragraphs>588</Paragraphs>
  <Slides>73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73</vt:i4>
      </vt:variant>
    </vt:vector>
  </HeadingPairs>
  <TitlesOfParts>
    <vt:vector size="76" baseType="lpstr">
      <vt:lpstr>Tema de Office</vt:lpstr>
      <vt:lpstr>Diseño personalizado</vt:lpstr>
      <vt:lpstr>1_Tema de Office</vt:lpstr>
      <vt:lpstr>Presentación de PowerPoint</vt:lpstr>
      <vt:lpstr>Secretaría de Seguridad y Protección  a la Ciudadanía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jACINTO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melendez</dc:creator>
  <cp:lastModifiedBy>Amanda Nohemi Lopez Ortiz</cp:lastModifiedBy>
  <cp:revision>995</cp:revision>
  <cp:lastPrinted>2021-12-15T15:18:52Z</cp:lastPrinted>
  <dcterms:created xsi:type="dcterms:W3CDTF">2015-12-30T00:24:58Z</dcterms:created>
  <dcterms:modified xsi:type="dcterms:W3CDTF">2022-03-24T16:53:27Z</dcterms:modified>
</cp:coreProperties>
</file>