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5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6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7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76"/>
  </p:notesMasterIdLst>
  <p:handoutMasterIdLst>
    <p:handoutMasterId r:id="rId77"/>
  </p:handoutMasterIdLst>
  <p:sldIdLst>
    <p:sldId id="453" r:id="rId4"/>
    <p:sldId id="419" r:id="rId5"/>
    <p:sldId id="336" r:id="rId6"/>
    <p:sldId id="420" r:id="rId7"/>
    <p:sldId id="337" r:id="rId8"/>
    <p:sldId id="349" r:id="rId9"/>
    <p:sldId id="421" r:id="rId10"/>
    <p:sldId id="422" r:id="rId11"/>
    <p:sldId id="424" r:id="rId12"/>
    <p:sldId id="426" r:id="rId13"/>
    <p:sldId id="427" r:id="rId14"/>
    <p:sldId id="429" r:id="rId15"/>
    <p:sldId id="430" r:id="rId16"/>
    <p:sldId id="432" r:id="rId17"/>
    <p:sldId id="433" r:id="rId18"/>
    <p:sldId id="434" r:id="rId19"/>
    <p:sldId id="435" r:id="rId20"/>
    <p:sldId id="360" r:id="rId21"/>
    <p:sldId id="361" r:id="rId22"/>
    <p:sldId id="406" r:id="rId23"/>
    <p:sldId id="362" r:id="rId24"/>
    <p:sldId id="417" r:id="rId25"/>
    <p:sldId id="452" r:id="rId26"/>
    <p:sldId id="410" r:id="rId27"/>
    <p:sldId id="368" r:id="rId28"/>
    <p:sldId id="436" r:id="rId29"/>
    <p:sldId id="437" r:id="rId30"/>
    <p:sldId id="438" r:id="rId31"/>
    <p:sldId id="439" r:id="rId32"/>
    <p:sldId id="440" r:id="rId33"/>
    <p:sldId id="441" r:id="rId34"/>
    <p:sldId id="442" r:id="rId35"/>
    <p:sldId id="443" r:id="rId36"/>
    <p:sldId id="444" r:id="rId37"/>
    <p:sldId id="445" r:id="rId38"/>
    <p:sldId id="381" r:id="rId39"/>
    <p:sldId id="382" r:id="rId40"/>
    <p:sldId id="383" r:id="rId41"/>
    <p:sldId id="456" r:id="rId42"/>
    <p:sldId id="408" r:id="rId43"/>
    <p:sldId id="454" r:id="rId44"/>
    <p:sldId id="449" r:id="rId45"/>
    <p:sldId id="451" r:id="rId46"/>
    <p:sldId id="350" r:id="rId47"/>
    <p:sldId id="351" r:id="rId48"/>
    <p:sldId id="352" r:id="rId49"/>
    <p:sldId id="376" r:id="rId50"/>
    <p:sldId id="377" r:id="rId51"/>
    <p:sldId id="387" r:id="rId52"/>
    <p:sldId id="379" r:id="rId53"/>
    <p:sldId id="344" r:id="rId54"/>
    <p:sldId id="345" r:id="rId55"/>
    <p:sldId id="346" r:id="rId56"/>
    <p:sldId id="348" r:id="rId57"/>
    <p:sldId id="369" r:id="rId58"/>
    <p:sldId id="370" r:id="rId59"/>
    <p:sldId id="414" r:id="rId60"/>
    <p:sldId id="371" r:id="rId61"/>
    <p:sldId id="372" r:id="rId62"/>
    <p:sldId id="374" r:id="rId63"/>
    <p:sldId id="339" r:id="rId64"/>
    <p:sldId id="397" r:id="rId65"/>
    <p:sldId id="396" r:id="rId66"/>
    <p:sldId id="398" r:id="rId67"/>
    <p:sldId id="340" r:id="rId68"/>
    <p:sldId id="341" r:id="rId69"/>
    <p:sldId id="342" r:id="rId70"/>
    <p:sldId id="402" r:id="rId71"/>
    <p:sldId id="401" r:id="rId72"/>
    <p:sldId id="404" r:id="rId73"/>
    <p:sldId id="405" r:id="rId74"/>
    <p:sldId id="415" r:id="rId75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8" autoAdjust="0"/>
    <p:restoredTop sz="94660"/>
  </p:normalViewPr>
  <p:slideViewPr>
    <p:cSldViewPr snapToGrid="0" snapToObjects="1" showGuides="1">
      <p:cViewPr varScale="1">
        <p:scale>
          <a:sx n="105" d="100"/>
          <a:sy n="105" d="100"/>
        </p:scale>
        <p:origin x="-264" y="-96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Inspector(a) General de Justicia Cívica, Protección a la Ciudadanía y Prevención del Delito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 smtClean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 smtClean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 smtClean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 smtClean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 smtClean="0"/>
            <a:t>Director(a) de Policía de Monterrey de Reacción</a:t>
          </a:r>
          <a:endParaRPr lang="es-ES" sz="1200" dirty="0"/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 smtClean="0"/>
            <a:t>Director(a) de </a:t>
          </a:r>
          <a:br>
            <a:rPr lang="es-ES" sz="1200" dirty="0" smtClean="0"/>
          </a:br>
          <a:r>
            <a:rPr lang="es-ES" sz="1200" dirty="0" smtClean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31585075-21EF-41ED-A9D5-839E2C32573A}">
      <dgm:prSet custT="1"/>
      <dgm:spPr/>
      <dgm:t>
        <a:bodyPr/>
        <a:lstStyle/>
        <a:p>
          <a:r>
            <a:rPr lang="es-ES" sz="1200" dirty="0" smtClean="0"/>
            <a:t>Director(a) de Protección Civil</a:t>
          </a:r>
        </a:p>
      </dgm:t>
    </dgm:pt>
    <dgm:pt modelId="{3CE9F9CB-97B6-42C0-ACFB-D3377CA83E45}" type="parTrans" cxnId="{26607571-0766-4A76-9C11-1A22B05E7838}">
      <dgm:prSet/>
      <dgm:spPr/>
      <dgm:t>
        <a:bodyPr/>
        <a:lstStyle/>
        <a:p>
          <a:endParaRPr lang="es-ES" sz="1200"/>
        </a:p>
      </dgm:t>
    </dgm:pt>
    <dgm:pt modelId="{88CE1A38-D0B5-4620-9F95-2AEFA79610AF}" type="sibTrans" cxnId="{26607571-0766-4A76-9C11-1A22B05E7838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 smtClean="0"/>
            <a:t>Director(a) de Protección Ciudadana y Prevención del Delito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 smtClean="0"/>
            <a:t>Director(a) de Justicia Cívica y Consejos Ciudadanos de Seguridad</a:t>
          </a:r>
          <a:endParaRPr lang="es-ES" sz="1200" dirty="0"/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 smtClean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 smtClean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 smtClean="0"/>
            <a:t>Director(a) de Desarrollo Institucional y Carrera Policial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39816" custScaleY="139347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88901DB9-EF6E-463F-BFDB-404C62F22409}" type="pres">
      <dgm:prSet presAssocID="{3CE9F9CB-97B6-42C0-ACFB-D3377CA83E45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CF8CB337-6B7C-4E8C-9BBB-25307515D15A}" type="pres">
      <dgm:prSet presAssocID="{31585075-21EF-41ED-A9D5-839E2C32573A}" presName="hierRoot2" presStyleCnt="0">
        <dgm:presLayoutVars>
          <dgm:hierBranch val="init"/>
        </dgm:presLayoutVars>
      </dgm:prSet>
      <dgm:spPr/>
    </dgm:pt>
    <dgm:pt modelId="{96FD67AC-DD67-4CE7-BA8C-DAA79D988FCC}" type="pres">
      <dgm:prSet presAssocID="{31585075-21EF-41ED-A9D5-839E2C32573A}" presName="rootComposite" presStyleCnt="0"/>
      <dgm:spPr/>
    </dgm:pt>
    <dgm:pt modelId="{18CCFC5F-1952-49F9-917F-4185AFDE627F}" type="pres">
      <dgm:prSet presAssocID="{31585075-21EF-41ED-A9D5-839E2C32573A}" presName="rootText" presStyleLbl="node3" presStyleIdx="0" presStyleCnt="10" custScaleX="130382" custScaleY="105962" custLinFactNeighborX="-30634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214DE3-C5B4-4D2C-B7AF-88A470DA23D5}" type="pres">
      <dgm:prSet presAssocID="{31585075-21EF-41ED-A9D5-839E2C32573A}" presName="rootConnector" presStyleLbl="node3" presStyleIdx="0" presStyleCnt="10"/>
      <dgm:spPr/>
      <dgm:t>
        <a:bodyPr/>
        <a:lstStyle/>
        <a:p>
          <a:endParaRPr lang="es-ES"/>
        </a:p>
      </dgm:t>
    </dgm:pt>
    <dgm:pt modelId="{E2440880-B7F5-4A44-94EE-768CDC45768C}" type="pres">
      <dgm:prSet presAssocID="{31585075-21EF-41ED-A9D5-839E2C32573A}" presName="hierChild4" presStyleCnt="0"/>
      <dgm:spPr/>
    </dgm:pt>
    <dgm:pt modelId="{78EC0F92-F05C-4B95-B415-31DC71366788}" type="pres">
      <dgm:prSet presAssocID="{31585075-21EF-41ED-A9D5-839E2C32573A}" presName="hierChild5" presStyleCnt="0"/>
      <dgm:spPr/>
    </dgm:pt>
    <dgm:pt modelId="{B30E9837-2814-4812-A597-5A75BC62557F}" type="pres">
      <dgm:prSet presAssocID="{1405121A-7B4C-48CD-A731-98D6CE58698C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1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2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2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6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3" presStyleCnt="10" custScaleX="116652" custScaleY="117615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3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4" presStyleCnt="10" custScaleX="116652" custScaleY="117615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4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5" presStyleCnt="10" custScaleX="116652" custScaleY="117615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5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6" presStyleCnt="10" custScaleX="116652" custScaleY="117615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6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r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42563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62315872-5A4D-46FB-B884-8CF16DD195D7}" type="pres">
      <dgm:prSet presAssocID="{35B95EE1-2F52-478F-88C4-A0C96D18A66B}" presName="Name50" presStyleLbl="parChTrans1D3" presStyleIdx="7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init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7" presStyleCnt="10" custScaleX="130382" custScaleY="105962" custLinFactNeighborX="35703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7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56ED5590-EAE6-4266-9D41-97755D4FA2B7}" type="pres">
      <dgm:prSet presAssocID="{B68A0FBE-C5AD-4DE8-9903-6E668EE1A29B}" presName="Name50" presStyleLbl="parChTrans1D3" presStyleIdx="8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init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8" presStyleCnt="10" custScaleX="130382" custScaleY="105962" custLinFactNeighborX="35703" custLinFactNeighborY="3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C4D22BDE-9AA4-4508-BBF9-E9085DB2FC63}" type="pres">
      <dgm:prSet presAssocID="{85F3AAC0-B722-47A2-AA75-FE0C0CD359FA}" presName="Name50" presStyleLbl="parChTrans1D3" presStyleIdx="9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init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9" presStyleCnt="10" custScaleX="130382" custScaleY="105962" custLinFactNeighborX="35703" custLinFactNeighborY="-202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9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752772D3-CF75-4B44-AF20-00EF7596D6CA}" type="presOf" srcId="{35B95EE1-2F52-478F-88C4-A0C96D18A66B}" destId="{62315872-5A4D-46FB-B884-8CF16DD195D7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E6CE3D36-1192-4F3D-9C3B-B41B6F734AA1}" srcId="{8618D4A7-8D19-42AD-9417-9204AB996A81}" destId="{1B0841D1-B52D-4AE1-A8EF-7B19D3641654}" srcOrd="2" destOrd="0" parTransId="{18CE551D-9CB3-4B39-9EFF-A07C0859E841}" sibTransId="{045C00BE-0BD3-46F4-80D1-30FFD72B51BB}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2F08F160-897F-43B6-B6FD-959C590979FA}" srcId="{8618D4A7-8D19-42AD-9417-9204AB996A81}" destId="{47E2B770-20FA-4445-9202-7FC34738D3A7}" srcOrd="1" destOrd="0" parTransId="{1405121A-7B4C-48CD-A731-98D6CE58698C}" sibTransId="{36959E12-5FDD-4FA1-A615-1D9A73915CB5}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297BA346-BD98-4239-BEEA-863C37D0A84D}" type="presOf" srcId="{85F3AAC0-B722-47A2-AA75-FE0C0CD359FA}" destId="{C4D22BDE-9AA4-4508-BBF9-E9085DB2FC63}" srcOrd="0" destOrd="0" presId="urn:microsoft.com/office/officeart/2005/8/layout/orgChart1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26607571-0766-4A76-9C11-1A22B05E7838}" srcId="{8618D4A7-8D19-42AD-9417-9204AB996A81}" destId="{31585075-21EF-41ED-A9D5-839E2C32573A}" srcOrd="0" destOrd="0" parTransId="{3CE9F9CB-97B6-42C0-ACFB-D3377CA83E45}" sibTransId="{88CE1A38-D0B5-4620-9F95-2AEFA79610AF}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CE014423-1B08-423D-AE4C-DD87C5C1CCB3}" type="presOf" srcId="{B68A0FBE-C5AD-4DE8-9903-6E668EE1A29B}" destId="{56ED5590-EAE6-4266-9D41-97755D4FA2B7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4934B42A-0A7C-4460-9F57-57241EF400C7}" type="presOf" srcId="{31585075-21EF-41ED-A9D5-839E2C32573A}" destId="{18CCFC5F-1952-49F9-917F-4185AFDE627F}" srcOrd="0" destOrd="0" presId="urn:microsoft.com/office/officeart/2005/8/layout/orgChart1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C6903761-D462-420A-B254-51CDF2505197}" type="presOf" srcId="{3CE9F9CB-97B6-42C0-ACFB-D3377CA83E45}" destId="{88901DB9-EF6E-463F-BFDB-404C62F22409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BD06A646-E40B-4F74-95E6-CD7A05ECD53F}" type="presOf" srcId="{31585075-21EF-41ED-A9D5-839E2C32573A}" destId="{7D214DE3-C5B4-4D2C-B7AF-88A470DA23D5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AD13C990-2F93-4B75-9953-6A0BAD077FAE}" type="presParOf" srcId="{6DE04AD7-1D80-4ADE-90C8-832786F3244C}" destId="{88901DB9-EF6E-463F-BFDB-404C62F22409}" srcOrd="0" destOrd="0" presId="urn:microsoft.com/office/officeart/2005/8/layout/orgChart1"/>
    <dgm:cxn modelId="{1FA8214C-C0CC-4E1D-B6CE-B7F14E7D7C6F}" type="presParOf" srcId="{6DE04AD7-1D80-4ADE-90C8-832786F3244C}" destId="{CF8CB337-6B7C-4E8C-9BBB-25307515D15A}" srcOrd="1" destOrd="0" presId="urn:microsoft.com/office/officeart/2005/8/layout/orgChart1"/>
    <dgm:cxn modelId="{0F42BE03-F504-4A5B-AE4B-2816C53AB6CD}" type="presParOf" srcId="{CF8CB337-6B7C-4E8C-9BBB-25307515D15A}" destId="{96FD67AC-DD67-4CE7-BA8C-DAA79D988FCC}" srcOrd="0" destOrd="0" presId="urn:microsoft.com/office/officeart/2005/8/layout/orgChart1"/>
    <dgm:cxn modelId="{ABF98905-95A5-40B0-97D4-57336AA78956}" type="presParOf" srcId="{96FD67AC-DD67-4CE7-BA8C-DAA79D988FCC}" destId="{18CCFC5F-1952-49F9-917F-4185AFDE627F}" srcOrd="0" destOrd="0" presId="urn:microsoft.com/office/officeart/2005/8/layout/orgChart1"/>
    <dgm:cxn modelId="{8CB843CF-66AF-40AF-8622-14C2A22E6352}" type="presParOf" srcId="{96FD67AC-DD67-4CE7-BA8C-DAA79D988FCC}" destId="{7D214DE3-C5B4-4D2C-B7AF-88A470DA23D5}" srcOrd="1" destOrd="0" presId="urn:microsoft.com/office/officeart/2005/8/layout/orgChart1"/>
    <dgm:cxn modelId="{0F39E547-1FD5-4A3D-8C22-DB6D51F443DF}" type="presParOf" srcId="{CF8CB337-6B7C-4E8C-9BBB-25307515D15A}" destId="{E2440880-B7F5-4A44-94EE-768CDC45768C}" srcOrd="1" destOrd="0" presId="urn:microsoft.com/office/officeart/2005/8/layout/orgChart1"/>
    <dgm:cxn modelId="{B543D923-7BCB-4357-AC40-74242EF522D2}" type="presParOf" srcId="{CF8CB337-6B7C-4E8C-9BBB-25307515D15A}" destId="{78EC0F92-F05C-4B95-B415-31DC71366788}" srcOrd="2" destOrd="0" presId="urn:microsoft.com/office/officeart/2005/8/layout/orgChart1"/>
    <dgm:cxn modelId="{2CA54D02-9DBC-4BAE-8DA4-0CC4EE009FB4}" type="presParOf" srcId="{6DE04AD7-1D80-4ADE-90C8-832786F3244C}" destId="{B30E9837-2814-4812-A597-5A75BC62557F}" srcOrd="2" destOrd="0" presId="urn:microsoft.com/office/officeart/2005/8/layout/orgChart1"/>
    <dgm:cxn modelId="{08F11138-82D9-4ACC-8D87-B54916A0A179}" type="presParOf" srcId="{6DE04AD7-1D80-4ADE-90C8-832786F3244C}" destId="{8F5A6046-9B01-49E7-8BA1-17DEB041F98C}" srcOrd="3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4" destOrd="0" presId="urn:microsoft.com/office/officeart/2005/8/layout/orgChart1"/>
    <dgm:cxn modelId="{24EF3E7F-1DD4-44F7-BEC3-2C3685CD1A43}" type="presParOf" srcId="{6DE04AD7-1D80-4ADE-90C8-832786F3244C}" destId="{DDFF9C25-D010-4E5F-A9AB-122D8188CEAA}" srcOrd="5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FA6DA7B7-CC64-45DD-AFA4-6274669D7B54}" type="presParOf" srcId="{62246071-DB70-49F7-9FF4-FF2914A33681}" destId="{62315872-5A4D-46FB-B884-8CF16DD195D7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68209E26-26B4-499A-9F9A-D71E6785FAFE}" type="presParOf" srcId="{62246071-DB70-49F7-9FF4-FF2914A33681}" destId="{56ED5590-EAE6-4266-9D41-97755D4FA2B7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0021F2A1-5D26-40D7-A22E-6246EC867F48}" type="presParOf" srcId="{62246071-DB70-49F7-9FF4-FF2914A33681}" destId="{C4D22BDE-9AA4-4508-BBF9-E9085DB2FC63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Reacción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B469A19-F31F-4429-9262-8BF51CBC5522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67EF36E5-A8BA-40A1-8C07-88FF1D295A42}" type="parTrans" cxnId="{B94C3997-1E30-4815-AD0B-6F06ACC77E8D}">
      <dgm:prSet/>
      <dgm:spPr/>
      <dgm:t>
        <a:bodyPr/>
        <a:lstStyle/>
        <a:p>
          <a:endParaRPr lang="es-ES" sz="1200"/>
        </a:p>
      </dgm:t>
    </dgm:pt>
    <dgm:pt modelId="{294DE8AE-0E78-40B5-8FD8-7C75889D0991}" type="sibTrans" cxnId="{B94C3997-1E30-4815-AD0B-6F06ACC77E8D}">
      <dgm:prSet/>
      <dgm:spPr/>
      <dgm:t>
        <a:bodyPr/>
        <a:lstStyle/>
        <a:p>
          <a:endParaRPr lang="es-ES" sz="1200"/>
        </a:p>
      </dgm:t>
    </dgm:pt>
    <dgm:pt modelId="{88A719A0-A16C-459E-996E-B922F301EDBE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6310DF10-672E-429A-B5E1-B2E9FC32DF03}" type="parTrans" cxnId="{7E434669-5B9E-42AC-81DD-91CDD5DA261C}">
      <dgm:prSet/>
      <dgm:spPr/>
      <dgm:t>
        <a:bodyPr/>
        <a:lstStyle/>
        <a:p>
          <a:endParaRPr lang="es-ES" sz="1200"/>
        </a:p>
      </dgm:t>
    </dgm:pt>
    <dgm:pt modelId="{E75160D0-49A5-45B0-8B00-4DCB2587A202}" type="sibTrans" cxnId="{7E434669-5B9E-42AC-81DD-91CDD5DA261C}">
      <dgm:prSet/>
      <dgm:spPr/>
      <dgm:t>
        <a:bodyPr/>
        <a:lstStyle/>
        <a:p>
          <a:endParaRPr lang="es-ES" sz="120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Investigaciones</a:t>
          </a:r>
          <a:endParaRPr lang="es-ES" sz="1200" dirty="0" smtClean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Instructores</a:t>
          </a:r>
          <a:endParaRPr lang="es-ES" sz="1200" dirty="0" smtClean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4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4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4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4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73B563BF-F151-4A54-A0AA-D9DB305D9B39}" type="pres">
      <dgm:prSet presAssocID="{67EF36E5-A8BA-40A1-8C07-88FF1D295A42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2EDABDA-7211-4A45-9DBB-EB81956C646B}" type="pres">
      <dgm:prSet presAssocID="{CB469A19-F31F-4429-9262-8BF51CBC5522}" presName="hierRoot2" presStyleCnt="0">
        <dgm:presLayoutVars>
          <dgm:hierBranch val="init"/>
        </dgm:presLayoutVars>
      </dgm:prSet>
      <dgm:spPr/>
    </dgm:pt>
    <dgm:pt modelId="{06EE8D41-185E-43FD-981F-6BA2DE413443}" type="pres">
      <dgm:prSet presAssocID="{CB469A19-F31F-4429-9262-8BF51CBC5522}" presName="rootComposite" presStyleCnt="0"/>
      <dgm:spPr/>
    </dgm:pt>
    <dgm:pt modelId="{81733EB2-BAD0-4DA0-84E8-8997DFD7D374}" type="pres">
      <dgm:prSet presAssocID="{CB469A19-F31F-4429-9262-8BF51CBC5522}" presName="rootText" presStyleLbl="node2" presStyleIdx="2" presStyleCnt="4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C5C0E1-711E-44D9-AAE0-2B4B2CE4C31A}" type="pres">
      <dgm:prSet presAssocID="{CB469A19-F31F-4429-9262-8BF51CBC5522}" presName="rootConnector" presStyleLbl="node2" presStyleIdx="2" presStyleCnt="4"/>
      <dgm:spPr/>
      <dgm:t>
        <a:bodyPr/>
        <a:lstStyle/>
        <a:p>
          <a:endParaRPr lang="es-ES"/>
        </a:p>
      </dgm:t>
    </dgm:pt>
    <dgm:pt modelId="{7EC7E3DE-6823-4EB8-BAAD-6EECA669C9B5}" type="pres">
      <dgm:prSet presAssocID="{CB469A19-F31F-4429-9262-8BF51CBC5522}" presName="hierChild4" presStyleCnt="0"/>
      <dgm:spPr/>
    </dgm:pt>
    <dgm:pt modelId="{56E9AB82-B939-47DD-BF00-24D03CEFACB5}" type="pres">
      <dgm:prSet presAssocID="{CB469A19-F31F-4429-9262-8BF51CBC5522}" presName="hierChild5" presStyleCnt="0"/>
      <dgm:spPr/>
    </dgm:pt>
    <dgm:pt modelId="{D548B88F-8A37-4519-9345-1AEC88B1C770}" type="pres">
      <dgm:prSet presAssocID="{6310DF10-672E-429A-B5E1-B2E9FC32DF03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1195766-380D-471E-9753-1440039B82D7}" type="pres">
      <dgm:prSet presAssocID="{88A719A0-A16C-459E-996E-B922F301EDBE}" presName="hierRoot2" presStyleCnt="0">
        <dgm:presLayoutVars>
          <dgm:hierBranch val="init"/>
        </dgm:presLayoutVars>
      </dgm:prSet>
      <dgm:spPr/>
    </dgm:pt>
    <dgm:pt modelId="{E2472650-FE79-46B9-ADFD-5592D47D2C4B}" type="pres">
      <dgm:prSet presAssocID="{88A719A0-A16C-459E-996E-B922F301EDBE}" presName="rootComposite" presStyleCnt="0"/>
      <dgm:spPr/>
    </dgm:pt>
    <dgm:pt modelId="{9E1D5649-7688-4E78-A526-43FEFDA3B26F}" type="pres">
      <dgm:prSet presAssocID="{88A719A0-A16C-459E-996E-B922F301EDBE}" presName="rootText" presStyleLbl="node2" presStyleIdx="3" presStyleCnt="4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823ED1-40A4-47E8-B635-89EF831CB939}" type="pres">
      <dgm:prSet presAssocID="{88A719A0-A16C-459E-996E-B922F301EDB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715D57E-DDB2-4C47-82A9-737F231B542A}" type="pres">
      <dgm:prSet presAssocID="{88A719A0-A16C-459E-996E-B922F301EDBE}" presName="hierChild4" presStyleCnt="0"/>
      <dgm:spPr/>
    </dgm:pt>
    <dgm:pt modelId="{A2796679-E5A2-466F-BCB9-77723D3699B9}" type="pres">
      <dgm:prSet presAssocID="{88A719A0-A16C-459E-996E-B922F301ED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BC77E60-8140-4BFC-B3FA-EB05336A1F4D}" type="presOf" srcId="{CB469A19-F31F-4429-9262-8BF51CBC5522}" destId="{5DC5C0E1-711E-44D9-AAE0-2B4B2CE4C31A}" srcOrd="1" destOrd="0" presId="urn:microsoft.com/office/officeart/2005/8/layout/orgChart1"/>
    <dgm:cxn modelId="{DA79D230-301C-4A5A-A4FC-364C43096DC4}" type="presOf" srcId="{67EF36E5-A8BA-40A1-8C07-88FF1D295A42}" destId="{73B563BF-F151-4A54-A0AA-D9DB305D9B39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6D5646DF-0AE7-4FCC-9718-6D36A6122C0C}" type="presOf" srcId="{CB469A19-F31F-4429-9262-8BF51CBC5522}" destId="{81733EB2-BAD0-4DA0-84E8-8997DFD7D374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2BBE1A6A-F5A1-4863-AF19-5F711B251D7F}" type="presOf" srcId="{6310DF10-672E-429A-B5E1-B2E9FC32DF03}" destId="{D548B88F-8A37-4519-9345-1AEC88B1C77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37ED9F5-477D-4B67-BB63-6F2E5213DEFC}" type="presOf" srcId="{C18B1D50-4B71-4134-9169-A1C4FBA01A59}" destId="{BA450B59-EFFE-4324-A4EB-181EDF8E152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E37D1CD-CC48-4213-BED0-FE68803DAE61}" type="presOf" srcId="{B78B4247-FABD-447A-82BA-FE3E89F90285}" destId="{48F0B15B-52EE-486F-849E-AE2F3ECE890F}" srcOrd="0" destOrd="0" presId="urn:microsoft.com/office/officeart/2005/8/layout/orgChart1"/>
    <dgm:cxn modelId="{6F1D3649-B261-4E50-87BC-00B7F028194F}" type="presOf" srcId="{88A719A0-A16C-459E-996E-B922F301EDBE}" destId="{9E1D5649-7688-4E78-A526-43FEFDA3B26F}" srcOrd="0" destOrd="0" presId="urn:microsoft.com/office/officeart/2005/8/layout/orgChart1"/>
    <dgm:cxn modelId="{7E434669-5B9E-42AC-81DD-91CDD5DA261C}" srcId="{9DEA55C1-E59C-4B5B-90DC-1D0B54C2B20C}" destId="{88A719A0-A16C-459E-996E-B922F301EDBE}" srcOrd="3" destOrd="0" parTransId="{6310DF10-672E-429A-B5E1-B2E9FC32DF03}" sibTransId="{E75160D0-49A5-45B0-8B00-4DCB2587A202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97EA9AE-3587-45FE-AAB8-F80E6323F2B7}" type="presOf" srcId="{EB19E18C-87D0-4805-8DF5-EE97035D08F2}" destId="{986000F7-0343-4B29-816C-1BDC66B1F84D}" srcOrd="0" destOrd="0" presId="urn:microsoft.com/office/officeart/2005/8/layout/orgChart1"/>
    <dgm:cxn modelId="{A21F1B40-AFBB-42CC-BFD2-02CF852EACB6}" type="presOf" srcId="{B78B4247-FABD-447A-82BA-FE3E89F90285}" destId="{2FB45EA9-B70E-45A4-83DE-70C4AEABA5ED}" srcOrd="1" destOrd="0" presId="urn:microsoft.com/office/officeart/2005/8/layout/orgChart1"/>
    <dgm:cxn modelId="{2388DD34-D434-4B4D-A10A-D7620E26B345}" type="presOf" srcId="{88A719A0-A16C-459E-996E-B922F301EDBE}" destId="{51823ED1-40A4-47E8-B635-89EF831CB939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B94C3997-1E30-4815-AD0B-6F06ACC77E8D}" srcId="{9DEA55C1-E59C-4B5B-90DC-1D0B54C2B20C}" destId="{CB469A19-F31F-4429-9262-8BF51CBC5522}" srcOrd="2" destOrd="0" parTransId="{67EF36E5-A8BA-40A1-8C07-88FF1D295A42}" sibTransId="{294DE8AE-0E78-40B5-8FD8-7C75889D0991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9CAC740A-2C05-47EF-9869-5E1CDC7D3ABE}" type="presParOf" srcId="{05E8A0F8-8F4A-4D16-B455-9B21EE5D83FA}" destId="{BA450B59-EFFE-4324-A4EB-181EDF8E1523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3E8CEDAF-BE1C-4661-9B6F-B7B0CF5CF6E3}" type="presParOf" srcId="{05E8A0F8-8F4A-4D16-B455-9B21EE5D83FA}" destId="{986000F7-0343-4B29-816C-1BDC66B1F84D}" srcOrd="2" destOrd="0" presId="urn:microsoft.com/office/officeart/2005/8/layout/orgChart1"/>
    <dgm:cxn modelId="{C6538F4D-CBE2-4100-8102-F3386E6979D7}" type="presParOf" srcId="{05E8A0F8-8F4A-4D16-B455-9B21EE5D83FA}" destId="{62D3D7B2-178C-42B8-B3F1-7FC678959C08}" srcOrd="3" destOrd="0" presId="urn:microsoft.com/office/officeart/2005/8/layout/orgChart1"/>
    <dgm:cxn modelId="{9FC4195E-315E-4A61-8266-F6940033F493}" type="presParOf" srcId="{62D3D7B2-178C-42B8-B3F1-7FC678959C08}" destId="{45972AEE-108A-4C3D-896F-65B60E7B1A23}" srcOrd="0" destOrd="0" presId="urn:microsoft.com/office/officeart/2005/8/layout/orgChart1"/>
    <dgm:cxn modelId="{44A508D2-3615-4BFF-94C0-45740DF69D61}" type="presParOf" srcId="{45972AEE-108A-4C3D-896F-65B60E7B1A23}" destId="{48F0B15B-52EE-486F-849E-AE2F3ECE890F}" srcOrd="0" destOrd="0" presId="urn:microsoft.com/office/officeart/2005/8/layout/orgChart1"/>
    <dgm:cxn modelId="{54531363-81D2-4AEA-9CFF-EF1663ED1EC6}" type="presParOf" srcId="{45972AEE-108A-4C3D-896F-65B60E7B1A23}" destId="{2FB45EA9-B70E-45A4-83DE-70C4AEABA5ED}" srcOrd="1" destOrd="0" presId="urn:microsoft.com/office/officeart/2005/8/layout/orgChart1"/>
    <dgm:cxn modelId="{BA2076E4-1D03-438C-9B9F-10942C1DF109}" type="presParOf" srcId="{62D3D7B2-178C-42B8-B3F1-7FC678959C08}" destId="{2B0BEB10-2E68-415A-84AE-E2FE2070C03B}" srcOrd="1" destOrd="0" presId="urn:microsoft.com/office/officeart/2005/8/layout/orgChart1"/>
    <dgm:cxn modelId="{6E80C3F8-BB08-4EEA-BBF4-6CCCB7AA12D9}" type="presParOf" srcId="{62D3D7B2-178C-42B8-B3F1-7FC678959C08}" destId="{3F703556-D2D0-4103-81F0-DEB73636968E}" srcOrd="2" destOrd="0" presId="urn:microsoft.com/office/officeart/2005/8/layout/orgChart1"/>
    <dgm:cxn modelId="{70633319-581D-4F47-96F9-A23127776825}" type="presParOf" srcId="{05E8A0F8-8F4A-4D16-B455-9B21EE5D83FA}" destId="{73B563BF-F151-4A54-A0AA-D9DB305D9B39}" srcOrd="4" destOrd="0" presId="urn:microsoft.com/office/officeart/2005/8/layout/orgChart1"/>
    <dgm:cxn modelId="{2EC81EE5-64F3-410E-A9C5-BE3AFBBE134D}" type="presParOf" srcId="{05E8A0F8-8F4A-4D16-B455-9B21EE5D83FA}" destId="{62EDABDA-7211-4A45-9DBB-EB81956C646B}" srcOrd="5" destOrd="0" presId="urn:microsoft.com/office/officeart/2005/8/layout/orgChart1"/>
    <dgm:cxn modelId="{C5F5C440-9D10-40CE-8D69-379680D904E0}" type="presParOf" srcId="{62EDABDA-7211-4A45-9DBB-EB81956C646B}" destId="{06EE8D41-185E-43FD-981F-6BA2DE413443}" srcOrd="0" destOrd="0" presId="urn:microsoft.com/office/officeart/2005/8/layout/orgChart1"/>
    <dgm:cxn modelId="{8F4843AA-BA9F-45E3-9142-9A5736014FF5}" type="presParOf" srcId="{06EE8D41-185E-43FD-981F-6BA2DE413443}" destId="{81733EB2-BAD0-4DA0-84E8-8997DFD7D374}" srcOrd="0" destOrd="0" presId="urn:microsoft.com/office/officeart/2005/8/layout/orgChart1"/>
    <dgm:cxn modelId="{98F643C4-2942-423B-84D4-6072216B8E9D}" type="presParOf" srcId="{06EE8D41-185E-43FD-981F-6BA2DE413443}" destId="{5DC5C0E1-711E-44D9-AAE0-2B4B2CE4C31A}" srcOrd="1" destOrd="0" presId="urn:microsoft.com/office/officeart/2005/8/layout/orgChart1"/>
    <dgm:cxn modelId="{BE741624-F224-436C-A89B-AABEB76CCCD2}" type="presParOf" srcId="{62EDABDA-7211-4A45-9DBB-EB81956C646B}" destId="{7EC7E3DE-6823-4EB8-BAAD-6EECA669C9B5}" srcOrd="1" destOrd="0" presId="urn:microsoft.com/office/officeart/2005/8/layout/orgChart1"/>
    <dgm:cxn modelId="{090E9A42-F675-40A5-A81E-F3A0DAF20073}" type="presParOf" srcId="{62EDABDA-7211-4A45-9DBB-EB81956C646B}" destId="{56E9AB82-B939-47DD-BF00-24D03CEFACB5}" srcOrd="2" destOrd="0" presId="urn:microsoft.com/office/officeart/2005/8/layout/orgChart1"/>
    <dgm:cxn modelId="{55A8E057-72B4-48AD-A30C-DEC8B102BC45}" type="presParOf" srcId="{05E8A0F8-8F4A-4D16-B455-9B21EE5D83FA}" destId="{D548B88F-8A37-4519-9345-1AEC88B1C770}" srcOrd="6" destOrd="0" presId="urn:microsoft.com/office/officeart/2005/8/layout/orgChart1"/>
    <dgm:cxn modelId="{A571C5B1-C72F-4BDF-B674-0EE52B6AC23A}" type="presParOf" srcId="{05E8A0F8-8F4A-4D16-B455-9B21EE5D83FA}" destId="{A1195766-380D-471E-9753-1440039B82D7}" srcOrd="7" destOrd="0" presId="urn:microsoft.com/office/officeart/2005/8/layout/orgChart1"/>
    <dgm:cxn modelId="{657B8ADD-CBA7-4F44-864F-CC2D532D62F2}" type="presParOf" srcId="{A1195766-380D-471E-9753-1440039B82D7}" destId="{E2472650-FE79-46B9-ADFD-5592D47D2C4B}" srcOrd="0" destOrd="0" presId="urn:microsoft.com/office/officeart/2005/8/layout/orgChart1"/>
    <dgm:cxn modelId="{E9DF61AD-AED8-4D04-9C06-8678805676B0}" type="presParOf" srcId="{E2472650-FE79-46B9-ADFD-5592D47D2C4B}" destId="{9E1D5649-7688-4E78-A526-43FEFDA3B26F}" srcOrd="0" destOrd="0" presId="urn:microsoft.com/office/officeart/2005/8/layout/orgChart1"/>
    <dgm:cxn modelId="{6FBA3337-43CD-4F4B-A505-71D1EBC45454}" type="presParOf" srcId="{E2472650-FE79-46B9-ADFD-5592D47D2C4B}" destId="{51823ED1-40A4-47E8-B635-89EF831CB939}" srcOrd="1" destOrd="0" presId="urn:microsoft.com/office/officeart/2005/8/layout/orgChart1"/>
    <dgm:cxn modelId="{BF282883-5DD0-40D6-B7C8-BCB6583CCF10}" type="presParOf" srcId="{A1195766-380D-471E-9753-1440039B82D7}" destId="{A715D57E-DDB2-4C47-82A9-737F231B542A}" srcOrd="1" destOrd="0" presId="urn:microsoft.com/office/officeart/2005/8/layout/orgChart1"/>
    <dgm:cxn modelId="{9DF7DA49-7D64-4EBD-A4B7-202560DA6109}" type="presParOf" srcId="{A1195766-380D-471E-9753-1440039B82D7}" destId="{A2796679-E5A2-466F-BCB9-77723D3699B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Administrativo(a)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Director(a) de Vialidad y Tránsito de </a:t>
          </a:r>
          <a:r>
            <a:rPr lang="es-MX" altLang="es-MX" sz="1200" dirty="0" smtClean="0">
              <a:solidFill>
                <a:schemeClr val="tx1"/>
              </a:solidFill>
            </a:rPr>
            <a:t>Monterrey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Accidentes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Asistente </a:t>
          </a: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Asistente </a:t>
          </a: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785726-5A3C-49FC-9E2E-3A2437BEF58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Supervisores(as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F059A4B7-342E-47A7-9D9E-4133DC8D4254}" type="parTrans" cxnId="{C25F6CC9-7D23-47CF-A0DF-719A4317CBE2}">
      <dgm:prSet/>
      <dgm:spPr/>
      <dgm:t>
        <a:bodyPr/>
        <a:lstStyle/>
        <a:p>
          <a:endParaRPr lang="es-ES"/>
        </a:p>
      </dgm:t>
    </dgm:pt>
    <dgm:pt modelId="{9B2C4382-3778-49A5-89DE-8B03C67CCC9D}" type="sibTrans" cxnId="{C25F6CC9-7D23-47CF-A0DF-719A4317CBE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44930" custScaleY="109425" custLinFactNeighborX="2252" custLinFactNeighborY="-41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44930" custScaleY="109425" custLinFactNeighborX="-1738" custLinFactNeighborY="-39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E4AA2E74-1E12-4C17-82AB-A099BF0D5F4A}" type="pres">
      <dgm:prSet presAssocID="{F059A4B7-342E-47A7-9D9E-4133DC8D425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04E94BD-57DE-4262-A363-B0CD97B5EABA}" type="pres">
      <dgm:prSet presAssocID="{83785726-5A3C-49FC-9E2E-3A2437BEF58C}" presName="hierRoot2" presStyleCnt="0">
        <dgm:presLayoutVars>
          <dgm:hierBranch/>
        </dgm:presLayoutVars>
      </dgm:prSet>
      <dgm:spPr/>
    </dgm:pt>
    <dgm:pt modelId="{189829C1-7934-4A7B-8314-311B43B9488A}" type="pres">
      <dgm:prSet presAssocID="{83785726-5A3C-49FC-9E2E-3A2437BEF58C}" presName="rootComposite" presStyleCnt="0"/>
      <dgm:spPr/>
    </dgm:pt>
    <dgm:pt modelId="{4B403542-CD33-4FF9-AECD-DA493B9486C6}" type="pres">
      <dgm:prSet presAssocID="{83785726-5A3C-49FC-9E2E-3A2437BEF58C}" presName="rootText" presStyleLbl="node3" presStyleIdx="0" presStyleCnt="1" custScaleX="144930" custScaleY="109425" custLinFactNeighborX="-2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F89E96-0BA2-455F-AA85-B3644BE699DD}" type="pres">
      <dgm:prSet presAssocID="{83785726-5A3C-49FC-9E2E-3A2437BEF5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40F71CA2-2DED-44C4-9702-36D3E9BFBF8C}" type="pres">
      <dgm:prSet presAssocID="{83785726-5A3C-49FC-9E2E-3A2437BEF58C}" presName="hierChild4" presStyleCnt="0"/>
      <dgm:spPr/>
    </dgm:pt>
    <dgm:pt modelId="{DD549BE9-B1C9-4182-981C-A492D2983581}" type="pres">
      <dgm:prSet presAssocID="{83785726-5A3C-49FC-9E2E-3A2437BEF58C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6"/>
      <dgm:spPr/>
      <dgm:t>
        <a:bodyPr/>
        <a:lstStyle/>
        <a:p>
          <a:endParaRPr lang="es-MX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3" custScaleX="144930" custScaleY="109425" custLinFactNeighborX="-1180" custLinFactNeighborY="-41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3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6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44930" custScaleY="109425" custLinFactNeighborX="-11187" custLinFactNeighborY="-72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4" presStyleCnt="6"/>
      <dgm:spPr/>
      <dgm:t>
        <a:bodyPr/>
        <a:lstStyle/>
        <a:p>
          <a:endParaRPr lang="es-MX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1" presStyleCnt="3" custScaleX="144930" custScaleY="109425" custLinFactY="17095" custLinFactNeighborX="904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2" presStyleCnt="3" custScaleX="144930" custScaleY="109425" custLinFactX="75220" custLinFactY="-5921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</dgm:ptLst>
  <dgm:cxnLst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86EA4DD4-2F5B-4992-8BBF-1C4EAE65DC84}" type="presOf" srcId="{FA98D9DD-35D3-4868-9C2D-ABA8A1D9F8C5}" destId="{A3AE1FFF-2779-43AE-B3E9-186655E4831E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810E9195-90E5-4C4E-99F8-AF034F09C7EB}" srcId="{9DEA55C1-E59C-4B5B-90DC-1D0B54C2B20C}" destId="{8F0CFE6E-38EB-4F0B-9ABD-7BED8E0485EC}" srcOrd="3" destOrd="0" parTransId="{FA98D9DD-35D3-4868-9C2D-ABA8A1D9F8C5}" sibTransId="{951A43E9-406D-4984-A3CC-8D3333F82815}"/>
    <dgm:cxn modelId="{C25F6CC9-7D23-47CF-A0DF-719A4317CBE2}" srcId="{12AE14D0-27D7-40F2-A1C2-C7F51F5026A7}" destId="{83785726-5A3C-49FC-9E2E-3A2437BEF58C}" srcOrd="0" destOrd="0" parTransId="{F059A4B7-342E-47A7-9D9E-4133DC8D4254}" sibTransId="{9B2C4382-3778-49A5-89DE-8B03C67CCC9D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57B243B1-0705-4C72-A9C6-0A20F1832122}" srcId="{9DEA55C1-E59C-4B5B-90DC-1D0B54C2B20C}" destId="{D35FC229-4E45-4CB8-9D53-EA54514490EE}" srcOrd="5" destOrd="0" parTransId="{3F3C5BA4-AB28-4E3D-A8B2-505D9D785874}" sibTransId="{40D1B66B-5FC0-46D6-892C-158B7C43E7F7}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7E86D8AF-67C4-4FA0-96D8-D83FC3BB2AA6}" type="presOf" srcId="{D35FC229-4E45-4CB8-9D53-EA54514490EE}" destId="{85FC35AD-47A9-488F-ABBF-D1BB2EC03F1B}" srcOrd="1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DB5527E-286F-4428-AF58-A1DEA0AB5FAF}" type="presOf" srcId="{8F0CFE6E-38EB-4F0B-9ABD-7BED8E0485EC}" destId="{C449438F-BAE6-4184-81D6-38A20A4ED509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FEF4E627-B777-4A18-A0D4-AF9395073ED7}" type="presOf" srcId="{83785726-5A3C-49FC-9E2E-3A2437BEF58C}" destId="{4B403542-CD33-4FF9-AECD-DA493B9486C6}" srcOrd="0" destOrd="0" presId="urn:microsoft.com/office/officeart/2005/8/layout/orgChart1"/>
    <dgm:cxn modelId="{2DC68692-2EF4-4510-BF56-BAB92304CD85}" type="presOf" srcId="{3F3C5BA4-AB28-4E3D-A8B2-505D9D785874}" destId="{5FE1E1A9-D3F0-437E-B2D3-0DEAB5A745E9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8F943D-37B4-49B9-8D09-302690A7ADF9}" type="presOf" srcId="{D35FC229-4E45-4CB8-9D53-EA54514490EE}" destId="{435477FB-F2EE-46B0-8DEB-FBFA50948880}" srcOrd="0" destOrd="0" presId="urn:microsoft.com/office/officeart/2005/8/layout/orgChart1"/>
    <dgm:cxn modelId="{15DF8BF5-512C-40DD-987A-EA4BA74FC063}" type="presOf" srcId="{F059A4B7-342E-47A7-9D9E-4133DC8D4254}" destId="{E4AA2E74-1E12-4C17-82AB-A099BF0D5F4A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8C1C9C34-E425-4960-A155-FEA0A4F5E9D7}" type="presOf" srcId="{8F0CFE6E-38EB-4F0B-9ABD-7BED8E0485EC}" destId="{AA44A51D-8C28-491A-828E-3E746FA2003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01FD7DA7-BBF4-4CCC-A46A-2D16B3BD4A7D}" type="presOf" srcId="{83785726-5A3C-49FC-9E2E-3A2437BEF58C}" destId="{77F89E96-0BA2-455F-AA85-B3644BE699D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EEFE43CC-7326-4F30-88DD-BAE7F2C73E2E}" type="presParOf" srcId="{17BEF8F9-B316-4B27-BDDB-31B4D251E6B3}" destId="{E4AA2E74-1E12-4C17-82AB-A099BF0D5F4A}" srcOrd="0" destOrd="0" presId="urn:microsoft.com/office/officeart/2005/8/layout/orgChart1"/>
    <dgm:cxn modelId="{2636E305-42EB-40F7-B0D6-D54D8C7E9792}" type="presParOf" srcId="{17BEF8F9-B316-4B27-BDDB-31B4D251E6B3}" destId="{104E94BD-57DE-4262-A363-B0CD97B5EABA}" srcOrd="1" destOrd="0" presId="urn:microsoft.com/office/officeart/2005/8/layout/orgChart1"/>
    <dgm:cxn modelId="{0DC840C3-00C6-4AE9-9E8B-DA7C225543E4}" type="presParOf" srcId="{104E94BD-57DE-4262-A363-B0CD97B5EABA}" destId="{189829C1-7934-4A7B-8314-311B43B9488A}" srcOrd="0" destOrd="0" presId="urn:microsoft.com/office/officeart/2005/8/layout/orgChart1"/>
    <dgm:cxn modelId="{3A204B47-077D-46BC-922E-5744AE3FE7BE}" type="presParOf" srcId="{189829C1-7934-4A7B-8314-311B43B9488A}" destId="{4B403542-CD33-4FF9-AECD-DA493B9486C6}" srcOrd="0" destOrd="0" presId="urn:microsoft.com/office/officeart/2005/8/layout/orgChart1"/>
    <dgm:cxn modelId="{11069D33-5C64-482B-AB0B-0CB53A425BDA}" type="presParOf" srcId="{189829C1-7934-4A7B-8314-311B43B9488A}" destId="{77F89E96-0BA2-455F-AA85-B3644BE699DD}" srcOrd="1" destOrd="0" presId="urn:microsoft.com/office/officeart/2005/8/layout/orgChart1"/>
    <dgm:cxn modelId="{3CC9520D-DC7D-44AF-B558-A970C17BA603}" type="presParOf" srcId="{104E94BD-57DE-4262-A363-B0CD97B5EABA}" destId="{40F71CA2-2DED-44C4-9702-36D3E9BFBF8C}" srcOrd="1" destOrd="0" presId="urn:microsoft.com/office/officeart/2005/8/layout/orgChart1"/>
    <dgm:cxn modelId="{21B66C05-FD3B-4367-AC90-A82602E08AF4}" type="presParOf" srcId="{104E94BD-57DE-4262-A363-B0CD97B5EABA}" destId="{DD549BE9-B1C9-4182-981C-A492D2983581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7201A7D8-6D9C-4E42-9E01-E4AF66090186}" type="presParOf" srcId="{05E8A0F8-8F4A-4D16-B455-9B21EE5D83FA}" destId="{78EE8CE8-58BD-46BC-B1AE-49AE4CE01AF1}" srcOrd="4" destOrd="0" presId="urn:microsoft.com/office/officeart/2005/8/layout/orgChart1"/>
    <dgm:cxn modelId="{9B2293AA-C2E7-42BB-B460-5100CEEDD933}" type="presParOf" srcId="{05E8A0F8-8F4A-4D16-B455-9B21EE5D83FA}" destId="{0F578CEC-D719-47A0-9D26-0086B713C17C}" srcOrd="5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0590F7E1-8162-4893-B079-75851A47C539}" type="presParOf" srcId="{E6CFA08A-7145-470C-A659-6A725D85622B}" destId="{A3AE1FFF-2779-43AE-B3E9-186655E4831E}" srcOrd="2" destOrd="0" presId="urn:microsoft.com/office/officeart/2005/8/layout/orgChart1"/>
    <dgm:cxn modelId="{F1802440-2AC6-448A-9D81-142BC89EE531}" type="presParOf" srcId="{E6CFA08A-7145-470C-A659-6A725D85622B}" destId="{8C2EB159-A892-4092-9108-FCD3B326B242}" srcOrd="3" destOrd="0" presId="urn:microsoft.com/office/officeart/2005/8/layout/orgChart1"/>
    <dgm:cxn modelId="{76877EB4-DE73-4EA3-9179-97FBED48A3D1}" type="presParOf" srcId="{8C2EB159-A892-4092-9108-FCD3B326B242}" destId="{BC453CF0-7FEF-454B-8513-C37ED1ABC82B}" srcOrd="0" destOrd="0" presId="urn:microsoft.com/office/officeart/2005/8/layout/orgChart1"/>
    <dgm:cxn modelId="{6AB21A53-A815-4DE0-A955-3E570327C734}" type="presParOf" srcId="{BC453CF0-7FEF-454B-8513-C37ED1ABC82B}" destId="{C449438F-BAE6-4184-81D6-38A20A4ED509}" srcOrd="0" destOrd="0" presId="urn:microsoft.com/office/officeart/2005/8/layout/orgChart1"/>
    <dgm:cxn modelId="{D4B24523-9094-4128-8CB3-1D5A264BCE2F}" type="presParOf" srcId="{BC453CF0-7FEF-454B-8513-C37ED1ABC82B}" destId="{AA44A51D-8C28-491A-828E-3E746FA2003B}" srcOrd="1" destOrd="0" presId="urn:microsoft.com/office/officeart/2005/8/layout/orgChart1"/>
    <dgm:cxn modelId="{111E1F70-5841-41A6-9ACD-2E0B497098F4}" type="presParOf" srcId="{8C2EB159-A892-4092-9108-FCD3B326B242}" destId="{452C8D80-FE8B-41BC-9C38-D6E5AB9E3B3D}" srcOrd="1" destOrd="0" presId="urn:microsoft.com/office/officeart/2005/8/layout/orgChart1"/>
    <dgm:cxn modelId="{8B4D3295-4391-4731-BD24-2A903516D12A}" type="presParOf" srcId="{8C2EB159-A892-4092-9108-FCD3B326B242}" destId="{A0463D60-CF9E-445E-B58E-E6327CA4CC79}" srcOrd="2" destOrd="0" presId="urn:microsoft.com/office/officeart/2005/8/layout/orgChart1"/>
    <dgm:cxn modelId="{1D46F9D0-393F-4811-94A5-BCD13225D5AE}" type="presParOf" srcId="{E6CFA08A-7145-470C-A659-6A725D85622B}" destId="{5FE1E1A9-D3F0-437E-B2D3-0DEAB5A745E9}" srcOrd="4" destOrd="0" presId="urn:microsoft.com/office/officeart/2005/8/layout/orgChart1"/>
    <dgm:cxn modelId="{C0A792CE-C48C-4346-8A20-72483330FFF3}" type="presParOf" srcId="{E6CFA08A-7145-470C-A659-6A725D85622B}" destId="{C6E7727A-D1C4-4F85-92A9-05A0DC33C7B0}" srcOrd="5" destOrd="0" presId="urn:microsoft.com/office/officeart/2005/8/layout/orgChart1"/>
    <dgm:cxn modelId="{848E0DB5-D463-4C76-A7AF-B99047828D26}" type="presParOf" srcId="{C6E7727A-D1C4-4F85-92A9-05A0DC33C7B0}" destId="{263D4559-2DCC-4EFF-B810-E34E356CE553}" srcOrd="0" destOrd="0" presId="urn:microsoft.com/office/officeart/2005/8/layout/orgChart1"/>
    <dgm:cxn modelId="{BA8AC6BB-7934-4055-92DF-DF4D861E2EEB}" type="presParOf" srcId="{263D4559-2DCC-4EFF-B810-E34E356CE553}" destId="{435477FB-F2EE-46B0-8DEB-FBFA50948880}" srcOrd="0" destOrd="0" presId="urn:microsoft.com/office/officeart/2005/8/layout/orgChart1"/>
    <dgm:cxn modelId="{B0E8E0AA-E3DB-41ED-B30E-26C7DE808100}" type="presParOf" srcId="{263D4559-2DCC-4EFF-B810-E34E356CE553}" destId="{85FC35AD-47A9-488F-ABBF-D1BB2EC03F1B}" srcOrd="1" destOrd="0" presId="urn:microsoft.com/office/officeart/2005/8/layout/orgChart1"/>
    <dgm:cxn modelId="{DAB66A40-E6E3-4976-91C9-0E36DB1DB8A5}" type="presParOf" srcId="{C6E7727A-D1C4-4F85-92A9-05A0DC33C7B0}" destId="{3208A051-2C14-4371-8797-F4E44696D14F}" srcOrd="1" destOrd="0" presId="urn:microsoft.com/office/officeart/2005/8/layout/orgChart1"/>
    <dgm:cxn modelId="{E415EA3A-4044-47A0-AD8F-E246EED4B96F}" type="presParOf" srcId="{C6E7727A-D1C4-4F85-92A9-05A0DC33C7B0}" destId="{E570E6E9-66B2-466D-B09A-516DC2968E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Administrativo(a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Auxiliar</a:t>
          </a:r>
        </a:p>
        <a:p>
          <a:r>
            <a:rPr lang="es-MX" altLang="es-MX" sz="1200" dirty="0" smtClean="0">
              <a:solidFill>
                <a:schemeClr val="tx1"/>
              </a:solidFill>
            </a:rPr>
            <a:t>Auxiliares </a:t>
          </a:r>
          <a:r>
            <a:rPr lang="es-MX" altLang="es-MX" sz="1200" dirty="0" smtClean="0">
              <a:solidFill>
                <a:schemeClr val="tx1"/>
              </a:solidFill>
            </a:rPr>
            <a:t>Administrativos(as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Vehicular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Operativo(a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  <a:endParaRPr lang="es-MX" altLang="es-MX" sz="1200" dirty="0" smtClean="0">
            <a:solidFill>
              <a:schemeClr val="tx1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Ayudantes Generales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Despliegue Operativo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Infracciones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de </a:t>
          </a:r>
          <a:r>
            <a:rPr lang="es-MX" altLang="es-MX" sz="1200" dirty="0" smtClean="0">
              <a:solidFill>
                <a:schemeClr val="tx1"/>
              </a:solidFill>
            </a:rPr>
            <a:t>Turno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 Administrativos(as)</a:t>
          </a:r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AD577F9-D7BC-4567-A16A-D227A0190E4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AUXILIO VIAL</a:t>
          </a:r>
          <a:endParaRPr lang="es-ES" sz="1200" dirty="0">
            <a:solidFill>
              <a:schemeClr val="tx1"/>
            </a:solidFill>
          </a:endParaRPr>
        </a:p>
      </dgm:t>
    </dgm:pt>
    <dgm:pt modelId="{E98C93DE-C978-4C08-935C-9F57375AD3FD}" type="parTrans" cxnId="{BAA0511A-B493-479E-AA2C-EB2F5A8D38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38BA72B-AA44-4ED0-BA11-35F7FFDEB92F}" type="sibTrans" cxnId="{BAA0511A-B493-479E-AA2C-EB2F5A8D38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1446DD-FDB4-4BF1-AE64-F3DEC6135A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Telefonista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A577C5B-54CF-4218-9B8E-37A499A021AC}" type="parTrans" cxnId="{E3B19641-3974-49EF-9909-19D48B2EE5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C27901-F337-407C-A9A2-6E23FDE23CCC}" type="sibTrans" cxnId="{E3B19641-3974-49EF-9909-19D48B2EE5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64883" custScaleY="117841" custLinFactNeighborY="-8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571D0808-8BA9-4B1A-BF10-4B812D7B5CBF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98891" custScaleY="187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EA605C2D-3F84-4315-930B-3BEA073D3444}" type="pres">
      <dgm:prSet presAssocID="{A67E1B39-4E13-4249-8EE5-FC79DB6828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3" presStyleIdx="1" presStyleCnt="3" custScaleY="120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3" presStyleIdx="1" presStyleCnt="3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2C5BE302-AF4B-4D1B-AF8E-3B42BE99FCC0}" type="pres">
      <dgm:prSet presAssocID="{BF3E0D77-B4B1-4899-A1CE-BDD510C85116}" presName="Name35" presStyleLbl="parChTrans1D4" presStyleIdx="0" presStyleCnt="2"/>
      <dgm:spPr/>
      <dgm:t>
        <a:bodyPr/>
        <a:lstStyle/>
        <a:p>
          <a:endParaRPr lang="es-MX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586B45E-6E31-44B5-90F3-1C56AF2C4AB2}" type="pres">
      <dgm:prSet presAssocID="{577011CC-C1BA-4924-BBF8-34ECEEC1FD90}" presName="rootComposite" presStyleCnt="0"/>
      <dgm:spPr/>
      <dgm:t>
        <a:bodyPr/>
        <a:lstStyle/>
        <a:p>
          <a:endParaRPr lang="es-ES"/>
        </a:p>
      </dgm:t>
    </dgm:pt>
    <dgm:pt modelId="{2A510A22-CF32-47FD-BC41-4E00F3C4B7C0}" type="pres">
      <dgm:prSet presAssocID="{577011CC-C1BA-4924-BBF8-34ECEEC1FD90}" presName="rootText" presStyleLbl="node4" presStyleIdx="0" presStyleCnt="2" custScaleX="108526" custScaleY="162490" custLinFactNeighborX="-5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0" presStyleCnt="2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  <dgm:t>
        <a:bodyPr/>
        <a:lstStyle/>
        <a:p>
          <a:endParaRPr lang="es-ES"/>
        </a:p>
      </dgm:t>
    </dgm:pt>
    <dgm:pt modelId="{9C635FDD-188D-4ECA-A46A-61554E7DC79C}" type="pres">
      <dgm:prSet presAssocID="{577011CC-C1BA-4924-BBF8-34ECEEC1FD90}" presName="hierChild5" presStyleCnt="0"/>
      <dgm:spPr/>
      <dgm:t>
        <a:bodyPr/>
        <a:lstStyle/>
        <a:p>
          <a:endParaRPr lang="es-ES"/>
        </a:p>
      </dgm:t>
    </dgm:pt>
    <dgm:pt modelId="{C8D9C977-4C61-45E6-8B8B-FD2656EEC8A1}" type="pres">
      <dgm:prSet presAssocID="{FA577C5B-54CF-4218-9B8E-37A499A021A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82508428-64AD-4FF1-A070-237C3D74755C}" type="pres">
      <dgm:prSet presAssocID="{0F1446DD-FDB4-4BF1-AE64-F3DEC6135AD9}" presName="hierRoot2" presStyleCnt="0">
        <dgm:presLayoutVars>
          <dgm:hierBranch val="init"/>
        </dgm:presLayoutVars>
      </dgm:prSet>
      <dgm:spPr/>
    </dgm:pt>
    <dgm:pt modelId="{BB5BE1E7-8A04-44F2-B3F3-259CC448BABE}" type="pres">
      <dgm:prSet presAssocID="{0F1446DD-FDB4-4BF1-AE64-F3DEC6135AD9}" presName="rootComposite" presStyleCnt="0"/>
      <dgm:spPr/>
    </dgm:pt>
    <dgm:pt modelId="{83C8473F-7947-469A-8BD8-E08ABA2CC636}" type="pres">
      <dgm:prSet presAssocID="{0F1446DD-FDB4-4BF1-AE64-F3DEC6135AD9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2F41A4-C5AD-4F8D-9F75-853F6613EDCF}" type="pres">
      <dgm:prSet presAssocID="{0F1446DD-FDB4-4BF1-AE64-F3DEC6135AD9}" presName="rootConnector" presStyleLbl="node4" presStyleIdx="1" presStyleCnt="2"/>
      <dgm:spPr/>
      <dgm:t>
        <a:bodyPr/>
        <a:lstStyle/>
        <a:p>
          <a:endParaRPr lang="es-ES"/>
        </a:p>
      </dgm:t>
    </dgm:pt>
    <dgm:pt modelId="{91B1100E-ED19-43D6-B845-4404757A8CA6}" type="pres">
      <dgm:prSet presAssocID="{0F1446DD-FDB4-4BF1-AE64-F3DEC6135AD9}" presName="hierChild4" presStyleCnt="0"/>
      <dgm:spPr/>
    </dgm:pt>
    <dgm:pt modelId="{DC285841-4DB2-4629-ABD2-D24614D13E5D}" type="pres">
      <dgm:prSet presAssocID="{0F1446DD-FDB4-4BF1-AE64-F3DEC6135AD9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DDDE86BD-616E-48B5-9358-B516D1250E27}" type="pres">
      <dgm:prSet presAssocID="{E98C93DE-C978-4C08-935C-9F57375AD3FD}" presName="Name37" presStyleLbl="parChTrans1D2" presStyleIdx="3" presStyleCnt="4"/>
      <dgm:spPr/>
      <dgm:t>
        <a:bodyPr/>
        <a:lstStyle/>
        <a:p>
          <a:endParaRPr lang="es-MX"/>
        </a:p>
      </dgm:t>
    </dgm:pt>
    <dgm:pt modelId="{0E41E4A8-ECF0-4788-892E-1713FC655800}" type="pres">
      <dgm:prSet presAssocID="{AAD577F9-D7BC-4567-A16A-D227A0190E4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7F18F2D-0EDE-4D94-A499-17FEBE98D77B}" type="pres">
      <dgm:prSet presAssocID="{AAD577F9-D7BC-4567-A16A-D227A0190E42}" presName="rootComposite" presStyleCnt="0"/>
      <dgm:spPr/>
      <dgm:t>
        <a:bodyPr/>
        <a:lstStyle/>
        <a:p>
          <a:endParaRPr lang="es-ES"/>
        </a:p>
      </dgm:t>
    </dgm:pt>
    <dgm:pt modelId="{AFB692BE-9D0D-4F9A-8D36-D70DF0DFE559}" type="pres">
      <dgm:prSet presAssocID="{AAD577F9-D7BC-4567-A16A-D227A0190E42}" presName="rootText" presStyleLbl="node2" presStyleIdx="3" presStyleCnt="4" custScaleX="110174" custScaleY="8014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D2184D-8E43-4631-A111-A10B3192D7E0}" type="pres">
      <dgm:prSet presAssocID="{AAD577F9-D7BC-4567-A16A-D227A0190E42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F26A36-1042-4678-BB6F-FA0C9F97C79A}" type="pres">
      <dgm:prSet presAssocID="{AAD577F9-D7BC-4567-A16A-D227A0190E42}" presName="hierChild4" presStyleCnt="0"/>
      <dgm:spPr/>
      <dgm:t>
        <a:bodyPr/>
        <a:lstStyle/>
        <a:p>
          <a:endParaRPr lang="es-ES"/>
        </a:p>
      </dgm:t>
    </dgm:pt>
    <dgm:pt modelId="{0190BCE6-AB83-47B9-BEEF-96D7726C0121}" type="pres">
      <dgm:prSet presAssocID="{AAD577F9-D7BC-4567-A16A-D227A0190E42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2296BCD-17C0-41DC-8793-CF2AD1709DEB}" type="presOf" srcId="{A67E1B39-4E13-4249-8EE5-FC79DB6828E2}" destId="{EA605C2D-3F84-4315-930B-3BEA073D3444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3CDDF44-A936-4797-AFB0-7BDA79A6C27A}" type="presOf" srcId="{0F1446DD-FDB4-4BF1-AE64-F3DEC6135AD9}" destId="{9A2F41A4-C5AD-4F8D-9F75-853F6613EDCF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AA0511A-B493-479E-AA2C-EB2F5A8D38DF}" srcId="{9DEA55C1-E59C-4B5B-90DC-1D0B54C2B20C}" destId="{AAD577F9-D7BC-4567-A16A-D227A0190E42}" srcOrd="3" destOrd="0" parTransId="{E98C93DE-C978-4C08-935C-9F57375AD3FD}" sibTransId="{838BA72B-AA44-4ED0-BA11-35F7FFDEB92F}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C199302-452B-450D-B9A5-5D53661DDDEB}" type="presOf" srcId="{0F1446DD-FDB4-4BF1-AE64-F3DEC6135AD9}" destId="{83C8473F-7947-469A-8BD8-E08ABA2CC636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22D61C96-15B8-4E88-8F98-D1A578B16FE2}" type="presOf" srcId="{68E554B6-1C10-4BDD-A9A8-F1C4AB0FB788}" destId="{64A0A79D-6428-46F7-8612-283E09E77783}" srcOrd="0" destOrd="0" presId="urn:microsoft.com/office/officeart/2005/8/layout/orgChart1"/>
    <dgm:cxn modelId="{AC68911A-3655-4B34-A077-1DCCCBB6A15B}" type="presOf" srcId="{FA577C5B-54CF-4218-9B8E-37A499A021AC}" destId="{C8D9C977-4C61-45E6-8B8B-FD2656EEC8A1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1B34B24-9878-4822-8A7D-ADC56C1899FC}" type="presOf" srcId="{1CBA1466-9B70-40DE-ABFD-7537F7E3D45F}" destId="{571D0808-8BA9-4B1A-BF10-4B812D7B5CB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E5B33F12-A7EE-4DE0-8EE1-29AC3CDF50C8}" type="presOf" srcId="{E98C93DE-C978-4C08-935C-9F57375AD3FD}" destId="{DDDE86BD-616E-48B5-9358-B516D1250E27}" srcOrd="0" destOrd="0" presId="urn:microsoft.com/office/officeart/2005/8/layout/orgChart1"/>
    <dgm:cxn modelId="{E3B19641-3974-49EF-9909-19D48B2EE555}" srcId="{513ABDC6-58B7-417A-A67E-740021A77F2B}" destId="{0F1446DD-FDB4-4BF1-AE64-F3DEC6135AD9}" srcOrd="1" destOrd="0" parTransId="{FA577C5B-54CF-4218-9B8E-37A499A021AC}" sibTransId="{25C27901-F337-407C-A9A2-6E23FDE23CC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8866726-BEF5-4F23-8FF5-37FDA40312DA}" type="presOf" srcId="{AAD577F9-D7BC-4567-A16A-D227A0190E42}" destId="{96D2184D-8E43-4631-A111-A10B3192D7E0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45A69196-5389-45FA-9762-9B19B6D773E2}" type="presOf" srcId="{68E554B6-1C10-4BDD-A9A8-F1C4AB0FB788}" destId="{B6B26B8C-C9F0-4C76-94CB-706A7DC38403}" srcOrd="1" destOrd="0" presId="urn:microsoft.com/office/officeart/2005/8/layout/orgChart1"/>
    <dgm:cxn modelId="{FDA8D0C0-D48A-4B6A-9FEA-6C800AE9FF2D}" type="presOf" srcId="{AAD577F9-D7BC-4567-A16A-D227A0190E42}" destId="{AFB692BE-9D0D-4F9A-8D36-D70DF0DFE55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034B80D-1387-4193-9B64-13A89F70258B}" type="presParOf" srcId="{DBDE0C42-B65A-4FF4-A1B6-4A7374870D94}" destId="{571D0808-8BA9-4B1A-BF10-4B812D7B5CBF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256F8C77-4785-4C4F-AAFD-4FC583DB0D77}" type="presParOf" srcId="{DBDE0C42-B65A-4FF4-A1B6-4A7374870D94}" destId="{EA605C2D-3F84-4315-930B-3BEA073D3444}" srcOrd="2" destOrd="0" presId="urn:microsoft.com/office/officeart/2005/8/layout/orgChart1"/>
    <dgm:cxn modelId="{2B775C50-0612-495E-9525-DDEA7252D2A1}" type="presParOf" srcId="{DBDE0C42-B65A-4FF4-A1B6-4A7374870D94}" destId="{6A626028-8DA5-4C7B-BFD9-78B9AA5FAD62}" srcOrd="3" destOrd="0" presId="urn:microsoft.com/office/officeart/2005/8/layout/orgChart1"/>
    <dgm:cxn modelId="{D982E422-0490-40DC-A814-6115E2E1D377}" type="presParOf" srcId="{6A626028-8DA5-4C7B-BFD9-78B9AA5FAD62}" destId="{EE880BE5-CC96-4BD0-90A6-6CBD5D232C3D}" srcOrd="0" destOrd="0" presId="urn:microsoft.com/office/officeart/2005/8/layout/orgChart1"/>
    <dgm:cxn modelId="{A4CC2150-898A-4BAE-88DD-DA213E6A0779}" type="presParOf" srcId="{EE880BE5-CC96-4BD0-90A6-6CBD5D232C3D}" destId="{64A0A79D-6428-46F7-8612-283E09E77783}" srcOrd="0" destOrd="0" presId="urn:microsoft.com/office/officeart/2005/8/layout/orgChart1"/>
    <dgm:cxn modelId="{52D97628-3BEB-4B32-B346-9F3C4E033FE3}" type="presParOf" srcId="{EE880BE5-CC96-4BD0-90A6-6CBD5D232C3D}" destId="{B6B26B8C-C9F0-4C76-94CB-706A7DC38403}" srcOrd="1" destOrd="0" presId="urn:microsoft.com/office/officeart/2005/8/layout/orgChart1"/>
    <dgm:cxn modelId="{968D833D-1767-435B-89EC-735571A86E41}" type="presParOf" srcId="{6A626028-8DA5-4C7B-BFD9-78B9AA5FAD62}" destId="{DD8F23D6-84E5-4A0E-BCB6-C155EB3161AD}" srcOrd="1" destOrd="0" presId="urn:microsoft.com/office/officeart/2005/8/layout/orgChart1"/>
    <dgm:cxn modelId="{1AB4DAF1-B182-4684-931C-6687198099DB}" type="presParOf" srcId="{6A626028-8DA5-4C7B-BFD9-78B9AA5FAD62}" destId="{67423D68-C312-46F3-B648-0C23FE230BF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B9CFB9E-6A77-421F-AC32-FFC9555C928F}" type="presParOf" srcId="{27771CD2-2E56-4B03-A7B5-367C062ACBC1}" destId="{C8D9C977-4C61-45E6-8B8B-FD2656EEC8A1}" srcOrd="2" destOrd="0" presId="urn:microsoft.com/office/officeart/2005/8/layout/orgChart1"/>
    <dgm:cxn modelId="{6BF7AA05-0E7E-46B3-8CE7-A082D96A9C88}" type="presParOf" srcId="{27771CD2-2E56-4B03-A7B5-367C062ACBC1}" destId="{82508428-64AD-4FF1-A070-237C3D74755C}" srcOrd="3" destOrd="0" presId="urn:microsoft.com/office/officeart/2005/8/layout/orgChart1"/>
    <dgm:cxn modelId="{9E4A444D-D9B4-4654-94C0-FD42DF3D2ADC}" type="presParOf" srcId="{82508428-64AD-4FF1-A070-237C3D74755C}" destId="{BB5BE1E7-8A04-44F2-B3F3-259CC448BABE}" srcOrd="0" destOrd="0" presId="urn:microsoft.com/office/officeart/2005/8/layout/orgChart1"/>
    <dgm:cxn modelId="{9FE5C8B7-042A-4F5C-86B5-D1A76875BAA3}" type="presParOf" srcId="{BB5BE1E7-8A04-44F2-B3F3-259CC448BABE}" destId="{83C8473F-7947-469A-8BD8-E08ABA2CC636}" srcOrd="0" destOrd="0" presId="urn:microsoft.com/office/officeart/2005/8/layout/orgChart1"/>
    <dgm:cxn modelId="{A5D8C2C5-6323-4F13-925B-CDF86E683C58}" type="presParOf" srcId="{BB5BE1E7-8A04-44F2-B3F3-259CC448BABE}" destId="{9A2F41A4-C5AD-4F8D-9F75-853F6613EDCF}" srcOrd="1" destOrd="0" presId="urn:microsoft.com/office/officeart/2005/8/layout/orgChart1"/>
    <dgm:cxn modelId="{12DA10B8-4EBA-403B-8CFC-EE2ACEFA3114}" type="presParOf" srcId="{82508428-64AD-4FF1-A070-237C3D74755C}" destId="{91B1100E-ED19-43D6-B845-4404757A8CA6}" srcOrd="1" destOrd="0" presId="urn:microsoft.com/office/officeart/2005/8/layout/orgChart1"/>
    <dgm:cxn modelId="{5AFE26A6-1ED1-4C43-97A8-424DED1E8217}" type="presParOf" srcId="{82508428-64AD-4FF1-A070-237C3D74755C}" destId="{DC285841-4DB2-4629-ABD2-D24614D13E5D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2D58C2A3-876E-48BE-8E45-8CA87B72A505}" type="presParOf" srcId="{05E8A0F8-8F4A-4D16-B455-9B21EE5D83FA}" destId="{DDDE86BD-616E-48B5-9358-B516D1250E27}" srcOrd="6" destOrd="0" presId="urn:microsoft.com/office/officeart/2005/8/layout/orgChart1"/>
    <dgm:cxn modelId="{C54C84DC-7AF0-430D-8404-04657F6E58DB}" type="presParOf" srcId="{05E8A0F8-8F4A-4D16-B455-9B21EE5D83FA}" destId="{0E41E4A8-ECF0-4788-892E-1713FC655800}" srcOrd="7" destOrd="0" presId="urn:microsoft.com/office/officeart/2005/8/layout/orgChart1"/>
    <dgm:cxn modelId="{5E6DEB75-97B6-4413-8B3E-E6FD2C68601B}" type="presParOf" srcId="{0E41E4A8-ECF0-4788-892E-1713FC655800}" destId="{F7F18F2D-0EDE-4D94-A499-17FEBE98D77B}" srcOrd="0" destOrd="0" presId="urn:microsoft.com/office/officeart/2005/8/layout/orgChart1"/>
    <dgm:cxn modelId="{88CF815C-6DF6-435C-AC1F-E0CAEC8F49E0}" type="presParOf" srcId="{F7F18F2D-0EDE-4D94-A499-17FEBE98D77B}" destId="{AFB692BE-9D0D-4F9A-8D36-D70DF0DFE559}" srcOrd="0" destOrd="0" presId="urn:microsoft.com/office/officeart/2005/8/layout/orgChart1"/>
    <dgm:cxn modelId="{8EB9B495-77BC-4813-ABAD-DFF36631CF1B}" type="presParOf" srcId="{F7F18F2D-0EDE-4D94-A499-17FEBE98D77B}" destId="{96D2184D-8E43-4631-A111-A10B3192D7E0}" srcOrd="1" destOrd="0" presId="urn:microsoft.com/office/officeart/2005/8/layout/orgChart1"/>
    <dgm:cxn modelId="{ACD395AC-A8D4-4A3D-A5C1-90B0841DB680}" type="presParOf" srcId="{0E41E4A8-ECF0-4788-892E-1713FC655800}" destId="{81F26A36-1042-4678-BB6F-FA0C9F97C79A}" srcOrd="1" destOrd="0" presId="urn:microsoft.com/office/officeart/2005/8/layout/orgChart1"/>
    <dgm:cxn modelId="{A76C3F1C-9461-402B-805E-522A1ADA407D}" type="presParOf" srcId="{0E41E4A8-ECF0-4788-892E-1713FC655800}" destId="{0190BCE6-AB83-47B9-BEEF-96D7726C012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AUXILIO VIAL</a:t>
          </a:r>
          <a:endParaRPr 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Área </a:t>
          </a:r>
          <a:endParaRPr lang="es-MX" altLang="es-MX" sz="1200" dirty="0" smtClean="0">
            <a:solidFill>
              <a:schemeClr val="tx1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</a:t>
          </a:r>
          <a:r>
            <a:rPr lang="es-MX" altLang="es-MX" sz="1200" dirty="0" smtClean="0">
              <a:solidFill>
                <a:schemeClr val="tx1"/>
              </a:solidFill>
            </a:rPr>
            <a:t>) </a:t>
          </a:r>
          <a:endParaRPr lang="es-MX" altLang="es-MX" sz="1200" dirty="0" smtClean="0">
            <a:solidFill>
              <a:schemeClr val="tx1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</a:t>
          </a:r>
          <a:r>
            <a:rPr lang="es-MX" altLang="es-MX" sz="1200" dirty="0" smtClean="0">
              <a:solidFill>
                <a:schemeClr val="tx1"/>
              </a:solidFill>
            </a:rPr>
            <a:t>Administrativo(a) </a:t>
          </a:r>
          <a:endParaRPr lang="es-MX" altLang="es-MX" sz="1200" dirty="0" smtClean="0">
            <a:solidFill>
              <a:schemeClr val="tx1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 </a:t>
          </a:r>
          <a:r>
            <a:rPr lang="es-MX" altLang="es-MX" sz="1200" dirty="0" smtClean="0">
              <a:solidFill>
                <a:schemeClr val="tx1"/>
              </a:solidFill>
            </a:rPr>
            <a:t>de Auxilio Vial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Operador(a) Conmutador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Mecánicos(as)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Mecánicos(as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 Viales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0" presStyleCnt="1" custScaleX="157165" custScaleY="277647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</a:t>
          </a:r>
          <a:r>
            <a:rPr lang="es-MX" altLang="es-MX" sz="1200" dirty="0" smtClean="0">
              <a:solidFill>
                <a:schemeClr val="tx1"/>
              </a:solidFill>
            </a:rPr>
            <a:t>Zona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Despliegue </a:t>
          </a:r>
          <a:r>
            <a:rPr lang="es-MX" altLang="es-MX" sz="1200" dirty="0" smtClean="0">
              <a:solidFill>
                <a:schemeClr val="tx1"/>
              </a:solidFill>
            </a:rPr>
            <a:t>Operativo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Crucero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</a:t>
          </a:r>
          <a:r>
            <a:rPr lang="es-MX" altLang="es-MX" sz="1200" dirty="0" smtClean="0">
              <a:solidFill>
                <a:schemeClr val="tx1"/>
              </a:solidFill>
            </a:rPr>
            <a:t>Zona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Crucero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0B5019D-5364-4C97-B78A-408F633C144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 Administrativos(</a:t>
          </a:r>
          <a:r>
            <a:rPr lang="es-MX" sz="1200" dirty="0" smtClean="0">
              <a:solidFill>
                <a:schemeClr val="tx1"/>
              </a:solidFill>
            </a:rPr>
            <a:t>as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F9FA8B0-CAF3-419F-9905-7F3D616FCC8F}" type="par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D26366B-3BED-4AA8-84B9-ACE749A6A53F}" type="sib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</a:t>
          </a:r>
          <a:r>
            <a:rPr lang="es-MX" altLang="es-MX" sz="1200" dirty="0" smtClean="0">
              <a:solidFill>
                <a:schemeClr val="tx1"/>
              </a:solidFill>
            </a:rPr>
            <a:t>Zona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Motociclista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Grupo 2</a:t>
          </a:r>
          <a:endParaRPr lang="es-ES" sz="1200" dirty="0">
            <a:solidFill>
              <a:schemeClr val="tx1"/>
            </a:solidFill>
          </a:endParaRPr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</a:t>
          </a:r>
          <a:r>
            <a:rPr lang="es-MX" altLang="es-MX" sz="1200" dirty="0" smtClean="0">
              <a:solidFill>
                <a:schemeClr val="tx1"/>
              </a:solidFill>
            </a:rPr>
            <a:t>motociclista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Área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Grupos de Apoyo</a:t>
          </a:r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Grupo 1</a:t>
          </a:r>
          <a:endParaRPr lang="es-ES" sz="1200" dirty="0">
            <a:solidFill>
              <a:schemeClr val="tx1"/>
            </a:solidFill>
          </a:endParaRPr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Patrullero(a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Patrullero(a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smtClean="0">
              <a:solidFill>
                <a:schemeClr val="tx1"/>
              </a:solidFill>
            </a:rPr>
            <a:t>Crucero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 err="1" smtClean="0">
              <a:solidFill>
                <a:schemeClr val="tx1"/>
              </a:solidFill>
            </a:rPr>
            <a:t>Oficial</a:t>
          </a:r>
          <a:r>
            <a:rPr lang="fr-FR" altLang="es-MX" sz="1200" dirty="0" smtClean="0">
              <a:solidFill>
                <a:schemeClr val="tx1"/>
              </a:solidFill>
            </a:rPr>
            <a:t> </a:t>
          </a:r>
          <a:r>
            <a:rPr lang="fr-FR" altLang="es-MX" sz="1200" dirty="0" err="1" smtClean="0">
              <a:solidFill>
                <a:schemeClr val="tx1"/>
              </a:solidFill>
            </a:rPr>
            <a:t>Motociclista</a:t>
          </a:r>
          <a:endParaRPr lang="fr-FR" altLang="es-MX" sz="1200" dirty="0" smtClean="0">
            <a:solidFill>
              <a:schemeClr val="tx1"/>
            </a:solidFill>
          </a:endParaRPr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5CC80CCA-93D4-4ACF-B64F-DA961D8CBCF1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</a:t>
          </a:r>
          <a:r>
            <a:rPr lang="es-MX" altLang="es-MX" sz="1200" dirty="0" smtClean="0">
              <a:solidFill>
                <a:schemeClr val="tx1"/>
              </a:solidFill>
            </a:rPr>
            <a:t>Crucero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665F5B8F-89E3-4374-8FCE-3C9CD0428949}" type="parTrans" cxnId="{CE354B67-AC58-4CE2-85B3-A79834575DFB}">
      <dgm:prSet/>
      <dgm:spPr/>
      <dgm:t>
        <a:bodyPr/>
        <a:lstStyle/>
        <a:p>
          <a:endParaRPr lang="es-ES" sz="1200"/>
        </a:p>
      </dgm:t>
    </dgm:pt>
    <dgm:pt modelId="{814E0394-50B0-40DA-AAE1-5B5E83841FAB}" type="sibTrans" cxnId="{CE354B67-AC58-4CE2-85B3-A79834575DF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8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MX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MX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8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MX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MX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MX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8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8"/>
      <dgm:spPr/>
      <dgm:t>
        <a:bodyPr/>
        <a:lstStyle/>
        <a:p>
          <a:endParaRPr lang="es-MX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MX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MX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MX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MX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8"/>
      <dgm:spPr/>
      <dgm:t>
        <a:bodyPr/>
        <a:lstStyle/>
        <a:p>
          <a:endParaRPr lang="es-MX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MX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MX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MX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MX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625149F-7D37-4084-B609-C3E87F852DCC}" type="pres">
      <dgm:prSet presAssocID="{FF9FA8B0-CAF3-419F-9905-7F3D616FCC8F}" presName="Name111" presStyleLbl="parChTrans1D2" presStyleIdx="5" presStyleCnt="8"/>
      <dgm:spPr/>
      <dgm:t>
        <a:bodyPr/>
        <a:lstStyle/>
        <a:p>
          <a:endParaRPr lang="es-MX"/>
        </a:p>
      </dgm:t>
    </dgm:pt>
    <dgm:pt modelId="{851F9BB5-D466-450B-898F-C83F6220ABBF}" type="pres">
      <dgm:prSet presAssocID="{90B5019D-5364-4C97-B78A-408F633C144E}" presName="hierRoot3" presStyleCnt="0">
        <dgm:presLayoutVars>
          <dgm:hierBranch val="init"/>
        </dgm:presLayoutVars>
      </dgm:prSet>
      <dgm:spPr/>
    </dgm:pt>
    <dgm:pt modelId="{6708C068-D3E7-4C96-9410-5571B346ABD0}" type="pres">
      <dgm:prSet presAssocID="{90B5019D-5364-4C97-B78A-408F633C144E}" presName="rootComposite3" presStyleCnt="0"/>
      <dgm:spPr/>
    </dgm:pt>
    <dgm:pt modelId="{109B8FAB-5038-408D-9752-CC81977397BE}" type="pres">
      <dgm:prSet presAssocID="{90B5019D-5364-4C97-B78A-408F633C144E}" presName="rootText3" presStyleLbl="asst1" presStyleIdx="0" presStyleCnt="3" custScaleX="146801" custScaleY="109052" custLinFactNeighborX="-13631" custLinFactNeighborY="2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899F65-D264-4ECC-8C62-8AA8F3D5A766}" type="pres">
      <dgm:prSet presAssocID="{90B5019D-5364-4C97-B78A-408F633C144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7AE8383-5B75-4425-9D2F-D64DF5A2A6E2}" type="pres">
      <dgm:prSet presAssocID="{90B5019D-5364-4C97-B78A-408F633C144E}" presName="hierChild6" presStyleCnt="0"/>
      <dgm:spPr/>
    </dgm:pt>
    <dgm:pt modelId="{DBF8067B-D5C2-4A3F-BF60-13BE93A454FB}" type="pres">
      <dgm:prSet presAssocID="{90B5019D-5364-4C97-B78A-408F633C144E}" presName="hierChild7" presStyleCnt="0"/>
      <dgm:spPr/>
    </dgm:pt>
    <dgm:pt modelId="{09443022-3FBE-4AB6-B42B-2CDBC286AB36}" type="pres">
      <dgm:prSet presAssocID="{E267A9EB-085C-46B5-A157-777EB2EE7CBD}" presName="Name111" presStyleLbl="parChTrans1D2" presStyleIdx="6" presStyleCnt="8"/>
      <dgm:spPr/>
      <dgm:t>
        <a:bodyPr/>
        <a:lstStyle/>
        <a:p>
          <a:endParaRPr lang="es-MX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1" presStyleCnt="3" custScaleX="167772" custScaleY="109052" custLinFactNeighborX="7610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  <dgm:pt modelId="{F4E24130-B5F4-4146-AC22-BA2B9859ABA5}" type="pres">
      <dgm:prSet presAssocID="{665F5B8F-89E3-4374-8FCE-3C9CD0428949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AFC1BB1-70E6-4E1A-8771-B3A41F01BA77}" type="pres">
      <dgm:prSet presAssocID="{5CC80CCA-93D4-4ACF-B64F-DA961D8CBCF1}" presName="hierRoot3" presStyleCnt="0">
        <dgm:presLayoutVars>
          <dgm:hierBranch val="init"/>
        </dgm:presLayoutVars>
      </dgm:prSet>
      <dgm:spPr/>
    </dgm:pt>
    <dgm:pt modelId="{C2770AC6-D908-4331-B492-F7D49C4D4183}" type="pres">
      <dgm:prSet presAssocID="{5CC80CCA-93D4-4ACF-B64F-DA961D8CBCF1}" presName="rootComposite3" presStyleCnt="0"/>
      <dgm:spPr/>
    </dgm:pt>
    <dgm:pt modelId="{DF619DDE-E8E9-4DB4-8473-68B0DA9346C9}" type="pres">
      <dgm:prSet presAssocID="{5CC80CCA-93D4-4ACF-B64F-DA961D8CBCF1}" presName="rootText3" presStyleLbl="asst1" presStyleIdx="2" presStyleCnt="3" custScaleX="146801" custScaleY="109052" custLinFactNeighborX="-13698" custLinFactNeighborY="-60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43D418-A04F-4D27-9D6D-B048E1F39834}" type="pres">
      <dgm:prSet presAssocID="{5CC80CCA-93D4-4ACF-B64F-DA961D8CBCF1}" presName="rootConnector3" presStyleLbl="asst1" presStyleIdx="2" presStyleCnt="3"/>
      <dgm:spPr/>
      <dgm:t>
        <a:bodyPr/>
        <a:lstStyle/>
        <a:p>
          <a:endParaRPr lang="es-ES"/>
        </a:p>
      </dgm:t>
    </dgm:pt>
    <dgm:pt modelId="{84750425-B04E-4633-8745-E89552EAEB24}" type="pres">
      <dgm:prSet presAssocID="{5CC80CCA-93D4-4ACF-B64F-DA961D8CBCF1}" presName="hierChild6" presStyleCnt="0"/>
      <dgm:spPr/>
    </dgm:pt>
    <dgm:pt modelId="{F81335F0-39F4-4F20-AD58-C142F0D83F3D}" type="pres">
      <dgm:prSet presAssocID="{5CC80CCA-93D4-4ACF-B64F-DA961D8CBCF1}" presName="hierChild7" presStyleCnt="0"/>
      <dgm:spPr/>
    </dgm:pt>
  </dgm:ptLst>
  <dgm:cxnLst>
    <dgm:cxn modelId="{A4BFC748-F3C3-415E-BB09-1DFC2E774E55}" srcId="{9DEA55C1-E59C-4B5B-90DC-1D0B54C2B20C}" destId="{16F45068-8FB3-4142-8CF0-10CC755F1213}" srcOrd="5" destOrd="0" parTransId="{FE40CF90-1693-415C-8D86-33ECB8AA7563}" sibTransId="{06591F1C-8362-4370-BF0B-715A0E11A59A}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799A91B9-FF3D-4E86-94A6-C98C18728C98}" type="presOf" srcId="{90B5019D-5364-4C97-B78A-408F633C144E}" destId="{A3899F65-D264-4ECC-8C62-8AA8F3D5A766}" srcOrd="1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616532C7-45FE-4268-BC05-3CD1926FA8BB}" srcId="{9DEA55C1-E59C-4B5B-90DC-1D0B54C2B20C}" destId="{8F9B962E-1A76-4DB3-8E18-81A971FBB424}" srcOrd="3" destOrd="0" parTransId="{8D68EF15-F857-4A2D-BC0F-9D2136394EF6}" sibTransId="{2F2677F8-7A2F-4F4A-AC82-91F77AD94898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186D8D72-D71C-4EE9-BB88-6F40749E415E}" type="presOf" srcId="{665F5B8F-89E3-4374-8FCE-3C9CD0428949}" destId="{F4E24130-B5F4-4146-AC22-BA2B9859ABA5}" srcOrd="0" destOrd="0" presId="urn:microsoft.com/office/officeart/2005/8/layout/orgChart1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7D47BC05-B3BE-4B87-9F16-6D83A9A73F0D}" type="presOf" srcId="{FF9FA8B0-CAF3-419F-9905-7F3D616FCC8F}" destId="{8625149F-7D37-4084-B609-C3E87F852DCC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74536451-AE83-4DD6-853F-52F976BBC2FE}" type="presOf" srcId="{5CC80CCA-93D4-4ACF-B64F-DA961D8CBCF1}" destId="{2643D418-A04F-4D27-9D6D-B048E1F39834}" srcOrd="1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85DCC830-BAB9-4480-A843-B5743E97D010}" srcId="{9DEA55C1-E59C-4B5B-90DC-1D0B54C2B20C}" destId="{E8A3F985-896D-4623-9A40-838538556A2A}" srcOrd="4" destOrd="0" parTransId="{CF6A87E3-E40E-44D4-A3E5-0133C3E7149C}" sibTransId="{604E47B6-8A21-4E9F-83C7-BCC636CC4BB9}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A65D490-16E3-4B11-846E-4436B5415C4C}" type="presOf" srcId="{90B5019D-5364-4C97-B78A-408F633C144E}" destId="{109B8FAB-5038-408D-9752-CC81977397BE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CE354B67-AC58-4CE2-85B3-A79834575DFB}" srcId="{9DEA55C1-E59C-4B5B-90DC-1D0B54C2B20C}" destId="{5CC80CCA-93D4-4ACF-B64F-DA961D8CBCF1}" srcOrd="7" destOrd="0" parTransId="{665F5B8F-89E3-4374-8FCE-3C9CD0428949}" sibTransId="{814E0394-50B0-40DA-AAE1-5B5E83841FAB}"/>
    <dgm:cxn modelId="{88001C70-68CB-4782-A8E5-28F87F152A3D}" srcId="{9DEA55C1-E59C-4B5B-90DC-1D0B54C2B20C}" destId="{FFFCFD11-45F1-4588-9E06-CEA7B1B4895A}" srcOrd="6" destOrd="0" parTransId="{E267A9EB-085C-46B5-A157-777EB2EE7CBD}" sibTransId="{4013CC0D-7523-4E67-835F-CF546FF85C4F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03F92AE-E375-4970-833A-F62BE6087ED1}" type="presOf" srcId="{5CC80CCA-93D4-4ACF-B64F-DA961D8CBCF1}" destId="{DF619DDE-E8E9-4DB4-8473-68B0DA9346C9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313941DB-8942-4B2A-840B-B876FC9FD2E7}" srcId="{9DEA55C1-E59C-4B5B-90DC-1D0B54C2B20C}" destId="{90B5019D-5364-4C97-B78A-408F633C144E}" srcOrd="2" destOrd="0" parTransId="{FF9FA8B0-CAF3-419F-9905-7F3D616FCC8F}" sibTransId="{4D26366B-3BED-4AA8-84B9-ACE749A6A53F}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C098E71-3989-40D7-B024-202C5AF7816F}" type="presParOf" srcId="{E6CFA08A-7145-470C-A659-6A725D85622B}" destId="{8625149F-7D37-4084-B609-C3E87F852DCC}" srcOrd="0" destOrd="0" presId="urn:microsoft.com/office/officeart/2005/8/layout/orgChart1"/>
    <dgm:cxn modelId="{2E241F83-345B-4452-A22A-C65B059D275A}" type="presParOf" srcId="{E6CFA08A-7145-470C-A659-6A725D85622B}" destId="{851F9BB5-D466-450B-898F-C83F6220ABBF}" srcOrd="1" destOrd="0" presId="urn:microsoft.com/office/officeart/2005/8/layout/orgChart1"/>
    <dgm:cxn modelId="{0EB491BA-9971-4EB6-8B18-351350F03CB8}" type="presParOf" srcId="{851F9BB5-D466-450B-898F-C83F6220ABBF}" destId="{6708C068-D3E7-4C96-9410-5571B346ABD0}" srcOrd="0" destOrd="0" presId="urn:microsoft.com/office/officeart/2005/8/layout/orgChart1"/>
    <dgm:cxn modelId="{D9DE0158-C6BC-4A58-AD5B-56A737A56D87}" type="presParOf" srcId="{6708C068-D3E7-4C96-9410-5571B346ABD0}" destId="{109B8FAB-5038-408D-9752-CC81977397BE}" srcOrd="0" destOrd="0" presId="urn:microsoft.com/office/officeart/2005/8/layout/orgChart1"/>
    <dgm:cxn modelId="{FB03964E-5C51-4D27-8AF5-35FB88A627A0}" type="presParOf" srcId="{6708C068-D3E7-4C96-9410-5571B346ABD0}" destId="{A3899F65-D264-4ECC-8C62-8AA8F3D5A766}" srcOrd="1" destOrd="0" presId="urn:microsoft.com/office/officeart/2005/8/layout/orgChart1"/>
    <dgm:cxn modelId="{94DE61BA-C425-4B58-8500-86232D54DD5C}" type="presParOf" srcId="{851F9BB5-D466-450B-898F-C83F6220ABBF}" destId="{47AE8383-5B75-4425-9D2F-D64DF5A2A6E2}" srcOrd="1" destOrd="0" presId="urn:microsoft.com/office/officeart/2005/8/layout/orgChart1"/>
    <dgm:cxn modelId="{8E3D5C08-F0FA-487B-978C-BDA81F8796EF}" type="presParOf" srcId="{851F9BB5-D466-450B-898F-C83F6220ABBF}" destId="{DBF8067B-D5C2-4A3F-BF60-13BE93A454FB}" srcOrd="2" destOrd="0" presId="urn:microsoft.com/office/officeart/2005/8/layout/orgChart1"/>
    <dgm:cxn modelId="{A1901434-E9B5-4BA8-8CBD-7A82389EBA87}" type="presParOf" srcId="{E6CFA08A-7145-470C-A659-6A725D85622B}" destId="{09443022-3FBE-4AB6-B42B-2CDBC286AB36}" srcOrd="2" destOrd="0" presId="urn:microsoft.com/office/officeart/2005/8/layout/orgChart1"/>
    <dgm:cxn modelId="{0712CF7E-2B85-435F-918A-087520F43FBF}" type="presParOf" srcId="{E6CFA08A-7145-470C-A659-6A725D85622B}" destId="{BDB82DB5-7A58-49D1-ACE2-CA37890642A6}" srcOrd="3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  <dgm:cxn modelId="{98E03AFD-6474-4D2D-B7A6-B12CD48185B1}" type="presParOf" srcId="{E6CFA08A-7145-470C-A659-6A725D85622B}" destId="{F4E24130-B5F4-4146-AC22-BA2B9859ABA5}" srcOrd="4" destOrd="0" presId="urn:microsoft.com/office/officeart/2005/8/layout/orgChart1"/>
    <dgm:cxn modelId="{EA80F978-E554-46F7-93FD-3F8B7C824E7C}" type="presParOf" srcId="{E6CFA08A-7145-470C-A659-6A725D85622B}" destId="{4AFC1BB1-70E6-4E1A-8771-B3A41F01BA77}" srcOrd="5" destOrd="0" presId="urn:microsoft.com/office/officeart/2005/8/layout/orgChart1"/>
    <dgm:cxn modelId="{4212A97F-F55D-4DC4-AFC8-8ACB0AD2598F}" type="presParOf" srcId="{4AFC1BB1-70E6-4E1A-8771-B3A41F01BA77}" destId="{C2770AC6-D908-4331-B492-F7D49C4D4183}" srcOrd="0" destOrd="0" presId="urn:microsoft.com/office/officeart/2005/8/layout/orgChart1"/>
    <dgm:cxn modelId="{33163144-2701-4EC3-A6F4-B7F5D2ADAD8C}" type="presParOf" srcId="{C2770AC6-D908-4331-B492-F7D49C4D4183}" destId="{DF619DDE-E8E9-4DB4-8473-68B0DA9346C9}" srcOrd="0" destOrd="0" presId="urn:microsoft.com/office/officeart/2005/8/layout/orgChart1"/>
    <dgm:cxn modelId="{5EBE5949-B253-45F6-8D2A-EF4949D48838}" type="presParOf" srcId="{C2770AC6-D908-4331-B492-F7D49C4D4183}" destId="{2643D418-A04F-4D27-9D6D-B048E1F39834}" srcOrd="1" destOrd="0" presId="urn:microsoft.com/office/officeart/2005/8/layout/orgChart1"/>
    <dgm:cxn modelId="{B3FA4661-17DB-44ED-96FB-39E9EF9BD367}" type="presParOf" srcId="{4AFC1BB1-70E6-4E1A-8771-B3A41F01BA77}" destId="{84750425-B04E-4633-8745-E89552EAEB24}" srcOrd="1" destOrd="0" presId="urn:microsoft.com/office/officeart/2005/8/layout/orgChart1"/>
    <dgm:cxn modelId="{124EC615-0C09-4BF6-BD00-B76297BC90F7}" type="presParOf" srcId="{4AFC1BB1-70E6-4E1A-8771-B3A41F01BA77}" destId="{F81335F0-39F4-4F20-AD58-C142F0D83F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</a:t>
          </a:r>
          <a:r>
            <a:rPr lang="es-MX" altLang="es-MX" sz="1200" dirty="0" smtClean="0">
              <a:solidFill>
                <a:schemeClr val="tx1"/>
              </a:solidFill>
            </a:rPr>
            <a:t>Licencias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</a:t>
          </a:r>
          <a:r>
            <a:rPr lang="es-MX" altLang="es-MX" sz="1200" dirty="0" smtClean="0">
              <a:solidFill>
                <a:schemeClr val="tx1"/>
              </a:solidFill>
            </a:rPr>
            <a:t>Administrativo(a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Médicos(as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dirty="0" smtClean="0">
              <a:solidFill>
                <a:schemeClr val="tx1"/>
              </a:solidFill>
            </a:rPr>
            <a:t>Licencias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Módulo</a:t>
          </a:r>
          <a:endParaRPr lang="es-ES" sz="1200" dirty="0" smtClean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/>
        </a:p>
      </dgm:t>
    </dgm:pt>
    <dgm:pt modelId="{ED442DDC-B770-4091-9CDC-1D462706324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Auxiliar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DF3D382-7862-48EC-B3E5-D42553ED9D69}" type="parTrans" cxnId="{065C9861-3A55-4889-A880-3720E6AA93FE}">
      <dgm:prSet/>
      <dgm:spPr/>
      <dgm:t>
        <a:bodyPr/>
        <a:lstStyle/>
        <a:p>
          <a:endParaRPr lang="es-ES"/>
        </a:p>
      </dgm:t>
    </dgm:pt>
    <dgm:pt modelId="{4B5DA0AE-4139-4D8C-8C83-A6A2D1338845}" type="sibTrans" cxnId="{065C9861-3A55-4889-A880-3720E6AA93FE}">
      <dgm:prSet/>
      <dgm:spPr/>
      <dgm:t>
        <a:bodyPr/>
        <a:lstStyle/>
        <a:p>
          <a:endParaRPr lang="es-ES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Atención y Orientación a el(la) Ciudadano(a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/>
        </a:p>
      </dgm:t>
    </dgm:pt>
    <dgm:pt modelId="{072FA77F-07B2-4E5F-B0A6-2EE3502E10B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Secretaria(o) </a:t>
          </a:r>
          <a:r>
            <a:rPr lang="es-MX" altLang="es-MX" sz="1200" dirty="0" smtClean="0">
              <a:solidFill>
                <a:schemeClr val="tx1"/>
              </a:solidFill>
            </a:rPr>
            <a:t>D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23DE7804-44B7-4E07-906D-27FD199D258D}" type="parTrans" cxnId="{2B3CFEB7-463F-40E6-87FB-1DF3BD27FF66}">
      <dgm:prSet/>
      <dgm:spPr/>
      <dgm:t>
        <a:bodyPr/>
        <a:lstStyle/>
        <a:p>
          <a:endParaRPr lang="es-ES"/>
        </a:p>
      </dgm:t>
    </dgm:pt>
    <dgm:pt modelId="{7E1B23DF-9C38-4A61-B5BA-06B01E5F929E}" type="sibTrans" cxnId="{2B3CFEB7-463F-40E6-87FB-1DF3BD27FF66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87952" custScaleY="145130" custLinFactNeighborX="6045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6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6" custScaleX="145130" custScaleY="205655" custLinFactNeighborX="-166" custLinFactNeighborY="2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6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6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6" custScaleX="145130" custScaleY="150361" custLinFactNeighborX="5465" custLinFactNeighborY="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6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87952" custScaleY="145130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0D8ED616-8322-4B9C-914C-7589CB9847CF}" type="pres">
      <dgm:prSet presAssocID="{1DF3D382-7862-48EC-B3E5-D42553ED9D69}" presName="Name48" presStyleLbl="parChTrans1D3" presStyleIdx="2" presStyleCnt="6"/>
      <dgm:spPr/>
      <dgm:t>
        <a:bodyPr/>
        <a:lstStyle/>
        <a:p>
          <a:endParaRPr lang="es-ES"/>
        </a:p>
      </dgm:t>
    </dgm:pt>
    <dgm:pt modelId="{455E7679-B05C-4028-9683-59884EA9CCDB}" type="pres">
      <dgm:prSet presAssocID="{ED442DDC-B770-4091-9CDC-1D462706324F}" presName="hierRoot2" presStyleCnt="0">
        <dgm:presLayoutVars>
          <dgm:hierBranch val="hang"/>
        </dgm:presLayoutVars>
      </dgm:prSet>
      <dgm:spPr/>
    </dgm:pt>
    <dgm:pt modelId="{C394694A-692A-4536-9172-358ECCE71451}" type="pres">
      <dgm:prSet presAssocID="{ED442DDC-B770-4091-9CDC-1D462706324F}" presName="rootComposite" presStyleCnt="0"/>
      <dgm:spPr/>
    </dgm:pt>
    <dgm:pt modelId="{1DD2C06C-242C-434F-AD9A-4B01E3625A30}" type="pres">
      <dgm:prSet presAssocID="{ED442DDC-B770-4091-9CDC-1D462706324F}" presName="rootText" presStyleLbl="node3" presStyleIdx="2" presStyleCnt="6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F04683-9502-46A9-B4B4-91873FFBEB49}" type="pres">
      <dgm:prSet presAssocID="{ED442DDC-B770-4091-9CDC-1D462706324F}" presName="rootConnector" presStyleLbl="node3" presStyleIdx="2" presStyleCnt="6"/>
      <dgm:spPr/>
      <dgm:t>
        <a:bodyPr/>
        <a:lstStyle/>
        <a:p>
          <a:endParaRPr lang="es-ES"/>
        </a:p>
      </dgm:t>
    </dgm:pt>
    <dgm:pt modelId="{4243D511-7AFC-49F0-A3ED-788F3F11C0B5}" type="pres">
      <dgm:prSet presAssocID="{ED442DDC-B770-4091-9CDC-1D462706324F}" presName="hierChild4" presStyleCnt="0"/>
      <dgm:spPr/>
    </dgm:pt>
    <dgm:pt modelId="{0DAC8590-172B-4644-AA17-A55CCE271567}" type="pres">
      <dgm:prSet presAssocID="{ED442DDC-B770-4091-9CDC-1D462706324F}" presName="hierChild5" presStyleCnt="0"/>
      <dgm:spPr/>
    </dgm:pt>
    <dgm:pt modelId="{47A91BBC-D0CC-4494-88A1-CA170A79A000}" type="pres">
      <dgm:prSet presAssocID="{857CD8D3-3327-435F-9ED4-B0EEB9648253}" presName="Name48" presStyleLbl="parChTrans1D3" presStyleIdx="3" presStyleCnt="6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3" presStyleCnt="6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3" presStyleCnt="6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4" presStyleCnt="6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4" presStyleCnt="6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4" presStyleCnt="6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FAEA70BC-BBE0-4107-8B9D-B29153FFE365}" type="pres">
      <dgm:prSet presAssocID="{23DE7804-44B7-4E07-906D-27FD199D258D}" presName="Name48" presStyleLbl="parChTrans1D3" presStyleIdx="5" presStyleCnt="6"/>
      <dgm:spPr/>
      <dgm:t>
        <a:bodyPr/>
        <a:lstStyle/>
        <a:p>
          <a:endParaRPr lang="es-ES"/>
        </a:p>
      </dgm:t>
    </dgm:pt>
    <dgm:pt modelId="{0AFAA132-C98D-490F-8525-88C3A71F9F7E}" type="pres">
      <dgm:prSet presAssocID="{072FA77F-07B2-4E5F-B0A6-2EE3502E10B2}" presName="hierRoot2" presStyleCnt="0">
        <dgm:presLayoutVars>
          <dgm:hierBranch val="hang"/>
        </dgm:presLayoutVars>
      </dgm:prSet>
      <dgm:spPr/>
    </dgm:pt>
    <dgm:pt modelId="{A23617D4-D1BF-40E0-850E-1ACA148EDAAA}" type="pres">
      <dgm:prSet presAssocID="{072FA77F-07B2-4E5F-B0A6-2EE3502E10B2}" presName="rootComposite" presStyleCnt="0"/>
      <dgm:spPr/>
    </dgm:pt>
    <dgm:pt modelId="{43946CFA-6485-4C6C-9EE1-A43B84F1EC61}" type="pres">
      <dgm:prSet presAssocID="{072FA77F-07B2-4E5F-B0A6-2EE3502E10B2}" presName="rootText" presStyleLbl="node3" presStyleIdx="5" presStyleCnt="6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27F85-DC87-4E2A-BE2A-37021782DFC5}" type="pres">
      <dgm:prSet presAssocID="{072FA77F-07B2-4E5F-B0A6-2EE3502E10B2}" presName="rootConnector" presStyleLbl="node3" presStyleIdx="5" presStyleCnt="6"/>
      <dgm:spPr/>
      <dgm:t>
        <a:bodyPr/>
        <a:lstStyle/>
        <a:p>
          <a:endParaRPr lang="es-ES"/>
        </a:p>
      </dgm:t>
    </dgm:pt>
    <dgm:pt modelId="{4739B0FF-4AA1-4201-A470-3C2B6BC93C01}" type="pres">
      <dgm:prSet presAssocID="{072FA77F-07B2-4E5F-B0A6-2EE3502E10B2}" presName="hierChild4" presStyleCnt="0"/>
      <dgm:spPr/>
    </dgm:pt>
    <dgm:pt modelId="{6D559A99-485A-4D5A-AE01-7B896665E7E7}" type="pres">
      <dgm:prSet presAssocID="{072FA77F-07B2-4E5F-B0A6-2EE3502E10B2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469139F-5D08-4A13-AB33-871B8211A46E}" type="presOf" srcId="{072FA77F-07B2-4E5F-B0A6-2EE3502E10B2}" destId="{43946CFA-6485-4C6C-9EE1-A43B84F1EC61}" srcOrd="0" destOrd="0" presId="urn:microsoft.com/office/officeart/2005/8/layout/orgChart1"/>
    <dgm:cxn modelId="{E5BEEEED-7794-4D09-B0C7-050AD72F009B}" type="presOf" srcId="{1DF3D382-7862-48EC-B3E5-D42553ED9D69}" destId="{0D8ED616-8322-4B9C-914C-7589CB9847CF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2B3CFEB7-463F-40E6-87FB-1DF3BD27FF66}" srcId="{1EC82BA6-23DF-4097-BDA4-A9E15E1AA085}" destId="{072FA77F-07B2-4E5F-B0A6-2EE3502E10B2}" srcOrd="3" destOrd="0" parTransId="{23DE7804-44B7-4E07-906D-27FD199D258D}" sibTransId="{7E1B23DF-9C38-4A61-B5BA-06B01E5F929E}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5E35BA63-7365-4C16-8B3E-FB3F9942E8F6}" srcId="{1EC82BA6-23DF-4097-BDA4-A9E15E1AA085}" destId="{47FBBE5A-B114-47FA-BD03-99488D130F88}" srcOrd="1" destOrd="0" parTransId="{857CD8D3-3327-435F-9ED4-B0EEB9648253}" sibTransId="{232773B0-6E44-4D41-B6C0-FC5D44D6BD8E}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0101B3F3-4054-491D-AFF7-E50B82986582}" type="presOf" srcId="{ED442DDC-B770-4091-9CDC-1D462706324F}" destId="{1DD2C06C-242C-434F-AD9A-4B01E3625A30}" srcOrd="0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C9898784-5642-4085-AB1C-3C0E1F66C414}" type="presOf" srcId="{23DE7804-44B7-4E07-906D-27FD199D258D}" destId="{FAEA70BC-BBE0-4107-8B9D-B29153FFE365}" srcOrd="0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39799D5B-E99B-46EB-9211-DD0EFA1A744C}" type="presOf" srcId="{ED442DDC-B770-4091-9CDC-1D462706324F}" destId="{24F04683-9502-46A9-B4B4-91873FFBEB49}" srcOrd="1" destOrd="0" presId="urn:microsoft.com/office/officeart/2005/8/layout/orgChart1"/>
    <dgm:cxn modelId="{065C9861-3A55-4889-A880-3720E6AA93FE}" srcId="{1EC82BA6-23DF-4097-BDA4-A9E15E1AA085}" destId="{ED442DDC-B770-4091-9CDC-1D462706324F}" srcOrd="0" destOrd="0" parTransId="{1DF3D382-7862-48EC-B3E5-D42553ED9D69}" sibTransId="{4B5DA0AE-4139-4D8C-8C83-A6A2D1338845}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DB5C892-381B-46A3-97E9-9FDFE7A0068C}" type="presOf" srcId="{072FA77F-07B2-4E5F-B0A6-2EE3502E10B2}" destId="{F8F27F85-DC87-4E2A-BE2A-37021782DFC5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55998ED0-C4F9-4A5E-AB1D-32DECB47EB49}" srcId="{1EC82BA6-23DF-4097-BDA4-A9E15E1AA085}" destId="{4C0A91F9-44E3-4342-98E2-FD4D25E92286}" srcOrd="2" destOrd="0" parTransId="{10EC89B1-D277-4EFF-8572-B305A2643A6A}" sibTransId="{CD8E6CB3-D9E0-4AB7-9BD5-C20E9E5A1A49}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62327FC-8594-4182-B2CE-82E965782DA5}" type="presParOf" srcId="{1BCAF68B-E9F7-45FE-BD5D-38A0F4E02AAC}" destId="{0D8ED616-8322-4B9C-914C-7589CB9847CF}" srcOrd="0" destOrd="0" presId="urn:microsoft.com/office/officeart/2005/8/layout/orgChart1"/>
    <dgm:cxn modelId="{844FB41A-D464-45F7-B1CC-C2981799E8E2}" type="presParOf" srcId="{1BCAF68B-E9F7-45FE-BD5D-38A0F4E02AAC}" destId="{455E7679-B05C-4028-9683-59884EA9CCDB}" srcOrd="1" destOrd="0" presId="urn:microsoft.com/office/officeart/2005/8/layout/orgChart1"/>
    <dgm:cxn modelId="{4B0EA358-2400-457B-84DE-52976F6B177D}" type="presParOf" srcId="{455E7679-B05C-4028-9683-59884EA9CCDB}" destId="{C394694A-692A-4536-9172-358ECCE71451}" srcOrd="0" destOrd="0" presId="urn:microsoft.com/office/officeart/2005/8/layout/orgChart1"/>
    <dgm:cxn modelId="{33271968-13A0-4272-87A3-3A78B9D7B440}" type="presParOf" srcId="{C394694A-692A-4536-9172-358ECCE71451}" destId="{1DD2C06C-242C-434F-AD9A-4B01E3625A30}" srcOrd="0" destOrd="0" presId="urn:microsoft.com/office/officeart/2005/8/layout/orgChart1"/>
    <dgm:cxn modelId="{693FE7B5-63BA-483E-8120-AD4D6D164929}" type="presParOf" srcId="{C394694A-692A-4536-9172-358ECCE71451}" destId="{24F04683-9502-46A9-B4B4-91873FFBEB49}" srcOrd="1" destOrd="0" presId="urn:microsoft.com/office/officeart/2005/8/layout/orgChart1"/>
    <dgm:cxn modelId="{D61C17BC-2689-4CDA-BE66-F0876E69E57F}" type="presParOf" srcId="{455E7679-B05C-4028-9683-59884EA9CCDB}" destId="{4243D511-7AFC-49F0-A3ED-788F3F11C0B5}" srcOrd="1" destOrd="0" presId="urn:microsoft.com/office/officeart/2005/8/layout/orgChart1"/>
    <dgm:cxn modelId="{1C12F1B0-0938-4A24-BE23-9167E2D96224}" type="presParOf" srcId="{455E7679-B05C-4028-9683-59884EA9CCDB}" destId="{0DAC8590-172B-4644-AA17-A55CCE271567}" srcOrd="2" destOrd="0" presId="urn:microsoft.com/office/officeart/2005/8/layout/orgChart1"/>
    <dgm:cxn modelId="{9903EC97-032D-48AC-86C6-C26354956E54}" type="presParOf" srcId="{1BCAF68B-E9F7-45FE-BD5D-38A0F4E02AAC}" destId="{47A91BBC-D0CC-4494-88A1-CA170A79A000}" srcOrd="2" destOrd="0" presId="urn:microsoft.com/office/officeart/2005/8/layout/orgChart1"/>
    <dgm:cxn modelId="{FD91FA4D-C0EC-4E49-B840-FF73489FEEE7}" type="presParOf" srcId="{1BCAF68B-E9F7-45FE-BD5D-38A0F4E02AAC}" destId="{AB342A69-E8FB-446A-BD9A-E1C8994646C1}" srcOrd="3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4" destOrd="0" presId="urn:microsoft.com/office/officeart/2005/8/layout/orgChart1"/>
    <dgm:cxn modelId="{3A84971D-39D8-4063-B519-6C9EEC108420}" type="presParOf" srcId="{1BCAF68B-E9F7-45FE-BD5D-38A0F4E02AAC}" destId="{A0A59F6C-F8AC-4D59-8831-61759097AE73}" srcOrd="5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ED103EE4-38A0-4813-AEFC-AA0EEDB0030D}" type="presParOf" srcId="{1BCAF68B-E9F7-45FE-BD5D-38A0F4E02AAC}" destId="{FAEA70BC-BBE0-4107-8B9D-B29153FFE365}" srcOrd="6" destOrd="0" presId="urn:microsoft.com/office/officeart/2005/8/layout/orgChart1"/>
    <dgm:cxn modelId="{0A8625B8-A478-455B-BCE3-B9F0432AEA69}" type="presParOf" srcId="{1BCAF68B-E9F7-45FE-BD5D-38A0F4E02AAC}" destId="{0AFAA132-C98D-490F-8525-88C3A71F9F7E}" srcOrd="7" destOrd="0" presId="urn:microsoft.com/office/officeart/2005/8/layout/orgChart1"/>
    <dgm:cxn modelId="{18E4ED4B-A3EB-487C-A0C1-A91915D0E85D}" type="presParOf" srcId="{0AFAA132-C98D-490F-8525-88C3A71F9F7E}" destId="{A23617D4-D1BF-40E0-850E-1ACA148EDAAA}" srcOrd="0" destOrd="0" presId="urn:microsoft.com/office/officeart/2005/8/layout/orgChart1"/>
    <dgm:cxn modelId="{AB12CD91-DDDA-47E1-87E3-5E981D4438AF}" type="presParOf" srcId="{A23617D4-D1BF-40E0-850E-1ACA148EDAAA}" destId="{43946CFA-6485-4C6C-9EE1-A43B84F1EC61}" srcOrd="0" destOrd="0" presId="urn:microsoft.com/office/officeart/2005/8/layout/orgChart1"/>
    <dgm:cxn modelId="{60878AAC-0094-4927-B87F-5BAAE7B097F1}" type="presParOf" srcId="{A23617D4-D1BF-40E0-850E-1ACA148EDAAA}" destId="{F8F27F85-DC87-4E2A-BE2A-37021782DFC5}" srcOrd="1" destOrd="0" presId="urn:microsoft.com/office/officeart/2005/8/layout/orgChart1"/>
    <dgm:cxn modelId="{39A03D0D-62E5-4FED-89BE-52BEF41F013C}" type="presParOf" srcId="{0AFAA132-C98D-490F-8525-88C3A71F9F7E}" destId="{4739B0FF-4AA1-4201-A470-3C2B6BC93C01}" srcOrd="1" destOrd="0" presId="urn:microsoft.com/office/officeart/2005/8/layout/orgChart1"/>
    <dgm:cxn modelId="{53F40619-0904-4CB0-B899-A4CDC436CAF9}" type="presParOf" srcId="{0AFAA132-C98D-490F-8525-88C3A71F9F7E}" destId="{6D559A99-485A-4D5A-AE01-7B896665E7E7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</a:t>
          </a:r>
          <a:r>
            <a:rPr lang="es-MX" altLang="es-MX" sz="1200" dirty="0" smtClean="0">
              <a:solidFill>
                <a:schemeClr val="tx1"/>
              </a:solidFill>
            </a:rPr>
            <a:t>Peritajes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dirty="0" smtClean="0">
              <a:solidFill>
                <a:schemeClr val="tx1"/>
              </a:solidFill>
            </a:rPr>
            <a:t>Accidentes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</a:t>
          </a:r>
          <a:r>
            <a:rPr lang="es-MX" altLang="es-MX" sz="1200" dirty="0" smtClean="0">
              <a:solidFill>
                <a:schemeClr val="tx1"/>
              </a:solidFill>
            </a:rPr>
            <a:t>Investigaciones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Supervisores(as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</a:t>
          </a:r>
          <a:r>
            <a:rPr lang="es-MX" altLang="es-MX" sz="1200" dirty="0" smtClean="0">
              <a:solidFill>
                <a:schemeClr val="tx1"/>
              </a:solidFill>
            </a:rPr>
            <a:t>Auxiliares </a:t>
          </a:r>
          <a:r>
            <a:rPr lang="es-MX" altLang="es-MX" sz="1200" dirty="0" smtClean="0">
              <a:solidFill>
                <a:schemeClr val="tx1"/>
              </a:solidFill>
            </a:rPr>
            <a:t>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</a:t>
          </a:r>
          <a:r>
            <a:rPr lang="es-MX" altLang="es-MX" sz="1200" dirty="0" smtClean="0">
              <a:solidFill>
                <a:schemeClr val="tx1"/>
              </a:solidFill>
            </a:rPr>
            <a:t>Administrativo(a)</a:t>
          </a:r>
          <a:br>
            <a:rPr lang="es-MX" altLang="es-MX" sz="1200" dirty="0" smtClean="0">
              <a:solidFill>
                <a:schemeClr val="tx1"/>
              </a:solidFill>
            </a:rPr>
          </a:br>
          <a:endParaRPr lang="es-MX" altLang="es-MX" sz="1200" dirty="0" smtClean="0">
            <a:solidFill>
              <a:schemeClr val="tx1"/>
            </a:solidFill>
          </a:endParaRPr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7197" custScaleY="111102" custLinFactNeighborX="-106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99376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9376" custLinFactNeighborX="-785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4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4" presStyleIdx="0" presStyleCnt="3" custScaleX="90103" custScaleY="90667" custLinFactNeighborX="-345" custLinFactNeighborY="-10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4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4" presStyleIdx="1" presStyleCnt="3" custScaleX="90103" custScaleY="90667" custLinFactNeighborX="-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4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4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4" presStyleIdx="2" presStyleCnt="3" custScaleX="90103" custScaleY="90667" custLinFactNeighborX="-15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4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6344" custLinFactNeighborX="-7294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B425B0BC-F356-4276-98EC-F2E83844E155}" type="pres">
      <dgm:prSet presAssocID="{C5C42207-F00C-4C06-B92E-C5883834FF66}" presName="Name35" presStyleLbl="parChTrans1D3" presStyleIdx="1" presStyleCnt="2"/>
      <dgm:spPr/>
      <dgm:t>
        <a:bodyPr/>
        <a:lstStyle/>
        <a:p>
          <a:endParaRPr lang="es-MX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3" presStyleIdx="1" presStyleCnt="2" custScaleX="106344" custScaleY="97998" custLinFactNeighborX="-7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3" presStyleIdx="1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51F7F7BE-064C-4E9D-BBAB-833836CCF38D}" type="presOf" srcId="{D9FE2805-9CF8-45B4-9E9D-94DFBE434A68}" destId="{F7769E6F-DDC0-49F9-8DFF-A8EB6D61E216}" srcOrd="0" destOrd="0" presId="urn:microsoft.com/office/officeart/2005/8/layout/orgChart1"/>
    <dgm:cxn modelId="{CC4E5E2A-F54F-4229-AE3B-5D238B466DAE}" type="presOf" srcId="{16B79D4D-6D11-4EBF-B806-FE6CF917CB8D}" destId="{CFEFFD6C-721C-4CB5-9AE4-49F8AEC6E651}" srcOrd="0" destOrd="0" presId="urn:microsoft.com/office/officeart/2005/8/layout/orgChart1"/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390EBBA3-13DF-4BC0-BB3E-5E054E2A2000}" type="presOf" srcId="{8A3DAA1F-8AC2-4E6A-992D-DEF58EDD21F9}" destId="{676B065B-52F5-4142-AD91-1C77325095B5}" srcOrd="0" destOrd="0" presId="urn:microsoft.com/office/officeart/2005/8/layout/orgChart1"/>
    <dgm:cxn modelId="{4633F02D-EFD3-4ABB-9F54-8F6A455B6289}" type="presOf" srcId="{D573B694-CAA8-4A9E-B5A9-A6FD14382D1D}" destId="{E4A82229-7835-40E4-A10D-3AC5C5C65ED0}" srcOrd="1" destOrd="0" presId="urn:microsoft.com/office/officeart/2005/8/layout/orgChart1"/>
    <dgm:cxn modelId="{ED7C0751-A5F5-4C12-A0D0-C187647E3662}" type="presOf" srcId="{16B79D4D-6D11-4EBF-B806-FE6CF917CB8D}" destId="{37B9AB24-C9CB-4D36-911E-B20D30DC9C39}" srcOrd="1" destOrd="0" presId="urn:microsoft.com/office/officeart/2005/8/layout/orgChart1"/>
    <dgm:cxn modelId="{809396FB-2AAC-4A72-BE2A-7D747590B362}" type="presOf" srcId="{8A3DAA1F-8AC2-4E6A-992D-DEF58EDD21F9}" destId="{887E46D8-0152-4CB9-A869-6D4A54368B77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3A53EA94-7C9D-441E-BB57-01231A2F8734}" type="presOf" srcId="{33A4077E-56DE-430E-8944-F89D4964016A}" destId="{F347D248-52EB-4953-98DB-6F58FF9E873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70B33D5-EB23-438E-BA2C-BD2992973266}" type="presOf" srcId="{C5C42207-F00C-4C06-B92E-C5883834FF66}" destId="{B425B0BC-F356-4276-98EC-F2E83844E155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0FD10001-BF9F-487C-9A3C-C0F56907BE85}" type="presOf" srcId="{C750BE99-15C4-413C-9584-DBE07F7CBBAA}" destId="{E25DB664-AC94-421F-8DCC-1884A7558CF7}" srcOrd="0" destOrd="0" presId="urn:microsoft.com/office/officeart/2005/8/layout/orgChart1"/>
    <dgm:cxn modelId="{9325F513-F002-4E16-9C9B-7E84D598E20E}" type="presOf" srcId="{33A4077E-56DE-430E-8944-F89D4964016A}" destId="{18EB5B25-B9D9-4CE0-8D61-77213695C374}" srcOrd="1" destOrd="0" presId="urn:microsoft.com/office/officeart/2005/8/layout/orgChart1"/>
    <dgm:cxn modelId="{57A7B2D3-3D5A-48D9-AAB6-662ED8E7F3B7}" type="presOf" srcId="{0DDA31B2-9E57-4FF5-B947-D35C7B85958E}" destId="{B9D0E430-7741-4B9E-991E-E850DAEB4A39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DAC8142-5201-4D71-8904-37F138B63A86}" type="presOf" srcId="{D573B694-CAA8-4A9E-B5A9-A6FD14382D1D}" destId="{051E4DF2-B884-4F4A-8077-C7DFDEC7D3D9}" srcOrd="0" destOrd="0" presId="urn:microsoft.com/office/officeart/2005/8/layout/orgChart1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CC0FE9B-C614-4A80-B576-E25A8A341A9A}" type="presOf" srcId="{14B5E31D-3C90-4C16-98F1-7F7704548D4F}" destId="{A913208E-DE13-4A48-AA3E-81819AA0BFD5}" srcOrd="0" destOrd="0" presId="urn:microsoft.com/office/officeart/2005/8/layout/orgChart1"/>
    <dgm:cxn modelId="{396B9EA0-1D4D-4AF3-BE3F-F39F21DCA9BD}" type="presOf" srcId="{5979AF19-E7C8-409C-BD7E-4EF49B93CC3A}" destId="{520A308D-5512-4951-B79E-17D72A866BB4}" srcOrd="0" destOrd="0" presId="urn:microsoft.com/office/officeart/2005/8/layout/orgChart1"/>
    <dgm:cxn modelId="{8FD550F2-8AB6-461A-A635-808C60263708}" type="presOf" srcId="{14B5E31D-3C90-4C16-98F1-7F7704548D4F}" destId="{13452601-D8FB-4002-B111-551E19279167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CD420394-C4B0-4099-B120-C807CD3CC4FA}" type="presParOf" srcId="{DBDE0C42-B65A-4FF4-A1B6-4A7374870D94}" destId="{520A308D-5512-4951-B79E-17D72A866BB4}" srcOrd="0" destOrd="0" presId="urn:microsoft.com/office/officeart/2005/8/layout/orgChart1"/>
    <dgm:cxn modelId="{DA15FDA4-6CB4-4525-98BC-5A673C50D112}" type="presParOf" srcId="{DBDE0C42-B65A-4FF4-A1B6-4A7374870D94}" destId="{F8C48E6E-612E-48DE-BB88-5057B5F2CB7D}" srcOrd="1" destOrd="0" presId="urn:microsoft.com/office/officeart/2005/8/layout/orgChart1"/>
    <dgm:cxn modelId="{C88D6A33-6FEA-4526-B8D8-BDAA1A7F04F4}" type="presParOf" srcId="{F8C48E6E-612E-48DE-BB88-5057B5F2CB7D}" destId="{631D0FAB-8025-4C82-81B6-7FE1C116B7F8}" srcOrd="0" destOrd="0" presId="urn:microsoft.com/office/officeart/2005/8/layout/orgChart1"/>
    <dgm:cxn modelId="{2EAFFAE4-3288-4D5B-BE74-729B9CEACC76}" type="presParOf" srcId="{631D0FAB-8025-4C82-81B6-7FE1C116B7F8}" destId="{676B065B-52F5-4142-AD91-1C77325095B5}" srcOrd="0" destOrd="0" presId="urn:microsoft.com/office/officeart/2005/8/layout/orgChart1"/>
    <dgm:cxn modelId="{2C2864DA-CB46-4545-95E4-3C96495E840E}" type="presParOf" srcId="{631D0FAB-8025-4C82-81B6-7FE1C116B7F8}" destId="{887E46D8-0152-4CB9-A869-6D4A54368B77}" srcOrd="1" destOrd="0" presId="urn:microsoft.com/office/officeart/2005/8/layout/orgChart1"/>
    <dgm:cxn modelId="{5184331F-71A3-44CF-98E9-30930ED31AFE}" type="presParOf" srcId="{F8C48E6E-612E-48DE-BB88-5057B5F2CB7D}" destId="{39CC2905-99FB-410A-A7C1-BD5294C8156E}" srcOrd="1" destOrd="0" presId="urn:microsoft.com/office/officeart/2005/8/layout/orgChart1"/>
    <dgm:cxn modelId="{47168A02-BD14-4A69-87E1-09EA80FC7DF2}" type="presParOf" srcId="{39CC2905-99FB-410A-A7C1-BD5294C8156E}" destId="{B9D0E430-7741-4B9E-991E-E850DAEB4A39}" srcOrd="0" destOrd="0" presId="urn:microsoft.com/office/officeart/2005/8/layout/orgChart1"/>
    <dgm:cxn modelId="{D05F5BDC-A8D2-4CE3-B846-A3549203908E}" type="presParOf" srcId="{39CC2905-99FB-410A-A7C1-BD5294C8156E}" destId="{1C506D3A-C129-4ED8-AA20-5ED5C497DD73}" srcOrd="1" destOrd="0" presId="urn:microsoft.com/office/officeart/2005/8/layout/orgChart1"/>
    <dgm:cxn modelId="{5C86CEAD-74E3-4380-9AE2-213D94DB3341}" type="presParOf" srcId="{1C506D3A-C129-4ED8-AA20-5ED5C497DD73}" destId="{FEF2F214-9A1A-4A40-B6CD-4930A3311625}" srcOrd="0" destOrd="0" presId="urn:microsoft.com/office/officeart/2005/8/layout/orgChart1"/>
    <dgm:cxn modelId="{922BF208-5218-4109-9780-96682B1B9485}" type="presParOf" srcId="{FEF2F214-9A1A-4A40-B6CD-4930A3311625}" destId="{A913208E-DE13-4A48-AA3E-81819AA0BFD5}" srcOrd="0" destOrd="0" presId="urn:microsoft.com/office/officeart/2005/8/layout/orgChart1"/>
    <dgm:cxn modelId="{44BB9F64-B879-4D99-B9C1-E5B63E3F3660}" type="presParOf" srcId="{FEF2F214-9A1A-4A40-B6CD-4930A3311625}" destId="{13452601-D8FB-4002-B111-551E19279167}" srcOrd="1" destOrd="0" presId="urn:microsoft.com/office/officeart/2005/8/layout/orgChart1"/>
    <dgm:cxn modelId="{8080511B-C50E-49C7-9724-327DEE794B1E}" type="presParOf" srcId="{1C506D3A-C129-4ED8-AA20-5ED5C497DD73}" destId="{8ADDA041-39B6-4A56-B49E-1FA8D7F5A4BE}" srcOrd="1" destOrd="0" presId="urn:microsoft.com/office/officeart/2005/8/layout/orgChart1"/>
    <dgm:cxn modelId="{60BAD0E5-E7E4-448E-BC4D-BCA3E9F6872C}" type="presParOf" srcId="{1C506D3A-C129-4ED8-AA20-5ED5C497DD73}" destId="{FAF7F738-CC89-4741-8AC4-556EFA473F81}" srcOrd="2" destOrd="0" presId="urn:microsoft.com/office/officeart/2005/8/layout/orgChart1"/>
    <dgm:cxn modelId="{65B5E65A-C851-4D30-BCF3-C357485879B1}" type="presParOf" srcId="{39CC2905-99FB-410A-A7C1-BD5294C8156E}" destId="{F7769E6F-DDC0-49F9-8DFF-A8EB6D61E216}" srcOrd="2" destOrd="0" presId="urn:microsoft.com/office/officeart/2005/8/layout/orgChart1"/>
    <dgm:cxn modelId="{A4118CEF-02BB-4EF8-A6E8-10E1D4483004}" type="presParOf" srcId="{39CC2905-99FB-410A-A7C1-BD5294C8156E}" destId="{4984257A-2D17-4C92-9976-7481664F9819}" srcOrd="3" destOrd="0" presId="urn:microsoft.com/office/officeart/2005/8/layout/orgChart1"/>
    <dgm:cxn modelId="{3C8FE30A-F51D-4A75-829E-160F4E4EFA5E}" type="presParOf" srcId="{4984257A-2D17-4C92-9976-7481664F9819}" destId="{58104AB8-0615-4C77-B0D5-6A15CFC2A7BA}" srcOrd="0" destOrd="0" presId="urn:microsoft.com/office/officeart/2005/8/layout/orgChart1"/>
    <dgm:cxn modelId="{1214D96F-5958-49D7-9EA3-571F72D7A992}" type="presParOf" srcId="{58104AB8-0615-4C77-B0D5-6A15CFC2A7BA}" destId="{CFEFFD6C-721C-4CB5-9AE4-49F8AEC6E651}" srcOrd="0" destOrd="0" presId="urn:microsoft.com/office/officeart/2005/8/layout/orgChart1"/>
    <dgm:cxn modelId="{2E31694A-E444-4F55-85AD-0966F8CBC012}" type="presParOf" srcId="{58104AB8-0615-4C77-B0D5-6A15CFC2A7BA}" destId="{37B9AB24-C9CB-4D36-911E-B20D30DC9C39}" srcOrd="1" destOrd="0" presId="urn:microsoft.com/office/officeart/2005/8/layout/orgChart1"/>
    <dgm:cxn modelId="{6C3844D2-0053-4191-A7F4-C80F91D4373E}" type="presParOf" srcId="{4984257A-2D17-4C92-9976-7481664F9819}" destId="{4AB033D2-1BDA-4354-9340-5BE9ED942CAB}" srcOrd="1" destOrd="0" presId="urn:microsoft.com/office/officeart/2005/8/layout/orgChart1"/>
    <dgm:cxn modelId="{9A507AD2-F107-4B78-9DB4-32F3ADCD03B9}" type="presParOf" srcId="{4984257A-2D17-4C92-9976-7481664F9819}" destId="{D550C922-1A4B-4A32-92CE-1EF260FEC443}" srcOrd="2" destOrd="0" presId="urn:microsoft.com/office/officeart/2005/8/layout/orgChart1"/>
    <dgm:cxn modelId="{AC34C46D-3472-4D2F-BB91-E23FBE273DCF}" type="presParOf" srcId="{39CC2905-99FB-410A-A7C1-BD5294C8156E}" destId="{E25DB664-AC94-421F-8DCC-1884A7558CF7}" srcOrd="4" destOrd="0" presId="urn:microsoft.com/office/officeart/2005/8/layout/orgChart1"/>
    <dgm:cxn modelId="{0A527D82-2DB6-4192-96B5-B3743BD73E87}" type="presParOf" srcId="{39CC2905-99FB-410A-A7C1-BD5294C8156E}" destId="{2A8666D3-0E06-4A29-9FEE-80529A33BA9D}" srcOrd="5" destOrd="0" presId="urn:microsoft.com/office/officeart/2005/8/layout/orgChart1"/>
    <dgm:cxn modelId="{3A455045-98AF-427E-B860-A1F9CCAD2FAC}" type="presParOf" srcId="{2A8666D3-0E06-4A29-9FEE-80529A33BA9D}" destId="{2E4F4C8F-0175-4B74-8BA5-7413DADB2595}" srcOrd="0" destOrd="0" presId="urn:microsoft.com/office/officeart/2005/8/layout/orgChart1"/>
    <dgm:cxn modelId="{4FEEFCCB-F698-4507-BB21-30D64522E822}" type="presParOf" srcId="{2E4F4C8F-0175-4B74-8BA5-7413DADB2595}" destId="{051E4DF2-B884-4F4A-8077-C7DFDEC7D3D9}" srcOrd="0" destOrd="0" presId="urn:microsoft.com/office/officeart/2005/8/layout/orgChart1"/>
    <dgm:cxn modelId="{37FBB6B9-14D9-48C4-AFB0-0E6073826688}" type="presParOf" srcId="{2E4F4C8F-0175-4B74-8BA5-7413DADB2595}" destId="{E4A82229-7835-40E4-A10D-3AC5C5C65ED0}" srcOrd="1" destOrd="0" presId="urn:microsoft.com/office/officeart/2005/8/layout/orgChart1"/>
    <dgm:cxn modelId="{3A32D3B2-56EA-4732-8AAB-73F832403A8F}" type="presParOf" srcId="{2A8666D3-0E06-4A29-9FEE-80529A33BA9D}" destId="{64522CE7-2596-4A11-BEA5-E82A32814C4C}" srcOrd="1" destOrd="0" presId="urn:microsoft.com/office/officeart/2005/8/layout/orgChart1"/>
    <dgm:cxn modelId="{C5D8FEB3-C956-4566-B165-B25924EAE2DD}" type="presParOf" srcId="{2A8666D3-0E06-4A29-9FEE-80529A33BA9D}" destId="{49282BCE-D2FD-433E-9205-5503545FF4D3}" srcOrd="2" destOrd="0" presId="urn:microsoft.com/office/officeart/2005/8/layout/orgChart1"/>
    <dgm:cxn modelId="{0D3831F7-C6DD-47BA-AB29-9572386BF8F5}" type="presParOf" srcId="{F8C48E6E-612E-48DE-BB88-5057B5F2CB7D}" destId="{20BDDAFD-70F0-484D-A6A6-3060A7A6FF7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0F60B65-9C5D-4188-8C24-ED85D05DF674}" type="presParOf" srcId="{0DCE5A2E-AABD-41D8-AB45-73FC6E777742}" destId="{B425B0BC-F356-4276-98EC-F2E83844E155}" srcOrd="0" destOrd="0" presId="urn:microsoft.com/office/officeart/2005/8/layout/orgChart1"/>
    <dgm:cxn modelId="{B388F5A4-1894-4DAB-9EB6-BBFB838FE044}" type="presParOf" srcId="{0DCE5A2E-AABD-41D8-AB45-73FC6E777742}" destId="{B26FDB21-675E-44B4-A667-06D6412CE350}" srcOrd="1" destOrd="0" presId="urn:microsoft.com/office/officeart/2005/8/layout/orgChart1"/>
    <dgm:cxn modelId="{A4818F63-D4E5-49E9-928D-29A612CDF4FB}" type="presParOf" srcId="{B26FDB21-675E-44B4-A667-06D6412CE350}" destId="{8A7474CE-4FCC-41EF-97A5-EE35FBB7579D}" srcOrd="0" destOrd="0" presId="urn:microsoft.com/office/officeart/2005/8/layout/orgChart1"/>
    <dgm:cxn modelId="{8AD44EB5-52AC-4467-94AA-5C557E1ED807}" type="presParOf" srcId="{8A7474CE-4FCC-41EF-97A5-EE35FBB7579D}" destId="{F347D248-52EB-4953-98DB-6F58FF9E8735}" srcOrd="0" destOrd="0" presId="urn:microsoft.com/office/officeart/2005/8/layout/orgChart1"/>
    <dgm:cxn modelId="{D710DD4E-43FF-4CC4-9FB0-6CD4DDC13ECC}" type="presParOf" srcId="{8A7474CE-4FCC-41EF-97A5-EE35FBB7579D}" destId="{18EB5B25-B9D9-4CE0-8D61-77213695C374}" srcOrd="1" destOrd="0" presId="urn:microsoft.com/office/officeart/2005/8/layout/orgChart1"/>
    <dgm:cxn modelId="{3CB6DE4E-25E8-4278-9D21-5C2F6CE55F92}" type="presParOf" srcId="{B26FDB21-675E-44B4-A667-06D6412CE350}" destId="{AD1056BB-3A49-41F9-AE7F-E8BD96DA6212}" srcOrd="1" destOrd="0" presId="urn:microsoft.com/office/officeart/2005/8/layout/orgChart1"/>
    <dgm:cxn modelId="{239740F0-9D00-4EC9-BC15-DABBAD0D757A}" type="presParOf" srcId="{B26FDB21-675E-44B4-A667-06D6412CE350}" destId="{EEDE48EA-1C0E-465B-BFC4-D546D3563A24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Justicia Cívica, Protección a la Ciudadanía y Prevención del </a:t>
          </a:r>
          <a:r>
            <a:rPr lang="es-MX" altLang="es-MX" sz="1200" dirty="0" smtClean="0">
              <a:cs typeface="Arial" charset="0"/>
            </a:rPr>
            <a:t>Delito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010683A-536E-42D5-8542-DC04F9AC4E74}" type="pres">
      <dgm:prSet presAssocID="{01E733E5-6CD0-475A-A0E4-B1B1831E39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 val="init"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90008BF-F0BC-445B-BC6B-78F3263DB6DE}" type="presOf" srcId="{5FCBC522-7667-4F38-883D-6E38D64584EC}" destId="{64BB09E3-442C-4809-8EF5-E24550CE268F}" srcOrd="0" destOrd="0" presId="urn:microsoft.com/office/officeart/2005/8/layout/orgChart1"/>
    <dgm:cxn modelId="{736E197C-5776-4336-AE7D-294914A267D1}" type="presOf" srcId="{01E733E5-6CD0-475A-A0E4-B1B1831E39F6}" destId="{6010683A-536E-42D5-8542-DC04F9AC4E74}" srcOrd="0" destOrd="0" presId="urn:microsoft.com/office/officeart/2005/8/layout/orgChart1"/>
    <dgm:cxn modelId="{ABBA3A21-EC1C-4658-AACC-F851B4248F4C}" srcId="{9DEA55C1-E59C-4B5B-90DC-1D0B54C2B20C}" destId="{5FCBC522-7667-4F38-883D-6E38D64584EC}" srcOrd="0" destOrd="0" parTransId="{01E733E5-6CD0-475A-A0E4-B1B1831E39F6}" sibTransId="{DA1CF409-6734-4E1D-9EC4-82CEF74356AC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01997F3-CF7B-4D82-A747-2F435209E969}" type="presOf" srcId="{5FCBC522-7667-4F38-883D-6E38D64584EC}" destId="{DB1BDB3B-AE76-4167-B459-11650CA5B904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28CC4BE-CDDC-4525-9404-4D89C57C49DE}" type="presParOf" srcId="{05E8A0F8-8F4A-4D16-B455-9B21EE5D83FA}" destId="{6010683A-536E-42D5-8542-DC04F9AC4E74}" srcOrd="0" destOrd="0" presId="urn:microsoft.com/office/officeart/2005/8/layout/orgChart1"/>
    <dgm:cxn modelId="{CC961013-F430-4138-9E8E-1A404B0B9CAF}" type="presParOf" srcId="{05E8A0F8-8F4A-4D16-B455-9B21EE5D83FA}" destId="{8B705548-9F70-42F9-A6DA-C4EB25C75310}" srcOrd="1" destOrd="0" presId="urn:microsoft.com/office/officeart/2005/8/layout/orgChart1"/>
    <dgm:cxn modelId="{2E68F0B5-25C5-4657-8F41-36CDEF5EC00B}" type="presParOf" srcId="{8B705548-9F70-42F9-A6DA-C4EB25C75310}" destId="{D399D5CD-9A87-4ED8-B98E-1B2493FF4BB1}" srcOrd="0" destOrd="0" presId="urn:microsoft.com/office/officeart/2005/8/layout/orgChart1"/>
    <dgm:cxn modelId="{FED0A1A3-4C66-4400-9F5E-FB287897DD22}" type="presParOf" srcId="{D399D5CD-9A87-4ED8-B98E-1B2493FF4BB1}" destId="{64BB09E3-442C-4809-8EF5-E24550CE268F}" srcOrd="0" destOrd="0" presId="urn:microsoft.com/office/officeart/2005/8/layout/orgChart1"/>
    <dgm:cxn modelId="{D2A981C7-23BD-4502-B35F-3084BC60B7DC}" type="presParOf" srcId="{D399D5CD-9A87-4ED8-B98E-1B2493FF4BB1}" destId="{DB1BDB3B-AE76-4167-B459-11650CA5B904}" srcOrd="1" destOrd="0" presId="urn:microsoft.com/office/officeart/2005/8/layout/orgChart1"/>
    <dgm:cxn modelId="{3D8F8DAB-5808-4172-B2B2-17B4693E4A50}" type="presParOf" srcId="{8B705548-9F70-42F9-A6DA-C4EB25C75310}" destId="{11CEE40A-8461-4A91-BAD2-99D699548CDE}" srcOrd="1" destOrd="0" presId="urn:microsoft.com/office/officeart/2005/8/layout/orgChart1"/>
    <dgm:cxn modelId="{22137D79-ABC3-411D-BE52-981C3A16C1A9}" type="presParOf" srcId="{8B705548-9F70-42F9-A6DA-C4EB25C75310}" destId="{C1C2B086-CFF0-4530-B5DE-BDEB5B56B40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 </a:t>
          </a:r>
          <a:r>
            <a:rPr lang="es-MX" altLang="es-MX" sz="1200" b="0" dirty="0" smtClean="0">
              <a:cs typeface="Arial" panose="020B0604020202020204" pitchFamily="34" charset="0"/>
            </a:rPr>
            <a:t>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Asesor(a) Jurídico(a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endParaRPr lang="es-ES" sz="1200" b="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Jefe(a) 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326ED9A-742C-459E-AFA6-3FE59E59F2E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cs typeface="Arial" panose="020B0604020202020204" pitchFamily="34" charset="0"/>
            </a:rPr>
            <a:t>Asesor(a</a:t>
          </a:r>
          <a:r>
            <a:rPr lang="es-ES" sz="1200" b="0" dirty="0" smtClean="0">
              <a:cs typeface="Arial" panose="020B0604020202020204" pitchFamily="34" charset="0"/>
            </a:rPr>
            <a:t>)</a:t>
          </a:r>
          <a:endParaRPr lang="es-ES" sz="1200" b="0" dirty="0" smtClean="0">
            <a:cs typeface="Arial" panose="020B0604020202020204" pitchFamily="34" charset="0"/>
          </a:endParaRPr>
        </a:p>
      </dgm:t>
    </dgm:pt>
    <dgm:pt modelId="{74411902-A428-487D-BDF3-80A5090238A0}" type="parTrans" cxnId="{3A08AEF6-5263-40AC-9F12-0B215C23C34D}">
      <dgm:prSet/>
      <dgm:spPr/>
      <dgm:t>
        <a:bodyPr/>
        <a:lstStyle/>
        <a:p>
          <a:endParaRPr lang="es-ES" sz="1200" b="0"/>
        </a:p>
      </dgm:t>
    </dgm:pt>
    <dgm:pt modelId="{619E07A4-0A8D-4372-8899-62C9C10F71DB}" type="sibTrans" cxnId="{3A08AEF6-5263-40AC-9F12-0B215C23C34D}">
      <dgm:prSet/>
      <dgm:spPr/>
      <dgm:t>
        <a:bodyPr/>
        <a:lstStyle/>
        <a:p>
          <a:endParaRPr lang="es-ES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Jurídico(a)</a:t>
          </a: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58898" custScaleY="105230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5BA0AF2C-2DB2-4918-9495-6AD2EDFF053F}" type="pres">
      <dgm:prSet presAssocID="{1FE9B0C6-8EA9-46B5-B79F-B71EFE4EA82E}" presName="Name37" presStyleLbl="parChTrans1D2" presStyleIdx="0" presStyleCnt="4"/>
      <dgm:spPr/>
      <dgm:t>
        <a:bodyPr/>
        <a:lstStyle/>
        <a:p>
          <a:endParaRPr lang="es-MX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0" presStyleCnt="2" custScaleX="129196" custScaleY="10292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5B5366E-65E9-4C66-A0C1-54662C24FBE3}" type="pres">
      <dgm:prSet presAssocID="{2FAC7B00-AA1E-46C6-AD3D-CD78309B3A38}" presName="rootConnector" presStyleLbl="node2" presStyleIdx="0" presStyleCnt="2"/>
      <dgm:spPr/>
      <dgm:t>
        <a:bodyPr/>
        <a:lstStyle/>
        <a:p>
          <a:endParaRPr lang="es-MX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1" presStyleCnt="2" custScaleX="129196" custScaleY="102923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FB62C0DC-A125-4D22-8168-682A35A82690}" type="pres">
      <dgm:prSet presAssocID="{ED044282-9709-409C-A329-2B868569F6BC}" presName="Name35" presStyleLbl="parChTrans1D3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2" custScaleX="116066" custScaleY="103357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BF592684-CBFE-4BDF-8EA0-3BD4D79BBE2C}" type="pres">
      <dgm:prSet presAssocID="{15D8348C-41C2-4A70-BC44-BE6B7E3AC350}" presName="Name35" presStyleLbl="parChTrans1D3" presStyleIdx="1" presStyleCnt="3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3" presStyleIdx="1" presStyleCnt="2" custScaleX="116066" custScaleY="103357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3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84DF7A88-09E1-4F4F-80D0-2433B2C21A86}" type="pres">
      <dgm:prSet presAssocID="{8AE406FF-1ED1-4934-A5B6-7874694C824A}" presName="Name111" presStyleLbl="parChTrans1D3" presStyleIdx="2" presStyleCnt="3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2" presStyleIdx="0" presStyleCnt="1" custScaleX="117717" custScaleY="103357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2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FE810424-3ABB-41B3-9536-6CFEEB2523A6}" type="pres">
      <dgm:prSet presAssocID="{74411902-A428-487D-BDF3-80A5090238A0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5A7AC24-F911-45EB-896F-B8EEAC4B14A7}" type="pres">
      <dgm:prSet presAssocID="{2326ED9A-742C-459E-AFA6-3FE59E59F2EA}" presName="hierRoot3" presStyleCnt="0">
        <dgm:presLayoutVars>
          <dgm:hierBranch val="init"/>
        </dgm:presLayoutVars>
      </dgm:prSet>
      <dgm:spPr/>
    </dgm:pt>
    <dgm:pt modelId="{DE94C74D-8150-4AF1-AE84-D165D0F00FFF}" type="pres">
      <dgm:prSet presAssocID="{2326ED9A-742C-459E-AFA6-3FE59E59F2EA}" presName="rootComposite3" presStyleCnt="0"/>
      <dgm:spPr/>
    </dgm:pt>
    <dgm:pt modelId="{DEB690D0-E02D-4025-B1AD-E790302CE9C7}" type="pres">
      <dgm:prSet presAssocID="{2326ED9A-742C-459E-AFA6-3FE59E59F2EA}" presName="rootText3" presStyleLbl="asst1" presStyleIdx="0" presStyleCnt="2" custScaleX="102913" custScaleY="1059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C637E-D7E6-43FA-B8C9-3593220ED22D}" type="pres">
      <dgm:prSet presAssocID="{2326ED9A-742C-459E-AFA6-3FE59E59F2E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AD3CF227-6BCC-4111-8CE5-301EBD2287C4}" type="pres">
      <dgm:prSet presAssocID="{2326ED9A-742C-459E-AFA6-3FE59E59F2EA}" presName="hierChild6" presStyleCnt="0"/>
      <dgm:spPr/>
    </dgm:pt>
    <dgm:pt modelId="{8F868885-D3E2-4489-82D0-ACEB2E5B7E43}" type="pres">
      <dgm:prSet presAssocID="{2326ED9A-742C-459E-AFA6-3FE59E59F2EA}" presName="hierChild7" presStyleCnt="0"/>
      <dgm:spPr/>
    </dgm:pt>
    <dgm:pt modelId="{7E47224E-A64A-429A-91FC-71E3B1651CC7}" type="pres">
      <dgm:prSet presAssocID="{EA4DF198-4946-4E6C-A6C6-58F5C379612C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1" presStyleCnt="2" custScaleX="102913" custScaleY="105932" custLinFactNeighborX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</dgm:ptLst>
  <dgm:cxnLst>
    <dgm:cxn modelId="{CAC0E04C-6AF1-4754-B53A-9C3C2A71EA93}" type="presOf" srcId="{1FE9B0C6-8EA9-46B5-B79F-B71EFE4EA82E}" destId="{5BA0AF2C-2DB2-4918-9495-6AD2EDFF053F}" srcOrd="0" destOrd="0" presId="urn:microsoft.com/office/officeart/2005/8/layout/orgChart1"/>
    <dgm:cxn modelId="{C20C992D-BF75-404B-9601-5A2485DBF79F}" type="presOf" srcId="{9DEA55C1-E59C-4B5B-90DC-1D0B54C2B20C}" destId="{C67B82BB-FA8A-47F4-9245-C21A6CE4A02E}" srcOrd="1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490D566D-B672-43A4-B9D6-BE9BD4793AF8}" type="presOf" srcId="{000BBA9F-79FE-4CA1-B290-445A0B05CE7A}" destId="{7A347B25-0258-473D-9FDB-927E0803C243}" srcOrd="0" destOrd="0" presId="urn:microsoft.com/office/officeart/2005/8/layout/orgChart1"/>
    <dgm:cxn modelId="{BC45B58C-0D3C-4FBB-BF93-FFE2D441CB91}" type="presOf" srcId="{2FAC7B00-AA1E-46C6-AD3D-CD78309B3A38}" destId="{9AB9A094-906C-4743-8046-C8CDC622642B}" srcOrd="0" destOrd="0" presId="urn:microsoft.com/office/officeart/2005/8/layout/orgChart1"/>
    <dgm:cxn modelId="{04F2596E-D83F-466D-8A6A-B43E852CD31C}" type="presOf" srcId="{41568039-9809-4B2B-BA51-64E0E23C2BBE}" destId="{19FBE8A8-D4BA-45D1-97CD-FF1210CD856F}" srcOrd="0" destOrd="0" presId="urn:microsoft.com/office/officeart/2005/8/layout/orgChart1"/>
    <dgm:cxn modelId="{FFC6AD86-2511-4F34-8773-93547D339E56}" type="presOf" srcId="{2326ED9A-742C-459E-AFA6-3FE59E59F2EA}" destId="{142C637E-D7E6-43FA-B8C9-3593220ED22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FD42B93C-4A3F-4636-9AA4-9A2943896294}" type="presOf" srcId="{249E77FC-7B70-4B62-8A63-35C970666788}" destId="{2A54EBA9-5ADF-4115-A1E6-A8CF925559FD}" srcOrd="1" destOrd="0" presId="urn:microsoft.com/office/officeart/2005/8/layout/orgChart1"/>
    <dgm:cxn modelId="{3A08AEF6-5263-40AC-9F12-0B215C23C34D}" srcId="{7D1C1E13-9232-4557-BF18-4BBE514AB07E}" destId="{2326ED9A-742C-459E-AFA6-3FE59E59F2EA}" srcOrd="2" destOrd="0" parTransId="{74411902-A428-487D-BDF3-80A5090238A0}" sibTransId="{619E07A4-0A8D-4372-8899-62C9C10F71DB}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4C8C1776-097B-45C9-8459-0C095E0FAFED}" type="presOf" srcId="{12AE14D0-27D7-40F2-A1C2-C7F51F5026A7}" destId="{7C576A7F-97E5-41B2-A453-F3F548F4D3EA}" srcOrd="0" destOrd="0" presId="urn:microsoft.com/office/officeart/2005/8/layout/orgChart1"/>
    <dgm:cxn modelId="{606B40CA-CDAA-4CC0-9E9B-C65DC136E0F7}" type="presOf" srcId="{249E77FC-7B70-4B62-8A63-35C970666788}" destId="{D626C255-1536-4EB0-A4A3-D107C591C8D4}" srcOrd="0" destOrd="0" presId="urn:microsoft.com/office/officeart/2005/8/layout/orgChart1"/>
    <dgm:cxn modelId="{514261DA-A08C-4E11-A1C0-6F49CCFB8498}" type="presOf" srcId="{74411902-A428-487D-BDF3-80A5090238A0}" destId="{FE810424-3ABB-41B3-9536-6CFEEB2523A6}" srcOrd="0" destOrd="0" presId="urn:microsoft.com/office/officeart/2005/8/layout/orgChart1"/>
    <dgm:cxn modelId="{4865DC31-80AB-4678-98BA-7A14EE13016F}" type="presOf" srcId="{ED044282-9709-409C-A329-2B868569F6BC}" destId="{FB62C0DC-A125-4D22-8168-682A35A82690}" srcOrd="0" destOrd="0" presId="urn:microsoft.com/office/officeart/2005/8/layout/orgChart1"/>
    <dgm:cxn modelId="{B9F51C29-7C20-4E7F-866A-BED952BB4D2A}" type="presOf" srcId="{EA4DF198-4946-4E6C-A6C6-58F5C379612C}" destId="{7E47224E-A64A-429A-91FC-71E3B1651CC7}" srcOrd="0" destOrd="0" presId="urn:microsoft.com/office/officeart/2005/8/layout/orgChart1"/>
    <dgm:cxn modelId="{A86B2E2D-44E7-4721-AE77-FF4A7444A1CE}" type="presOf" srcId="{41568039-9809-4B2B-BA51-64E0E23C2BBE}" destId="{D87ADB57-9DB4-476E-8E99-32492AEF6743}" srcOrd="1" destOrd="0" presId="urn:microsoft.com/office/officeart/2005/8/layout/orgChart1"/>
    <dgm:cxn modelId="{EF66C6D8-2289-4F39-9C85-04CFD0C8BD25}" type="presOf" srcId="{12AE14D0-27D7-40F2-A1C2-C7F51F5026A7}" destId="{453053D7-D80D-4229-A709-DBF0F5DE8E49}" srcOrd="1" destOrd="0" presId="urn:microsoft.com/office/officeart/2005/8/layout/orgChart1"/>
    <dgm:cxn modelId="{F646C9A4-940C-4595-8ABC-CB0EFA2999E8}" type="presOf" srcId="{8AE406FF-1ED1-4934-A5B6-7874694C824A}" destId="{84DF7A88-09E1-4F4F-80D0-2433B2C21A86}" srcOrd="0" destOrd="0" presId="urn:microsoft.com/office/officeart/2005/8/layout/orgChart1"/>
    <dgm:cxn modelId="{496D1E5C-02B3-4628-843B-E153EC565619}" type="presOf" srcId="{9DEA55C1-E59C-4B5B-90DC-1D0B54C2B20C}" destId="{74A3495A-9760-4B07-9B0A-DE4CCF551DE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F432B284-A78F-4D0C-939B-F0106E90747A}" srcId="{7D1C1E13-9232-4557-BF18-4BBE514AB07E}" destId="{2FAC7B00-AA1E-46C6-AD3D-CD78309B3A38}" srcOrd="0" destOrd="0" parTransId="{1FE9B0C6-8EA9-46B5-B79F-B71EFE4EA82E}" sibTransId="{37C5DCED-D0E1-4538-BF1A-E48108ED2E39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24DC65F-8BD8-4007-A170-F36B70577F6F}" srcId="{7D1C1E13-9232-4557-BF18-4BBE514AB07E}" destId="{000BBA9F-79FE-4CA1-B290-445A0B05CE7A}" srcOrd="3" destOrd="0" parTransId="{EA4DF198-4946-4E6C-A6C6-58F5C379612C}" sibTransId="{673ACA1B-1AC8-44CA-825E-4A2B8D1A8CAE}"/>
    <dgm:cxn modelId="{8AA8506F-FF50-4A23-850D-E3C6F9991860}" type="presOf" srcId="{2FAC7B00-AA1E-46C6-AD3D-CD78309B3A38}" destId="{E5B5366E-65E9-4C66-A0C1-54662C24FBE3}" srcOrd="1" destOrd="0" presId="urn:microsoft.com/office/officeart/2005/8/layout/orgChart1"/>
    <dgm:cxn modelId="{B89ABE57-5542-42F1-851F-C274401E80BF}" type="presOf" srcId="{000BBA9F-79FE-4CA1-B290-445A0B05CE7A}" destId="{F7919E5D-2322-43A1-9A2A-15D4C63CC7E7}" srcOrd="1" destOrd="0" presId="urn:microsoft.com/office/officeart/2005/8/layout/orgChart1"/>
    <dgm:cxn modelId="{249329A8-F917-44DE-879B-81493D40AFAF}" srcId="{7D1C1E13-9232-4557-BF18-4BBE514AB07E}" destId="{9DEA55C1-E59C-4B5B-90DC-1D0B54C2B20C}" srcOrd="1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2EB64D3-A1E8-483E-8001-DC144269122E}" type="presOf" srcId="{2326ED9A-742C-459E-AFA6-3FE59E59F2EA}" destId="{DEB690D0-E02D-4025-B1AD-E790302CE9C7}" srcOrd="0" destOrd="0" presId="urn:microsoft.com/office/officeart/2005/8/layout/orgChart1"/>
    <dgm:cxn modelId="{EFCCA76A-400B-45D5-BBA5-AA1A350BBEAA}" type="presOf" srcId="{DC431621-F922-42D7-987E-BC6EADD572A1}" destId="{B3A1694A-E24F-4F56-A21C-DE3116BD31A3}" srcOrd="0" destOrd="0" presId="urn:microsoft.com/office/officeart/2005/8/layout/orgChart1"/>
    <dgm:cxn modelId="{8109CC33-EDE0-4242-8619-85FDE103AC8C}" type="presOf" srcId="{15D8348C-41C2-4A70-BC44-BE6B7E3AC350}" destId="{BF592684-CBFE-4BDF-8EA0-3BD4D79BBE2C}" srcOrd="0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B6583DAF-5B02-417A-B542-F074642A410B}" type="presParOf" srcId="{02174221-57C7-4228-9B24-3FBA0B9EBD52}" destId="{5BA0AF2C-2DB2-4918-9495-6AD2EDFF053F}" srcOrd="0" destOrd="0" presId="urn:microsoft.com/office/officeart/2005/8/layout/orgChart1"/>
    <dgm:cxn modelId="{5B811F3F-4E1A-45B3-A3B4-FB1CE6A80FFF}" type="presParOf" srcId="{02174221-57C7-4228-9B24-3FBA0B9EBD52}" destId="{604B1F77-9B1C-4D88-B436-30077D751F8E}" srcOrd="1" destOrd="0" presId="urn:microsoft.com/office/officeart/2005/8/layout/orgChart1"/>
    <dgm:cxn modelId="{DA32114E-6B93-4C86-B18F-AF3E88C3A4E3}" type="presParOf" srcId="{604B1F77-9B1C-4D88-B436-30077D751F8E}" destId="{C2660C97-692D-4C11-A133-F11769FBB6A0}" srcOrd="0" destOrd="0" presId="urn:microsoft.com/office/officeart/2005/8/layout/orgChart1"/>
    <dgm:cxn modelId="{78824D4D-1425-4870-BC8D-C787894F77A9}" type="presParOf" srcId="{C2660C97-692D-4C11-A133-F11769FBB6A0}" destId="{9AB9A094-906C-4743-8046-C8CDC622642B}" srcOrd="0" destOrd="0" presId="urn:microsoft.com/office/officeart/2005/8/layout/orgChart1"/>
    <dgm:cxn modelId="{B272C7DE-6A2B-433B-99AF-CEF95FD32E1C}" type="presParOf" srcId="{C2660C97-692D-4C11-A133-F11769FBB6A0}" destId="{E5B5366E-65E9-4C66-A0C1-54662C24FBE3}" srcOrd="1" destOrd="0" presId="urn:microsoft.com/office/officeart/2005/8/layout/orgChart1"/>
    <dgm:cxn modelId="{12D13114-F72D-4A5D-9E5F-67E3C31CCA62}" type="presParOf" srcId="{604B1F77-9B1C-4D88-B436-30077D751F8E}" destId="{ADB094F2-300B-49A4-8413-F2BAAD664D00}" srcOrd="1" destOrd="0" presId="urn:microsoft.com/office/officeart/2005/8/layout/orgChart1"/>
    <dgm:cxn modelId="{FBE8B317-9987-40D6-B40A-B08A04063DD5}" type="presParOf" srcId="{604B1F77-9B1C-4D88-B436-30077D751F8E}" destId="{C7E77BC1-AEBC-4B5F-B811-50C8C51CCBF3}" srcOrd="2" destOrd="0" presId="urn:microsoft.com/office/officeart/2005/8/layout/orgChart1"/>
    <dgm:cxn modelId="{4420CD59-4993-47FF-A029-5491737556F6}" type="presParOf" srcId="{02174221-57C7-4228-9B24-3FBA0B9EBD52}" destId="{B3A1694A-E24F-4F56-A21C-DE3116BD31A3}" srcOrd="2" destOrd="0" presId="urn:microsoft.com/office/officeart/2005/8/layout/orgChart1"/>
    <dgm:cxn modelId="{CC09EC8B-1454-41B3-9B34-8AF1101231B8}" type="presParOf" srcId="{02174221-57C7-4228-9B24-3FBA0B9EBD52}" destId="{B429856D-3DA0-4FEF-BDF2-2B75790A24EF}" srcOrd="3" destOrd="0" presId="urn:microsoft.com/office/officeart/2005/8/layout/orgChart1"/>
    <dgm:cxn modelId="{B19ED596-EF94-49B3-92F8-5DB6ACD44F94}" type="presParOf" srcId="{B429856D-3DA0-4FEF-BDF2-2B75790A24EF}" destId="{D195F7B3-ACE9-414B-93E6-C968FD9C4A22}" srcOrd="0" destOrd="0" presId="urn:microsoft.com/office/officeart/2005/8/layout/orgChart1"/>
    <dgm:cxn modelId="{A46C75B6-9847-48F8-9CC5-FA9601AFC769}" type="presParOf" srcId="{D195F7B3-ACE9-414B-93E6-C968FD9C4A22}" destId="{74A3495A-9760-4B07-9B0A-DE4CCF551DEE}" srcOrd="0" destOrd="0" presId="urn:microsoft.com/office/officeart/2005/8/layout/orgChart1"/>
    <dgm:cxn modelId="{609F18BD-7FE6-4128-94D0-7C381CF6688C}" type="presParOf" srcId="{D195F7B3-ACE9-414B-93E6-C968FD9C4A22}" destId="{C67B82BB-FA8A-47F4-9245-C21A6CE4A02E}" srcOrd="1" destOrd="0" presId="urn:microsoft.com/office/officeart/2005/8/layout/orgChart1"/>
    <dgm:cxn modelId="{FBA8D987-B696-4A03-B26C-63C2B8728F1D}" type="presParOf" srcId="{B429856D-3DA0-4FEF-BDF2-2B75790A24EF}" destId="{9B8AA9CD-31F3-485E-8D67-2BD6D2EB29E9}" srcOrd="1" destOrd="0" presId="urn:microsoft.com/office/officeart/2005/8/layout/orgChart1"/>
    <dgm:cxn modelId="{F8F5DD14-1A19-44AB-B539-5CD1D4CAE5CF}" type="presParOf" srcId="{9B8AA9CD-31F3-485E-8D67-2BD6D2EB29E9}" destId="{FB62C0DC-A125-4D22-8168-682A35A82690}" srcOrd="0" destOrd="0" presId="urn:microsoft.com/office/officeart/2005/8/layout/orgChart1"/>
    <dgm:cxn modelId="{1B78A1A3-EC38-4817-8F2E-4590934FC711}" type="presParOf" srcId="{9B8AA9CD-31F3-485E-8D67-2BD6D2EB29E9}" destId="{1294F536-9FA0-46F5-98BA-18EE92504E46}" srcOrd="1" destOrd="0" presId="urn:microsoft.com/office/officeart/2005/8/layout/orgChart1"/>
    <dgm:cxn modelId="{A788A46D-1131-4F79-A874-9D438C41E132}" type="presParOf" srcId="{1294F536-9FA0-46F5-98BA-18EE92504E46}" destId="{914CB05A-8D64-4CEB-98C4-DA11CADF5EF5}" srcOrd="0" destOrd="0" presId="urn:microsoft.com/office/officeart/2005/8/layout/orgChart1"/>
    <dgm:cxn modelId="{29F65E5A-E9DD-4E7A-B8B7-89F8EC2E2721}" type="presParOf" srcId="{914CB05A-8D64-4CEB-98C4-DA11CADF5EF5}" destId="{19FBE8A8-D4BA-45D1-97CD-FF1210CD856F}" srcOrd="0" destOrd="0" presId="urn:microsoft.com/office/officeart/2005/8/layout/orgChart1"/>
    <dgm:cxn modelId="{580AA389-9A30-445C-AB0F-F52D2AB9E578}" type="presParOf" srcId="{914CB05A-8D64-4CEB-98C4-DA11CADF5EF5}" destId="{D87ADB57-9DB4-476E-8E99-32492AEF6743}" srcOrd="1" destOrd="0" presId="urn:microsoft.com/office/officeart/2005/8/layout/orgChart1"/>
    <dgm:cxn modelId="{0CD555DD-ABA4-4531-9590-3469FEF6A27C}" type="presParOf" srcId="{1294F536-9FA0-46F5-98BA-18EE92504E46}" destId="{DBDE0C42-B65A-4FF4-A1B6-4A7374870D94}" srcOrd="1" destOrd="0" presId="urn:microsoft.com/office/officeart/2005/8/layout/orgChart1"/>
    <dgm:cxn modelId="{EF67BABC-1A83-4897-B40F-7655A5CB4F78}" type="presParOf" srcId="{1294F536-9FA0-46F5-98BA-18EE92504E46}" destId="{05F5590B-53D8-4D19-A747-694F7E5C5F12}" srcOrd="2" destOrd="0" presId="urn:microsoft.com/office/officeart/2005/8/layout/orgChart1"/>
    <dgm:cxn modelId="{85426616-5BA9-4E5C-96F3-DF6EC808206C}" type="presParOf" srcId="{9B8AA9CD-31F3-485E-8D67-2BD6D2EB29E9}" destId="{BF592684-CBFE-4BDF-8EA0-3BD4D79BBE2C}" srcOrd="2" destOrd="0" presId="urn:microsoft.com/office/officeart/2005/8/layout/orgChart1"/>
    <dgm:cxn modelId="{D51A02DB-BFB4-4157-8229-A96809EC4B3C}" type="presParOf" srcId="{9B8AA9CD-31F3-485E-8D67-2BD6D2EB29E9}" destId="{C8500CB5-83C0-450B-AAE1-C892DE8C0FC1}" srcOrd="3" destOrd="0" presId="urn:microsoft.com/office/officeart/2005/8/layout/orgChart1"/>
    <dgm:cxn modelId="{7CD71A1B-2414-4824-B1EA-F42E7CBC6954}" type="presParOf" srcId="{C8500CB5-83C0-450B-AAE1-C892DE8C0FC1}" destId="{BA438CBC-95FD-4B6F-89FB-D1DBC09D14CB}" srcOrd="0" destOrd="0" presId="urn:microsoft.com/office/officeart/2005/8/layout/orgChart1"/>
    <dgm:cxn modelId="{5B258FC8-4828-4EDD-8051-96876E639934}" type="presParOf" srcId="{BA438CBC-95FD-4B6F-89FB-D1DBC09D14CB}" destId="{7C576A7F-97E5-41B2-A453-F3F548F4D3EA}" srcOrd="0" destOrd="0" presId="urn:microsoft.com/office/officeart/2005/8/layout/orgChart1"/>
    <dgm:cxn modelId="{1948BFB2-DAE7-4E76-B0B2-1A87FBFBB0E8}" type="presParOf" srcId="{BA438CBC-95FD-4B6F-89FB-D1DBC09D14CB}" destId="{453053D7-D80D-4229-A709-DBF0F5DE8E49}" srcOrd="1" destOrd="0" presId="urn:microsoft.com/office/officeart/2005/8/layout/orgChart1"/>
    <dgm:cxn modelId="{176D205B-3073-46F1-93D9-935EDB28DFCB}" type="presParOf" srcId="{C8500CB5-83C0-450B-AAE1-C892DE8C0FC1}" destId="{17BEF8F9-B316-4B27-BDDB-31B4D251E6B3}" srcOrd="1" destOrd="0" presId="urn:microsoft.com/office/officeart/2005/8/layout/orgChart1"/>
    <dgm:cxn modelId="{FA155BD6-E23E-4E01-9571-3A1323D9CB40}" type="presParOf" srcId="{C8500CB5-83C0-450B-AAE1-C892DE8C0FC1}" destId="{8C2D9F3F-AEE3-4DCD-9754-B40EEBBFF7B1}" srcOrd="2" destOrd="0" presId="urn:microsoft.com/office/officeart/2005/8/layout/orgChart1"/>
    <dgm:cxn modelId="{763DEA97-6D43-4868-91F4-83CDA5254726}" type="presParOf" srcId="{B429856D-3DA0-4FEF-BDF2-2B75790A24EF}" destId="{95739960-98A8-416E-8260-1CD70AAEBC9C}" srcOrd="2" destOrd="0" presId="urn:microsoft.com/office/officeart/2005/8/layout/orgChart1"/>
    <dgm:cxn modelId="{29874717-5860-4F0F-B85A-D4BFF736B2E0}" type="presParOf" srcId="{95739960-98A8-416E-8260-1CD70AAEBC9C}" destId="{84DF7A88-09E1-4F4F-80D0-2433B2C21A86}" srcOrd="0" destOrd="0" presId="urn:microsoft.com/office/officeart/2005/8/layout/orgChart1"/>
    <dgm:cxn modelId="{4DBD8330-D2CB-4491-B61F-0DFE29B344DB}" type="presParOf" srcId="{95739960-98A8-416E-8260-1CD70AAEBC9C}" destId="{A0A65379-BDF0-4104-A7F0-643E77F9388B}" srcOrd="1" destOrd="0" presId="urn:microsoft.com/office/officeart/2005/8/layout/orgChart1"/>
    <dgm:cxn modelId="{4E22B6E2-0202-4755-84FF-5F61AAF3D828}" type="presParOf" srcId="{A0A65379-BDF0-4104-A7F0-643E77F9388B}" destId="{3784CFC3-F2D9-488A-AE9C-C3568DA512EE}" srcOrd="0" destOrd="0" presId="urn:microsoft.com/office/officeart/2005/8/layout/orgChart1"/>
    <dgm:cxn modelId="{8E2DEB5A-B879-4B0A-8A92-0ED0ED7D9592}" type="presParOf" srcId="{3784CFC3-F2D9-488A-AE9C-C3568DA512EE}" destId="{D626C255-1536-4EB0-A4A3-D107C591C8D4}" srcOrd="0" destOrd="0" presId="urn:microsoft.com/office/officeart/2005/8/layout/orgChart1"/>
    <dgm:cxn modelId="{E9C426FE-0477-42F9-9A54-EA50377D3C25}" type="presParOf" srcId="{3784CFC3-F2D9-488A-AE9C-C3568DA512EE}" destId="{2A54EBA9-5ADF-4115-A1E6-A8CF925559FD}" srcOrd="1" destOrd="0" presId="urn:microsoft.com/office/officeart/2005/8/layout/orgChart1"/>
    <dgm:cxn modelId="{18BC56FB-F721-4941-9E63-1D49472E6DB5}" type="presParOf" srcId="{A0A65379-BDF0-4104-A7F0-643E77F9388B}" destId="{86C08062-08DC-4E99-8089-B9A6DB7B0CC3}" srcOrd="1" destOrd="0" presId="urn:microsoft.com/office/officeart/2005/8/layout/orgChart1"/>
    <dgm:cxn modelId="{83E890EE-B682-4F13-BE5D-09718391EBDB}" type="presParOf" srcId="{A0A65379-BDF0-4104-A7F0-643E77F9388B}" destId="{1D30BE1A-1909-4D61-8B81-19B28E740DFA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8C345929-FA29-49AA-B50F-399087ABB225}" type="presParOf" srcId="{D541720C-0861-4C6E-9215-E5768383CAD5}" destId="{FE810424-3ABB-41B3-9536-6CFEEB2523A6}" srcOrd="0" destOrd="0" presId="urn:microsoft.com/office/officeart/2005/8/layout/orgChart1"/>
    <dgm:cxn modelId="{0CAC4BFB-8F28-453A-807A-FF868BF9880A}" type="presParOf" srcId="{D541720C-0861-4C6E-9215-E5768383CAD5}" destId="{C5A7AC24-F911-45EB-896F-B8EEAC4B14A7}" srcOrd="1" destOrd="0" presId="urn:microsoft.com/office/officeart/2005/8/layout/orgChart1"/>
    <dgm:cxn modelId="{A390BE45-3903-437B-A3C3-0549B3D2C90D}" type="presParOf" srcId="{C5A7AC24-F911-45EB-896F-B8EEAC4B14A7}" destId="{DE94C74D-8150-4AF1-AE84-D165D0F00FFF}" srcOrd="0" destOrd="0" presId="urn:microsoft.com/office/officeart/2005/8/layout/orgChart1"/>
    <dgm:cxn modelId="{D7D11A2A-FE19-4264-87A5-FF1C4C5F2B20}" type="presParOf" srcId="{DE94C74D-8150-4AF1-AE84-D165D0F00FFF}" destId="{DEB690D0-E02D-4025-B1AD-E790302CE9C7}" srcOrd="0" destOrd="0" presId="urn:microsoft.com/office/officeart/2005/8/layout/orgChart1"/>
    <dgm:cxn modelId="{89F4EC58-6644-485F-A310-89DC8BF8D963}" type="presParOf" srcId="{DE94C74D-8150-4AF1-AE84-D165D0F00FFF}" destId="{142C637E-D7E6-43FA-B8C9-3593220ED22D}" srcOrd="1" destOrd="0" presId="urn:microsoft.com/office/officeart/2005/8/layout/orgChart1"/>
    <dgm:cxn modelId="{AC825097-A2B3-4E16-9380-932F6FE066CB}" type="presParOf" srcId="{C5A7AC24-F911-45EB-896F-B8EEAC4B14A7}" destId="{AD3CF227-6BCC-4111-8CE5-301EBD2287C4}" srcOrd="1" destOrd="0" presId="urn:microsoft.com/office/officeart/2005/8/layout/orgChart1"/>
    <dgm:cxn modelId="{7A2476A5-DA7D-49F5-9402-E4A37A628AB6}" type="presParOf" srcId="{C5A7AC24-F911-45EB-896F-B8EEAC4B14A7}" destId="{8F868885-D3E2-4489-82D0-ACEB2E5B7E43}" srcOrd="2" destOrd="0" presId="urn:microsoft.com/office/officeart/2005/8/layout/orgChart1"/>
    <dgm:cxn modelId="{F0F91580-7AB9-4EFA-ADEA-5D68B27A6084}" type="presParOf" srcId="{D541720C-0861-4C6E-9215-E5768383CAD5}" destId="{7E47224E-A64A-429A-91FC-71E3B1651CC7}" srcOrd="2" destOrd="0" presId="urn:microsoft.com/office/officeart/2005/8/layout/orgChart1"/>
    <dgm:cxn modelId="{ACB4D064-0944-4B78-A544-7BE19CD33B44}" type="presParOf" srcId="{D541720C-0861-4C6E-9215-E5768383CAD5}" destId="{81633D50-9A59-4059-B9F1-49FBD07A5126}" srcOrd="3" destOrd="0" presId="urn:microsoft.com/office/officeart/2005/8/layout/orgChart1"/>
    <dgm:cxn modelId="{B039FBBF-E4F4-4BBB-9D14-24CDFF62BBDB}" type="presParOf" srcId="{81633D50-9A59-4059-B9F1-49FBD07A5126}" destId="{3D74AA1C-6D23-4A61-910B-87FC84CF701D}" srcOrd="0" destOrd="0" presId="urn:microsoft.com/office/officeart/2005/8/layout/orgChart1"/>
    <dgm:cxn modelId="{79D74056-76F9-4481-8EF9-27D8F78FA8E5}" type="presParOf" srcId="{3D74AA1C-6D23-4A61-910B-87FC84CF701D}" destId="{7A347B25-0258-473D-9FDB-927E0803C243}" srcOrd="0" destOrd="0" presId="urn:microsoft.com/office/officeart/2005/8/layout/orgChart1"/>
    <dgm:cxn modelId="{304F4F59-D888-4A01-B99B-EE3C806D0CF3}" type="presParOf" srcId="{3D74AA1C-6D23-4A61-910B-87FC84CF701D}" destId="{F7919E5D-2322-43A1-9A2A-15D4C63CC7E7}" srcOrd="1" destOrd="0" presId="urn:microsoft.com/office/officeart/2005/8/layout/orgChart1"/>
    <dgm:cxn modelId="{F4FC1139-EF34-48BD-8D32-863ABADEDB4E}" type="presParOf" srcId="{81633D50-9A59-4059-B9F1-49FBD07A5126}" destId="{BE12DAF8-E859-4F89-BE7C-1F05751894DD}" srcOrd="1" destOrd="0" presId="urn:microsoft.com/office/officeart/2005/8/layout/orgChart1"/>
    <dgm:cxn modelId="{D5C8FAEF-CAD5-46A2-A95A-C0572BF2CD87}" type="presParOf" srcId="{81633D50-9A59-4059-B9F1-49FBD07A5126}" destId="{B3D87993-626F-4AFA-8945-AE57B87CBE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A3C89CC2-3D68-4244-BEBD-D110F637CA25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la Coordinación de Prevención y Administración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6028A39-CD29-40AC-A766-2B4473204289}" type="parTrans" cxnId="{F506935C-7C38-4D20-9F9A-84C3D993683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E1FA4A8-BA58-4D78-BA3F-7C36DE367174}" type="sibTrans" cxnId="{F506935C-7C38-4D20-9F9A-84C3D993683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Inspección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4F2C66-FB7F-4489-BD69-CF717E38A6F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A0630150-A21D-4C52-9334-5920B855A906}" type="parTrans" cxnId="{E364B8A1-5179-49BA-AC3B-C5403A433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1B6780-060A-472A-B555-2AFC6931DCAF}" type="sibTrans" cxnId="{E364B8A1-5179-49BA-AC3B-C5403A433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1D10ACB-7613-4595-969F-08F3C6A1F006}" type="pres">
      <dgm:prSet presAssocID="{DC1D225E-3F7C-46BE-A887-FDA64F2B32D7}" presName="rootComposite1" presStyleCnt="0"/>
      <dgm:spPr/>
      <dgm:t>
        <a:bodyPr/>
        <a:lstStyle/>
        <a:p>
          <a:endParaRPr lang="es-ES"/>
        </a:p>
      </dgm:t>
    </dgm:pt>
    <dgm:pt modelId="{94094C16-9CFE-4B2B-B977-BC421CCE0D28}" type="pres">
      <dgm:prSet presAssocID="{DC1D225E-3F7C-46BE-A887-FDA64F2B32D7}" presName="rootText1" presStyleLbl="node0" presStyleIdx="0" presStyleCnt="1" custScaleX="154900" custScaleY="175707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  <dgm:t>
        <a:bodyPr/>
        <a:lstStyle/>
        <a:p>
          <a:endParaRPr lang="es-ES"/>
        </a:p>
      </dgm:t>
    </dgm:pt>
    <dgm:pt modelId="{D42221EB-1485-45C6-8E7F-CE44FA44DA27}" type="pres">
      <dgm:prSet presAssocID="{B42E1779-6C3C-4354-B385-DC2FDA26747E}" presName="Name35" presStyleLbl="parChTrans1D2" presStyleIdx="0" presStyleCnt="6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787AD4F-823D-48D5-9326-31034509B04A}" type="pres">
      <dgm:prSet presAssocID="{BD36E703-F8EF-4252-9C17-24FDB2A4A56C}" presName="rootComposite" presStyleCnt="0"/>
      <dgm:spPr/>
      <dgm:t>
        <a:bodyPr/>
        <a:lstStyle/>
        <a:p>
          <a:endParaRPr lang="es-ES"/>
        </a:p>
      </dgm:t>
    </dgm:pt>
    <dgm:pt modelId="{140BAFA2-499E-4719-9FBE-32C754A4DBDB}" type="pres">
      <dgm:prSet presAssocID="{BD36E703-F8EF-4252-9C17-24FDB2A4A56C}" presName="rootText" presStyleLbl="node2" presStyleIdx="0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4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  <dgm:t>
        <a:bodyPr/>
        <a:lstStyle/>
        <a:p>
          <a:endParaRPr lang="es-ES"/>
        </a:p>
      </dgm:t>
    </dgm:pt>
    <dgm:pt modelId="{78448ECC-C478-4112-B079-DA9D48B91E94}" type="pres">
      <dgm:prSet presAssocID="{BD36E703-F8EF-4252-9C17-24FDB2A4A56C}" presName="hierChild5" presStyleCnt="0"/>
      <dgm:spPr/>
      <dgm:t>
        <a:bodyPr/>
        <a:lstStyle/>
        <a:p>
          <a:endParaRPr lang="es-ES"/>
        </a:p>
      </dgm:t>
    </dgm:pt>
    <dgm:pt modelId="{DB78969B-F022-4841-BE68-073B2CF9B889}" type="pres">
      <dgm:prSet presAssocID="{D6028A39-CD29-40AC-A766-2B4473204289}" presName="Name35" presStyleLbl="parChTrans1D2" presStyleIdx="1" presStyleCnt="6"/>
      <dgm:spPr/>
      <dgm:t>
        <a:bodyPr/>
        <a:lstStyle/>
        <a:p>
          <a:endParaRPr lang="es-ES"/>
        </a:p>
      </dgm:t>
    </dgm:pt>
    <dgm:pt modelId="{8EA2ECE9-86D8-40D2-8CE9-49DD62E5BC60}" type="pres">
      <dgm:prSet presAssocID="{A3C89CC2-3D68-4244-BEBD-D110F637CA2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03CC89F-0626-4D7F-B217-4C797360E08F}" type="pres">
      <dgm:prSet presAssocID="{A3C89CC2-3D68-4244-BEBD-D110F637CA25}" presName="rootComposite" presStyleCnt="0"/>
      <dgm:spPr/>
      <dgm:t>
        <a:bodyPr/>
        <a:lstStyle/>
        <a:p>
          <a:endParaRPr lang="es-ES"/>
        </a:p>
      </dgm:t>
    </dgm:pt>
    <dgm:pt modelId="{6799DC33-4E4A-453A-B7FA-82881C4E7C24}" type="pres">
      <dgm:prSet presAssocID="{A3C89CC2-3D68-4244-BEBD-D110F637CA25}" presName="rootText" presStyleLbl="node2" presStyleIdx="1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26B925-3CAA-49BF-8F88-B5DC105C2D71}" type="pres">
      <dgm:prSet presAssocID="{A3C89CC2-3D68-4244-BEBD-D110F637CA25}" presName="rootConnector" presStyleLbl="node2" presStyleIdx="1" presStyleCnt="4"/>
      <dgm:spPr/>
      <dgm:t>
        <a:bodyPr/>
        <a:lstStyle/>
        <a:p>
          <a:endParaRPr lang="es-ES"/>
        </a:p>
      </dgm:t>
    </dgm:pt>
    <dgm:pt modelId="{30C3EC47-357E-4DD1-9439-FAEA5C168E8F}" type="pres">
      <dgm:prSet presAssocID="{A3C89CC2-3D68-4244-BEBD-D110F637CA25}" presName="hierChild4" presStyleCnt="0"/>
      <dgm:spPr/>
      <dgm:t>
        <a:bodyPr/>
        <a:lstStyle/>
        <a:p>
          <a:endParaRPr lang="es-ES"/>
        </a:p>
      </dgm:t>
    </dgm:pt>
    <dgm:pt modelId="{7A680E55-2585-4651-9CF1-35CFF819D94C}" type="pres">
      <dgm:prSet presAssocID="{A3C89CC2-3D68-4244-BEBD-D110F637CA25}" presName="hierChild5" presStyleCnt="0"/>
      <dgm:spPr/>
      <dgm:t>
        <a:bodyPr/>
        <a:lstStyle/>
        <a:p>
          <a:endParaRPr lang="es-ES"/>
        </a:p>
      </dgm:t>
    </dgm:pt>
    <dgm:pt modelId="{8B07F833-3E8B-4BA5-884E-867AC0157B8C}" type="pres">
      <dgm:prSet presAssocID="{D6C93A42-B36B-4EC5-9044-AE634A37AC3D}" presName="Name35" presStyleLbl="parChTrans1D2" presStyleIdx="2" presStyleCnt="6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621F739-5E94-464C-820F-2322C1736B69}" type="pres">
      <dgm:prSet presAssocID="{955ED2FF-8981-403B-8245-F34226EB0B3D}" presName="rootComposite" presStyleCnt="0"/>
      <dgm:spPr/>
      <dgm:t>
        <a:bodyPr/>
        <a:lstStyle/>
        <a:p>
          <a:endParaRPr lang="es-ES"/>
        </a:p>
      </dgm:t>
    </dgm:pt>
    <dgm:pt modelId="{88424990-49D9-4A40-A11B-0167116F7347}" type="pres">
      <dgm:prSet presAssocID="{955ED2FF-8981-403B-8245-F34226EB0B3D}" presName="rootText" presStyleLbl="node2" presStyleIdx="2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2" presStyleCnt="4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  <dgm:t>
        <a:bodyPr/>
        <a:lstStyle/>
        <a:p>
          <a:endParaRPr lang="es-ES"/>
        </a:p>
      </dgm:t>
    </dgm:pt>
    <dgm:pt modelId="{10B4721B-24FA-4A80-B0CF-85F5D89130A6}" type="pres">
      <dgm:prSet presAssocID="{955ED2FF-8981-403B-8245-F34226EB0B3D}" presName="hierChild5" presStyleCnt="0"/>
      <dgm:spPr/>
      <dgm:t>
        <a:bodyPr/>
        <a:lstStyle/>
        <a:p>
          <a:endParaRPr lang="es-ES"/>
        </a:p>
      </dgm:t>
    </dgm:pt>
    <dgm:pt modelId="{5F44CEF2-A9D9-48B4-B7FD-F33394C8CE3A}" type="pres">
      <dgm:prSet presAssocID="{DB223382-71CD-4690-AAD2-B324D1FD135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CDA2EF9-8679-4AF8-BF08-1B2A7EC2955B}" type="pres">
      <dgm:prSet presAssocID="{D6CA15FC-744A-4B09-BCDD-AC29203C4A91}" presName="rootComposite" presStyleCnt="0"/>
      <dgm:spPr/>
      <dgm:t>
        <a:bodyPr/>
        <a:lstStyle/>
        <a:p>
          <a:endParaRPr lang="es-ES"/>
        </a:p>
      </dgm:t>
    </dgm:pt>
    <dgm:pt modelId="{2CC35769-742E-4127-9B2A-DF3D71088DFD}" type="pres">
      <dgm:prSet presAssocID="{D6CA15FC-744A-4B09-BCDD-AC29203C4A91}" presName="rootText" presStyleLbl="node2" presStyleIdx="3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  <dgm:t>
        <a:bodyPr/>
        <a:lstStyle/>
        <a:p>
          <a:endParaRPr lang="es-ES"/>
        </a:p>
      </dgm:t>
    </dgm:pt>
    <dgm:pt modelId="{BE8B0615-5509-452F-809A-8B982B8564E7}" type="pres">
      <dgm:prSet presAssocID="{D6CA15FC-744A-4B09-BCDD-AC29203C4A91}" presName="hierChild5" presStyleCnt="0"/>
      <dgm:spPr/>
      <dgm:t>
        <a:bodyPr/>
        <a:lstStyle/>
        <a:p>
          <a:endParaRPr lang="es-ES"/>
        </a:p>
      </dgm:t>
    </dgm:pt>
    <dgm:pt modelId="{B0869631-831C-42E7-85E3-5668DFF3883C}" type="pres">
      <dgm:prSet presAssocID="{DC1D225E-3F7C-46BE-A887-FDA64F2B32D7}" presName="hierChild3" presStyleCnt="0"/>
      <dgm:spPr/>
      <dgm:t>
        <a:bodyPr/>
        <a:lstStyle/>
        <a:p>
          <a:endParaRPr lang="es-ES"/>
        </a:p>
      </dgm:t>
    </dgm:pt>
    <dgm:pt modelId="{18E0E19A-C29A-4DA0-9A25-47FC409C95B3}" type="pres">
      <dgm:prSet presAssocID="{143B025C-8E4A-41B5-88D0-7FD0047AFFAD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2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  <dgm:pt modelId="{793BCD1A-CA48-4F5E-BCD0-1F13A758A279}" type="pres">
      <dgm:prSet presAssocID="{A0630150-A21D-4C52-9334-5920B855A906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3B97311-48D2-47FA-8E2D-C2EB33246FF6}" type="pres">
      <dgm:prSet presAssocID="{054F2C66-FB7F-4489-BD69-CF717E38A6F7}" presName="hierRoot3" presStyleCnt="0">
        <dgm:presLayoutVars>
          <dgm:hierBranch val="init"/>
        </dgm:presLayoutVars>
      </dgm:prSet>
      <dgm:spPr/>
    </dgm:pt>
    <dgm:pt modelId="{05FEB653-098E-4A99-ACDA-C3757D1F730D}" type="pres">
      <dgm:prSet presAssocID="{054F2C66-FB7F-4489-BD69-CF717E38A6F7}" presName="rootComposite3" presStyleCnt="0"/>
      <dgm:spPr/>
    </dgm:pt>
    <dgm:pt modelId="{3584C73C-9DA8-4F9F-A25E-A26DCBB64562}" type="pres">
      <dgm:prSet presAssocID="{054F2C66-FB7F-4489-BD69-CF717E38A6F7}" presName="rootText3" presStyleLbl="asst1" presStyleIdx="1" presStyleCnt="2" custScaleX="97101" custScaleY="110973" custLinFactNeighborX="3865" custLinFactNeighborY="-12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62BEA-9090-47A5-AF0C-6903106487B4}" type="pres">
      <dgm:prSet presAssocID="{054F2C66-FB7F-4489-BD69-CF717E38A6F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324D513-63D9-44D2-8871-C6306572D44D}" type="pres">
      <dgm:prSet presAssocID="{054F2C66-FB7F-4489-BD69-CF717E38A6F7}" presName="hierChild6" presStyleCnt="0"/>
      <dgm:spPr/>
    </dgm:pt>
    <dgm:pt modelId="{141DE780-57DA-46EE-9837-A5788B46B7EB}" type="pres">
      <dgm:prSet presAssocID="{054F2C66-FB7F-4489-BD69-CF717E38A6F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8F357764-C829-4C86-91EE-8F2718D28015}" type="presOf" srcId="{054F2C66-FB7F-4489-BD69-CF717E38A6F7}" destId="{3584C73C-9DA8-4F9F-A25E-A26DCBB64562}" srcOrd="0" destOrd="0" presId="urn:microsoft.com/office/officeart/2005/8/layout/orgChart1"/>
    <dgm:cxn modelId="{F506935C-7C38-4D20-9F9A-84C3D9936834}" srcId="{DC1D225E-3F7C-46BE-A887-FDA64F2B32D7}" destId="{A3C89CC2-3D68-4244-BEBD-D110F637CA25}" srcOrd="1" destOrd="0" parTransId="{D6028A39-CD29-40AC-A766-2B4473204289}" sibTransId="{4E1FA4A8-BA58-4D78-BA3F-7C36DE367174}"/>
    <dgm:cxn modelId="{5BD43856-A052-440F-9E5F-2AB761AF1003}" type="presOf" srcId="{A0630150-A21D-4C52-9334-5920B855A906}" destId="{793BCD1A-CA48-4F5E-BCD0-1F13A758A279}" srcOrd="0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7F379FCC-AF97-4BB7-BC93-CE9E05566491}" srcId="{DC1D225E-3F7C-46BE-A887-FDA64F2B32D7}" destId="{50A54075-38A7-45D4-AA2D-B3B2A4B3D817}" srcOrd="4" destOrd="0" parTransId="{143B025C-8E4A-41B5-88D0-7FD0047AFFAD}" sibTransId="{68DD32F8-5F7C-42F1-B72C-24EEF462F750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3903648D-70D7-452B-8A80-0045A8729709}" type="presOf" srcId="{A3C89CC2-3D68-4244-BEBD-D110F637CA25}" destId="{A526B925-3CAA-49BF-8F88-B5DC105C2D71}" srcOrd="1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F568A60C-CCFE-4CCC-9E7B-48CC132B13D6}" type="presOf" srcId="{054F2C66-FB7F-4489-BD69-CF717E38A6F7}" destId="{CF262BEA-9090-47A5-AF0C-6903106487B4}" srcOrd="1" destOrd="0" presId="urn:microsoft.com/office/officeart/2005/8/layout/orgChart1"/>
    <dgm:cxn modelId="{CA5F9345-7DE4-4979-93AD-535517F915D3}" type="presOf" srcId="{D6028A39-CD29-40AC-A766-2B4473204289}" destId="{DB78969B-F022-4841-BE68-073B2CF9B889}" srcOrd="0" destOrd="0" presId="urn:microsoft.com/office/officeart/2005/8/layout/orgChart1"/>
    <dgm:cxn modelId="{E364B8A1-5179-49BA-AC3B-C5403A433527}" srcId="{DC1D225E-3F7C-46BE-A887-FDA64F2B32D7}" destId="{054F2C66-FB7F-4489-BD69-CF717E38A6F7}" srcOrd="5" destOrd="0" parTransId="{A0630150-A21D-4C52-9334-5920B855A906}" sibTransId="{9C1B6780-060A-472A-B555-2AFC6931DCAF}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29B9A370-13FA-4BB3-A555-E7ECA4367AA5}" srcId="{DC1D225E-3F7C-46BE-A887-FDA64F2B32D7}" destId="{D6CA15FC-744A-4B09-BCDD-AC29203C4A91}" srcOrd="3" destOrd="0" parTransId="{DB223382-71CD-4690-AAD2-B324D1FD1352}" sibTransId="{58F303BC-76CD-40F5-8239-933147764704}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FD0F23C9-6823-45B1-8F2F-4EFC106AF55B}" type="presOf" srcId="{A3C89CC2-3D68-4244-BEBD-D110F637CA25}" destId="{6799DC33-4E4A-453A-B7FA-82881C4E7C24}" srcOrd="0" destOrd="0" presId="urn:microsoft.com/office/officeart/2005/8/layout/orgChart1"/>
    <dgm:cxn modelId="{65FDB4C4-ABEA-4F36-A387-51073F24A22C}" srcId="{DC1D225E-3F7C-46BE-A887-FDA64F2B32D7}" destId="{955ED2FF-8981-403B-8245-F34226EB0B3D}" srcOrd="2" destOrd="0" parTransId="{D6C93A42-B36B-4EC5-9044-AE634A37AC3D}" sibTransId="{0EB87EE3-EFE4-4D93-8720-EC42D3D75514}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4B168C4D-09D6-4F0D-A3C3-F932C2AA5DD1}" type="presParOf" srcId="{160452F7-A64B-4C6A-8824-A804FA4C8356}" destId="{DB78969B-F022-4841-BE68-073B2CF9B889}" srcOrd="2" destOrd="0" presId="urn:microsoft.com/office/officeart/2005/8/layout/orgChart1"/>
    <dgm:cxn modelId="{24B5CF74-0CB0-41B7-B3A5-AEDA007438DE}" type="presParOf" srcId="{160452F7-A64B-4C6A-8824-A804FA4C8356}" destId="{8EA2ECE9-86D8-40D2-8CE9-49DD62E5BC60}" srcOrd="3" destOrd="0" presId="urn:microsoft.com/office/officeart/2005/8/layout/orgChart1"/>
    <dgm:cxn modelId="{BA4D6DFB-8D58-4046-BAFD-C076E6E572CB}" type="presParOf" srcId="{8EA2ECE9-86D8-40D2-8CE9-49DD62E5BC60}" destId="{D03CC89F-0626-4D7F-B217-4C797360E08F}" srcOrd="0" destOrd="0" presId="urn:microsoft.com/office/officeart/2005/8/layout/orgChart1"/>
    <dgm:cxn modelId="{0D13B7FD-321B-4845-82C8-D6E672964866}" type="presParOf" srcId="{D03CC89F-0626-4D7F-B217-4C797360E08F}" destId="{6799DC33-4E4A-453A-B7FA-82881C4E7C24}" srcOrd="0" destOrd="0" presId="urn:microsoft.com/office/officeart/2005/8/layout/orgChart1"/>
    <dgm:cxn modelId="{8D076352-AB3E-4D1B-84B6-144225E25122}" type="presParOf" srcId="{D03CC89F-0626-4D7F-B217-4C797360E08F}" destId="{A526B925-3CAA-49BF-8F88-B5DC105C2D71}" srcOrd="1" destOrd="0" presId="urn:microsoft.com/office/officeart/2005/8/layout/orgChart1"/>
    <dgm:cxn modelId="{AAB87533-4D0B-411A-9310-8B03964CA73F}" type="presParOf" srcId="{8EA2ECE9-86D8-40D2-8CE9-49DD62E5BC60}" destId="{30C3EC47-357E-4DD1-9439-FAEA5C168E8F}" srcOrd="1" destOrd="0" presId="urn:microsoft.com/office/officeart/2005/8/layout/orgChart1"/>
    <dgm:cxn modelId="{BABF4931-21D5-43C0-9713-0A9FDD164D37}" type="presParOf" srcId="{8EA2ECE9-86D8-40D2-8CE9-49DD62E5BC60}" destId="{7A680E55-2585-4651-9CF1-35CFF819D94C}" srcOrd="2" destOrd="0" presId="urn:microsoft.com/office/officeart/2005/8/layout/orgChart1"/>
    <dgm:cxn modelId="{9BA27E6E-AD15-4BEF-AF69-AB9CD7B2B4DA}" type="presParOf" srcId="{160452F7-A64B-4C6A-8824-A804FA4C8356}" destId="{8B07F833-3E8B-4BA5-884E-867AC0157B8C}" srcOrd="4" destOrd="0" presId="urn:microsoft.com/office/officeart/2005/8/layout/orgChart1"/>
    <dgm:cxn modelId="{717225DB-5A91-4DCB-986F-B401D5989D9F}" type="presParOf" srcId="{160452F7-A64B-4C6A-8824-A804FA4C8356}" destId="{7003C6B7-5CBE-431B-B36B-3E031EF6B877}" srcOrd="5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6" destOrd="0" presId="urn:microsoft.com/office/officeart/2005/8/layout/orgChart1"/>
    <dgm:cxn modelId="{ABBCBF14-4116-4FE3-B0A8-9EE2595D1110}" type="presParOf" srcId="{160452F7-A64B-4C6A-8824-A804FA4C8356}" destId="{9BE99589-18FD-4F55-9738-E98352B2D7CF}" srcOrd="7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  <dgm:cxn modelId="{D4E901E9-370A-4E17-B60D-A2067BE3761A}" type="presParOf" srcId="{B0869631-831C-42E7-85E3-5668DFF3883C}" destId="{793BCD1A-CA48-4F5E-BCD0-1F13A758A279}" srcOrd="2" destOrd="0" presId="urn:microsoft.com/office/officeart/2005/8/layout/orgChart1"/>
    <dgm:cxn modelId="{B4BC74C5-87FC-48A3-BBAB-0AA2EB56AA12}" type="presParOf" srcId="{B0869631-831C-42E7-85E3-5668DFF3883C}" destId="{13B97311-48D2-47FA-8E2D-C2EB33246FF6}" srcOrd="3" destOrd="0" presId="urn:microsoft.com/office/officeart/2005/8/layout/orgChart1"/>
    <dgm:cxn modelId="{0037CBC2-875D-4BC5-A814-7972AC4C726C}" type="presParOf" srcId="{13B97311-48D2-47FA-8E2D-C2EB33246FF6}" destId="{05FEB653-098E-4A99-ACDA-C3757D1F730D}" srcOrd="0" destOrd="0" presId="urn:microsoft.com/office/officeart/2005/8/layout/orgChart1"/>
    <dgm:cxn modelId="{A543ABE9-0D85-465E-B65E-7C1ACC879B88}" type="presParOf" srcId="{05FEB653-098E-4A99-ACDA-C3757D1F730D}" destId="{3584C73C-9DA8-4F9F-A25E-A26DCBB64562}" srcOrd="0" destOrd="0" presId="urn:microsoft.com/office/officeart/2005/8/layout/orgChart1"/>
    <dgm:cxn modelId="{D69402D0-403A-4BAD-B97D-75312F80EE5C}" type="presParOf" srcId="{05FEB653-098E-4A99-ACDA-C3757D1F730D}" destId="{CF262BEA-9090-47A5-AF0C-6903106487B4}" srcOrd="1" destOrd="0" presId="urn:microsoft.com/office/officeart/2005/8/layout/orgChart1"/>
    <dgm:cxn modelId="{C05C3D0B-427A-4F48-811E-E6F84588DBCA}" type="presParOf" srcId="{13B97311-48D2-47FA-8E2D-C2EB33246FF6}" destId="{2324D513-63D9-44D2-8871-C6306572D44D}" srcOrd="1" destOrd="0" presId="urn:microsoft.com/office/officeart/2005/8/layout/orgChart1"/>
    <dgm:cxn modelId="{B407DB37-36F3-4E68-A954-CC6BD240ED2F}" type="presParOf" srcId="{13B97311-48D2-47FA-8E2D-C2EB33246FF6}" destId="{141DE780-57DA-46EE-9837-A5788B46B7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3549C0-397C-4DB8-81F1-4D631638F83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Supervisor(a)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5AD74EC-96B3-4822-8654-6BAAF58426DC}" type="pres">
      <dgm:prSet presAssocID="{66C88B48-2020-40FD-B78B-F24D7A0573AF}" presName="rootComposite1" presStyleCnt="0"/>
      <dgm:spPr/>
      <dgm:t>
        <a:bodyPr/>
        <a:lstStyle/>
        <a:p>
          <a:endParaRPr lang="es-ES"/>
        </a:p>
      </dgm:t>
    </dgm:pt>
    <dgm:pt modelId="{613CDB77-600C-4CB7-993B-727B85CD0A76}" type="pres">
      <dgm:prSet presAssocID="{66C88B48-2020-40FD-B78B-F24D7A0573AF}" presName="rootText1" presStyleLbl="node0" presStyleIdx="0" presStyleCnt="1" custScaleX="87009" custScaleY="97515" custLinFactNeighborX="275" custLinFactNeighborY="13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  <dgm:t>
        <a:bodyPr/>
        <a:lstStyle/>
        <a:p>
          <a:endParaRPr lang="es-ES"/>
        </a:p>
      </dgm:t>
    </dgm:pt>
    <dgm:pt modelId="{41563586-E459-40D5-AE63-FEC11A1B7041}" type="pres">
      <dgm:prSet presAssocID="{804D09B1-FAA3-4FF8-BF15-63F01B537A2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7E583D90-1DC5-42CB-B379-22FCB0117BE2}" type="pres">
      <dgm:prSet presAssocID="{583549C0-397C-4DB8-81F1-4D631638F83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BEFEFE2-3293-4ECE-B600-480317E251BD}" type="pres">
      <dgm:prSet presAssocID="{583549C0-397C-4DB8-81F1-4D631638F834}" presName="rootComposite" presStyleCnt="0"/>
      <dgm:spPr/>
      <dgm:t>
        <a:bodyPr/>
        <a:lstStyle/>
        <a:p>
          <a:endParaRPr lang="es-ES"/>
        </a:p>
      </dgm:t>
    </dgm:pt>
    <dgm:pt modelId="{1C0C5919-906B-45F5-BC53-124AD06D3E1E}" type="pres">
      <dgm:prSet presAssocID="{583549C0-397C-4DB8-81F1-4D631638F834}" presName="rootText" presStyleLbl="node2" presStyleIdx="0" presStyleCnt="1" custScaleX="62372" custScaleY="71282" custLinFactNeighborX="235" custLinFactNeighborY="-16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D8B1C4-BAEE-44FC-8596-6A44EF421E53}" type="pres">
      <dgm:prSet presAssocID="{583549C0-397C-4DB8-81F1-4D631638F834}" presName="rootConnector" presStyleLbl="node2" presStyleIdx="0" presStyleCnt="1"/>
      <dgm:spPr/>
      <dgm:t>
        <a:bodyPr/>
        <a:lstStyle/>
        <a:p>
          <a:endParaRPr lang="es-ES"/>
        </a:p>
      </dgm:t>
    </dgm:pt>
    <dgm:pt modelId="{989417C9-C469-486A-98EC-9C91BE2B29C6}" type="pres">
      <dgm:prSet presAssocID="{583549C0-397C-4DB8-81F1-4D631638F834}" presName="hierChild4" presStyleCnt="0"/>
      <dgm:spPr/>
      <dgm:t>
        <a:bodyPr/>
        <a:lstStyle/>
        <a:p>
          <a:endParaRPr lang="es-ES"/>
        </a:p>
      </dgm:t>
    </dgm:pt>
    <dgm:pt modelId="{B637E416-8BA9-4324-BFBD-FF11F6B4E83A}" type="pres">
      <dgm:prSet presAssocID="{583549C0-397C-4DB8-81F1-4D631638F834}" presName="hierChild5" presStyleCnt="0"/>
      <dgm:spPr/>
      <dgm:t>
        <a:bodyPr/>
        <a:lstStyle/>
        <a:p>
          <a:endParaRPr lang="es-ES"/>
        </a:p>
      </dgm:t>
    </dgm:pt>
    <dgm:pt modelId="{E1141B7A-0CE3-4E27-BDE9-478C5D276E23}" type="pres">
      <dgm:prSet presAssocID="{66C88B48-2020-40FD-B78B-F24D7A0573AF}" presName="hierChild3" presStyleCnt="0"/>
      <dgm:spPr/>
      <dgm:t>
        <a:bodyPr/>
        <a:lstStyle/>
        <a:p>
          <a:endParaRPr lang="es-ES"/>
        </a:p>
      </dgm:t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79E2677-78A1-4817-B079-D0579906F0D2}" type="pres">
      <dgm:prSet presAssocID="{110878CD-32A6-45DF-890E-B22170C50C54}" presName="rootComposite3" presStyleCnt="0"/>
      <dgm:spPr/>
      <dgm:t>
        <a:bodyPr/>
        <a:lstStyle/>
        <a:p>
          <a:endParaRPr lang="es-ES"/>
        </a:p>
      </dgm:t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  <dgm:t>
        <a:bodyPr/>
        <a:lstStyle/>
        <a:p>
          <a:endParaRPr lang="es-ES"/>
        </a:p>
      </dgm:t>
    </dgm:pt>
    <dgm:pt modelId="{070E43F3-B669-443E-8141-575653BE4172}" type="pres">
      <dgm:prSet presAssocID="{110878CD-32A6-45DF-890E-B22170C50C54}" presName="hierChild7" presStyleCnt="0"/>
      <dgm:spPr/>
      <dgm:t>
        <a:bodyPr/>
        <a:lstStyle/>
        <a:p>
          <a:endParaRPr lang="es-ES"/>
        </a:p>
      </dgm:t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DC89C7A-4550-4DF3-A8CD-99464DABCBE3}" type="pres">
      <dgm:prSet presAssocID="{16A481B8-EF2B-48EA-A1B4-7211372CF78C}" presName="rootComposite3" presStyleCnt="0"/>
      <dgm:spPr/>
      <dgm:t>
        <a:bodyPr/>
        <a:lstStyle/>
        <a:p>
          <a:endParaRPr lang="es-ES"/>
        </a:p>
      </dgm:t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  <dgm:t>
        <a:bodyPr/>
        <a:lstStyle/>
        <a:p>
          <a:endParaRPr lang="es-ES"/>
        </a:p>
      </dgm:t>
    </dgm:pt>
    <dgm:pt modelId="{CBA745EA-F0A3-4200-BB52-F1DB1F1A87EE}" type="pres">
      <dgm:prSet presAssocID="{16A481B8-EF2B-48EA-A1B4-7211372CF78C}" presName="hierChild7" presStyleCnt="0"/>
      <dgm:spPr/>
      <dgm:t>
        <a:bodyPr/>
        <a:lstStyle/>
        <a:p>
          <a:endParaRPr lang="es-ES"/>
        </a:p>
      </dgm:t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1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0CC22289-8309-4D22-B611-1A9D9CB786F2}" type="presOf" srcId="{583549C0-397C-4DB8-81F1-4D631638F834}" destId="{1C0C5919-906B-45F5-BC53-124AD06D3E1E}" srcOrd="0" destOrd="0" presId="urn:microsoft.com/office/officeart/2005/8/layout/orgChart1"/>
    <dgm:cxn modelId="{2022B673-4640-4292-94CA-EE24C52599B6}" type="presOf" srcId="{804D09B1-FAA3-4FF8-BF15-63F01B537A2C}" destId="{41563586-E459-40D5-AE63-FEC11A1B7041}" srcOrd="0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2" destOrd="0" parTransId="{C967CCEC-B3A6-483D-ABCF-62F9EF86326C}" sibTransId="{7C6DEF3B-9EE3-4382-BF3A-5F18CCEAF623}"/>
    <dgm:cxn modelId="{3E2EE773-BC13-44D0-AA1B-1E99D2E8E7C4}" type="presOf" srcId="{583549C0-397C-4DB8-81F1-4D631638F834}" destId="{64D8B1C4-BAEE-44FC-8596-6A44EF421E53}" srcOrd="1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5190BBB8-9322-405D-A74A-573A1527591C}" srcId="{66C88B48-2020-40FD-B78B-F24D7A0573AF}" destId="{583549C0-397C-4DB8-81F1-4D631638F834}" srcOrd="0" destOrd="0" parTransId="{804D09B1-FAA3-4FF8-BF15-63F01B537A2C}" sibTransId="{F1C5ACE5-9C3D-41DC-8F20-043D5B4E2DB8}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543ECB45-703F-4E17-A0EF-2712F556FC09}" type="presParOf" srcId="{C01332C2-950B-4A00-AA69-E49C37E49BC1}" destId="{41563586-E459-40D5-AE63-FEC11A1B7041}" srcOrd="0" destOrd="0" presId="urn:microsoft.com/office/officeart/2005/8/layout/orgChart1"/>
    <dgm:cxn modelId="{80B2A2E1-035D-49E0-A0F4-510F3BBAB60C}" type="presParOf" srcId="{C01332C2-950B-4A00-AA69-E49C37E49BC1}" destId="{7E583D90-1DC5-42CB-B379-22FCB0117BE2}" srcOrd="1" destOrd="0" presId="urn:microsoft.com/office/officeart/2005/8/layout/orgChart1"/>
    <dgm:cxn modelId="{BB37EFEF-F724-45BB-B3C2-979C8535EDB2}" type="presParOf" srcId="{7E583D90-1DC5-42CB-B379-22FCB0117BE2}" destId="{ABEFEFE2-3293-4ECE-B600-480317E251BD}" srcOrd="0" destOrd="0" presId="urn:microsoft.com/office/officeart/2005/8/layout/orgChart1"/>
    <dgm:cxn modelId="{0571BBD0-3FD4-4B7B-9D4B-499979402498}" type="presParOf" srcId="{ABEFEFE2-3293-4ECE-B600-480317E251BD}" destId="{1C0C5919-906B-45F5-BC53-124AD06D3E1E}" srcOrd="0" destOrd="0" presId="urn:microsoft.com/office/officeart/2005/8/layout/orgChart1"/>
    <dgm:cxn modelId="{85E5066D-11DD-46EF-AD73-F2E1BCEF1D98}" type="presParOf" srcId="{ABEFEFE2-3293-4ECE-B600-480317E251BD}" destId="{64D8B1C4-BAEE-44FC-8596-6A44EF421E53}" srcOrd="1" destOrd="0" presId="urn:microsoft.com/office/officeart/2005/8/layout/orgChart1"/>
    <dgm:cxn modelId="{354D7A24-B450-48F7-8510-A808B05886DE}" type="presParOf" srcId="{7E583D90-1DC5-42CB-B379-22FCB0117BE2}" destId="{989417C9-C469-486A-98EC-9C91BE2B29C6}" srcOrd="1" destOrd="0" presId="urn:microsoft.com/office/officeart/2005/8/layout/orgChart1"/>
    <dgm:cxn modelId="{B34237D7-D180-4564-8BE1-A0048D890616}" type="presParOf" srcId="{7E583D90-1DC5-42CB-B379-22FCB0117BE2}" destId="{B637E416-8BA9-4324-BFBD-FF11F6B4E83A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Radio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8602A6B-CE8E-452B-97AA-C7ECF404DC1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89C115F0-4E41-49C3-B83A-ABF61A8C3009}" type="parTrans" cxnId="{7C4A92D1-A0B7-4CDD-A81A-7DBB8A50ECC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94DF4C2-DD7C-4CF4-A402-1DDA1E678448}" type="sibTrans" cxnId="{7C4A92D1-A0B7-4CDD-A81A-7DBB8A50ECC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NeighborY="10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C023E371-130F-432D-94AE-FB965E60EA39}" type="pres">
      <dgm:prSet presAssocID="{89C115F0-4E41-49C3-B83A-ABF61A8C300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6FF5497-8E45-4F9A-8245-DC2B7DD25C98}" type="pres">
      <dgm:prSet presAssocID="{98602A6B-CE8E-452B-97AA-C7ECF404DC1B}" presName="hierRoot2" presStyleCnt="0">
        <dgm:presLayoutVars>
          <dgm:hierBranch val="init"/>
        </dgm:presLayoutVars>
      </dgm:prSet>
      <dgm:spPr/>
    </dgm:pt>
    <dgm:pt modelId="{E8F0958C-F789-4184-A9CF-B34632A19E6C}" type="pres">
      <dgm:prSet presAssocID="{98602A6B-CE8E-452B-97AA-C7ECF404DC1B}" presName="rootComposite" presStyleCnt="0"/>
      <dgm:spPr/>
    </dgm:pt>
    <dgm:pt modelId="{E0221CA6-025D-4D67-A3D2-65F8A77BEA15}" type="pres">
      <dgm:prSet presAssocID="{98602A6B-CE8E-452B-97AA-C7ECF404DC1B}" presName="rootText" presStyleLbl="node3" presStyleIdx="0" presStyleCnt="1" custScaleX="59376" custScaleY="71769" custLinFactNeighborY="-10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3959A3-8D97-4ACF-8A9B-FFF112618501}" type="pres">
      <dgm:prSet presAssocID="{98602A6B-CE8E-452B-97AA-C7ECF404DC1B}" presName="rootConnector" presStyleLbl="node3" presStyleIdx="0" presStyleCnt="1"/>
      <dgm:spPr/>
      <dgm:t>
        <a:bodyPr/>
        <a:lstStyle/>
        <a:p>
          <a:endParaRPr lang="es-ES"/>
        </a:p>
      </dgm:t>
    </dgm:pt>
    <dgm:pt modelId="{B934E05E-41B4-48F9-AB14-8FFBECE07C6A}" type="pres">
      <dgm:prSet presAssocID="{98602A6B-CE8E-452B-97AA-C7ECF404DC1B}" presName="hierChild4" presStyleCnt="0"/>
      <dgm:spPr/>
    </dgm:pt>
    <dgm:pt modelId="{60400B7F-98BF-4286-9645-3C1F04A4B0B2}" type="pres">
      <dgm:prSet presAssocID="{98602A6B-CE8E-452B-97AA-C7ECF404DC1B}" presName="hierChild5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5C4F1254-5117-4910-ACF1-03AC95FB839F}" type="presOf" srcId="{98602A6B-CE8E-452B-97AA-C7ECF404DC1B}" destId="{9C3959A3-8D97-4ACF-8A9B-FFF112618501}" srcOrd="1" destOrd="0" presId="urn:microsoft.com/office/officeart/2005/8/layout/orgChart1"/>
    <dgm:cxn modelId="{F0691C49-E154-41AB-AF32-361B8ABEA76A}" type="presOf" srcId="{98602A6B-CE8E-452B-97AA-C7ECF404DC1B}" destId="{E0221CA6-025D-4D67-A3D2-65F8A77BEA15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F34CFBE-E6DC-4107-B1F0-F86C4E6A12EC}" type="presOf" srcId="{89C115F0-4E41-49C3-B83A-ABF61A8C3009}" destId="{C023E371-130F-432D-94AE-FB965E60EA39}" srcOrd="0" destOrd="0" presId="urn:microsoft.com/office/officeart/2005/8/layout/orgChart1"/>
    <dgm:cxn modelId="{7C4A92D1-A0B7-4CDD-A81A-7DBB8A50ECC8}" srcId="{C16A467A-F81A-48BE-AF21-268EAF71CC16}" destId="{98602A6B-CE8E-452B-97AA-C7ECF404DC1B}" srcOrd="0" destOrd="0" parTransId="{89C115F0-4E41-49C3-B83A-ABF61A8C3009}" sibTransId="{C94DF4C2-DD7C-4CF4-A402-1DDA1E678448}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CA25917-2B6B-474E-961B-45E82E3A5D69}" type="presParOf" srcId="{28F47D39-494E-4B76-9EEE-8A0A1344C2E8}" destId="{C023E371-130F-432D-94AE-FB965E60EA39}" srcOrd="0" destOrd="0" presId="urn:microsoft.com/office/officeart/2005/8/layout/orgChart1"/>
    <dgm:cxn modelId="{9BF0C93E-782A-4BCF-9474-C6A496109F99}" type="presParOf" srcId="{28F47D39-494E-4B76-9EEE-8A0A1344C2E8}" destId="{B6FF5497-8E45-4F9A-8245-DC2B7DD25C98}" srcOrd="1" destOrd="0" presId="urn:microsoft.com/office/officeart/2005/8/layout/orgChart1"/>
    <dgm:cxn modelId="{2AA01F4C-CE1A-4149-A095-6F2853BFF086}" type="presParOf" srcId="{B6FF5497-8E45-4F9A-8245-DC2B7DD25C98}" destId="{E8F0958C-F789-4184-A9CF-B34632A19E6C}" srcOrd="0" destOrd="0" presId="urn:microsoft.com/office/officeart/2005/8/layout/orgChart1"/>
    <dgm:cxn modelId="{5199ECB9-AFDF-4D7E-A2AD-32F08876D9C1}" type="presParOf" srcId="{E8F0958C-F789-4184-A9CF-B34632A19E6C}" destId="{E0221CA6-025D-4D67-A3D2-65F8A77BEA15}" srcOrd="0" destOrd="0" presId="urn:microsoft.com/office/officeart/2005/8/layout/orgChart1"/>
    <dgm:cxn modelId="{E65CA46C-5B7A-444F-8C7E-5EBFE7E79B8F}" type="presParOf" srcId="{E8F0958C-F789-4184-A9CF-B34632A19E6C}" destId="{9C3959A3-8D97-4ACF-8A9B-FFF112618501}" srcOrd="1" destOrd="0" presId="urn:microsoft.com/office/officeart/2005/8/layout/orgChart1"/>
    <dgm:cxn modelId="{BE6E2BFD-F369-4548-85AE-B4638CA63334}" type="presParOf" srcId="{B6FF5497-8E45-4F9A-8245-DC2B7DD25C98}" destId="{B934E05E-41B4-48F9-AB14-8FFBECE07C6A}" srcOrd="1" destOrd="0" presId="urn:microsoft.com/office/officeart/2005/8/layout/orgChart1"/>
    <dgm:cxn modelId="{41F58176-68E0-4FD1-BC26-9EFC70832D88}" type="presParOf" srcId="{B6FF5497-8E45-4F9A-8245-DC2B7DD25C98}" destId="{60400B7F-98BF-4286-9645-3C1F04A4B0B2}" srcOrd="2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Supervisor(a) General</a:t>
          </a: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6ECAB8C9-A662-4C6B-BEDD-9D73A882673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936D26C-75FC-4173-96FD-A3131269834B}" type="parTrans" cxnId="{C3E74090-B274-4926-AE7F-DA49D01EDE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9280D5-8F26-487C-8FD9-EF1E7987997C}" type="sibTrans" cxnId="{C3E74090-B274-4926-AE7F-DA49D01EDE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Responsable Área</a:t>
          </a:r>
        </a:p>
        <a:p>
          <a:r>
            <a:rPr lang="es-ES" sz="1200" dirty="0" smtClean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de Turno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Responsable de Turno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E4F1D5-FD1F-4B09-A4C5-916A7A7DB7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Responsable de Turno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C981A36-6EB5-44D4-A3CC-994A2431B1FA}" type="parTrans" cxnId="{4CE5EE04-3273-482B-A9EB-C4C63E9795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90749D-8695-45A2-A039-A4174DC95FE4}" type="sibTrans" cxnId="{4CE5EE04-3273-482B-A9EB-C4C63E9795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6D6EC7-C944-473F-A61A-CF95AD3BE8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15A7A0CD-9A2E-4BEE-AEDF-E79563191EC8}" type="parTrans" cxnId="{F414C321-4B34-44E0-9D8C-C79836A02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228F47-92F4-4A81-A0AB-5841C6B9132A}" type="sibTrans" cxnId="{F414C321-4B34-44E0-9D8C-C79836A02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104132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E143198-8F40-476B-8B2B-6AAFD428646A}" type="pres">
      <dgm:prSet presAssocID="{77694EA4-2521-4352-87CA-7318EC6BE13F}" presName="rootComposite" presStyleCnt="0"/>
      <dgm:spPr/>
      <dgm:t>
        <a:bodyPr/>
        <a:lstStyle/>
        <a:p>
          <a:endParaRPr lang="es-ES"/>
        </a:p>
      </dgm:t>
    </dgm:pt>
    <dgm:pt modelId="{499BD5B1-D141-4768-B228-8DEC84914B9D}" type="pres">
      <dgm:prSet presAssocID="{77694EA4-2521-4352-87CA-7318EC6BE13F}" presName="rootText" presStyleLbl="node2" presStyleIdx="0" presStyleCnt="3" custScaleX="77223" custScaleY="67533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  <dgm:t>
        <a:bodyPr/>
        <a:lstStyle/>
        <a:p>
          <a:endParaRPr lang="es-ES"/>
        </a:p>
      </dgm:t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7223" custScaleY="87071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3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3" custScaleX="77223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3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  <dgm:t>
        <a:bodyPr/>
        <a:lstStyle/>
        <a:p>
          <a:endParaRPr lang="es-ES"/>
        </a:p>
      </dgm:t>
    </dgm:pt>
    <dgm:pt modelId="{A445B41B-2E09-49EA-B8CE-0FAD5CFAEE38}" type="pres">
      <dgm:prSet presAssocID="{6936D26C-75FC-4173-96FD-A3131269834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3655CC-82F3-4666-8D24-FFA7ED5EE012}" type="pres">
      <dgm:prSet presAssocID="{6ECAB8C9-A662-4C6B-BEDD-9D73A882673B}" presName="hierRoot2" presStyleCnt="0">
        <dgm:presLayoutVars>
          <dgm:hierBranch/>
        </dgm:presLayoutVars>
      </dgm:prSet>
      <dgm:spPr/>
    </dgm:pt>
    <dgm:pt modelId="{D8456A44-E22F-4723-B870-E56600996993}" type="pres">
      <dgm:prSet presAssocID="{6ECAB8C9-A662-4C6B-BEDD-9D73A882673B}" presName="rootComposite" presStyleCnt="0"/>
      <dgm:spPr/>
    </dgm:pt>
    <dgm:pt modelId="{B93F6D33-DD97-41A8-9989-CD7FF2D8EC8B}" type="pres">
      <dgm:prSet presAssocID="{6ECAB8C9-A662-4C6B-BEDD-9D73A882673B}" presName="rootText" presStyleLbl="node2" presStyleIdx="1" presStyleCnt="3" custScaleX="77223" custScaleY="67533" custLinFactNeighborX="529" custLinFactNeighborY="308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35220F-AE75-4824-AB10-C286DB9807D2}" type="pres">
      <dgm:prSet presAssocID="{6ECAB8C9-A662-4C6B-BEDD-9D73A882673B}" presName="rootConnector" presStyleLbl="node2" presStyleIdx="1" presStyleCnt="3"/>
      <dgm:spPr/>
      <dgm:t>
        <a:bodyPr/>
        <a:lstStyle/>
        <a:p>
          <a:endParaRPr lang="es-ES"/>
        </a:p>
      </dgm:t>
    </dgm:pt>
    <dgm:pt modelId="{15A9D2D8-6F8D-4130-83C5-DABF59283C05}" type="pres">
      <dgm:prSet presAssocID="{6ECAB8C9-A662-4C6B-BEDD-9D73A882673B}" presName="hierChild4" presStyleCnt="0"/>
      <dgm:spPr/>
    </dgm:pt>
    <dgm:pt modelId="{576FC9CF-D02A-418F-B5D6-31F30E262A4D}" type="pres">
      <dgm:prSet presAssocID="{05B828F0-ED0D-493D-A3F7-EF9EC9E1374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3" presStyleIdx="1" presStyleCnt="3" custScaleX="77223" custScaleY="87071" custLinFactNeighborX="556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3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AE0629DE-1574-4698-B741-9D5D6129C65F}" type="pres">
      <dgm:prSet presAssocID="{15A7A0CD-9A2E-4BEE-AEDF-E79563191EC8}" presName="Name35" presStyleLbl="parChTrans1D4" presStyleIdx="1" presStyleCnt="3"/>
      <dgm:spPr/>
      <dgm:t>
        <a:bodyPr/>
        <a:lstStyle/>
        <a:p>
          <a:endParaRPr lang="es-ES"/>
        </a:p>
      </dgm:t>
    </dgm:pt>
    <dgm:pt modelId="{7CD25BB0-4D55-4C58-9E0E-48DD43B87A64}" type="pres">
      <dgm:prSet presAssocID="{3F6D6EC7-C944-473F-A61A-CF95AD3BE84B}" presName="hierRoot2" presStyleCnt="0">
        <dgm:presLayoutVars>
          <dgm:hierBranch val="init"/>
        </dgm:presLayoutVars>
      </dgm:prSet>
      <dgm:spPr/>
    </dgm:pt>
    <dgm:pt modelId="{65493F96-74EE-420C-BEF7-895EDDA5E83F}" type="pres">
      <dgm:prSet presAssocID="{3F6D6EC7-C944-473F-A61A-CF95AD3BE84B}" presName="rootComposite" presStyleCnt="0"/>
      <dgm:spPr/>
    </dgm:pt>
    <dgm:pt modelId="{315125B7-4860-45E4-BBE9-E6D1B968D30B}" type="pres">
      <dgm:prSet presAssocID="{3F6D6EC7-C944-473F-A61A-CF95AD3BE84B}" presName="rootText" presStyleLbl="node4" presStyleIdx="1" presStyleCnt="3" custScaleX="77223" custScaleY="79739" custLinFactNeighborX="556" custLinFactNeighborY="-12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BDC6E3-6729-4C38-9D9C-74411C269B95}" type="pres">
      <dgm:prSet presAssocID="{3F6D6EC7-C944-473F-A61A-CF95AD3BE8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EC53330A-D72E-4B46-AB20-B03A1CE94B2A}" type="pres">
      <dgm:prSet presAssocID="{3F6D6EC7-C944-473F-A61A-CF95AD3BE84B}" presName="hierChild4" presStyleCnt="0"/>
      <dgm:spPr/>
    </dgm:pt>
    <dgm:pt modelId="{5D2B7B02-4671-423C-9016-9279F7153076}" type="pres">
      <dgm:prSet presAssocID="{3F6D6EC7-C944-473F-A61A-CF95AD3BE84B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DD763408-8F55-4AED-BCEA-36D443B7A857}" type="pres">
      <dgm:prSet presAssocID="{6ECAB8C9-A662-4C6B-BEDD-9D73A882673B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7223" custScaleY="67533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D60531F9-E248-4745-B8F2-D9C04D9F54D6}" type="pres">
      <dgm:prSet presAssocID="{EC981A36-6EB5-44D4-A3CC-994A2431B1F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6660237-BEC9-4E17-91FD-68EE5EA96CF2}" type="pres">
      <dgm:prSet presAssocID="{FAE4F1D5-FD1F-4B09-A4C5-916A7A7DB7B9}" presName="hierRoot2" presStyleCnt="0">
        <dgm:presLayoutVars>
          <dgm:hierBranch/>
        </dgm:presLayoutVars>
      </dgm:prSet>
      <dgm:spPr/>
    </dgm:pt>
    <dgm:pt modelId="{1729B955-8CBB-41A5-B91F-0567313F6A63}" type="pres">
      <dgm:prSet presAssocID="{FAE4F1D5-FD1F-4B09-A4C5-916A7A7DB7B9}" presName="rootComposite" presStyleCnt="0"/>
      <dgm:spPr/>
    </dgm:pt>
    <dgm:pt modelId="{E1A9C0A7-7E25-4DDA-81D5-74A3A9CEA620}" type="pres">
      <dgm:prSet presAssocID="{FAE4F1D5-FD1F-4B09-A4C5-916A7A7DB7B9}" presName="rootText" presStyleLbl="node3" presStyleIdx="2" presStyleCnt="3" custScaleX="77223" custScaleY="87071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58B18-50E3-4122-A880-D4C9D03F133F}" type="pres">
      <dgm:prSet presAssocID="{FAE4F1D5-FD1F-4B09-A4C5-916A7A7DB7B9}" presName="rootConnector" presStyleLbl="node3" presStyleIdx="2" presStyleCnt="3"/>
      <dgm:spPr/>
      <dgm:t>
        <a:bodyPr/>
        <a:lstStyle/>
        <a:p>
          <a:endParaRPr lang="es-ES"/>
        </a:p>
      </dgm:t>
    </dgm:pt>
    <dgm:pt modelId="{ADFA4D8A-924A-4EF9-A52C-8BC63C43C3B3}" type="pres">
      <dgm:prSet presAssocID="{FAE4F1D5-FD1F-4B09-A4C5-916A7A7DB7B9}" presName="hierChild4" presStyleCnt="0"/>
      <dgm:spPr/>
    </dgm:pt>
    <dgm:pt modelId="{522FD797-93CC-41AC-B6F1-3F13C82E0A9B}" type="pres">
      <dgm:prSet presAssocID="{25A4966D-FB35-4893-B325-162A9E37D90B}" presName="Name35" presStyleLbl="parChTrans1D4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4" presStyleIdx="2" presStyleCnt="3" custScaleX="77223" custScaleY="79739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4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6E3FB8E6-7F8E-4A69-B46E-6935C46AA02E}" type="pres">
      <dgm:prSet presAssocID="{FAE4F1D5-FD1F-4B09-A4C5-916A7A7DB7B9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14B750AC-F138-4388-AC80-10B1CAC6CCC0}" type="presOf" srcId="{E9719B80-BFEE-467F-8F56-FD281DA48D47}" destId="{B7D6132C-DE80-4C1D-84B1-D3A5E1B7CAFB}" srcOrd="1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F933F8F5-CAA0-45B0-BABD-BF103CDC1D8D}" type="presOf" srcId="{3F6D6EC7-C944-473F-A61A-CF95AD3BE84B}" destId="{315125B7-4860-45E4-BBE9-E6D1B968D30B}" srcOrd="0" destOrd="0" presId="urn:microsoft.com/office/officeart/2005/8/layout/orgChart1"/>
    <dgm:cxn modelId="{98713E9F-C73B-4E19-ABC4-00747ADB3261}" type="presOf" srcId="{9385C2FE-A560-487B-8030-F8A3E27B001D}" destId="{1087945E-17F3-4140-BF02-2483942C491D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B4A24723-200F-462C-AC72-10767E7CF415}" type="presOf" srcId="{25A4966D-FB35-4893-B325-162A9E37D90B}" destId="{522FD797-93CC-41AC-B6F1-3F13C82E0A9B}" srcOrd="0" destOrd="0" presId="urn:microsoft.com/office/officeart/2005/8/layout/orgChart1"/>
    <dgm:cxn modelId="{2F5351D1-A314-4C52-80F7-A2DEB22B9140}" type="presOf" srcId="{05B828F0-ED0D-493D-A3F7-EF9EC9E1374D}" destId="{576FC9CF-D02A-418F-B5D6-31F30E262A4D}" srcOrd="0" destOrd="0" presId="urn:microsoft.com/office/officeart/2005/8/layout/orgChart1"/>
    <dgm:cxn modelId="{A5ED9AE2-EF67-4FF7-8917-F9994E48C657}" type="presOf" srcId="{15A7A0CD-9A2E-4BEE-AEDF-E79563191EC8}" destId="{AE0629DE-1574-4698-B741-9D5D6129C65F}" srcOrd="0" destOrd="0" presId="urn:microsoft.com/office/officeart/2005/8/layout/orgChart1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4CE5EE04-3273-482B-A9EB-C4C63E979589}" srcId="{98B8DCD5-DBFD-4DC8-8999-1CB076D75D12}" destId="{FAE4F1D5-FD1F-4B09-A4C5-916A7A7DB7B9}" srcOrd="0" destOrd="0" parTransId="{EC981A36-6EB5-44D4-A3CC-994A2431B1FA}" sibTransId="{7690749D-8695-45A2-A039-A4174DC95FE4}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8E8A0B3E-81BE-4AC9-B5D1-2B7E953481F9}" type="presOf" srcId="{6ECAB8C9-A662-4C6B-BEDD-9D73A882673B}" destId="{5935220F-AE75-4824-AB10-C286DB9807D2}" srcOrd="1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37E815A-6AED-4B3D-AB0D-7D879349733D}" type="presOf" srcId="{EC981A36-6EB5-44D4-A3CC-994A2431B1FA}" destId="{D60531F9-E248-4745-B8F2-D9C04D9F54D6}" srcOrd="0" destOrd="0" presId="urn:microsoft.com/office/officeart/2005/8/layout/orgChart1"/>
    <dgm:cxn modelId="{F414C321-4B34-44E0-9D8C-C79836A025D7}" srcId="{E9719B80-BFEE-467F-8F56-FD281DA48D47}" destId="{3F6D6EC7-C944-473F-A61A-CF95AD3BE84B}" srcOrd="0" destOrd="0" parTransId="{15A7A0CD-9A2E-4BEE-AEDF-E79563191EC8}" sibTransId="{DF228F47-92F4-4A81-A0AB-5841C6B9132A}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8A5966D5-FA22-461B-ADE2-87FE0E46EB80}" type="presOf" srcId="{3F6D6EC7-C944-473F-A61A-CF95AD3BE84B}" destId="{08BDC6E3-6729-4C38-9D9C-74411C269B95}" srcOrd="1" destOrd="0" presId="urn:microsoft.com/office/officeart/2005/8/layout/orgChart1"/>
    <dgm:cxn modelId="{E922F438-04E7-4256-A4C8-7B53DF3F1313}" srcId="{FAE4F1D5-FD1F-4B09-A4C5-916A7A7DB7B9}" destId="{9385C2FE-A560-487B-8030-F8A3E27B001D}" srcOrd="0" destOrd="0" parTransId="{25A4966D-FB35-4893-B325-162A9E37D90B}" sibTransId="{839F17B3-8EC7-4102-9262-A49B4DB6A7FC}"/>
    <dgm:cxn modelId="{51C47D38-E5A7-4800-B87C-E4971BF0CDF3}" type="presOf" srcId="{6936D26C-75FC-4173-96FD-A3131269834B}" destId="{A445B41B-2E09-49EA-B8CE-0FAD5CFAEE38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4FF53979-FDCE-42A7-AD9D-FE009135D6EC}" srcId="{6ECAB8C9-A662-4C6B-BEDD-9D73A882673B}" destId="{E9719B80-BFEE-467F-8F56-FD281DA48D47}" srcOrd="0" destOrd="0" parTransId="{05B828F0-ED0D-493D-A3F7-EF9EC9E1374D}" sibTransId="{CC0B5A2A-B9E0-49E5-B367-353BB547191F}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A15AA997-E399-4FB4-828D-5C686D1F118B}" type="presOf" srcId="{FAE4F1D5-FD1F-4B09-A4C5-916A7A7DB7B9}" destId="{D7658B18-50E3-4122-A880-D4C9D03F133F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C3E74090-B274-4926-AE7F-DA49D01EDE7A}" srcId="{583549C0-397C-4DB8-81F1-4D631638F834}" destId="{6ECAB8C9-A662-4C6B-BEDD-9D73A882673B}" srcOrd="1" destOrd="0" parTransId="{6936D26C-75FC-4173-96FD-A3131269834B}" sibTransId="{CA9280D5-8F26-487C-8FD9-EF1E7987997C}"/>
    <dgm:cxn modelId="{935EC17F-7CC6-4940-93C6-1F2BBCF35D05}" type="presOf" srcId="{E9719B80-BFEE-467F-8F56-FD281DA48D47}" destId="{94B27260-5CFB-4FCB-AE44-2F2498C5C0B4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58A1130C-D147-4D50-9603-6EAE53724DC2}" type="presOf" srcId="{6ECAB8C9-A662-4C6B-BEDD-9D73A882673B}" destId="{B93F6D33-DD97-41A8-9989-CD7FF2D8EC8B}" srcOrd="0" destOrd="0" presId="urn:microsoft.com/office/officeart/2005/8/layout/orgChart1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461174B-D2F6-4E5E-A2B6-323866EE4761}" type="presOf" srcId="{FAE4F1D5-FD1F-4B09-A4C5-916A7A7DB7B9}" destId="{E1A9C0A7-7E25-4DDA-81D5-74A3A9CEA620}" srcOrd="0" destOrd="0" presId="urn:microsoft.com/office/officeart/2005/8/layout/orgChart1"/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B40D230E-DFD3-4616-98AA-6FB02B4144A3}" type="presOf" srcId="{9385C2FE-A560-487B-8030-F8A3E27B001D}" destId="{38DD2855-E754-4F69-A77F-8256AAC9B1AF}" srcOrd="1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BB6DEBCC-AD05-46CF-9E7D-D581ACE594AA}" type="presParOf" srcId="{52FA8915-46F5-479D-A8AF-81EEEF3CE34F}" destId="{A445B41B-2E09-49EA-B8CE-0FAD5CFAEE38}" srcOrd="2" destOrd="0" presId="urn:microsoft.com/office/officeart/2005/8/layout/orgChart1"/>
    <dgm:cxn modelId="{E4E6B93E-272D-4EC8-A23C-E28EEDD84A1F}" type="presParOf" srcId="{52FA8915-46F5-479D-A8AF-81EEEF3CE34F}" destId="{A83655CC-82F3-4666-8D24-FFA7ED5EE012}" srcOrd="3" destOrd="0" presId="urn:microsoft.com/office/officeart/2005/8/layout/orgChart1"/>
    <dgm:cxn modelId="{751D7EB0-D9AD-4DE2-AEC8-E6EE7A97BE7C}" type="presParOf" srcId="{A83655CC-82F3-4666-8D24-FFA7ED5EE012}" destId="{D8456A44-E22F-4723-B870-E56600996993}" srcOrd="0" destOrd="0" presId="urn:microsoft.com/office/officeart/2005/8/layout/orgChart1"/>
    <dgm:cxn modelId="{A010E4C1-B79F-476B-AE07-10E9ADDF65D6}" type="presParOf" srcId="{D8456A44-E22F-4723-B870-E56600996993}" destId="{B93F6D33-DD97-41A8-9989-CD7FF2D8EC8B}" srcOrd="0" destOrd="0" presId="urn:microsoft.com/office/officeart/2005/8/layout/orgChart1"/>
    <dgm:cxn modelId="{C4996453-A7F8-4EFA-9739-2E9B311135B5}" type="presParOf" srcId="{D8456A44-E22F-4723-B870-E56600996993}" destId="{5935220F-AE75-4824-AB10-C286DB9807D2}" srcOrd="1" destOrd="0" presId="urn:microsoft.com/office/officeart/2005/8/layout/orgChart1"/>
    <dgm:cxn modelId="{74775D56-A3C3-467D-9B88-9A7D01FDBC23}" type="presParOf" srcId="{A83655CC-82F3-4666-8D24-FFA7ED5EE012}" destId="{15A9D2D8-6F8D-4130-83C5-DABF59283C05}" srcOrd="1" destOrd="0" presId="urn:microsoft.com/office/officeart/2005/8/layout/orgChart1"/>
    <dgm:cxn modelId="{E728EBB0-2F08-43CE-A900-BB06C28C24EB}" type="presParOf" srcId="{15A9D2D8-6F8D-4130-83C5-DABF59283C05}" destId="{576FC9CF-D02A-418F-B5D6-31F30E262A4D}" srcOrd="0" destOrd="0" presId="urn:microsoft.com/office/officeart/2005/8/layout/orgChart1"/>
    <dgm:cxn modelId="{4CE856D3-179C-4509-BBD5-1919C3C82C39}" type="presParOf" srcId="{15A9D2D8-6F8D-4130-83C5-DABF59283C05}" destId="{E86C4562-78B4-4ED6-9938-6242C129A689}" srcOrd="1" destOrd="0" presId="urn:microsoft.com/office/officeart/2005/8/layout/orgChart1"/>
    <dgm:cxn modelId="{38D995F0-8009-4D32-9B37-1FD0FC8741EF}" type="presParOf" srcId="{E86C4562-78B4-4ED6-9938-6242C129A689}" destId="{43F5E723-F95D-41EB-AECB-D2A75CD3CC83}" srcOrd="0" destOrd="0" presId="urn:microsoft.com/office/officeart/2005/8/layout/orgChart1"/>
    <dgm:cxn modelId="{73EAEDBA-D95E-4CA6-9FD9-8B56B4DFF698}" type="presParOf" srcId="{43F5E723-F95D-41EB-AECB-D2A75CD3CC83}" destId="{94B27260-5CFB-4FCB-AE44-2F2498C5C0B4}" srcOrd="0" destOrd="0" presId="urn:microsoft.com/office/officeart/2005/8/layout/orgChart1"/>
    <dgm:cxn modelId="{0421BAD7-6046-46D9-999C-6492320594D7}" type="presParOf" srcId="{43F5E723-F95D-41EB-AECB-D2A75CD3CC83}" destId="{B7D6132C-DE80-4C1D-84B1-D3A5E1B7CAFB}" srcOrd="1" destOrd="0" presId="urn:microsoft.com/office/officeart/2005/8/layout/orgChart1"/>
    <dgm:cxn modelId="{C0A7D0C9-A2A4-4D54-BE9D-88DBF165792B}" type="presParOf" srcId="{E86C4562-78B4-4ED6-9938-6242C129A689}" destId="{01DF96E4-09A8-4B32-B4C2-61D9EA371ACC}" srcOrd="1" destOrd="0" presId="urn:microsoft.com/office/officeart/2005/8/layout/orgChart1"/>
    <dgm:cxn modelId="{F023ADE3-10AF-467A-975D-6C610BAC035A}" type="presParOf" srcId="{01DF96E4-09A8-4B32-B4C2-61D9EA371ACC}" destId="{AE0629DE-1574-4698-B741-9D5D6129C65F}" srcOrd="0" destOrd="0" presId="urn:microsoft.com/office/officeart/2005/8/layout/orgChart1"/>
    <dgm:cxn modelId="{EF3424D9-575D-4E87-8D94-953369483DEA}" type="presParOf" srcId="{01DF96E4-09A8-4B32-B4C2-61D9EA371ACC}" destId="{7CD25BB0-4D55-4C58-9E0E-48DD43B87A64}" srcOrd="1" destOrd="0" presId="urn:microsoft.com/office/officeart/2005/8/layout/orgChart1"/>
    <dgm:cxn modelId="{A93488D8-56B5-4369-B9D3-C5B365C9CC34}" type="presParOf" srcId="{7CD25BB0-4D55-4C58-9E0E-48DD43B87A64}" destId="{65493F96-74EE-420C-BEF7-895EDDA5E83F}" srcOrd="0" destOrd="0" presId="urn:microsoft.com/office/officeart/2005/8/layout/orgChart1"/>
    <dgm:cxn modelId="{B8108B0D-A6A2-4693-A010-EEC06DE45441}" type="presParOf" srcId="{65493F96-74EE-420C-BEF7-895EDDA5E83F}" destId="{315125B7-4860-45E4-BBE9-E6D1B968D30B}" srcOrd="0" destOrd="0" presId="urn:microsoft.com/office/officeart/2005/8/layout/orgChart1"/>
    <dgm:cxn modelId="{4E8B1E7D-9C75-44DE-835A-B96B08E41B40}" type="presParOf" srcId="{65493F96-74EE-420C-BEF7-895EDDA5E83F}" destId="{08BDC6E3-6729-4C38-9D9C-74411C269B95}" srcOrd="1" destOrd="0" presId="urn:microsoft.com/office/officeart/2005/8/layout/orgChart1"/>
    <dgm:cxn modelId="{34254850-07D8-410F-8B51-F6791EC48E36}" type="presParOf" srcId="{7CD25BB0-4D55-4C58-9E0E-48DD43B87A64}" destId="{EC53330A-D72E-4B46-AB20-B03A1CE94B2A}" srcOrd="1" destOrd="0" presId="urn:microsoft.com/office/officeart/2005/8/layout/orgChart1"/>
    <dgm:cxn modelId="{9687BE65-0D35-4D93-B97B-6FC33A1880AC}" type="presParOf" srcId="{7CD25BB0-4D55-4C58-9E0E-48DD43B87A64}" destId="{5D2B7B02-4671-423C-9016-9279F7153076}" srcOrd="2" destOrd="0" presId="urn:microsoft.com/office/officeart/2005/8/layout/orgChart1"/>
    <dgm:cxn modelId="{27999C91-2B58-4CA6-AC53-5DDF999EA6CF}" type="presParOf" srcId="{E86C4562-78B4-4ED6-9938-6242C129A689}" destId="{A0E63D66-4AEF-4840-A8CE-BAED63C7E52F}" srcOrd="2" destOrd="0" presId="urn:microsoft.com/office/officeart/2005/8/layout/orgChart1"/>
    <dgm:cxn modelId="{1CB5EDA3-F371-438D-A257-6B5A2D80461E}" type="presParOf" srcId="{A83655CC-82F3-4666-8D24-FFA7ED5EE012}" destId="{DD763408-8F55-4AED-BCEA-36D443B7A857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FF4395ED-5F0E-46F6-BA70-3336269BB760}" type="presParOf" srcId="{B3523FAD-22DD-43AD-94FC-46B9393C7373}" destId="{D60531F9-E248-4745-B8F2-D9C04D9F54D6}" srcOrd="0" destOrd="0" presId="urn:microsoft.com/office/officeart/2005/8/layout/orgChart1"/>
    <dgm:cxn modelId="{8D64727D-8581-4E0C-81F8-9CE3C0901A5B}" type="presParOf" srcId="{B3523FAD-22DD-43AD-94FC-46B9393C7373}" destId="{16660237-BEC9-4E17-91FD-68EE5EA96CF2}" srcOrd="1" destOrd="0" presId="urn:microsoft.com/office/officeart/2005/8/layout/orgChart1"/>
    <dgm:cxn modelId="{5C9E2568-8F1D-4A7A-830B-431880E2A501}" type="presParOf" srcId="{16660237-BEC9-4E17-91FD-68EE5EA96CF2}" destId="{1729B955-8CBB-41A5-B91F-0567313F6A63}" srcOrd="0" destOrd="0" presId="urn:microsoft.com/office/officeart/2005/8/layout/orgChart1"/>
    <dgm:cxn modelId="{251FDE8A-8BB6-450C-AF30-0B0C327DDBE6}" type="presParOf" srcId="{1729B955-8CBB-41A5-B91F-0567313F6A63}" destId="{E1A9C0A7-7E25-4DDA-81D5-74A3A9CEA620}" srcOrd="0" destOrd="0" presId="urn:microsoft.com/office/officeart/2005/8/layout/orgChart1"/>
    <dgm:cxn modelId="{43E10A75-698A-40CC-A603-A1D3C03C363B}" type="presParOf" srcId="{1729B955-8CBB-41A5-B91F-0567313F6A63}" destId="{D7658B18-50E3-4122-A880-D4C9D03F133F}" srcOrd="1" destOrd="0" presId="urn:microsoft.com/office/officeart/2005/8/layout/orgChart1"/>
    <dgm:cxn modelId="{06E46BE0-246E-48D6-AE7C-1D0F1E181281}" type="presParOf" srcId="{16660237-BEC9-4E17-91FD-68EE5EA96CF2}" destId="{ADFA4D8A-924A-4EF9-A52C-8BC63C43C3B3}" srcOrd="1" destOrd="0" presId="urn:microsoft.com/office/officeart/2005/8/layout/orgChart1"/>
    <dgm:cxn modelId="{E38FEAC9-A87B-48A0-914C-1BDCA8C3E01A}" type="presParOf" srcId="{ADFA4D8A-924A-4EF9-A52C-8BC63C43C3B3}" destId="{522FD797-93CC-41AC-B6F1-3F13C82E0A9B}" srcOrd="0" destOrd="0" presId="urn:microsoft.com/office/officeart/2005/8/layout/orgChart1"/>
    <dgm:cxn modelId="{640B3691-A812-41E1-B05A-26EF6844FAD2}" type="presParOf" srcId="{ADFA4D8A-924A-4EF9-A52C-8BC63C43C3B3}" destId="{76D4CB34-5566-49DD-BB0A-741B968E22E0}" srcOrd="1" destOrd="0" presId="urn:microsoft.com/office/officeart/2005/8/layout/orgChart1"/>
    <dgm:cxn modelId="{DA47C654-6EEA-4D6A-B946-263EC43443DF}" type="presParOf" srcId="{76D4CB34-5566-49DD-BB0A-741B968E22E0}" destId="{5EF89D6D-CD24-4132-9B65-5B55175A70A1}" srcOrd="0" destOrd="0" presId="urn:microsoft.com/office/officeart/2005/8/layout/orgChart1"/>
    <dgm:cxn modelId="{A236EFEC-7416-4F05-8EE6-500710ABCA14}" type="presParOf" srcId="{5EF89D6D-CD24-4132-9B65-5B55175A70A1}" destId="{1087945E-17F3-4140-BF02-2483942C491D}" srcOrd="0" destOrd="0" presId="urn:microsoft.com/office/officeart/2005/8/layout/orgChart1"/>
    <dgm:cxn modelId="{8B8D6C49-A2BB-429C-9E73-8CFC72C2EDD2}" type="presParOf" srcId="{5EF89D6D-CD24-4132-9B65-5B55175A70A1}" destId="{38DD2855-E754-4F69-A77F-8256AAC9B1AF}" srcOrd="1" destOrd="0" presId="urn:microsoft.com/office/officeart/2005/8/layout/orgChart1"/>
    <dgm:cxn modelId="{4A46F5BF-89CA-4E94-8DD4-95B18873E54F}" type="presParOf" srcId="{76D4CB34-5566-49DD-BB0A-741B968E22E0}" destId="{DE0EA298-6874-4B2C-B695-85882F5D68BE}" srcOrd="1" destOrd="0" presId="urn:microsoft.com/office/officeart/2005/8/layout/orgChart1"/>
    <dgm:cxn modelId="{B8926474-0088-418A-9EDF-9C06A51E851E}" type="presParOf" srcId="{76D4CB34-5566-49DD-BB0A-741B968E22E0}" destId="{39B1CD31-8950-4E2D-919F-C464D33FA120}" srcOrd="2" destOrd="0" presId="urn:microsoft.com/office/officeart/2005/8/layout/orgChart1"/>
    <dgm:cxn modelId="{484F0BD4-EF14-41DE-9148-2F6B705D6BF4}" type="presParOf" srcId="{16660237-BEC9-4E17-91FD-68EE5EA96CF2}" destId="{6E3FB8E6-7F8E-4A69-B46E-6935C46AA02E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Abogados(as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51D19-8F6C-45D2-A54E-5620FFDE6CA9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Inspector(a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344D35E0-8EF6-4B60-8D84-7CD2C009CFF6}" type="parTrans" cxnId="{364BEE5F-C00E-4C78-85B0-87C8E019EE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977D7B-66F9-470C-9FCB-DC7435753DFC}" type="sibTrans" cxnId="{364BEE5F-C00E-4C78-85B0-87C8E019EE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39739" custScaleY="135857" custLinFactNeighborY="-30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116929" custScaleY="124212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3" custScaleX="116929" custScaleY="124212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3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AC8274C9-F32C-4329-B63B-7AA3425EB9FE}" type="pres">
      <dgm:prSet presAssocID="{344D35E0-8EF6-4B60-8D84-7CD2C009CFF6}" presName="Name35" presStyleLbl="parChTrans1D2" presStyleIdx="2" presStyleCnt="3"/>
      <dgm:spPr/>
      <dgm:t>
        <a:bodyPr/>
        <a:lstStyle/>
        <a:p>
          <a:endParaRPr lang="es-ES"/>
        </a:p>
      </dgm:t>
    </dgm:pt>
    <dgm:pt modelId="{CA1CF7D4-9E8A-45F2-B8CE-05E529B70FE2}" type="pres">
      <dgm:prSet presAssocID="{D0651D19-8F6C-45D2-A54E-5620FFDE6CA9}" presName="hierRoot2" presStyleCnt="0">
        <dgm:presLayoutVars>
          <dgm:hierBranch val="init"/>
        </dgm:presLayoutVars>
      </dgm:prSet>
      <dgm:spPr/>
    </dgm:pt>
    <dgm:pt modelId="{F5F0040F-0445-428B-8CE9-3A0CA2328415}" type="pres">
      <dgm:prSet presAssocID="{D0651D19-8F6C-45D2-A54E-5620FFDE6CA9}" presName="rootComposite" presStyleCnt="0"/>
      <dgm:spPr/>
    </dgm:pt>
    <dgm:pt modelId="{E0C1CE5C-AD94-4633-BBF6-3C31032AE579}" type="pres">
      <dgm:prSet presAssocID="{D0651D19-8F6C-45D2-A54E-5620FFDE6CA9}" presName="rootText" presStyleLbl="node2" presStyleIdx="2" presStyleCnt="3" custScaleX="116929" custScaleY="124212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0391B3-7B2D-4333-BCFA-DBC8A41D4AC1}" type="pres">
      <dgm:prSet presAssocID="{D0651D19-8F6C-45D2-A54E-5620FFDE6CA9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1D2A94-33FC-4729-9AC3-317C9B10045B}" type="pres">
      <dgm:prSet presAssocID="{D0651D19-8F6C-45D2-A54E-5620FFDE6CA9}" presName="hierChild4" presStyleCnt="0"/>
      <dgm:spPr/>
    </dgm:pt>
    <dgm:pt modelId="{460F74B9-EAEF-4621-907D-2B8235E3D4BE}" type="pres">
      <dgm:prSet presAssocID="{D0651D19-8F6C-45D2-A54E-5620FFDE6CA9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5D429AC-5C8C-4A71-A901-65B047A60365}" type="presOf" srcId="{344D35E0-8EF6-4B60-8D84-7CD2C009CFF6}" destId="{AC8274C9-F32C-4329-B63B-7AA3425EB9FE}" srcOrd="0" destOrd="0" presId="urn:microsoft.com/office/officeart/2005/8/layout/orgChart1"/>
    <dgm:cxn modelId="{F8494922-14C4-4F1B-924A-223458EA4064}" type="presOf" srcId="{D0651D19-8F6C-45D2-A54E-5620FFDE6CA9}" destId="{EB0391B3-7B2D-4333-BCFA-DBC8A41D4AC1}" srcOrd="1" destOrd="0" presId="urn:microsoft.com/office/officeart/2005/8/layout/orgChart1"/>
    <dgm:cxn modelId="{364BEE5F-C00E-4C78-85B0-87C8E019EE8F}" srcId="{A3128200-1B41-42D2-AE41-5FB0156213BD}" destId="{D0651D19-8F6C-45D2-A54E-5620FFDE6CA9}" srcOrd="2" destOrd="0" parTransId="{344D35E0-8EF6-4B60-8D84-7CD2C009CFF6}" sibTransId="{7F977D7B-66F9-470C-9FCB-DC7435753DFC}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98D94B39-614C-4FEF-A16E-2632220ACFFA}" type="presOf" srcId="{D0651D19-8F6C-45D2-A54E-5620FFDE6CA9}" destId="{E0C1CE5C-AD94-4633-BBF6-3C31032AE579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C62E4FA0-208E-41D0-B77C-F4D3132DF197}" type="presParOf" srcId="{F82DC64E-F4B3-4713-A3C2-5D5B6309CA74}" destId="{AC8274C9-F32C-4329-B63B-7AA3425EB9FE}" srcOrd="4" destOrd="0" presId="urn:microsoft.com/office/officeart/2005/8/layout/orgChart1"/>
    <dgm:cxn modelId="{EB2DFF4A-8EE5-4860-AD4A-62C5EA3903A9}" type="presParOf" srcId="{F82DC64E-F4B3-4713-A3C2-5D5B6309CA74}" destId="{CA1CF7D4-9E8A-45F2-B8CE-05E529B70FE2}" srcOrd="5" destOrd="0" presId="urn:microsoft.com/office/officeart/2005/8/layout/orgChart1"/>
    <dgm:cxn modelId="{BD601D6F-846C-4D92-88B6-4D3D9DD45BD5}" type="presParOf" srcId="{CA1CF7D4-9E8A-45F2-B8CE-05E529B70FE2}" destId="{F5F0040F-0445-428B-8CE9-3A0CA2328415}" srcOrd="0" destOrd="0" presId="urn:microsoft.com/office/officeart/2005/8/layout/orgChart1"/>
    <dgm:cxn modelId="{40C6572F-F1A1-46E1-9F47-6E1A5C2F91D3}" type="presParOf" srcId="{F5F0040F-0445-428B-8CE9-3A0CA2328415}" destId="{E0C1CE5C-AD94-4633-BBF6-3C31032AE579}" srcOrd="0" destOrd="0" presId="urn:microsoft.com/office/officeart/2005/8/layout/orgChart1"/>
    <dgm:cxn modelId="{18D4C088-88D1-4C72-8F8A-645154CBB805}" type="presParOf" srcId="{F5F0040F-0445-428B-8CE9-3A0CA2328415}" destId="{EB0391B3-7B2D-4333-BCFA-DBC8A41D4AC1}" srcOrd="1" destOrd="0" presId="urn:microsoft.com/office/officeart/2005/8/layout/orgChart1"/>
    <dgm:cxn modelId="{7BE52320-F3D5-4F66-A1C1-9CCCC0F3FE7B}" type="presParOf" srcId="{CA1CF7D4-9E8A-45F2-B8CE-05E529B70FE2}" destId="{6C1D2A94-33FC-4729-9AC3-317C9B10045B}" srcOrd="1" destOrd="0" presId="urn:microsoft.com/office/officeart/2005/8/layout/orgChart1"/>
    <dgm:cxn modelId="{73EB90E7-06BB-4156-B596-AED722B019AF}" type="presParOf" srcId="{CA1CF7D4-9E8A-45F2-B8CE-05E529B70FE2}" destId="{460F74B9-EAEF-4621-907D-2B8235E3D4BE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de Inspección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Área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Técnica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Supervisores(as)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/>
      <dgm:t>
        <a:bodyPr/>
        <a:lstStyle/>
        <a:p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91788" custLinFactNeighborX="678" custLinFactNeighborY="125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1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1" custScaleX="60616" custScaleY="66030" custLinFactNeighborX="652" custLinFactNeighborY="2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1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FC82F603-81AA-4E9A-A72D-9D7CE0EFA3D0}" type="pres">
      <dgm:prSet presAssocID="{F6F74E3B-A391-45EB-8620-10A939872F9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3" presStyleIdx="0" presStyleCnt="1" custScaleX="60616" custScaleY="66030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3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4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4" presStyleIdx="0" presStyleCnt="2" custScaleX="73789" custScaleY="81508" custLinFactNeighborX="652" custLinFactNeighborY="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4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4" presStyleIdx="1" presStyleCnt="2" custScaleX="73789" custScaleY="81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4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BD706153-1258-45D5-96FB-5EDCD55ED3D3}" type="presOf" srcId="{73D45893-2D73-4F7D-82FF-3889F4FA9CC6}" destId="{74F4F864-CAC0-417D-BDCE-4383E7ABAFA6}" srcOrd="0" destOrd="0" presId="urn:microsoft.com/office/officeart/2005/8/layout/orgChart1"/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B5723AA5-EFB7-4E75-8704-FDEAC85BD71B}" type="presOf" srcId="{E1E85134-C875-48AB-AFB9-B9F7A4F4066B}" destId="{DC26872F-D514-44F8-8E34-1B525ECB397B}" srcOrd="1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116FD575-47B2-4553-8EA1-063F957F6456}" type="presOf" srcId="{E1E85134-C875-48AB-AFB9-B9F7A4F4066B}" destId="{4D52F204-F63C-4BDC-965B-CE1874CCC3DB}" srcOrd="0" destOrd="0" presId="urn:microsoft.com/office/officeart/2005/8/layout/orgChart1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C91210C4-77A6-4C08-AA20-417EFC74E506}" type="presOf" srcId="{4A7A605F-9E8A-4311-B0AC-1345F6181121}" destId="{D835C346-69A2-4AB5-B8E0-E019034A88B9}" srcOrd="1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5D8B33C2-F703-4B94-A47B-6AF485A7A3D0}" type="presOf" srcId="{F8C7FEAE-41B4-4445-9662-12AF47C25C28}" destId="{A0A85CC1-FFDD-469A-9720-F452E4CFD5BC}" srcOrd="0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D827D6CE-9C81-4D60-9F69-ADB39B5C76E4}" type="presOf" srcId="{F6F74E3B-A391-45EB-8620-10A939872F96}" destId="{FC82F603-81AA-4E9A-A72D-9D7CE0EFA3D0}" srcOrd="0" destOrd="0" presId="urn:microsoft.com/office/officeart/2005/8/layout/orgChart1"/>
    <dgm:cxn modelId="{8272087C-4EE9-48F0-BF78-F14F1EBA8419}" type="presOf" srcId="{F8C7FEAE-41B4-4445-9662-12AF47C25C28}" destId="{30CB9F1E-166C-4282-922B-FD97A82125ED}" srcOrd="1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5E5FCE9D-1BF4-4720-821D-F7933E53BD4D}" type="presOf" srcId="{8FD5EA3E-9D85-4BBE-983B-275D18F58308}" destId="{70D37928-12AB-43FA-8FA7-9517DFE379DA}" srcOrd="0" destOrd="0" presId="urn:microsoft.com/office/officeart/2005/8/layout/orgChart1"/>
    <dgm:cxn modelId="{3428A722-74AF-498B-8745-FC2D38FAD8BD}" type="presOf" srcId="{4A7A605F-9E8A-4311-B0AC-1345F6181121}" destId="{394F460E-1115-4261-BACC-6401565DD2C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38CCC8C9-59D9-4D3C-BA5A-447F9B852C45}" type="presParOf" srcId="{ED17EADF-C91C-4A0D-AE79-F4D2BADE2FE1}" destId="{FC82F603-81AA-4E9A-A72D-9D7CE0EFA3D0}" srcOrd="0" destOrd="0" presId="urn:microsoft.com/office/officeart/2005/8/layout/orgChart1"/>
    <dgm:cxn modelId="{9587DA5D-1A87-450B-8613-92C8879F01A4}" type="presParOf" srcId="{ED17EADF-C91C-4A0D-AE79-F4D2BADE2FE1}" destId="{E5D8FF4C-52D7-4816-BE9B-AD2FB827954C}" srcOrd="1" destOrd="0" presId="urn:microsoft.com/office/officeart/2005/8/layout/orgChart1"/>
    <dgm:cxn modelId="{134226D0-7AAB-4ECF-ADED-F836B21F7ED7}" type="presParOf" srcId="{E5D8FF4C-52D7-4816-BE9B-AD2FB827954C}" destId="{56100264-481A-4F24-A07C-636401B21B2B}" srcOrd="0" destOrd="0" presId="urn:microsoft.com/office/officeart/2005/8/layout/orgChart1"/>
    <dgm:cxn modelId="{1E9E71F5-A7BC-441B-8AB9-E4313B6B3D31}" type="presParOf" srcId="{56100264-481A-4F24-A07C-636401B21B2B}" destId="{394F460E-1115-4261-BACC-6401565DD2C1}" srcOrd="0" destOrd="0" presId="urn:microsoft.com/office/officeart/2005/8/layout/orgChart1"/>
    <dgm:cxn modelId="{4889FA0E-E836-461F-8FE2-39E706A95A12}" type="presParOf" srcId="{56100264-481A-4F24-A07C-636401B21B2B}" destId="{D835C346-69A2-4AB5-B8E0-E019034A88B9}" srcOrd="1" destOrd="0" presId="urn:microsoft.com/office/officeart/2005/8/layout/orgChart1"/>
    <dgm:cxn modelId="{02405282-8C5B-40B3-8DDF-36C9F24CEE6B}" type="presParOf" srcId="{E5D8FF4C-52D7-4816-BE9B-AD2FB827954C}" destId="{839118D2-CEE4-492A-8AAF-2E107E7FEAF1}" srcOrd="1" destOrd="0" presId="urn:microsoft.com/office/officeart/2005/8/layout/orgChart1"/>
    <dgm:cxn modelId="{217FAF77-6033-4AA2-8F95-64687EA53FA2}" type="presParOf" srcId="{839118D2-CEE4-492A-8AAF-2E107E7FEAF1}" destId="{70D37928-12AB-43FA-8FA7-9517DFE379DA}" srcOrd="0" destOrd="0" presId="urn:microsoft.com/office/officeart/2005/8/layout/orgChart1"/>
    <dgm:cxn modelId="{263DAFF0-E7CD-4D49-BBFA-95B6B0F9803D}" type="presParOf" srcId="{839118D2-CEE4-492A-8AAF-2E107E7FEAF1}" destId="{784FFBE6-D84D-4652-A31A-A6062440A6F4}" srcOrd="1" destOrd="0" presId="urn:microsoft.com/office/officeart/2005/8/layout/orgChart1"/>
    <dgm:cxn modelId="{744CD5F0-2440-4B96-8F40-5AE5082A7EB2}" type="presParOf" srcId="{784FFBE6-D84D-4652-A31A-A6062440A6F4}" destId="{14BC83C0-E6A8-49E3-8828-D9974A6989AC}" srcOrd="0" destOrd="0" presId="urn:microsoft.com/office/officeart/2005/8/layout/orgChart1"/>
    <dgm:cxn modelId="{CB5B2218-6D81-4784-ABED-AE5F95810C6C}" type="presParOf" srcId="{14BC83C0-E6A8-49E3-8828-D9974A6989AC}" destId="{4D52F204-F63C-4BDC-965B-CE1874CCC3DB}" srcOrd="0" destOrd="0" presId="urn:microsoft.com/office/officeart/2005/8/layout/orgChart1"/>
    <dgm:cxn modelId="{05677A9A-0BBA-4CD7-90A9-2177E0829DCA}" type="presParOf" srcId="{14BC83C0-E6A8-49E3-8828-D9974A6989AC}" destId="{DC26872F-D514-44F8-8E34-1B525ECB397B}" srcOrd="1" destOrd="0" presId="urn:microsoft.com/office/officeart/2005/8/layout/orgChart1"/>
    <dgm:cxn modelId="{4459B2AF-1902-4D26-A854-E7EB49350968}" type="presParOf" srcId="{784FFBE6-D84D-4652-A31A-A6062440A6F4}" destId="{CF5CACCD-3865-4F78-816D-AB3526025D46}" srcOrd="1" destOrd="0" presId="urn:microsoft.com/office/officeart/2005/8/layout/orgChart1"/>
    <dgm:cxn modelId="{F6F0E8EF-4341-4ECF-93A7-FE92907B45FB}" type="presParOf" srcId="{784FFBE6-D84D-4652-A31A-A6062440A6F4}" destId="{EFB0F918-3C0A-490C-BDD8-40CC9FE7CEE3}" srcOrd="2" destOrd="0" presId="urn:microsoft.com/office/officeart/2005/8/layout/orgChart1"/>
    <dgm:cxn modelId="{7D86DBC9-CBFB-43AC-B25D-2FDC00C38D4E}" type="presParOf" srcId="{839118D2-CEE4-492A-8AAF-2E107E7FEAF1}" destId="{74F4F864-CAC0-417D-BDCE-4383E7ABAFA6}" srcOrd="2" destOrd="0" presId="urn:microsoft.com/office/officeart/2005/8/layout/orgChart1"/>
    <dgm:cxn modelId="{BF45E82B-5258-4C80-881A-4167427EBF18}" type="presParOf" srcId="{839118D2-CEE4-492A-8AAF-2E107E7FEAF1}" destId="{5D342AD4-42D0-46E1-B618-1A023101DFA8}" srcOrd="3" destOrd="0" presId="urn:microsoft.com/office/officeart/2005/8/layout/orgChart1"/>
    <dgm:cxn modelId="{F1616EF2-AEA3-4FD7-A9F2-4BFC8381BF39}" type="presParOf" srcId="{5D342AD4-42D0-46E1-B618-1A023101DFA8}" destId="{4173303B-CD29-499A-9D0B-5C1DB4576D7C}" srcOrd="0" destOrd="0" presId="urn:microsoft.com/office/officeart/2005/8/layout/orgChart1"/>
    <dgm:cxn modelId="{67782FCA-72ED-48EE-A3C1-8B780EF44A0C}" type="presParOf" srcId="{4173303B-CD29-499A-9D0B-5C1DB4576D7C}" destId="{A0A85CC1-FFDD-469A-9720-F452E4CFD5BC}" srcOrd="0" destOrd="0" presId="urn:microsoft.com/office/officeart/2005/8/layout/orgChart1"/>
    <dgm:cxn modelId="{3E733EA7-CA05-4F94-B7CF-9EC51901A528}" type="presParOf" srcId="{4173303B-CD29-499A-9D0B-5C1DB4576D7C}" destId="{30CB9F1E-166C-4282-922B-FD97A82125ED}" srcOrd="1" destOrd="0" presId="urn:microsoft.com/office/officeart/2005/8/layout/orgChart1"/>
    <dgm:cxn modelId="{6D8DCD18-20D3-4C7D-92DB-D302AA8DC2D4}" type="presParOf" srcId="{5D342AD4-42D0-46E1-B618-1A023101DFA8}" destId="{60C107BB-67E8-4973-B657-1F03E8EF0605}" srcOrd="1" destOrd="0" presId="urn:microsoft.com/office/officeart/2005/8/layout/orgChart1"/>
    <dgm:cxn modelId="{39EC9B7F-4C8E-4F1D-ACEC-22F82E3F7C45}" type="presParOf" srcId="{5D342AD4-42D0-46E1-B618-1A023101DFA8}" destId="{4F5840E7-2490-4A34-B3D4-1F03A4C5C040}" srcOrd="2" destOrd="0" presId="urn:microsoft.com/office/officeart/2005/8/layout/orgChart1"/>
    <dgm:cxn modelId="{D98EABB1-92C9-43D4-8C8C-B0E7E17897E0}" type="presParOf" srcId="{E5D8FF4C-52D7-4816-BE9B-AD2FB827954C}" destId="{3613F99F-8598-480D-AA96-92802DBFAA2A}" srcOrd="2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Coordinación de Prevención y Administración de Emergencia 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Capacitación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F1E5911E-E6B8-4FE8-B84E-603F34F20EE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Instructores(as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108A543D-1080-4702-81DD-D98315416EF4}" type="parTrans" cxnId="{6F5030EF-E100-4C71-A108-88BBB98D5FA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0744A8-95AE-45E0-A4C2-6526D20DCEF8}" type="sibTrans" cxnId="{6F5030EF-E100-4C71-A108-88BBB98D5FA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AE2FB93-1ACD-4E96-A981-28049F0A8891}" type="pres">
      <dgm:prSet presAssocID="{A3128200-1B41-42D2-AE41-5FB0156213BD}" presName="rootComposite1" presStyleCnt="0"/>
      <dgm:spPr/>
      <dgm:t>
        <a:bodyPr/>
        <a:lstStyle/>
        <a:p>
          <a:endParaRPr lang="es-ES"/>
        </a:p>
      </dgm:t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  <dgm:t>
        <a:bodyPr/>
        <a:lstStyle/>
        <a:p>
          <a:endParaRPr lang="es-ES"/>
        </a:p>
      </dgm:t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B2BC9D0-DA74-489E-A3DA-759D32B6755E}" type="pres">
      <dgm:prSet presAssocID="{C16A467A-F81A-48BE-AF21-268EAF71CC16}" presName="rootComposite" presStyleCnt="0"/>
      <dgm:spPr/>
      <dgm:t>
        <a:bodyPr/>
        <a:lstStyle/>
        <a:p>
          <a:endParaRPr lang="es-ES"/>
        </a:p>
      </dgm:t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  <dgm:t>
        <a:bodyPr/>
        <a:lstStyle/>
        <a:p>
          <a:endParaRPr lang="es-ES"/>
        </a:p>
      </dgm:t>
    </dgm:pt>
    <dgm:pt modelId="{B052C8E6-DC3E-45CC-8B7E-BE52234D3EEB}" type="pres">
      <dgm:prSet presAssocID="{108A543D-1080-4702-81DD-D98315416EF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93098A8-1A6C-4B01-90B8-4A0DFB012371}" type="pres">
      <dgm:prSet presAssocID="{F1E5911E-E6B8-4FE8-B84E-603F34F20EE1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0447859-B0EE-4AB1-9B80-D5E38A34F870}" type="pres">
      <dgm:prSet presAssocID="{F1E5911E-E6B8-4FE8-B84E-603F34F20EE1}" presName="rootComposite" presStyleCnt="0"/>
      <dgm:spPr/>
      <dgm:t>
        <a:bodyPr/>
        <a:lstStyle/>
        <a:p>
          <a:endParaRPr lang="es-ES"/>
        </a:p>
      </dgm:t>
    </dgm:pt>
    <dgm:pt modelId="{63398771-9DED-4234-852C-445A0B3A7A52}" type="pres">
      <dgm:prSet presAssocID="{F1E5911E-E6B8-4FE8-B84E-603F34F20EE1}" presName="rootText" presStyleLbl="node3" presStyleIdx="0" presStyleCnt="1" custScaleX="84354" custScaleY="91523" custLinFactNeighborX="828" custLinFactNeighborY="17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4DEC3-9C45-45FC-BA20-289C38F1B941}" type="pres">
      <dgm:prSet presAssocID="{F1E5911E-E6B8-4FE8-B84E-603F34F20EE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A0F1B58-8F6A-46CC-BA05-506E4505172E}" type="pres">
      <dgm:prSet presAssocID="{F1E5911E-E6B8-4FE8-B84E-603F34F20EE1}" presName="hierChild4" presStyleCnt="0"/>
      <dgm:spPr/>
      <dgm:t>
        <a:bodyPr/>
        <a:lstStyle/>
        <a:p>
          <a:endParaRPr lang="es-ES"/>
        </a:p>
      </dgm:t>
    </dgm:pt>
    <dgm:pt modelId="{2C4343BF-A3D2-4C96-A88E-C7C3B82D6C2A}" type="pres">
      <dgm:prSet presAssocID="{F1E5911E-E6B8-4FE8-B84E-603F34F20EE1}" presName="hierChild5" presStyleCnt="0"/>
      <dgm:spPr/>
      <dgm:t>
        <a:bodyPr/>
        <a:lstStyle/>
        <a:p>
          <a:endParaRPr lang="es-ES"/>
        </a:p>
      </dgm:t>
    </dgm:pt>
    <dgm:pt modelId="{AE4437E1-0CAF-4460-8CE1-8D6E28955B40}" type="pres">
      <dgm:prSet presAssocID="{C16A467A-F81A-48BE-AF21-268EAF71CC16}" presName="hierChild5" presStyleCnt="0"/>
      <dgm:spPr/>
      <dgm:t>
        <a:bodyPr/>
        <a:lstStyle/>
        <a:p>
          <a:endParaRPr lang="es-ES"/>
        </a:p>
      </dgm:t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  <dgm:t>
        <a:bodyPr/>
        <a:lstStyle/>
        <a:p>
          <a:endParaRPr lang="es-ES"/>
        </a:p>
      </dgm:t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E486698-2012-41E7-AEF2-7795F30FC3D4}" type="presOf" srcId="{F1E5911E-E6B8-4FE8-B84E-603F34F20EE1}" destId="{32E4DEC3-9C45-45FC-BA20-289C38F1B941}" srcOrd="1" destOrd="0" presId="urn:microsoft.com/office/officeart/2005/8/layout/orgChart1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E229C-692C-4B32-A3C1-1C44C53B7978}" type="presOf" srcId="{108A543D-1080-4702-81DD-D98315416EF4}" destId="{B052C8E6-DC3E-45CC-8B7E-BE52234D3EEB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6F5030EF-E100-4C71-A108-88BBB98D5FA2}" srcId="{C16A467A-F81A-48BE-AF21-268EAF71CC16}" destId="{F1E5911E-E6B8-4FE8-B84E-603F34F20EE1}" srcOrd="0" destOrd="0" parTransId="{108A543D-1080-4702-81DD-D98315416EF4}" sibTransId="{950744A8-95AE-45E0-A4C2-6526D20DCEF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9DC60F6A-4AF2-4A86-A343-6722A0EE98D1}" type="presOf" srcId="{F1E5911E-E6B8-4FE8-B84E-603F34F20EE1}" destId="{63398771-9DED-4234-852C-445A0B3A7A52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AB076095-2CD4-4738-BE95-467E7CAAA95C}" type="presParOf" srcId="{28F47D39-494E-4B76-9EEE-8A0A1344C2E8}" destId="{B052C8E6-DC3E-45CC-8B7E-BE52234D3EEB}" srcOrd="0" destOrd="0" presId="urn:microsoft.com/office/officeart/2005/8/layout/orgChart1"/>
    <dgm:cxn modelId="{731D27B8-005B-4C1F-8F1F-459B8F3CDC53}" type="presParOf" srcId="{28F47D39-494E-4B76-9EEE-8A0A1344C2E8}" destId="{893098A8-1A6C-4B01-90B8-4A0DFB012371}" srcOrd="1" destOrd="0" presId="urn:microsoft.com/office/officeart/2005/8/layout/orgChart1"/>
    <dgm:cxn modelId="{3274E45F-44A5-4F64-84D2-658C0B25F769}" type="presParOf" srcId="{893098A8-1A6C-4B01-90B8-4A0DFB012371}" destId="{E0447859-B0EE-4AB1-9B80-D5E38A34F870}" srcOrd="0" destOrd="0" presId="urn:microsoft.com/office/officeart/2005/8/layout/orgChart1"/>
    <dgm:cxn modelId="{B32528EB-9FDB-4DFC-AFD3-A743EB8EBB9E}" type="presParOf" srcId="{E0447859-B0EE-4AB1-9B80-D5E38A34F870}" destId="{63398771-9DED-4234-852C-445A0B3A7A52}" srcOrd="0" destOrd="0" presId="urn:microsoft.com/office/officeart/2005/8/layout/orgChart1"/>
    <dgm:cxn modelId="{540F8C57-2DE3-4261-889F-BA39D985F055}" type="presParOf" srcId="{E0447859-B0EE-4AB1-9B80-D5E38A34F870}" destId="{32E4DEC3-9C45-45FC-BA20-289C38F1B941}" srcOrd="1" destOrd="0" presId="urn:microsoft.com/office/officeart/2005/8/layout/orgChart1"/>
    <dgm:cxn modelId="{D2E0FF86-18DA-4194-80CB-BA0FA0D3F365}" type="presParOf" srcId="{893098A8-1A6C-4B01-90B8-4A0DFB012371}" destId="{CA0F1B58-8F6A-46CC-BA05-506E4505172E}" srcOrd="1" destOrd="0" presId="urn:microsoft.com/office/officeart/2005/8/layout/orgChart1"/>
    <dgm:cxn modelId="{88FE28BD-D7C0-49C8-932C-50FF37750CBE}" type="presParOf" srcId="{893098A8-1A6C-4B01-90B8-4A0DFB012371}" destId="{2C4343BF-A3D2-4C96-A88E-C7C3B82D6C2A}" srcOrd="2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Atención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Ciudadana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Área de Prevención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Promotor(a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Director(a) de Protección Ciudadana y Prevención del </a:t>
          </a:r>
          <a:r>
            <a:rPr lang="es-MX" altLang="es-MX" sz="1200" dirty="0" smtClean="0">
              <a:solidFill>
                <a:schemeClr val="tx1"/>
              </a:solidFill>
            </a:rPr>
            <a:t>Delito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01AA74A-B762-406B-8594-BE50A2E649B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Coordinador(a)</a:t>
          </a:r>
        </a:p>
        <a:p>
          <a:r>
            <a:rPr lang="es-MX" altLang="es-MX" sz="1200" dirty="0" smtClean="0">
              <a:solidFill>
                <a:schemeClr val="tx1"/>
              </a:solidFill>
            </a:rPr>
            <a:t>de Programas</a:t>
          </a:r>
          <a:endParaRPr lang="es-ES" sz="1200" dirty="0"/>
        </a:p>
      </dgm:t>
    </dgm:pt>
    <dgm:pt modelId="{7EB05B68-E45E-47E8-920E-C70187DC722F}" type="parTrans" cxnId="{E57BFD16-FDBD-454B-89AB-0E9843D18988}">
      <dgm:prSet/>
      <dgm:spPr/>
      <dgm:t>
        <a:bodyPr/>
        <a:lstStyle/>
        <a:p>
          <a:endParaRPr lang="es-ES"/>
        </a:p>
      </dgm:t>
    </dgm:pt>
    <dgm:pt modelId="{87BB9F09-549E-4B9D-8358-E28FABD07013}" type="sibTrans" cxnId="{E57BFD16-FDBD-454B-89AB-0E9843D18988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3303" custLinFactNeighborX="1202" custLinFactNeighborY="-30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97938" custScaleY="75855" custLinFactX="-61816" custLinFactNeighborX="-100000" custLinFactNeighborY="16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97938" custScaleY="75855" custLinFactNeighborX="2134" custLinFactNeighborY="16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3FFAEC7F-0C4A-4441-B874-1FB2D2833117}" type="pres">
      <dgm:prSet presAssocID="{7EB05B68-E45E-47E8-920E-C70187DC722F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C14667B-8DF8-4F97-8A40-2D8AC23EB17D}" type="pres">
      <dgm:prSet presAssocID="{F01AA74A-B762-406B-8594-BE50A2E649B7}" presName="hierRoot2" presStyleCnt="0">
        <dgm:presLayoutVars>
          <dgm:hierBranch val="init"/>
        </dgm:presLayoutVars>
      </dgm:prSet>
      <dgm:spPr/>
    </dgm:pt>
    <dgm:pt modelId="{87D75EB8-6195-4F87-8A33-0F7227196ACA}" type="pres">
      <dgm:prSet presAssocID="{F01AA74A-B762-406B-8594-BE50A2E649B7}" presName="rootComposite" presStyleCnt="0"/>
      <dgm:spPr/>
    </dgm:pt>
    <dgm:pt modelId="{467EA8F9-BD06-4FE6-9E35-2606A8B0B5EE}" type="pres">
      <dgm:prSet presAssocID="{F01AA74A-B762-406B-8594-BE50A2E649B7}" presName="rootText" presStyleLbl="node2" presStyleIdx="2" presStyleCnt="3" custScaleY="75855" custLinFactX="63862" custLinFactNeighborX="100000" custLinFactNeighborY="165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797B4-67EC-4760-80DA-EEF5DAFAD291}" type="pres">
      <dgm:prSet presAssocID="{F01AA74A-B762-406B-8594-BE50A2E649B7}" presName="rootConnector" presStyleLbl="node2" presStyleIdx="2" presStyleCnt="3"/>
      <dgm:spPr/>
      <dgm:t>
        <a:bodyPr/>
        <a:lstStyle/>
        <a:p>
          <a:endParaRPr lang="es-ES"/>
        </a:p>
      </dgm:t>
    </dgm:pt>
    <dgm:pt modelId="{4772FCBD-19B4-42A7-BFD3-F60629DBAE07}" type="pres">
      <dgm:prSet presAssocID="{F01AA74A-B762-406B-8594-BE50A2E649B7}" presName="hierChild4" presStyleCnt="0"/>
      <dgm:spPr/>
    </dgm:pt>
    <dgm:pt modelId="{B54D161D-E834-4455-861A-C38761D9A112}" type="pres">
      <dgm:prSet presAssocID="{F01AA74A-B762-406B-8594-BE50A2E649B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4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73946" custScaleY="75536" custLinFactNeighborX="-12525" custLinFactNeighborY="-144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9B0A57B-0FAD-4396-9669-CB7251A70E77}" type="presOf" srcId="{7EB05B68-E45E-47E8-920E-C70187DC722F}" destId="{3FFAEC7F-0C4A-4441-B874-1FB2D2833117}" srcOrd="0" destOrd="0" presId="urn:microsoft.com/office/officeart/2005/8/layout/orgChart1"/>
    <dgm:cxn modelId="{196C2F89-A084-4305-AD32-1CF41EE63D86}" type="presOf" srcId="{F01AA74A-B762-406B-8594-BE50A2E649B7}" destId="{467EA8F9-BD06-4FE6-9E35-2606A8B0B5E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E57BFD16-FDBD-454B-89AB-0E9843D18988}" srcId="{9DEA55C1-E59C-4B5B-90DC-1D0B54C2B20C}" destId="{F01AA74A-B762-406B-8594-BE50A2E649B7}" srcOrd="3" destOrd="0" parTransId="{7EB05B68-E45E-47E8-920E-C70187DC722F}" sibTransId="{87BB9F09-549E-4B9D-8358-E28FABD0701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F78AE93-D666-4774-892A-D9ED85536C89}" type="presOf" srcId="{F01AA74A-B762-406B-8594-BE50A2E649B7}" destId="{181797B4-67EC-4760-80DA-EEF5DAFAD291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1961289-C971-4D06-9550-36ACDE8E38DF}" type="presParOf" srcId="{05E8A0F8-8F4A-4D16-B455-9B21EE5D83FA}" destId="{3FFAEC7F-0C4A-4441-B874-1FB2D2833117}" srcOrd="4" destOrd="0" presId="urn:microsoft.com/office/officeart/2005/8/layout/orgChart1"/>
    <dgm:cxn modelId="{78480BAE-59FA-4883-9E74-43665746A98B}" type="presParOf" srcId="{05E8A0F8-8F4A-4D16-B455-9B21EE5D83FA}" destId="{DC14667B-8DF8-4F97-8A40-2D8AC23EB17D}" srcOrd="5" destOrd="0" presId="urn:microsoft.com/office/officeart/2005/8/layout/orgChart1"/>
    <dgm:cxn modelId="{785ACAA6-220B-4C21-AF1B-47B5A10E4191}" type="presParOf" srcId="{DC14667B-8DF8-4F97-8A40-2D8AC23EB17D}" destId="{87D75EB8-6195-4F87-8A33-0F7227196ACA}" srcOrd="0" destOrd="0" presId="urn:microsoft.com/office/officeart/2005/8/layout/orgChart1"/>
    <dgm:cxn modelId="{A70B70CE-02B7-40C9-B5C2-D833C80E192A}" type="presParOf" srcId="{87D75EB8-6195-4F87-8A33-0F7227196ACA}" destId="{467EA8F9-BD06-4FE6-9E35-2606A8B0B5EE}" srcOrd="0" destOrd="0" presId="urn:microsoft.com/office/officeart/2005/8/layout/orgChart1"/>
    <dgm:cxn modelId="{96707035-10CE-4DE2-8508-8CCCA110AB01}" type="presParOf" srcId="{87D75EB8-6195-4F87-8A33-0F7227196ACA}" destId="{181797B4-67EC-4760-80DA-EEF5DAFAD291}" srcOrd="1" destOrd="0" presId="urn:microsoft.com/office/officeart/2005/8/layout/orgChart1"/>
    <dgm:cxn modelId="{92851595-B4E0-4C3E-A4B5-0B87CA3D7333}" type="presParOf" srcId="{DC14667B-8DF8-4F97-8A40-2D8AC23EB17D}" destId="{4772FCBD-19B4-42A7-BFD3-F60629DBAE07}" srcOrd="1" destOrd="0" presId="urn:microsoft.com/office/officeart/2005/8/layout/orgChart1"/>
    <dgm:cxn modelId="{4D75E36B-D793-4BDC-8568-570C42A9F82F}" type="presParOf" srcId="{DC14667B-8DF8-4F97-8A40-2D8AC23EB17D}" destId="{B54D161D-E834-4455-861A-C38761D9A1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Unidad de Atención a Víctimas de </a:t>
          </a:r>
          <a:r>
            <a:rPr lang="es-MX" altLang="es-MX" sz="1200" dirty="0" smtClean="0">
              <a:solidFill>
                <a:schemeClr val="tx1"/>
              </a:solidFill>
            </a:rPr>
            <a:t>Violencia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Atención </a:t>
          </a:r>
          <a:r>
            <a:rPr lang="es-MX" altLang="es-MX" sz="1200" dirty="0" smtClean="0">
              <a:latin typeface="Calibri" panose="020F0502020204030204" pitchFamily="34" charset="0"/>
            </a:rPr>
            <a:t>Ciudadana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56FC65-8899-437F-89B8-C801AA83FC5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Encargado(a) de el(la) Ciudadano(a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70E379A4-CFE4-4798-BE29-A405B5DB48CC}" type="parTrans" cxnId="{411A2841-0A1B-4181-8A02-DE686D65D7D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7A44C38-162F-4D2E-9A0C-2D15E00226A0}" type="sibTrans" cxnId="{411A2841-0A1B-4181-8A02-DE686D65D7D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FB8E727-6B69-44D2-9FF3-6092BD6F883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Criminólogo(a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A781A6E4-E842-4470-8E29-3A80937EFC28}" type="parTrans" cxnId="{B492E68A-A33D-48B6-B56E-4FA211F37BF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A24B8E-EBF0-4187-A464-A78C7B7E63F1}" type="sibTrans" cxnId="{B492E68A-A33D-48B6-B56E-4FA211F37BF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92038C3-33CA-43AE-BAC4-46247B41503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Abogado(a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A0FD0FB1-9DD6-44E3-9EA5-E9FD9A72147A}" type="parTrans" cxnId="{4AE917E6-885D-4ADE-BD9D-D6AED664333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00478F2-579D-42E1-A511-8F2C75AB0E47}" type="sibTrans" cxnId="{4AE917E6-885D-4ADE-BD9D-D6AED664333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97937B6-F36F-427E-B63D-9EA4C85EF83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dirty="0" smtClean="0">
            <a:latin typeface="Calibri" panose="020F0502020204030204" pitchFamily="34" charset="0"/>
          </a:endParaRPr>
        </a:p>
      </dgm:t>
    </dgm:pt>
    <dgm:pt modelId="{0AC5E3FD-60C1-4EA5-8B03-394CC98D0B19}" type="parTrans" cxnId="{FC9C85F4-A7F6-4832-A66A-2F236437304E}">
      <dgm:prSet/>
      <dgm:spPr/>
      <dgm:t>
        <a:bodyPr/>
        <a:lstStyle/>
        <a:p>
          <a:endParaRPr lang="es-ES" sz="1200"/>
        </a:p>
      </dgm:t>
    </dgm:pt>
    <dgm:pt modelId="{D3CD4CD7-5A9A-44BD-A20D-BC09E7BEF101}" type="sibTrans" cxnId="{FC9C85F4-A7F6-4832-A66A-2F236437304E}">
      <dgm:prSet/>
      <dgm:spPr/>
      <dgm:t>
        <a:bodyPr/>
        <a:lstStyle/>
        <a:p>
          <a:endParaRPr lang="es-ES" sz="1200"/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Jefe(a) de Trabajo </a:t>
          </a:r>
          <a:r>
            <a:rPr lang="es-ES" sz="1200" dirty="0" smtClean="0">
              <a:latin typeface="Calibri" panose="020F0502020204030204" pitchFamily="34" charset="0"/>
            </a:rPr>
            <a:t>Comunitario</a:t>
          </a:r>
          <a:endParaRPr lang="es-ES" sz="1200" dirty="0" smtClean="0">
            <a:latin typeface="Calibri" panose="020F0502020204030204" pitchFamily="34" charset="0"/>
          </a:endParaRP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/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/>
        </a:p>
      </dgm:t>
    </dgm:pt>
    <dgm:pt modelId="{59ED8CBC-E4BF-4BE2-AF57-2C090A61CC2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Psicólogos(as</a:t>
          </a:r>
          <a:r>
            <a:rPr lang="es-ES" sz="1200" dirty="0" smtClean="0">
              <a:latin typeface="Calibri" panose="020F0502020204030204" pitchFamily="34" charset="0"/>
            </a:rPr>
            <a:t>)</a:t>
          </a:r>
          <a:endParaRPr lang="es-ES" sz="1200" dirty="0" smtClean="0">
            <a:latin typeface="Calibri" panose="020F0502020204030204" pitchFamily="34" charset="0"/>
          </a:endParaRPr>
        </a:p>
      </dgm:t>
    </dgm:pt>
    <dgm:pt modelId="{D24B0785-067A-4BDD-836D-DD9ADF9A22DE}" type="parTrans" cxnId="{582D43D2-F9E4-4795-B9AA-06F1DBB895CA}">
      <dgm:prSet/>
      <dgm:spPr/>
      <dgm:t>
        <a:bodyPr/>
        <a:lstStyle/>
        <a:p>
          <a:endParaRPr lang="es-ES" sz="1200"/>
        </a:p>
      </dgm:t>
    </dgm:pt>
    <dgm:pt modelId="{AEDDA8AA-9264-421F-90FE-62F93B84865D}" type="sibTrans" cxnId="{582D43D2-F9E4-4795-B9AA-06F1DBB895CA}">
      <dgm:prSet/>
      <dgm:spPr/>
      <dgm:t>
        <a:bodyPr/>
        <a:lstStyle/>
        <a:p>
          <a:endParaRPr lang="es-ES" sz="1200"/>
        </a:p>
      </dgm:t>
    </dgm:pt>
    <dgm:pt modelId="{85A031E7-5ADB-46F5-B172-4A25D534811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A98E26F-B733-4826-B15A-F65F7B6C0EC8}" type="parTrans" cxnId="{205B8737-0C07-443F-9643-4416BCD0EC25}">
      <dgm:prSet/>
      <dgm:spPr/>
      <dgm:t>
        <a:bodyPr/>
        <a:lstStyle/>
        <a:p>
          <a:endParaRPr lang="es-ES" sz="1200"/>
        </a:p>
      </dgm:t>
    </dgm:pt>
    <dgm:pt modelId="{27C9F51B-22C7-4D61-8F52-DAF68211ACFE}" type="sibTrans" cxnId="{205B8737-0C07-443F-9643-4416BCD0EC25}">
      <dgm:prSet/>
      <dgm:spPr/>
      <dgm:t>
        <a:bodyPr/>
        <a:lstStyle/>
        <a:p>
          <a:endParaRPr lang="es-ES" sz="1200"/>
        </a:p>
      </dgm:t>
    </dgm:pt>
    <dgm:pt modelId="{55F3A26E-6D4A-4FC3-8A6C-F23C193A8CB6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Secretaria(o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DD899F18-8A14-48B8-8736-DA3F05023F5E}" type="parTrans" cxnId="{834EDC3C-8186-4F03-B532-3AAED3242BFB}">
      <dgm:prSet/>
      <dgm:spPr/>
      <dgm:t>
        <a:bodyPr/>
        <a:lstStyle/>
        <a:p>
          <a:endParaRPr lang="es-ES" sz="1200"/>
        </a:p>
      </dgm:t>
    </dgm:pt>
    <dgm:pt modelId="{E542A485-FDCD-4E30-9B45-0F3F28D7DDA8}" type="sibTrans" cxnId="{834EDC3C-8186-4F03-B532-3AAED3242BF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985" custScaleY="102126" custLinFactNeighborX="-38328" custLinFactNeighborY="435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93133" custScaleY="89150" custLinFactNeighborX="-31942" custLinFactNeighborY="2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C79C28-7DDB-4785-8904-0DCF80353FF9}" type="pres">
      <dgm:prSet presAssocID="{A0FD0FB1-9DD6-44E3-9EA5-E9FD9A72147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CB57CDB5-0B82-48EE-8315-63977B63BCFA}" type="pres">
      <dgm:prSet presAssocID="{F92038C3-33CA-43AE-BAC4-46247B415031}" presName="hierRoot2" presStyleCnt="0">
        <dgm:presLayoutVars>
          <dgm:hierBranch/>
        </dgm:presLayoutVars>
      </dgm:prSet>
      <dgm:spPr/>
    </dgm:pt>
    <dgm:pt modelId="{DF72F0A9-7940-4723-ABB1-A1B44932BE32}" type="pres">
      <dgm:prSet presAssocID="{F92038C3-33CA-43AE-BAC4-46247B415031}" presName="rootComposite" presStyleCnt="0"/>
      <dgm:spPr/>
    </dgm:pt>
    <dgm:pt modelId="{A66FDFA0-1D17-48C3-9FC9-45D448D0F6C6}" type="pres">
      <dgm:prSet presAssocID="{F92038C3-33CA-43AE-BAC4-46247B415031}" presName="rootText" presStyleLbl="node3" presStyleIdx="0" presStyleCnt="4" custScaleX="76823" custScaleY="90215" custLinFactNeighborX="-19831" custLinFactNeighborY="2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88D823-60F1-436A-A51A-EC90D5E410DD}" type="pres">
      <dgm:prSet presAssocID="{F92038C3-33CA-43AE-BAC4-46247B415031}" presName="rootConnector" presStyleLbl="node3" presStyleIdx="0" presStyleCnt="4"/>
      <dgm:spPr/>
      <dgm:t>
        <a:bodyPr/>
        <a:lstStyle/>
        <a:p>
          <a:endParaRPr lang="es-ES"/>
        </a:p>
      </dgm:t>
    </dgm:pt>
    <dgm:pt modelId="{40719BC2-2490-4B29-B701-6CC3DBBE2E9C}" type="pres">
      <dgm:prSet presAssocID="{F92038C3-33CA-43AE-BAC4-46247B415031}" presName="hierChild4" presStyleCnt="0"/>
      <dgm:spPr/>
    </dgm:pt>
    <dgm:pt modelId="{CAB8DAF2-234B-4768-AA4E-A00C9EEF7EEB}" type="pres">
      <dgm:prSet presAssocID="{F92038C3-33CA-43AE-BAC4-46247B415031}" presName="hierChild5" presStyleCnt="0"/>
      <dgm:spPr/>
    </dgm:pt>
    <dgm:pt modelId="{8C838454-94DA-48FF-959F-3E02D895D1DE}" type="pres">
      <dgm:prSet presAssocID="{8A98E26F-B733-4826-B15A-F65F7B6C0EC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C0EAA4A-D937-4822-BEBF-09DFA14C3EF5}" type="pres">
      <dgm:prSet presAssocID="{85A031E7-5ADB-46F5-B172-4A25D534811A}" presName="hierRoot2" presStyleCnt="0">
        <dgm:presLayoutVars>
          <dgm:hierBranch/>
        </dgm:presLayoutVars>
      </dgm:prSet>
      <dgm:spPr/>
    </dgm:pt>
    <dgm:pt modelId="{E69DF1DE-830A-401E-B7AF-DF935035CA09}" type="pres">
      <dgm:prSet presAssocID="{85A031E7-5ADB-46F5-B172-4A25D534811A}" presName="rootComposite" presStyleCnt="0"/>
      <dgm:spPr/>
    </dgm:pt>
    <dgm:pt modelId="{F4F27B9B-334F-4518-9257-364857E2F497}" type="pres">
      <dgm:prSet presAssocID="{85A031E7-5ADB-46F5-B172-4A25D534811A}" presName="rootText" presStyleLbl="node3" presStyleIdx="1" presStyleCnt="4" custScaleX="76823" custScaleY="90215" custLinFactNeighborX="-32200" custLinFactNeighborY="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3A040E-07EA-498A-9D50-CACA4ED4D792}" type="pres">
      <dgm:prSet presAssocID="{85A031E7-5ADB-46F5-B172-4A25D534811A}" presName="rootConnector" presStyleLbl="node3" presStyleIdx="1" presStyleCnt="4"/>
      <dgm:spPr/>
      <dgm:t>
        <a:bodyPr/>
        <a:lstStyle/>
        <a:p>
          <a:endParaRPr lang="es-ES"/>
        </a:p>
      </dgm:t>
    </dgm:pt>
    <dgm:pt modelId="{CE77F407-A573-4E07-BEDF-78D8418F55F9}" type="pres">
      <dgm:prSet presAssocID="{85A031E7-5ADB-46F5-B172-4A25D534811A}" presName="hierChild4" presStyleCnt="0"/>
      <dgm:spPr/>
    </dgm:pt>
    <dgm:pt modelId="{DDAA4ECD-75E6-4D38-ABF3-780704EC26AB}" type="pres">
      <dgm:prSet presAssocID="{85A031E7-5ADB-46F5-B172-4A25D534811A}" presName="hierChild5" presStyleCnt="0"/>
      <dgm:spPr/>
    </dgm:pt>
    <dgm:pt modelId="{AC377D5A-8A79-481B-AC9E-ACB650D73FF0}" type="pres">
      <dgm:prSet presAssocID="{0AC5E3FD-60C1-4EA5-8B03-394CC98D0B19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FD5237A-1820-426E-A64D-754638545FE7}" type="pres">
      <dgm:prSet presAssocID="{D97937B6-F36F-427E-B63D-9EA4C85EF83A}" presName="hierRoot2" presStyleCnt="0">
        <dgm:presLayoutVars>
          <dgm:hierBranch/>
        </dgm:presLayoutVars>
      </dgm:prSet>
      <dgm:spPr/>
    </dgm:pt>
    <dgm:pt modelId="{4C6A9BE4-5CF3-41F4-8E53-680D12C3BD7A}" type="pres">
      <dgm:prSet presAssocID="{D97937B6-F36F-427E-B63D-9EA4C85EF83A}" presName="rootComposite" presStyleCnt="0"/>
      <dgm:spPr/>
    </dgm:pt>
    <dgm:pt modelId="{E9ADBD5B-0C16-4917-9FB6-6E903558F00E}" type="pres">
      <dgm:prSet presAssocID="{D97937B6-F36F-427E-B63D-9EA4C85EF83A}" presName="rootText" presStyleLbl="node3" presStyleIdx="2" presStyleCnt="4" custScaleX="76823" custScaleY="90215" custLinFactNeighborX="-45351" custLinFactNeighborY="2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15208-0920-4259-B051-7AD162EC9FC2}" type="pres">
      <dgm:prSet presAssocID="{D97937B6-F36F-427E-B63D-9EA4C85EF83A}" presName="rootConnector" presStyleLbl="node3" presStyleIdx="2" presStyleCnt="4"/>
      <dgm:spPr/>
      <dgm:t>
        <a:bodyPr/>
        <a:lstStyle/>
        <a:p>
          <a:endParaRPr lang="es-ES"/>
        </a:p>
      </dgm:t>
    </dgm:pt>
    <dgm:pt modelId="{E46C9CC7-787F-4C39-9C7A-2C00061B41D2}" type="pres">
      <dgm:prSet presAssocID="{D97937B6-F36F-427E-B63D-9EA4C85EF83A}" presName="hierChild4" presStyleCnt="0"/>
      <dgm:spPr/>
    </dgm:pt>
    <dgm:pt modelId="{ADB74F73-A3A3-40FB-A334-9143562DF6EF}" type="pres">
      <dgm:prSet presAssocID="{D97937B6-F36F-427E-B63D-9EA4C85EF83A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5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2" custScaleX="93133" custScaleY="89150" custLinFactNeighborX="-40369" custLinFactNeighborY="2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86DB0693-A33E-4A16-9639-DB2C50C1B1A4}" type="pres">
      <dgm:prSet presAssocID="{D24B0785-067A-4BDD-836D-DD9ADF9A22D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69CEFC0-D510-4D6F-8058-D89651F34E94}" type="pres">
      <dgm:prSet presAssocID="{59ED8CBC-E4BF-4BE2-AF57-2C090A61CC22}" presName="hierRoot2" presStyleCnt="0">
        <dgm:presLayoutVars>
          <dgm:hierBranch val="init"/>
        </dgm:presLayoutVars>
      </dgm:prSet>
      <dgm:spPr/>
    </dgm:pt>
    <dgm:pt modelId="{7E23561F-B617-4BCD-917B-8C2D12439323}" type="pres">
      <dgm:prSet presAssocID="{59ED8CBC-E4BF-4BE2-AF57-2C090A61CC22}" presName="rootComposite" presStyleCnt="0"/>
      <dgm:spPr/>
    </dgm:pt>
    <dgm:pt modelId="{9DC2669D-0238-487E-95C9-3C2883DC03BC}" type="pres">
      <dgm:prSet presAssocID="{59ED8CBC-E4BF-4BE2-AF57-2C090A61CC22}" presName="rootText" presStyleLbl="node3" presStyleIdx="3" presStyleCnt="4" custScaleX="74712" custScaleY="90215" custLinFactNeighborX="-40152" custLinFactNeighborY="-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268C68-56C6-44C8-90AB-FBA00B907FF7}" type="pres">
      <dgm:prSet presAssocID="{59ED8CBC-E4BF-4BE2-AF57-2C090A61CC22}" presName="rootConnector" presStyleLbl="node3" presStyleIdx="3" presStyleCnt="4"/>
      <dgm:spPr/>
      <dgm:t>
        <a:bodyPr/>
        <a:lstStyle/>
        <a:p>
          <a:endParaRPr lang="es-ES"/>
        </a:p>
      </dgm:t>
    </dgm:pt>
    <dgm:pt modelId="{59DF4CE4-356D-47F8-B3F0-ED7AAAB8F4DD}" type="pres">
      <dgm:prSet presAssocID="{59ED8CBC-E4BF-4BE2-AF57-2C090A61CC22}" presName="hierChild4" presStyleCnt="0"/>
      <dgm:spPr/>
    </dgm:pt>
    <dgm:pt modelId="{C46B7E8F-37EC-4023-86DC-451314F79803}" type="pres">
      <dgm:prSet presAssocID="{59ED8CBC-E4BF-4BE2-AF57-2C090A61CC22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B2DA430C-8F42-44E8-9828-F289A96DC5E7}" type="pres">
      <dgm:prSet presAssocID="{70E379A4-CFE4-4798-BE29-A405B5DB48CC}" presName="Name111" presStyleLbl="parChTrans1D2" presStyleIdx="2" presStyleCnt="5"/>
      <dgm:spPr/>
      <dgm:t>
        <a:bodyPr/>
        <a:lstStyle/>
        <a:p>
          <a:endParaRPr lang="es-MX"/>
        </a:p>
      </dgm:t>
    </dgm:pt>
    <dgm:pt modelId="{1F1D2C16-30BA-4B6D-BC40-272068F633E5}" type="pres">
      <dgm:prSet presAssocID="{1456FC65-8899-437F-89B8-C801AA83FC50}" presName="hierRoot3" presStyleCnt="0">
        <dgm:presLayoutVars>
          <dgm:hierBranch val="init"/>
        </dgm:presLayoutVars>
      </dgm:prSet>
      <dgm:spPr/>
    </dgm:pt>
    <dgm:pt modelId="{29691141-4113-460F-B273-334D18080C08}" type="pres">
      <dgm:prSet presAssocID="{1456FC65-8899-437F-89B8-C801AA83FC50}" presName="rootComposite3" presStyleCnt="0"/>
      <dgm:spPr/>
    </dgm:pt>
    <dgm:pt modelId="{0D5CCE0A-512E-4404-AA5C-0300E0C9B7AE}" type="pres">
      <dgm:prSet presAssocID="{1456FC65-8899-437F-89B8-C801AA83FC50}" presName="rootText3" presStyleLbl="asst1" presStyleIdx="0" presStyleCnt="3" custScaleX="96030" custScaleY="96030" custLinFactNeighborX="-44569" custLinFactNeighborY="30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927602-D7B7-49DF-9E53-63906C82E8B7}" type="pres">
      <dgm:prSet presAssocID="{1456FC65-8899-437F-89B8-C801AA83FC5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A87CB9-62C3-40A3-BD44-EBBA79F20607}" type="pres">
      <dgm:prSet presAssocID="{1456FC65-8899-437F-89B8-C801AA83FC50}" presName="hierChild6" presStyleCnt="0"/>
      <dgm:spPr/>
    </dgm:pt>
    <dgm:pt modelId="{D40666A0-2333-4F5B-BD10-7E3F2AE07007}" type="pres">
      <dgm:prSet presAssocID="{1456FC65-8899-437F-89B8-C801AA83FC50}" presName="hierChild7" presStyleCnt="0"/>
      <dgm:spPr/>
    </dgm:pt>
    <dgm:pt modelId="{3B97BB0E-0128-41C9-9417-C15E302CE7E0}" type="pres">
      <dgm:prSet presAssocID="{A781A6E4-E842-4470-8E29-3A80937EFC28}" presName="Name111" presStyleLbl="parChTrans1D2" presStyleIdx="3" presStyleCnt="5"/>
      <dgm:spPr/>
      <dgm:t>
        <a:bodyPr/>
        <a:lstStyle/>
        <a:p>
          <a:endParaRPr lang="es-MX"/>
        </a:p>
      </dgm:t>
    </dgm:pt>
    <dgm:pt modelId="{4BF1B03F-897B-4D91-822D-B36903B2CDED}" type="pres">
      <dgm:prSet presAssocID="{5FB8E727-6B69-44D2-9FF3-6092BD6F8830}" presName="hierRoot3" presStyleCnt="0">
        <dgm:presLayoutVars>
          <dgm:hierBranch val="init"/>
        </dgm:presLayoutVars>
      </dgm:prSet>
      <dgm:spPr/>
    </dgm:pt>
    <dgm:pt modelId="{8230B53E-3A5F-4449-B200-2A80F34C6077}" type="pres">
      <dgm:prSet presAssocID="{5FB8E727-6B69-44D2-9FF3-6092BD6F8830}" presName="rootComposite3" presStyleCnt="0"/>
      <dgm:spPr/>
    </dgm:pt>
    <dgm:pt modelId="{E0480EB0-4548-4786-8C6A-9D93B8C6D4FC}" type="pres">
      <dgm:prSet presAssocID="{5FB8E727-6B69-44D2-9FF3-6092BD6F8830}" presName="rootText3" presStyleLbl="asst1" presStyleIdx="1" presStyleCnt="3" custScaleX="96030" custScaleY="96030" custLinFactNeighborX="-33490" custLinFactNeighborY="30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FCB6B-5C50-4986-A325-877EE3A4D7B0}" type="pres">
      <dgm:prSet presAssocID="{5FB8E727-6B69-44D2-9FF3-6092BD6F883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F430729-AAC9-444A-8774-DF1E63CD4F68}" type="pres">
      <dgm:prSet presAssocID="{5FB8E727-6B69-44D2-9FF3-6092BD6F8830}" presName="hierChild6" presStyleCnt="0"/>
      <dgm:spPr/>
    </dgm:pt>
    <dgm:pt modelId="{BF2FE934-8137-4E1A-BE43-0CAC9AE1CBDE}" type="pres">
      <dgm:prSet presAssocID="{5FB8E727-6B69-44D2-9FF3-6092BD6F8830}" presName="hierChild7" presStyleCnt="0"/>
      <dgm:spPr/>
    </dgm:pt>
    <dgm:pt modelId="{6D94BD02-177B-4C12-AA77-49B8EB17FB24}" type="pres">
      <dgm:prSet presAssocID="{DD899F18-8A14-48B8-8736-DA3F05023F5E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666D0721-D27D-4381-B059-F143700003BA}" type="pres">
      <dgm:prSet presAssocID="{55F3A26E-6D4A-4FC3-8A6C-F23C193A8CB6}" presName="hierRoot3" presStyleCnt="0">
        <dgm:presLayoutVars>
          <dgm:hierBranch val="init"/>
        </dgm:presLayoutVars>
      </dgm:prSet>
      <dgm:spPr/>
    </dgm:pt>
    <dgm:pt modelId="{F1DA728B-D8B3-4153-B878-5A7F2D0BC1A4}" type="pres">
      <dgm:prSet presAssocID="{55F3A26E-6D4A-4FC3-8A6C-F23C193A8CB6}" presName="rootComposite3" presStyleCnt="0"/>
      <dgm:spPr/>
    </dgm:pt>
    <dgm:pt modelId="{D3AA7F9B-8D59-4040-8569-49AA11E3692B}" type="pres">
      <dgm:prSet presAssocID="{55F3A26E-6D4A-4FC3-8A6C-F23C193A8CB6}" presName="rootText3" presStyleLbl="asst1" presStyleIdx="2" presStyleCnt="3" custScaleX="96030" custScaleY="85330" custLinFactNeighborX="-44721" custLinFactNeighborY="6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96848-FB54-4AC7-84C0-7F9B51094920}" type="pres">
      <dgm:prSet presAssocID="{55F3A26E-6D4A-4FC3-8A6C-F23C193A8CB6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936D57A-F442-41E5-A969-42A81507F1A2}" type="pres">
      <dgm:prSet presAssocID="{55F3A26E-6D4A-4FC3-8A6C-F23C193A8CB6}" presName="hierChild6" presStyleCnt="0"/>
      <dgm:spPr/>
    </dgm:pt>
    <dgm:pt modelId="{7937A6CE-1EBF-4C9C-BECA-330AF98FCA28}" type="pres">
      <dgm:prSet presAssocID="{55F3A26E-6D4A-4FC3-8A6C-F23C193A8CB6}" presName="hierChild7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FC3DCD4-E4AE-4F91-9D4E-76494D15CD02}" type="presOf" srcId="{1456FC65-8899-437F-89B8-C801AA83FC50}" destId="{A4927602-D7B7-49DF-9E53-63906C82E8B7}" srcOrd="1" destOrd="0" presId="urn:microsoft.com/office/officeart/2005/8/layout/orgChart1"/>
    <dgm:cxn modelId="{B492E68A-A33D-48B6-B56E-4FA211F37BFF}" srcId="{9DEA55C1-E59C-4B5B-90DC-1D0B54C2B20C}" destId="{5FB8E727-6B69-44D2-9FF3-6092BD6F8830}" srcOrd="2" destOrd="0" parTransId="{A781A6E4-E842-4470-8E29-3A80937EFC28}" sibTransId="{F6A24B8E-EBF0-4187-A464-A78C7B7E63F1}"/>
    <dgm:cxn modelId="{D2E7EBF2-FD22-464E-A688-89810FABEA12}" type="presOf" srcId="{A0FD0FB1-9DD6-44E3-9EA5-E9FD9A72147A}" destId="{30C79C28-7DDB-4785-8904-0DCF80353FF9}" srcOrd="0" destOrd="0" presId="urn:microsoft.com/office/officeart/2005/8/layout/orgChart1"/>
    <dgm:cxn modelId="{05D1371A-6915-4969-8760-1DA7619BD0E7}" type="presOf" srcId="{D97937B6-F36F-427E-B63D-9EA4C85EF83A}" destId="{E9ADBD5B-0C16-4917-9FB6-6E903558F00E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21B4493-B87F-4F2A-AD1F-8FC49525C2DD}" type="presOf" srcId="{85A031E7-5ADB-46F5-B172-4A25D534811A}" destId="{A23A040E-07EA-498A-9D50-CACA4ED4D792}" srcOrd="1" destOrd="0" presId="urn:microsoft.com/office/officeart/2005/8/layout/orgChart1"/>
    <dgm:cxn modelId="{09CFB181-2EED-463E-9911-B1D7EF8B8D7C}" type="presOf" srcId="{59ED8CBC-E4BF-4BE2-AF57-2C090A61CC22}" destId="{82268C68-56C6-44C8-90AB-FBA00B907FF7}" srcOrd="1" destOrd="0" presId="urn:microsoft.com/office/officeart/2005/8/layout/orgChart1"/>
    <dgm:cxn modelId="{71BF3ED6-F9F7-4D6D-8B40-A3D7F572D77C}" type="presOf" srcId="{5FB8E727-6B69-44D2-9FF3-6092BD6F8830}" destId="{AB2FCB6B-5C50-4986-A325-877EE3A4D7B0}" srcOrd="1" destOrd="0" presId="urn:microsoft.com/office/officeart/2005/8/layout/orgChart1"/>
    <dgm:cxn modelId="{09B5FF9D-A41A-48E7-AD4D-5AAE8F845CDA}" type="presOf" srcId="{1456FC65-8899-437F-89B8-C801AA83FC50}" destId="{0D5CCE0A-512E-4404-AA5C-0300E0C9B7AE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B9C29C02-09BC-4FD8-8E48-84DAE62A87AE}" srcId="{9DEA55C1-E59C-4B5B-90DC-1D0B54C2B20C}" destId="{DFB2B979-46A5-44F3-A390-2BD1002F9F12}" srcOrd="4" destOrd="0" parTransId="{EC62C9BF-3045-414F-BC55-31DF030549B6}" sibTransId="{C47AD650-7917-4403-87BF-BEAC22D2DAB6}"/>
    <dgm:cxn modelId="{C71D49DB-3424-4BAA-88D8-B7F4CFD0C446}" type="presOf" srcId="{0AC5E3FD-60C1-4EA5-8B03-394CC98D0B19}" destId="{AC377D5A-8A79-481B-AC9E-ACB650D73FF0}" srcOrd="0" destOrd="0" presId="urn:microsoft.com/office/officeart/2005/8/layout/orgChart1"/>
    <dgm:cxn modelId="{D486D5FD-2F31-4CB6-9830-0CB63622D889}" type="presOf" srcId="{59ED8CBC-E4BF-4BE2-AF57-2C090A61CC22}" destId="{9DC2669D-0238-487E-95C9-3C2883DC03BC}" srcOrd="0" destOrd="0" presId="urn:microsoft.com/office/officeart/2005/8/layout/orgChart1"/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4AE917E6-885D-4ADE-BD9D-D6AED6643332}" srcId="{41568039-9809-4B2B-BA51-64E0E23C2BBE}" destId="{F92038C3-33CA-43AE-BAC4-46247B415031}" srcOrd="0" destOrd="0" parTransId="{A0FD0FB1-9DD6-44E3-9EA5-E9FD9A72147A}" sibTransId="{E00478F2-579D-42E1-A511-8F2C75AB0E47}"/>
    <dgm:cxn modelId="{E8DE3053-8615-42EC-9CEE-BDDEB1DB1F92}" type="presOf" srcId="{F92038C3-33CA-43AE-BAC4-46247B415031}" destId="{0788D823-60F1-436A-A51A-EC90D5E410D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236BB7B7-27B6-4442-8D8B-4F32BB36BA4E}" type="presOf" srcId="{70E379A4-CFE4-4798-BE29-A405B5DB48CC}" destId="{B2DA430C-8F42-44E8-9828-F289A96DC5E7}" srcOrd="0" destOrd="0" presId="urn:microsoft.com/office/officeart/2005/8/layout/orgChart1"/>
    <dgm:cxn modelId="{56825FB4-A209-437D-B68B-B484F17FFCA8}" type="presOf" srcId="{8A98E26F-B733-4826-B15A-F65F7B6C0EC8}" destId="{8C838454-94DA-48FF-959F-3E02D895D1DE}" srcOrd="0" destOrd="0" presId="urn:microsoft.com/office/officeart/2005/8/layout/orgChart1"/>
    <dgm:cxn modelId="{47A3E2E7-8DA1-4F18-8EEE-24E5DC8BCB59}" type="presOf" srcId="{55F3A26E-6D4A-4FC3-8A6C-F23C193A8CB6}" destId="{1D596848-FB54-4AC7-84C0-7F9B51094920}" srcOrd="1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834EDC3C-8186-4F03-B532-3AAED3242BFB}" srcId="{9DEA55C1-E59C-4B5B-90DC-1D0B54C2B20C}" destId="{55F3A26E-6D4A-4FC3-8A6C-F23C193A8CB6}" srcOrd="3" destOrd="0" parTransId="{DD899F18-8A14-48B8-8736-DA3F05023F5E}" sibTransId="{E542A485-FDCD-4E30-9B45-0F3F28D7DDA8}"/>
    <dgm:cxn modelId="{FC9C85F4-A7F6-4832-A66A-2F236437304E}" srcId="{41568039-9809-4B2B-BA51-64E0E23C2BBE}" destId="{D97937B6-F36F-427E-B63D-9EA4C85EF83A}" srcOrd="2" destOrd="0" parTransId="{0AC5E3FD-60C1-4EA5-8B03-394CC98D0B19}" sibTransId="{D3CD4CD7-5A9A-44BD-A20D-BC09E7BEF10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BF16CAA-9A00-4B16-B5E3-EB6FB524F76B}" type="presOf" srcId="{5FB8E727-6B69-44D2-9FF3-6092BD6F8830}" destId="{E0480EB0-4548-4786-8C6A-9D93B8C6D4FC}" srcOrd="0" destOrd="0" presId="urn:microsoft.com/office/officeart/2005/8/layout/orgChart1"/>
    <dgm:cxn modelId="{D4182581-9C0A-4D3E-B8AE-2E9F8DB4F21E}" type="presOf" srcId="{F92038C3-33CA-43AE-BAC4-46247B415031}" destId="{A66FDFA0-1D17-48C3-9FC9-45D448D0F6C6}" srcOrd="0" destOrd="0" presId="urn:microsoft.com/office/officeart/2005/8/layout/orgChart1"/>
    <dgm:cxn modelId="{415442CD-A578-427F-9A73-56FB9E79E0E2}" type="presOf" srcId="{85A031E7-5ADB-46F5-B172-4A25D534811A}" destId="{F4F27B9B-334F-4518-9257-364857E2F497}" srcOrd="0" destOrd="0" presId="urn:microsoft.com/office/officeart/2005/8/layout/orgChart1"/>
    <dgm:cxn modelId="{0647DBB5-795B-476F-B47C-6F3DCFBF8F39}" type="presOf" srcId="{A781A6E4-E842-4470-8E29-3A80937EFC28}" destId="{3B97BB0E-0128-41C9-9417-C15E302CE7E0}" srcOrd="0" destOrd="0" presId="urn:microsoft.com/office/officeart/2005/8/layout/orgChart1"/>
    <dgm:cxn modelId="{045C826A-A85A-4107-A91B-C33CF6857240}" type="presOf" srcId="{55F3A26E-6D4A-4FC3-8A6C-F23C193A8CB6}" destId="{D3AA7F9B-8D59-4040-8569-49AA11E3692B}" srcOrd="0" destOrd="0" presId="urn:microsoft.com/office/officeart/2005/8/layout/orgChart1"/>
    <dgm:cxn modelId="{A0D15E28-92B1-429D-9828-C0A21F5C9CB0}" type="presOf" srcId="{DD899F18-8A14-48B8-8736-DA3F05023F5E}" destId="{6D94BD02-177B-4C12-AA77-49B8EB17FB24}" srcOrd="0" destOrd="0" presId="urn:microsoft.com/office/officeart/2005/8/layout/orgChart1"/>
    <dgm:cxn modelId="{205B8737-0C07-443F-9643-4416BCD0EC25}" srcId="{41568039-9809-4B2B-BA51-64E0E23C2BBE}" destId="{85A031E7-5ADB-46F5-B172-4A25D534811A}" srcOrd="1" destOrd="0" parTransId="{8A98E26F-B733-4826-B15A-F65F7B6C0EC8}" sibTransId="{27C9F51B-22C7-4D61-8F52-DAF68211ACFE}"/>
    <dgm:cxn modelId="{582D43D2-F9E4-4795-B9AA-06F1DBB895CA}" srcId="{DFB2B979-46A5-44F3-A390-2BD1002F9F12}" destId="{59ED8CBC-E4BF-4BE2-AF57-2C090A61CC22}" srcOrd="0" destOrd="0" parTransId="{D24B0785-067A-4BDD-836D-DD9ADF9A22DE}" sibTransId="{AEDDA8AA-9264-421F-90FE-62F93B84865D}"/>
    <dgm:cxn modelId="{FDDC4A72-EF30-467C-819C-487FF08DCE68}" type="presOf" srcId="{D24B0785-067A-4BDD-836D-DD9ADF9A22DE}" destId="{86DB0693-A33E-4A16-9639-DB2C50C1B1A4}" srcOrd="0" destOrd="0" presId="urn:microsoft.com/office/officeart/2005/8/layout/orgChart1"/>
    <dgm:cxn modelId="{25F54BAB-5858-4153-ACD7-907BF1DDAE08}" type="presOf" srcId="{D97937B6-F36F-427E-B63D-9EA4C85EF83A}" destId="{06215208-0920-4259-B051-7AD162EC9FC2}" srcOrd="1" destOrd="0" presId="urn:microsoft.com/office/officeart/2005/8/layout/orgChart1"/>
    <dgm:cxn modelId="{411A2841-0A1B-4181-8A02-DE686D65D7D3}" srcId="{9DEA55C1-E59C-4B5B-90DC-1D0B54C2B20C}" destId="{1456FC65-8899-437F-89B8-C801AA83FC50}" srcOrd="1" destOrd="0" parTransId="{70E379A4-CFE4-4798-BE29-A405B5DB48CC}" sibTransId="{D7A44C38-162F-4D2E-9A0C-2D15E00226A0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FEA1071-C073-4D7D-9236-D1FBA85A093D}" type="presParOf" srcId="{DBDE0C42-B65A-4FF4-A1B6-4A7374870D94}" destId="{30C79C28-7DDB-4785-8904-0DCF80353FF9}" srcOrd="0" destOrd="0" presId="urn:microsoft.com/office/officeart/2005/8/layout/orgChart1"/>
    <dgm:cxn modelId="{76DF2EB1-DABC-42B5-A19A-8618BF0BCB01}" type="presParOf" srcId="{DBDE0C42-B65A-4FF4-A1B6-4A7374870D94}" destId="{CB57CDB5-0B82-48EE-8315-63977B63BCFA}" srcOrd="1" destOrd="0" presId="urn:microsoft.com/office/officeart/2005/8/layout/orgChart1"/>
    <dgm:cxn modelId="{16B1392B-ED43-46F6-BFD2-8B5CC5C9FA9A}" type="presParOf" srcId="{CB57CDB5-0B82-48EE-8315-63977B63BCFA}" destId="{DF72F0A9-7940-4723-ABB1-A1B44932BE32}" srcOrd="0" destOrd="0" presId="urn:microsoft.com/office/officeart/2005/8/layout/orgChart1"/>
    <dgm:cxn modelId="{2810F816-6C6F-47E2-BE39-2685BEEC4526}" type="presParOf" srcId="{DF72F0A9-7940-4723-ABB1-A1B44932BE32}" destId="{A66FDFA0-1D17-48C3-9FC9-45D448D0F6C6}" srcOrd="0" destOrd="0" presId="urn:microsoft.com/office/officeart/2005/8/layout/orgChart1"/>
    <dgm:cxn modelId="{FEB90742-4528-4FD5-8DDC-E42465CE9C8A}" type="presParOf" srcId="{DF72F0A9-7940-4723-ABB1-A1B44932BE32}" destId="{0788D823-60F1-436A-A51A-EC90D5E410DD}" srcOrd="1" destOrd="0" presId="urn:microsoft.com/office/officeart/2005/8/layout/orgChart1"/>
    <dgm:cxn modelId="{7B0292A4-E430-46D7-A1A8-E00035035C43}" type="presParOf" srcId="{CB57CDB5-0B82-48EE-8315-63977B63BCFA}" destId="{40719BC2-2490-4B29-B701-6CC3DBBE2E9C}" srcOrd="1" destOrd="0" presId="urn:microsoft.com/office/officeart/2005/8/layout/orgChart1"/>
    <dgm:cxn modelId="{DE5CC763-BD3A-4139-BF88-5D8059086F6D}" type="presParOf" srcId="{CB57CDB5-0B82-48EE-8315-63977B63BCFA}" destId="{CAB8DAF2-234B-4768-AA4E-A00C9EEF7EEB}" srcOrd="2" destOrd="0" presId="urn:microsoft.com/office/officeart/2005/8/layout/orgChart1"/>
    <dgm:cxn modelId="{BE04F4C3-E1F8-48EF-83F8-CF73D69443AE}" type="presParOf" srcId="{DBDE0C42-B65A-4FF4-A1B6-4A7374870D94}" destId="{8C838454-94DA-48FF-959F-3E02D895D1DE}" srcOrd="2" destOrd="0" presId="urn:microsoft.com/office/officeart/2005/8/layout/orgChart1"/>
    <dgm:cxn modelId="{C5854204-9E6D-4373-9B94-434F4CE6C0E7}" type="presParOf" srcId="{DBDE0C42-B65A-4FF4-A1B6-4A7374870D94}" destId="{AC0EAA4A-D937-4822-BEBF-09DFA14C3EF5}" srcOrd="3" destOrd="0" presId="urn:microsoft.com/office/officeart/2005/8/layout/orgChart1"/>
    <dgm:cxn modelId="{2D491BA8-2CBA-497E-9DAA-2FF3A3569FC0}" type="presParOf" srcId="{AC0EAA4A-D937-4822-BEBF-09DFA14C3EF5}" destId="{E69DF1DE-830A-401E-B7AF-DF935035CA09}" srcOrd="0" destOrd="0" presId="urn:microsoft.com/office/officeart/2005/8/layout/orgChart1"/>
    <dgm:cxn modelId="{FE7CD2DC-E648-42B0-81C0-2D05663B8B8B}" type="presParOf" srcId="{E69DF1DE-830A-401E-B7AF-DF935035CA09}" destId="{F4F27B9B-334F-4518-9257-364857E2F497}" srcOrd="0" destOrd="0" presId="urn:microsoft.com/office/officeart/2005/8/layout/orgChart1"/>
    <dgm:cxn modelId="{B7D6AE67-3397-45F5-81D7-843D0FAF93EE}" type="presParOf" srcId="{E69DF1DE-830A-401E-B7AF-DF935035CA09}" destId="{A23A040E-07EA-498A-9D50-CACA4ED4D792}" srcOrd="1" destOrd="0" presId="urn:microsoft.com/office/officeart/2005/8/layout/orgChart1"/>
    <dgm:cxn modelId="{7993D514-8578-4F04-BDF9-14769E307F48}" type="presParOf" srcId="{AC0EAA4A-D937-4822-BEBF-09DFA14C3EF5}" destId="{CE77F407-A573-4E07-BEDF-78D8418F55F9}" srcOrd="1" destOrd="0" presId="urn:microsoft.com/office/officeart/2005/8/layout/orgChart1"/>
    <dgm:cxn modelId="{C3FDAFE6-097F-48A1-AA83-400C68FB29F7}" type="presParOf" srcId="{AC0EAA4A-D937-4822-BEBF-09DFA14C3EF5}" destId="{DDAA4ECD-75E6-4D38-ABF3-780704EC26AB}" srcOrd="2" destOrd="0" presId="urn:microsoft.com/office/officeart/2005/8/layout/orgChart1"/>
    <dgm:cxn modelId="{F499D4AC-2A99-49AE-A773-FC5EA8B0836B}" type="presParOf" srcId="{DBDE0C42-B65A-4FF4-A1B6-4A7374870D94}" destId="{AC377D5A-8A79-481B-AC9E-ACB650D73FF0}" srcOrd="4" destOrd="0" presId="urn:microsoft.com/office/officeart/2005/8/layout/orgChart1"/>
    <dgm:cxn modelId="{5A651564-759D-4BC7-B5EE-4DFB97A70D92}" type="presParOf" srcId="{DBDE0C42-B65A-4FF4-A1B6-4A7374870D94}" destId="{4FD5237A-1820-426E-A64D-754638545FE7}" srcOrd="5" destOrd="0" presId="urn:microsoft.com/office/officeart/2005/8/layout/orgChart1"/>
    <dgm:cxn modelId="{1033E6F6-B63F-4475-B6A8-95F3782C58A4}" type="presParOf" srcId="{4FD5237A-1820-426E-A64D-754638545FE7}" destId="{4C6A9BE4-5CF3-41F4-8E53-680D12C3BD7A}" srcOrd="0" destOrd="0" presId="urn:microsoft.com/office/officeart/2005/8/layout/orgChart1"/>
    <dgm:cxn modelId="{7B245658-BA37-4436-8E75-BC80367538F6}" type="presParOf" srcId="{4C6A9BE4-5CF3-41F4-8E53-680D12C3BD7A}" destId="{E9ADBD5B-0C16-4917-9FB6-6E903558F00E}" srcOrd="0" destOrd="0" presId="urn:microsoft.com/office/officeart/2005/8/layout/orgChart1"/>
    <dgm:cxn modelId="{BDEA9510-7FC3-49CE-9D1E-63E12449E793}" type="presParOf" srcId="{4C6A9BE4-5CF3-41F4-8E53-680D12C3BD7A}" destId="{06215208-0920-4259-B051-7AD162EC9FC2}" srcOrd="1" destOrd="0" presId="urn:microsoft.com/office/officeart/2005/8/layout/orgChart1"/>
    <dgm:cxn modelId="{05840026-C84E-4F6C-9462-AEEBE08B6FF9}" type="presParOf" srcId="{4FD5237A-1820-426E-A64D-754638545FE7}" destId="{E46C9CC7-787F-4C39-9C7A-2C00061B41D2}" srcOrd="1" destOrd="0" presId="urn:microsoft.com/office/officeart/2005/8/layout/orgChart1"/>
    <dgm:cxn modelId="{F1C0452C-85D4-4669-BCEE-8A39EE8BC5FA}" type="presParOf" srcId="{4FD5237A-1820-426E-A64D-754638545FE7}" destId="{ADB74F73-A3A3-40FB-A334-9143562DF6E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CE6B2D84-1B5A-449D-9783-5B201BF017B1}" type="presParOf" srcId="{5231FADC-2860-492F-9D83-314D1CA465A3}" destId="{86DB0693-A33E-4A16-9639-DB2C50C1B1A4}" srcOrd="0" destOrd="0" presId="urn:microsoft.com/office/officeart/2005/8/layout/orgChart1"/>
    <dgm:cxn modelId="{A1122937-8D43-4321-AAEE-8AD117210D8B}" type="presParOf" srcId="{5231FADC-2860-492F-9D83-314D1CA465A3}" destId="{069CEFC0-D510-4D6F-8058-D89651F34E94}" srcOrd="1" destOrd="0" presId="urn:microsoft.com/office/officeart/2005/8/layout/orgChart1"/>
    <dgm:cxn modelId="{E263ED10-7587-4AB6-B502-A8F449D4D0E8}" type="presParOf" srcId="{069CEFC0-D510-4D6F-8058-D89651F34E94}" destId="{7E23561F-B617-4BCD-917B-8C2D12439323}" srcOrd="0" destOrd="0" presId="urn:microsoft.com/office/officeart/2005/8/layout/orgChart1"/>
    <dgm:cxn modelId="{EC51C8E3-FB16-4828-81A6-6C8F44920869}" type="presParOf" srcId="{7E23561F-B617-4BCD-917B-8C2D12439323}" destId="{9DC2669D-0238-487E-95C9-3C2883DC03BC}" srcOrd="0" destOrd="0" presId="urn:microsoft.com/office/officeart/2005/8/layout/orgChart1"/>
    <dgm:cxn modelId="{0B4606F5-BF64-496A-A431-5C1063CB3F1D}" type="presParOf" srcId="{7E23561F-B617-4BCD-917B-8C2D12439323}" destId="{82268C68-56C6-44C8-90AB-FBA00B907FF7}" srcOrd="1" destOrd="0" presId="urn:microsoft.com/office/officeart/2005/8/layout/orgChart1"/>
    <dgm:cxn modelId="{9540A143-2351-44B7-AD80-FA3C1C039D2B}" type="presParOf" srcId="{069CEFC0-D510-4D6F-8058-D89651F34E94}" destId="{59DF4CE4-356D-47F8-B3F0-ED7AAAB8F4DD}" srcOrd="1" destOrd="0" presId="urn:microsoft.com/office/officeart/2005/8/layout/orgChart1"/>
    <dgm:cxn modelId="{EE97D6E2-DEDD-47A7-B519-6C37B031BB2F}" type="presParOf" srcId="{069CEFC0-D510-4D6F-8058-D89651F34E94}" destId="{C46B7E8F-37EC-4023-86DC-451314F79803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C610F969-2990-4966-A80A-47E8A27F7349}" type="presParOf" srcId="{E6CFA08A-7145-470C-A659-6A725D85622B}" destId="{B2DA430C-8F42-44E8-9828-F289A96DC5E7}" srcOrd="0" destOrd="0" presId="urn:microsoft.com/office/officeart/2005/8/layout/orgChart1"/>
    <dgm:cxn modelId="{549D27D3-66AB-420C-916A-3EFED4C8AE33}" type="presParOf" srcId="{E6CFA08A-7145-470C-A659-6A725D85622B}" destId="{1F1D2C16-30BA-4B6D-BC40-272068F633E5}" srcOrd="1" destOrd="0" presId="urn:microsoft.com/office/officeart/2005/8/layout/orgChart1"/>
    <dgm:cxn modelId="{158AFEA0-10B2-4554-AA18-989C2EF48393}" type="presParOf" srcId="{1F1D2C16-30BA-4B6D-BC40-272068F633E5}" destId="{29691141-4113-460F-B273-334D18080C08}" srcOrd="0" destOrd="0" presId="urn:microsoft.com/office/officeart/2005/8/layout/orgChart1"/>
    <dgm:cxn modelId="{C7FF2158-40B0-40B0-ABFD-5FC81341916E}" type="presParOf" srcId="{29691141-4113-460F-B273-334D18080C08}" destId="{0D5CCE0A-512E-4404-AA5C-0300E0C9B7AE}" srcOrd="0" destOrd="0" presId="urn:microsoft.com/office/officeart/2005/8/layout/orgChart1"/>
    <dgm:cxn modelId="{134DCCFD-B76E-4772-8462-8F2EBA9E1FE8}" type="presParOf" srcId="{29691141-4113-460F-B273-334D18080C08}" destId="{A4927602-D7B7-49DF-9E53-63906C82E8B7}" srcOrd="1" destOrd="0" presId="urn:microsoft.com/office/officeart/2005/8/layout/orgChart1"/>
    <dgm:cxn modelId="{0E486E60-6930-45F3-9A28-AF28F32FD4FA}" type="presParOf" srcId="{1F1D2C16-30BA-4B6D-BC40-272068F633E5}" destId="{27A87CB9-62C3-40A3-BD44-EBBA79F20607}" srcOrd="1" destOrd="0" presId="urn:microsoft.com/office/officeart/2005/8/layout/orgChart1"/>
    <dgm:cxn modelId="{3F6723F8-5941-4A96-BC0C-DD5B9A0B593A}" type="presParOf" srcId="{1F1D2C16-30BA-4B6D-BC40-272068F633E5}" destId="{D40666A0-2333-4F5B-BD10-7E3F2AE07007}" srcOrd="2" destOrd="0" presId="urn:microsoft.com/office/officeart/2005/8/layout/orgChart1"/>
    <dgm:cxn modelId="{525EF296-F244-436C-A3FE-7A99CFA890C9}" type="presParOf" srcId="{E6CFA08A-7145-470C-A659-6A725D85622B}" destId="{3B97BB0E-0128-41C9-9417-C15E302CE7E0}" srcOrd="2" destOrd="0" presId="urn:microsoft.com/office/officeart/2005/8/layout/orgChart1"/>
    <dgm:cxn modelId="{31AD6CEC-921B-4728-8DCB-B13F14C95CC6}" type="presParOf" srcId="{E6CFA08A-7145-470C-A659-6A725D85622B}" destId="{4BF1B03F-897B-4D91-822D-B36903B2CDED}" srcOrd="3" destOrd="0" presId="urn:microsoft.com/office/officeart/2005/8/layout/orgChart1"/>
    <dgm:cxn modelId="{4E96CB27-6C9A-4D6A-8AC8-640082D0277F}" type="presParOf" srcId="{4BF1B03F-897B-4D91-822D-B36903B2CDED}" destId="{8230B53E-3A5F-4449-B200-2A80F34C6077}" srcOrd="0" destOrd="0" presId="urn:microsoft.com/office/officeart/2005/8/layout/orgChart1"/>
    <dgm:cxn modelId="{F3124F3E-7299-49E9-94E7-93F532AE5B8A}" type="presParOf" srcId="{8230B53E-3A5F-4449-B200-2A80F34C6077}" destId="{E0480EB0-4548-4786-8C6A-9D93B8C6D4FC}" srcOrd="0" destOrd="0" presId="urn:microsoft.com/office/officeart/2005/8/layout/orgChart1"/>
    <dgm:cxn modelId="{D54FD5A8-C24C-4001-B321-12AC9165CC8F}" type="presParOf" srcId="{8230B53E-3A5F-4449-B200-2A80F34C6077}" destId="{AB2FCB6B-5C50-4986-A325-877EE3A4D7B0}" srcOrd="1" destOrd="0" presId="urn:microsoft.com/office/officeart/2005/8/layout/orgChart1"/>
    <dgm:cxn modelId="{0D4402D4-3A0D-48FD-A042-13E3E13025E0}" type="presParOf" srcId="{4BF1B03F-897B-4D91-822D-B36903B2CDED}" destId="{2F430729-AAC9-444A-8774-DF1E63CD4F68}" srcOrd="1" destOrd="0" presId="urn:microsoft.com/office/officeart/2005/8/layout/orgChart1"/>
    <dgm:cxn modelId="{993B0D6D-C13F-4F84-8C63-FD165A3E36FC}" type="presParOf" srcId="{4BF1B03F-897B-4D91-822D-B36903B2CDED}" destId="{BF2FE934-8137-4E1A-BE43-0CAC9AE1CBDE}" srcOrd="2" destOrd="0" presId="urn:microsoft.com/office/officeart/2005/8/layout/orgChart1"/>
    <dgm:cxn modelId="{59C0C4C9-47DE-4434-8D9C-DA7F4E7B28C6}" type="presParOf" srcId="{E6CFA08A-7145-470C-A659-6A725D85622B}" destId="{6D94BD02-177B-4C12-AA77-49B8EB17FB24}" srcOrd="4" destOrd="0" presId="urn:microsoft.com/office/officeart/2005/8/layout/orgChart1"/>
    <dgm:cxn modelId="{3BCB1787-FB26-4CC2-9502-57C567F08B61}" type="presParOf" srcId="{E6CFA08A-7145-470C-A659-6A725D85622B}" destId="{666D0721-D27D-4381-B059-F143700003BA}" srcOrd="5" destOrd="0" presId="urn:microsoft.com/office/officeart/2005/8/layout/orgChart1"/>
    <dgm:cxn modelId="{7993185F-5332-4751-895E-CA649629AA87}" type="presParOf" srcId="{666D0721-D27D-4381-B059-F143700003BA}" destId="{F1DA728B-D8B3-4153-B878-5A7F2D0BC1A4}" srcOrd="0" destOrd="0" presId="urn:microsoft.com/office/officeart/2005/8/layout/orgChart1"/>
    <dgm:cxn modelId="{CFDD3BF0-0B0C-46B3-8825-520EE8662E30}" type="presParOf" srcId="{F1DA728B-D8B3-4153-B878-5A7F2D0BC1A4}" destId="{D3AA7F9B-8D59-4040-8569-49AA11E3692B}" srcOrd="0" destOrd="0" presId="urn:microsoft.com/office/officeart/2005/8/layout/orgChart1"/>
    <dgm:cxn modelId="{8D804CB6-A6A2-467F-9BEE-2DA86CFD557A}" type="presParOf" srcId="{F1DA728B-D8B3-4153-B878-5A7F2D0BC1A4}" destId="{1D596848-FB54-4AC7-84C0-7F9B51094920}" srcOrd="1" destOrd="0" presId="urn:microsoft.com/office/officeart/2005/8/layout/orgChart1"/>
    <dgm:cxn modelId="{19585BC2-CE5C-4A12-80F1-B7DC05380937}" type="presParOf" srcId="{666D0721-D27D-4381-B059-F143700003BA}" destId="{7936D57A-F442-41E5-A969-42A81507F1A2}" srcOrd="1" destOrd="0" presId="urn:microsoft.com/office/officeart/2005/8/layout/orgChart1"/>
    <dgm:cxn modelId="{308F7C6E-6467-4EA5-87A2-1DDBAA2B3FE5}" type="presParOf" srcId="{666D0721-D27D-4381-B059-F143700003BA}" destId="{7937A6CE-1EBF-4C9C-BECA-330AF98FCA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dirty="0" smtClean="0">
              <a:latin typeface="Calibri" panose="020F0502020204030204" pitchFamily="34" charset="0"/>
            </a:rPr>
            <a:t>Prevención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Área de Prevención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92038C3-33CA-43AE-BAC4-46247B41503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Trabajadores(as) </a:t>
          </a:r>
          <a:r>
            <a:rPr lang="es-MX" altLang="es-MX" sz="1200" dirty="0" smtClean="0">
              <a:latin typeface="Calibri" panose="020F0502020204030204" pitchFamily="34" charset="0"/>
            </a:rPr>
            <a:t>Sociales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A0FD0FB1-9DD6-44E3-9EA5-E9FD9A72147A}" type="parTrans" cxnId="{4AE917E6-885D-4ADE-BD9D-D6AED664333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00478F2-579D-42E1-A511-8F2C75AB0E47}" type="sibTrans" cxnId="{4AE917E6-885D-4ADE-BD9D-D6AED664333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Estudios e </a:t>
          </a:r>
          <a:r>
            <a:rPr lang="es-MX" altLang="es-MX" sz="1200" dirty="0" smtClean="0">
              <a:latin typeface="Calibri" panose="020F0502020204030204" pitchFamily="34" charset="0"/>
            </a:rPr>
            <a:t>Investigación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/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/>
        </a:p>
      </dgm:t>
    </dgm:pt>
    <dgm:pt modelId="{836BBBCF-D994-47BF-BA65-24FDF1D8C210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Analista </a:t>
          </a:r>
          <a:r>
            <a:rPr lang="es-MX" altLang="es-MX" sz="1200" dirty="0" smtClean="0">
              <a:latin typeface="Calibri" panose="020F0502020204030204" pitchFamily="34" charset="0"/>
            </a:rPr>
            <a:t>Jurídico</a:t>
          </a:r>
          <a:endParaRPr lang="es-ES" sz="1200" dirty="0"/>
        </a:p>
      </dgm:t>
    </dgm:pt>
    <dgm:pt modelId="{D8524112-2197-4708-80EC-1CBB7BF92557}" type="parTrans" cxnId="{B100A3B9-B651-42BA-89BA-AD6585830CC2}">
      <dgm:prSet/>
      <dgm:spPr/>
      <dgm:t>
        <a:bodyPr/>
        <a:lstStyle/>
        <a:p>
          <a:endParaRPr lang="es-ES"/>
        </a:p>
      </dgm:t>
    </dgm:pt>
    <dgm:pt modelId="{6C6F8B3F-3083-4C9D-86BA-552FFFA0A7C4}" type="sibTrans" cxnId="{B100A3B9-B651-42BA-89BA-AD6585830CC2}">
      <dgm:prSet/>
      <dgm:spPr/>
      <dgm:t>
        <a:bodyPr/>
        <a:lstStyle/>
        <a:p>
          <a:endParaRPr lang="es-ES"/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/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/>
        </a:p>
      </dgm:t>
    </dgm:pt>
    <dgm:pt modelId="{50690029-230E-4787-B0F3-549F998AC306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Recepcionista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D02AC509-77E2-438A-AE14-B21636D9606C}" type="parTrans" cxnId="{1407B35D-5E5A-45F2-A762-E7FCE5684301}">
      <dgm:prSet/>
      <dgm:spPr/>
      <dgm:t>
        <a:bodyPr/>
        <a:lstStyle/>
        <a:p>
          <a:endParaRPr lang="es-ES"/>
        </a:p>
      </dgm:t>
    </dgm:pt>
    <dgm:pt modelId="{FDFECC2C-3D9F-44F0-96D6-5C3E2C831884}" type="sibTrans" cxnId="{1407B35D-5E5A-45F2-A762-E7FCE5684301}">
      <dgm:prSet/>
      <dgm:spPr/>
      <dgm:t>
        <a:bodyPr/>
        <a:lstStyle/>
        <a:p>
          <a:endParaRPr lang="es-ES"/>
        </a:p>
      </dgm:t>
    </dgm:pt>
    <dgm:pt modelId="{124A846B-0494-4D21-AAEC-19810D461A00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dirty="0" smtClean="0">
              <a:latin typeface="Calibri" panose="020F0502020204030204" pitchFamily="34" charset="0"/>
            </a:rPr>
            <a:t>Proyectos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71A75493-0182-44B5-8869-E610D86CBA49}" type="parTrans" cxnId="{AC205798-B11F-49C5-91D2-10A82D2EEB77}">
      <dgm:prSet/>
      <dgm:spPr/>
      <dgm:t>
        <a:bodyPr/>
        <a:lstStyle/>
        <a:p>
          <a:endParaRPr lang="es-ES"/>
        </a:p>
      </dgm:t>
    </dgm:pt>
    <dgm:pt modelId="{324B207E-C7C3-40CA-9170-86D6533F8EA4}" type="sibTrans" cxnId="{AC205798-B11F-49C5-91D2-10A82D2EEB77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0656" custScaleY="100656" custLinFactNeighborX="484" custLinFactNeighborY="-22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84943" custScaleY="84943" custLinFactNeighborX="-151" custLinFactNeighborY="2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C79C28-7DDB-4785-8904-0DCF80353FF9}" type="pres">
      <dgm:prSet presAssocID="{A0FD0FB1-9DD6-44E3-9EA5-E9FD9A72147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CB57CDB5-0B82-48EE-8315-63977B63BCFA}" type="pres">
      <dgm:prSet presAssocID="{F92038C3-33CA-43AE-BAC4-46247B415031}" presName="hierRoot2" presStyleCnt="0">
        <dgm:presLayoutVars>
          <dgm:hierBranch/>
        </dgm:presLayoutVars>
      </dgm:prSet>
      <dgm:spPr/>
    </dgm:pt>
    <dgm:pt modelId="{DF72F0A9-7940-4723-ABB1-A1B44932BE32}" type="pres">
      <dgm:prSet presAssocID="{F92038C3-33CA-43AE-BAC4-46247B415031}" presName="rootComposite" presStyleCnt="0"/>
      <dgm:spPr/>
    </dgm:pt>
    <dgm:pt modelId="{A66FDFA0-1D17-48C3-9FC9-45D448D0F6C6}" type="pres">
      <dgm:prSet presAssocID="{F92038C3-33CA-43AE-BAC4-46247B415031}" presName="rootText" presStyleLbl="node3" presStyleIdx="0" presStyleCnt="4" custScaleX="65248" custScaleY="80778" custLinFactNeighborX="-188" custLinFactNeighborY="35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88D823-60F1-436A-A51A-EC90D5E410DD}" type="pres">
      <dgm:prSet presAssocID="{F92038C3-33CA-43AE-BAC4-46247B415031}" presName="rootConnector" presStyleLbl="node3" presStyleIdx="0" presStyleCnt="4"/>
      <dgm:spPr/>
      <dgm:t>
        <a:bodyPr/>
        <a:lstStyle/>
        <a:p>
          <a:endParaRPr lang="es-ES"/>
        </a:p>
      </dgm:t>
    </dgm:pt>
    <dgm:pt modelId="{40719BC2-2490-4B29-B701-6CC3DBBE2E9C}" type="pres">
      <dgm:prSet presAssocID="{F92038C3-33CA-43AE-BAC4-46247B415031}" presName="hierChild4" presStyleCnt="0"/>
      <dgm:spPr/>
    </dgm:pt>
    <dgm:pt modelId="{CAB8DAF2-234B-4768-AA4E-A00C9EEF7EEB}" type="pres">
      <dgm:prSet presAssocID="{F92038C3-33CA-43AE-BAC4-46247B41503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3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3" custScaleX="84943" custScaleY="84943" custLinFactNeighborX="-32371" custLinFactNeighborY="2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A079D167-F23C-4580-A6F5-51AE88D2B1EC}" type="pres">
      <dgm:prSet presAssocID="{D8524112-2197-4708-80EC-1CBB7BF92557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9CABCD1-F3C4-455D-93D1-542E0A21EB56}" type="pres">
      <dgm:prSet presAssocID="{836BBBCF-D994-47BF-BA65-24FDF1D8C210}" presName="hierRoot2" presStyleCnt="0">
        <dgm:presLayoutVars>
          <dgm:hierBranch val="init"/>
        </dgm:presLayoutVars>
      </dgm:prSet>
      <dgm:spPr/>
    </dgm:pt>
    <dgm:pt modelId="{2A50992B-7F0A-4F66-B67B-4B4C370DD743}" type="pres">
      <dgm:prSet presAssocID="{836BBBCF-D994-47BF-BA65-24FDF1D8C210}" presName="rootComposite" presStyleCnt="0"/>
      <dgm:spPr/>
    </dgm:pt>
    <dgm:pt modelId="{0AA9D296-3A2F-4443-9222-9F9FDA3BE37F}" type="pres">
      <dgm:prSet presAssocID="{836BBBCF-D994-47BF-BA65-24FDF1D8C210}" presName="rootText" presStyleLbl="node3" presStyleIdx="1" presStyleCnt="4" custScaleX="65248" custScaleY="80778" custLinFactNeighborX="-15500" custLinFactNeighborY="35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803CF-70DB-43D7-B379-93C03E4632C2}" type="pres">
      <dgm:prSet presAssocID="{836BBBCF-D994-47BF-BA65-24FDF1D8C210}" presName="rootConnector" presStyleLbl="node3" presStyleIdx="1" presStyleCnt="4"/>
      <dgm:spPr/>
      <dgm:t>
        <a:bodyPr/>
        <a:lstStyle/>
        <a:p>
          <a:endParaRPr lang="es-ES"/>
        </a:p>
      </dgm:t>
    </dgm:pt>
    <dgm:pt modelId="{1FD49E3C-50EF-4019-BA01-6074F13788DE}" type="pres">
      <dgm:prSet presAssocID="{836BBBCF-D994-47BF-BA65-24FDF1D8C210}" presName="hierChild4" presStyleCnt="0"/>
      <dgm:spPr/>
    </dgm:pt>
    <dgm:pt modelId="{6596775A-A04A-4355-A2C4-5B9A8FF83CD8}" type="pres">
      <dgm:prSet presAssocID="{836BBBCF-D994-47BF-BA65-24FDF1D8C210}" presName="hierChild5" presStyleCnt="0"/>
      <dgm:spPr/>
    </dgm:pt>
    <dgm:pt modelId="{9F0C16A4-1BDB-47F7-9DE5-0B29200AF7B6}" type="pres">
      <dgm:prSet presAssocID="{D02AC509-77E2-438A-AE14-B21636D9606C}" presName="Name35" presStyleLbl="parChTrans1D3" presStyleIdx="2" presStyleCnt="4"/>
      <dgm:spPr/>
      <dgm:t>
        <a:bodyPr/>
        <a:lstStyle/>
        <a:p>
          <a:endParaRPr lang="es-ES"/>
        </a:p>
      </dgm:t>
    </dgm:pt>
    <dgm:pt modelId="{3F3A3892-59D2-405C-AC34-AE96F14FD744}" type="pres">
      <dgm:prSet presAssocID="{50690029-230E-4787-B0F3-549F998AC306}" presName="hierRoot2" presStyleCnt="0">
        <dgm:presLayoutVars>
          <dgm:hierBranch val="init"/>
        </dgm:presLayoutVars>
      </dgm:prSet>
      <dgm:spPr/>
    </dgm:pt>
    <dgm:pt modelId="{0E5D5E53-CDB1-48C8-A19D-B1BDC60D7D99}" type="pres">
      <dgm:prSet presAssocID="{50690029-230E-4787-B0F3-549F998AC306}" presName="rootComposite" presStyleCnt="0"/>
      <dgm:spPr/>
    </dgm:pt>
    <dgm:pt modelId="{DA0D7EE5-C5AF-4A1B-8A70-4BE416B259E1}" type="pres">
      <dgm:prSet presAssocID="{50690029-230E-4787-B0F3-549F998AC306}" presName="rootText" presStyleLbl="node3" presStyleIdx="2" presStyleCnt="4" custScaleX="65248" custScaleY="80778" custLinFactNeighborX="-32257" custLinFactNeighborY="22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763B0E-6E62-4D68-9A1A-7D1AFAF6FAD0}" type="pres">
      <dgm:prSet presAssocID="{50690029-230E-4787-B0F3-549F998AC306}" presName="rootConnector" presStyleLbl="node3" presStyleIdx="2" presStyleCnt="4"/>
      <dgm:spPr/>
      <dgm:t>
        <a:bodyPr/>
        <a:lstStyle/>
        <a:p>
          <a:endParaRPr lang="es-ES"/>
        </a:p>
      </dgm:t>
    </dgm:pt>
    <dgm:pt modelId="{88FDBB9D-20EC-45C4-94B2-574C4B430256}" type="pres">
      <dgm:prSet presAssocID="{50690029-230E-4787-B0F3-549F998AC306}" presName="hierChild4" presStyleCnt="0"/>
      <dgm:spPr/>
    </dgm:pt>
    <dgm:pt modelId="{915C8A94-A478-436A-A1F3-A31304A3682D}" type="pres">
      <dgm:prSet presAssocID="{50690029-230E-4787-B0F3-549F998AC306}" presName="hierChild5" presStyleCnt="0"/>
      <dgm:spPr/>
    </dgm:pt>
    <dgm:pt modelId="{087E1E36-A3AA-4169-A2F1-BBD7804D11D0}" type="pres">
      <dgm:prSet presAssocID="{C88F3FBF-B31D-4F7A-83BB-6BA985D886B1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3" presStyleCnt="4" custScaleX="65248" custScaleY="80778" custLinFactNeighborX="-48383" custLinFactNeighborY="35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3" presStyleCnt="4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4762D17D-658A-475F-B636-4C0FDCE7758E}" type="pres">
      <dgm:prSet presAssocID="{71A75493-0182-44B5-8869-E610D86CBA49}" presName="Name35" presStyleLbl="parChTrans1D2" presStyleIdx="2" presStyleCnt="3"/>
      <dgm:spPr/>
      <dgm:t>
        <a:bodyPr/>
        <a:lstStyle/>
        <a:p>
          <a:endParaRPr lang="es-ES"/>
        </a:p>
      </dgm:t>
    </dgm:pt>
    <dgm:pt modelId="{A0B718C2-B136-4FCB-8D16-77C556410AFD}" type="pres">
      <dgm:prSet presAssocID="{124A846B-0494-4D21-AAEC-19810D461A00}" presName="hierRoot2" presStyleCnt="0">
        <dgm:presLayoutVars>
          <dgm:hierBranch val="init"/>
        </dgm:presLayoutVars>
      </dgm:prSet>
      <dgm:spPr/>
    </dgm:pt>
    <dgm:pt modelId="{2213E0B4-6D35-4E81-B480-526028A69C39}" type="pres">
      <dgm:prSet presAssocID="{124A846B-0494-4D21-AAEC-19810D461A00}" presName="rootComposite" presStyleCnt="0"/>
      <dgm:spPr/>
    </dgm:pt>
    <dgm:pt modelId="{4ACB2694-141D-4C21-82BF-5BE314F0FC7B}" type="pres">
      <dgm:prSet presAssocID="{124A846B-0494-4D21-AAEC-19810D461A00}" presName="rootText" presStyleLbl="node2" presStyleIdx="2" presStyleCnt="3" custScaleX="84943" custScaleY="84943" custLinFactNeighborY="2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A6612D-A64A-4DA8-9427-BE249255AA78}" type="pres">
      <dgm:prSet presAssocID="{124A846B-0494-4D21-AAEC-19810D461A00}" presName="rootConnector" presStyleLbl="node2" presStyleIdx="2" presStyleCnt="3"/>
      <dgm:spPr/>
      <dgm:t>
        <a:bodyPr/>
        <a:lstStyle/>
        <a:p>
          <a:endParaRPr lang="es-ES"/>
        </a:p>
      </dgm:t>
    </dgm:pt>
    <dgm:pt modelId="{393BD6FA-D15C-47EE-B995-CD2EAA550FBE}" type="pres">
      <dgm:prSet presAssocID="{124A846B-0494-4D21-AAEC-19810D461A00}" presName="hierChild4" presStyleCnt="0"/>
      <dgm:spPr/>
    </dgm:pt>
    <dgm:pt modelId="{FBEF0DA3-26BC-4154-89F0-41DC9B7B2A64}" type="pres">
      <dgm:prSet presAssocID="{124A846B-0494-4D21-AAEC-19810D461A0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27C3BFC6-3EC5-4157-9616-8A39776953BF}" srcId="{DFB2B979-46A5-44F3-A390-2BD1002F9F12}" destId="{AE453876-F1D2-40AF-AC98-26D1106B1A1F}" srcOrd="2" destOrd="0" parTransId="{C88F3FBF-B31D-4F7A-83BB-6BA985D886B1}" sibTransId="{2CAFDB35-467A-449F-8BD2-7B185A9C47C1}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731D553-3120-4F5B-A55B-71C95F2A559C}" type="presOf" srcId="{71A75493-0182-44B5-8869-E610D86CBA49}" destId="{4762D17D-658A-475F-B636-4C0FDCE7758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8DE3053-8615-42EC-9CEE-BDDEB1DB1F92}" type="presOf" srcId="{F92038C3-33CA-43AE-BAC4-46247B415031}" destId="{0788D823-60F1-436A-A51A-EC90D5E410DD}" srcOrd="1" destOrd="0" presId="urn:microsoft.com/office/officeart/2005/8/layout/orgChart1"/>
    <dgm:cxn modelId="{F1813FEA-0B86-4094-83C5-71187E06E0BE}" type="presOf" srcId="{50690029-230E-4787-B0F3-549F998AC306}" destId="{DA0D7EE5-C5AF-4A1B-8A70-4BE416B259E1}" srcOrd="0" destOrd="0" presId="urn:microsoft.com/office/officeart/2005/8/layout/orgChart1"/>
    <dgm:cxn modelId="{4AE917E6-885D-4ADE-BD9D-D6AED6643332}" srcId="{41568039-9809-4B2B-BA51-64E0E23C2BBE}" destId="{F92038C3-33CA-43AE-BAC4-46247B415031}" srcOrd="0" destOrd="0" parTransId="{A0FD0FB1-9DD6-44E3-9EA5-E9FD9A72147A}" sibTransId="{E00478F2-579D-42E1-A511-8F2C75AB0E47}"/>
    <dgm:cxn modelId="{FFC5F577-A72D-4F22-B3BD-701FD25AB2FB}" type="presOf" srcId="{124A846B-0494-4D21-AAEC-19810D461A00}" destId="{49A6612D-A64A-4DA8-9427-BE249255AA78}" srcOrd="1" destOrd="0" presId="urn:microsoft.com/office/officeart/2005/8/layout/orgChart1"/>
    <dgm:cxn modelId="{D2E7EBF2-FD22-464E-A688-89810FABEA12}" type="presOf" srcId="{A0FD0FB1-9DD6-44E3-9EA5-E9FD9A72147A}" destId="{30C79C28-7DDB-4785-8904-0DCF80353FF9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3543113C-0D31-4A70-8F88-E29360339CF3}" type="presOf" srcId="{836BBBCF-D994-47BF-BA65-24FDF1D8C210}" destId="{0AA9D296-3A2F-4443-9222-9F9FDA3BE37F}" srcOrd="0" destOrd="0" presId="urn:microsoft.com/office/officeart/2005/8/layout/orgChart1"/>
    <dgm:cxn modelId="{C10247B4-D57F-471D-8B8F-8AF25189D861}" type="presOf" srcId="{836BBBCF-D994-47BF-BA65-24FDF1D8C210}" destId="{ABA803CF-70DB-43D7-B379-93C03E4632C2}" srcOrd="1" destOrd="0" presId="urn:microsoft.com/office/officeart/2005/8/layout/orgChart1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353F16FB-274B-4E78-B2D2-172414F94918}" type="presOf" srcId="{D02AC509-77E2-438A-AE14-B21636D9606C}" destId="{9F0C16A4-1BDB-47F7-9DE5-0B29200AF7B6}" srcOrd="0" destOrd="0" presId="urn:microsoft.com/office/officeart/2005/8/layout/orgChart1"/>
    <dgm:cxn modelId="{AC6F252A-1543-4C3E-8CA3-C9D46A99F67E}" type="presOf" srcId="{D8524112-2197-4708-80EC-1CBB7BF92557}" destId="{A079D167-F23C-4580-A6F5-51AE88D2B1EC}" srcOrd="0" destOrd="0" presId="urn:microsoft.com/office/officeart/2005/8/layout/orgChart1"/>
    <dgm:cxn modelId="{AC205798-B11F-49C5-91D2-10A82D2EEB77}" srcId="{9DEA55C1-E59C-4B5B-90DC-1D0B54C2B20C}" destId="{124A846B-0494-4D21-AAEC-19810D461A00}" srcOrd="2" destOrd="0" parTransId="{71A75493-0182-44B5-8869-E610D86CBA49}" sibTransId="{324B207E-C7C3-40CA-9170-86D6533F8EA4}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A348C49C-B6D9-4448-888B-CA3D13DF4212}" type="presOf" srcId="{50690029-230E-4787-B0F3-549F998AC306}" destId="{6D763B0E-6E62-4D68-9A1A-7D1AFAF6FAD0}" srcOrd="1" destOrd="0" presId="urn:microsoft.com/office/officeart/2005/8/layout/orgChart1"/>
    <dgm:cxn modelId="{59A5D3F8-3538-434C-875F-2F2962445A03}" type="presOf" srcId="{124A846B-0494-4D21-AAEC-19810D461A00}" destId="{4ACB2694-141D-4C21-82BF-5BE314F0FC7B}" srcOrd="0" destOrd="0" presId="urn:microsoft.com/office/officeart/2005/8/layout/orgChart1"/>
    <dgm:cxn modelId="{1407B35D-5E5A-45F2-A762-E7FCE5684301}" srcId="{DFB2B979-46A5-44F3-A390-2BD1002F9F12}" destId="{50690029-230E-4787-B0F3-549F998AC306}" srcOrd="1" destOrd="0" parTransId="{D02AC509-77E2-438A-AE14-B21636D9606C}" sibTransId="{FDFECC2C-3D9F-44F0-96D6-5C3E2C831884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100A3B9-B651-42BA-89BA-AD6585830CC2}" srcId="{DFB2B979-46A5-44F3-A390-2BD1002F9F12}" destId="{836BBBCF-D994-47BF-BA65-24FDF1D8C210}" srcOrd="0" destOrd="0" parTransId="{D8524112-2197-4708-80EC-1CBB7BF92557}" sibTransId="{6C6F8B3F-3083-4C9D-86BA-552FFFA0A7C4}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D4182581-9C0A-4D3E-B8AE-2E9F8DB4F21E}" type="presOf" srcId="{F92038C3-33CA-43AE-BAC4-46247B415031}" destId="{A66FDFA0-1D17-48C3-9FC9-45D448D0F6C6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FEA1071-C073-4D7D-9236-D1FBA85A093D}" type="presParOf" srcId="{DBDE0C42-B65A-4FF4-A1B6-4A7374870D94}" destId="{30C79C28-7DDB-4785-8904-0DCF80353FF9}" srcOrd="0" destOrd="0" presId="urn:microsoft.com/office/officeart/2005/8/layout/orgChart1"/>
    <dgm:cxn modelId="{76DF2EB1-DABC-42B5-A19A-8618BF0BCB01}" type="presParOf" srcId="{DBDE0C42-B65A-4FF4-A1B6-4A7374870D94}" destId="{CB57CDB5-0B82-48EE-8315-63977B63BCFA}" srcOrd="1" destOrd="0" presId="urn:microsoft.com/office/officeart/2005/8/layout/orgChart1"/>
    <dgm:cxn modelId="{16B1392B-ED43-46F6-BFD2-8B5CC5C9FA9A}" type="presParOf" srcId="{CB57CDB5-0B82-48EE-8315-63977B63BCFA}" destId="{DF72F0A9-7940-4723-ABB1-A1B44932BE32}" srcOrd="0" destOrd="0" presId="urn:microsoft.com/office/officeart/2005/8/layout/orgChart1"/>
    <dgm:cxn modelId="{2810F816-6C6F-47E2-BE39-2685BEEC4526}" type="presParOf" srcId="{DF72F0A9-7940-4723-ABB1-A1B44932BE32}" destId="{A66FDFA0-1D17-48C3-9FC9-45D448D0F6C6}" srcOrd="0" destOrd="0" presId="urn:microsoft.com/office/officeart/2005/8/layout/orgChart1"/>
    <dgm:cxn modelId="{FEB90742-4528-4FD5-8DDC-E42465CE9C8A}" type="presParOf" srcId="{DF72F0A9-7940-4723-ABB1-A1B44932BE32}" destId="{0788D823-60F1-436A-A51A-EC90D5E410DD}" srcOrd="1" destOrd="0" presId="urn:microsoft.com/office/officeart/2005/8/layout/orgChart1"/>
    <dgm:cxn modelId="{7B0292A4-E430-46D7-A1A8-E00035035C43}" type="presParOf" srcId="{CB57CDB5-0B82-48EE-8315-63977B63BCFA}" destId="{40719BC2-2490-4B29-B701-6CC3DBBE2E9C}" srcOrd="1" destOrd="0" presId="urn:microsoft.com/office/officeart/2005/8/layout/orgChart1"/>
    <dgm:cxn modelId="{DE5CC763-BD3A-4139-BF88-5D8059086F6D}" type="presParOf" srcId="{CB57CDB5-0B82-48EE-8315-63977B63BCFA}" destId="{CAB8DAF2-234B-4768-AA4E-A00C9EEF7EEB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8DB6157E-02D7-488D-B1A6-3DFA8090F093}" type="presParOf" srcId="{5231FADC-2860-492F-9D83-314D1CA465A3}" destId="{A079D167-F23C-4580-A6F5-51AE88D2B1EC}" srcOrd="0" destOrd="0" presId="urn:microsoft.com/office/officeart/2005/8/layout/orgChart1"/>
    <dgm:cxn modelId="{5B8EE50F-7770-4558-B410-AEF92BFCBF61}" type="presParOf" srcId="{5231FADC-2860-492F-9D83-314D1CA465A3}" destId="{A9CABCD1-F3C4-455D-93D1-542E0A21EB56}" srcOrd="1" destOrd="0" presId="urn:microsoft.com/office/officeart/2005/8/layout/orgChart1"/>
    <dgm:cxn modelId="{1E98D8E8-9008-4816-A030-3188E8465B20}" type="presParOf" srcId="{A9CABCD1-F3C4-455D-93D1-542E0A21EB56}" destId="{2A50992B-7F0A-4F66-B67B-4B4C370DD743}" srcOrd="0" destOrd="0" presId="urn:microsoft.com/office/officeart/2005/8/layout/orgChart1"/>
    <dgm:cxn modelId="{70A15D15-495E-48E8-B322-6887C8B6B47F}" type="presParOf" srcId="{2A50992B-7F0A-4F66-B67B-4B4C370DD743}" destId="{0AA9D296-3A2F-4443-9222-9F9FDA3BE37F}" srcOrd="0" destOrd="0" presId="urn:microsoft.com/office/officeart/2005/8/layout/orgChart1"/>
    <dgm:cxn modelId="{BB3E4D7B-0965-4770-BB37-086E3CC5BB87}" type="presParOf" srcId="{2A50992B-7F0A-4F66-B67B-4B4C370DD743}" destId="{ABA803CF-70DB-43D7-B379-93C03E4632C2}" srcOrd="1" destOrd="0" presId="urn:microsoft.com/office/officeart/2005/8/layout/orgChart1"/>
    <dgm:cxn modelId="{DEA4F718-EFB9-49A5-880A-CD8928F33079}" type="presParOf" srcId="{A9CABCD1-F3C4-455D-93D1-542E0A21EB56}" destId="{1FD49E3C-50EF-4019-BA01-6074F13788DE}" srcOrd="1" destOrd="0" presId="urn:microsoft.com/office/officeart/2005/8/layout/orgChart1"/>
    <dgm:cxn modelId="{2512C68B-8179-474C-B4A8-A2F64899D1EC}" type="presParOf" srcId="{A9CABCD1-F3C4-455D-93D1-542E0A21EB56}" destId="{6596775A-A04A-4355-A2C4-5B9A8FF83CD8}" srcOrd="2" destOrd="0" presId="urn:microsoft.com/office/officeart/2005/8/layout/orgChart1"/>
    <dgm:cxn modelId="{B8DA8C37-CA5C-4524-9457-E4E5738C557B}" type="presParOf" srcId="{5231FADC-2860-492F-9D83-314D1CA465A3}" destId="{9F0C16A4-1BDB-47F7-9DE5-0B29200AF7B6}" srcOrd="2" destOrd="0" presId="urn:microsoft.com/office/officeart/2005/8/layout/orgChart1"/>
    <dgm:cxn modelId="{09963B22-0597-4E55-AE62-B13CFE162A72}" type="presParOf" srcId="{5231FADC-2860-492F-9D83-314D1CA465A3}" destId="{3F3A3892-59D2-405C-AC34-AE96F14FD744}" srcOrd="3" destOrd="0" presId="urn:microsoft.com/office/officeart/2005/8/layout/orgChart1"/>
    <dgm:cxn modelId="{5276F134-80BC-4B9D-BDE3-7372EBD4198F}" type="presParOf" srcId="{3F3A3892-59D2-405C-AC34-AE96F14FD744}" destId="{0E5D5E53-CDB1-48C8-A19D-B1BDC60D7D99}" srcOrd="0" destOrd="0" presId="urn:microsoft.com/office/officeart/2005/8/layout/orgChart1"/>
    <dgm:cxn modelId="{E3E89921-3510-4DCE-A786-27D9FD1328C1}" type="presParOf" srcId="{0E5D5E53-CDB1-48C8-A19D-B1BDC60D7D99}" destId="{DA0D7EE5-C5AF-4A1B-8A70-4BE416B259E1}" srcOrd="0" destOrd="0" presId="urn:microsoft.com/office/officeart/2005/8/layout/orgChart1"/>
    <dgm:cxn modelId="{979905A2-F05F-481B-BDB9-57DA6E13566A}" type="presParOf" srcId="{0E5D5E53-CDB1-48C8-A19D-B1BDC60D7D99}" destId="{6D763B0E-6E62-4D68-9A1A-7D1AFAF6FAD0}" srcOrd="1" destOrd="0" presId="urn:microsoft.com/office/officeart/2005/8/layout/orgChart1"/>
    <dgm:cxn modelId="{45104A10-96EB-4816-8D7E-6FB92C591486}" type="presParOf" srcId="{3F3A3892-59D2-405C-AC34-AE96F14FD744}" destId="{88FDBB9D-20EC-45C4-94B2-574C4B430256}" srcOrd="1" destOrd="0" presId="urn:microsoft.com/office/officeart/2005/8/layout/orgChart1"/>
    <dgm:cxn modelId="{334CCBD6-B291-46E7-868B-4BC8F87F2E3F}" type="presParOf" srcId="{3F3A3892-59D2-405C-AC34-AE96F14FD744}" destId="{915C8A94-A478-436A-A1F3-A31304A3682D}" srcOrd="2" destOrd="0" presId="urn:microsoft.com/office/officeart/2005/8/layout/orgChart1"/>
    <dgm:cxn modelId="{E0541FD6-9E18-4BAA-88A1-7D58116ED590}" type="presParOf" srcId="{5231FADC-2860-492F-9D83-314D1CA465A3}" destId="{087E1E36-A3AA-4169-A2F1-BBD7804D11D0}" srcOrd="4" destOrd="0" presId="urn:microsoft.com/office/officeart/2005/8/layout/orgChart1"/>
    <dgm:cxn modelId="{A420F431-7796-4CBC-8DD1-54C678132217}" type="presParOf" srcId="{5231FADC-2860-492F-9D83-314D1CA465A3}" destId="{0FD48D90-7C05-4683-99C8-0DECE1FC4F22}" srcOrd="5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08297252-A72D-4808-BBA9-CEF9AC147D0F}" type="presParOf" srcId="{05E8A0F8-8F4A-4D16-B455-9B21EE5D83FA}" destId="{4762D17D-658A-475F-B636-4C0FDCE7758E}" srcOrd="4" destOrd="0" presId="urn:microsoft.com/office/officeart/2005/8/layout/orgChart1"/>
    <dgm:cxn modelId="{B01EF1DF-F5FD-4C87-8A6F-BB61294ECB5D}" type="presParOf" srcId="{05E8A0F8-8F4A-4D16-B455-9B21EE5D83FA}" destId="{A0B718C2-B136-4FCB-8D16-77C556410AFD}" srcOrd="5" destOrd="0" presId="urn:microsoft.com/office/officeart/2005/8/layout/orgChart1"/>
    <dgm:cxn modelId="{DAF06050-98DF-4115-B71C-523B62CFF2B3}" type="presParOf" srcId="{A0B718C2-B136-4FCB-8D16-77C556410AFD}" destId="{2213E0B4-6D35-4E81-B480-526028A69C39}" srcOrd="0" destOrd="0" presId="urn:microsoft.com/office/officeart/2005/8/layout/orgChart1"/>
    <dgm:cxn modelId="{70606948-8DFC-4F9E-8C33-77B5A93D9BEA}" type="presParOf" srcId="{2213E0B4-6D35-4E81-B480-526028A69C39}" destId="{4ACB2694-141D-4C21-82BF-5BE314F0FC7B}" srcOrd="0" destOrd="0" presId="urn:microsoft.com/office/officeart/2005/8/layout/orgChart1"/>
    <dgm:cxn modelId="{965E65DE-1DA7-4CC0-8F52-C9EBC6DF732D}" type="presParOf" srcId="{2213E0B4-6D35-4E81-B480-526028A69C39}" destId="{49A6612D-A64A-4DA8-9427-BE249255AA78}" srcOrd="1" destOrd="0" presId="urn:microsoft.com/office/officeart/2005/8/layout/orgChart1"/>
    <dgm:cxn modelId="{7EED08CD-0BB8-438F-916D-3B3B5BB6B6AE}" type="presParOf" srcId="{A0B718C2-B136-4FCB-8D16-77C556410AFD}" destId="{393BD6FA-D15C-47EE-B995-CD2EAA550FBE}" srcOrd="1" destOrd="0" presId="urn:microsoft.com/office/officeart/2005/8/layout/orgChart1"/>
    <dgm:cxn modelId="{E70AA6BB-A6B4-4225-A4BC-FEAE5429F0A1}" type="presParOf" srcId="{A0B718C2-B136-4FCB-8D16-77C556410AFD}" destId="{FBEF0DA3-26BC-4154-89F0-41DC9B7B2A6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Abogados(as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 smtClean="0"/>
            <a:t>Administrativo(a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59213" custScaleY="103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MX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CF5ECCE-C47B-4A36-8610-F49713CE297B}" type="pres">
      <dgm:prSet presAssocID="{2F28A66A-1B4E-417A-BD5C-B53903172839}" presName="rootComposite" presStyleCnt="0"/>
      <dgm:spPr/>
      <dgm:t>
        <a:bodyPr/>
        <a:lstStyle/>
        <a:p>
          <a:endParaRPr lang="es-ES"/>
        </a:p>
      </dgm:t>
    </dgm:pt>
    <dgm:pt modelId="{5A164562-B0D8-419C-8708-92B853F8FA7E}" type="pres">
      <dgm:prSet presAssocID="{2F28A66A-1B4E-417A-BD5C-B53903172839}" presName="rootText" presStyleLbl="node2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  <dgm:t>
        <a:bodyPr/>
        <a:lstStyle/>
        <a:p>
          <a:endParaRPr lang="es-ES"/>
        </a:p>
      </dgm:t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MX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613B6C3-B7C4-44B3-A8FF-5BAB3B822B2F}" type="pres">
      <dgm:prSet presAssocID="{8CF8CF26-67C3-4625-8429-02B451F8830C}" presName="rootComposite" presStyleCnt="0"/>
      <dgm:spPr/>
      <dgm:t>
        <a:bodyPr/>
        <a:lstStyle/>
        <a:p>
          <a:endParaRPr lang="es-ES"/>
        </a:p>
      </dgm:t>
    </dgm:pt>
    <dgm:pt modelId="{9F102510-E52A-4A25-AFBB-297C8DE1CD64}" type="pres">
      <dgm:prSet presAssocID="{8CF8CF26-67C3-4625-8429-02B451F8830C}" presName="rootText" presStyleLbl="node3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  <dgm:t>
        <a:bodyPr/>
        <a:lstStyle/>
        <a:p>
          <a:endParaRPr lang="es-ES"/>
        </a:p>
      </dgm:t>
    </dgm:pt>
    <dgm:pt modelId="{B6824F6D-A3D1-4510-8E7C-05761C47544F}" type="pres">
      <dgm:prSet presAssocID="{8CF8CF26-67C3-4625-8429-02B451F8830C}" presName="hierChild5" presStyleCnt="0"/>
      <dgm:spPr/>
      <dgm:t>
        <a:bodyPr/>
        <a:lstStyle/>
        <a:p>
          <a:endParaRPr lang="es-ES"/>
        </a:p>
      </dgm:t>
    </dgm:pt>
    <dgm:pt modelId="{465AA013-F5CF-46E1-B1C4-E3BFE7B0DBAC}" type="pres">
      <dgm:prSet presAssocID="{2F28A66A-1B4E-417A-BD5C-B53903172839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84CFC3-F2D9-488A-AE9C-C3568DA512EE}" type="pres">
      <dgm:prSet presAssocID="{249E77FC-7B70-4B62-8A63-35C970666788}" presName="rootComposite3" presStyleCnt="0"/>
      <dgm:spPr/>
      <dgm:t>
        <a:bodyPr/>
        <a:lstStyle/>
        <a:p>
          <a:endParaRPr lang="es-ES"/>
        </a:p>
      </dgm:t>
    </dgm:pt>
    <dgm:pt modelId="{D626C255-1536-4EB0-A4A3-D107C591C8D4}" type="pres">
      <dgm:prSet presAssocID="{249E77FC-7B70-4B62-8A63-35C970666788}" presName="rootText3" presStyleLbl="asst1" presStyleIdx="0" presStyleCnt="3" custScaleX="119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  <dgm:t>
        <a:bodyPr/>
        <a:lstStyle/>
        <a:p>
          <a:endParaRPr lang="es-ES"/>
        </a:p>
      </dgm:t>
    </dgm:pt>
    <dgm:pt modelId="{1D30BE1A-1909-4D61-8B81-19B28E740DFA}" type="pres">
      <dgm:prSet presAssocID="{249E77FC-7B70-4B62-8A63-35C970666788}" presName="hierChild7" presStyleCnt="0"/>
      <dgm:spPr/>
      <dgm:t>
        <a:bodyPr/>
        <a:lstStyle/>
        <a:p>
          <a:endParaRPr lang="es-ES"/>
        </a:p>
      </dgm:t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19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MX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E19140E-F8FF-47E9-B35D-C3640F236492}" type="pres">
      <dgm:prSet presAssocID="{0E8A5CC1-72C5-4BC3-9EBA-073F3F6047FE}" presName="rootComposite3" presStyleCnt="0"/>
      <dgm:spPr/>
      <dgm:t>
        <a:bodyPr/>
        <a:lstStyle/>
        <a:p>
          <a:endParaRPr lang="es-ES"/>
        </a:p>
      </dgm:t>
    </dgm:pt>
    <dgm:pt modelId="{A3397913-9049-41EA-B6CD-CBAD9CBC9243}" type="pres">
      <dgm:prSet presAssocID="{0E8A5CC1-72C5-4BC3-9EBA-073F3F6047FE}" presName="rootText3" presStyleLbl="asst1" presStyleIdx="2" presStyleCnt="3" custScaleX="119410" custScaleY="1326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  <dgm:t>
        <a:bodyPr/>
        <a:lstStyle/>
        <a:p>
          <a:endParaRPr lang="es-ES"/>
        </a:p>
      </dgm:t>
    </dgm:pt>
    <dgm:pt modelId="{D456E699-E05E-4E07-852A-57F15EB45C0F}" type="pres">
      <dgm:prSet presAssocID="{0E8A5CC1-72C5-4BC3-9EBA-073F3F6047FE}" presName="hierChild7" presStyleCnt="0"/>
      <dgm:spPr/>
      <dgm:t>
        <a:bodyPr/>
        <a:lstStyle/>
        <a:p>
          <a:endParaRPr lang="es-ES"/>
        </a:p>
      </dgm:t>
    </dgm:pt>
  </dgm:ptLst>
  <dgm:cxnLst>
    <dgm:cxn modelId="{38E341EC-1031-4AE5-9E3A-72E3B87F8F92}" type="presOf" srcId="{AA32DA60-2931-4C07-8A37-CDD83B04F392}" destId="{C58D231B-CCB9-4256-BDA6-97280EE9438D}" srcOrd="0" destOrd="0" presId="urn:microsoft.com/office/officeart/2005/8/layout/orgChart1"/>
    <dgm:cxn modelId="{1970DC74-ED99-4022-96FA-38F1394A46C9}" type="presOf" srcId="{AA32DA60-2931-4C07-8A37-CDD83B04F392}" destId="{D118DD0B-075B-4046-89F7-FE8137496E27}" srcOrd="1" destOrd="0" presId="urn:microsoft.com/office/officeart/2005/8/layout/orgChart1"/>
    <dgm:cxn modelId="{94FE90F9-F6D4-478B-9FB7-D50C5ECF131F}" srcId="{9DEA55C1-E59C-4B5B-90DC-1D0B54C2B20C}" destId="{2F28A66A-1B4E-417A-BD5C-B53903172839}" srcOrd="2" destOrd="0" parTransId="{95297325-87FE-4329-B242-7AA1BD276089}" sibTransId="{2428E369-B5FE-4401-905E-121EFF86B0CD}"/>
    <dgm:cxn modelId="{18DC7FA8-59B1-4505-B1C9-23CB72FF7299}" type="presOf" srcId="{8CF8CF26-67C3-4625-8429-02B451F8830C}" destId="{FDA258E6-CBBB-4016-9EC5-BC8EA126222E}" srcOrd="1" destOrd="0" presId="urn:microsoft.com/office/officeart/2005/8/layout/orgChart1"/>
    <dgm:cxn modelId="{63484242-325D-42E6-BFD5-078C850897C7}" type="presOf" srcId="{0E8A5CC1-72C5-4BC3-9EBA-073F3F6047FE}" destId="{F0DF0B32-059A-4714-B420-272559A848DA}" srcOrd="1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AC3A8364-08DC-4D7B-9550-7A5285EF3D7F}" type="presOf" srcId="{95297325-87FE-4329-B242-7AA1BD276089}" destId="{E0523BF5-460E-4E58-945C-A394EFA794D5}" srcOrd="0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84D2F70C-24D9-43D0-A330-452596B3594C}" type="presOf" srcId="{8CF8CF26-67C3-4625-8429-02B451F8830C}" destId="{9F102510-E52A-4A25-AFBB-297C8DE1CD64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BC865188-B439-49FE-B4FE-34A8F2BA0998}" type="presOf" srcId="{0E8A5CC1-72C5-4BC3-9EBA-073F3F6047FE}" destId="{A3397913-9049-41EA-B6CD-CBAD9CBC924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ECD38FC7-05A1-4E05-9AE4-62A909EC139A}" srcId="{9DEA55C1-E59C-4B5B-90DC-1D0B54C2B20C}" destId="{0E8A5CC1-72C5-4BC3-9EBA-073F3F6047FE}" srcOrd="3" destOrd="0" parTransId="{83ACB8C7-4AC3-4C96-9D4E-867BDAEC46F4}" sibTransId="{45F6303C-D94F-461E-9889-BC38B8E24C28}"/>
    <dgm:cxn modelId="{ADAE2F9A-BD9D-49C5-B36F-FA61F5D4E533}" type="presOf" srcId="{162DB4AD-B76D-4346-A499-3E0D6EB8BD96}" destId="{5455C562-828F-4D62-BCB9-7DDE4F3ACAD5}" srcOrd="0" destOrd="0" presId="urn:microsoft.com/office/officeart/2005/8/layout/orgChart1"/>
    <dgm:cxn modelId="{06E16E47-C290-41C2-B094-7FB3756D0CE3}" type="presOf" srcId="{2F28A66A-1B4E-417A-BD5C-B53903172839}" destId="{5A164562-B0D8-419C-8708-92B853F8FA7E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2AC7485-6A21-4D27-B53C-69FC9D33289C}" type="presOf" srcId="{2F28A66A-1B4E-417A-BD5C-B53903172839}" destId="{BC39783B-651F-4CCE-A54B-089B6D256F41}" srcOrd="1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1D70055-8E49-4CEA-8DB5-EC6CCAF227A9}" type="presOf" srcId="{83ACB8C7-4AC3-4C96-9D4E-867BDAEC46F4}" destId="{386CFCB4-E090-461B-893D-4B30D4A8AF5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B1518DA-6A09-4E4A-81C8-39DACA21BF57}" type="presOf" srcId="{C4E323BC-0A44-4033-AAB1-260D3FCEFBC8}" destId="{5AE81B15-FB06-430C-B948-588EC5DAFFCF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C502BDE-E5C5-48EE-900B-86F369BB90C3}" type="presParOf" srcId="{05E8A0F8-8F4A-4D16-B455-9B21EE5D83FA}" destId="{E0523BF5-460E-4E58-945C-A394EFA794D5}" srcOrd="0" destOrd="0" presId="urn:microsoft.com/office/officeart/2005/8/layout/orgChart1"/>
    <dgm:cxn modelId="{DDA58575-ED47-4985-A4C0-AF8A3EA05EB7}" type="presParOf" srcId="{05E8A0F8-8F4A-4D16-B455-9B21EE5D83FA}" destId="{8FB36CB5-833F-4AAF-8E96-FC6A7DA47809}" srcOrd="1" destOrd="0" presId="urn:microsoft.com/office/officeart/2005/8/layout/orgChart1"/>
    <dgm:cxn modelId="{79254DE6-8F4E-4F9E-95D0-8BB865D08E21}" type="presParOf" srcId="{8FB36CB5-833F-4AAF-8E96-FC6A7DA47809}" destId="{1CF5ECCE-C47B-4A36-8610-F49713CE297B}" srcOrd="0" destOrd="0" presId="urn:microsoft.com/office/officeart/2005/8/layout/orgChart1"/>
    <dgm:cxn modelId="{1C54A4EA-6E02-4842-8A15-B7F83F647243}" type="presParOf" srcId="{1CF5ECCE-C47B-4A36-8610-F49713CE297B}" destId="{5A164562-B0D8-419C-8708-92B853F8FA7E}" srcOrd="0" destOrd="0" presId="urn:microsoft.com/office/officeart/2005/8/layout/orgChart1"/>
    <dgm:cxn modelId="{9AB01D41-2BD4-4435-B8EB-162C8535BCB5}" type="presParOf" srcId="{1CF5ECCE-C47B-4A36-8610-F49713CE297B}" destId="{BC39783B-651F-4CCE-A54B-089B6D256F41}" srcOrd="1" destOrd="0" presId="urn:microsoft.com/office/officeart/2005/8/layout/orgChart1"/>
    <dgm:cxn modelId="{D8DAE09E-EAB0-4B60-8892-5155BB4448E4}" type="presParOf" srcId="{8FB36CB5-833F-4AAF-8E96-FC6A7DA47809}" destId="{17724EC2-D7C7-4706-881C-646DA77EF3A2}" srcOrd="1" destOrd="0" presId="urn:microsoft.com/office/officeart/2005/8/layout/orgChart1"/>
    <dgm:cxn modelId="{692BEF15-4963-4477-970F-F7DADC3CF414}" type="presParOf" srcId="{17724EC2-D7C7-4706-881C-646DA77EF3A2}" destId="{5AE81B15-FB06-430C-B948-588EC5DAFFCF}" srcOrd="0" destOrd="0" presId="urn:microsoft.com/office/officeart/2005/8/layout/orgChart1"/>
    <dgm:cxn modelId="{E50FD1C6-16D2-4762-BC6C-00D181FF7627}" type="presParOf" srcId="{17724EC2-D7C7-4706-881C-646DA77EF3A2}" destId="{09DAE37F-98C7-4215-867E-CBCA495B31E6}" srcOrd="1" destOrd="0" presId="urn:microsoft.com/office/officeart/2005/8/layout/orgChart1"/>
    <dgm:cxn modelId="{C22909FE-3BFA-475C-A572-0CC23AEF274F}" type="presParOf" srcId="{09DAE37F-98C7-4215-867E-CBCA495B31E6}" destId="{5613B6C3-B7C4-44B3-A8FF-5BAB3B822B2F}" srcOrd="0" destOrd="0" presId="urn:microsoft.com/office/officeart/2005/8/layout/orgChart1"/>
    <dgm:cxn modelId="{5F82FA87-A3CD-4CAA-B319-0884E76E7F8B}" type="presParOf" srcId="{5613B6C3-B7C4-44B3-A8FF-5BAB3B822B2F}" destId="{9F102510-E52A-4A25-AFBB-297C8DE1CD64}" srcOrd="0" destOrd="0" presId="urn:microsoft.com/office/officeart/2005/8/layout/orgChart1"/>
    <dgm:cxn modelId="{5D24916D-4272-4AB2-B933-09578966B10D}" type="presParOf" srcId="{5613B6C3-B7C4-44B3-A8FF-5BAB3B822B2F}" destId="{FDA258E6-CBBB-4016-9EC5-BC8EA126222E}" srcOrd="1" destOrd="0" presId="urn:microsoft.com/office/officeart/2005/8/layout/orgChart1"/>
    <dgm:cxn modelId="{48B356B0-87D8-472B-88CC-581CD089605A}" type="presParOf" srcId="{09DAE37F-98C7-4215-867E-CBCA495B31E6}" destId="{0DE57AA9-01F7-43A3-85E3-AA4223168735}" srcOrd="1" destOrd="0" presId="urn:microsoft.com/office/officeart/2005/8/layout/orgChart1"/>
    <dgm:cxn modelId="{CF72F770-0EB8-4C7A-9E8F-EB9AB4DEA462}" type="presParOf" srcId="{09DAE37F-98C7-4215-867E-CBCA495B31E6}" destId="{B6824F6D-A3D1-4510-8E7C-05761C47544F}" srcOrd="2" destOrd="0" presId="urn:microsoft.com/office/officeart/2005/8/layout/orgChart1"/>
    <dgm:cxn modelId="{9ABED298-2AC8-46FD-BFCC-8EB64BC7A435}" type="presParOf" srcId="{8FB36CB5-833F-4AAF-8E96-FC6A7DA47809}" destId="{465AA013-F5CF-46E1-B1C4-E3BFE7B0DBA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F05E8C50-BCC0-4FA8-8C1F-94A6FA79ED5F}" type="presParOf" srcId="{E6CFA08A-7145-470C-A659-6A725D85622B}" destId="{5455C562-828F-4D62-BCB9-7DDE4F3ACAD5}" srcOrd="2" destOrd="0" presId="urn:microsoft.com/office/officeart/2005/8/layout/orgChart1"/>
    <dgm:cxn modelId="{24607898-5CB0-4129-B645-90DD6E95D300}" type="presParOf" srcId="{E6CFA08A-7145-470C-A659-6A725D85622B}" destId="{C6FFAB63-8603-41DF-97E7-3F00393361B2}" srcOrd="3" destOrd="0" presId="urn:microsoft.com/office/officeart/2005/8/layout/orgChart1"/>
    <dgm:cxn modelId="{061D856E-D4B0-45D4-92AA-E7E99FDEF427}" type="presParOf" srcId="{C6FFAB63-8603-41DF-97E7-3F00393361B2}" destId="{CE1CA1F7-9EC8-4B00-9232-B2F0D1770036}" srcOrd="0" destOrd="0" presId="urn:microsoft.com/office/officeart/2005/8/layout/orgChart1"/>
    <dgm:cxn modelId="{84FDDC25-4381-4FDD-A411-E98A1B9BE765}" type="presParOf" srcId="{CE1CA1F7-9EC8-4B00-9232-B2F0D1770036}" destId="{C58D231B-CCB9-4256-BDA6-97280EE9438D}" srcOrd="0" destOrd="0" presId="urn:microsoft.com/office/officeart/2005/8/layout/orgChart1"/>
    <dgm:cxn modelId="{921A2B6C-82BA-4C69-98A8-D89AB8B83C18}" type="presParOf" srcId="{CE1CA1F7-9EC8-4B00-9232-B2F0D1770036}" destId="{D118DD0B-075B-4046-89F7-FE8137496E27}" srcOrd="1" destOrd="0" presId="urn:microsoft.com/office/officeart/2005/8/layout/orgChart1"/>
    <dgm:cxn modelId="{BB316AAF-A929-4074-95DC-E53758DAAD0D}" type="presParOf" srcId="{C6FFAB63-8603-41DF-97E7-3F00393361B2}" destId="{253F7FEE-6DEF-48BA-9310-C90767B8B858}" srcOrd="1" destOrd="0" presId="urn:microsoft.com/office/officeart/2005/8/layout/orgChart1"/>
    <dgm:cxn modelId="{2AF3BC47-2529-4215-8E76-199366440A02}" type="presParOf" srcId="{C6FFAB63-8603-41DF-97E7-3F00393361B2}" destId="{F3F35153-7989-412E-8E54-8A8623105786}" srcOrd="2" destOrd="0" presId="urn:microsoft.com/office/officeart/2005/8/layout/orgChart1"/>
    <dgm:cxn modelId="{09C495BC-D68D-4916-BC33-E0D7F2DC1A3F}" type="presParOf" srcId="{E6CFA08A-7145-470C-A659-6A725D85622B}" destId="{386CFCB4-E090-461B-893D-4B30D4A8AF56}" srcOrd="4" destOrd="0" presId="urn:microsoft.com/office/officeart/2005/8/layout/orgChart1"/>
    <dgm:cxn modelId="{5300FE16-B26C-4C25-AE0D-1253EC409E47}" type="presParOf" srcId="{E6CFA08A-7145-470C-A659-6A725D85622B}" destId="{D67A4398-6C98-4755-B148-5C0E3EDC2ADF}" srcOrd="5" destOrd="0" presId="urn:microsoft.com/office/officeart/2005/8/layout/orgChart1"/>
    <dgm:cxn modelId="{9A012CC2-9E92-45B7-AEBC-85E41C83D655}" type="presParOf" srcId="{D67A4398-6C98-4755-B148-5C0E3EDC2ADF}" destId="{7E19140E-F8FF-47E9-B35D-C3640F236492}" srcOrd="0" destOrd="0" presId="urn:microsoft.com/office/officeart/2005/8/layout/orgChart1"/>
    <dgm:cxn modelId="{D3461A3D-2C42-4454-802F-29B9BAFF5241}" type="presParOf" srcId="{7E19140E-F8FF-47E9-B35D-C3640F236492}" destId="{A3397913-9049-41EA-B6CD-CBAD9CBC9243}" srcOrd="0" destOrd="0" presId="urn:microsoft.com/office/officeart/2005/8/layout/orgChart1"/>
    <dgm:cxn modelId="{E747A749-3782-4EAC-8913-BE60654EC1F6}" type="presParOf" srcId="{7E19140E-F8FF-47E9-B35D-C3640F236492}" destId="{F0DF0B32-059A-4714-B420-272559A848DA}" srcOrd="1" destOrd="0" presId="urn:microsoft.com/office/officeart/2005/8/layout/orgChart1"/>
    <dgm:cxn modelId="{EC22AF54-AE85-41E4-9A9F-2A1CB18A2888}" type="presParOf" srcId="{D67A4398-6C98-4755-B148-5C0E3EDC2ADF}" destId="{73AC5E39-0308-403F-914E-B0A1D90C4E59}" srcOrd="1" destOrd="0" presId="urn:microsoft.com/office/officeart/2005/8/layout/orgChart1"/>
    <dgm:cxn modelId="{EA544345-44CC-4C9D-B068-81B9F54301C0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dirty="0" smtClean="0">
              <a:latin typeface="Calibri" panose="020F0502020204030204" pitchFamily="34" charset="0"/>
            </a:rPr>
            <a:t>Programas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57C798-E0E7-4D4F-9325-52F0C88631F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9B988F0A-63BB-4908-B389-99B9EF3E2F29}" type="parTrans" cxnId="{CAC33F05-7C50-4871-847B-4DF4137A051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96FBDB5-A79C-4613-90B3-037B7B33DC99}" type="sibTrans" cxnId="{CAC33F05-7C50-4871-847B-4DF4137A051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Supervisores(as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dirty="0" smtClean="0">
              <a:latin typeface="Calibri" panose="020F0502020204030204" pitchFamily="34" charset="0"/>
            </a:rPr>
            <a:t>) de Vinculación </a:t>
          </a:r>
          <a:r>
            <a:rPr lang="es-MX" altLang="es-MX" sz="1200" dirty="0" smtClean="0">
              <a:latin typeface="Calibri" panose="020F0502020204030204" pitchFamily="34" charset="0"/>
            </a:rPr>
            <a:t>Estratégica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822C4F-DB9B-4B2D-A1D7-9C7F52F2722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dirty="0" smtClean="0">
              <a:solidFill>
                <a:schemeClr val="tx1"/>
              </a:solidFill>
            </a:rPr>
            <a:t>Programas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624D9C5E-28ED-40EF-8A13-65B62D019397}" type="parTrans" cxnId="{66C73AEA-58C7-4E3C-84D5-ABFFF2B63D09}">
      <dgm:prSet/>
      <dgm:spPr/>
      <dgm:t>
        <a:bodyPr/>
        <a:lstStyle/>
        <a:p>
          <a:endParaRPr lang="es-ES"/>
        </a:p>
      </dgm:t>
    </dgm:pt>
    <dgm:pt modelId="{38BE7A9E-14C8-4A93-89CF-EB00E83FD4F1}" type="sibTrans" cxnId="{66C73AEA-58C7-4E3C-84D5-ABFFF2B63D0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84C67B9-9C97-4ABE-9FFA-168498C35CF4}" type="pres">
      <dgm:prSet presAssocID="{6A822C4F-DB9B-4B2D-A1D7-9C7F52F2722D}" presName="hierRoot1" presStyleCnt="0">
        <dgm:presLayoutVars>
          <dgm:hierBranch val="init"/>
        </dgm:presLayoutVars>
      </dgm:prSet>
      <dgm:spPr/>
    </dgm:pt>
    <dgm:pt modelId="{0D93101A-E842-451C-ABD3-ACDA79678DB8}" type="pres">
      <dgm:prSet presAssocID="{6A822C4F-DB9B-4B2D-A1D7-9C7F52F2722D}" presName="rootComposite1" presStyleCnt="0"/>
      <dgm:spPr/>
    </dgm:pt>
    <dgm:pt modelId="{53407982-1895-4085-B663-B288A64E426B}" type="pres">
      <dgm:prSet presAssocID="{6A822C4F-DB9B-4B2D-A1D7-9C7F52F2722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8A581-CB0A-46BE-9403-AED461D5FC61}" type="pres">
      <dgm:prSet presAssocID="{6A822C4F-DB9B-4B2D-A1D7-9C7F52F2722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3373745-D133-419D-8F48-3DE856F70A3F}" type="pres">
      <dgm:prSet presAssocID="{6A822C4F-DB9B-4B2D-A1D7-9C7F52F2722D}" presName="hierChild2" presStyleCnt="0"/>
      <dgm:spPr/>
    </dgm:pt>
    <dgm:pt modelId="{55A465FC-9F6D-4D74-825C-766E9EC8D0DB}" type="pres">
      <dgm:prSet presAssocID="{257319B7-AED6-45A0-A661-C861CC1642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B501E8B-9A19-4CAE-AF1B-EE028825038A}" type="pres">
      <dgm:prSet presAssocID="{D6CFC760-038A-415E-8FD4-61A62CF01B43}" presName="hierRoot2" presStyleCnt="0">
        <dgm:presLayoutVars>
          <dgm:hierBranch/>
        </dgm:presLayoutVars>
      </dgm:prSet>
      <dgm:spPr/>
    </dgm:pt>
    <dgm:pt modelId="{D1AF93C1-3040-49F9-A2BF-3EC65DBC34E6}" type="pres">
      <dgm:prSet presAssocID="{D6CFC760-038A-415E-8FD4-61A62CF01B43}" presName="rootComposite" presStyleCnt="0"/>
      <dgm:spPr/>
    </dgm:pt>
    <dgm:pt modelId="{299D9921-524C-4A1F-AC18-0E29B2A7497A}" type="pres">
      <dgm:prSet presAssocID="{D6CFC760-038A-415E-8FD4-61A62CF01B4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3BCC26-9842-44F6-B469-A836C0951812}" type="pres">
      <dgm:prSet presAssocID="{D6CFC760-038A-415E-8FD4-61A62CF01B43}" presName="rootConnector" presStyleLbl="node2" presStyleIdx="0" presStyleCnt="1"/>
      <dgm:spPr/>
      <dgm:t>
        <a:bodyPr/>
        <a:lstStyle/>
        <a:p>
          <a:endParaRPr lang="es-ES"/>
        </a:p>
      </dgm:t>
    </dgm:pt>
    <dgm:pt modelId="{35AB604D-6C7D-4CB8-ADFD-33B61D30C9CC}" type="pres">
      <dgm:prSet presAssocID="{D6CFC760-038A-415E-8FD4-61A62CF01B43}" presName="hierChild4" presStyleCnt="0"/>
      <dgm:spPr/>
    </dgm:pt>
    <dgm:pt modelId="{2E01B8A4-9DA0-4798-B631-8006A8521AED}" type="pres">
      <dgm:prSet presAssocID="{9B988F0A-63BB-4908-B389-99B9EF3E2F29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F32577A-9CD0-4E9E-867C-16053A3D8E61}" type="pres">
      <dgm:prSet presAssocID="{4E57C798-E0E7-4D4F-9325-52F0C88631F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D4AD6083-FBA4-4C40-9C3C-7CA7166760AF}" type="pres">
      <dgm:prSet presAssocID="{4E57C798-E0E7-4D4F-9325-52F0C88631FC}" presName="rootComposite" presStyleCnt="0"/>
      <dgm:spPr/>
      <dgm:t>
        <a:bodyPr/>
        <a:lstStyle/>
        <a:p>
          <a:endParaRPr lang="es-ES"/>
        </a:p>
      </dgm:t>
    </dgm:pt>
    <dgm:pt modelId="{C1E120B7-ABD0-452A-9034-AAC7AB8752E6}" type="pres">
      <dgm:prSet presAssocID="{4E57C798-E0E7-4D4F-9325-52F0C88631FC}" presName="rootText" presStyleLbl="node3" presStyleIdx="0" presStyleCnt="3" custScaleX="76884" custScaleY="102314" custLinFactNeighborX="-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A81C63-3F1E-4D80-9B3E-EB36986525FD}" type="pres">
      <dgm:prSet presAssocID="{4E57C798-E0E7-4D4F-9325-52F0C88631F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04AE6C5-B1F4-4262-9BF7-EEA9FE8C4555}" type="pres">
      <dgm:prSet presAssocID="{4E57C798-E0E7-4D4F-9325-52F0C88631FC}" presName="hierChild4" presStyleCnt="0"/>
      <dgm:spPr/>
      <dgm:t>
        <a:bodyPr/>
        <a:lstStyle/>
        <a:p>
          <a:endParaRPr lang="es-ES"/>
        </a:p>
      </dgm:t>
    </dgm:pt>
    <dgm:pt modelId="{C355FF03-A2C5-40A4-AD9F-72D5D2E9928C}" type="pres">
      <dgm:prSet presAssocID="{4E57C798-E0E7-4D4F-9325-52F0C88631FC}" presName="hierChild5" presStyleCnt="0"/>
      <dgm:spPr/>
      <dgm:t>
        <a:bodyPr/>
        <a:lstStyle/>
        <a:p>
          <a:endParaRPr lang="es-ES"/>
        </a:p>
      </dgm:t>
    </dgm:pt>
    <dgm:pt modelId="{35857F72-9DA7-44CD-90B5-354B499E9636}" type="pres">
      <dgm:prSet presAssocID="{01D63B24-331E-43AD-9D51-2DA3E96B9D7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77A179C-B83C-4BEE-A896-FFF65F606AFC}" type="pres">
      <dgm:prSet presAssocID="{4C1FDA08-8025-44D0-A1E0-0F140ED7F28C}" presName="rootComposite" presStyleCnt="0"/>
      <dgm:spPr/>
      <dgm:t>
        <a:bodyPr/>
        <a:lstStyle/>
        <a:p>
          <a:endParaRPr lang="es-ES"/>
        </a:p>
      </dgm:t>
    </dgm:pt>
    <dgm:pt modelId="{3532192F-1A19-43A1-8FD9-6F817771F58C}" type="pres">
      <dgm:prSet presAssocID="{4C1FDA08-8025-44D0-A1E0-0F140ED7F28C}" presName="rootText" presStyleLbl="node3" presStyleIdx="1" presStyleCnt="3" custScaleX="76884" custScaleY="102314" custLinFactNeighborX="11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3" presStyleIdx="1" presStyleCnt="3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  <dgm:t>
        <a:bodyPr/>
        <a:lstStyle/>
        <a:p>
          <a:endParaRPr lang="es-ES"/>
        </a:p>
      </dgm:t>
    </dgm:pt>
    <dgm:pt modelId="{FDAF1928-CD3C-4981-BA37-B2D5F99A799A}" type="pres">
      <dgm:prSet presAssocID="{4C1FDA08-8025-44D0-A1E0-0F140ED7F28C}" presName="hierChild5" presStyleCnt="0"/>
      <dgm:spPr/>
      <dgm:t>
        <a:bodyPr/>
        <a:lstStyle/>
        <a:p>
          <a:endParaRPr lang="es-ES"/>
        </a:p>
      </dgm:t>
    </dgm:pt>
    <dgm:pt modelId="{F23BA88C-EF5F-4FCC-9FCF-F83DB6E206CC}" type="pres">
      <dgm:prSet presAssocID="{6CB3CBAB-1EA7-4768-B362-46E633E823C8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3" presStyleIdx="2" presStyleCnt="3" custScaleX="76884" custScaleY="10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3" presStyleIdx="2" presStyleCnt="3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6438290C-7DF8-420D-86EB-457C874A4257}" type="pres">
      <dgm:prSet presAssocID="{D6CFC760-038A-415E-8FD4-61A62CF01B43}" presName="hierChild5" presStyleCnt="0"/>
      <dgm:spPr/>
    </dgm:pt>
    <dgm:pt modelId="{36CD2176-8931-4DD2-A1AF-DA36F96FFCCB}" type="pres">
      <dgm:prSet presAssocID="{6A822C4F-DB9B-4B2D-A1D7-9C7F52F2722D}" presName="hierChild3" presStyleCnt="0"/>
      <dgm:spPr/>
    </dgm:pt>
  </dgm:ptLst>
  <dgm:cxnLst>
    <dgm:cxn modelId="{1B6EB5BE-0C53-49A5-A9B1-035ED4F5A301}" type="presOf" srcId="{4E57C798-E0E7-4D4F-9325-52F0C88631FC}" destId="{19A81C63-3F1E-4D80-9B3E-EB36986525FD}" srcOrd="1" destOrd="0" presId="urn:microsoft.com/office/officeart/2005/8/layout/orgChart1"/>
    <dgm:cxn modelId="{BBD4C5D7-84E4-42C8-9FB7-0E27D393498F}" srcId="{6A822C4F-DB9B-4B2D-A1D7-9C7F52F2722D}" destId="{D6CFC760-038A-415E-8FD4-61A62CF01B43}" srcOrd="0" destOrd="0" parTransId="{257319B7-AED6-45A0-A661-C861CC1642F6}" sibTransId="{C5079DB9-DC48-419C-85A2-B006ADA54EC8}"/>
    <dgm:cxn modelId="{7B3E4201-0BF9-4F60-AAB0-EDAB19839608}" type="presOf" srcId="{D6CFC760-038A-415E-8FD4-61A62CF01B43}" destId="{299D9921-524C-4A1F-AC18-0E29B2A7497A}" srcOrd="0" destOrd="0" presId="urn:microsoft.com/office/officeart/2005/8/layout/orgChart1"/>
    <dgm:cxn modelId="{66C73AEA-58C7-4E3C-84D5-ABFFF2B63D09}" srcId="{BD3D72B1-EEF6-4EB4-803A-A74A6B419346}" destId="{6A822C4F-DB9B-4B2D-A1D7-9C7F52F2722D}" srcOrd="0" destOrd="0" parTransId="{624D9C5E-28ED-40EF-8A13-65B62D019397}" sibTransId="{38BE7A9E-14C8-4A93-89CF-EB00E83FD4F1}"/>
    <dgm:cxn modelId="{582D5F4A-20E9-4FE0-9CB5-02D971F84597}" type="presOf" srcId="{E2DBCB48-A1D0-40FF-8341-46B8ACEBBCA7}" destId="{73CD4571-0F45-494F-A18E-D48386677B5A}" srcOrd="1" destOrd="0" presId="urn:microsoft.com/office/officeart/2005/8/layout/orgChart1"/>
    <dgm:cxn modelId="{922FCBE4-EA16-4D07-942A-E5C98F12E15A}" type="presOf" srcId="{D6CFC760-038A-415E-8FD4-61A62CF01B43}" destId="{7B3BCC26-9842-44F6-B469-A836C0951812}" srcOrd="1" destOrd="0" presId="urn:microsoft.com/office/officeart/2005/8/layout/orgChart1"/>
    <dgm:cxn modelId="{03A97EFD-6B36-42FF-9792-7B0125733B86}" type="presOf" srcId="{4E57C798-E0E7-4D4F-9325-52F0C88631FC}" destId="{C1E120B7-ABD0-452A-9034-AAC7AB8752E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AC33F05-7C50-4871-847B-4DF4137A0518}" srcId="{D6CFC760-038A-415E-8FD4-61A62CF01B43}" destId="{4E57C798-E0E7-4D4F-9325-52F0C88631FC}" srcOrd="0" destOrd="0" parTransId="{9B988F0A-63BB-4908-B389-99B9EF3E2F29}" sibTransId="{396FBDB5-A79C-4613-90B3-037B7B33DC99}"/>
    <dgm:cxn modelId="{7CF735BC-D733-49D5-A30D-38B35B225E7E}" srcId="{D6CFC760-038A-415E-8FD4-61A62CF01B43}" destId="{E2DBCB48-A1D0-40FF-8341-46B8ACEBBCA7}" srcOrd="2" destOrd="0" parTransId="{6CB3CBAB-1EA7-4768-B362-46E633E823C8}" sibTransId="{7BADC7B1-DA39-4941-85CC-A93362235BFC}"/>
    <dgm:cxn modelId="{EF0527F6-C485-48F7-8E41-1E3901DDDE43}" type="presOf" srcId="{6CB3CBAB-1EA7-4768-B362-46E633E823C8}" destId="{F23BA88C-EF5F-4FCC-9FCF-F83DB6E206CC}" srcOrd="0" destOrd="0" presId="urn:microsoft.com/office/officeart/2005/8/layout/orgChart1"/>
    <dgm:cxn modelId="{A266BC92-B901-4FDB-AF83-BCB9AD3C21DD}" type="presOf" srcId="{4C1FDA08-8025-44D0-A1E0-0F140ED7F28C}" destId="{1A34051E-A331-40E2-AB55-171AFA3B237E}" srcOrd="1" destOrd="0" presId="urn:microsoft.com/office/officeart/2005/8/layout/orgChart1"/>
    <dgm:cxn modelId="{E1C95A36-22D5-40BE-91C0-D9F08FE356AD}" type="presOf" srcId="{6A822C4F-DB9B-4B2D-A1D7-9C7F52F2722D}" destId="{53407982-1895-4085-B663-B288A64E426B}" srcOrd="0" destOrd="0" presId="urn:microsoft.com/office/officeart/2005/8/layout/orgChart1"/>
    <dgm:cxn modelId="{69559F43-77B5-4233-9A06-6CA1DAB23619}" srcId="{D6CFC760-038A-415E-8FD4-61A62CF01B43}" destId="{4C1FDA08-8025-44D0-A1E0-0F140ED7F28C}" srcOrd="1" destOrd="0" parTransId="{01D63B24-331E-43AD-9D51-2DA3E96B9D73}" sibTransId="{0B178CB8-6C26-44EF-BBCE-0985F233FB4F}"/>
    <dgm:cxn modelId="{C4556CF9-5F54-4F32-B206-C9D1B162807E}" type="presOf" srcId="{01D63B24-331E-43AD-9D51-2DA3E96B9D73}" destId="{35857F72-9DA7-44CD-90B5-354B499E9636}" srcOrd="0" destOrd="0" presId="urn:microsoft.com/office/officeart/2005/8/layout/orgChart1"/>
    <dgm:cxn modelId="{9B5F8AB7-7C40-4E14-8F3E-58820440E03D}" type="presOf" srcId="{E2DBCB48-A1D0-40FF-8341-46B8ACEBBCA7}" destId="{AC545DF1-F87B-4D79-BFE4-302F8FC996EB}" srcOrd="0" destOrd="0" presId="urn:microsoft.com/office/officeart/2005/8/layout/orgChart1"/>
    <dgm:cxn modelId="{62AB32A8-BF03-4787-B052-BC15ED1FF219}" type="presOf" srcId="{9B988F0A-63BB-4908-B389-99B9EF3E2F29}" destId="{2E01B8A4-9DA0-4798-B631-8006A8521AED}" srcOrd="0" destOrd="0" presId="urn:microsoft.com/office/officeart/2005/8/layout/orgChart1"/>
    <dgm:cxn modelId="{FE696FC6-342C-446B-85FD-F7F3C17440C3}" type="presOf" srcId="{257319B7-AED6-45A0-A661-C861CC1642F6}" destId="{55A465FC-9F6D-4D74-825C-766E9EC8D0DB}" srcOrd="0" destOrd="0" presId="urn:microsoft.com/office/officeart/2005/8/layout/orgChart1"/>
    <dgm:cxn modelId="{E5E8CDD0-BDFB-49D5-91C9-BAC50A142DA6}" type="presOf" srcId="{6A822C4F-DB9B-4B2D-A1D7-9C7F52F2722D}" destId="{0C38A581-CB0A-46BE-9403-AED461D5FC61}" srcOrd="1" destOrd="0" presId="urn:microsoft.com/office/officeart/2005/8/layout/orgChart1"/>
    <dgm:cxn modelId="{8F70A44F-AF9E-4966-81FC-531AEB759018}" type="presOf" srcId="{4C1FDA08-8025-44D0-A1E0-0F140ED7F28C}" destId="{3532192F-1A19-43A1-8FD9-6F817771F58C}" srcOrd="0" destOrd="0" presId="urn:microsoft.com/office/officeart/2005/8/layout/orgChart1"/>
    <dgm:cxn modelId="{8263F934-1E7C-4459-A250-75504FBA71B3}" type="presParOf" srcId="{B3263371-B20E-4D1C-87B0-F232DC5A756C}" destId="{484C67B9-9C97-4ABE-9FFA-168498C35CF4}" srcOrd="0" destOrd="0" presId="urn:microsoft.com/office/officeart/2005/8/layout/orgChart1"/>
    <dgm:cxn modelId="{389BEC05-28B2-424D-B611-4D7918DCF3A3}" type="presParOf" srcId="{484C67B9-9C97-4ABE-9FFA-168498C35CF4}" destId="{0D93101A-E842-451C-ABD3-ACDA79678DB8}" srcOrd="0" destOrd="0" presId="urn:microsoft.com/office/officeart/2005/8/layout/orgChart1"/>
    <dgm:cxn modelId="{FE3DE8E7-300B-4C5C-A046-8D603AB5C104}" type="presParOf" srcId="{0D93101A-E842-451C-ABD3-ACDA79678DB8}" destId="{53407982-1895-4085-B663-B288A64E426B}" srcOrd="0" destOrd="0" presId="urn:microsoft.com/office/officeart/2005/8/layout/orgChart1"/>
    <dgm:cxn modelId="{B4F4E76F-A6F9-45E6-AA5B-FAD37958B09B}" type="presParOf" srcId="{0D93101A-E842-451C-ABD3-ACDA79678DB8}" destId="{0C38A581-CB0A-46BE-9403-AED461D5FC61}" srcOrd="1" destOrd="0" presId="urn:microsoft.com/office/officeart/2005/8/layout/orgChart1"/>
    <dgm:cxn modelId="{4C48D10A-00C0-4F05-8FC5-CC610BB64CEC}" type="presParOf" srcId="{484C67B9-9C97-4ABE-9FFA-168498C35CF4}" destId="{83373745-D133-419D-8F48-3DE856F70A3F}" srcOrd="1" destOrd="0" presId="urn:microsoft.com/office/officeart/2005/8/layout/orgChart1"/>
    <dgm:cxn modelId="{BF50E1A5-0090-437D-A865-10770CAAD3F1}" type="presParOf" srcId="{83373745-D133-419D-8F48-3DE856F70A3F}" destId="{55A465FC-9F6D-4D74-825C-766E9EC8D0DB}" srcOrd="0" destOrd="0" presId="urn:microsoft.com/office/officeart/2005/8/layout/orgChart1"/>
    <dgm:cxn modelId="{EC26BE6E-784F-4D68-A2BE-50FBC04C06CC}" type="presParOf" srcId="{83373745-D133-419D-8F48-3DE856F70A3F}" destId="{3B501E8B-9A19-4CAE-AF1B-EE028825038A}" srcOrd="1" destOrd="0" presId="urn:microsoft.com/office/officeart/2005/8/layout/orgChart1"/>
    <dgm:cxn modelId="{2A197354-8B61-4C5C-A924-D95EE1555697}" type="presParOf" srcId="{3B501E8B-9A19-4CAE-AF1B-EE028825038A}" destId="{D1AF93C1-3040-49F9-A2BF-3EC65DBC34E6}" srcOrd="0" destOrd="0" presId="urn:microsoft.com/office/officeart/2005/8/layout/orgChart1"/>
    <dgm:cxn modelId="{DDB270F5-679A-422C-A22F-3180263577F7}" type="presParOf" srcId="{D1AF93C1-3040-49F9-A2BF-3EC65DBC34E6}" destId="{299D9921-524C-4A1F-AC18-0E29B2A7497A}" srcOrd="0" destOrd="0" presId="urn:microsoft.com/office/officeart/2005/8/layout/orgChart1"/>
    <dgm:cxn modelId="{6C8BE521-8FFD-4FC2-8A5E-47C31B117B11}" type="presParOf" srcId="{D1AF93C1-3040-49F9-A2BF-3EC65DBC34E6}" destId="{7B3BCC26-9842-44F6-B469-A836C0951812}" srcOrd="1" destOrd="0" presId="urn:microsoft.com/office/officeart/2005/8/layout/orgChart1"/>
    <dgm:cxn modelId="{29C81A51-B490-458A-9FEF-BD7F3C437E5B}" type="presParOf" srcId="{3B501E8B-9A19-4CAE-AF1B-EE028825038A}" destId="{35AB604D-6C7D-4CB8-ADFD-33B61D30C9CC}" srcOrd="1" destOrd="0" presId="urn:microsoft.com/office/officeart/2005/8/layout/orgChart1"/>
    <dgm:cxn modelId="{F6A1D3DC-8652-40E9-A9DF-AA6EC4532DD7}" type="presParOf" srcId="{35AB604D-6C7D-4CB8-ADFD-33B61D30C9CC}" destId="{2E01B8A4-9DA0-4798-B631-8006A8521AED}" srcOrd="0" destOrd="0" presId="urn:microsoft.com/office/officeart/2005/8/layout/orgChart1"/>
    <dgm:cxn modelId="{B74FB275-08B9-4043-8878-5CD3A2A6D342}" type="presParOf" srcId="{35AB604D-6C7D-4CB8-ADFD-33B61D30C9CC}" destId="{FF32577A-9CD0-4E9E-867C-16053A3D8E61}" srcOrd="1" destOrd="0" presId="urn:microsoft.com/office/officeart/2005/8/layout/orgChart1"/>
    <dgm:cxn modelId="{5081D236-2BEA-48A0-B73B-C05CC67875B1}" type="presParOf" srcId="{FF32577A-9CD0-4E9E-867C-16053A3D8E61}" destId="{D4AD6083-FBA4-4C40-9C3C-7CA7166760AF}" srcOrd="0" destOrd="0" presId="urn:microsoft.com/office/officeart/2005/8/layout/orgChart1"/>
    <dgm:cxn modelId="{3241A412-5BAA-4742-90EB-5771DFFD0176}" type="presParOf" srcId="{D4AD6083-FBA4-4C40-9C3C-7CA7166760AF}" destId="{C1E120B7-ABD0-452A-9034-AAC7AB8752E6}" srcOrd="0" destOrd="0" presId="urn:microsoft.com/office/officeart/2005/8/layout/orgChart1"/>
    <dgm:cxn modelId="{B36ECF48-3A45-4E08-ACBA-D78D1357142B}" type="presParOf" srcId="{D4AD6083-FBA4-4C40-9C3C-7CA7166760AF}" destId="{19A81C63-3F1E-4D80-9B3E-EB36986525FD}" srcOrd="1" destOrd="0" presId="urn:microsoft.com/office/officeart/2005/8/layout/orgChart1"/>
    <dgm:cxn modelId="{23EEF4C6-BF5E-46D5-A173-D336394DA935}" type="presParOf" srcId="{FF32577A-9CD0-4E9E-867C-16053A3D8E61}" destId="{804AE6C5-B1F4-4262-9BF7-EEA9FE8C4555}" srcOrd="1" destOrd="0" presId="urn:microsoft.com/office/officeart/2005/8/layout/orgChart1"/>
    <dgm:cxn modelId="{2935E331-25EB-4BA2-AAFF-7B14924DCBD1}" type="presParOf" srcId="{FF32577A-9CD0-4E9E-867C-16053A3D8E61}" destId="{C355FF03-A2C5-40A4-AD9F-72D5D2E9928C}" srcOrd="2" destOrd="0" presId="urn:microsoft.com/office/officeart/2005/8/layout/orgChart1"/>
    <dgm:cxn modelId="{51546A68-866A-4404-947B-778241C2F106}" type="presParOf" srcId="{35AB604D-6C7D-4CB8-ADFD-33B61D30C9CC}" destId="{35857F72-9DA7-44CD-90B5-354B499E9636}" srcOrd="2" destOrd="0" presId="urn:microsoft.com/office/officeart/2005/8/layout/orgChart1"/>
    <dgm:cxn modelId="{92E9D3AB-D60C-4488-86D7-65FD03B5E59E}" type="presParOf" srcId="{35AB604D-6C7D-4CB8-ADFD-33B61D30C9CC}" destId="{701490B7-A7A1-4D11-AF5A-70FCF6D4334C}" srcOrd="3" destOrd="0" presId="urn:microsoft.com/office/officeart/2005/8/layout/orgChart1"/>
    <dgm:cxn modelId="{7F175DE5-75E6-4541-BE99-39B0E47FF923}" type="presParOf" srcId="{701490B7-A7A1-4D11-AF5A-70FCF6D4334C}" destId="{977A179C-B83C-4BEE-A896-FFF65F606AFC}" srcOrd="0" destOrd="0" presId="urn:microsoft.com/office/officeart/2005/8/layout/orgChart1"/>
    <dgm:cxn modelId="{0193C61E-2357-4121-984D-DED65CC7877D}" type="presParOf" srcId="{977A179C-B83C-4BEE-A896-FFF65F606AFC}" destId="{3532192F-1A19-43A1-8FD9-6F817771F58C}" srcOrd="0" destOrd="0" presId="urn:microsoft.com/office/officeart/2005/8/layout/orgChart1"/>
    <dgm:cxn modelId="{3321E70A-FEBB-4FE8-BE82-3C798405E554}" type="presParOf" srcId="{977A179C-B83C-4BEE-A896-FFF65F606AFC}" destId="{1A34051E-A331-40E2-AB55-171AFA3B237E}" srcOrd="1" destOrd="0" presId="urn:microsoft.com/office/officeart/2005/8/layout/orgChart1"/>
    <dgm:cxn modelId="{819948C8-55D7-4BC8-85C0-D585E075D82E}" type="presParOf" srcId="{701490B7-A7A1-4D11-AF5A-70FCF6D4334C}" destId="{9A7D6AE5-352E-4F86-BD79-A5B00D560C73}" srcOrd="1" destOrd="0" presId="urn:microsoft.com/office/officeart/2005/8/layout/orgChart1"/>
    <dgm:cxn modelId="{83046CC6-3B55-427D-AC0A-319D36FE837F}" type="presParOf" srcId="{701490B7-A7A1-4D11-AF5A-70FCF6D4334C}" destId="{FDAF1928-CD3C-4981-BA37-B2D5F99A799A}" srcOrd="2" destOrd="0" presId="urn:microsoft.com/office/officeart/2005/8/layout/orgChart1"/>
    <dgm:cxn modelId="{A6695315-7669-4010-936A-58D29367E801}" type="presParOf" srcId="{35AB604D-6C7D-4CB8-ADFD-33B61D30C9CC}" destId="{F23BA88C-EF5F-4FCC-9FCF-F83DB6E206CC}" srcOrd="4" destOrd="0" presId="urn:microsoft.com/office/officeart/2005/8/layout/orgChart1"/>
    <dgm:cxn modelId="{C705BB6E-EEBA-4C6F-B73B-5172A5A5905A}" type="presParOf" srcId="{35AB604D-6C7D-4CB8-ADFD-33B61D30C9CC}" destId="{5814F706-C048-49A3-9F65-8EB546B59354}" srcOrd="5" destOrd="0" presId="urn:microsoft.com/office/officeart/2005/8/layout/orgChart1"/>
    <dgm:cxn modelId="{10F214D5-E25B-4FFF-9A03-EA5C8ABF5D09}" type="presParOf" srcId="{5814F706-C048-49A3-9F65-8EB546B59354}" destId="{1857103F-94B7-4F64-AE2D-2AD6EAE30DFA}" srcOrd="0" destOrd="0" presId="urn:microsoft.com/office/officeart/2005/8/layout/orgChart1"/>
    <dgm:cxn modelId="{65120945-F05D-4B9B-B5B0-90601A63A027}" type="presParOf" srcId="{1857103F-94B7-4F64-AE2D-2AD6EAE30DFA}" destId="{AC545DF1-F87B-4D79-BFE4-302F8FC996EB}" srcOrd="0" destOrd="0" presId="urn:microsoft.com/office/officeart/2005/8/layout/orgChart1"/>
    <dgm:cxn modelId="{B5C5C90B-67AA-47A6-BD5C-A3862FFA8906}" type="presParOf" srcId="{1857103F-94B7-4F64-AE2D-2AD6EAE30DFA}" destId="{73CD4571-0F45-494F-A18E-D48386677B5A}" srcOrd="1" destOrd="0" presId="urn:microsoft.com/office/officeart/2005/8/layout/orgChart1"/>
    <dgm:cxn modelId="{D02E85B4-4D19-4E83-8FB6-91182ED7602D}" type="presParOf" srcId="{5814F706-C048-49A3-9F65-8EB546B59354}" destId="{F8A0B249-9C24-4DAD-BDA3-B389F49B0730}" srcOrd="1" destOrd="0" presId="urn:microsoft.com/office/officeart/2005/8/layout/orgChart1"/>
    <dgm:cxn modelId="{B3DD2AA3-D7B8-46AB-8BFE-E760315376F1}" type="presParOf" srcId="{5814F706-C048-49A3-9F65-8EB546B59354}" destId="{A1484501-B2C6-4340-BA17-E25BC9B7EFCD}" srcOrd="2" destOrd="0" presId="urn:microsoft.com/office/officeart/2005/8/layout/orgChart1"/>
    <dgm:cxn modelId="{5C3B6EAA-5FD2-46C3-99BF-3E8D542FB7E9}" type="presParOf" srcId="{3B501E8B-9A19-4CAE-AF1B-EE028825038A}" destId="{6438290C-7DF8-420D-86EB-457C874A4257}" srcOrd="2" destOrd="0" presId="urn:microsoft.com/office/officeart/2005/8/layout/orgChart1"/>
    <dgm:cxn modelId="{6350AC1D-992B-49B6-90C3-1F443E13AEF6}" type="presParOf" srcId="{484C67B9-9C97-4ABE-9FFA-168498C35CF4}" destId="{36CD2176-8931-4DD2-A1AF-DA36F96FFC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Justicia Cívica y Consejos Ciudadanos de </a:t>
          </a:r>
          <a:r>
            <a:rPr lang="es-MX" altLang="es-MX" sz="1200" dirty="0" smtClean="0">
              <a:cs typeface="Arial" charset="0"/>
            </a:rPr>
            <a:t>Seguridad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Coordinador(a) de Cultura </a:t>
          </a:r>
          <a:r>
            <a:rPr lang="es-ES" sz="1200" dirty="0" smtClean="0"/>
            <a:t>Cívica</a:t>
          </a:r>
          <a:endParaRPr lang="es-ES" sz="1200" dirty="0" smtClean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 val="init"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LinFactNeighborY="73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Asuntos Internos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 smtClean="0">
            <a:cs typeface="Arial" charset="0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 smtClean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Comunicación Social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759EBC8-BA3F-4BEC-BFBA-E1EF6444F35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Asesor(a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 smtClean="0">
            <a:cs typeface="Arial" charset="0"/>
          </a:endParaRPr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D3A6E1B6-E7EC-4A17-B55D-1B2CF1F013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 smtClean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Y="-64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Y="6482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1" presStyleCnt="5"/>
      <dgm:spPr/>
      <dgm:t>
        <a:bodyPr/>
        <a:lstStyle/>
        <a:p>
          <a:endParaRPr lang="es-MX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1" presStyleCnt="3" custLinFactY="6482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1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6D5424E5-6CA1-4404-B49D-F5B326A359E2}" type="pres">
      <dgm:prSet presAssocID="{6652F448-A435-4185-952E-B97DEDCD0F3C}" presName="Name37" presStyleLbl="parChTrans1D2" presStyleIdx="2" presStyleCnt="5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2" presStyleCnt="3" custLinFactY="6482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2" presStyleCnt="3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5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1" presStyleCnt="2" custLinFactNeighborX="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</dgm:ptLst>
  <dgm:cxnLst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BC21815-C574-4326-828D-94E22F0ED07C}" type="presOf" srcId="{41568039-9809-4B2B-BA51-64E0E23C2BBE}" destId="{D87ADB57-9DB4-476E-8E99-32492AEF6743}" srcOrd="1" destOrd="0" presId="urn:microsoft.com/office/officeart/2005/8/layout/orgChart1"/>
    <dgm:cxn modelId="{742D37DD-12A1-43CB-9043-50E14369379D}" srcId="{9DEA55C1-E59C-4B5B-90DC-1D0B54C2B20C}" destId="{28191113-42DB-4890-A092-157D582761A1}" srcOrd="3" destOrd="0" parTransId="{173AD5D1-7C51-44E0-9895-7186223082A5}" sibTransId="{08CE91F2-D3DD-4ECD-9A4B-0C8E2511002C}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D0098DB2-CF81-406B-A94B-D1780152453C}" type="presOf" srcId="{28191113-42DB-4890-A092-157D582761A1}" destId="{2EDC2F0C-8419-4302-B015-3D1AF6BC0E7C}" srcOrd="1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BA1BBCEA-3B97-4528-8F7B-39B35B6C434C}" srcId="{9DEA55C1-E59C-4B5B-90DC-1D0B54C2B20C}" destId="{D3A6E1B6-E7EC-4A17-B55D-1B2CF1F0131F}" srcOrd="4" destOrd="0" parTransId="{6652F448-A435-4185-952E-B97DEDCD0F3C}" sibTransId="{0DC7D55B-C644-4AAC-86AC-D5675F7297F8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F8874324-B814-41F6-8F72-3BD01424621E}" srcId="{9DEA55C1-E59C-4B5B-90DC-1D0B54C2B20C}" destId="{5759EBC8-BA3F-4BEC-BFBA-E1EF6444F35C}" srcOrd="1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54D972D-FC01-442D-B512-61BBC6CC1491}" type="presOf" srcId="{41568039-9809-4B2B-BA51-64E0E23C2BBE}" destId="{19FBE8A8-D4BA-45D1-97CD-FF1210CD856F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52B97284-84DB-4C92-894A-81A0F529764C}" type="presOf" srcId="{173AD5D1-7C51-44E0-9895-7186223082A5}" destId="{A7D480B0-4C73-431C-876E-C025808B2CA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663FB7F-0B44-4C5D-868C-DCFABDF4C5FD}" type="presOf" srcId="{ED044282-9709-409C-A329-2B868569F6BC}" destId="{26748039-6874-42B3-9C6B-2A687CAEDF97}" srcOrd="0" destOrd="0" presId="urn:microsoft.com/office/officeart/2005/8/layout/orgChart1"/>
    <dgm:cxn modelId="{61B2DCD1-4887-46AC-9B88-6DD7FFC411B8}" type="presOf" srcId="{28191113-42DB-4890-A092-157D582761A1}" destId="{8A083F5A-ED43-4CA3-85E0-E3A0CBD8C9BA}" srcOrd="0" destOrd="0" presId="urn:microsoft.com/office/officeart/2005/8/layout/orgChart1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2CEBA2D6-58AE-46BC-8437-A033DC654400}" type="presParOf" srcId="{05E8A0F8-8F4A-4D16-B455-9B21EE5D83FA}" destId="{26748039-6874-42B3-9C6B-2A687CAEDF97}" srcOrd="0" destOrd="0" presId="urn:microsoft.com/office/officeart/2005/8/layout/orgChart1"/>
    <dgm:cxn modelId="{236C6428-2793-4354-B975-88C13385DE78}" type="presParOf" srcId="{05E8A0F8-8F4A-4D16-B455-9B21EE5D83FA}" destId="{1294F536-9FA0-46F5-98BA-18EE92504E46}" srcOrd="1" destOrd="0" presId="urn:microsoft.com/office/officeart/2005/8/layout/orgChart1"/>
    <dgm:cxn modelId="{23035DA4-0772-46A1-AFE9-0E016DFFA766}" type="presParOf" srcId="{1294F536-9FA0-46F5-98BA-18EE92504E46}" destId="{914CB05A-8D64-4CEB-98C4-DA11CADF5EF5}" srcOrd="0" destOrd="0" presId="urn:microsoft.com/office/officeart/2005/8/layout/orgChart1"/>
    <dgm:cxn modelId="{B03BDD83-E17A-4598-9B88-C9C1C9FF2389}" type="presParOf" srcId="{914CB05A-8D64-4CEB-98C4-DA11CADF5EF5}" destId="{19FBE8A8-D4BA-45D1-97CD-FF1210CD856F}" srcOrd="0" destOrd="0" presId="urn:microsoft.com/office/officeart/2005/8/layout/orgChart1"/>
    <dgm:cxn modelId="{2CE32D2B-6FA6-49BA-8B59-FCA923ED310E}" type="presParOf" srcId="{914CB05A-8D64-4CEB-98C4-DA11CADF5EF5}" destId="{D87ADB57-9DB4-476E-8E99-32492AEF6743}" srcOrd="1" destOrd="0" presId="urn:microsoft.com/office/officeart/2005/8/layout/orgChart1"/>
    <dgm:cxn modelId="{792E6F08-80E3-4A98-92C0-3F29F90ED674}" type="presParOf" srcId="{1294F536-9FA0-46F5-98BA-18EE92504E46}" destId="{DBDE0C42-B65A-4FF4-A1B6-4A7374870D94}" srcOrd="1" destOrd="0" presId="urn:microsoft.com/office/officeart/2005/8/layout/orgChart1"/>
    <dgm:cxn modelId="{542CEA88-8FDA-4F9C-B635-427D55EAC855}" type="presParOf" srcId="{1294F536-9FA0-46F5-98BA-18EE92504E46}" destId="{05F5590B-53D8-4D19-A747-694F7E5C5F12}" srcOrd="2" destOrd="0" presId="urn:microsoft.com/office/officeart/2005/8/layout/orgChart1"/>
    <dgm:cxn modelId="{C4514F9C-2335-4D51-A670-F43358DE3B80}" type="presParOf" srcId="{05E8A0F8-8F4A-4D16-B455-9B21EE5D83FA}" destId="{A7D480B0-4C73-431C-876E-C025808B2CAE}" srcOrd="2" destOrd="0" presId="urn:microsoft.com/office/officeart/2005/8/layout/orgChart1"/>
    <dgm:cxn modelId="{A383540E-BE2C-465C-8C27-6CDFA0591EC2}" type="presParOf" srcId="{05E8A0F8-8F4A-4D16-B455-9B21EE5D83FA}" destId="{206D9773-916D-4CEC-A8A0-ED6F1EE506AC}" srcOrd="3" destOrd="0" presId="urn:microsoft.com/office/officeart/2005/8/layout/orgChart1"/>
    <dgm:cxn modelId="{7F7D748F-8505-4C63-9B77-9DA7091C4EC3}" type="presParOf" srcId="{206D9773-916D-4CEC-A8A0-ED6F1EE506AC}" destId="{3A82ABE9-2151-413C-B915-A5BB9790E28A}" srcOrd="0" destOrd="0" presId="urn:microsoft.com/office/officeart/2005/8/layout/orgChart1"/>
    <dgm:cxn modelId="{331FE035-8ADB-4834-9D3C-CB6BA2EC3CF8}" type="presParOf" srcId="{3A82ABE9-2151-413C-B915-A5BB9790E28A}" destId="{8A083F5A-ED43-4CA3-85E0-E3A0CBD8C9BA}" srcOrd="0" destOrd="0" presId="urn:microsoft.com/office/officeart/2005/8/layout/orgChart1"/>
    <dgm:cxn modelId="{35619CBB-9E01-4C11-A714-D352936B4F71}" type="presParOf" srcId="{3A82ABE9-2151-413C-B915-A5BB9790E28A}" destId="{2EDC2F0C-8419-4302-B015-3D1AF6BC0E7C}" srcOrd="1" destOrd="0" presId="urn:microsoft.com/office/officeart/2005/8/layout/orgChart1"/>
    <dgm:cxn modelId="{9018B79B-C474-4D94-8482-D4EE0300C535}" type="presParOf" srcId="{206D9773-916D-4CEC-A8A0-ED6F1EE506AC}" destId="{5BC2F7E0-0FB5-4C83-A499-7741044B16C4}" srcOrd="1" destOrd="0" presId="urn:microsoft.com/office/officeart/2005/8/layout/orgChart1"/>
    <dgm:cxn modelId="{6BC1BB93-A103-4E51-BDDF-D88834F5D2E2}" type="presParOf" srcId="{206D9773-916D-4CEC-A8A0-ED6F1EE506AC}" destId="{17CD3E3E-AA2B-42BD-96F6-5C2F972818EB}" srcOrd="2" destOrd="0" presId="urn:microsoft.com/office/officeart/2005/8/layout/orgChart1"/>
    <dgm:cxn modelId="{EF76E9B1-A3CD-4163-B2DE-CB0C03A2B8E1}" type="presParOf" srcId="{05E8A0F8-8F4A-4D16-B455-9B21EE5D83FA}" destId="{6D5424E5-6CA1-4404-B49D-F5B326A359E2}" srcOrd="4" destOrd="0" presId="urn:microsoft.com/office/officeart/2005/8/layout/orgChart1"/>
    <dgm:cxn modelId="{DF4A6FC2-310F-4FA4-B2C5-1D8F50159AC7}" type="presParOf" srcId="{05E8A0F8-8F4A-4D16-B455-9B21EE5D83FA}" destId="{79751E6C-611F-4226-814D-B2F82BE7E2C2}" srcOrd="5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D99DA932-4D7E-4C06-BDB6-B9D93758BB39}" type="presParOf" srcId="{E6CFA08A-7145-470C-A659-6A725D85622B}" destId="{311221EF-281F-45E0-B29F-8FA0C097C95B}" srcOrd="2" destOrd="0" presId="urn:microsoft.com/office/officeart/2005/8/layout/orgChart1"/>
    <dgm:cxn modelId="{C6750AEA-3067-4F32-A784-4E87BEEEBBF2}" type="presParOf" srcId="{E6CFA08A-7145-470C-A659-6A725D85622B}" destId="{ECE595D0-09AB-4E57-BBCC-6D24CFBC3629}" srcOrd="3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Resoluciones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Asuntos </a:t>
          </a:r>
          <a:r>
            <a:rPr lang="es-MX" altLang="es-MX" sz="1200" dirty="0" smtClean="0"/>
            <a:t>Internos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Abogados(as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67E391C0-BA7A-4874-A236-9BC3C4CAB6E9}" type="asst">
      <dgm:prSet custT="1"/>
      <dgm:spPr/>
      <dgm:t>
        <a:bodyPr/>
        <a:lstStyle/>
        <a:p>
          <a:r>
            <a:rPr lang="es-ES" sz="1200" dirty="0" smtClean="0"/>
            <a:t>Notificador(a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DAC4CB7-DF97-4F6C-9119-21BCED1DA7B7}" type="parTrans" cxnId="{26ADE933-8865-4FD7-AE47-52D3C7CE8E69}">
      <dgm:prSet/>
      <dgm:spPr/>
      <dgm:t>
        <a:bodyPr/>
        <a:lstStyle/>
        <a:p>
          <a:endParaRPr lang="es-ES" sz="1200"/>
        </a:p>
      </dgm:t>
    </dgm:pt>
    <dgm:pt modelId="{24624D92-94E3-4D3C-8B12-B140C91139BB}" type="sibTrans" cxnId="{26ADE933-8865-4FD7-AE47-52D3C7CE8E69}">
      <dgm:prSet/>
      <dgm:spPr/>
      <dgm:t>
        <a:bodyPr/>
        <a:lstStyle/>
        <a:p>
          <a:endParaRPr lang="es-ES" sz="1200"/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Auxiliar</a:t>
          </a:r>
          <a:endParaRPr lang="es-MX" sz="1200" dirty="0" smtClean="0"/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/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MX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3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B796DEB7-6910-47D6-9011-53BAD3FCB683}" type="pres">
      <dgm:prSet presAssocID="{9DAC4CB7-DF97-4F6C-9119-21BCED1DA7B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D633D29-C714-49FF-AA10-996D3FAC9906}" type="pres">
      <dgm:prSet presAssocID="{67E391C0-BA7A-4874-A236-9BC3C4CAB6E9}" presName="hierRoot3" presStyleCnt="0">
        <dgm:presLayoutVars>
          <dgm:hierBranch val="init"/>
        </dgm:presLayoutVars>
      </dgm:prSet>
      <dgm:spPr/>
    </dgm:pt>
    <dgm:pt modelId="{87EDBBCC-9DE8-47B7-AE32-8797534C2957}" type="pres">
      <dgm:prSet presAssocID="{67E391C0-BA7A-4874-A236-9BC3C4CAB6E9}" presName="rootComposite3" presStyleCnt="0"/>
      <dgm:spPr/>
    </dgm:pt>
    <dgm:pt modelId="{DEFCFE64-DCC5-403C-A7EF-97FB2EAD8743}" type="pres">
      <dgm:prSet presAssocID="{67E391C0-BA7A-4874-A236-9BC3C4CAB6E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98C4C2-C99F-4D50-B114-2F7CFAD5E56C}" type="pres">
      <dgm:prSet presAssocID="{67E391C0-BA7A-4874-A236-9BC3C4CAB6E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8C5CF95-7F8E-4DDA-813F-B8EEC19FF47F}" type="pres">
      <dgm:prSet presAssocID="{67E391C0-BA7A-4874-A236-9BC3C4CAB6E9}" presName="hierChild6" presStyleCnt="0"/>
      <dgm:spPr/>
    </dgm:pt>
    <dgm:pt modelId="{4E7D36A5-8D7F-46FF-ABCB-755481606E33}" type="pres">
      <dgm:prSet presAssocID="{67E391C0-BA7A-4874-A236-9BC3C4CAB6E9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6ADE933-8865-4FD7-AE47-52D3C7CE8E69}" srcId="{9DEA55C1-E59C-4B5B-90DC-1D0B54C2B20C}" destId="{67E391C0-BA7A-4874-A236-9BC3C4CAB6E9}" srcOrd="2" destOrd="0" parTransId="{9DAC4CB7-DF97-4F6C-9119-21BCED1DA7B7}" sibTransId="{24624D92-94E3-4D3C-8B12-B140C91139BB}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EDBB895C-F9CD-4685-B8AC-829A5B70B9CE}" type="presOf" srcId="{67E391C0-BA7A-4874-A236-9BC3C4CAB6E9}" destId="{DEFCFE64-DCC5-403C-A7EF-97FB2EAD874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6D8347B9-A678-48C7-B5D2-A8AE01ADE122}" type="presOf" srcId="{9DAC4CB7-DF97-4F6C-9119-21BCED1DA7B7}" destId="{B796DEB7-6910-47D6-9011-53BAD3FCB683}" srcOrd="0" destOrd="0" presId="urn:microsoft.com/office/officeart/2005/8/layout/orgChart1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36D17E0E-F6D1-4590-BCBE-9BC8C613A00B}" type="presOf" srcId="{67E391C0-BA7A-4874-A236-9BC3C4CAB6E9}" destId="{5998C4C2-C99F-4D50-B114-2F7CFAD5E56C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C14F7555-8D29-4FC6-A858-FC9B3F2DA48D}" type="presParOf" srcId="{E6CFA08A-7145-470C-A659-6A725D85622B}" destId="{B796DEB7-6910-47D6-9011-53BAD3FCB683}" srcOrd="2" destOrd="0" presId="urn:microsoft.com/office/officeart/2005/8/layout/orgChart1"/>
    <dgm:cxn modelId="{72FFFBA8-EB65-44B6-8FF1-9902D36F19BA}" type="presParOf" srcId="{E6CFA08A-7145-470C-A659-6A725D85622B}" destId="{9D633D29-C714-49FF-AA10-996D3FAC9906}" srcOrd="3" destOrd="0" presId="urn:microsoft.com/office/officeart/2005/8/layout/orgChart1"/>
    <dgm:cxn modelId="{AEC58BF3-D9EC-4C2C-B41A-3B25423937AD}" type="presParOf" srcId="{9D633D29-C714-49FF-AA10-996D3FAC9906}" destId="{87EDBBCC-9DE8-47B7-AE32-8797534C2957}" srcOrd="0" destOrd="0" presId="urn:microsoft.com/office/officeart/2005/8/layout/orgChart1"/>
    <dgm:cxn modelId="{DC5E0E54-8696-49AF-8E30-D070A7BD3228}" type="presParOf" srcId="{87EDBBCC-9DE8-47B7-AE32-8797534C2957}" destId="{DEFCFE64-DCC5-403C-A7EF-97FB2EAD8743}" srcOrd="0" destOrd="0" presId="urn:microsoft.com/office/officeart/2005/8/layout/orgChart1"/>
    <dgm:cxn modelId="{7159E6BC-2E8B-42EA-B37D-C7E03FDD504D}" type="presParOf" srcId="{87EDBBCC-9DE8-47B7-AE32-8797534C2957}" destId="{5998C4C2-C99F-4D50-B114-2F7CFAD5E56C}" srcOrd="1" destOrd="0" presId="urn:microsoft.com/office/officeart/2005/8/layout/orgChart1"/>
    <dgm:cxn modelId="{D1792ACF-F160-4C6B-8335-2B541EC3D609}" type="presParOf" srcId="{9D633D29-C714-49FF-AA10-996D3FAC9906}" destId="{E8C5CF95-7F8E-4DDA-813F-B8EEC19FF47F}" srcOrd="1" destOrd="0" presId="urn:microsoft.com/office/officeart/2005/8/layout/orgChart1"/>
    <dgm:cxn modelId="{A48C9DDD-9D3E-42D2-92D6-5B69323C490B}" type="presParOf" srcId="{9D633D29-C714-49FF-AA10-996D3FAC9906}" destId="{4E7D36A5-8D7F-46FF-ABCB-755481606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Comunicación </a:t>
          </a:r>
          <a:r>
            <a:rPr lang="es-MX" altLang="es-MX" sz="1200" dirty="0" smtClean="0">
              <a:solidFill>
                <a:schemeClr val="tx1"/>
              </a:solidFill>
            </a:rPr>
            <a:t>Social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de </a:t>
          </a:r>
          <a:r>
            <a:rPr lang="es-MX" altLang="es-MX" sz="1200" dirty="0" smtClean="0">
              <a:solidFill>
                <a:schemeClr val="tx1"/>
              </a:solidFill>
            </a:rPr>
            <a:t>Prensa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Diseñador(a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 smtClean="0">
              <a:solidFill>
                <a:schemeClr val="tx1"/>
              </a:solidFill>
            </a:rPr>
            <a:t>PRENSA</a:t>
          </a:r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Fotógrafo(a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Abogado(a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9475" custScaleY="118428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MX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7603" custScaleY="98402" custLinFactNeighborY="-26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MX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Y="98402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MX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Y="339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MX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Y="143894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Y="143894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Y="143894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Y="98402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de Radiocomunicación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Monitoreo</a:t>
          </a:r>
          <a:endParaRPr lang="es-ES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05D9FCC-1004-4030-AC6C-68FC0DF2ACD1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 Jurídico(a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F02649C-7CD4-4907-81DD-61110142C9E4}" type="parTrans" cxnId="{E7D368D8-7279-4717-B24F-05C36D9E0A21}">
      <dgm:prSet/>
      <dgm:spPr/>
      <dgm:t>
        <a:bodyPr/>
        <a:lstStyle/>
        <a:p>
          <a:endParaRPr lang="es-MX" sz="1200"/>
        </a:p>
      </dgm:t>
    </dgm:pt>
    <dgm:pt modelId="{2A0DACDA-CA7F-4996-9D2A-CD0F75319C7B}" type="sibTrans" cxnId="{E7D368D8-7279-4717-B24F-05C36D9E0A21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3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A659B9A1-4425-4354-B444-658867A91A8F}" type="pres">
      <dgm:prSet presAssocID="{CF02649C-7CD4-4907-81DD-61110142C9E4}" presName="Name111" presStyleLbl="parChTrans1D2" presStyleIdx="2" presStyleCnt="3"/>
      <dgm:spPr/>
      <dgm:t>
        <a:bodyPr/>
        <a:lstStyle/>
        <a:p>
          <a:endParaRPr lang="es-MX"/>
        </a:p>
      </dgm:t>
    </dgm:pt>
    <dgm:pt modelId="{0DCE85DF-7EE6-4801-A924-646EC3EAAB34}" type="pres">
      <dgm:prSet presAssocID="{A05D9FCC-1004-4030-AC6C-68FC0DF2ACD1}" presName="hierRoot3" presStyleCnt="0">
        <dgm:presLayoutVars>
          <dgm:hierBranch val="init"/>
        </dgm:presLayoutVars>
      </dgm:prSet>
      <dgm:spPr/>
    </dgm:pt>
    <dgm:pt modelId="{D1EC2554-9490-4B48-A898-7999F4D029F9}" type="pres">
      <dgm:prSet presAssocID="{A05D9FCC-1004-4030-AC6C-68FC0DF2ACD1}" presName="rootComposite3" presStyleCnt="0"/>
      <dgm:spPr/>
    </dgm:pt>
    <dgm:pt modelId="{689D2A6B-DC63-4240-8D00-9FB48D9ACD6F}" type="pres">
      <dgm:prSet presAssocID="{A05D9FCC-1004-4030-AC6C-68FC0DF2ACD1}" presName="rootText3" presStyleLbl="asst1" presStyleIdx="0" presStyleCnt="1" custScaleX="80271" custScaleY="69480" custLinFactNeighborY="-966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5BA147E-B0C4-4C2F-A4D5-F2592A8DD63F}" type="pres">
      <dgm:prSet presAssocID="{A05D9FCC-1004-4030-AC6C-68FC0DF2ACD1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0835981-4CE9-45DF-8033-B67BF98ED1E4}" type="pres">
      <dgm:prSet presAssocID="{A05D9FCC-1004-4030-AC6C-68FC0DF2ACD1}" presName="hierChild6" presStyleCnt="0"/>
      <dgm:spPr/>
    </dgm:pt>
    <dgm:pt modelId="{690DFEE5-1295-4C16-9C42-9A284A5AFFC1}" type="pres">
      <dgm:prSet presAssocID="{A05D9FCC-1004-4030-AC6C-68FC0DF2ACD1}" presName="hierChild7" presStyleCnt="0"/>
      <dgm:spPr/>
    </dgm:pt>
  </dgm:ptLst>
  <dgm:cxnLst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BF8763FC-45D0-4A5F-AAF4-53C68C1666C7}" type="presOf" srcId="{A05D9FCC-1004-4030-AC6C-68FC0DF2ACD1}" destId="{75BA147E-B0C4-4C2F-A4D5-F2592A8DD63F}" srcOrd="1" destOrd="0" presId="urn:microsoft.com/office/officeart/2005/8/layout/orgChart1"/>
    <dgm:cxn modelId="{A22BB459-4F65-419C-8F20-516B056BF025}" type="presOf" srcId="{A05D9FCC-1004-4030-AC6C-68FC0DF2ACD1}" destId="{689D2A6B-DC63-4240-8D00-9FB48D9ACD6F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54B77DF1-E3BD-4DE1-AF8C-D33422F4D155}" type="presOf" srcId="{CF02649C-7CD4-4907-81DD-61110142C9E4}" destId="{A659B9A1-4425-4354-B444-658867A91A8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E7D368D8-7279-4717-B24F-05C36D9E0A21}" srcId="{9DEA55C1-E59C-4B5B-90DC-1D0B54C2B20C}" destId="{A05D9FCC-1004-4030-AC6C-68FC0DF2ACD1}" srcOrd="2" destOrd="0" parTransId="{CF02649C-7CD4-4907-81DD-61110142C9E4}" sibTransId="{2A0DACDA-CA7F-4996-9D2A-CD0F75319C7B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1155B886-1EE9-473F-ADFF-B6C21D3BB83D}" type="presParOf" srcId="{E6CFA08A-7145-470C-A659-6A725D85622B}" destId="{A659B9A1-4425-4354-B444-658867A91A8F}" srcOrd="0" destOrd="0" presId="urn:microsoft.com/office/officeart/2005/8/layout/orgChart1"/>
    <dgm:cxn modelId="{D8111244-7E56-469A-9F73-BD617A2BA7E6}" type="presParOf" srcId="{E6CFA08A-7145-470C-A659-6A725D85622B}" destId="{0DCE85DF-7EE6-4801-A924-646EC3EAAB34}" srcOrd="1" destOrd="0" presId="urn:microsoft.com/office/officeart/2005/8/layout/orgChart1"/>
    <dgm:cxn modelId="{DD660E0C-AAEE-4869-B878-77819E3E1A72}" type="presParOf" srcId="{0DCE85DF-7EE6-4801-A924-646EC3EAAB34}" destId="{D1EC2554-9490-4B48-A898-7999F4D029F9}" srcOrd="0" destOrd="0" presId="urn:microsoft.com/office/officeart/2005/8/layout/orgChart1"/>
    <dgm:cxn modelId="{E2063097-D8C6-4C49-975D-123C4FEF5E61}" type="presParOf" srcId="{D1EC2554-9490-4B48-A898-7999F4D029F9}" destId="{689D2A6B-DC63-4240-8D00-9FB48D9ACD6F}" srcOrd="0" destOrd="0" presId="urn:microsoft.com/office/officeart/2005/8/layout/orgChart1"/>
    <dgm:cxn modelId="{68B35009-8DC4-4B5D-A1EC-A21E7F456BEA}" type="presParOf" srcId="{D1EC2554-9490-4B48-A898-7999F4D029F9}" destId="{75BA147E-B0C4-4C2F-A4D5-F2592A8DD63F}" srcOrd="1" destOrd="0" presId="urn:microsoft.com/office/officeart/2005/8/layout/orgChart1"/>
    <dgm:cxn modelId="{FE7548D2-F812-48C3-95C9-1D3BCEF225DF}" type="presParOf" srcId="{0DCE85DF-7EE6-4801-A924-646EC3EAAB34}" destId="{20835981-4CE9-45DF-8033-B67BF98ED1E4}" srcOrd="1" destOrd="0" presId="urn:microsoft.com/office/officeart/2005/8/layout/orgChart1"/>
    <dgm:cxn modelId="{9A8650E8-D882-473D-8C10-1D1BC61C4EA8}" type="presParOf" srcId="{0DCE85DF-7EE6-4801-A924-646EC3EAAB34}" destId="{690DFEE5-1295-4C16-9C42-9A284A5AFF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de Radiocomunicación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9E90B3-E3BF-4AFD-BA63-3DA06268C35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Supervisor(a) de </a:t>
          </a:r>
          <a:r>
            <a:rPr lang="es-MX" altLang="es-MX" sz="1200" b="0" i="0" u="none" dirty="0" smtClean="0"/>
            <a:t>Radio</a:t>
          </a:r>
          <a:endParaRPr lang="es-MX" altLang="es-MX" sz="1200" b="0" i="0" u="none" dirty="0" smtClean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24F9CFA-5594-4A25-A288-F9DA7D82EE1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Plataforma México</a:t>
          </a:r>
        </a:p>
      </dgm:t>
    </dgm:pt>
    <dgm:pt modelId="{55FD1DB6-3627-42EA-BBD4-ECABA52BBDBB}" type="parTrans" cxnId="{B20A8568-F06E-4E87-8A67-89B833524B2D}">
      <dgm:prSet/>
      <dgm:spPr/>
      <dgm:t>
        <a:bodyPr/>
        <a:lstStyle/>
        <a:p>
          <a:endParaRPr lang="es-ES" sz="1200"/>
        </a:p>
      </dgm:t>
    </dgm:pt>
    <dgm:pt modelId="{0DCF5768-F6BD-4D3D-A39F-D55353DFED26}" type="sibTrans" cxnId="{B20A8568-F06E-4E87-8A67-89B833524B2D}">
      <dgm:prSet/>
      <dgm:spPr/>
      <dgm:t>
        <a:bodyPr/>
        <a:lstStyle/>
        <a:p>
          <a:endParaRPr lang="es-ES" sz="1200"/>
        </a:p>
      </dgm:t>
    </dgm:pt>
    <dgm:pt modelId="{C16F4C90-0964-4D38-982A-8817E042ED39}">
      <dgm:prSet custT="1"/>
      <dgm:spPr/>
      <dgm:t>
        <a:bodyPr/>
        <a:lstStyle/>
        <a:p>
          <a:r>
            <a:rPr lang="es-MX" altLang="es-MX" sz="1200" b="0" i="0" u="none" dirty="0" smtClean="0"/>
            <a:t>Auxiliar Administrativo(a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655346BF-0D93-410B-A186-2BA2D4B00109}" type="parTrans" cxnId="{BCCBE7C6-7E50-4E83-A8FE-D075CFCC092D}">
      <dgm:prSet/>
      <dgm:spPr/>
      <dgm:t>
        <a:bodyPr/>
        <a:lstStyle/>
        <a:p>
          <a:endParaRPr lang="es-ES" sz="1200"/>
        </a:p>
      </dgm:t>
    </dgm:pt>
    <dgm:pt modelId="{592326C0-C932-4115-A02B-B1EC9B130F70}" type="sibTrans" cxnId="{BCCBE7C6-7E50-4E83-A8FE-D075CFCC092D}">
      <dgm:prSet/>
      <dgm:spPr/>
      <dgm:t>
        <a:bodyPr/>
        <a:lstStyle/>
        <a:p>
          <a:endParaRPr lang="es-ES" sz="1200"/>
        </a:p>
      </dgm:t>
    </dgm:pt>
    <dgm:pt modelId="{463741BB-725B-4699-91BC-D315D23FBD55}">
      <dgm:prSet custT="1"/>
      <dgm:spPr/>
      <dgm:t>
        <a:bodyPr/>
        <a:lstStyle/>
        <a:p>
          <a:r>
            <a:rPr lang="es-MX" altLang="es-MX" sz="1200" b="0" i="0" u="none" dirty="0" smtClean="0"/>
            <a:t>Operadores(as) de Radio </a:t>
          </a:r>
          <a:r>
            <a:rPr lang="es-MX" altLang="es-MX" sz="1200" b="0" i="0" u="none" dirty="0" smtClean="0"/>
            <a:t>Central</a:t>
          </a:r>
          <a:endParaRPr lang="es-MX" altLang="es-MX" sz="1200" b="0" i="0" u="none" dirty="0" smtClean="0"/>
        </a:p>
      </dgm:t>
    </dgm:pt>
    <dgm:pt modelId="{FA799D6D-93D6-4ADF-87F3-7C79D4FBF73F}" type="parTrans" cxnId="{FB4B055E-0934-4205-9EC7-786B578B45B4}">
      <dgm:prSet/>
      <dgm:spPr/>
      <dgm:t>
        <a:bodyPr/>
        <a:lstStyle/>
        <a:p>
          <a:endParaRPr lang="es-ES" sz="1200"/>
        </a:p>
      </dgm:t>
    </dgm:pt>
    <dgm:pt modelId="{87F11D72-A1B6-4A2F-ABE5-A774C5A823E5}" type="sibTrans" cxnId="{FB4B055E-0934-4205-9EC7-786B578B45B4}">
      <dgm:prSet/>
      <dgm:spPr/>
      <dgm:t>
        <a:bodyPr/>
        <a:lstStyle/>
        <a:p>
          <a:endParaRPr lang="es-ES" sz="1200"/>
        </a:p>
      </dgm:t>
    </dgm:pt>
    <dgm:pt modelId="{4E911231-6B5C-45B1-8ED1-EB7D70FFE518}">
      <dgm:prSet custT="1"/>
      <dgm:spPr/>
      <dgm:t>
        <a:bodyPr/>
        <a:lstStyle/>
        <a:p>
          <a:r>
            <a:rPr lang="es-MX" altLang="es-MX" sz="1200" b="0" i="0" u="none" dirty="0" smtClean="0"/>
            <a:t>Auxiliares</a:t>
          </a:r>
          <a:endParaRPr lang="es-MX" altLang="es-MX" sz="1200" b="0" i="0" u="none" dirty="0" smtClean="0"/>
        </a:p>
      </dgm:t>
    </dgm:pt>
    <dgm:pt modelId="{49C29467-6129-4EDE-A973-E5515480AE9D}" type="parTrans" cxnId="{B945EC83-2A6D-46C6-AB48-BC041B167F69}">
      <dgm:prSet/>
      <dgm:spPr/>
      <dgm:t>
        <a:bodyPr/>
        <a:lstStyle/>
        <a:p>
          <a:endParaRPr lang="es-ES" sz="1200"/>
        </a:p>
      </dgm:t>
    </dgm:pt>
    <dgm:pt modelId="{872210BF-4C70-45F8-A061-985234A28FF7}" type="sibTrans" cxnId="{B945EC83-2A6D-46C6-AB48-BC041B167F6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6302" custScaleY="59661" custLinFactNeighborX="17639" custLinFactNeighborY="-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8C5B6C2-DF28-4D70-A85C-8DB7ECED8AC7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77516" custScaleY="59661" custLinFactNeighborX="18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C142E9DC-A010-48EB-AAB2-1E392BC0EB5B}" type="pres">
      <dgm:prSet presAssocID="{FA799D6D-93D6-4ADF-87F3-7C79D4FBF73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9CA99E-5CB6-4C26-BF34-16EB374F7F64}" type="pres">
      <dgm:prSet presAssocID="{463741BB-725B-4699-91BC-D315D23FBD55}" presName="hierRoot2" presStyleCnt="0">
        <dgm:presLayoutVars>
          <dgm:hierBranch/>
        </dgm:presLayoutVars>
      </dgm:prSet>
      <dgm:spPr/>
    </dgm:pt>
    <dgm:pt modelId="{ADBEB54F-1B6B-4F3A-8C3E-3F052331BBD3}" type="pres">
      <dgm:prSet presAssocID="{463741BB-725B-4699-91BC-D315D23FBD55}" presName="rootComposite" presStyleCnt="0"/>
      <dgm:spPr/>
    </dgm:pt>
    <dgm:pt modelId="{60750280-7CFD-4D48-9D97-E0748C8B3E5F}" type="pres">
      <dgm:prSet presAssocID="{463741BB-725B-4699-91BC-D315D23FBD55}" presName="rootText" presStyleLbl="node3" presStyleIdx="0" presStyleCnt="3" custScaleX="109111" custScaleY="1828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D44F7-FE09-42AE-B5C7-E9F714DBFF7F}" type="pres">
      <dgm:prSet presAssocID="{463741BB-725B-4699-91BC-D315D23FBD55}" presName="rootConnector" presStyleLbl="node3" presStyleIdx="0" presStyleCnt="3"/>
      <dgm:spPr/>
      <dgm:t>
        <a:bodyPr/>
        <a:lstStyle/>
        <a:p>
          <a:endParaRPr lang="es-ES"/>
        </a:p>
      </dgm:t>
    </dgm:pt>
    <dgm:pt modelId="{D502A570-A53B-4C90-AF8D-858CA9C5B598}" type="pres">
      <dgm:prSet presAssocID="{463741BB-725B-4699-91BC-D315D23FBD55}" presName="hierChild4" presStyleCnt="0"/>
      <dgm:spPr/>
    </dgm:pt>
    <dgm:pt modelId="{E8379FCA-DE2B-4DD7-9B73-874A0D884100}" type="pres">
      <dgm:prSet presAssocID="{463741BB-725B-4699-91BC-D315D23FBD55}" presName="hierChild5" presStyleCnt="0"/>
      <dgm:spPr/>
    </dgm:pt>
    <dgm:pt modelId="{13058531-49EA-49CF-B502-D19571AB02A5}" type="pres">
      <dgm:prSet presAssocID="{49C29467-6129-4EDE-A973-E5515480AE9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E6E7E122-770F-43E8-952A-A4D788B9B364}" type="pres">
      <dgm:prSet presAssocID="{4E911231-6B5C-45B1-8ED1-EB7D70FFE518}" presName="hierRoot2" presStyleCnt="0">
        <dgm:presLayoutVars>
          <dgm:hierBranch val="init"/>
        </dgm:presLayoutVars>
      </dgm:prSet>
      <dgm:spPr/>
    </dgm:pt>
    <dgm:pt modelId="{DF79836F-254B-41C9-9F6E-B3656E7188FE}" type="pres">
      <dgm:prSet presAssocID="{4E911231-6B5C-45B1-8ED1-EB7D70FFE518}" presName="rootComposite" presStyleCnt="0"/>
      <dgm:spPr/>
    </dgm:pt>
    <dgm:pt modelId="{8AE61066-8812-4B58-9DFD-B1E0FFCABBFC}" type="pres">
      <dgm:prSet presAssocID="{4E911231-6B5C-45B1-8ED1-EB7D70FFE518}" presName="rootText" presStyleLbl="node3" presStyleIdx="1" presStyleCnt="3" custScaleX="57591" custScaleY="719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A79C9-D0EE-43E1-9758-03E434594CC8}" type="pres">
      <dgm:prSet presAssocID="{4E911231-6B5C-45B1-8ED1-EB7D70FFE518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A50648-CB48-4D73-A8FA-E75D7E79E547}" type="pres">
      <dgm:prSet presAssocID="{4E911231-6B5C-45B1-8ED1-EB7D70FFE518}" presName="hierChild4" presStyleCnt="0"/>
      <dgm:spPr/>
    </dgm:pt>
    <dgm:pt modelId="{E63853EA-3DD3-4C4E-8D2A-632F950890BA}" type="pres">
      <dgm:prSet presAssocID="{4E911231-6B5C-45B1-8ED1-EB7D70FFE518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6A473AC-5C82-4AFC-9795-A99D5A4E3C9C}" type="pres">
      <dgm:prSet presAssocID="{55FD1DB6-3627-42EA-BBD4-ECABA52BBDB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1797785-1A80-44A2-B51A-1845F4C761B3}" type="pres">
      <dgm:prSet presAssocID="{224F9CFA-5594-4A25-A288-F9DA7D82EE17}" presName="hierRoot2" presStyleCnt="0">
        <dgm:presLayoutVars>
          <dgm:hierBranch/>
        </dgm:presLayoutVars>
      </dgm:prSet>
      <dgm:spPr/>
    </dgm:pt>
    <dgm:pt modelId="{B650119F-B2C2-4624-ADC6-A54A03193DC3}" type="pres">
      <dgm:prSet presAssocID="{224F9CFA-5594-4A25-A288-F9DA7D82EE17}" presName="rootComposite" presStyleCnt="0"/>
      <dgm:spPr/>
    </dgm:pt>
    <dgm:pt modelId="{F5F11782-C374-4E63-BEEC-4150BD150C04}" type="pres">
      <dgm:prSet presAssocID="{224F9CFA-5594-4A25-A288-F9DA7D82EE17}" presName="rootText" presStyleLbl="node2" presStyleIdx="1" presStyleCnt="2" custScaleX="77516" custScaleY="59661" custLinFactNeighborX="-2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905DD-EF8D-4595-840B-BF7E2D01939E}" type="pres">
      <dgm:prSet presAssocID="{224F9CFA-5594-4A25-A288-F9DA7D82EE1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EC0EB8E-EF54-46A8-96CE-B98F01B47E10}" type="pres">
      <dgm:prSet presAssocID="{224F9CFA-5594-4A25-A288-F9DA7D82EE17}" presName="hierChild4" presStyleCnt="0"/>
      <dgm:spPr/>
    </dgm:pt>
    <dgm:pt modelId="{7F09B3B0-18CD-43AE-9166-C90F7C62B063}" type="pres">
      <dgm:prSet presAssocID="{655346BF-0D93-410B-A186-2BA2D4B00109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D424BE8-3304-4D8F-8805-3C653D749563}" type="pres">
      <dgm:prSet presAssocID="{C16F4C90-0964-4D38-982A-8817E042ED39}" presName="hierRoot2" presStyleCnt="0">
        <dgm:presLayoutVars>
          <dgm:hierBranch/>
        </dgm:presLayoutVars>
      </dgm:prSet>
      <dgm:spPr/>
    </dgm:pt>
    <dgm:pt modelId="{542DCBDF-45C7-4CEB-947B-A54D4F423CA8}" type="pres">
      <dgm:prSet presAssocID="{C16F4C90-0964-4D38-982A-8817E042ED39}" presName="rootComposite" presStyleCnt="0"/>
      <dgm:spPr/>
    </dgm:pt>
    <dgm:pt modelId="{2CD2C907-3BCB-4F39-BD5F-E606597A447B}" type="pres">
      <dgm:prSet presAssocID="{C16F4C90-0964-4D38-982A-8817E042ED39}" presName="rootText" presStyleLbl="node3" presStyleIdx="2" presStyleCnt="3" custScaleX="57591" custScaleY="71989" custLinFactNeighborX="-2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145B8-5F70-475D-8B41-B34E91FC5BDF}" type="pres">
      <dgm:prSet presAssocID="{C16F4C90-0964-4D38-982A-8817E042ED39}" presName="rootConnector" presStyleLbl="node3" presStyleIdx="2" presStyleCnt="3"/>
      <dgm:spPr/>
      <dgm:t>
        <a:bodyPr/>
        <a:lstStyle/>
        <a:p>
          <a:endParaRPr lang="es-ES"/>
        </a:p>
      </dgm:t>
    </dgm:pt>
    <dgm:pt modelId="{55F230EC-C3DA-4310-AD94-3C3D7356698E}" type="pres">
      <dgm:prSet presAssocID="{C16F4C90-0964-4D38-982A-8817E042ED39}" presName="hierChild4" presStyleCnt="0"/>
      <dgm:spPr/>
    </dgm:pt>
    <dgm:pt modelId="{69E72078-E2F6-4493-A269-0CB5024A537B}" type="pres">
      <dgm:prSet presAssocID="{C16F4C90-0964-4D38-982A-8817E042ED39}" presName="hierChild5" presStyleCnt="0"/>
      <dgm:spPr/>
    </dgm:pt>
    <dgm:pt modelId="{505CB545-1E71-49A8-A3F9-08C15DE82B7F}" type="pres">
      <dgm:prSet presAssocID="{224F9CFA-5594-4A25-A288-F9DA7D82EE1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CE059F9-9ACB-4E56-B6D7-38F55EC46CB8}" type="presOf" srcId="{655346BF-0D93-410B-A186-2BA2D4B00109}" destId="{7F09B3B0-18CD-43AE-9166-C90F7C62B063}" srcOrd="0" destOrd="0" presId="urn:microsoft.com/office/officeart/2005/8/layout/orgChart1"/>
    <dgm:cxn modelId="{8FBB80EA-9E03-4EE2-96B7-B4E06F6E6D77}" type="presOf" srcId="{C16F4C90-0964-4D38-982A-8817E042ED39}" destId="{F6A145B8-5F70-475D-8B41-B34E91FC5BDF}" srcOrd="1" destOrd="0" presId="urn:microsoft.com/office/officeart/2005/8/layout/orgChart1"/>
    <dgm:cxn modelId="{9CF69AD7-F717-4E12-AE5D-7461CD738952}" type="presOf" srcId="{224F9CFA-5594-4A25-A288-F9DA7D82EE17}" destId="{F5F11782-C374-4E63-BEEC-4150BD150C04}" srcOrd="0" destOrd="0" presId="urn:microsoft.com/office/officeart/2005/8/layout/orgChart1"/>
    <dgm:cxn modelId="{88DF88A2-39B8-495E-94D6-7D46E890B21C}" type="presOf" srcId="{7F9E90B3-E3BF-4AFD-BA63-3DA06268C35F}" destId="{A72CDAEB-77F3-4602-8D7C-ED4C7274390F}" srcOrd="0" destOrd="0" presId="urn:microsoft.com/office/officeart/2005/8/layout/orgChart1"/>
    <dgm:cxn modelId="{B20A8568-F06E-4E87-8A67-89B833524B2D}" srcId="{9DEA55C1-E59C-4B5B-90DC-1D0B54C2B20C}" destId="{224F9CFA-5594-4A25-A288-F9DA7D82EE17}" srcOrd="1" destOrd="0" parTransId="{55FD1DB6-3627-42EA-BBD4-ECABA52BBDBB}" sibTransId="{0DCF5768-F6BD-4D3D-A39F-D55353DFED26}"/>
    <dgm:cxn modelId="{31236670-C21E-4AEF-A8A9-603BB2A02B2B}" type="presOf" srcId="{463741BB-725B-4699-91BC-D315D23FBD55}" destId="{60750280-7CFD-4D48-9D97-E0748C8B3E5F}" srcOrd="0" destOrd="0" presId="urn:microsoft.com/office/officeart/2005/8/layout/orgChart1"/>
    <dgm:cxn modelId="{1976BF48-7D64-4995-837F-50F4453D827D}" type="presOf" srcId="{C16F4C90-0964-4D38-982A-8817E042ED39}" destId="{2CD2C907-3BCB-4F39-BD5F-E606597A447B}" srcOrd="0" destOrd="0" presId="urn:microsoft.com/office/officeart/2005/8/layout/orgChart1"/>
    <dgm:cxn modelId="{9BECDA8D-D46D-4AC3-A712-F74CC5E3CDE2}" type="presOf" srcId="{224F9CFA-5594-4A25-A288-F9DA7D82EE17}" destId="{3C0905DD-EF8D-4595-840B-BF7E2D01939E}" srcOrd="1" destOrd="0" presId="urn:microsoft.com/office/officeart/2005/8/layout/orgChart1"/>
    <dgm:cxn modelId="{C7D25726-83AA-4D44-8662-4DA91D53FAD5}" type="presOf" srcId="{463741BB-725B-4699-91BC-D315D23FBD55}" destId="{889D44F7-FE09-42AE-B5C7-E9F714DBFF7F}" srcOrd="1" destOrd="0" presId="urn:microsoft.com/office/officeart/2005/8/layout/orgChart1"/>
    <dgm:cxn modelId="{0B69EE2E-7BD7-4FFE-B72F-9551C025132F}" type="presOf" srcId="{49C29467-6129-4EDE-A973-E5515480AE9D}" destId="{13058531-49EA-49CF-B502-D19571AB02A5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9017A94C-76FF-4D64-9F9A-126066B1963F}" type="presOf" srcId="{56B6F5BC-8B2C-4825-AAED-C8646154D67C}" destId="{68C5B6C2-DF28-4D70-A85C-8DB7ECED8AC7}" srcOrd="0" destOrd="0" presId="urn:microsoft.com/office/officeart/2005/8/layout/orgChart1"/>
    <dgm:cxn modelId="{5FB8DA97-603D-41B7-A2FB-B39D45D910F3}" type="presOf" srcId="{FA799D6D-93D6-4ADF-87F3-7C79D4FBF73F}" destId="{C142E9DC-A010-48EB-AAB2-1E392BC0EB5B}" srcOrd="0" destOrd="0" presId="urn:microsoft.com/office/officeart/2005/8/layout/orgChart1"/>
    <dgm:cxn modelId="{B945EC83-2A6D-46C6-AB48-BC041B167F69}" srcId="{7F9E90B3-E3BF-4AFD-BA63-3DA06268C35F}" destId="{4E911231-6B5C-45B1-8ED1-EB7D70FFE518}" srcOrd="1" destOrd="0" parTransId="{49C29467-6129-4EDE-A973-E5515480AE9D}" sibTransId="{872210BF-4C70-45F8-A061-985234A28FF7}"/>
    <dgm:cxn modelId="{BCCBE7C6-7E50-4E83-A8FE-D075CFCC092D}" srcId="{224F9CFA-5594-4A25-A288-F9DA7D82EE17}" destId="{C16F4C90-0964-4D38-982A-8817E042ED39}" srcOrd="0" destOrd="0" parTransId="{655346BF-0D93-410B-A186-2BA2D4B00109}" sibTransId="{592326C0-C932-4115-A02B-B1EC9B130F70}"/>
    <dgm:cxn modelId="{FB4B055E-0934-4205-9EC7-786B578B45B4}" srcId="{7F9E90B3-E3BF-4AFD-BA63-3DA06268C35F}" destId="{463741BB-725B-4699-91BC-D315D23FBD55}" srcOrd="0" destOrd="0" parTransId="{FA799D6D-93D6-4ADF-87F3-7C79D4FBF73F}" sibTransId="{87F11D72-A1B6-4A2F-ABE5-A774C5A823E5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69F5C6C-EE5C-4A91-B88F-4847F6857CAB}" type="presOf" srcId="{4E911231-6B5C-45B1-8ED1-EB7D70FFE518}" destId="{B1FA79C9-D0EE-43E1-9758-03E434594CC8}" srcOrd="1" destOrd="0" presId="urn:microsoft.com/office/officeart/2005/8/layout/orgChart1"/>
    <dgm:cxn modelId="{4F724C5F-8B88-4236-89C3-4761B66F1A21}" type="presOf" srcId="{7F9E90B3-E3BF-4AFD-BA63-3DA06268C35F}" destId="{C141F865-9D98-4198-BA74-B9BA30075993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91511-39EB-4E72-BA72-B40BB0084372}" type="presOf" srcId="{55FD1DB6-3627-42EA-BBD4-ECABA52BBDBB}" destId="{06A473AC-5C82-4AFC-9795-A99D5A4E3C9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B6379E0-60A5-4719-997B-011B48C7A69A}" type="presOf" srcId="{4E911231-6B5C-45B1-8ED1-EB7D70FFE518}" destId="{8AE61066-8812-4B58-9DFD-B1E0FFCABBF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D10D64E9-0CD2-4B13-871B-5E28214CDBAA}" type="presParOf" srcId="{05E8A0F8-8F4A-4D16-B455-9B21EE5D83FA}" destId="{68C5B6C2-DF28-4D70-A85C-8DB7ECED8AC7}" srcOrd="0" destOrd="0" presId="urn:microsoft.com/office/officeart/2005/8/layout/orgChart1"/>
    <dgm:cxn modelId="{DD76D606-FFDD-4CF2-9BB3-4A6D2B5F84C6}" type="presParOf" srcId="{05E8A0F8-8F4A-4D16-B455-9B21EE5D83FA}" destId="{002145EF-C9E7-49D1-A70B-70E0775B1397}" srcOrd="1" destOrd="0" presId="urn:microsoft.com/office/officeart/2005/8/layout/orgChart1"/>
    <dgm:cxn modelId="{524BCAFF-06B0-43F5-AAFD-94B43016BECD}" type="presParOf" srcId="{002145EF-C9E7-49D1-A70B-70E0775B1397}" destId="{95A3FD11-B2DC-40D0-8CD7-563EE415F158}" srcOrd="0" destOrd="0" presId="urn:microsoft.com/office/officeart/2005/8/layout/orgChart1"/>
    <dgm:cxn modelId="{9316EB21-91E3-4BEC-AAA6-17677497590F}" type="presParOf" srcId="{95A3FD11-B2DC-40D0-8CD7-563EE415F158}" destId="{A72CDAEB-77F3-4602-8D7C-ED4C7274390F}" srcOrd="0" destOrd="0" presId="urn:microsoft.com/office/officeart/2005/8/layout/orgChart1"/>
    <dgm:cxn modelId="{200EB371-8065-41CA-ACB6-852F41E9205A}" type="presParOf" srcId="{95A3FD11-B2DC-40D0-8CD7-563EE415F158}" destId="{C141F865-9D98-4198-BA74-B9BA30075993}" srcOrd="1" destOrd="0" presId="urn:microsoft.com/office/officeart/2005/8/layout/orgChart1"/>
    <dgm:cxn modelId="{A9225541-1FBC-4546-963E-CD8777DE317F}" type="presParOf" srcId="{002145EF-C9E7-49D1-A70B-70E0775B1397}" destId="{CBE6C6D9-4FC0-4BA2-BFAB-4DE7F3371A7E}" srcOrd="1" destOrd="0" presId="urn:microsoft.com/office/officeart/2005/8/layout/orgChart1"/>
    <dgm:cxn modelId="{21AD9792-1810-4686-986C-9EF8B50D25E2}" type="presParOf" srcId="{CBE6C6D9-4FC0-4BA2-BFAB-4DE7F3371A7E}" destId="{C142E9DC-A010-48EB-AAB2-1E392BC0EB5B}" srcOrd="0" destOrd="0" presId="urn:microsoft.com/office/officeart/2005/8/layout/orgChart1"/>
    <dgm:cxn modelId="{9E874962-83BB-47EE-8C67-4D67C8F682B2}" type="presParOf" srcId="{CBE6C6D9-4FC0-4BA2-BFAB-4DE7F3371A7E}" destId="{E99CA99E-5CB6-4C26-BF34-16EB374F7F64}" srcOrd="1" destOrd="0" presId="urn:microsoft.com/office/officeart/2005/8/layout/orgChart1"/>
    <dgm:cxn modelId="{AB4214A1-AF08-48D2-9FEB-09565258E051}" type="presParOf" srcId="{E99CA99E-5CB6-4C26-BF34-16EB374F7F64}" destId="{ADBEB54F-1B6B-4F3A-8C3E-3F052331BBD3}" srcOrd="0" destOrd="0" presId="urn:microsoft.com/office/officeart/2005/8/layout/orgChart1"/>
    <dgm:cxn modelId="{0BF1CAE6-EA6A-4596-95FE-4327EEFEBD58}" type="presParOf" srcId="{ADBEB54F-1B6B-4F3A-8C3E-3F052331BBD3}" destId="{60750280-7CFD-4D48-9D97-E0748C8B3E5F}" srcOrd="0" destOrd="0" presId="urn:microsoft.com/office/officeart/2005/8/layout/orgChart1"/>
    <dgm:cxn modelId="{5F557A5A-93C8-48C6-8F87-C9EC76292642}" type="presParOf" srcId="{ADBEB54F-1B6B-4F3A-8C3E-3F052331BBD3}" destId="{889D44F7-FE09-42AE-B5C7-E9F714DBFF7F}" srcOrd="1" destOrd="0" presId="urn:microsoft.com/office/officeart/2005/8/layout/orgChart1"/>
    <dgm:cxn modelId="{B13A9106-A3B8-49DB-8BE3-F7E1B80F68A2}" type="presParOf" srcId="{E99CA99E-5CB6-4C26-BF34-16EB374F7F64}" destId="{D502A570-A53B-4C90-AF8D-858CA9C5B598}" srcOrd="1" destOrd="0" presId="urn:microsoft.com/office/officeart/2005/8/layout/orgChart1"/>
    <dgm:cxn modelId="{BD06D218-B899-45E4-B5E4-910E9738493B}" type="presParOf" srcId="{E99CA99E-5CB6-4C26-BF34-16EB374F7F64}" destId="{E8379FCA-DE2B-4DD7-9B73-874A0D884100}" srcOrd="2" destOrd="0" presId="urn:microsoft.com/office/officeart/2005/8/layout/orgChart1"/>
    <dgm:cxn modelId="{5E346D3A-FC60-4385-8DCA-ECA2F900C884}" type="presParOf" srcId="{CBE6C6D9-4FC0-4BA2-BFAB-4DE7F3371A7E}" destId="{13058531-49EA-49CF-B502-D19571AB02A5}" srcOrd="2" destOrd="0" presId="urn:microsoft.com/office/officeart/2005/8/layout/orgChart1"/>
    <dgm:cxn modelId="{55C789E8-83E4-4E6D-ACBB-8A5CBEFFE1D9}" type="presParOf" srcId="{CBE6C6D9-4FC0-4BA2-BFAB-4DE7F3371A7E}" destId="{E6E7E122-770F-43E8-952A-A4D788B9B364}" srcOrd="3" destOrd="0" presId="urn:microsoft.com/office/officeart/2005/8/layout/orgChart1"/>
    <dgm:cxn modelId="{8AA988AB-935E-4801-BF0E-020A41C4C3E9}" type="presParOf" srcId="{E6E7E122-770F-43E8-952A-A4D788B9B364}" destId="{DF79836F-254B-41C9-9F6E-B3656E7188FE}" srcOrd="0" destOrd="0" presId="urn:microsoft.com/office/officeart/2005/8/layout/orgChart1"/>
    <dgm:cxn modelId="{BC85C087-D33E-4059-AD7A-13F46F3ABEC8}" type="presParOf" srcId="{DF79836F-254B-41C9-9F6E-B3656E7188FE}" destId="{8AE61066-8812-4B58-9DFD-B1E0FFCABBFC}" srcOrd="0" destOrd="0" presId="urn:microsoft.com/office/officeart/2005/8/layout/orgChart1"/>
    <dgm:cxn modelId="{008B3021-9FB8-482D-9A46-CC22C7A500BB}" type="presParOf" srcId="{DF79836F-254B-41C9-9F6E-B3656E7188FE}" destId="{B1FA79C9-D0EE-43E1-9758-03E434594CC8}" srcOrd="1" destOrd="0" presId="urn:microsoft.com/office/officeart/2005/8/layout/orgChart1"/>
    <dgm:cxn modelId="{C67287BA-5D3F-46D0-BBBC-DBE8C0B67D4E}" type="presParOf" srcId="{E6E7E122-770F-43E8-952A-A4D788B9B364}" destId="{F8A50648-CB48-4D73-A8FA-E75D7E79E547}" srcOrd="1" destOrd="0" presId="urn:microsoft.com/office/officeart/2005/8/layout/orgChart1"/>
    <dgm:cxn modelId="{0B351BE9-7577-4AA3-B7BC-017D3461EBC9}" type="presParOf" srcId="{E6E7E122-770F-43E8-952A-A4D788B9B364}" destId="{E63853EA-3DD3-4C4E-8D2A-632F950890BA}" srcOrd="2" destOrd="0" presId="urn:microsoft.com/office/officeart/2005/8/layout/orgChart1"/>
    <dgm:cxn modelId="{F0D824E3-102D-497B-92ED-C057C3A93607}" type="presParOf" srcId="{002145EF-C9E7-49D1-A70B-70E0775B1397}" destId="{77E41FCD-7301-4CAD-899D-7C5520BBE1C0}" srcOrd="2" destOrd="0" presId="urn:microsoft.com/office/officeart/2005/8/layout/orgChart1"/>
    <dgm:cxn modelId="{C6A7A614-1EA9-4F1E-9500-C8128C70C1D8}" type="presParOf" srcId="{05E8A0F8-8F4A-4D16-B455-9B21EE5D83FA}" destId="{06A473AC-5C82-4AFC-9795-A99D5A4E3C9C}" srcOrd="2" destOrd="0" presId="urn:microsoft.com/office/officeart/2005/8/layout/orgChart1"/>
    <dgm:cxn modelId="{C9C9943B-3E2F-4576-B4E9-83929F137127}" type="presParOf" srcId="{05E8A0F8-8F4A-4D16-B455-9B21EE5D83FA}" destId="{11797785-1A80-44A2-B51A-1845F4C761B3}" srcOrd="3" destOrd="0" presId="urn:microsoft.com/office/officeart/2005/8/layout/orgChart1"/>
    <dgm:cxn modelId="{465FEC31-2B09-40BF-9CB4-2AB4B37C28AB}" type="presParOf" srcId="{11797785-1A80-44A2-B51A-1845F4C761B3}" destId="{B650119F-B2C2-4624-ADC6-A54A03193DC3}" srcOrd="0" destOrd="0" presId="urn:microsoft.com/office/officeart/2005/8/layout/orgChart1"/>
    <dgm:cxn modelId="{A15B77A4-2C29-4060-B366-D62ED5923ADE}" type="presParOf" srcId="{B650119F-B2C2-4624-ADC6-A54A03193DC3}" destId="{F5F11782-C374-4E63-BEEC-4150BD150C04}" srcOrd="0" destOrd="0" presId="urn:microsoft.com/office/officeart/2005/8/layout/orgChart1"/>
    <dgm:cxn modelId="{87AF8C88-55FD-480C-96C3-53CFE4D36C8D}" type="presParOf" srcId="{B650119F-B2C2-4624-ADC6-A54A03193DC3}" destId="{3C0905DD-EF8D-4595-840B-BF7E2D01939E}" srcOrd="1" destOrd="0" presId="urn:microsoft.com/office/officeart/2005/8/layout/orgChart1"/>
    <dgm:cxn modelId="{2452C44E-7A6D-4E4C-9890-A6E587ADEAAD}" type="presParOf" srcId="{11797785-1A80-44A2-B51A-1845F4C761B3}" destId="{2EC0EB8E-EF54-46A8-96CE-B98F01B47E10}" srcOrd="1" destOrd="0" presId="urn:microsoft.com/office/officeart/2005/8/layout/orgChart1"/>
    <dgm:cxn modelId="{464E11D7-02E4-4777-B1C1-B40132C6D6CA}" type="presParOf" srcId="{2EC0EB8E-EF54-46A8-96CE-B98F01B47E10}" destId="{7F09B3B0-18CD-43AE-9166-C90F7C62B063}" srcOrd="0" destOrd="0" presId="urn:microsoft.com/office/officeart/2005/8/layout/orgChart1"/>
    <dgm:cxn modelId="{8023EB24-FD45-42D1-A0A9-764CC90F81CA}" type="presParOf" srcId="{2EC0EB8E-EF54-46A8-96CE-B98F01B47E10}" destId="{5D424BE8-3304-4D8F-8805-3C653D749563}" srcOrd="1" destOrd="0" presId="urn:microsoft.com/office/officeart/2005/8/layout/orgChart1"/>
    <dgm:cxn modelId="{63080C5F-3FC8-419B-89EB-BE6D51E1139A}" type="presParOf" srcId="{5D424BE8-3304-4D8F-8805-3C653D749563}" destId="{542DCBDF-45C7-4CEB-947B-A54D4F423CA8}" srcOrd="0" destOrd="0" presId="urn:microsoft.com/office/officeart/2005/8/layout/orgChart1"/>
    <dgm:cxn modelId="{DC035A62-DDAF-4685-9B42-6249FF13743A}" type="presParOf" srcId="{542DCBDF-45C7-4CEB-947B-A54D4F423CA8}" destId="{2CD2C907-3BCB-4F39-BD5F-E606597A447B}" srcOrd="0" destOrd="0" presId="urn:microsoft.com/office/officeart/2005/8/layout/orgChart1"/>
    <dgm:cxn modelId="{5102F47E-99D3-4A8F-A767-04291475EB49}" type="presParOf" srcId="{542DCBDF-45C7-4CEB-947B-A54D4F423CA8}" destId="{F6A145B8-5F70-475D-8B41-B34E91FC5BDF}" srcOrd="1" destOrd="0" presId="urn:microsoft.com/office/officeart/2005/8/layout/orgChart1"/>
    <dgm:cxn modelId="{FA2628F6-917D-4F2E-9129-2077E58BBD81}" type="presParOf" srcId="{5D424BE8-3304-4D8F-8805-3C653D749563}" destId="{55F230EC-C3DA-4310-AD94-3C3D7356698E}" srcOrd="1" destOrd="0" presId="urn:microsoft.com/office/officeart/2005/8/layout/orgChart1"/>
    <dgm:cxn modelId="{ADC932F8-4EA5-464B-BC40-06D703D75F7C}" type="presParOf" srcId="{5D424BE8-3304-4D8F-8805-3C653D749563}" destId="{69E72078-E2F6-4493-A269-0CB5024A537B}" srcOrd="2" destOrd="0" presId="urn:microsoft.com/office/officeart/2005/8/layout/orgChart1"/>
    <dgm:cxn modelId="{96BDFFBB-03C0-4E5A-B879-B657E7BFAD49}" type="presParOf" srcId="{11797785-1A80-44A2-B51A-1845F4C761B3}" destId="{505CB545-1E71-49A8-A3F9-08C15DE82B7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Supervisores(as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</a:t>
          </a:r>
          <a:r>
            <a:rPr lang="es-MX" altLang="es-MX" sz="1200" dirty="0" smtClean="0"/>
            <a:t>Monitoreo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 smtClean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 smtClean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/>
      <dgm:t>
        <a:bodyPr/>
        <a:lstStyle/>
        <a:p>
          <a:r>
            <a:rPr lang="es-MX" altLang="es-MX" sz="1200" dirty="0" smtClean="0"/>
            <a:t>Operadores(as) de </a:t>
          </a:r>
          <a:r>
            <a:rPr lang="es-MX" altLang="es-MX" sz="1200" dirty="0" smtClean="0"/>
            <a:t>Monitoreo</a:t>
          </a:r>
          <a:endParaRPr lang="es-MX" altLang="es-MX" sz="1200" dirty="0" smtClean="0"/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01480" custScaleY="129891" custLinFactY="-98469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203378" custScaleY="121146" custLinFactNeighborY="-155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1" custScaleX="203378" custScaleY="144276" custLinFactNeighborY="-9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303376F4-38A9-4FB0-AAEB-BEF606352241}" type="pres">
      <dgm:prSet presAssocID="{56B6F5BC-8B2C-4825-AAED-C8646154D67C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5A3FD11-B2DC-40D0-8CD7-563EE415F158}" type="pres">
      <dgm:prSet presAssocID="{7F9E90B3-E3BF-4AFD-BA63-3DA06268C35F}" presName="rootComposite" presStyleCnt="0"/>
      <dgm:spPr/>
      <dgm:t>
        <a:bodyPr/>
        <a:lstStyle/>
        <a:p>
          <a:endParaRPr lang="es-ES"/>
        </a:p>
      </dgm:t>
    </dgm:pt>
    <dgm:pt modelId="{A72CDAEB-77F3-4602-8D7C-ED4C7274390F}" type="pres">
      <dgm:prSet presAssocID="{7F9E90B3-E3BF-4AFD-BA63-3DA06268C35F}" presName="rootText" presStyleLbl="node4" presStyleIdx="0" presStyleCnt="1" custScaleX="327541" custScaleY="355183" custLinFactNeighborY="-22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4" presStyleIdx="0" presStyleCnt="1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  <dgm:t>
        <a:bodyPr/>
        <a:lstStyle/>
        <a:p>
          <a:endParaRPr lang="es-ES"/>
        </a:p>
      </dgm:t>
    </dgm:pt>
    <dgm:pt modelId="{77E41FCD-7301-4CAD-899D-7C5520BBE1C0}" type="pres">
      <dgm:prSet presAssocID="{7F9E90B3-E3BF-4AFD-BA63-3DA06268C35F}" presName="hierChild5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FABC7933-D457-4B4D-8852-86C44886A678}" type="presOf" srcId="{7F9E90B3-E3BF-4AFD-BA63-3DA06268C35F}" destId="{C141F865-9D98-4198-BA74-B9BA30075993}" srcOrd="1" destOrd="0" presId="urn:microsoft.com/office/officeart/2005/8/layout/orgChart1"/>
    <dgm:cxn modelId="{0848D3FD-A4C6-4593-9B9D-EE2FFB5B3A20}" type="presOf" srcId="{7F9E90B3-E3BF-4AFD-BA63-3DA06268C35F}" destId="{A72CDAEB-77F3-4602-8D7C-ED4C7274390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2A7C6CF-2B5F-4271-BC30-6DEE83415E41}" srcId="{2EC3689C-7BAA-4D8B-9BFA-26FA5F5F11A6}" destId="{7F9E90B3-E3BF-4AFD-BA63-3DA06268C35F}" srcOrd="0" destOrd="0" parTransId="{56B6F5BC-8B2C-4825-AAED-C8646154D67C}" sibTransId="{67EA6364-6261-4216-9D02-5482E96991F9}"/>
    <dgm:cxn modelId="{C5C82E30-C281-4E44-A81E-CE23D5A74AA3}" type="presOf" srcId="{56B6F5BC-8B2C-4825-AAED-C8646154D67C}" destId="{303376F4-38A9-4FB0-AAEB-BEF606352241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30E02DB-9988-4609-97C6-1660ABBC6F30}" type="presParOf" srcId="{6C8B4CA9-8A6B-4839-9B95-F2F66954329E}" destId="{303376F4-38A9-4FB0-AAEB-BEF606352241}" srcOrd="0" destOrd="0" presId="urn:microsoft.com/office/officeart/2005/8/layout/orgChart1"/>
    <dgm:cxn modelId="{15375B7C-9090-47B9-A36B-BD2E91784A1B}" type="presParOf" srcId="{6C8B4CA9-8A6B-4839-9B95-F2F66954329E}" destId="{002145EF-C9E7-49D1-A70B-70E0775B1397}" srcOrd="1" destOrd="0" presId="urn:microsoft.com/office/officeart/2005/8/layout/orgChart1"/>
    <dgm:cxn modelId="{D3DDE386-E71F-4BD1-A370-0984A6862149}" type="presParOf" srcId="{002145EF-C9E7-49D1-A70B-70E0775B1397}" destId="{95A3FD11-B2DC-40D0-8CD7-563EE415F158}" srcOrd="0" destOrd="0" presId="urn:microsoft.com/office/officeart/2005/8/layout/orgChart1"/>
    <dgm:cxn modelId="{2B77FBE9-9ADA-4A73-A65D-1D6761950731}" type="presParOf" srcId="{95A3FD11-B2DC-40D0-8CD7-563EE415F158}" destId="{A72CDAEB-77F3-4602-8D7C-ED4C7274390F}" srcOrd="0" destOrd="0" presId="urn:microsoft.com/office/officeart/2005/8/layout/orgChart1"/>
    <dgm:cxn modelId="{0BE4E10E-661F-4CAE-B786-E7963FC4BA3A}" type="presParOf" srcId="{95A3FD11-B2DC-40D0-8CD7-563EE415F158}" destId="{C141F865-9D98-4198-BA74-B9BA30075993}" srcOrd="1" destOrd="0" presId="urn:microsoft.com/office/officeart/2005/8/layout/orgChart1"/>
    <dgm:cxn modelId="{D7C378A7-697E-452C-B812-0944AF31D0C3}" type="presParOf" srcId="{002145EF-C9E7-49D1-A70B-70E0775B1397}" destId="{CBE6C6D9-4FC0-4BA2-BFAB-4DE7F3371A7E}" srcOrd="1" destOrd="0" presId="urn:microsoft.com/office/officeart/2005/8/layout/orgChart1"/>
    <dgm:cxn modelId="{18072A45-EB4D-47A0-8D99-75EFD5D3A1CE}" type="presParOf" srcId="{002145EF-C9E7-49D1-A70B-70E0775B1397}" destId="{77E41FCD-7301-4CAD-899D-7C5520BBE1C0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Análisis y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Investigación de Campo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Director(a) de Análisis e Inteligencia </a:t>
          </a:r>
          <a:r>
            <a:rPr lang="es-MX" altLang="es-MX" sz="1200" dirty="0" smtClean="0">
              <a:latin typeface="Calibri" panose="020F0502020204030204" pitchFamily="34" charset="0"/>
            </a:rPr>
            <a:t>Policial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0CFE6E-38EB-4F0B-9ABD-7BED8E0485E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Asistente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308F3C3-D4BC-4A94-ACB0-D35B4B64A3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/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Y="14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6"/>
      <dgm:spPr/>
      <dgm:t>
        <a:bodyPr/>
        <a:lstStyle/>
        <a:p>
          <a:endParaRPr lang="es-MX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3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6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03342" custScaleY="82674" custLinFactNeighborX="-75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4" presStyleCnt="6"/>
      <dgm:spPr/>
      <dgm:t>
        <a:bodyPr/>
        <a:lstStyle/>
        <a:p>
          <a:endParaRPr lang="es-MX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1" presStyleCnt="3" custScaleX="103342" custScaleY="82674" custLinFactNeighborX="-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2" presStyleCnt="3" custScaleX="103342" custScaleY="82674" custLinFactX="23556" custLinFactNeighborX="100000" custLinFactNeighborY="-12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86EA4DD4-2F5B-4992-8BBF-1C4EAE65DC84}" type="presOf" srcId="{FA98D9DD-35D3-4868-9C2D-ABA8A1D9F8C5}" destId="{A3AE1FFF-2779-43AE-B3E9-186655E4831E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810E9195-90E5-4C4E-99F8-AF034F09C7EB}" srcId="{9DEA55C1-E59C-4B5B-90DC-1D0B54C2B20C}" destId="{8F0CFE6E-38EB-4F0B-9ABD-7BED8E0485EC}" srcOrd="3" destOrd="0" parTransId="{FA98D9DD-35D3-4868-9C2D-ABA8A1D9F8C5}" sibTransId="{951A43E9-406D-4984-A3CC-8D3333F82815}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0F9C05FD-B479-467B-8607-21A5E265B0AA}" srcId="{9DEA55C1-E59C-4B5B-90DC-1D0B54C2B20C}" destId="{A308F3C3-D4BC-4A94-ACB0-D35B4B64A38C}" srcOrd="4" destOrd="0" parTransId="{1B0BB091-C7D8-46FC-80A4-1ED3BD58AEC0}" sibTransId="{46FC2909-BB05-49BA-BE6E-87D9A9E00980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DB5527E-286F-4428-AF58-A1DEA0AB5FAF}" type="presOf" srcId="{8F0CFE6E-38EB-4F0B-9ABD-7BED8E0485EC}" destId="{C449438F-BAE6-4184-81D6-38A20A4ED50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8C1C9C34-E425-4960-A155-FEA0A4F5E9D7}" type="presOf" srcId="{8F0CFE6E-38EB-4F0B-9ABD-7BED8E0485EC}" destId="{AA44A51D-8C28-491A-828E-3E746FA2003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7201A7D8-6D9C-4E42-9E01-E4AF66090186}" type="presParOf" srcId="{05E8A0F8-8F4A-4D16-B455-9B21EE5D83FA}" destId="{78EE8CE8-58BD-46BC-B1AE-49AE4CE01AF1}" srcOrd="4" destOrd="0" presId="urn:microsoft.com/office/officeart/2005/8/layout/orgChart1"/>
    <dgm:cxn modelId="{9B2293AA-C2E7-42BB-B460-5100CEEDD933}" type="presParOf" srcId="{05E8A0F8-8F4A-4D16-B455-9B21EE5D83FA}" destId="{0F578CEC-D719-47A0-9D26-0086B713C17C}" srcOrd="5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0590F7E1-8162-4893-B079-75851A47C539}" type="presParOf" srcId="{E6CFA08A-7145-470C-A659-6A725D85622B}" destId="{A3AE1FFF-2779-43AE-B3E9-186655E4831E}" srcOrd="2" destOrd="0" presId="urn:microsoft.com/office/officeart/2005/8/layout/orgChart1"/>
    <dgm:cxn modelId="{F1802440-2AC6-448A-9D81-142BC89EE531}" type="presParOf" srcId="{E6CFA08A-7145-470C-A659-6A725D85622B}" destId="{8C2EB159-A892-4092-9108-FCD3B326B242}" srcOrd="3" destOrd="0" presId="urn:microsoft.com/office/officeart/2005/8/layout/orgChart1"/>
    <dgm:cxn modelId="{76877EB4-DE73-4EA3-9179-97FBED48A3D1}" type="presParOf" srcId="{8C2EB159-A892-4092-9108-FCD3B326B242}" destId="{BC453CF0-7FEF-454B-8513-C37ED1ABC82B}" srcOrd="0" destOrd="0" presId="urn:microsoft.com/office/officeart/2005/8/layout/orgChart1"/>
    <dgm:cxn modelId="{6AB21A53-A815-4DE0-A955-3E570327C734}" type="presParOf" srcId="{BC453CF0-7FEF-454B-8513-C37ED1ABC82B}" destId="{C449438F-BAE6-4184-81D6-38A20A4ED509}" srcOrd="0" destOrd="0" presId="urn:microsoft.com/office/officeart/2005/8/layout/orgChart1"/>
    <dgm:cxn modelId="{D4B24523-9094-4128-8CB3-1D5A264BCE2F}" type="presParOf" srcId="{BC453CF0-7FEF-454B-8513-C37ED1ABC82B}" destId="{AA44A51D-8C28-491A-828E-3E746FA2003B}" srcOrd="1" destOrd="0" presId="urn:microsoft.com/office/officeart/2005/8/layout/orgChart1"/>
    <dgm:cxn modelId="{111E1F70-5841-41A6-9ACD-2E0B497098F4}" type="presParOf" srcId="{8C2EB159-A892-4092-9108-FCD3B326B242}" destId="{452C8D80-FE8B-41BC-9C38-D6E5AB9E3B3D}" srcOrd="1" destOrd="0" presId="urn:microsoft.com/office/officeart/2005/8/layout/orgChart1"/>
    <dgm:cxn modelId="{8B4D3295-4391-4731-BD24-2A903516D12A}" type="presParOf" srcId="{8C2EB159-A892-4092-9108-FCD3B326B242}" destId="{A0463D60-CF9E-445E-B58E-E6327CA4CC79}" srcOrd="2" destOrd="0" presId="urn:microsoft.com/office/officeart/2005/8/layout/orgChart1"/>
    <dgm:cxn modelId="{9B01F78F-98D5-46A0-B7BD-C5987F91AE82}" type="presParOf" srcId="{E6CFA08A-7145-470C-A659-6A725D85622B}" destId="{73AB6690-B97A-4399-9C46-4FDFB693A439}" srcOrd="4" destOrd="0" presId="urn:microsoft.com/office/officeart/2005/8/layout/orgChart1"/>
    <dgm:cxn modelId="{F31A1D98-6C36-40B2-8515-75CF53BFC06E}" type="presParOf" srcId="{E6CFA08A-7145-470C-A659-6A725D85622B}" destId="{411A6869-2D84-453F-8D9E-F22437009BBD}" srcOrd="5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Análisis y </a:t>
          </a:r>
          <a:r>
            <a:rPr lang="es-MX" altLang="es-MX" sz="1200" dirty="0" smtClean="0">
              <a:latin typeface="Calibri" panose="020F0502020204030204" pitchFamily="34" charset="0"/>
            </a:rPr>
            <a:t>Estadística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Estadística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9BFB314-B23A-4A7E-9F57-90B5AA55AFE4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/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/>
        </a:p>
      </dgm:t>
    </dgm:pt>
    <dgm:pt modelId="{F1243B64-ED64-41B9-8B34-994C2384A6EA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Analistas Investigadores(as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DCA6549B-46FD-40F9-BF1A-C203F5F203E4}" type="parTrans" cxnId="{189A14B4-C1C4-4CB7-84C8-A10BDF3C4800}">
      <dgm:prSet/>
      <dgm:spPr/>
    </dgm:pt>
    <dgm:pt modelId="{39E6555A-DD6C-496B-8A8F-BA27EC801E08}" type="sibTrans" cxnId="{189A14B4-C1C4-4CB7-84C8-A10BDF3C4800}">
      <dgm:prSet/>
      <dgm:spPr/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75349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FBC4E62D-2697-4D3B-B091-00B85D5AF929}" type="pres">
      <dgm:prSet presAssocID="{1CBA1466-9B70-40DE-ABFD-7537F7E3D45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9341" custScaleY="99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CE1734F5-B505-4C45-B76A-856281E03D33}" type="pres">
      <dgm:prSet presAssocID="{DCA6549B-46FD-40F9-BF1A-C203F5F203E4}" presName="Name35" presStyleLbl="parChTrans1D3" presStyleIdx="0" presStyleCnt="2"/>
      <dgm:spPr/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3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99341" custScaleY="99341" custLinFactNeighborX="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2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2" custScaleX="99341" custScaleY="99341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86893" custScaleY="8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73A0049D-3991-40EE-A9DF-20F1F11F02D0}" type="presOf" srcId="{80C91609-4155-490D-A93A-2840363F77EF}" destId="{70C7E907-B590-4FA8-BA47-0908BC71EE25}" srcOrd="1" destOrd="0" presId="urn:microsoft.com/office/officeart/2005/8/layout/orgChart1"/>
    <dgm:cxn modelId="{42BBA58C-7E28-4063-B87C-3B0F27A8273C}" type="presOf" srcId="{2A362D5D-A3DA-4F6C-8849-2A8C51EEB6D2}" destId="{12FB5CC2-3F72-4AC8-AF94-50272EAD0FAB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E0197859-EFB4-429B-B327-3AC8F298C2D4}" type="presOf" srcId="{F1243B64-ED64-41B9-8B34-994C2384A6EA}" destId="{D024A14F-F57E-41E8-B219-AFA1C4A968D0}" srcOrd="1" destOrd="0" presId="urn:microsoft.com/office/officeart/2005/8/layout/orgChart1"/>
    <dgm:cxn modelId="{189A14B4-C1C4-4CB7-84C8-A10BDF3C4800}" srcId="{2EC3689C-7BAA-4D8B-9BFA-26FA5F5F11A6}" destId="{F1243B64-ED64-41B9-8B34-994C2384A6EA}" srcOrd="0" destOrd="0" parTransId="{DCA6549B-46FD-40F9-BF1A-C203F5F203E4}" sibTransId="{39E6555A-DD6C-496B-8A8F-BA27EC801E08}"/>
    <dgm:cxn modelId="{FDBA3862-05EA-4941-8AFF-C2F7C65EA0C7}" type="presOf" srcId="{F54BA082-7E9A-4A57-A5BA-D3F087A433CC}" destId="{B651DCB6-AAF6-4973-9416-A5FBDCD184AD}" srcOrd="0" destOrd="0" presId="urn:microsoft.com/office/officeart/2005/8/layout/orgChart1"/>
    <dgm:cxn modelId="{88DBCA4A-227D-4D80-972A-69090E821D03}" type="presOf" srcId="{80C91609-4155-490D-A93A-2840363F77EF}" destId="{0E4A1FB2-B936-4A45-9B17-4DC72B6EC80F}" srcOrd="0" destOrd="0" presId="urn:microsoft.com/office/officeart/2005/8/layout/orgChart1"/>
    <dgm:cxn modelId="{3F6CBA0E-9605-4495-862D-386B841974A2}" type="presOf" srcId="{4E50255E-3688-405A-9938-0EC4F736299F}" destId="{FC7541B4-6136-45CB-8770-663459A25598}" srcOrd="0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5F8486C3-97BC-437D-BFC2-BDCDEE58E989}" type="presOf" srcId="{F1243B64-ED64-41B9-8B34-994C2384A6EA}" destId="{625BDB02-3C9D-4182-86B0-E57BA4667B7D}" srcOrd="0" destOrd="0" presId="urn:microsoft.com/office/officeart/2005/8/layout/orgChart1"/>
    <dgm:cxn modelId="{EC724DDC-A514-4C2F-B6CB-601D5320546A}" srcId="{9DEA55C1-E59C-4B5B-90DC-1D0B54C2B20C}" destId="{2EC3689C-7BAA-4D8B-9BFA-26FA5F5F11A6}" srcOrd="0" destOrd="0" parTransId="{1CBA1466-9B70-40DE-ABFD-7537F7E3D45F}" sibTransId="{A3704BCA-5964-40F8-ADD4-E26642897C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D6F44290-4E89-4891-8216-E5567CFAEB7B}" type="presOf" srcId="{F54BA082-7E9A-4A57-A5BA-D3F087A433CC}" destId="{FE9E1509-3C3C-4DF1-8723-C0DDF76BD16B}" srcOrd="1" destOrd="0" presId="urn:microsoft.com/office/officeart/2005/8/layout/orgChart1"/>
    <dgm:cxn modelId="{9425307C-03B0-4B63-8B1A-F9910B7E5679}" type="presOf" srcId="{DCA6549B-46FD-40F9-BF1A-C203F5F203E4}" destId="{CE1734F5-B505-4C45-B76A-856281E03D33}" srcOrd="0" destOrd="0" presId="urn:microsoft.com/office/officeart/2005/8/layout/orgChart1"/>
    <dgm:cxn modelId="{4379BDF9-DA6B-4FA9-990C-794B00C552DA}" type="presOf" srcId="{2EC3689C-7BAA-4D8B-9BFA-26FA5F5F11A6}" destId="{9EF5B1E7-4642-446F-802A-010E77A6D315}" srcOrd="0" destOrd="0" presId="urn:microsoft.com/office/officeart/2005/8/layout/orgChart1"/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C630E299-C6A7-4506-BDA5-A21FC443F16D}" type="presOf" srcId="{1CBA1466-9B70-40DE-ABFD-7537F7E3D45F}" destId="{FBC4E62D-2697-4D3B-B091-00B85D5AF929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92202A5-202A-48B4-A98F-DF61F0E83856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6ACB158D-E175-4F3B-B5BB-300B37365271}" type="presParOf" srcId="{DCBE0C80-A85E-4F05-ABB4-4FC9A7E4B8A8}" destId="{FBC4E62D-2697-4D3B-B091-00B85D5AF929}" srcOrd="0" destOrd="0" presId="urn:microsoft.com/office/officeart/2005/8/layout/orgChart1"/>
    <dgm:cxn modelId="{92C2CEA1-B137-4F14-9D4D-7944AC24D53C}" type="presParOf" srcId="{DCBE0C80-A85E-4F05-ABB4-4FC9A7E4B8A8}" destId="{3AD56842-B5D0-4B28-9ECD-75B4A9D0F3F8}" srcOrd="1" destOrd="0" presId="urn:microsoft.com/office/officeart/2005/8/layout/orgChart1"/>
    <dgm:cxn modelId="{C67F42EE-0FB6-44B2-BD08-355B49C01528}" type="presParOf" srcId="{3AD56842-B5D0-4B28-9ECD-75B4A9D0F3F8}" destId="{B7121B46-A2BE-4117-A06F-C35EC7E44BD5}" srcOrd="0" destOrd="0" presId="urn:microsoft.com/office/officeart/2005/8/layout/orgChart1"/>
    <dgm:cxn modelId="{EF3DEFBA-B305-414D-9001-95377F3533D7}" type="presParOf" srcId="{B7121B46-A2BE-4117-A06F-C35EC7E44BD5}" destId="{9EF5B1E7-4642-446F-802A-010E77A6D315}" srcOrd="0" destOrd="0" presId="urn:microsoft.com/office/officeart/2005/8/layout/orgChart1"/>
    <dgm:cxn modelId="{540D1FE9-2876-4798-931B-199601A54B53}" type="presParOf" srcId="{B7121B46-A2BE-4117-A06F-C35EC7E44BD5}" destId="{F20D4592-4086-4910-B30C-72EC00D6CBE6}" srcOrd="1" destOrd="0" presId="urn:microsoft.com/office/officeart/2005/8/layout/orgChart1"/>
    <dgm:cxn modelId="{0C298A68-F2A2-4AAF-B703-D27DAB61A285}" type="presParOf" srcId="{3AD56842-B5D0-4B28-9ECD-75B4A9D0F3F8}" destId="{6C8B4CA9-8A6B-4839-9B95-F2F66954329E}" srcOrd="1" destOrd="0" presId="urn:microsoft.com/office/officeart/2005/8/layout/orgChart1"/>
    <dgm:cxn modelId="{280F9CBB-7FE2-42F1-A85E-82D72E4D57FA}" type="presParOf" srcId="{6C8B4CA9-8A6B-4839-9B95-F2F66954329E}" destId="{CE1734F5-B505-4C45-B76A-856281E03D33}" srcOrd="0" destOrd="0" presId="urn:microsoft.com/office/officeart/2005/8/layout/orgChart1"/>
    <dgm:cxn modelId="{929E33C1-C260-4251-952B-80E9F8F92F49}" type="presParOf" srcId="{6C8B4CA9-8A6B-4839-9B95-F2F66954329E}" destId="{FBD27B36-4D5B-48B0-BB3B-6094E0C37270}" srcOrd="1" destOrd="0" presId="urn:microsoft.com/office/officeart/2005/8/layout/orgChart1"/>
    <dgm:cxn modelId="{D4115941-7618-4C85-87A3-A6538EF264EB}" type="presParOf" srcId="{FBD27B36-4D5B-48B0-BB3B-6094E0C37270}" destId="{F72799DB-9866-4999-BCC2-8BA4CD03B75E}" srcOrd="0" destOrd="0" presId="urn:microsoft.com/office/officeart/2005/8/layout/orgChart1"/>
    <dgm:cxn modelId="{676D0543-4DF1-44DB-B6D2-2A36DABC428F}" type="presParOf" srcId="{F72799DB-9866-4999-BCC2-8BA4CD03B75E}" destId="{625BDB02-3C9D-4182-86B0-E57BA4667B7D}" srcOrd="0" destOrd="0" presId="urn:microsoft.com/office/officeart/2005/8/layout/orgChart1"/>
    <dgm:cxn modelId="{C05AD5B5-A368-419B-BA13-7CD34A511E8E}" type="presParOf" srcId="{F72799DB-9866-4999-BCC2-8BA4CD03B75E}" destId="{D024A14F-F57E-41E8-B219-AFA1C4A968D0}" srcOrd="1" destOrd="0" presId="urn:microsoft.com/office/officeart/2005/8/layout/orgChart1"/>
    <dgm:cxn modelId="{2C2CA9AC-9B90-4710-8052-0F558F413A6E}" type="presParOf" srcId="{FBD27B36-4D5B-48B0-BB3B-6094E0C37270}" destId="{C56981AA-8498-4166-86EB-4F5862331921}" srcOrd="1" destOrd="0" presId="urn:microsoft.com/office/officeart/2005/8/layout/orgChart1"/>
    <dgm:cxn modelId="{4449C378-25DB-49D9-80A8-C742959B1502}" type="presParOf" srcId="{FBD27B36-4D5B-48B0-BB3B-6094E0C37270}" destId="{FC42868B-D475-4291-9169-46105859FC78}" srcOrd="2" destOrd="0" presId="urn:microsoft.com/office/officeart/2005/8/layout/orgChart1"/>
    <dgm:cxn modelId="{FF17BF43-BECA-4FB3-AC81-DD88A7DC3530}" type="presParOf" srcId="{3AD56842-B5D0-4B28-9ECD-75B4A9D0F3F8}" destId="{D3CC1EF0-B066-49DF-9149-C52533FB5920}" srcOrd="2" destOrd="0" presId="urn:microsoft.com/office/officeart/2005/8/layout/orgChart1"/>
    <dgm:cxn modelId="{A89B9E32-ACE9-4F4C-96EA-29CC0DE43178}" type="presParOf" srcId="{DCBE0C80-A85E-4F05-ABB4-4FC9A7E4B8A8}" destId="{12FB5CC2-3F72-4AC8-AF94-50272EAD0FAB}" srcOrd="2" destOrd="0" presId="urn:microsoft.com/office/officeart/2005/8/layout/orgChart1"/>
    <dgm:cxn modelId="{885864AA-27DD-465E-85F5-BD04E4D8F3B8}" type="presParOf" srcId="{DCBE0C80-A85E-4F05-ABB4-4FC9A7E4B8A8}" destId="{B570DFF2-79FF-4DD0-A8FE-728069315CDB}" srcOrd="3" destOrd="0" presId="urn:microsoft.com/office/officeart/2005/8/layout/orgChart1"/>
    <dgm:cxn modelId="{77902FDA-F84B-4F3C-B3E7-E116A8DB373B}" type="presParOf" srcId="{B570DFF2-79FF-4DD0-A8FE-728069315CDB}" destId="{AC57EB8E-F8F8-49E5-AB3B-101A503E7149}" srcOrd="0" destOrd="0" presId="urn:microsoft.com/office/officeart/2005/8/layout/orgChart1"/>
    <dgm:cxn modelId="{1575D185-DD22-426C-B645-97E0A5F21DB0}" type="presParOf" srcId="{AC57EB8E-F8F8-49E5-AB3B-101A503E7149}" destId="{0E4A1FB2-B936-4A45-9B17-4DC72B6EC80F}" srcOrd="0" destOrd="0" presId="urn:microsoft.com/office/officeart/2005/8/layout/orgChart1"/>
    <dgm:cxn modelId="{29A94895-C0E5-4640-B505-21C454776320}" type="presParOf" srcId="{AC57EB8E-F8F8-49E5-AB3B-101A503E7149}" destId="{70C7E907-B590-4FA8-BA47-0908BC71EE25}" srcOrd="1" destOrd="0" presId="urn:microsoft.com/office/officeart/2005/8/layout/orgChart1"/>
    <dgm:cxn modelId="{4CF2C38E-2156-4DB8-A297-691C1CB76537}" type="presParOf" srcId="{B570DFF2-79FF-4DD0-A8FE-728069315CDB}" destId="{0DCE5A2E-AABD-41D8-AB45-73FC6E777742}" srcOrd="1" destOrd="0" presId="urn:microsoft.com/office/officeart/2005/8/layout/orgChart1"/>
    <dgm:cxn modelId="{C63222DF-89DC-4DC4-AD82-4D0F0A8B3F08}" type="presParOf" srcId="{0DCE5A2E-AABD-41D8-AB45-73FC6E777742}" destId="{FC7541B4-6136-45CB-8770-663459A25598}" srcOrd="0" destOrd="0" presId="urn:microsoft.com/office/officeart/2005/8/layout/orgChart1"/>
    <dgm:cxn modelId="{C897BD2E-8924-4172-92A9-FD349DA2DAE1}" type="presParOf" srcId="{0DCE5A2E-AABD-41D8-AB45-73FC6E777742}" destId="{A40758BA-FB53-4B5B-8D0E-BFC6FCF28CCD}" srcOrd="1" destOrd="0" presId="urn:microsoft.com/office/officeart/2005/8/layout/orgChart1"/>
    <dgm:cxn modelId="{38E233B0-645C-412B-81D0-F0BCA268553C}" type="presParOf" srcId="{A40758BA-FB53-4B5B-8D0E-BFC6FCF28CCD}" destId="{7D7A4CB1-F031-4828-90A7-49C8EAC41E1E}" srcOrd="0" destOrd="0" presId="urn:microsoft.com/office/officeart/2005/8/layout/orgChart1"/>
    <dgm:cxn modelId="{ACC86906-00D9-45AA-9D5C-6F759E16D6BD}" type="presParOf" srcId="{7D7A4CB1-F031-4828-90A7-49C8EAC41E1E}" destId="{B651DCB6-AAF6-4973-9416-A5FBDCD184AD}" srcOrd="0" destOrd="0" presId="urn:microsoft.com/office/officeart/2005/8/layout/orgChart1"/>
    <dgm:cxn modelId="{8D6A031B-2B58-4F1B-BB59-9A71D2DD68CF}" type="presParOf" srcId="{7D7A4CB1-F031-4828-90A7-49C8EAC41E1E}" destId="{FE9E1509-3C3C-4DF1-8723-C0DDF76BD16B}" srcOrd="1" destOrd="0" presId="urn:microsoft.com/office/officeart/2005/8/layout/orgChart1"/>
    <dgm:cxn modelId="{C87B6871-D320-4CA1-875F-BD4E9ACC25F2}" type="presParOf" srcId="{A40758BA-FB53-4B5B-8D0E-BFC6FCF28CCD}" destId="{5D342304-3742-4A0E-8D51-D5CB71D11E9D}" srcOrd="1" destOrd="0" presId="urn:microsoft.com/office/officeart/2005/8/layout/orgChart1"/>
    <dgm:cxn modelId="{F8163DC6-50AE-4DA5-9634-1351169E691A}" type="presParOf" srcId="{A40758BA-FB53-4B5B-8D0E-BFC6FCF28CCD}" destId="{8D376A21-B1DE-43F8-8909-9B447CA773F2}" srcOrd="2" destOrd="0" presId="urn:microsoft.com/office/officeart/2005/8/layout/orgChart1"/>
    <dgm:cxn modelId="{96B34A75-4A1D-424D-BA10-AB3C8EA6A7A3}" type="presParOf" srcId="{B570DFF2-79FF-4DD0-A8FE-728069315CDB}" destId="{4F6E22EF-9940-4E6D-8F89-9A1FB953EB04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Escolta</a:t>
          </a:r>
          <a:endParaRPr lang="es-ES" sz="1200" dirty="0" smtClean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/>
        </a:p>
      </dgm:t>
    </dgm:pt>
    <dgm:pt modelId="{3D6D9056-6DD1-431C-9C46-22E3BC7F4C60}">
      <dgm:prSet custT="1"/>
      <dgm:spPr/>
      <dgm:t>
        <a:bodyPr/>
        <a:lstStyle/>
        <a:p>
          <a:r>
            <a:rPr lang="es-ES" sz="1200" dirty="0" smtClean="0"/>
            <a:t>Abogado(a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B39F3DC-8A4B-4B38-8A20-981442944DF8}" type="parTrans" cxnId="{8B33E304-3E20-472D-9E79-B1744EE1F34D}">
      <dgm:prSet/>
      <dgm:spPr/>
      <dgm:t>
        <a:bodyPr/>
        <a:lstStyle/>
        <a:p>
          <a:endParaRPr lang="es-ES"/>
        </a:p>
      </dgm:t>
    </dgm:pt>
    <dgm:pt modelId="{4B2D08C2-28A7-4EA1-A12A-512D3DA699B4}" type="sibTrans" cxnId="{8B33E304-3E20-472D-9E79-B1744EE1F34D}">
      <dgm:prSet/>
      <dgm:spPr/>
      <dgm:t>
        <a:bodyPr/>
        <a:lstStyle/>
        <a:p>
          <a:endParaRPr lang="es-ES"/>
        </a:p>
      </dgm:t>
    </dgm:pt>
    <dgm:pt modelId="{6D3426E7-FD1F-449B-A0E4-415CC96E1041}">
      <dgm:prSet custT="1"/>
      <dgm:spPr/>
      <dgm:t>
        <a:bodyPr/>
        <a:lstStyle/>
        <a:p>
          <a:r>
            <a:rPr lang="es-ES" sz="1200" dirty="0" smtClean="0"/>
            <a:t>Asesor(a) Jurídico(a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FD7213E-340B-499F-A382-2C633A3D39CA}" type="parTrans" cxnId="{602F6BA4-8CC2-4302-B866-11DA1F6A3350}">
      <dgm:prSet/>
      <dgm:spPr/>
      <dgm:t>
        <a:bodyPr/>
        <a:lstStyle/>
        <a:p>
          <a:endParaRPr lang="es-ES"/>
        </a:p>
      </dgm:t>
    </dgm:pt>
    <dgm:pt modelId="{BEAF452C-8EEB-4EA9-85BC-980C9178C2E4}" type="sibTrans" cxnId="{602F6BA4-8CC2-4302-B866-11DA1F6A3350}">
      <dgm:prSet/>
      <dgm:spPr/>
      <dgm:t>
        <a:bodyPr/>
        <a:lstStyle/>
        <a:p>
          <a:endParaRPr lang="es-ES"/>
        </a:p>
      </dgm:t>
    </dgm:pt>
    <dgm:pt modelId="{5F28E077-1B1A-48F8-AFD6-993BF8DC6E52}">
      <dgm:prSet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Prensa</a:t>
          </a:r>
          <a:endParaRPr lang="es-ES" sz="1200" dirty="0" smtClean="0"/>
        </a:p>
      </dgm:t>
    </dgm:pt>
    <dgm:pt modelId="{3B0E7FDE-51C9-4BA9-AEC6-FB6C7C2CFF5F}" type="parTrans" cxnId="{D675CA4D-B2DE-4E83-B010-F7E3C7F4C140}">
      <dgm:prSet/>
      <dgm:spPr/>
      <dgm:t>
        <a:bodyPr/>
        <a:lstStyle/>
        <a:p>
          <a:endParaRPr lang="es-ES"/>
        </a:p>
      </dgm:t>
    </dgm:pt>
    <dgm:pt modelId="{C2B43102-D4D1-4E8B-A073-F53E427CFF17}" type="sibTrans" cxnId="{D675CA4D-B2DE-4E83-B010-F7E3C7F4C14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3058" custScaleY="119215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 val="init"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LinFactY="24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FC7A1F03-CDE3-4C97-947A-CDA20D9B7CA4}" type="pres">
      <dgm:prSet presAssocID="{2FD7213E-340B-499F-A382-2C633A3D39C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6E64BB1-C883-4432-ACAF-231DDADA2D7B}" type="pres">
      <dgm:prSet presAssocID="{6D3426E7-FD1F-449B-A0E4-415CC96E1041}" presName="hierRoot2" presStyleCnt="0">
        <dgm:presLayoutVars>
          <dgm:hierBranch val="init"/>
        </dgm:presLayoutVars>
      </dgm:prSet>
      <dgm:spPr/>
    </dgm:pt>
    <dgm:pt modelId="{CFCA9183-537B-47ED-BF7C-BD5BC0C5505F}" type="pres">
      <dgm:prSet presAssocID="{6D3426E7-FD1F-449B-A0E4-415CC96E1041}" presName="rootComposite" presStyleCnt="0"/>
      <dgm:spPr/>
    </dgm:pt>
    <dgm:pt modelId="{FCE937E6-194C-4DCA-A096-B50901B49D3C}" type="pres">
      <dgm:prSet presAssocID="{6D3426E7-FD1F-449B-A0E4-415CC96E1041}" presName="rootText" presStyleLbl="node2" presStyleIdx="1" presStyleCnt="4" custLinFactY="24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F2FFC7-3BE5-460A-9A36-250FABEAED62}" type="pres">
      <dgm:prSet presAssocID="{6D3426E7-FD1F-449B-A0E4-415CC96E1041}" presName="rootConnector" presStyleLbl="node2" presStyleIdx="1" presStyleCnt="4"/>
      <dgm:spPr/>
      <dgm:t>
        <a:bodyPr/>
        <a:lstStyle/>
        <a:p>
          <a:endParaRPr lang="es-ES"/>
        </a:p>
      </dgm:t>
    </dgm:pt>
    <dgm:pt modelId="{554F1D26-F7D7-4998-888C-E370FD0D10C3}" type="pres">
      <dgm:prSet presAssocID="{6D3426E7-FD1F-449B-A0E4-415CC96E1041}" presName="hierChild4" presStyleCnt="0"/>
      <dgm:spPr/>
    </dgm:pt>
    <dgm:pt modelId="{0D9177CC-2E29-403F-97C0-D8E29331D47D}" type="pres">
      <dgm:prSet presAssocID="{6D3426E7-FD1F-449B-A0E4-415CC96E1041}" presName="hierChild5" presStyleCnt="0"/>
      <dgm:spPr/>
    </dgm:pt>
    <dgm:pt modelId="{97682FD4-335B-438F-9938-65C07F6E5A29}" type="pres">
      <dgm:prSet presAssocID="{4B39F3DC-8A4B-4B38-8A20-981442944DF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95D97F4-F8DD-463D-8734-B254FFF0B83B}" type="pres">
      <dgm:prSet presAssocID="{3D6D9056-6DD1-431C-9C46-22E3BC7F4C60}" presName="hierRoot2" presStyleCnt="0">
        <dgm:presLayoutVars>
          <dgm:hierBranch val="init"/>
        </dgm:presLayoutVars>
      </dgm:prSet>
      <dgm:spPr/>
    </dgm:pt>
    <dgm:pt modelId="{443C9B01-A43B-4BE2-86FD-3F6E80F8470E}" type="pres">
      <dgm:prSet presAssocID="{3D6D9056-6DD1-431C-9C46-22E3BC7F4C60}" presName="rootComposite" presStyleCnt="0"/>
      <dgm:spPr/>
    </dgm:pt>
    <dgm:pt modelId="{ECAA6E65-4B2B-4CBE-B8CD-24699765C921}" type="pres">
      <dgm:prSet presAssocID="{3D6D9056-6DD1-431C-9C46-22E3BC7F4C60}" presName="rootText" presStyleLbl="node2" presStyleIdx="2" presStyleCnt="4" custLinFactY="24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84D8B0-D9B1-453C-9F3C-1760D8C596E0}" type="pres">
      <dgm:prSet presAssocID="{3D6D9056-6DD1-431C-9C46-22E3BC7F4C60}" presName="rootConnector" presStyleLbl="node2" presStyleIdx="2" presStyleCnt="4"/>
      <dgm:spPr/>
      <dgm:t>
        <a:bodyPr/>
        <a:lstStyle/>
        <a:p>
          <a:endParaRPr lang="es-ES"/>
        </a:p>
      </dgm:t>
    </dgm:pt>
    <dgm:pt modelId="{F921D629-BDC1-4B23-A131-DA24C6A128F1}" type="pres">
      <dgm:prSet presAssocID="{3D6D9056-6DD1-431C-9C46-22E3BC7F4C60}" presName="hierChild4" presStyleCnt="0"/>
      <dgm:spPr/>
    </dgm:pt>
    <dgm:pt modelId="{32301857-BDF2-446F-B0EA-BCC8A0127F8A}" type="pres">
      <dgm:prSet presAssocID="{3D6D9056-6DD1-431C-9C46-22E3BC7F4C60}" presName="hierChild5" presStyleCnt="0"/>
      <dgm:spPr/>
    </dgm:pt>
    <dgm:pt modelId="{7BE745D0-C017-4AB1-B1F3-073AF431E51B}" type="pres">
      <dgm:prSet presAssocID="{3B0E7FDE-51C9-4BA9-AEC6-FB6C7C2CFF5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85A99CE-3B03-47C7-A51C-CE6AA9A164D2}" type="pres">
      <dgm:prSet presAssocID="{5F28E077-1B1A-48F8-AFD6-993BF8DC6E52}" presName="hierRoot2" presStyleCnt="0">
        <dgm:presLayoutVars>
          <dgm:hierBranch val="init"/>
        </dgm:presLayoutVars>
      </dgm:prSet>
      <dgm:spPr/>
    </dgm:pt>
    <dgm:pt modelId="{A8B58DD9-B7A8-467B-AC15-B3A637278720}" type="pres">
      <dgm:prSet presAssocID="{5F28E077-1B1A-48F8-AFD6-993BF8DC6E52}" presName="rootComposite" presStyleCnt="0"/>
      <dgm:spPr/>
    </dgm:pt>
    <dgm:pt modelId="{75487D3B-D87F-4665-8E55-34E1E415A2BC}" type="pres">
      <dgm:prSet presAssocID="{5F28E077-1B1A-48F8-AFD6-993BF8DC6E52}" presName="rootText" presStyleLbl="node2" presStyleIdx="3" presStyleCnt="4" custLinFactY="24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FB00F-4AC0-4A7A-9615-D9444FC557D9}" type="pres">
      <dgm:prSet presAssocID="{5F28E077-1B1A-48F8-AFD6-993BF8DC6E52}" presName="rootConnector" presStyleLbl="node2" presStyleIdx="3" presStyleCnt="4"/>
      <dgm:spPr/>
      <dgm:t>
        <a:bodyPr/>
        <a:lstStyle/>
        <a:p>
          <a:endParaRPr lang="es-ES"/>
        </a:p>
      </dgm:t>
    </dgm:pt>
    <dgm:pt modelId="{92DF993D-2F38-4BDF-B95C-8F64EBC34F12}" type="pres">
      <dgm:prSet presAssocID="{5F28E077-1B1A-48F8-AFD6-993BF8DC6E52}" presName="hierChild4" presStyleCnt="0"/>
      <dgm:spPr/>
    </dgm:pt>
    <dgm:pt modelId="{69DCF835-43E1-4A73-81DA-480B007EBF42}" type="pres">
      <dgm:prSet presAssocID="{5F28E077-1B1A-48F8-AFD6-993BF8DC6E5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B3DF0D71-8FA6-49E0-A888-C717EF05E6DC}" type="presOf" srcId="{4B39F3DC-8A4B-4B38-8A20-981442944DF8}" destId="{97682FD4-335B-438F-9938-65C07F6E5A29}" srcOrd="0" destOrd="0" presId="urn:microsoft.com/office/officeart/2005/8/layout/orgChart1"/>
    <dgm:cxn modelId="{580A1EBD-09F1-4018-BFF0-55E667176052}" type="presOf" srcId="{2FD7213E-340B-499F-A382-2C633A3D39CA}" destId="{FC7A1F03-CDE3-4C97-947A-CDA20D9B7CA4}" srcOrd="0" destOrd="0" presId="urn:microsoft.com/office/officeart/2005/8/layout/orgChart1"/>
    <dgm:cxn modelId="{40CCFD91-983A-49E1-AD23-EE8E8779B92C}" type="presOf" srcId="{6D3426E7-FD1F-449B-A0E4-415CC96E1041}" destId="{FCE937E6-194C-4DCA-A096-B50901B49D3C}" srcOrd="0" destOrd="0" presId="urn:microsoft.com/office/officeart/2005/8/layout/orgChart1"/>
    <dgm:cxn modelId="{D675CA4D-B2DE-4E83-B010-F7E3C7F4C140}" srcId="{9DEA55C1-E59C-4B5B-90DC-1D0B54C2B20C}" destId="{5F28E077-1B1A-48F8-AFD6-993BF8DC6E52}" srcOrd="3" destOrd="0" parTransId="{3B0E7FDE-51C9-4BA9-AEC6-FB6C7C2CFF5F}" sibTransId="{C2B43102-D4D1-4E8B-A073-F53E427CFF17}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8B33E304-3E20-472D-9E79-B1744EE1F34D}" srcId="{9DEA55C1-E59C-4B5B-90DC-1D0B54C2B20C}" destId="{3D6D9056-6DD1-431C-9C46-22E3BC7F4C60}" srcOrd="2" destOrd="0" parTransId="{4B39F3DC-8A4B-4B38-8A20-981442944DF8}" sibTransId="{4B2D08C2-28A7-4EA1-A12A-512D3DA699B4}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46D9FEDE-E47D-46AE-B61D-C61DAD7BE66A}" type="presOf" srcId="{3D6D9056-6DD1-431C-9C46-22E3BC7F4C60}" destId="{ECAA6E65-4B2B-4CBE-B8CD-24699765C92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7F10F5-74B0-482B-8D55-E8D086802114}" type="presOf" srcId="{6D3426E7-FD1F-449B-A0E4-415CC96E1041}" destId="{4BF2FFC7-3BE5-460A-9A36-250FABEAED62}" srcOrd="1" destOrd="0" presId="urn:microsoft.com/office/officeart/2005/8/layout/orgChart1"/>
    <dgm:cxn modelId="{602F6BA4-8CC2-4302-B866-11DA1F6A3350}" srcId="{9DEA55C1-E59C-4B5B-90DC-1D0B54C2B20C}" destId="{6D3426E7-FD1F-449B-A0E4-415CC96E1041}" srcOrd="1" destOrd="0" parTransId="{2FD7213E-340B-499F-A382-2C633A3D39CA}" sibTransId="{BEAF452C-8EEB-4EA9-85BC-980C9178C2E4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98FA914A-30FA-4139-995C-3E2C84E7B77E}" type="presOf" srcId="{3B0E7FDE-51C9-4BA9-AEC6-FB6C7C2CFF5F}" destId="{7BE745D0-C017-4AB1-B1F3-073AF431E51B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F5D67BB-999E-463B-9C91-BB5385596A21}" type="presOf" srcId="{5F28E077-1B1A-48F8-AFD6-993BF8DC6E52}" destId="{391FB00F-4AC0-4A7A-9615-D9444FC557D9}" srcOrd="1" destOrd="0" presId="urn:microsoft.com/office/officeart/2005/8/layout/orgChart1"/>
    <dgm:cxn modelId="{BC589FA4-DEE9-49FE-B2C2-7AFE6E0C1382}" type="presOf" srcId="{3D6D9056-6DD1-431C-9C46-22E3BC7F4C60}" destId="{1484D8B0-D9B1-453C-9F3C-1760D8C596E0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8C4B83C-41CB-4FEA-B4FC-FC202350E28D}" type="presOf" srcId="{5F28E077-1B1A-48F8-AFD6-993BF8DC6E52}" destId="{75487D3B-D87F-4665-8E55-34E1E415A2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2FD877AC-2F9D-41BC-9A52-6A20C923DFE4}" type="presParOf" srcId="{05E8A0F8-8F4A-4D16-B455-9B21EE5D83FA}" destId="{FC7A1F03-CDE3-4C97-947A-CDA20D9B7CA4}" srcOrd="2" destOrd="0" presId="urn:microsoft.com/office/officeart/2005/8/layout/orgChart1"/>
    <dgm:cxn modelId="{0002A31F-C223-4ECD-BC17-FB04AF107F82}" type="presParOf" srcId="{05E8A0F8-8F4A-4D16-B455-9B21EE5D83FA}" destId="{56E64BB1-C883-4432-ACAF-231DDADA2D7B}" srcOrd="3" destOrd="0" presId="urn:microsoft.com/office/officeart/2005/8/layout/orgChart1"/>
    <dgm:cxn modelId="{68437C3C-BFF9-47F8-8756-9994FC4CDF1D}" type="presParOf" srcId="{56E64BB1-C883-4432-ACAF-231DDADA2D7B}" destId="{CFCA9183-537B-47ED-BF7C-BD5BC0C5505F}" srcOrd="0" destOrd="0" presId="urn:microsoft.com/office/officeart/2005/8/layout/orgChart1"/>
    <dgm:cxn modelId="{CEF84B8A-B648-4B1B-9002-78BBD904BD50}" type="presParOf" srcId="{CFCA9183-537B-47ED-BF7C-BD5BC0C5505F}" destId="{FCE937E6-194C-4DCA-A096-B50901B49D3C}" srcOrd="0" destOrd="0" presId="urn:microsoft.com/office/officeart/2005/8/layout/orgChart1"/>
    <dgm:cxn modelId="{D309ABF1-5A13-478B-ADE6-84948AF0A168}" type="presParOf" srcId="{CFCA9183-537B-47ED-BF7C-BD5BC0C5505F}" destId="{4BF2FFC7-3BE5-460A-9A36-250FABEAED62}" srcOrd="1" destOrd="0" presId="urn:microsoft.com/office/officeart/2005/8/layout/orgChart1"/>
    <dgm:cxn modelId="{B1525652-3DE2-43BF-B658-D52897A4BF57}" type="presParOf" srcId="{56E64BB1-C883-4432-ACAF-231DDADA2D7B}" destId="{554F1D26-F7D7-4998-888C-E370FD0D10C3}" srcOrd="1" destOrd="0" presId="urn:microsoft.com/office/officeart/2005/8/layout/orgChart1"/>
    <dgm:cxn modelId="{2892534E-EEE2-4965-B601-BBB5E24F4BB5}" type="presParOf" srcId="{56E64BB1-C883-4432-ACAF-231DDADA2D7B}" destId="{0D9177CC-2E29-403F-97C0-D8E29331D47D}" srcOrd="2" destOrd="0" presId="urn:microsoft.com/office/officeart/2005/8/layout/orgChart1"/>
    <dgm:cxn modelId="{1BF3E2E1-1CD6-4B6A-93AC-D55B81EE3089}" type="presParOf" srcId="{05E8A0F8-8F4A-4D16-B455-9B21EE5D83FA}" destId="{97682FD4-335B-438F-9938-65C07F6E5A29}" srcOrd="4" destOrd="0" presId="urn:microsoft.com/office/officeart/2005/8/layout/orgChart1"/>
    <dgm:cxn modelId="{27E14EEC-26D2-4700-818F-39BFB4E040A7}" type="presParOf" srcId="{05E8A0F8-8F4A-4D16-B455-9B21EE5D83FA}" destId="{B95D97F4-F8DD-463D-8734-B254FFF0B83B}" srcOrd="5" destOrd="0" presId="urn:microsoft.com/office/officeart/2005/8/layout/orgChart1"/>
    <dgm:cxn modelId="{A373B9A5-56BC-45E8-A58B-FF7501B95C2F}" type="presParOf" srcId="{B95D97F4-F8DD-463D-8734-B254FFF0B83B}" destId="{443C9B01-A43B-4BE2-86FD-3F6E80F8470E}" srcOrd="0" destOrd="0" presId="urn:microsoft.com/office/officeart/2005/8/layout/orgChart1"/>
    <dgm:cxn modelId="{C413093D-F728-4ACC-97CD-B820F9078B1E}" type="presParOf" srcId="{443C9B01-A43B-4BE2-86FD-3F6E80F8470E}" destId="{ECAA6E65-4B2B-4CBE-B8CD-24699765C921}" srcOrd="0" destOrd="0" presId="urn:microsoft.com/office/officeart/2005/8/layout/orgChart1"/>
    <dgm:cxn modelId="{B14576F9-7F79-4AD6-BB4F-6867A7DCB56E}" type="presParOf" srcId="{443C9B01-A43B-4BE2-86FD-3F6E80F8470E}" destId="{1484D8B0-D9B1-453C-9F3C-1760D8C596E0}" srcOrd="1" destOrd="0" presId="urn:microsoft.com/office/officeart/2005/8/layout/orgChart1"/>
    <dgm:cxn modelId="{061386D9-9BC9-4141-AC4D-6EB22DF65587}" type="presParOf" srcId="{B95D97F4-F8DD-463D-8734-B254FFF0B83B}" destId="{F921D629-BDC1-4B23-A131-DA24C6A128F1}" srcOrd="1" destOrd="0" presId="urn:microsoft.com/office/officeart/2005/8/layout/orgChart1"/>
    <dgm:cxn modelId="{85723C6B-4F8D-44E6-BBDF-E77BB235F021}" type="presParOf" srcId="{B95D97F4-F8DD-463D-8734-B254FFF0B83B}" destId="{32301857-BDF2-446F-B0EA-BCC8A0127F8A}" srcOrd="2" destOrd="0" presId="urn:microsoft.com/office/officeart/2005/8/layout/orgChart1"/>
    <dgm:cxn modelId="{48D2C8EA-58BA-404A-8303-9420D3AEAD7E}" type="presParOf" srcId="{05E8A0F8-8F4A-4D16-B455-9B21EE5D83FA}" destId="{7BE745D0-C017-4AB1-B1F3-073AF431E51B}" srcOrd="6" destOrd="0" presId="urn:microsoft.com/office/officeart/2005/8/layout/orgChart1"/>
    <dgm:cxn modelId="{11A3FB6D-46FC-4882-96D6-A81069EDBAB9}" type="presParOf" srcId="{05E8A0F8-8F4A-4D16-B455-9B21EE5D83FA}" destId="{E85A99CE-3B03-47C7-A51C-CE6AA9A164D2}" srcOrd="7" destOrd="0" presId="urn:microsoft.com/office/officeart/2005/8/layout/orgChart1"/>
    <dgm:cxn modelId="{7B89120B-C81E-4428-B0AF-801DE551A6B2}" type="presParOf" srcId="{E85A99CE-3B03-47C7-A51C-CE6AA9A164D2}" destId="{A8B58DD9-B7A8-467B-AC15-B3A637278720}" srcOrd="0" destOrd="0" presId="urn:microsoft.com/office/officeart/2005/8/layout/orgChart1"/>
    <dgm:cxn modelId="{50566A03-0A83-417A-B581-1DA8C1189A4F}" type="presParOf" srcId="{A8B58DD9-B7A8-467B-AC15-B3A637278720}" destId="{75487D3B-D87F-4665-8E55-34E1E415A2BC}" srcOrd="0" destOrd="0" presId="urn:microsoft.com/office/officeart/2005/8/layout/orgChart1"/>
    <dgm:cxn modelId="{4463758A-4A51-4D5D-B590-83CCF2E548C6}" type="presParOf" srcId="{A8B58DD9-B7A8-467B-AC15-B3A637278720}" destId="{391FB00F-4AC0-4A7A-9615-D9444FC557D9}" srcOrd="1" destOrd="0" presId="urn:microsoft.com/office/officeart/2005/8/layout/orgChart1"/>
    <dgm:cxn modelId="{18F38DC7-E2B5-4666-A604-2CAC2DF11F60}" type="presParOf" srcId="{E85A99CE-3B03-47C7-A51C-CE6AA9A164D2}" destId="{92DF993D-2F38-4BDF-B95C-8F64EBC34F12}" srcOrd="1" destOrd="0" presId="urn:microsoft.com/office/officeart/2005/8/layout/orgChart1"/>
    <dgm:cxn modelId="{40E14AC2-DA79-46E5-AF7B-1A98C759AE30}" type="presParOf" srcId="{E85A99CE-3B03-47C7-A51C-CE6AA9A164D2}" destId="{69DCF835-43E1-4A73-81DA-480B007EBF4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Soporte Técnico y </a:t>
          </a:r>
          <a:r>
            <a:rPr lang="es-MX" altLang="es-MX" sz="1200" dirty="0" smtClean="0">
              <a:latin typeface="Calibri" panose="020F0502020204030204" pitchFamily="34" charset="0"/>
            </a:rPr>
            <a:t>Comunicaciones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</a:t>
          </a:r>
          <a:r>
            <a:rPr lang="es-MX" altLang="es-MX" sz="1200" dirty="0" smtClean="0">
              <a:latin typeface="Calibri" panose="020F0502020204030204" pitchFamily="34" charset="0"/>
            </a:rPr>
            <a:t>Tecnología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 de Soporte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 </a:t>
          </a:r>
          <a:r>
            <a:rPr lang="es-MX" sz="1200" dirty="0" smtClean="0">
              <a:latin typeface="Calibri" panose="020F0502020204030204" pitchFamily="34" charset="0"/>
            </a:rPr>
            <a:t>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Auxiliares</a:t>
          </a:r>
          <a:endParaRPr lang="es-MX" sz="1200" dirty="0" smtClean="0">
            <a:latin typeface="Calibri" panose="020F050202020403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</a:t>
          </a:r>
          <a:r>
            <a:rPr lang="es-MX" altLang="es-MX" sz="1200" dirty="0" smtClean="0">
              <a:latin typeface="Calibri" panose="020F0502020204030204" pitchFamily="34" charset="0"/>
            </a:rPr>
            <a:t>de </a:t>
          </a:r>
          <a:r>
            <a:rPr lang="es-MX" altLang="es-MX" sz="1200" dirty="0" smtClean="0">
              <a:latin typeface="Calibri" panose="020F0502020204030204" pitchFamily="34" charset="0"/>
            </a:rPr>
            <a:t>Sistemas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dirty="0" smtClean="0">
              <a:latin typeface="Calibri" panose="020F0502020204030204" pitchFamily="34" charset="0"/>
            </a:rPr>
            <a:t>Desarrollo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 </a:t>
          </a:r>
          <a:r>
            <a:rPr lang="es-MX" altLang="es-MX" sz="1200" dirty="0" smtClean="0">
              <a:latin typeface="Calibri" panose="020F0502020204030204" pitchFamily="34" charset="0"/>
            </a:rPr>
            <a:t>Sistemas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AC5CF8C-C61A-4D15-BFB5-9CB5F4DC64C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 Investigadores(as)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/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/>
        </a:p>
      </dgm:t>
    </dgm:pt>
    <dgm:pt modelId="{8EF4BE99-20BD-4B06-BCA1-884BF70C49D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Supervisores(as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/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/>
        </a:p>
      </dgm:t>
    </dgm:pt>
    <dgm:pt modelId="{02ABC3E3-9C5C-42C8-9B40-087AFC7928F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Abogado(a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/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5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5" custScaleX="98730" custScaleY="2495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5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AF7CC9B9-4681-4C70-8565-FC923CA96741}" type="pres">
      <dgm:prSet presAssocID="{F5F23976-2975-40E5-9615-A2FF7806DFA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1" presStyleCnt="5" custScaleX="98730" custScaleY="191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1" presStyleCnt="5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5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5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7E71FC3-D91C-476D-84C8-F4D531301086}" type="pres">
      <dgm:prSet presAssocID="{B50034B0-0F9E-4ED7-8537-7F35F365CA19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3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3" presStyleCnt="5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4" presStyleCnt="5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4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4" presStyleCnt="5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318EEC85-D7D7-4C3D-8558-6A6435A94042}" srcId="{41568039-9809-4B2B-BA51-64E0E23C2BBE}" destId="{BAC5CF8C-C61A-4D15-BFB5-9CB5F4DC64CB}" srcOrd="1" destOrd="0" parTransId="{F5F23976-2975-40E5-9615-A2FF7806DFA4}" sibTransId="{5B4FD2BF-B624-4A1C-87C1-D3688E6A3928}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4FC391D1-D2AA-41DC-B66C-7E7D2B6AC6FB}" srcId="{80C91609-4155-490D-A93A-2840363F77EF}" destId="{02ABC3E3-9C5C-42C8-9B40-087AFC7928FE}" srcOrd="2" destOrd="0" parTransId="{C89AB176-A9C3-4298-8D5B-26052A767A20}" sibTransId="{FC2668D9-3FD8-496C-89F9-C82527FED3DA}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0B7EF60-785A-4CBA-833D-79A4EB3CA863}" srcId="{80C91609-4155-490D-A93A-2840363F77EF}" destId="{8EF4BE99-20BD-4B06-BCA1-884BF70C49DA}" srcOrd="1" destOrd="0" parTransId="{B50034B0-0F9E-4ED7-8537-7F35F365CA19}" sibTransId="{12B9011D-0356-40A3-88FB-B6E214E75A75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03EF9ECF-9DFE-4236-B1C3-6B01B3E0E3B1}" type="presParOf" srcId="{DBDE0C42-B65A-4FF4-A1B6-4A7374870D94}" destId="{AF7CC9B9-4681-4C70-8565-FC923CA96741}" srcOrd="2" destOrd="0" presId="urn:microsoft.com/office/officeart/2005/8/layout/orgChart1"/>
    <dgm:cxn modelId="{A97E5464-5DCF-45BA-9D47-CB5551D5EC43}" type="presParOf" srcId="{DBDE0C42-B65A-4FF4-A1B6-4A7374870D94}" destId="{84EF37AF-2624-4858-B5C7-9770DB70811A}" srcOrd="3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92EA5C9-E0F9-4EE7-B8D7-785CC467C8B8}" type="presParOf" srcId="{0DCE5A2E-AABD-41D8-AB45-73FC6E777742}" destId="{47E71FC3-D91C-476D-84C8-F4D531301086}" srcOrd="2" destOrd="0" presId="urn:microsoft.com/office/officeart/2005/8/layout/orgChart1"/>
    <dgm:cxn modelId="{1B0529E7-ED5D-4A48-A413-4416CF407823}" type="presParOf" srcId="{0DCE5A2E-AABD-41D8-AB45-73FC6E777742}" destId="{5B2A9177-BD0C-4F3F-80AF-BBB173C2B921}" srcOrd="3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4" destOrd="0" presId="urn:microsoft.com/office/officeart/2005/8/layout/orgChart1"/>
    <dgm:cxn modelId="{26D6D5FC-BB87-4083-A77E-D03C99BE5C5B}" type="presParOf" srcId="{0DCE5A2E-AABD-41D8-AB45-73FC6E777742}" destId="{C1C59A92-6AD5-40E7-8E41-5B10D0453611}" srcOrd="5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Formación Inicial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Director(a) de Desarrollo 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Formación Física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Jefe(a) Administrativo(a)</a:t>
          </a: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0B4D6952-914C-4B6B-BEED-0ADEDCEECE77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</a:t>
          </a:r>
          <a:endParaRPr lang="es-MX" sz="1200" dirty="0" smtClean="0">
            <a:latin typeface="+mn-lt"/>
          </a:endParaRPr>
        </a:p>
      </dgm:t>
    </dgm:pt>
    <dgm:pt modelId="{C0C0D01A-8579-43A7-A46E-FF63C8A9746F}" type="parTrans" cxnId="{654DEB0E-8DA2-4AA4-8959-6BF7BA6132FB}">
      <dgm:prSet/>
      <dgm:spPr/>
      <dgm:t>
        <a:bodyPr/>
        <a:lstStyle/>
        <a:p>
          <a:endParaRPr lang="es-ES"/>
        </a:p>
      </dgm:t>
    </dgm:pt>
    <dgm:pt modelId="{40882ED2-CB1A-4835-92AD-C3677D2D9A1B}" type="sibTrans" cxnId="{654DEB0E-8DA2-4AA4-8959-6BF7BA6132F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5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5"/>
      <dgm:spPr/>
      <dgm:t>
        <a:bodyPr/>
        <a:lstStyle/>
        <a:p>
          <a:endParaRPr lang="es-MX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2" custScaleX="85041" custScaleY="85041" custLinFactNeighborX="-4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645CD988-8605-4021-A78D-0FC9BE055A79}" type="pres">
      <dgm:prSet presAssocID="{C0C0D01A-8579-43A7-A46E-FF63C8A9746F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D3375C41-58B4-4637-8CCB-F9F981B9A8CF}" type="pres">
      <dgm:prSet presAssocID="{0B4D6952-914C-4B6B-BEED-0ADEDCEECE77}" presName="hierRoot3" presStyleCnt="0">
        <dgm:presLayoutVars>
          <dgm:hierBranch val="init"/>
        </dgm:presLayoutVars>
      </dgm:prSet>
      <dgm:spPr/>
    </dgm:pt>
    <dgm:pt modelId="{6A434AE2-FC91-4DB3-BC53-97C50C1F25E5}" type="pres">
      <dgm:prSet presAssocID="{0B4D6952-914C-4B6B-BEED-0ADEDCEECE77}" presName="rootComposite3" presStyleCnt="0"/>
      <dgm:spPr/>
    </dgm:pt>
    <dgm:pt modelId="{1B3CEB4D-3CA3-4DA3-9B8A-AA2417006306}" type="pres">
      <dgm:prSet presAssocID="{0B4D6952-914C-4B6B-BEED-0ADEDCEECE77}" presName="rootText3" presStyleLbl="asst1" presStyleIdx="1" presStyleCnt="2" custScaleX="85041" custScaleY="850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AF19BC-5FFD-4F52-96DD-239BDCDD71A9}" type="pres">
      <dgm:prSet presAssocID="{0B4D6952-914C-4B6B-BEED-0ADEDCEECE7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F9D1EB0-0D7B-4E55-92E5-CB6E7B6A0837}" type="pres">
      <dgm:prSet presAssocID="{0B4D6952-914C-4B6B-BEED-0ADEDCEECE77}" presName="hierChild6" presStyleCnt="0"/>
      <dgm:spPr/>
    </dgm:pt>
    <dgm:pt modelId="{D1E25FA1-6FE1-4E95-9D0D-DE64FE937965}" type="pres">
      <dgm:prSet presAssocID="{0B4D6952-914C-4B6B-BEED-0ADEDCEECE77}" presName="hierChild7" presStyleCnt="0"/>
      <dgm:spPr/>
    </dgm:pt>
  </dgm:ptLst>
  <dgm:cxnLst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ABAA59F1-DD56-4095-816E-ED80398E5F99}" type="presOf" srcId="{C0C0D01A-8579-43A7-A46E-FF63C8A9746F}" destId="{645CD988-8605-4021-A78D-0FC9BE055A79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589D7B57-2E3B-4464-8AA7-2FA086A55C92}" type="presOf" srcId="{0B4D6952-914C-4B6B-BEED-0ADEDCEECE77}" destId="{AAAF19BC-5FFD-4F52-96DD-239BDCDD71A9}" srcOrd="1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654DEB0E-8DA2-4AA4-8959-6BF7BA6132FB}" srcId="{9DEA55C1-E59C-4B5B-90DC-1D0B54C2B20C}" destId="{0B4D6952-914C-4B6B-BEED-0ADEDCEECE77}" srcOrd="4" destOrd="0" parTransId="{C0C0D01A-8579-43A7-A46E-FF63C8A9746F}" sibTransId="{40882ED2-CB1A-4835-92AD-C3677D2D9A1B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BF74A75F-90D1-4DE5-AF88-3CC6E81AC69D}" type="presOf" srcId="{0B4D6952-914C-4B6B-BEED-0ADEDCEECE77}" destId="{1B3CEB4D-3CA3-4DA3-9B8A-AA241700630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F816E852-12DD-4947-9EBF-F246A093DDC8}" type="presParOf" srcId="{E6CFA08A-7145-470C-A659-6A725D85622B}" destId="{645CD988-8605-4021-A78D-0FC9BE055A79}" srcOrd="2" destOrd="0" presId="urn:microsoft.com/office/officeart/2005/8/layout/orgChart1"/>
    <dgm:cxn modelId="{0CBA64CB-25A7-42BA-8E80-8D0A0132FD08}" type="presParOf" srcId="{E6CFA08A-7145-470C-A659-6A725D85622B}" destId="{D3375C41-58B4-4637-8CCB-F9F981B9A8CF}" srcOrd="3" destOrd="0" presId="urn:microsoft.com/office/officeart/2005/8/layout/orgChart1"/>
    <dgm:cxn modelId="{7E694AC7-2DF1-4D5A-A5EA-BA0188ECA4F3}" type="presParOf" srcId="{D3375C41-58B4-4637-8CCB-F9F981B9A8CF}" destId="{6A434AE2-FC91-4DB3-BC53-97C50C1F25E5}" srcOrd="0" destOrd="0" presId="urn:microsoft.com/office/officeart/2005/8/layout/orgChart1"/>
    <dgm:cxn modelId="{33722155-772B-4726-A13D-D02A28625075}" type="presParOf" srcId="{6A434AE2-FC91-4DB3-BC53-97C50C1F25E5}" destId="{1B3CEB4D-3CA3-4DA3-9B8A-AA2417006306}" srcOrd="0" destOrd="0" presId="urn:microsoft.com/office/officeart/2005/8/layout/orgChart1"/>
    <dgm:cxn modelId="{2D9DE9EC-48C6-456A-9C55-854008766E68}" type="presParOf" srcId="{6A434AE2-FC91-4DB3-BC53-97C50C1F25E5}" destId="{AAAF19BC-5FFD-4F52-96DD-239BDCDD71A9}" srcOrd="1" destOrd="0" presId="urn:microsoft.com/office/officeart/2005/8/layout/orgChart1"/>
    <dgm:cxn modelId="{F63747F4-F3CC-42CE-8692-5B34414E460E}" type="presParOf" srcId="{D3375C41-58B4-4637-8CCB-F9F981B9A8CF}" destId="{2F9D1EB0-0D7B-4E55-92E5-CB6E7B6A0837}" srcOrd="1" destOrd="0" presId="urn:microsoft.com/office/officeart/2005/8/layout/orgChart1"/>
    <dgm:cxn modelId="{FE713352-CC7D-431D-A809-353B56116663}" type="presParOf" srcId="{D3375C41-58B4-4637-8CCB-F9F981B9A8CF}" destId="{D1E25FA1-6FE1-4E95-9D0D-DE64FE9379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Recepcionista</a:t>
          </a:r>
          <a:endParaRPr lang="es-ES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Jefe(a) Administrativo(a</a:t>
          </a:r>
          <a:r>
            <a:rPr lang="es-MX" sz="1200" dirty="0" smtClean="0">
              <a:latin typeface="+mn-lt"/>
            </a:rPr>
            <a:t>)</a:t>
          </a:r>
          <a:endParaRPr 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98883E9-0DDD-412E-A83C-4E59D5E5218C}">
      <dgm:prSet custT="1"/>
      <dgm:spPr/>
      <dgm:t>
        <a:bodyPr/>
        <a:lstStyle/>
        <a:p>
          <a:r>
            <a:rPr lang="es-MX" altLang="es-MX" sz="1200" b="0" i="0" u="none" dirty="0" smtClean="0"/>
            <a:t>Psicólogo(a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2FED2A82-E2CA-41ED-A309-5237129F0EFD}" type="parTrans" cxnId="{ECF28D09-A288-4AC9-8C48-D1364FEFB093}">
      <dgm:prSet/>
      <dgm:spPr/>
      <dgm:t>
        <a:bodyPr/>
        <a:lstStyle/>
        <a:p>
          <a:endParaRPr lang="es-ES" sz="1200"/>
        </a:p>
      </dgm:t>
    </dgm:pt>
    <dgm:pt modelId="{1F035036-68D4-4310-A4B5-76DE8CD799C1}" type="sibTrans" cxnId="{ECF28D09-A288-4AC9-8C48-D1364FEFB09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DF39CBD-FBBE-4F2D-B41F-1FA46F7E27C9}" type="pres">
      <dgm:prSet presAssocID="{2FED2A82-E2CA-41ED-A309-5237129F0EF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7B4EC3A-9097-45A5-A680-548D900C6ED6}" type="pres">
      <dgm:prSet presAssocID="{098883E9-0DDD-412E-A83C-4E59D5E5218C}" presName="hierRoot2" presStyleCnt="0">
        <dgm:presLayoutVars>
          <dgm:hierBranch val="init"/>
        </dgm:presLayoutVars>
      </dgm:prSet>
      <dgm:spPr/>
    </dgm:pt>
    <dgm:pt modelId="{59B09D6D-25AD-4EE4-B4BF-294C9F77F008}" type="pres">
      <dgm:prSet presAssocID="{098883E9-0DDD-412E-A83C-4E59D5E5218C}" presName="rootComposite" presStyleCnt="0"/>
      <dgm:spPr/>
    </dgm:pt>
    <dgm:pt modelId="{1A1FDEE1-B650-4D16-AF7A-061128FA17D7}" type="pres">
      <dgm:prSet presAssocID="{098883E9-0DDD-412E-A83C-4E59D5E5218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B9949E-2F55-4262-A225-75B3A8DF417F}" type="pres">
      <dgm:prSet presAssocID="{098883E9-0DDD-412E-A83C-4E59D5E5218C}" presName="rootConnector" presStyleLbl="node3" presStyleIdx="1" presStyleCnt="2"/>
      <dgm:spPr/>
      <dgm:t>
        <a:bodyPr/>
        <a:lstStyle/>
        <a:p>
          <a:endParaRPr lang="es-ES"/>
        </a:p>
      </dgm:t>
    </dgm:pt>
    <dgm:pt modelId="{6EA4C1DA-2421-4C48-99BA-A4B5245A8DA1}" type="pres">
      <dgm:prSet presAssocID="{098883E9-0DDD-412E-A83C-4E59D5E5218C}" presName="hierChild4" presStyleCnt="0"/>
      <dgm:spPr/>
    </dgm:pt>
    <dgm:pt modelId="{7BCC8928-6BD6-4DC4-9B0C-402515C6BC99}" type="pres">
      <dgm:prSet presAssocID="{098883E9-0DDD-412E-A83C-4E59D5E5218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CF28D09-A288-4AC9-8C48-D1364FEFB093}" srcId="{41568039-9809-4B2B-BA51-64E0E23C2BBE}" destId="{098883E9-0DDD-412E-A83C-4E59D5E5218C}" srcOrd="1" destOrd="0" parTransId="{2FED2A82-E2CA-41ED-A309-5237129F0EFD}" sibTransId="{1F035036-68D4-4310-A4B5-76DE8CD799C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00F9AAE-723E-4C77-AA0A-B7B1078F29CC}" type="presOf" srcId="{2FED2A82-E2CA-41ED-A309-5237129F0EFD}" destId="{6DF39CBD-FBBE-4F2D-B41F-1FA46F7E27C9}" srcOrd="0" destOrd="0" presId="urn:microsoft.com/office/officeart/2005/8/layout/orgChart1"/>
    <dgm:cxn modelId="{C03AEE7C-814C-4CFD-89CE-841BBDCC53AC}" type="presOf" srcId="{098883E9-0DDD-412E-A83C-4E59D5E5218C}" destId="{CDB9949E-2F55-4262-A225-75B3A8DF417F}" srcOrd="1" destOrd="0" presId="urn:microsoft.com/office/officeart/2005/8/layout/orgChart1"/>
    <dgm:cxn modelId="{1805D3C6-91CA-4215-B07E-144EAC4642CB}" type="presOf" srcId="{098883E9-0DDD-412E-A83C-4E59D5E5218C}" destId="{1A1FDEE1-B650-4D16-AF7A-061128FA17D7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DC44431D-1F13-46A3-B6E1-BA3EF3874209}" type="presParOf" srcId="{DBDE0C42-B65A-4FF4-A1B6-4A7374870D94}" destId="{6DF39CBD-FBBE-4F2D-B41F-1FA46F7E27C9}" srcOrd="2" destOrd="0" presId="urn:microsoft.com/office/officeart/2005/8/layout/orgChart1"/>
    <dgm:cxn modelId="{528AC284-1C62-4C48-96E1-F8EF0CF30A0C}" type="presParOf" srcId="{DBDE0C42-B65A-4FF4-A1B6-4A7374870D94}" destId="{87B4EC3A-9097-45A5-A680-548D900C6ED6}" srcOrd="3" destOrd="0" presId="urn:microsoft.com/office/officeart/2005/8/layout/orgChart1"/>
    <dgm:cxn modelId="{461DC8F7-E020-478B-A6AF-070582010673}" type="presParOf" srcId="{87B4EC3A-9097-45A5-A680-548D900C6ED6}" destId="{59B09D6D-25AD-4EE4-B4BF-294C9F77F008}" srcOrd="0" destOrd="0" presId="urn:microsoft.com/office/officeart/2005/8/layout/orgChart1"/>
    <dgm:cxn modelId="{6C7C34A4-9EC3-44CD-AC3A-1793795B73A3}" type="presParOf" srcId="{59B09D6D-25AD-4EE4-B4BF-294C9F77F008}" destId="{1A1FDEE1-B650-4D16-AF7A-061128FA17D7}" srcOrd="0" destOrd="0" presId="urn:microsoft.com/office/officeart/2005/8/layout/orgChart1"/>
    <dgm:cxn modelId="{FC191AEC-AA73-4B82-970F-B94BCA60AA64}" type="presParOf" srcId="{59B09D6D-25AD-4EE4-B4BF-294C9F77F008}" destId="{CDB9949E-2F55-4262-A225-75B3A8DF417F}" srcOrd="1" destOrd="0" presId="urn:microsoft.com/office/officeart/2005/8/layout/orgChart1"/>
    <dgm:cxn modelId="{F0931D86-1E2A-4726-85B0-B1DE38261201}" type="presParOf" srcId="{87B4EC3A-9097-45A5-A680-548D900C6ED6}" destId="{6EA4C1DA-2421-4C48-99BA-A4B5245A8DA1}" srcOrd="1" destOrd="0" presId="urn:microsoft.com/office/officeart/2005/8/layout/orgChart1"/>
    <dgm:cxn modelId="{A951140E-E09B-428D-9152-C5C2A9281EB2}" type="presParOf" srcId="{87B4EC3A-9097-45A5-A680-548D900C6ED6}" destId="{7BCC8928-6BD6-4DC4-9B0C-402515C6BC9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Coordinador(a)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 smtClean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 smtClean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Cadetes de Policía y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Tránsito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54B4E6-0160-4C54-9C73-9A150034845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Abogado(a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068F78BF-09C2-45A5-B983-DB5E6CD7C47B}" type="parTrans" cxnId="{D8A32E10-A252-461C-8E62-E3671F0AB4CD}">
      <dgm:prSet/>
      <dgm:spPr/>
      <dgm:t>
        <a:bodyPr/>
        <a:lstStyle/>
        <a:p>
          <a:endParaRPr lang="es-ES"/>
        </a:p>
      </dgm:t>
    </dgm:pt>
    <dgm:pt modelId="{B2490C8B-D7F8-429D-94FA-7F875D1B0BB7}" type="sibTrans" cxnId="{D8A32E10-A252-461C-8E62-E3671F0AB4CD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7746" custScaleY="91830" custLinFactNeighborY="-3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4788" custScaleY="90799" custLinFactNeighborX="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ScaleX="108958" custScaleY="160703" custLinFactNeighborX="-15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AEDAC072-0D7B-4FE9-9F26-B54D4C5170FB}" type="pres">
      <dgm:prSet presAssocID="{068F78BF-09C2-45A5-B983-DB5E6CD7C4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A8A31AF-DB3B-4614-97F3-F5476DD0DC44}" type="pres">
      <dgm:prSet presAssocID="{7954B4E6-0160-4C54-9C73-9A1500348454}" presName="hierRoot2" presStyleCnt="0">
        <dgm:presLayoutVars>
          <dgm:hierBranch val="init"/>
        </dgm:presLayoutVars>
      </dgm:prSet>
      <dgm:spPr/>
    </dgm:pt>
    <dgm:pt modelId="{1CAA32B3-E699-4E55-A14E-F72300A21F35}" type="pres">
      <dgm:prSet presAssocID="{7954B4E6-0160-4C54-9C73-9A1500348454}" presName="rootComposite" presStyleCnt="0"/>
      <dgm:spPr/>
    </dgm:pt>
    <dgm:pt modelId="{DEBA9294-663F-41E7-BEDD-0EFBD8595966}" type="pres">
      <dgm:prSet presAssocID="{7954B4E6-0160-4C54-9C73-9A1500348454}" presName="rootText" presStyleLbl="node3" presStyleIdx="1" presStyleCnt="2" custScaleX="108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29DC17-B587-4368-9FA6-7C4B5FAAD223}" type="pres">
      <dgm:prSet presAssocID="{7954B4E6-0160-4C54-9C73-9A1500348454}" presName="rootConnector" presStyleLbl="node3" presStyleIdx="1" presStyleCnt="2"/>
      <dgm:spPr/>
      <dgm:t>
        <a:bodyPr/>
        <a:lstStyle/>
        <a:p>
          <a:endParaRPr lang="es-ES"/>
        </a:p>
      </dgm:t>
    </dgm:pt>
    <dgm:pt modelId="{CA10DC68-9D1C-4AF5-A5DC-8C59F79650D0}" type="pres">
      <dgm:prSet presAssocID="{7954B4E6-0160-4C54-9C73-9A1500348454}" presName="hierChild4" presStyleCnt="0"/>
      <dgm:spPr/>
    </dgm:pt>
    <dgm:pt modelId="{7DE42FD6-0032-436B-83EA-0254CA2C61C9}" type="pres">
      <dgm:prSet presAssocID="{7954B4E6-0160-4C54-9C73-9A1500348454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114788" custScaleY="90799" custLinFactNeighborX="1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89E6F06-E758-4875-A7FD-C9EF67AFFDBA}" type="presOf" srcId="{5E40DAF7-6325-4F0B-A198-035E8F918F13}" destId="{816388C1-1829-4AF6-AA93-01C2F3750ED9}" srcOrd="1" destOrd="0" presId="urn:microsoft.com/office/officeart/2005/8/layout/orgChart1"/>
    <dgm:cxn modelId="{AD2EC55A-1ACE-4983-A8A9-4A95CE029956}" type="presOf" srcId="{7954B4E6-0160-4C54-9C73-9A1500348454}" destId="{9929DC17-B587-4368-9FA6-7C4B5FAAD223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F51FFA3-7767-4CA3-BCC3-AC248420B63E}" type="presOf" srcId="{7954B4E6-0160-4C54-9C73-9A1500348454}" destId="{DEBA9294-663F-41E7-BEDD-0EFBD8595966}" srcOrd="0" destOrd="0" presId="urn:microsoft.com/office/officeart/2005/8/layout/orgChart1"/>
    <dgm:cxn modelId="{7010F6E9-A9F9-4C67-9F5C-9BDE68CF69BC}" type="presOf" srcId="{068F78BF-09C2-45A5-B983-DB5E6CD7C47B}" destId="{AEDAC072-0D7B-4FE9-9F26-B54D4C5170F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7D1B0AC-3458-486A-AF5D-25CA3BDBF5CF}" type="presOf" srcId="{5E40DAF7-6325-4F0B-A198-035E8F918F13}" destId="{5665A267-FAE5-4C14-87F5-A7C47436A339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580F5CB-0B7F-4912-9829-919728F969A9}" type="presOf" srcId="{614F9FE7-3451-432A-9C09-5151D91A810C}" destId="{CB0402E7-75C2-4253-A0F6-F9CC8897A98F}" srcOrd="0" destOrd="0" presId="urn:microsoft.com/office/officeart/2005/8/layout/orgChart1"/>
    <dgm:cxn modelId="{D8A32E10-A252-461C-8E62-E3671F0AB4CD}" srcId="{41568039-9809-4B2B-BA51-64E0E23C2BBE}" destId="{7954B4E6-0160-4C54-9C73-9A1500348454}" srcOrd="1" destOrd="0" parTransId="{068F78BF-09C2-45A5-B983-DB5E6CD7C47B}" sibTransId="{B2490C8B-D7F8-429D-94FA-7F875D1B0BB7}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64110B5A-D721-456B-9684-F959C8AFC07F}" type="presParOf" srcId="{DBDE0C42-B65A-4FF4-A1B6-4A7374870D94}" destId="{AEDAC072-0D7B-4FE9-9F26-B54D4C5170FB}" srcOrd="2" destOrd="0" presId="urn:microsoft.com/office/officeart/2005/8/layout/orgChart1"/>
    <dgm:cxn modelId="{2388052E-2166-443B-BC16-B44B07B1ED20}" type="presParOf" srcId="{DBDE0C42-B65A-4FF4-A1B6-4A7374870D94}" destId="{6A8A31AF-DB3B-4614-97F3-F5476DD0DC44}" srcOrd="3" destOrd="0" presId="urn:microsoft.com/office/officeart/2005/8/layout/orgChart1"/>
    <dgm:cxn modelId="{8CCC22B3-238C-477E-A65A-A232DDCACD72}" type="presParOf" srcId="{6A8A31AF-DB3B-4614-97F3-F5476DD0DC44}" destId="{1CAA32B3-E699-4E55-A14E-F72300A21F35}" srcOrd="0" destOrd="0" presId="urn:microsoft.com/office/officeart/2005/8/layout/orgChart1"/>
    <dgm:cxn modelId="{71D6BB16-D0A6-414A-AF02-5146EC228E40}" type="presParOf" srcId="{1CAA32B3-E699-4E55-A14E-F72300A21F35}" destId="{DEBA9294-663F-41E7-BEDD-0EFBD8595966}" srcOrd="0" destOrd="0" presId="urn:microsoft.com/office/officeart/2005/8/layout/orgChart1"/>
    <dgm:cxn modelId="{AE3B180E-6643-403A-A857-97DBFEEE8E8C}" type="presParOf" srcId="{1CAA32B3-E699-4E55-A14E-F72300A21F35}" destId="{9929DC17-B587-4368-9FA6-7C4B5FAAD223}" srcOrd="1" destOrd="0" presId="urn:microsoft.com/office/officeart/2005/8/layout/orgChart1"/>
    <dgm:cxn modelId="{43D02FE1-871E-4ED8-B248-51C53A0FD1BB}" type="presParOf" srcId="{6A8A31AF-DB3B-4614-97F3-F5476DD0DC44}" destId="{CA10DC68-9D1C-4AF5-A5DC-8C59F79650D0}" srcOrd="1" destOrd="0" presId="urn:microsoft.com/office/officeart/2005/8/layout/orgChart1"/>
    <dgm:cxn modelId="{F0BE6DD4-3168-46D0-B090-498E1EA81742}" type="presParOf" srcId="{6A8A31AF-DB3B-4614-97F3-F5476DD0DC44}" destId="{7DE42FD6-0032-436B-83EA-0254CA2C61C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556F02E7-FDBE-49A0-B047-23E9E925ACC4}" type="presParOf" srcId="{05E8A0F8-8F4A-4D16-B455-9B21EE5D83FA}" destId="{CB0402E7-75C2-4253-A0F6-F9CC8897A98F}" srcOrd="2" destOrd="0" presId="urn:microsoft.com/office/officeart/2005/8/layout/orgChart1"/>
    <dgm:cxn modelId="{94D383E1-B98E-4C45-AD8F-B7851F911D9B}" type="presParOf" srcId="{05E8A0F8-8F4A-4D16-B455-9B21EE5D83FA}" destId="{7F936C53-131E-4EE8-A0A7-4B32A8608187}" srcOrd="3" destOrd="0" presId="urn:microsoft.com/office/officeart/2005/8/layout/orgChart1"/>
    <dgm:cxn modelId="{FB76AC99-0956-4C06-921C-11D8F620E297}" type="presParOf" srcId="{7F936C53-131E-4EE8-A0A7-4B32A8608187}" destId="{C01A81A3-AA94-445E-AB52-F145FE3F976D}" srcOrd="0" destOrd="0" presId="urn:microsoft.com/office/officeart/2005/8/layout/orgChart1"/>
    <dgm:cxn modelId="{1474DBF5-FE85-4BB5-9E05-E4D53C5598E8}" type="presParOf" srcId="{C01A81A3-AA94-445E-AB52-F145FE3F976D}" destId="{5665A267-FAE5-4C14-87F5-A7C47436A339}" srcOrd="0" destOrd="0" presId="urn:microsoft.com/office/officeart/2005/8/layout/orgChart1"/>
    <dgm:cxn modelId="{E9EFA186-ACFF-4749-B5C6-D9D2CB83F75B}" type="presParOf" srcId="{C01A81A3-AA94-445E-AB52-F145FE3F976D}" destId="{816388C1-1829-4AF6-AA93-01C2F3750ED9}" srcOrd="1" destOrd="0" presId="urn:microsoft.com/office/officeart/2005/8/layout/orgChart1"/>
    <dgm:cxn modelId="{A218AEEA-06A0-49E8-BD73-EE5B4ED4D03A}" type="presParOf" srcId="{7F936C53-131E-4EE8-A0A7-4B32A8608187}" destId="{17B78950-BF8A-46A2-A575-8BA86A042E5E}" srcOrd="1" destOrd="0" presId="urn:microsoft.com/office/officeart/2005/8/layout/orgChart1"/>
    <dgm:cxn modelId="{4BD5AE43-16B5-4B34-86AC-011B6F473389}" type="presParOf" srcId="{7F936C53-131E-4EE8-A0A7-4B32A8608187}" destId="{A43F7B20-F528-47FB-A500-AB99921879F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 smtClean="0"/>
            <a:t>Centro Atlético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Formación Física</a:t>
          </a:r>
          <a:endParaRPr lang="es-ES" sz="1200" dirty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3B972DB-9167-4B01-A1B5-9998CE75C85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Peluquero(a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35AB6EC-25D8-4956-AD8C-2D9A1A250013}" type="par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2DAFA74-D407-4D2A-A9C7-352F35400080}" type="sib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8371" custScaleY="87623" custLinFactNeighborX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7468021-52D5-4C70-8CC0-6578BEF4DABC}" type="pres">
      <dgm:prSet presAssocID="{15D8348C-41C2-4A70-BC44-BE6B7E3AC350}" presName="Name37" presStyleLbl="parChTrans1D2" presStyleIdx="0" presStyleCnt="1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0" presStyleCnt="1" custScaleX="88371" custScaleY="51711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BCE3DECB-0992-4946-8BCC-66C28BFFF1AC}" type="pres">
      <dgm:prSet presAssocID="{135AB6EC-25D8-4956-AD8C-2D9A1A250013}" presName="Name35" presStyleLbl="parChTrans1D3" presStyleIdx="0" presStyleCnt="1"/>
      <dgm:spPr/>
      <dgm:t>
        <a:bodyPr/>
        <a:lstStyle/>
        <a:p>
          <a:endParaRPr lang="es-MX"/>
        </a:p>
      </dgm:t>
    </dgm:pt>
    <dgm:pt modelId="{F198965D-E5DC-48C1-B884-335A7EE69196}" type="pres">
      <dgm:prSet presAssocID="{03B972DB-9167-4B01-A1B5-9998CE75C858}" presName="hierRoot2" presStyleCnt="0">
        <dgm:presLayoutVars>
          <dgm:hierBranch val="init"/>
        </dgm:presLayoutVars>
      </dgm:prSet>
      <dgm:spPr/>
    </dgm:pt>
    <dgm:pt modelId="{52515D70-5485-4CAE-B9B5-F39819313774}" type="pres">
      <dgm:prSet presAssocID="{03B972DB-9167-4B01-A1B5-9998CE75C858}" presName="rootComposite" presStyleCnt="0"/>
      <dgm:spPr/>
    </dgm:pt>
    <dgm:pt modelId="{73D9D861-615D-4493-BD65-E1AE29974772}" type="pres">
      <dgm:prSet presAssocID="{03B972DB-9167-4B01-A1B5-9998CE75C858}" presName="rootText" presStyleLbl="node3" presStyleIdx="0" presStyleCnt="1" custScaleX="88371" custScaleY="77855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B313B-96B5-4268-B151-67663203CB35}" type="pres">
      <dgm:prSet presAssocID="{03B972DB-9167-4B01-A1B5-9998CE75C858}" presName="rootConnector" presStyleLbl="node3" presStyleIdx="0" presStyleCnt="1"/>
      <dgm:spPr/>
      <dgm:t>
        <a:bodyPr/>
        <a:lstStyle/>
        <a:p>
          <a:endParaRPr lang="es-ES"/>
        </a:p>
      </dgm:t>
    </dgm:pt>
    <dgm:pt modelId="{1B1F82F2-8AAB-4397-BFDA-C9EBA36A989D}" type="pres">
      <dgm:prSet presAssocID="{03B972DB-9167-4B01-A1B5-9998CE75C858}" presName="hierChild4" presStyleCnt="0"/>
      <dgm:spPr/>
    </dgm:pt>
    <dgm:pt modelId="{045F1DAA-6539-422A-90DB-730DD6BC42BC}" type="pres">
      <dgm:prSet presAssocID="{03B972DB-9167-4B01-A1B5-9998CE75C858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3F6B9FB-6CC7-4991-AD9E-961E66E48274}" srcId="{12AE14D0-27D7-40F2-A1C2-C7F51F5026A7}" destId="{03B972DB-9167-4B01-A1B5-9998CE75C858}" srcOrd="0" destOrd="0" parTransId="{135AB6EC-25D8-4956-AD8C-2D9A1A250013}" sibTransId="{A2DAFA74-D407-4D2A-A9C7-352F35400080}"/>
    <dgm:cxn modelId="{3945E1CD-0747-43C5-80A4-1719A2A8CA7C}" type="presOf" srcId="{135AB6EC-25D8-4956-AD8C-2D9A1A250013}" destId="{BCE3DECB-0992-4946-8BCC-66C28BFFF1AC}" srcOrd="0" destOrd="0" presId="urn:microsoft.com/office/officeart/2005/8/layout/orgChart1"/>
    <dgm:cxn modelId="{33D49285-8A80-4E9E-B8B7-9C7E8BC4E366}" type="presOf" srcId="{03B972DB-9167-4B01-A1B5-9998CE75C858}" destId="{73D9D861-615D-4493-BD65-E1AE2997477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0" destOrd="0" parTransId="{15D8348C-41C2-4A70-BC44-BE6B7E3AC350}" sibTransId="{CDE285BF-DED7-4FC3-943E-D275BE5960D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8A0154-0087-41F2-AC9C-27C755693240}" type="presOf" srcId="{03B972DB-9167-4B01-A1B5-9998CE75C858}" destId="{065B313B-96B5-4268-B151-67663203CB3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8DBEBB0-2E55-4F1B-BA4B-925B5266E5D2}" type="presParOf" srcId="{05E8A0F8-8F4A-4D16-B455-9B21EE5D83FA}" destId="{D7468021-52D5-4C70-8CC0-6578BEF4DABC}" srcOrd="0" destOrd="0" presId="urn:microsoft.com/office/officeart/2005/8/layout/orgChart1"/>
    <dgm:cxn modelId="{B8838C10-AD6E-445B-837B-A0AB40D52C6E}" type="presParOf" srcId="{05E8A0F8-8F4A-4D16-B455-9B21EE5D83FA}" destId="{C8500CB5-83C0-450B-AAE1-C892DE8C0FC1}" srcOrd="1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74D3AF75-270D-4A1A-B9D8-2A554268F2BC}" type="presParOf" srcId="{17BEF8F9-B316-4B27-BDDB-31B4D251E6B3}" destId="{BCE3DECB-0992-4946-8BCC-66C28BFFF1AC}" srcOrd="0" destOrd="0" presId="urn:microsoft.com/office/officeart/2005/8/layout/orgChart1"/>
    <dgm:cxn modelId="{B85F914C-D815-4165-8FD4-19B54A0110E7}" type="presParOf" srcId="{17BEF8F9-B316-4B27-BDDB-31B4D251E6B3}" destId="{F198965D-E5DC-48C1-B884-335A7EE69196}" srcOrd="1" destOrd="0" presId="urn:microsoft.com/office/officeart/2005/8/layout/orgChart1"/>
    <dgm:cxn modelId="{44635ADD-C9D3-430F-935C-3F2A18C28E0C}" type="presParOf" srcId="{F198965D-E5DC-48C1-B884-335A7EE69196}" destId="{52515D70-5485-4CAE-B9B5-F39819313774}" srcOrd="0" destOrd="0" presId="urn:microsoft.com/office/officeart/2005/8/layout/orgChart1"/>
    <dgm:cxn modelId="{6BE155D7-5350-4E66-B232-59645E8DD1F1}" type="presParOf" srcId="{52515D70-5485-4CAE-B9B5-F39819313774}" destId="{73D9D861-615D-4493-BD65-E1AE29974772}" srcOrd="0" destOrd="0" presId="urn:microsoft.com/office/officeart/2005/8/layout/orgChart1"/>
    <dgm:cxn modelId="{2F4A1042-3C60-4C33-AAB7-6A10DFB869D2}" type="presParOf" srcId="{52515D70-5485-4CAE-B9B5-F39819313774}" destId="{065B313B-96B5-4268-B151-67663203CB35}" srcOrd="1" destOrd="0" presId="urn:microsoft.com/office/officeart/2005/8/layout/orgChart1"/>
    <dgm:cxn modelId="{C5218AF5-28B7-447A-95C0-C96DB3881397}" type="presParOf" srcId="{F198965D-E5DC-48C1-B884-335A7EE69196}" destId="{1B1F82F2-8AAB-4397-BFDA-C9EBA36A989D}" srcOrd="1" destOrd="0" presId="urn:microsoft.com/office/officeart/2005/8/layout/orgChart1"/>
    <dgm:cxn modelId="{781E11D1-5353-4B74-BD1D-C5D0773102ED}" type="presParOf" srcId="{F198965D-E5DC-48C1-B884-335A7EE69196}" destId="{045F1DAA-6539-422A-90DB-730DD6BC42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 smtClean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Administrativa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de FORTASEG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Área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C78DE9-7974-4310-B62D-3DD5A782D5E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de CISEC</a:t>
          </a:r>
        </a:p>
      </dgm:t>
    </dgm:pt>
    <dgm:pt modelId="{598AB584-EB93-464C-B189-336CFD1D4ADD}" type="parTrans" cxnId="{D0695A2D-27B7-45BC-B95F-51B9723C89D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41AF4DF-1859-4EBB-8D4B-701AEF8DC162}" type="sibTrans" cxnId="{D0695A2D-27B7-45BC-B95F-51B9723C89D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Analista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</a:t>
          </a:r>
          <a:endParaRPr lang="es-ES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68913" custScaleY="115985" custLinFactNeighborX="-252" custLinFactNeighborY="-28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7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4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7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7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122AC7B8-FB1A-4535-BF57-2DF41852A8D7}" type="pres">
      <dgm:prSet presAssocID="{60A17402-9862-4AE6-BEA7-4EDD851C3BEC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0" presStyleCnt="3" custScaleX="139383" custScaleY="101370" custLinFactY="26366" custLinFactNeighborX="-546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  <dgm:pt modelId="{B8DFFEE8-656C-4092-8771-4605C20633A4}" type="pres">
      <dgm:prSet presAssocID="{598AB584-EB93-464C-B189-336CFD1D4AD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A29A988E-91CF-4420-9B0B-32F13450E483}" type="pres">
      <dgm:prSet presAssocID="{D4C78DE9-7974-4310-B62D-3DD5A782D5EB}" presName="hierRoot3" presStyleCnt="0">
        <dgm:presLayoutVars>
          <dgm:hierBranch val="init"/>
        </dgm:presLayoutVars>
      </dgm:prSet>
      <dgm:spPr/>
    </dgm:pt>
    <dgm:pt modelId="{FF686815-D70E-4387-8D3A-1785698BED4F}" type="pres">
      <dgm:prSet presAssocID="{D4C78DE9-7974-4310-B62D-3DD5A782D5EB}" presName="rootComposite3" presStyleCnt="0"/>
      <dgm:spPr/>
    </dgm:pt>
    <dgm:pt modelId="{C0572B68-CAF8-4968-85E2-50E1924B5220}" type="pres">
      <dgm:prSet presAssocID="{D4C78DE9-7974-4310-B62D-3DD5A782D5EB}" presName="rootText3" presStyleLbl="asst1" presStyleIdx="1" presStyleCnt="3" custScaleX="126712" custScaleY="101370" custLinFactY="26796" custLinFactNeighborX="641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CF0DDC-D8D7-4A4D-A215-E305DF53858B}" type="pres">
      <dgm:prSet presAssocID="{D4C78DE9-7974-4310-B62D-3DD5A782D5EB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15F6517-B5E4-45BF-A7FE-A6559B12C4DA}" type="pres">
      <dgm:prSet presAssocID="{D4C78DE9-7974-4310-B62D-3DD5A782D5EB}" presName="hierChild6" presStyleCnt="0"/>
      <dgm:spPr/>
    </dgm:pt>
    <dgm:pt modelId="{4AC95051-D126-4EDC-9A70-A177161253D6}" type="pres">
      <dgm:prSet presAssocID="{D4C78DE9-7974-4310-B62D-3DD5A782D5EB}" presName="hierChild7" presStyleCnt="0"/>
      <dgm:spPr/>
    </dgm:pt>
    <dgm:pt modelId="{08D420E6-D237-4F31-8FC0-6A1DDA021AB5}" type="pres">
      <dgm:prSet presAssocID="{9D8CCB65-B135-4C84-B5F2-A750D748F898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2" presStyleCnt="3" custScaleX="139383" custScaleY="101370" custLinFactY="-46143" custLinFactNeighborX="-4537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</dgm:ptLst>
  <dgm:cxnLst>
    <dgm:cxn modelId="{C8C68A2F-31AF-4913-9564-5CB7202846A3}" type="presOf" srcId="{DA49A33B-8900-496B-93ED-5FD964B18A2A}" destId="{BF1BD1E7-A9A9-4D44-924F-7ACFA597FFCF}" srcOrd="1" destOrd="0" presId="urn:microsoft.com/office/officeart/2005/8/layout/orgChart1"/>
    <dgm:cxn modelId="{74FA60F1-45AE-4136-9D50-240D97F6EB9F}" srcId="{3CFE79C6-0F79-4DC4-9A08-18E753789DBD}" destId="{7001C1E4-84FF-4E14-8268-30FA76A91C85}" srcOrd="0" destOrd="0" parTransId="{60A17402-9862-4AE6-BEA7-4EDD851C3BEC}" sibTransId="{5C4B541C-E9C2-4E0A-AE34-A16A5739C979}"/>
    <dgm:cxn modelId="{E471BFA5-089E-417E-8AA7-7086953D4782}" srcId="{3CFE79C6-0F79-4DC4-9A08-18E753789DBD}" destId="{3C17B77C-87A6-4FB0-B739-1E0D1412B61F}" srcOrd="4" destOrd="0" parTransId="{0AAD870E-BCC1-48AE-BE5E-CC197042DC7C}" sibTransId="{DC560FC1-2793-4770-A835-9986FBF02663}"/>
    <dgm:cxn modelId="{95931158-17C0-4ACD-B927-B95C108E641D}" type="presOf" srcId="{4D67ED99-36B8-4897-B49E-37FF9BA8B626}" destId="{B0AE7D5A-134A-4C1C-9138-ECF3B5F78246}" srcOrd="0" destOrd="0" presId="urn:microsoft.com/office/officeart/2005/8/layout/orgChart1"/>
    <dgm:cxn modelId="{C75D27CB-0F7E-4F1A-8F0C-BACBF8A9B5B2}" srcId="{3CFE79C6-0F79-4DC4-9A08-18E753789DBD}" destId="{BBBCCC3F-B299-47AD-B101-0D5F14B0F03B}" srcOrd="6" destOrd="0" parTransId="{9D8CCB65-B135-4C84-B5F2-A750D748F898}" sibTransId="{CEAC7CEF-E5B6-4F12-A743-934B212A263A}"/>
    <dgm:cxn modelId="{D7D93E71-889C-45FF-A35B-119BC8F3681A}" type="presOf" srcId="{598AB584-EB93-464C-B189-336CFD1D4ADD}" destId="{B8DFFEE8-656C-4092-8771-4605C20633A4}" srcOrd="0" destOrd="0" presId="urn:microsoft.com/office/officeart/2005/8/layout/orgChart1"/>
    <dgm:cxn modelId="{D0695A2D-27B7-45BC-B95F-51B9723C89D8}" srcId="{3CFE79C6-0F79-4DC4-9A08-18E753789DBD}" destId="{D4C78DE9-7974-4310-B62D-3DD5A782D5EB}" srcOrd="5" destOrd="0" parTransId="{598AB584-EB93-464C-B189-336CFD1D4ADD}" sibTransId="{641AF4DF-1859-4EBB-8D4B-701AEF8DC162}"/>
    <dgm:cxn modelId="{1DB873C8-BCF9-4728-B5CD-9F638C30B1BE}" srcId="{3CFE79C6-0F79-4DC4-9A08-18E753789DBD}" destId="{8C7A631D-BF2E-4521-8D35-C47DCFC7B0A6}" srcOrd="3" destOrd="0" parTransId="{3C4F2311-17A6-4895-92FA-F67E6B2A2237}" sibTransId="{75FC7A5A-AFF5-40E0-9F7D-7E0333ACEB8C}"/>
    <dgm:cxn modelId="{53D97DB7-FDD1-4FCE-BCAD-38202CB25334}" type="presOf" srcId="{162C54C2-606F-414B-8B2A-9AD090F4CB90}" destId="{1411DDA3-9D55-4AAB-953A-F65EE7DCB768}" srcOrd="1" destOrd="0" presId="urn:microsoft.com/office/officeart/2005/8/layout/orgChart1"/>
    <dgm:cxn modelId="{A3859BC9-CE16-4A6B-B1BD-63844E233953}" type="presOf" srcId="{358C2D60-143F-42C9-9F00-1ECB6CF3AA31}" destId="{FA68D7B0-AD4F-4F23-B4CA-ECAC9A9C0C70}" srcOrd="0" destOrd="0" presId="urn:microsoft.com/office/officeart/2005/8/layout/orgChart1"/>
    <dgm:cxn modelId="{E96AE3D3-C6D8-4613-A0C3-3B9DC4A422E4}" srcId="{3CFE79C6-0F79-4DC4-9A08-18E753789DBD}" destId="{DA49A33B-8900-496B-93ED-5FD964B18A2A}" srcOrd="2" destOrd="0" parTransId="{358C2D60-143F-42C9-9F00-1ECB6CF3AA31}" sibTransId="{412B2971-EF45-4B70-BA31-42BD5E8E2A7D}"/>
    <dgm:cxn modelId="{3819AD8F-C541-46BC-B2D3-67F748171876}" type="presOf" srcId="{9D8CCB65-B135-4C84-B5F2-A750D748F898}" destId="{08D420E6-D237-4F31-8FC0-6A1DDA021AB5}" srcOrd="0" destOrd="0" presId="urn:microsoft.com/office/officeart/2005/8/layout/orgChart1"/>
    <dgm:cxn modelId="{B0276B75-370E-4895-8F0E-AEBD32ABACF4}" type="presOf" srcId="{0AAD870E-BCC1-48AE-BE5E-CC197042DC7C}" destId="{7F2D848C-3E41-487C-8EC0-53060D5FC662}" srcOrd="0" destOrd="0" presId="urn:microsoft.com/office/officeart/2005/8/layout/orgChart1"/>
    <dgm:cxn modelId="{15EBDBB8-96B2-4831-B0CD-78F105D571FB}" type="presOf" srcId="{3C17B77C-87A6-4FB0-B739-1E0D1412B61F}" destId="{80519673-F9A8-4E7E-A8E1-D2AD591E6A78}" srcOrd="1" destOrd="0" presId="urn:microsoft.com/office/officeart/2005/8/layout/orgChart1"/>
    <dgm:cxn modelId="{D0C114FE-B95C-4DE0-A25A-6796B1A6C4F9}" type="presOf" srcId="{3CFE79C6-0F79-4DC4-9A08-18E753789DBD}" destId="{D401BDEB-C383-46DD-94CF-B8DAC493CDAE}" srcOrd="0" destOrd="0" presId="urn:microsoft.com/office/officeart/2005/8/layout/orgChart1"/>
    <dgm:cxn modelId="{D0D92508-F7DC-4877-B4B8-FE35DC98F6A2}" type="presOf" srcId="{8C7A631D-BF2E-4521-8D35-C47DCFC7B0A6}" destId="{ACF15B23-6C27-4EE0-887C-952A3E569CD0}" srcOrd="0" destOrd="0" presId="urn:microsoft.com/office/officeart/2005/8/layout/orgChart1"/>
    <dgm:cxn modelId="{DCD71A31-4780-4EB5-83A6-B5CADF40232D}" type="presOf" srcId="{7001C1E4-84FF-4E14-8268-30FA76A91C85}" destId="{85053FE5-882A-4DF2-B8F8-23CCB0442804}" srcOrd="0" destOrd="0" presId="urn:microsoft.com/office/officeart/2005/8/layout/orgChart1"/>
    <dgm:cxn modelId="{7E993184-1DD3-44F5-B147-5A81108BEA44}" type="presOf" srcId="{D4C78DE9-7974-4310-B62D-3DD5A782D5EB}" destId="{08CF0DDC-D8D7-4A4D-A215-E305DF53858B}" srcOrd="1" destOrd="0" presId="urn:microsoft.com/office/officeart/2005/8/layout/orgChart1"/>
    <dgm:cxn modelId="{B90A2FF7-33A5-411C-B7C6-BF5698269D42}" srcId="{3CFE79C6-0F79-4DC4-9A08-18E753789DBD}" destId="{162C54C2-606F-414B-8B2A-9AD090F4CB90}" srcOrd="1" destOrd="0" parTransId="{4D67ED99-36B8-4897-B49E-37FF9BA8B626}" sibTransId="{C1085440-8997-4506-AA04-030FC4B0F78A}"/>
    <dgm:cxn modelId="{D971C155-0BA7-4446-A8AC-906B17A5F668}" type="presOf" srcId="{BBBCCC3F-B299-47AD-B101-0D5F14B0F03B}" destId="{F7FA60C7-93BC-413C-832D-B1E55749BFDE}" srcOrd="0" destOrd="0" presId="urn:microsoft.com/office/officeart/2005/8/layout/orgChart1"/>
    <dgm:cxn modelId="{813CFF2E-F796-47BA-93E9-5DF14712EF31}" type="presOf" srcId="{D4C78DE9-7974-4310-B62D-3DD5A782D5EB}" destId="{C0572B68-CAF8-4968-85E2-50E1924B5220}" srcOrd="0" destOrd="0" presId="urn:microsoft.com/office/officeart/2005/8/layout/orgChart1"/>
    <dgm:cxn modelId="{1748CE9A-5DD5-478E-9A92-E9141BE637D7}" type="presOf" srcId="{60A17402-9862-4AE6-BEA7-4EDD851C3BEC}" destId="{122AC7B8-FB1A-4535-BF57-2DF41852A8D7}" srcOrd="0" destOrd="0" presId="urn:microsoft.com/office/officeart/2005/8/layout/orgChart1"/>
    <dgm:cxn modelId="{4B3C47CC-B840-488D-ACFE-B789E91694EC}" type="presOf" srcId="{3C4F2311-17A6-4895-92FA-F67E6B2A2237}" destId="{F6DD6262-BE61-48C4-9D5C-C567DBB06F36}" srcOrd="0" destOrd="0" presId="urn:microsoft.com/office/officeart/2005/8/layout/orgChart1"/>
    <dgm:cxn modelId="{6F3764E9-AB2D-48E4-B49E-A06A192FC4AA}" type="presOf" srcId="{3C17B77C-87A6-4FB0-B739-1E0D1412B61F}" destId="{BABEB0FF-8874-424F-91E2-2AD3F35E73FA}" srcOrd="0" destOrd="0" presId="urn:microsoft.com/office/officeart/2005/8/layout/orgChart1"/>
    <dgm:cxn modelId="{4E99C49D-91B8-474E-9A9F-A0B6D81958D7}" type="presOf" srcId="{162C54C2-606F-414B-8B2A-9AD090F4CB90}" destId="{5F960542-94A4-4F9E-B75D-DBD5FCFB6474}" srcOrd="0" destOrd="0" presId="urn:microsoft.com/office/officeart/2005/8/layout/orgChart1"/>
    <dgm:cxn modelId="{24D798CD-584F-482F-8EBC-E75AAF078D3F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E6BC687C-7F10-4876-86FE-147DF1484AEC}" type="presOf" srcId="{DA49A33B-8900-496B-93ED-5FD964B18A2A}" destId="{BE393EA6-436B-4E8E-98D3-7FC4A3B6FD72}" srcOrd="0" destOrd="0" presId="urn:microsoft.com/office/officeart/2005/8/layout/orgChart1"/>
    <dgm:cxn modelId="{13B6398A-6788-43C3-8151-0B792A7D4408}" type="presOf" srcId="{3CFE79C6-0F79-4DC4-9A08-18E753789DBD}" destId="{CB8137C5-BF0D-4FFD-A1A8-A8F4F6F508C0}" srcOrd="1" destOrd="0" presId="urn:microsoft.com/office/officeart/2005/8/layout/orgChart1"/>
    <dgm:cxn modelId="{10DFD814-3D02-463D-9AD3-51CBBA712399}" type="presOf" srcId="{BBBCCC3F-B299-47AD-B101-0D5F14B0F03B}" destId="{3F080832-F3C5-4F20-B153-6A87170FC7E4}" srcOrd="1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D66258C3-B914-4F97-AC22-8F28C0352D00}" type="presOf" srcId="{7001C1E4-84FF-4E14-8268-30FA76A91C85}" destId="{483F4DF0-65AD-4F00-A2E0-2166CF4A0D16}" srcOrd="1" destOrd="0" presId="urn:microsoft.com/office/officeart/2005/8/layout/orgChart1"/>
    <dgm:cxn modelId="{0DE50C03-F750-4187-8815-0BE1B37E2E32}" type="presParOf" srcId="{248D21F1-CBCC-4756-8509-E123793B1016}" destId="{FCAC6D17-4AA0-4FEB-8B49-CC50DF691AA2}" srcOrd="0" destOrd="0" presId="urn:microsoft.com/office/officeart/2005/8/layout/orgChart1"/>
    <dgm:cxn modelId="{B5DF0E97-CD98-4C90-9EBD-6444DD94F2B7}" type="presParOf" srcId="{FCAC6D17-4AA0-4FEB-8B49-CC50DF691AA2}" destId="{5ADEFF9D-CA1D-4453-BCB5-C743ED40CE9C}" srcOrd="0" destOrd="0" presId="urn:microsoft.com/office/officeart/2005/8/layout/orgChart1"/>
    <dgm:cxn modelId="{C8BB5EBD-947D-4712-8DE1-F7966D966E59}" type="presParOf" srcId="{5ADEFF9D-CA1D-4453-BCB5-C743ED40CE9C}" destId="{D401BDEB-C383-46DD-94CF-B8DAC493CDAE}" srcOrd="0" destOrd="0" presId="urn:microsoft.com/office/officeart/2005/8/layout/orgChart1"/>
    <dgm:cxn modelId="{2D654E81-BE45-421E-A8C8-A447A69356AF}" type="presParOf" srcId="{5ADEFF9D-CA1D-4453-BCB5-C743ED40CE9C}" destId="{CB8137C5-BF0D-4FFD-A1A8-A8F4F6F508C0}" srcOrd="1" destOrd="0" presId="urn:microsoft.com/office/officeart/2005/8/layout/orgChart1"/>
    <dgm:cxn modelId="{DD018E63-3B44-4098-9BE0-C116C7841182}" type="presParOf" srcId="{FCAC6D17-4AA0-4FEB-8B49-CC50DF691AA2}" destId="{C0D79B84-8A78-4C84-9468-9F1D688BB513}" srcOrd="1" destOrd="0" presId="urn:microsoft.com/office/officeart/2005/8/layout/orgChart1"/>
    <dgm:cxn modelId="{B53A23FF-87DE-42A8-A0FB-54050F7159CD}" type="presParOf" srcId="{C0D79B84-8A78-4C84-9468-9F1D688BB513}" destId="{B0AE7D5A-134A-4C1C-9138-ECF3B5F78246}" srcOrd="0" destOrd="0" presId="urn:microsoft.com/office/officeart/2005/8/layout/orgChart1"/>
    <dgm:cxn modelId="{9A6D1168-1E5E-498D-8390-1F68D187D99A}" type="presParOf" srcId="{C0D79B84-8A78-4C84-9468-9F1D688BB513}" destId="{A5D78499-B9E3-467B-AC52-16B853954422}" srcOrd="1" destOrd="0" presId="urn:microsoft.com/office/officeart/2005/8/layout/orgChart1"/>
    <dgm:cxn modelId="{4339D56A-BD7A-4A49-BFBF-0D84D00970E5}" type="presParOf" srcId="{A5D78499-B9E3-467B-AC52-16B853954422}" destId="{63A87D75-B7AA-4A7F-BEB5-EE5524BF357F}" srcOrd="0" destOrd="0" presId="urn:microsoft.com/office/officeart/2005/8/layout/orgChart1"/>
    <dgm:cxn modelId="{61E8E91F-B60E-4825-AA7F-F1B8DFF855B6}" type="presParOf" srcId="{63A87D75-B7AA-4A7F-BEB5-EE5524BF357F}" destId="{5F960542-94A4-4F9E-B75D-DBD5FCFB6474}" srcOrd="0" destOrd="0" presId="urn:microsoft.com/office/officeart/2005/8/layout/orgChart1"/>
    <dgm:cxn modelId="{0C2BDDC9-48D3-4387-AE12-2AF5243B91D9}" type="presParOf" srcId="{63A87D75-B7AA-4A7F-BEB5-EE5524BF357F}" destId="{1411DDA3-9D55-4AAB-953A-F65EE7DCB768}" srcOrd="1" destOrd="0" presId="urn:microsoft.com/office/officeart/2005/8/layout/orgChart1"/>
    <dgm:cxn modelId="{DD02BF31-9EEE-42DC-8071-EB00932E0BDF}" type="presParOf" srcId="{A5D78499-B9E3-467B-AC52-16B853954422}" destId="{4810A9C3-6BA2-41F8-A0AE-E72E324C9A9C}" srcOrd="1" destOrd="0" presId="urn:microsoft.com/office/officeart/2005/8/layout/orgChart1"/>
    <dgm:cxn modelId="{13B3B22C-D5C3-48D6-ACE4-434088CFFCC7}" type="presParOf" srcId="{A5D78499-B9E3-467B-AC52-16B853954422}" destId="{694AED13-17EB-4495-B58E-BCA17C177AEB}" srcOrd="2" destOrd="0" presId="urn:microsoft.com/office/officeart/2005/8/layout/orgChart1"/>
    <dgm:cxn modelId="{0ADECF55-0C5E-48F0-BCB8-F1444F8CB47D}" type="presParOf" srcId="{C0D79B84-8A78-4C84-9468-9F1D688BB513}" destId="{FA68D7B0-AD4F-4F23-B4CA-ECAC9A9C0C70}" srcOrd="2" destOrd="0" presId="urn:microsoft.com/office/officeart/2005/8/layout/orgChart1"/>
    <dgm:cxn modelId="{6B953E59-40C4-49E1-AA54-E59BFD5ED249}" type="presParOf" srcId="{C0D79B84-8A78-4C84-9468-9F1D688BB513}" destId="{EBF70545-8BC8-4F92-88E5-AF4322A9EC68}" srcOrd="3" destOrd="0" presId="urn:microsoft.com/office/officeart/2005/8/layout/orgChart1"/>
    <dgm:cxn modelId="{B6E4C358-7BA1-44B0-A4B5-A4AE747E22BA}" type="presParOf" srcId="{EBF70545-8BC8-4F92-88E5-AF4322A9EC68}" destId="{BFEF9929-3C99-4B53-8E87-32A8E518B5CB}" srcOrd="0" destOrd="0" presId="urn:microsoft.com/office/officeart/2005/8/layout/orgChart1"/>
    <dgm:cxn modelId="{64F200BB-8F20-4F6F-9578-C512D10DEC1E}" type="presParOf" srcId="{BFEF9929-3C99-4B53-8E87-32A8E518B5CB}" destId="{BE393EA6-436B-4E8E-98D3-7FC4A3B6FD72}" srcOrd="0" destOrd="0" presId="urn:microsoft.com/office/officeart/2005/8/layout/orgChart1"/>
    <dgm:cxn modelId="{726B307A-BB4B-48EE-A2DE-83B63CC738EC}" type="presParOf" srcId="{BFEF9929-3C99-4B53-8E87-32A8E518B5CB}" destId="{BF1BD1E7-A9A9-4D44-924F-7ACFA597FFCF}" srcOrd="1" destOrd="0" presId="urn:microsoft.com/office/officeart/2005/8/layout/orgChart1"/>
    <dgm:cxn modelId="{33B95CD1-41C2-4ED1-A2DB-5A32DEA8DF88}" type="presParOf" srcId="{EBF70545-8BC8-4F92-88E5-AF4322A9EC68}" destId="{1BA6415C-DFCC-4EA0-B2D7-33FE76244DAC}" srcOrd="1" destOrd="0" presId="urn:microsoft.com/office/officeart/2005/8/layout/orgChart1"/>
    <dgm:cxn modelId="{B179FC4D-D2AC-418C-AB48-C444A84D901C}" type="presParOf" srcId="{EBF70545-8BC8-4F92-88E5-AF4322A9EC68}" destId="{08822631-B3D6-4492-977C-3F84177665D1}" srcOrd="2" destOrd="0" presId="urn:microsoft.com/office/officeart/2005/8/layout/orgChart1"/>
    <dgm:cxn modelId="{ABE62C72-9B06-44C0-98CB-57DEA79EAF13}" type="presParOf" srcId="{C0D79B84-8A78-4C84-9468-9F1D688BB513}" destId="{F6DD6262-BE61-48C4-9D5C-C567DBB06F36}" srcOrd="4" destOrd="0" presId="urn:microsoft.com/office/officeart/2005/8/layout/orgChart1"/>
    <dgm:cxn modelId="{16484DEE-F05F-49A6-BF0C-09308F0A502F}" type="presParOf" srcId="{C0D79B84-8A78-4C84-9468-9F1D688BB513}" destId="{F684A10F-54FE-4D95-86D7-EB1F4E2FD945}" srcOrd="5" destOrd="0" presId="urn:microsoft.com/office/officeart/2005/8/layout/orgChart1"/>
    <dgm:cxn modelId="{B09BA98F-EB23-4238-ADA0-42AC66B77465}" type="presParOf" srcId="{F684A10F-54FE-4D95-86D7-EB1F4E2FD945}" destId="{2E6666CE-EAFA-4E59-9454-72B789A2A6AA}" srcOrd="0" destOrd="0" presId="urn:microsoft.com/office/officeart/2005/8/layout/orgChart1"/>
    <dgm:cxn modelId="{370C7E76-AB5F-457B-B8DB-4EE08048F6F4}" type="presParOf" srcId="{2E6666CE-EAFA-4E59-9454-72B789A2A6AA}" destId="{ACF15B23-6C27-4EE0-887C-952A3E569CD0}" srcOrd="0" destOrd="0" presId="urn:microsoft.com/office/officeart/2005/8/layout/orgChart1"/>
    <dgm:cxn modelId="{C807DE73-8165-4A95-ADA8-A5CAD92E7F0D}" type="presParOf" srcId="{2E6666CE-EAFA-4E59-9454-72B789A2A6AA}" destId="{6F3AB951-074C-4986-9767-CE486D918931}" srcOrd="1" destOrd="0" presId="urn:microsoft.com/office/officeart/2005/8/layout/orgChart1"/>
    <dgm:cxn modelId="{042EEE44-B0D7-4FD3-A564-87A2BD1C9FBE}" type="presParOf" srcId="{F684A10F-54FE-4D95-86D7-EB1F4E2FD945}" destId="{652A66BB-F61A-4589-916A-8361B476E6C0}" srcOrd="1" destOrd="0" presId="urn:microsoft.com/office/officeart/2005/8/layout/orgChart1"/>
    <dgm:cxn modelId="{CDB4C4DA-7A38-48AA-A22C-107DDEBF3D4F}" type="presParOf" srcId="{F684A10F-54FE-4D95-86D7-EB1F4E2FD945}" destId="{F38B9BCD-0670-4B71-A838-C58DAAB53AFA}" srcOrd="2" destOrd="0" presId="urn:microsoft.com/office/officeart/2005/8/layout/orgChart1"/>
    <dgm:cxn modelId="{8A5D9429-8DEC-4FE9-AC57-7D87A1CBF185}" type="presParOf" srcId="{C0D79B84-8A78-4C84-9468-9F1D688BB513}" destId="{7F2D848C-3E41-487C-8EC0-53060D5FC662}" srcOrd="6" destOrd="0" presId="urn:microsoft.com/office/officeart/2005/8/layout/orgChart1"/>
    <dgm:cxn modelId="{2A940EF1-73FE-43D9-A490-D71573E92615}" type="presParOf" srcId="{C0D79B84-8A78-4C84-9468-9F1D688BB513}" destId="{C16F5B3A-6736-4A87-BB26-D37A4911D3A0}" srcOrd="7" destOrd="0" presId="urn:microsoft.com/office/officeart/2005/8/layout/orgChart1"/>
    <dgm:cxn modelId="{E8570AF5-0541-4C08-B2AA-7BA24EF5D69D}" type="presParOf" srcId="{C16F5B3A-6736-4A87-BB26-D37A4911D3A0}" destId="{3D15FA85-82B4-4925-A2B3-AB133ED53A6C}" srcOrd="0" destOrd="0" presId="urn:microsoft.com/office/officeart/2005/8/layout/orgChart1"/>
    <dgm:cxn modelId="{92396E48-9FD3-4D00-B9FD-8A18A1320BDA}" type="presParOf" srcId="{3D15FA85-82B4-4925-A2B3-AB133ED53A6C}" destId="{BABEB0FF-8874-424F-91E2-2AD3F35E73FA}" srcOrd="0" destOrd="0" presId="urn:microsoft.com/office/officeart/2005/8/layout/orgChart1"/>
    <dgm:cxn modelId="{D684E90E-7039-4A63-9D0A-CCDB45B9ACEF}" type="presParOf" srcId="{3D15FA85-82B4-4925-A2B3-AB133ED53A6C}" destId="{80519673-F9A8-4E7E-A8E1-D2AD591E6A78}" srcOrd="1" destOrd="0" presId="urn:microsoft.com/office/officeart/2005/8/layout/orgChart1"/>
    <dgm:cxn modelId="{9C938C83-AB9E-46F0-95C4-7930E604D0F4}" type="presParOf" srcId="{C16F5B3A-6736-4A87-BB26-D37A4911D3A0}" destId="{C386DD27-524A-4746-A3DB-91E9D08021DD}" srcOrd="1" destOrd="0" presId="urn:microsoft.com/office/officeart/2005/8/layout/orgChart1"/>
    <dgm:cxn modelId="{1BABAD9F-3CE3-4830-99B2-08811489A36E}" type="presParOf" srcId="{C16F5B3A-6736-4A87-BB26-D37A4911D3A0}" destId="{15F8AB9B-AF59-4237-BBF6-C3BE178CD4CC}" srcOrd="2" destOrd="0" presId="urn:microsoft.com/office/officeart/2005/8/layout/orgChart1"/>
    <dgm:cxn modelId="{1E4C4D63-0327-4786-947E-2A25BF4DBB04}" type="presParOf" srcId="{FCAC6D17-4AA0-4FEB-8B49-CC50DF691AA2}" destId="{DB08E720-FA78-44D8-94F2-7E1549BEDD76}" srcOrd="2" destOrd="0" presId="urn:microsoft.com/office/officeart/2005/8/layout/orgChart1"/>
    <dgm:cxn modelId="{72102E6A-E432-4769-93A8-9A04ED1ECB04}" type="presParOf" srcId="{DB08E720-FA78-44D8-94F2-7E1549BEDD76}" destId="{122AC7B8-FB1A-4535-BF57-2DF41852A8D7}" srcOrd="0" destOrd="0" presId="urn:microsoft.com/office/officeart/2005/8/layout/orgChart1"/>
    <dgm:cxn modelId="{F1D25CB8-BFFC-4BFD-85AD-2380368E3129}" type="presParOf" srcId="{DB08E720-FA78-44D8-94F2-7E1549BEDD76}" destId="{58A0F360-7C4F-4DD0-81AC-138DDB9696C9}" srcOrd="1" destOrd="0" presId="urn:microsoft.com/office/officeart/2005/8/layout/orgChart1"/>
    <dgm:cxn modelId="{CD864E98-393A-4AF2-86FF-B284A6DD22E7}" type="presParOf" srcId="{58A0F360-7C4F-4DD0-81AC-138DDB9696C9}" destId="{0AA4A4C0-C9E0-4A8A-8891-41EC05A05B48}" srcOrd="0" destOrd="0" presId="urn:microsoft.com/office/officeart/2005/8/layout/orgChart1"/>
    <dgm:cxn modelId="{56BA8FF9-0050-44C2-8CB4-C9CB2C0FBB7A}" type="presParOf" srcId="{0AA4A4C0-C9E0-4A8A-8891-41EC05A05B48}" destId="{85053FE5-882A-4DF2-B8F8-23CCB0442804}" srcOrd="0" destOrd="0" presId="urn:microsoft.com/office/officeart/2005/8/layout/orgChart1"/>
    <dgm:cxn modelId="{E4A74428-90C9-4ADC-AEB4-F43325038F4E}" type="presParOf" srcId="{0AA4A4C0-C9E0-4A8A-8891-41EC05A05B48}" destId="{483F4DF0-65AD-4F00-A2E0-2166CF4A0D16}" srcOrd="1" destOrd="0" presId="urn:microsoft.com/office/officeart/2005/8/layout/orgChart1"/>
    <dgm:cxn modelId="{4A50EB85-71D8-44CE-A063-ED71E3545719}" type="presParOf" srcId="{58A0F360-7C4F-4DD0-81AC-138DDB9696C9}" destId="{7DE152E9-4C8D-4D5D-96A9-C64250749C54}" srcOrd="1" destOrd="0" presId="urn:microsoft.com/office/officeart/2005/8/layout/orgChart1"/>
    <dgm:cxn modelId="{C308DB62-2A2B-49AC-9D1F-7FB14436C8A1}" type="presParOf" srcId="{58A0F360-7C4F-4DD0-81AC-138DDB9696C9}" destId="{20B6C4E1-F130-4A4C-AA3D-9908D36BCA2D}" srcOrd="2" destOrd="0" presId="urn:microsoft.com/office/officeart/2005/8/layout/orgChart1"/>
    <dgm:cxn modelId="{8FB2EDBC-4C91-4F28-AE04-0866A459D557}" type="presParOf" srcId="{DB08E720-FA78-44D8-94F2-7E1549BEDD76}" destId="{B8DFFEE8-656C-4092-8771-4605C20633A4}" srcOrd="2" destOrd="0" presId="urn:microsoft.com/office/officeart/2005/8/layout/orgChart1"/>
    <dgm:cxn modelId="{F6C35CA0-DC6F-444C-8651-F0FFF89B82AC}" type="presParOf" srcId="{DB08E720-FA78-44D8-94F2-7E1549BEDD76}" destId="{A29A988E-91CF-4420-9B0B-32F13450E483}" srcOrd="3" destOrd="0" presId="urn:microsoft.com/office/officeart/2005/8/layout/orgChart1"/>
    <dgm:cxn modelId="{006528DB-939B-4376-AF7C-9BA4FA9A316E}" type="presParOf" srcId="{A29A988E-91CF-4420-9B0B-32F13450E483}" destId="{FF686815-D70E-4387-8D3A-1785698BED4F}" srcOrd="0" destOrd="0" presId="urn:microsoft.com/office/officeart/2005/8/layout/orgChart1"/>
    <dgm:cxn modelId="{44292F5B-976E-42F3-89D3-195A7EB625C5}" type="presParOf" srcId="{FF686815-D70E-4387-8D3A-1785698BED4F}" destId="{C0572B68-CAF8-4968-85E2-50E1924B5220}" srcOrd="0" destOrd="0" presId="urn:microsoft.com/office/officeart/2005/8/layout/orgChart1"/>
    <dgm:cxn modelId="{EEEF47C6-0915-4515-85BC-C4E6AD6EA619}" type="presParOf" srcId="{FF686815-D70E-4387-8D3A-1785698BED4F}" destId="{08CF0DDC-D8D7-4A4D-A215-E305DF53858B}" srcOrd="1" destOrd="0" presId="urn:microsoft.com/office/officeart/2005/8/layout/orgChart1"/>
    <dgm:cxn modelId="{F06EECB3-E0EB-48BC-AF77-9592FED9A0F5}" type="presParOf" srcId="{A29A988E-91CF-4420-9B0B-32F13450E483}" destId="{A15F6517-B5E4-45BF-A7FE-A6559B12C4DA}" srcOrd="1" destOrd="0" presId="urn:microsoft.com/office/officeart/2005/8/layout/orgChart1"/>
    <dgm:cxn modelId="{277270F2-5411-4933-85AF-6E82BF5FCAB4}" type="presParOf" srcId="{A29A988E-91CF-4420-9B0B-32F13450E483}" destId="{4AC95051-D126-4EDC-9A70-A177161253D6}" srcOrd="2" destOrd="0" presId="urn:microsoft.com/office/officeart/2005/8/layout/orgChart1"/>
    <dgm:cxn modelId="{4C9514E1-39C6-4337-A702-F9B6D1334930}" type="presParOf" srcId="{DB08E720-FA78-44D8-94F2-7E1549BEDD76}" destId="{08D420E6-D237-4F31-8FC0-6A1DDA021AB5}" srcOrd="4" destOrd="0" presId="urn:microsoft.com/office/officeart/2005/8/layout/orgChart1"/>
    <dgm:cxn modelId="{49A6C10F-1674-4A28-B8BE-3413F3D765A9}" type="presParOf" srcId="{DB08E720-FA78-44D8-94F2-7E1549BEDD76}" destId="{4739C1E7-B985-4E0D-8793-4DE7C433E9C1}" srcOrd="5" destOrd="0" presId="urn:microsoft.com/office/officeart/2005/8/layout/orgChart1"/>
    <dgm:cxn modelId="{9C76FC7E-16BC-4392-AB4B-0D244C97B192}" type="presParOf" srcId="{4739C1E7-B985-4E0D-8793-4DE7C433E9C1}" destId="{792E73C4-E823-4170-A981-55F12423D5CC}" srcOrd="0" destOrd="0" presId="urn:microsoft.com/office/officeart/2005/8/layout/orgChart1"/>
    <dgm:cxn modelId="{DBD7776A-328A-4A0A-A4F6-67E73C1B4EE7}" type="presParOf" srcId="{792E73C4-E823-4170-A981-55F12423D5CC}" destId="{F7FA60C7-93BC-413C-832D-B1E55749BFDE}" srcOrd="0" destOrd="0" presId="urn:microsoft.com/office/officeart/2005/8/layout/orgChart1"/>
    <dgm:cxn modelId="{B4EDE7C3-F04F-4D2C-A62E-C1452B34B675}" type="presParOf" srcId="{792E73C4-E823-4170-A981-55F12423D5CC}" destId="{3F080832-F3C5-4F20-B153-6A87170FC7E4}" srcOrd="1" destOrd="0" presId="urn:microsoft.com/office/officeart/2005/8/layout/orgChart1"/>
    <dgm:cxn modelId="{A345E7A3-B7F6-4E8C-AC1B-5F171609241D}" type="presParOf" srcId="{4739C1E7-B985-4E0D-8793-4DE7C433E9C1}" destId="{A82C9880-0556-414A-921B-2A6F6BCA4B79}" srcOrd="1" destOrd="0" presId="urn:microsoft.com/office/officeart/2005/8/layout/orgChart1"/>
    <dgm:cxn modelId="{9A4AFD57-5121-44D8-B4D3-7877FC820FFA}" type="presParOf" srcId="{4739C1E7-B985-4E0D-8793-4DE7C433E9C1}" destId="{DD2B7E1A-F7B9-46A4-AE4C-3B39460478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Cocineros(as</a:t>
          </a:r>
          <a:r>
            <a:rPr lang="es-ES" sz="1200" dirty="0" smtClean="0">
              <a:latin typeface="Calibri" panose="020F0502020204030204" pitchFamily="34" charset="0"/>
            </a:rPr>
            <a:t>)</a:t>
          </a:r>
          <a:endParaRPr lang="es-ES" sz="1200" dirty="0" smtClean="0">
            <a:latin typeface="Calibri" panose="020F0502020204030204" pitchFamily="34" charset="0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/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Área de Cocina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A620A81-FB2B-4BBA-9ACB-7173AA82032E}" type="pres">
      <dgm:prSet presAssocID="{CDF052C4-A8AB-4202-8058-7C76BD39B4F7}" presName="rootComposite" presStyleCnt="0"/>
      <dgm:spPr/>
      <dgm:t>
        <a:bodyPr/>
        <a:lstStyle/>
        <a:p>
          <a:endParaRPr lang="es-ES"/>
        </a:p>
      </dgm:t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  <dgm:t>
        <a:bodyPr/>
        <a:lstStyle/>
        <a:p>
          <a:endParaRPr lang="es-ES"/>
        </a:p>
      </dgm:t>
    </dgm:pt>
    <dgm:pt modelId="{CB8B9A1D-DE8E-4A40-8429-14822C671A8A}" type="pres">
      <dgm:prSet presAssocID="{CDF052C4-A8AB-4202-8058-7C76BD39B4F7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Auxiliar Administrativo(a</a:t>
          </a:r>
          <a:r>
            <a:rPr lang="es-ES" sz="1200" dirty="0" smtClean="0">
              <a:latin typeface="Calibri" panose="020F0502020204030204" pitchFamily="34" charset="0"/>
            </a:rPr>
            <a:t>)</a:t>
          </a:r>
          <a:endParaRPr lang="es-ES" sz="1200" dirty="0" smtClean="0">
            <a:latin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Jefe(a) de </a:t>
          </a:r>
          <a:r>
            <a:rPr lang="es-ES" sz="1200" dirty="0" smtClean="0">
              <a:latin typeface="Calibri" panose="020F0502020204030204" pitchFamily="34" charset="0"/>
            </a:rPr>
            <a:t>CISEC</a:t>
          </a:r>
          <a:endParaRPr lang="es-ES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ECA9178-B184-4878-8C7B-C8CED005681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 smtClean="0">
              <a:latin typeface="Calibri" panose="020F0502020204030204" pitchFamily="34" charset="0"/>
            </a:rPr>
            <a:t>Analistas</a:t>
          </a:r>
          <a:endParaRPr lang="es-ES" altLang="es-MX" sz="1200" dirty="0" smtClean="0">
            <a:latin typeface="Calibri" panose="020F0502020204030204" pitchFamily="34" charset="0"/>
          </a:endParaRPr>
        </a:p>
      </dgm:t>
    </dgm:pt>
    <dgm:pt modelId="{AC7B819B-5F02-48F1-98F4-BEB007DCE18B}" type="parTrans" cxnId="{36B4DEE7-48C7-4840-8C85-3681D2FB5A4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35F0A32-3104-4873-9F75-C91242DDCAAF}" type="sibTrans" cxnId="{36B4DEE7-48C7-4840-8C85-3681D2FB5A4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29357" custScaleY="10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90D11073-985B-4B1D-ACC6-DB32508BF97E}" type="pres">
      <dgm:prSet presAssocID="{AC7B819B-5F02-48F1-98F4-BEB007DCE18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37B6F50-E2CC-4DEB-B115-CA2117F17607}" type="pres">
      <dgm:prSet presAssocID="{AECA9178-B184-4878-8C7B-C8CED005681B}" presName="hierRoot2" presStyleCnt="0">
        <dgm:presLayoutVars>
          <dgm:hierBranch val="init"/>
        </dgm:presLayoutVars>
      </dgm:prSet>
      <dgm:spPr/>
    </dgm:pt>
    <dgm:pt modelId="{3C8C9086-85C1-4372-BF95-F7F5C3637B3B}" type="pres">
      <dgm:prSet presAssocID="{AECA9178-B184-4878-8C7B-C8CED005681B}" presName="rootComposite" presStyleCnt="0"/>
      <dgm:spPr/>
    </dgm:pt>
    <dgm:pt modelId="{DE0D60FB-24F6-4C7A-9B88-C85805C16292}" type="pres">
      <dgm:prSet presAssocID="{AECA9178-B184-4878-8C7B-C8CED005681B}" presName="rootText" presStyleLbl="node2" presStyleIdx="1" presStyleCnt="2" custScaleX="129357" custScaleY="10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726B7E-D734-4D65-8C06-88BBFB769EC9}" type="pres">
      <dgm:prSet presAssocID="{AECA9178-B184-4878-8C7B-C8CED005681B}" presName="rootConnector" presStyleLbl="node2" presStyleIdx="1" presStyleCnt="2"/>
      <dgm:spPr/>
      <dgm:t>
        <a:bodyPr/>
        <a:lstStyle/>
        <a:p>
          <a:endParaRPr lang="es-ES"/>
        </a:p>
      </dgm:t>
    </dgm:pt>
    <dgm:pt modelId="{DA8E21FA-BF62-4003-834D-1E9E5E162193}" type="pres">
      <dgm:prSet presAssocID="{AECA9178-B184-4878-8C7B-C8CED005681B}" presName="hierChild4" presStyleCnt="0"/>
      <dgm:spPr/>
    </dgm:pt>
    <dgm:pt modelId="{ED15F39D-D04A-485B-B372-6860F77C3764}" type="pres">
      <dgm:prSet presAssocID="{AECA9178-B184-4878-8C7B-C8CED005681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39BDCB3F-2595-4E8D-9BDE-5FCB2C5D85A5}" type="presOf" srcId="{AC7B819B-5F02-48F1-98F4-BEB007DCE18B}" destId="{90D11073-985B-4B1D-ACC6-DB32508BF97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1E0EAB11-FB5E-4292-A264-7481641CF7DE}" type="presOf" srcId="{AECA9178-B184-4878-8C7B-C8CED005681B}" destId="{AA726B7E-D734-4D65-8C06-88BBFB769EC9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7A85B3B-0E81-4C89-BA00-9CF26E76F68B}" type="presOf" srcId="{AECA9178-B184-4878-8C7B-C8CED005681B}" destId="{DE0D60FB-24F6-4C7A-9B88-C85805C16292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6B4DEE7-48C7-4840-8C85-3681D2FB5A4F}" srcId="{9DEA55C1-E59C-4B5B-90DC-1D0B54C2B20C}" destId="{AECA9178-B184-4878-8C7B-C8CED005681B}" srcOrd="1" destOrd="0" parTransId="{AC7B819B-5F02-48F1-98F4-BEB007DCE18B}" sibTransId="{E35F0A32-3104-4873-9F75-C91242DDCAA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58F6FEC-5982-485C-A872-3B7B370AB6F7}" type="presParOf" srcId="{05E8A0F8-8F4A-4D16-B455-9B21EE5D83FA}" destId="{90D11073-985B-4B1D-ACC6-DB32508BF97E}" srcOrd="2" destOrd="0" presId="urn:microsoft.com/office/officeart/2005/8/layout/orgChart1"/>
    <dgm:cxn modelId="{28A202F7-BC6E-4D23-A4D7-BC25BE069B4E}" type="presParOf" srcId="{05E8A0F8-8F4A-4D16-B455-9B21EE5D83FA}" destId="{B37B6F50-E2CC-4DEB-B115-CA2117F17607}" srcOrd="3" destOrd="0" presId="urn:microsoft.com/office/officeart/2005/8/layout/orgChart1"/>
    <dgm:cxn modelId="{2080DCDB-5642-4B1A-B914-538CBF3F538F}" type="presParOf" srcId="{B37B6F50-E2CC-4DEB-B115-CA2117F17607}" destId="{3C8C9086-85C1-4372-BF95-F7F5C3637B3B}" srcOrd="0" destOrd="0" presId="urn:microsoft.com/office/officeart/2005/8/layout/orgChart1"/>
    <dgm:cxn modelId="{D683F318-8775-41AF-B9B5-82ADD7BBA19B}" type="presParOf" srcId="{3C8C9086-85C1-4372-BF95-F7F5C3637B3B}" destId="{DE0D60FB-24F6-4C7A-9B88-C85805C16292}" srcOrd="0" destOrd="0" presId="urn:microsoft.com/office/officeart/2005/8/layout/orgChart1"/>
    <dgm:cxn modelId="{79FF47D8-8325-4B04-8586-251F014D5B20}" type="presParOf" srcId="{3C8C9086-85C1-4372-BF95-F7F5C3637B3B}" destId="{AA726B7E-D734-4D65-8C06-88BBFB769EC9}" srcOrd="1" destOrd="0" presId="urn:microsoft.com/office/officeart/2005/8/layout/orgChart1"/>
    <dgm:cxn modelId="{B4E0E945-7C6D-49EE-A6CB-54A4CEFDAADC}" type="presParOf" srcId="{B37B6F50-E2CC-4DEB-B115-CA2117F17607}" destId="{DA8E21FA-BF62-4003-834D-1E9E5E162193}" srcOrd="1" destOrd="0" presId="urn:microsoft.com/office/officeart/2005/8/layout/orgChart1"/>
    <dgm:cxn modelId="{E6F2E9E9-B314-4638-B625-84EB3D197C85}" type="presParOf" srcId="{B37B6F50-E2CC-4DEB-B115-CA2117F17607}" destId="{ED15F39D-D04A-485B-B372-6860F77C376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</a:t>
          </a:r>
          <a:r>
            <a:rPr lang="es-MX" altLang="es-MX" sz="1200" dirty="0" smtClean="0">
              <a:latin typeface="Calibri" panose="020F0502020204030204" pitchFamily="34" charset="0"/>
            </a:rPr>
            <a:t>FORTASEG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128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 smtClean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 smtClean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 smtClean="0">
              <a:cs typeface="Arial" charset="0"/>
            </a:rPr>
            <a:t>Guardia Interna</a:t>
          </a:r>
          <a:endParaRPr lang="es-ES" sz="1200" dirty="0">
            <a:cs typeface="Arial" charset="0"/>
          </a:endParaRP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5F214101-B315-4261-A568-043B500825F1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Jefe(a) de Armería</a:t>
          </a:r>
        </a:p>
      </dgm:t>
    </dgm:pt>
    <dgm:pt modelId="{CE4B7940-B617-4063-9BFE-2F54A77459AE}" type="parTrans" cxnId="{C85D7768-B6DF-467B-A7A0-910ECBDF4777}">
      <dgm:prSet/>
      <dgm:spPr/>
      <dgm:t>
        <a:bodyPr/>
        <a:lstStyle/>
        <a:p>
          <a:endParaRPr lang="es-ES" sz="1200"/>
        </a:p>
      </dgm:t>
    </dgm:pt>
    <dgm:pt modelId="{FA90F8B5-16A0-4500-AAED-05A7A1204855}" type="sibTrans" cxnId="{C85D7768-B6DF-467B-A7A0-910ECBDF4777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Operativa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 smtClean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 smtClean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 smtClean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966B98E5-5433-442B-9EC9-D4D68A6643F3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de Reclusorios</a:t>
          </a:r>
          <a:endParaRPr lang="es-ES" sz="1200" dirty="0">
            <a:cs typeface="Arial" charset="0"/>
          </a:endParaRPr>
        </a:p>
      </dgm:t>
    </dgm:pt>
    <dgm:pt modelId="{991A6A4B-3144-495D-AB45-3DAA2674B571}" type="parTrans" cxnId="{80327A52-BA61-4435-B9E0-6E7DEF1B2D19}">
      <dgm:prSet/>
      <dgm:spPr/>
      <dgm:t>
        <a:bodyPr/>
        <a:lstStyle/>
        <a:p>
          <a:endParaRPr lang="es-ES" sz="1200"/>
        </a:p>
      </dgm:t>
    </dgm:pt>
    <dgm:pt modelId="{38A864AD-F2DA-4893-8A87-5515AA1A5F90}" type="sibTrans" cxnId="{80327A52-BA61-4435-B9E0-6E7DEF1B2D19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Grupos De Apoyo</a:t>
          </a:r>
          <a:endParaRPr lang="es-ES" sz="1200" dirty="0">
            <a:cs typeface="Arial" charset="0"/>
          </a:endParaRPr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79804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5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CC4031CA-E0F5-4317-A49C-A8FFAF3514F2}" type="pres">
      <dgm:prSet presAssocID="{CE4B7940-B617-4063-9BFE-2F54A77459AE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82D2772-F10B-4D4C-956C-9D9F559DE7B4}" type="pres">
      <dgm:prSet presAssocID="{5F214101-B315-4261-A568-043B500825F1}" presName="hierRoot2" presStyleCnt="0">
        <dgm:presLayoutVars>
          <dgm:hierBranch val="init"/>
        </dgm:presLayoutVars>
      </dgm:prSet>
      <dgm:spPr/>
    </dgm:pt>
    <dgm:pt modelId="{6A30E63D-9C34-4D7B-8D8E-93A1FC4C9AE9}" type="pres">
      <dgm:prSet presAssocID="{5F214101-B315-4261-A568-043B500825F1}" presName="rootComposite" presStyleCnt="0"/>
      <dgm:spPr/>
    </dgm:pt>
    <dgm:pt modelId="{9107559C-6F3C-4BF3-98B1-81EB24C095B2}" type="pres">
      <dgm:prSet presAssocID="{5F214101-B315-4261-A568-043B500825F1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39A50-2193-4716-8448-48165CDD39D6}" type="pres">
      <dgm:prSet presAssocID="{5F214101-B315-4261-A568-043B500825F1}" presName="rootConnector" presStyleLbl="node2" presStyleIdx="1" presStyleCnt="5"/>
      <dgm:spPr/>
      <dgm:t>
        <a:bodyPr/>
        <a:lstStyle/>
        <a:p>
          <a:endParaRPr lang="es-ES"/>
        </a:p>
      </dgm:t>
    </dgm:pt>
    <dgm:pt modelId="{6B6E63F1-BA9C-429D-9DE3-324A4BE782D7}" type="pres">
      <dgm:prSet presAssocID="{5F214101-B315-4261-A568-043B500825F1}" presName="hierChild4" presStyleCnt="0"/>
      <dgm:spPr/>
    </dgm:pt>
    <dgm:pt modelId="{60536E4A-27C8-48AB-A510-923C92D5BC99}" type="pres">
      <dgm:prSet presAssocID="{5F214101-B315-4261-A568-043B500825F1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5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811A6876-359B-4EC7-96A8-9E1342C6ECE9}" type="pres">
      <dgm:prSet presAssocID="{991A6A4B-3144-495D-AB45-3DAA2674B571}" presName="Name37" presStyleLbl="parChTrans1D2" presStyleIdx="3" presStyleCnt="9"/>
      <dgm:spPr/>
      <dgm:t>
        <a:bodyPr/>
        <a:lstStyle/>
        <a:p>
          <a:endParaRPr lang="es-ES"/>
        </a:p>
      </dgm:t>
    </dgm:pt>
    <dgm:pt modelId="{27A10210-AD23-4D27-B77F-1C5780144FFE}" type="pres">
      <dgm:prSet presAssocID="{966B98E5-5433-442B-9EC9-D4D68A6643F3}" presName="hierRoot2" presStyleCnt="0">
        <dgm:presLayoutVars>
          <dgm:hierBranch val="init"/>
        </dgm:presLayoutVars>
      </dgm:prSet>
      <dgm:spPr/>
    </dgm:pt>
    <dgm:pt modelId="{00E5CE85-A617-4F22-9D23-B52B84F25251}" type="pres">
      <dgm:prSet presAssocID="{966B98E5-5433-442B-9EC9-D4D68A6643F3}" presName="rootComposite" presStyleCnt="0"/>
      <dgm:spPr/>
    </dgm:pt>
    <dgm:pt modelId="{D0BCC961-2E9D-4EC0-99B4-0CB54C76518D}" type="pres">
      <dgm:prSet presAssocID="{966B98E5-5433-442B-9EC9-D4D68A6643F3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32B9C-B253-4366-A430-52B4F7CA1B58}" type="pres">
      <dgm:prSet presAssocID="{966B98E5-5433-442B-9EC9-D4D68A6643F3}" presName="rootConnector" presStyleLbl="node2" presStyleIdx="3" presStyleCnt="5"/>
      <dgm:spPr/>
      <dgm:t>
        <a:bodyPr/>
        <a:lstStyle/>
        <a:p>
          <a:endParaRPr lang="es-ES"/>
        </a:p>
      </dgm:t>
    </dgm:pt>
    <dgm:pt modelId="{29E103C2-53CC-41BA-8B73-474C9FB8BF6F}" type="pres">
      <dgm:prSet presAssocID="{966B98E5-5433-442B-9EC9-D4D68A6643F3}" presName="hierChild4" presStyleCnt="0"/>
      <dgm:spPr/>
    </dgm:pt>
    <dgm:pt modelId="{4AD87B92-5678-4C98-9DB0-6157B2EEAA60}" type="pres">
      <dgm:prSet presAssocID="{966B98E5-5433-442B-9EC9-D4D68A6643F3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4" presStyleCnt="5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01B52255-D135-4015-81D0-2DCC5CEB01FA}" type="presOf" srcId="{966B98E5-5433-442B-9EC9-D4D68A6643F3}" destId="{D0BCC961-2E9D-4EC0-99B4-0CB54C76518D}" srcOrd="0" destOrd="0" presId="urn:microsoft.com/office/officeart/2005/8/layout/orgChart1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9DEB96B2-5990-442F-BD87-0EDF2105C0E5}" type="presOf" srcId="{966B98E5-5433-442B-9EC9-D4D68A6643F3}" destId="{A6032B9C-B253-4366-A430-52B4F7CA1B58}" srcOrd="1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80327A52-BA61-4435-B9E0-6E7DEF1B2D19}" srcId="{1A675F25-FDD3-4EF3-8931-B68E61D4CC89}" destId="{966B98E5-5433-442B-9EC9-D4D68A6643F3}" srcOrd="7" destOrd="0" parTransId="{991A6A4B-3144-495D-AB45-3DAA2674B571}" sibTransId="{38A864AD-F2DA-4893-8A87-5515AA1A5F90}"/>
    <dgm:cxn modelId="{07CE2678-9148-46C0-8B82-369DBCC5AC5E}" type="presOf" srcId="{5F214101-B315-4261-A568-043B500825F1}" destId="{2B839A50-2193-4716-8448-48165CDD39D6}" srcOrd="1" destOrd="0" presId="urn:microsoft.com/office/officeart/2005/8/layout/orgChart1"/>
    <dgm:cxn modelId="{E1F6C00F-25FF-430B-A5AC-B804CA2E694A}" srcId="{1A675F25-FDD3-4EF3-8931-B68E61D4CC89}" destId="{8EF1AE02-DB8E-4F29-8374-F4500CACA8FA}" srcOrd="8" destOrd="0" parTransId="{940DC040-254A-47C0-91D5-DD25517F5C22}" sibTransId="{7AC0C6BC-0160-46BF-90AD-FD96943355F4}"/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C2216506-98E9-4995-9CBF-0F0F06FF3B81}" type="presOf" srcId="{991A6A4B-3144-495D-AB45-3DAA2674B571}" destId="{811A6876-359B-4EC7-96A8-9E1342C6ECE9}" srcOrd="0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58CECD08-8762-492C-94E7-6B97AA902A0B}" type="presOf" srcId="{CE4B7940-B617-4063-9BFE-2F54A77459AE}" destId="{CC4031CA-E0F5-4317-A49C-A8FFAF3514F2}" srcOrd="0" destOrd="0" presId="urn:microsoft.com/office/officeart/2005/8/layout/orgChart1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85D7768-B6DF-467B-A7A0-910ECBDF4777}" srcId="{1A675F25-FDD3-4EF3-8931-B68E61D4CC89}" destId="{5F214101-B315-4261-A568-043B500825F1}" srcOrd="5" destOrd="0" parTransId="{CE4B7940-B617-4063-9BFE-2F54A77459AE}" sibTransId="{FA90F8B5-16A0-4500-AAED-05A7A1204855}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621975CB-34D9-4260-91A6-73BF49E828E5}" type="presOf" srcId="{5F214101-B315-4261-A568-043B500825F1}" destId="{9107559C-6F3C-4BF3-98B1-81EB24C095B2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0322207B-41D7-4BFE-A07D-1B55095E3749}" type="presParOf" srcId="{AA52DF43-9C27-4229-B65B-693091F35EE0}" destId="{CC4031CA-E0F5-4317-A49C-A8FFAF3514F2}" srcOrd="2" destOrd="0" presId="urn:microsoft.com/office/officeart/2005/8/layout/orgChart1"/>
    <dgm:cxn modelId="{E0C9DCF9-A562-4BAF-8DDE-3EB1755F9A5F}" type="presParOf" srcId="{AA52DF43-9C27-4229-B65B-693091F35EE0}" destId="{A82D2772-F10B-4D4C-956C-9D9F559DE7B4}" srcOrd="3" destOrd="0" presId="urn:microsoft.com/office/officeart/2005/8/layout/orgChart1"/>
    <dgm:cxn modelId="{321C795F-A059-4E1B-B3D7-A025935BE2F7}" type="presParOf" srcId="{A82D2772-F10B-4D4C-956C-9D9F559DE7B4}" destId="{6A30E63D-9C34-4D7B-8D8E-93A1FC4C9AE9}" srcOrd="0" destOrd="0" presId="urn:microsoft.com/office/officeart/2005/8/layout/orgChart1"/>
    <dgm:cxn modelId="{84F387D1-A58B-4866-93E2-64F1CAE0563C}" type="presParOf" srcId="{6A30E63D-9C34-4D7B-8D8E-93A1FC4C9AE9}" destId="{9107559C-6F3C-4BF3-98B1-81EB24C095B2}" srcOrd="0" destOrd="0" presId="urn:microsoft.com/office/officeart/2005/8/layout/orgChart1"/>
    <dgm:cxn modelId="{BAEE7B59-CE02-4B0A-9B17-F586BB15CCAB}" type="presParOf" srcId="{6A30E63D-9C34-4D7B-8D8E-93A1FC4C9AE9}" destId="{2B839A50-2193-4716-8448-48165CDD39D6}" srcOrd="1" destOrd="0" presId="urn:microsoft.com/office/officeart/2005/8/layout/orgChart1"/>
    <dgm:cxn modelId="{F614CBF4-9263-4DB4-AE9B-EF97850DC13C}" type="presParOf" srcId="{A82D2772-F10B-4D4C-956C-9D9F559DE7B4}" destId="{6B6E63F1-BA9C-429D-9DE3-324A4BE782D7}" srcOrd="1" destOrd="0" presId="urn:microsoft.com/office/officeart/2005/8/layout/orgChart1"/>
    <dgm:cxn modelId="{C6078C6A-038A-4E9F-AB44-E150CB64B257}" type="presParOf" srcId="{A82D2772-F10B-4D4C-956C-9D9F559DE7B4}" destId="{60536E4A-27C8-48AB-A510-923C92D5BC99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2B626DE3-CDEE-4C76-AA32-DFC7DD24D2B3}" type="presParOf" srcId="{AA52DF43-9C27-4229-B65B-693091F35EE0}" destId="{811A6876-359B-4EC7-96A8-9E1342C6ECE9}" srcOrd="6" destOrd="0" presId="urn:microsoft.com/office/officeart/2005/8/layout/orgChart1"/>
    <dgm:cxn modelId="{F286570C-C075-4FCE-A76A-207D1DA09EEF}" type="presParOf" srcId="{AA52DF43-9C27-4229-B65B-693091F35EE0}" destId="{27A10210-AD23-4D27-B77F-1C5780144FFE}" srcOrd="7" destOrd="0" presId="urn:microsoft.com/office/officeart/2005/8/layout/orgChart1"/>
    <dgm:cxn modelId="{513A0BC4-98F8-42EB-B767-ABCC5783D54E}" type="presParOf" srcId="{27A10210-AD23-4D27-B77F-1C5780144FFE}" destId="{00E5CE85-A617-4F22-9D23-B52B84F25251}" srcOrd="0" destOrd="0" presId="urn:microsoft.com/office/officeart/2005/8/layout/orgChart1"/>
    <dgm:cxn modelId="{963C0B2E-0591-4372-9532-E933D8D2B3B0}" type="presParOf" srcId="{00E5CE85-A617-4F22-9D23-B52B84F25251}" destId="{D0BCC961-2E9D-4EC0-99B4-0CB54C76518D}" srcOrd="0" destOrd="0" presId="urn:microsoft.com/office/officeart/2005/8/layout/orgChart1"/>
    <dgm:cxn modelId="{6BBD1415-F228-44AE-8126-587B2B9D33E2}" type="presParOf" srcId="{00E5CE85-A617-4F22-9D23-B52B84F25251}" destId="{A6032B9C-B253-4366-A430-52B4F7CA1B58}" srcOrd="1" destOrd="0" presId="urn:microsoft.com/office/officeart/2005/8/layout/orgChart1"/>
    <dgm:cxn modelId="{C171EFC8-8475-4E55-B7E6-1E4E67A5E143}" type="presParOf" srcId="{27A10210-AD23-4D27-B77F-1C5780144FFE}" destId="{29E103C2-53CC-41BA-8B73-474C9FB8BF6F}" srcOrd="1" destOrd="0" presId="urn:microsoft.com/office/officeart/2005/8/layout/orgChart1"/>
    <dgm:cxn modelId="{3CB39DA1-C3AC-4369-AAC8-B7F611B60162}" type="presParOf" srcId="{27A10210-AD23-4D27-B77F-1C5780144FFE}" destId="{4AD87B92-5678-4C98-9DB0-6157B2EEAA60}" srcOrd="2" destOrd="0" presId="urn:microsoft.com/office/officeart/2005/8/layout/orgChart1"/>
    <dgm:cxn modelId="{B8D40078-B7B8-4467-8B18-8B4F8D104B7C}" type="presParOf" srcId="{AA52DF43-9C27-4229-B65B-693091F35EE0}" destId="{5DC44784-5730-4192-ACB7-347E0143FD5C}" srcOrd="8" destOrd="0" presId="urn:microsoft.com/office/officeart/2005/8/layout/orgChart1"/>
    <dgm:cxn modelId="{7F25E840-C66C-41FC-822F-7B351DB50192}" type="presParOf" srcId="{AA52DF43-9C27-4229-B65B-693091F35EE0}" destId="{55E8B588-63AB-4DA0-8FDA-DC0D7C7781FB}" srcOrd="9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Recursos </a:t>
          </a:r>
          <a:r>
            <a:rPr lang="es-MX" altLang="es-MX" sz="1200" dirty="0" smtClean="0">
              <a:latin typeface="Calibri" panose="020F0502020204030204" pitchFamily="34" charset="0"/>
            </a:rPr>
            <a:t>Financieros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EF4DCC-56A0-464F-81F8-619E9E2B7C6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774F6CA2-A695-4BF5-BDF0-3A1E107BBCE4}" type="parTrans" cxnId="{241A48B3-0B41-42A7-8C64-3E54BA426BED}">
      <dgm:prSet/>
      <dgm:spPr/>
      <dgm:t>
        <a:bodyPr/>
        <a:lstStyle/>
        <a:p>
          <a:endParaRPr lang="es-ES" sz="1200"/>
        </a:p>
      </dgm:t>
    </dgm:pt>
    <dgm:pt modelId="{32CF0190-52B1-4F2C-811C-4E01D5B689A9}" type="sibTrans" cxnId="{241A48B3-0B41-42A7-8C64-3E54BA426BED}">
      <dgm:prSet/>
      <dgm:spPr/>
      <dgm:t>
        <a:bodyPr/>
        <a:lstStyle/>
        <a:p>
          <a:endParaRPr lang="es-ES" sz="1200"/>
        </a:p>
      </dgm:t>
    </dgm:pt>
    <dgm:pt modelId="{4FBF7869-7B32-4B7F-8A1D-A2138B3C35A5}" type="asst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Secretaria(o) </a:t>
          </a:r>
          <a:r>
            <a:rPr lang="es-MX" altLang="es-MX" sz="1200" dirty="0" smtClean="0">
              <a:latin typeface="Calibri" panose="020F0502020204030204" pitchFamily="34" charset="0"/>
            </a:rPr>
            <a:t>D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5BC841C-ACDC-49C9-B090-947D2D43A748}" type="parTrans" cxnId="{AAEA9962-82AC-45FC-9894-CB85F0BFC524}">
      <dgm:prSet/>
      <dgm:spPr/>
      <dgm:t>
        <a:bodyPr/>
        <a:lstStyle/>
        <a:p>
          <a:endParaRPr lang="es-ES" sz="1200"/>
        </a:p>
      </dgm:t>
    </dgm:pt>
    <dgm:pt modelId="{16E07AD6-C81E-4F7A-9EDE-F97147D88F05}" type="sibTrans" cxnId="{AAEA9962-82AC-45FC-9894-CB85F0BFC524}">
      <dgm:prSet/>
      <dgm:spPr/>
      <dgm:t>
        <a:bodyPr/>
        <a:lstStyle/>
        <a:p>
          <a:endParaRPr lang="es-ES" sz="1200"/>
        </a:p>
      </dgm:t>
    </dgm:pt>
    <dgm:pt modelId="{9D6E8527-C30B-4E9F-A842-59C4406D4930}" type="asst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dirty="0" smtClean="0">
              <a:latin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C63A5924-3D89-41CF-BBAE-FD8279E6B5C9}" type="parTrans" cxnId="{81B7F041-41CF-4D97-AE22-ABB31C0D8C94}">
      <dgm:prSet/>
      <dgm:spPr/>
      <dgm:t>
        <a:bodyPr/>
        <a:lstStyle/>
        <a:p>
          <a:endParaRPr lang="es-ES" sz="1200"/>
        </a:p>
      </dgm:t>
    </dgm:pt>
    <dgm:pt modelId="{7B659BB6-2882-4A5D-8EE2-1B6DBB4D7E75}" type="sibTrans" cxnId="{81B7F041-41CF-4D97-AE22-ABB31C0D8C9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53723" custLinFactNeighborY="22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BA9B19B3-D857-4085-88D2-220932A55951}" type="pres">
      <dgm:prSet presAssocID="{774F6CA2-A695-4BF5-BDF0-3A1E107BBCE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4ABE62A-2C7F-4DAE-B56E-B7822622C4AB}" type="pres">
      <dgm:prSet presAssocID="{4BEF4DCC-56A0-464F-81F8-619E9E2B7C63}" presName="hierRoot2" presStyleCnt="0">
        <dgm:presLayoutVars>
          <dgm:hierBranch val="init"/>
        </dgm:presLayoutVars>
      </dgm:prSet>
      <dgm:spPr/>
    </dgm:pt>
    <dgm:pt modelId="{D859040F-E4EB-49FB-BEDA-22071E1E82B1}" type="pres">
      <dgm:prSet presAssocID="{4BEF4DCC-56A0-464F-81F8-619E9E2B7C63}" presName="rootComposite" presStyleCnt="0"/>
      <dgm:spPr/>
    </dgm:pt>
    <dgm:pt modelId="{D6951A66-9854-4D0D-A492-17A987FE293C}" type="pres">
      <dgm:prSet presAssocID="{4BEF4DCC-56A0-464F-81F8-619E9E2B7C63}" presName="rootText" presStyleLbl="node2" presStyleIdx="0" presStyleCnt="1" custScaleY="990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2B78B3-D326-47F7-97F6-BB94BB43D1E6}" type="pres">
      <dgm:prSet presAssocID="{4BEF4DCC-56A0-464F-81F8-619E9E2B7C63}" presName="rootConnector" presStyleLbl="node2" presStyleIdx="0" presStyleCnt="1"/>
      <dgm:spPr/>
      <dgm:t>
        <a:bodyPr/>
        <a:lstStyle/>
        <a:p>
          <a:endParaRPr lang="es-ES"/>
        </a:p>
      </dgm:t>
    </dgm:pt>
    <dgm:pt modelId="{4B2B529E-ED3B-4665-998B-B89F738BDACB}" type="pres">
      <dgm:prSet presAssocID="{4BEF4DCC-56A0-464F-81F8-619E9E2B7C63}" presName="hierChild4" presStyleCnt="0"/>
      <dgm:spPr/>
    </dgm:pt>
    <dgm:pt modelId="{13DD2E46-7E56-42C8-B18A-D097041B9616}" type="pres">
      <dgm:prSet presAssocID="{4BEF4DCC-56A0-464F-81F8-619E9E2B7C6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D4BD5191-6980-4D41-816C-4B4AE9D399C8}" type="pres">
      <dgm:prSet presAssocID="{25BC841C-ACDC-49C9-B090-947D2D43A748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F628A4EA-8D31-4D0A-A6DE-1A4D5FD5B906}" type="pres">
      <dgm:prSet presAssocID="{4FBF7869-7B32-4B7F-8A1D-A2138B3C35A5}" presName="hierRoot3" presStyleCnt="0">
        <dgm:presLayoutVars>
          <dgm:hierBranch val="init"/>
        </dgm:presLayoutVars>
      </dgm:prSet>
      <dgm:spPr/>
    </dgm:pt>
    <dgm:pt modelId="{401D528E-28F4-43E9-B385-5D71F0E14D12}" type="pres">
      <dgm:prSet presAssocID="{4FBF7869-7B32-4B7F-8A1D-A2138B3C35A5}" presName="rootComposite3" presStyleCnt="0"/>
      <dgm:spPr/>
    </dgm:pt>
    <dgm:pt modelId="{C946EF74-8479-4B04-824B-3DB089660AA2}" type="pres">
      <dgm:prSet presAssocID="{4FBF7869-7B32-4B7F-8A1D-A2138B3C35A5}" presName="rootText3" presStyleLbl="asst1" presStyleIdx="0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070ECF-618C-457B-AEEC-B0594AA7787B}" type="pres">
      <dgm:prSet presAssocID="{4FBF7869-7B32-4B7F-8A1D-A2138B3C35A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19D0389-F1DE-4BC4-9280-82ED1AE6932A}" type="pres">
      <dgm:prSet presAssocID="{4FBF7869-7B32-4B7F-8A1D-A2138B3C35A5}" presName="hierChild6" presStyleCnt="0"/>
      <dgm:spPr/>
    </dgm:pt>
    <dgm:pt modelId="{1D4EEC03-1BE4-4229-91F6-989517F049C3}" type="pres">
      <dgm:prSet presAssocID="{4FBF7869-7B32-4B7F-8A1D-A2138B3C35A5}" presName="hierChild7" presStyleCnt="0"/>
      <dgm:spPr/>
    </dgm:pt>
    <dgm:pt modelId="{D39DEB13-7060-4384-9381-8858AE72C460}" type="pres">
      <dgm:prSet presAssocID="{C63A5924-3D89-41CF-BBAE-FD8279E6B5C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D6394E39-AB2F-4989-A52E-B14F8001024C}" type="pres">
      <dgm:prSet presAssocID="{9D6E8527-C30B-4E9F-A842-59C4406D4930}" presName="hierRoot3" presStyleCnt="0">
        <dgm:presLayoutVars>
          <dgm:hierBranch val="init"/>
        </dgm:presLayoutVars>
      </dgm:prSet>
      <dgm:spPr/>
    </dgm:pt>
    <dgm:pt modelId="{665F5654-1570-4CDF-B1DB-CA895BC76257}" type="pres">
      <dgm:prSet presAssocID="{9D6E8527-C30B-4E9F-A842-59C4406D4930}" presName="rootComposite3" presStyleCnt="0"/>
      <dgm:spPr/>
    </dgm:pt>
    <dgm:pt modelId="{B6F95A33-F78E-4C81-AE5C-527D5D33D0DB}" type="pres">
      <dgm:prSet presAssocID="{9D6E8527-C30B-4E9F-A842-59C4406D4930}" presName="rootText3" presStyleLbl="asst1" presStyleIdx="1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E07472-7FBB-4917-B806-E90702B827C1}" type="pres">
      <dgm:prSet presAssocID="{9D6E8527-C30B-4E9F-A842-59C4406D49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020D6D0-0ED1-43C8-9845-B5B9E4FA2EF3}" type="pres">
      <dgm:prSet presAssocID="{9D6E8527-C30B-4E9F-A842-59C4406D4930}" presName="hierChild6" presStyleCnt="0"/>
      <dgm:spPr/>
    </dgm:pt>
    <dgm:pt modelId="{EE9FE21E-EDA6-4999-93DD-C1AA6D0FAAF5}" type="pres">
      <dgm:prSet presAssocID="{9D6E8527-C30B-4E9F-A842-59C4406D4930}" presName="hierChild7" presStyleCnt="0"/>
      <dgm:spPr/>
    </dgm:pt>
  </dgm:ptLst>
  <dgm:cxnLst>
    <dgm:cxn modelId="{8ED0402D-8F01-4076-9792-DCBFFF6BA58A}" type="presOf" srcId="{4FBF7869-7B32-4B7F-8A1D-A2138B3C35A5}" destId="{B8070ECF-618C-457B-AEEC-B0594AA7787B}" srcOrd="1" destOrd="0" presId="urn:microsoft.com/office/officeart/2005/8/layout/orgChart1"/>
    <dgm:cxn modelId="{81B7F041-41CF-4D97-AE22-ABB31C0D8C94}" srcId="{9DEA55C1-E59C-4B5B-90DC-1D0B54C2B20C}" destId="{9D6E8527-C30B-4E9F-A842-59C4406D4930}" srcOrd="2" destOrd="0" parTransId="{C63A5924-3D89-41CF-BBAE-FD8279E6B5C9}" sibTransId="{7B659BB6-2882-4A5D-8EE2-1B6DBB4D7E75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632AE74-AC78-49F1-A57B-283FB5A4BFCA}" type="presOf" srcId="{25BC841C-ACDC-49C9-B090-947D2D43A748}" destId="{D4BD5191-6980-4D41-816C-4B4AE9D399C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8F828EE-DD27-4879-87DD-9A946DF165F3}" type="presOf" srcId="{4BEF4DCC-56A0-464F-81F8-619E9E2B7C63}" destId="{D6951A66-9854-4D0D-A492-17A987FE293C}" srcOrd="0" destOrd="0" presId="urn:microsoft.com/office/officeart/2005/8/layout/orgChart1"/>
    <dgm:cxn modelId="{B28A22C3-446B-495E-B48F-46B9DEC4F075}" type="presOf" srcId="{4BEF4DCC-56A0-464F-81F8-619E9E2B7C63}" destId="{242B78B3-D326-47F7-97F6-BB94BB43D1E6}" srcOrd="1" destOrd="0" presId="urn:microsoft.com/office/officeart/2005/8/layout/orgChart1"/>
    <dgm:cxn modelId="{241A48B3-0B41-42A7-8C64-3E54BA426BED}" srcId="{9DEA55C1-E59C-4B5B-90DC-1D0B54C2B20C}" destId="{4BEF4DCC-56A0-464F-81F8-619E9E2B7C63}" srcOrd="0" destOrd="0" parTransId="{774F6CA2-A695-4BF5-BDF0-3A1E107BBCE4}" sibTransId="{32CF0190-52B1-4F2C-811C-4E01D5B689A9}"/>
    <dgm:cxn modelId="{AAEA9962-82AC-45FC-9894-CB85F0BFC524}" srcId="{9DEA55C1-E59C-4B5B-90DC-1D0B54C2B20C}" destId="{4FBF7869-7B32-4B7F-8A1D-A2138B3C35A5}" srcOrd="1" destOrd="0" parTransId="{25BC841C-ACDC-49C9-B090-947D2D43A748}" sibTransId="{16E07AD6-C81E-4F7A-9EDE-F97147D88F05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47156CA-CA23-457E-AB28-BC8C60E4523B}" type="presOf" srcId="{C63A5924-3D89-41CF-BBAE-FD8279E6B5C9}" destId="{D39DEB13-7060-4384-9381-8858AE72C460}" srcOrd="0" destOrd="0" presId="urn:microsoft.com/office/officeart/2005/8/layout/orgChart1"/>
    <dgm:cxn modelId="{4ADD60D4-97B6-4B19-BBA4-9C90419C1BD7}" type="presOf" srcId="{4FBF7869-7B32-4B7F-8A1D-A2138B3C35A5}" destId="{C946EF74-8479-4B04-824B-3DB089660AA2}" srcOrd="0" destOrd="0" presId="urn:microsoft.com/office/officeart/2005/8/layout/orgChart1"/>
    <dgm:cxn modelId="{D577DCBC-10C2-47C1-8FF3-3D6C6388EBF0}" type="presOf" srcId="{9D6E8527-C30B-4E9F-A842-59C4406D4930}" destId="{F1E07472-7FBB-4917-B806-E90702B827C1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B36C673-954A-4DC5-B24D-73085352F0B3}" type="presOf" srcId="{774F6CA2-A695-4BF5-BDF0-3A1E107BBCE4}" destId="{BA9B19B3-D857-4085-88D2-220932A55951}" srcOrd="0" destOrd="0" presId="urn:microsoft.com/office/officeart/2005/8/layout/orgChart1"/>
    <dgm:cxn modelId="{BB62D6F5-A5A4-45B7-A198-13F26E194516}" type="presOf" srcId="{9D6E8527-C30B-4E9F-A842-59C4406D4930}" destId="{B6F95A33-F78E-4C81-AE5C-527D5D33D0DB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5CA78CF-853C-44E1-9553-9EE648389DFB}" type="presParOf" srcId="{05E8A0F8-8F4A-4D16-B455-9B21EE5D83FA}" destId="{BA9B19B3-D857-4085-88D2-220932A55951}" srcOrd="0" destOrd="0" presId="urn:microsoft.com/office/officeart/2005/8/layout/orgChart1"/>
    <dgm:cxn modelId="{06DEC279-5F21-4371-B135-24401BC5F847}" type="presParOf" srcId="{05E8A0F8-8F4A-4D16-B455-9B21EE5D83FA}" destId="{B4ABE62A-2C7F-4DAE-B56E-B7822622C4AB}" srcOrd="1" destOrd="0" presId="urn:microsoft.com/office/officeart/2005/8/layout/orgChart1"/>
    <dgm:cxn modelId="{F0BCD2B7-682C-449E-915E-F6F835FDCFF9}" type="presParOf" srcId="{B4ABE62A-2C7F-4DAE-B56E-B7822622C4AB}" destId="{D859040F-E4EB-49FB-BEDA-22071E1E82B1}" srcOrd="0" destOrd="0" presId="urn:microsoft.com/office/officeart/2005/8/layout/orgChart1"/>
    <dgm:cxn modelId="{51480DCF-0DD4-4889-8BEC-21D5898E4E2C}" type="presParOf" srcId="{D859040F-E4EB-49FB-BEDA-22071E1E82B1}" destId="{D6951A66-9854-4D0D-A492-17A987FE293C}" srcOrd="0" destOrd="0" presId="urn:microsoft.com/office/officeart/2005/8/layout/orgChart1"/>
    <dgm:cxn modelId="{5962FAC4-3224-44E9-B9D2-FA582FD123A9}" type="presParOf" srcId="{D859040F-E4EB-49FB-BEDA-22071E1E82B1}" destId="{242B78B3-D326-47F7-97F6-BB94BB43D1E6}" srcOrd="1" destOrd="0" presId="urn:microsoft.com/office/officeart/2005/8/layout/orgChart1"/>
    <dgm:cxn modelId="{2B526357-C34E-4B50-8F3C-037387B733ED}" type="presParOf" srcId="{B4ABE62A-2C7F-4DAE-B56E-B7822622C4AB}" destId="{4B2B529E-ED3B-4665-998B-B89F738BDACB}" srcOrd="1" destOrd="0" presId="urn:microsoft.com/office/officeart/2005/8/layout/orgChart1"/>
    <dgm:cxn modelId="{BF4C1A38-39B8-48FF-9FCE-C96933C713C8}" type="presParOf" srcId="{B4ABE62A-2C7F-4DAE-B56E-B7822622C4AB}" destId="{13DD2E46-7E56-42C8-B18A-D097041B9616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96C16417-8865-422E-AC83-2BB899784346}" type="presParOf" srcId="{E6CFA08A-7145-470C-A659-6A725D85622B}" destId="{D4BD5191-6980-4D41-816C-4B4AE9D399C8}" srcOrd="0" destOrd="0" presId="urn:microsoft.com/office/officeart/2005/8/layout/orgChart1"/>
    <dgm:cxn modelId="{1D4E9FD8-E326-4211-A807-AB9B9A01BBA5}" type="presParOf" srcId="{E6CFA08A-7145-470C-A659-6A725D85622B}" destId="{F628A4EA-8D31-4D0A-A6DE-1A4D5FD5B906}" srcOrd="1" destOrd="0" presId="urn:microsoft.com/office/officeart/2005/8/layout/orgChart1"/>
    <dgm:cxn modelId="{7E31347B-43D6-4D55-B6F0-D80A05314EE6}" type="presParOf" srcId="{F628A4EA-8D31-4D0A-A6DE-1A4D5FD5B906}" destId="{401D528E-28F4-43E9-B385-5D71F0E14D12}" srcOrd="0" destOrd="0" presId="urn:microsoft.com/office/officeart/2005/8/layout/orgChart1"/>
    <dgm:cxn modelId="{C6435715-7980-4ECC-B7A5-941B504A3EED}" type="presParOf" srcId="{401D528E-28F4-43E9-B385-5D71F0E14D12}" destId="{C946EF74-8479-4B04-824B-3DB089660AA2}" srcOrd="0" destOrd="0" presId="urn:microsoft.com/office/officeart/2005/8/layout/orgChart1"/>
    <dgm:cxn modelId="{5659ED2F-7F42-4B06-89CD-66321F1E2A5E}" type="presParOf" srcId="{401D528E-28F4-43E9-B385-5D71F0E14D12}" destId="{B8070ECF-618C-457B-AEEC-B0594AA7787B}" srcOrd="1" destOrd="0" presId="urn:microsoft.com/office/officeart/2005/8/layout/orgChart1"/>
    <dgm:cxn modelId="{11FDC243-948A-4A5B-8D72-AD0F14156048}" type="presParOf" srcId="{F628A4EA-8D31-4D0A-A6DE-1A4D5FD5B906}" destId="{C19D0389-F1DE-4BC4-9280-82ED1AE6932A}" srcOrd="1" destOrd="0" presId="urn:microsoft.com/office/officeart/2005/8/layout/orgChart1"/>
    <dgm:cxn modelId="{908D87CC-2029-4940-8788-AE07597ABCBC}" type="presParOf" srcId="{F628A4EA-8D31-4D0A-A6DE-1A4D5FD5B906}" destId="{1D4EEC03-1BE4-4229-91F6-989517F049C3}" srcOrd="2" destOrd="0" presId="urn:microsoft.com/office/officeart/2005/8/layout/orgChart1"/>
    <dgm:cxn modelId="{5448A4A1-B559-4D57-BB7D-BDBFA2B8B2F1}" type="presParOf" srcId="{E6CFA08A-7145-470C-A659-6A725D85622B}" destId="{D39DEB13-7060-4384-9381-8858AE72C460}" srcOrd="2" destOrd="0" presId="urn:microsoft.com/office/officeart/2005/8/layout/orgChart1"/>
    <dgm:cxn modelId="{948555FD-CC95-4E85-9E94-D5068136F122}" type="presParOf" srcId="{E6CFA08A-7145-470C-A659-6A725D85622B}" destId="{D6394E39-AB2F-4989-A52E-B14F8001024C}" srcOrd="3" destOrd="0" presId="urn:microsoft.com/office/officeart/2005/8/layout/orgChart1"/>
    <dgm:cxn modelId="{27D6BADF-FCAB-4221-A6FF-908AD1CB8EDE}" type="presParOf" srcId="{D6394E39-AB2F-4989-A52E-B14F8001024C}" destId="{665F5654-1570-4CDF-B1DB-CA895BC76257}" srcOrd="0" destOrd="0" presId="urn:microsoft.com/office/officeart/2005/8/layout/orgChart1"/>
    <dgm:cxn modelId="{A689283B-1172-4ECC-A747-2F755CA0723E}" type="presParOf" srcId="{665F5654-1570-4CDF-B1DB-CA895BC76257}" destId="{B6F95A33-F78E-4C81-AE5C-527D5D33D0DB}" srcOrd="0" destOrd="0" presId="urn:microsoft.com/office/officeart/2005/8/layout/orgChart1"/>
    <dgm:cxn modelId="{E8367E5A-577A-4589-8802-1E2B92E0D5BA}" type="presParOf" srcId="{665F5654-1570-4CDF-B1DB-CA895BC76257}" destId="{F1E07472-7FBB-4917-B806-E90702B827C1}" srcOrd="1" destOrd="0" presId="urn:microsoft.com/office/officeart/2005/8/layout/orgChart1"/>
    <dgm:cxn modelId="{C6C2A544-D4D9-4F94-9B1D-1C5EE05C6C82}" type="presParOf" srcId="{D6394E39-AB2F-4989-A52E-B14F8001024C}" destId="{8020D6D0-0ED1-43C8-9845-B5B9E4FA2EF3}" srcOrd="1" destOrd="0" presId="urn:microsoft.com/office/officeart/2005/8/layout/orgChart1"/>
    <dgm:cxn modelId="{13B20759-81AE-427D-ACBA-73AC5367A8BB}" type="presParOf" srcId="{D6394E39-AB2F-4989-A52E-B14F8001024C}" destId="{EE9FE21E-EDA6-4999-93DD-C1AA6D0FAA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dirty="0" smtClean="0">
              <a:latin typeface="Calibri" panose="020F0502020204030204" pitchFamily="34" charset="0"/>
            </a:rPr>
            <a:t>Nóminas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Administrativa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 </a:t>
          </a:r>
          <a:endParaRPr lang="es-MX" altLang="es-MX" sz="1200" dirty="0" smtClean="0">
            <a:latin typeface="Calibri" panose="020F050202020403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  <a:endParaRPr lang="es-MX" altLang="es-MX" sz="1200" dirty="0" smtClean="0">
            <a:latin typeface="Calibri" panose="020F050202020403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 </a:t>
          </a:r>
          <a:r>
            <a:rPr lang="es-MX" altLang="es-MX" sz="1200" dirty="0" smtClean="0">
              <a:latin typeface="Calibri" panose="020F0502020204030204" pitchFamily="34" charset="0"/>
            </a:rPr>
            <a:t>Administrativos(</a:t>
          </a:r>
          <a:r>
            <a:rPr lang="es-MX" sz="1200" dirty="0" smtClean="0">
              <a:latin typeface="Calibri" panose="020F0502020204030204" pitchFamily="34" charset="0"/>
            </a:rPr>
            <a:t>as</a:t>
          </a:r>
          <a:r>
            <a:rPr lang="es-MX" sz="1200" dirty="0" smtClean="0">
              <a:latin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Enlace C5 y Porte de </a:t>
          </a:r>
          <a:r>
            <a:rPr lang="es-MX" altLang="es-MX" sz="1200" dirty="0" smtClean="0">
              <a:latin typeface="Calibri" panose="020F0502020204030204" pitchFamily="34" charset="0"/>
            </a:rPr>
            <a:t>Arma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2EFF9A4-CED5-43B9-9946-BA66FE386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Supervisor(a)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B717B277-5930-46E8-8397-7F7250D09401}" type="parTrans" cxnId="{94E5B1B0-AED9-42F5-94FC-61ABFDD460A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FA11D3-AD60-4F03-BC41-68B05633E563}" type="sibTrans" cxnId="{94E5B1B0-AED9-42F5-94FC-61ABFDD460A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/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/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dirty="0" smtClean="0">
              <a:latin typeface="Calibri" panose="020F0502020204030204" pitchFamily="34" charset="0"/>
            </a:rPr>
            <a:t>)</a:t>
          </a:r>
          <a:endParaRPr lang="es-ES" sz="1200" dirty="0">
            <a:latin typeface="Calibri" panose="020F0502020204030204" pitchFamily="34" charset="0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/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6381" custScaleY="79072" custLinFactNeighborX="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8BFB8999-73A9-44B1-AA92-382529752033}" type="pres">
      <dgm:prSet presAssocID="{47A1A986-6A79-4F06-81D7-0797492C402A}" presName="Name35" presStyleLbl="parChTrans1D3" presStyleIdx="0" presStyleCnt="5"/>
      <dgm:spPr/>
      <dgm:t>
        <a:bodyPr/>
        <a:lstStyle/>
        <a:p>
          <a:endParaRPr lang="es-MX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48D77BB-C19B-4FF9-A754-5CC996871563}" type="pres">
      <dgm:prSet presAssocID="{C9164B4A-AF73-4AF4-AEC8-DDBCA5FC2C84}" presName="rootComposite" presStyleCnt="0"/>
      <dgm:spPr/>
      <dgm:t>
        <a:bodyPr/>
        <a:lstStyle/>
        <a:p>
          <a:endParaRPr lang="es-ES"/>
        </a:p>
      </dgm:t>
    </dgm:pt>
    <dgm:pt modelId="{20209728-DAC1-434F-A34D-4E2CFBD35B6A}" type="pres">
      <dgm:prSet presAssocID="{C9164B4A-AF73-4AF4-AEC8-DDBCA5FC2C84}" presName="rootText" presStyleLbl="node3" presStyleIdx="0" presStyleCnt="3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  <dgm:t>
        <a:bodyPr/>
        <a:lstStyle/>
        <a:p>
          <a:endParaRPr lang="es-ES"/>
        </a:p>
      </dgm:t>
    </dgm:pt>
    <dgm:pt modelId="{D7D195D7-48CD-483A-8AAC-3C4F987F87A1}" type="pres">
      <dgm:prSet presAssocID="{C9164B4A-AF73-4AF4-AEC8-DDBCA5FC2C84}" presName="hierChild5" presStyleCnt="0"/>
      <dgm:spPr/>
      <dgm:t>
        <a:bodyPr/>
        <a:lstStyle/>
        <a:p>
          <a:endParaRPr lang="es-ES"/>
        </a:p>
      </dgm:t>
    </dgm:pt>
    <dgm:pt modelId="{BFBEA0E1-C60C-41D4-9550-F21301AFA93B}" type="pres">
      <dgm:prSet presAssocID="{1A1B4B22-1AC4-4C4A-9AF6-9C08A5D536CA}" presName="Name35" presStyleLbl="parChTrans1D3" presStyleIdx="1" presStyleCnt="5"/>
      <dgm:spPr/>
      <dgm:t>
        <a:bodyPr/>
        <a:lstStyle/>
        <a:p>
          <a:endParaRPr lang="es-MX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C538BA9-6241-4800-AD61-7865C9BCCFB8}" type="pres">
      <dgm:prSet presAssocID="{0B0CD1EE-A1AF-4EE6-93F7-7208ED424286}" presName="rootComposite" presStyleCnt="0"/>
      <dgm:spPr/>
      <dgm:t>
        <a:bodyPr/>
        <a:lstStyle/>
        <a:p>
          <a:endParaRPr lang="es-ES"/>
        </a:p>
      </dgm:t>
    </dgm:pt>
    <dgm:pt modelId="{A4D4C94C-ABED-4C78-BB8A-71B08ACEA027}" type="pres">
      <dgm:prSet presAssocID="{0B0CD1EE-A1AF-4EE6-93F7-7208ED424286}" presName="rootText" presStyleLbl="node3" presStyleIdx="1" presStyleCnt="3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  <dgm:t>
        <a:bodyPr/>
        <a:lstStyle/>
        <a:p>
          <a:endParaRPr lang="es-ES"/>
        </a:p>
      </dgm:t>
    </dgm:pt>
    <dgm:pt modelId="{4F4F3A26-A588-4DDA-AA9D-6A932AFABAE9}" type="pres">
      <dgm:prSet presAssocID="{0B0CD1EE-A1AF-4EE6-93F7-7208ED42428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F6E809C8-8359-4E0F-8C80-BD418CA1242D}" type="pres">
      <dgm:prSet presAssocID="{241525F3-9CC2-4773-841F-4601F9795614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8CDB00D-CCE2-4A86-8775-02761676BAE2}" type="pres">
      <dgm:prSet presAssocID="{F207FB66-EAC6-4793-B1CF-D217ABCC31F0}" presName="rootComposite3" presStyleCnt="0"/>
      <dgm:spPr/>
      <dgm:t>
        <a:bodyPr/>
        <a:lstStyle/>
        <a:p>
          <a:endParaRPr lang="es-ES"/>
        </a:p>
      </dgm:t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  <dgm:t>
        <a:bodyPr/>
        <a:lstStyle/>
        <a:p>
          <a:endParaRPr lang="es-ES"/>
        </a:p>
      </dgm:t>
    </dgm:pt>
    <dgm:pt modelId="{0CB1A9F8-72FC-41E4-8D89-7415072E2BFA}" type="pres">
      <dgm:prSet presAssocID="{F207FB66-EAC6-4793-B1CF-D217ABCC31F0}" presName="hierChild7" presStyleCnt="0"/>
      <dgm:spPr/>
      <dgm:t>
        <a:bodyPr/>
        <a:lstStyle/>
        <a:p>
          <a:endParaRPr lang="es-ES"/>
        </a:p>
      </dgm:t>
    </dgm:pt>
    <dgm:pt modelId="{E948BF42-8954-49D0-9212-5131BDBFACFF}" type="pres">
      <dgm:prSet presAssocID="{290E4C7A-07C5-41BA-A672-81426C62103B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A633F054-74A2-4AEE-A747-3F652876DFB3}" type="pres">
      <dgm:prSet presAssocID="{0B34EA70-DE81-48E9-97BE-F992A5D0E5A9}" presName="Name37" presStyleLbl="parChTrans1D2" presStyleIdx="1" presStyleCnt="2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1" presStyleCnt="2" custLinFactNeighborX="306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15D42F33-4261-4F63-85BB-03E97BF834B4}" type="pres">
      <dgm:prSet presAssocID="{B717B277-5930-46E8-8397-7F7250D09401}" presName="Name35" presStyleLbl="parChTrans1D3" presStyleIdx="4" presStyleCnt="5"/>
      <dgm:spPr/>
      <dgm:t>
        <a:bodyPr/>
        <a:lstStyle/>
        <a:p>
          <a:endParaRPr lang="es-MX"/>
        </a:p>
      </dgm:t>
    </dgm:pt>
    <dgm:pt modelId="{62CDC08B-E32A-4B14-8956-E6E184AA1AA2}" type="pres">
      <dgm:prSet presAssocID="{62EFF9A4-CED5-43B9-9946-BA66FE3867E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16DEDC2-9AA9-4A96-B40C-A296772D330F}" type="pres">
      <dgm:prSet presAssocID="{62EFF9A4-CED5-43B9-9946-BA66FE3867EF}" presName="rootComposite" presStyleCnt="0"/>
      <dgm:spPr/>
      <dgm:t>
        <a:bodyPr/>
        <a:lstStyle/>
        <a:p>
          <a:endParaRPr lang="es-ES"/>
        </a:p>
      </dgm:t>
    </dgm:pt>
    <dgm:pt modelId="{F005C048-10EF-4E23-96B0-22AED128F4D5}" type="pres">
      <dgm:prSet presAssocID="{62EFF9A4-CED5-43B9-9946-BA66FE3867EF}" presName="rootText" presStyleLbl="node3" presStyleIdx="2" presStyleCnt="3" custScaleY="92476" custLinFactNeighborX="30673" custLinFactNeighborY="-13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271987-ED58-40E5-8778-FAEE65F6A212}" type="pres">
      <dgm:prSet presAssocID="{62EFF9A4-CED5-43B9-9946-BA66FE3867EF}" presName="rootConnector" presStyleLbl="node3" presStyleIdx="2" presStyleCnt="3"/>
      <dgm:spPr/>
      <dgm:t>
        <a:bodyPr/>
        <a:lstStyle/>
        <a:p>
          <a:endParaRPr lang="es-ES"/>
        </a:p>
      </dgm:t>
    </dgm:pt>
    <dgm:pt modelId="{D7497D12-51FB-4798-A0B6-C40B3B568B47}" type="pres">
      <dgm:prSet presAssocID="{62EFF9A4-CED5-43B9-9946-BA66FE3867EF}" presName="hierChild4" presStyleCnt="0"/>
      <dgm:spPr/>
      <dgm:t>
        <a:bodyPr/>
        <a:lstStyle/>
        <a:p>
          <a:endParaRPr lang="es-ES"/>
        </a:p>
      </dgm:t>
    </dgm:pt>
    <dgm:pt modelId="{CBD32143-2019-4968-8E66-DCBE42F58DEC}" type="pres">
      <dgm:prSet presAssocID="{62EFF9A4-CED5-43B9-9946-BA66FE3867EF}" presName="hierChild5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5ACEE8A5-2295-4A2B-A3E8-68385CACA300}" type="presOf" srcId="{0B34EA70-DE81-48E9-97BE-F992A5D0E5A9}" destId="{A633F054-74A2-4AEE-A747-3F652876DFB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E5B1B0-AED9-42F5-94FC-61ABFDD460AE}" srcId="{F6894B4C-AC60-4B55-B3EB-1F97325BD7B3}" destId="{62EFF9A4-CED5-43B9-9946-BA66FE3867EF}" srcOrd="0" destOrd="0" parTransId="{B717B277-5930-46E8-8397-7F7250D09401}" sibTransId="{77FA11D3-AD60-4F03-BC41-68B05633E563}"/>
    <dgm:cxn modelId="{885C05BC-6088-4F06-A28A-3A767EBCA22E}" type="presOf" srcId="{62EFF9A4-CED5-43B9-9946-BA66FE3867EF}" destId="{F005C048-10EF-4E23-96B0-22AED128F4D5}" srcOrd="0" destOrd="0" presId="urn:microsoft.com/office/officeart/2005/8/layout/orgChart1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930B6ACF-54C2-49EC-B120-2C39F682264A}" type="presOf" srcId="{F6894B4C-AC60-4B55-B3EB-1F97325BD7B3}" destId="{029BCE83-90EC-4C40-88D3-91A90C7AECDE}" srcOrd="0" destOrd="0" presId="urn:microsoft.com/office/officeart/2005/8/layout/orgChart1"/>
    <dgm:cxn modelId="{F40AD2FB-7926-46C8-B2FC-B092FF7B8BBA}" type="presOf" srcId="{62EFF9A4-CED5-43B9-9946-BA66FE3867EF}" destId="{A8271987-ED58-40E5-8778-FAEE65F6A212}" srcOrd="1" destOrd="0" presId="urn:microsoft.com/office/officeart/2005/8/layout/orgChart1"/>
    <dgm:cxn modelId="{FBF9249D-1000-4011-91A1-525E529A291C}" srcId="{9DEA55C1-E59C-4B5B-90DC-1D0B54C2B20C}" destId="{F6894B4C-AC60-4B55-B3EB-1F97325BD7B3}" srcOrd="1" destOrd="0" parTransId="{0B34EA70-DE81-48E9-97BE-F992A5D0E5A9}" sibTransId="{191A0099-6F9A-4EEA-B68D-60EFE8FD194B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31A417A1-E262-4CC1-B81D-25DEE2E888FD}" type="presOf" srcId="{B717B277-5930-46E8-8397-7F7250D09401}" destId="{15D42F33-4261-4F63-85BB-03E97BF834B4}" srcOrd="0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8C9956F4-575A-46EA-B1F9-3B3D52054611}" type="presOf" srcId="{F6894B4C-AC60-4B55-B3EB-1F97325BD7B3}" destId="{B5196BD3-A560-4D4C-A0C9-124B5B2D1AE1}" srcOrd="1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FC1BB32-DABB-44A4-B605-CAFB6FCF7544}" type="presParOf" srcId="{05E8A0F8-8F4A-4D16-B455-9B21EE5D83FA}" destId="{A633F054-74A2-4AEE-A747-3F652876DFB3}" srcOrd="2" destOrd="0" presId="urn:microsoft.com/office/officeart/2005/8/layout/orgChart1"/>
    <dgm:cxn modelId="{B0CAE9F7-1DEC-4AC4-9B10-892E622CDC42}" type="presParOf" srcId="{05E8A0F8-8F4A-4D16-B455-9B21EE5D83FA}" destId="{551B9EC0-FFBA-4A4A-9B70-B372D3FF7EC9}" srcOrd="3" destOrd="0" presId="urn:microsoft.com/office/officeart/2005/8/layout/orgChart1"/>
    <dgm:cxn modelId="{4854C11E-F786-4BF8-B166-792AA9DA2082}" type="presParOf" srcId="{551B9EC0-FFBA-4A4A-9B70-B372D3FF7EC9}" destId="{2487A40C-9FF7-4D44-A7C1-3FCABA80EC91}" srcOrd="0" destOrd="0" presId="urn:microsoft.com/office/officeart/2005/8/layout/orgChart1"/>
    <dgm:cxn modelId="{E746D8B3-265E-4CC2-A841-730DC071CF5C}" type="presParOf" srcId="{2487A40C-9FF7-4D44-A7C1-3FCABA80EC91}" destId="{029BCE83-90EC-4C40-88D3-91A90C7AECDE}" srcOrd="0" destOrd="0" presId="urn:microsoft.com/office/officeart/2005/8/layout/orgChart1"/>
    <dgm:cxn modelId="{4F2ACCFC-7D49-44BA-B6FC-DD6E84ED74AA}" type="presParOf" srcId="{2487A40C-9FF7-4D44-A7C1-3FCABA80EC91}" destId="{B5196BD3-A560-4D4C-A0C9-124B5B2D1AE1}" srcOrd="1" destOrd="0" presId="urn:microsoft.com/office/officeart/2005/8/layout/orgChart1"/>
    <dgm:cxn modelId="{645DC5A7-6B5F-4F8A-946C-B2AE39035AF7}" type="presParOf" srcId="{551B9EC0-FFBA-4A4A-9B70-B372D3FF7EC9}" destId="{29715FB7-931B-44AE-BB05-7B9B98576764}" srcOrd="1" destOrd="0" presId="urn:microsoft.com/office/officeart/2005/8/layout/orgChart1"/>
    <dgm:cxn modelId="{391794DC-1140-492F-93CF-F5B18F2155BA}" type="presParOf" srcId="{29715FB7-931B-44AE-BB05-7B9B98576764}" destId="{15D42F33-4261-4F63-85BB-03E97BF834B4}" srcOrd="0" destOrd="0" presId="urn:microsoft.com/office/officeart/2005/8/layout/orgChart1"/>
    <dgm:cxn modelId="{B2864DB6-D641-4FE2-B9A4-05DB77C414FB}" type="presParOf" srcId="{29715FB7-931B-44AE-BB05-7B9B98576764}" destId="{62CDC08B-E32A-4B14-8956-E6E184AA1AA2}" srcOrd="1" destOrd="0" presId="urn:microsoft.com/office/officeart/2005/8/layout/orgChart1"/>
    <dgm:cxn modelId="{89AA2C28-9172-40F4-8F1E-5F2AE8AC143B}" type="presParOf" srcId="{62CDC08B-E32A-4B14-8956-E6E184AA1AA2}" destId="{E16DEDC2-9AA9-4A96-B40C-A296772D330F}" srcOrd="0" destOrd="0" presId="urn:microsoft.com/office/officeart/2005/8/layout/orgChart1"/>
    <dgm:cxn modelId="{0D295D39-1547-4640-ABD2-3AE30E401D43}" type="presParOf" srcId="{E16DEDC2-9AA9-4A96-B40C-A296772D330F}" destId="{F005C048-10EF-4E23-96B0-22AED128F4D5}" srcOrd="0" destOrd="0" presId="urn:microsoft.com/office/officeart/2005/8/layout/orgChart1"/>
    <dgm:cxn modelId="{5A9BF49E-494B-4E5B-863F-12DD21CF242E}" type="presParOf" srcId="{E16DEDC2-9AA9-4A96-B40C-A296772D330F}" destId="{A8271987-ED58-40E5-8778-FAEE65F6A212}" srcOrd="1" destOrd="0" presId="urn:microsoft.com/office/officeart/2005/8/layout/orgChart1"/>
    <dgm:cxn modelId="{28973CA3-65B2-42B3-887F-CDA85B803ABE}" type="presParOf" srcId="{62CDC08B-E32A-4B14-8956-E6E184AA1AA2}" destId="{D7497D12-51FB-4798-A0B6-C40B3B568B47}" srcOrd="1" destOrd="0" presId="urn:microsoft.com/office/officeart/2005/8/layout/orgChart1"/>
    <dgm:cxn modelId="{B1A48FF9-5B9E-4BC3-A30A-16BF2EE6054E}" type="presParOf" srcId="{62CDC08B-E32A-4B14-8956-E6E184AA1AA2}" destId="{CBD32143-2019-4968-8E66-DCBE42F58DEC}" srcOrd="2" destOrd="0" presId="urn:microsoft.com/office/officeart/2005/8/layout/orgChart1"/>
    <dgm:cxn modelId="{C0B4EECC-B51F-4D59-AEDE-12C2A25EB646}" type="presParOf" srcId="{551B9EC0-FFBA-4A4A-9B70-B372D3FF7EC9}" destId="{CCDF796D-C840-4025-9CAF-F2284A6B0F6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Recursos </a:t>
          </a:r>
          <a:r>
            <a:rPr lang="es-MX" altLang="es-MX" sz="1200" dirty="0" smtClean="0">
              <a:latin typeface="Calibri" panose="020F0502020204030204" pitchFamily="34" charset="0"/>
            </a:rPr>
            <a:t>Materiales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Auxiliar Administrativo(a</a:t>
          </a:r>
          <a:r>
            <a:rPr lang="es-ES" sz="1200" dirty="0" smtClean="0">
              <a:latin typeface="Calibri" panose="020F0502020204030204" pitchFamily="34" charset="0"/>
            </a:rPr>
            <a:t>)</a:t>
          </a:r>
          <a:endParaRPr lang="es-ES" sz="1200" dirty="0" smtClean="0">
            <a:latin typeface="Calibri" panose="020F0502020204030204" pitchFamily="34" charset="0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/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/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Peluquero(a</a:t>
          </a:r>
          <a:r>
            <a:rPr lang="es-ES" sz="1200" dirty="0" smtClean="0">
              <a:latin typeface="Calibri" panose="020F0502020204030204" pitchFamily="34" charset="0"/>
            </a:rPr>
            <a:t>)</a:t>
          </a:r>
          <a:endParaRPr lang="es-ES" sz="1200" dirty="0" smtClean="0">
            <a:latin typeface="Calibri" panose="020F0502020204030204" pitchFamily="34" charset="0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/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89644" custScaleY="225014" custLinFactNeighborY="-19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171540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171540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Vehicular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Técnico(a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latin typeface="Calibri" panose="020F0502020204030204" pitchFamily="34" charset="0"/>
            </a:rPr>
            <a:t>Auxilio </a:t>
          </a:r>
          <a:r>
            <a:rPr lang="es-MX" altLang="es-MX" sz="1200" dirty="0" smtClean="0">
              <a:latin typeface="Calibri" panose="020F0502020204030204" pitchFamily="34" charset="0"/>
            </a:rPr>
            <a:t>Vial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12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48D77BB-C19B-4FF9-A754-5CC996871563}" type="pres">
      <dgm:prSet presAssocID="{C9164B4A-AF73-4AF4-AEC8-DDBCA5FC2C84}" presName="rootComposite" presStyleCnt="0"/>
      <dgm:spPr/>
      <dgm:t>
        <a:bodyPr/>
        <a:lstStyle/>
        <a:p>
          <a:endParaRPr lang="es-ES"/>
        </a:p>
      </dgm:t>
    </dgm:pt>
    <dgm:pt modelId="{20209728-DAC1-434F-A34D-4E2CFBD35B6A}" type="pres">
      <dgm:prSet presAssocID="{C9164B4A-AF73-4AF4-AEC8-DDBCA5FC2C84}" presName="rootText" presStyleLbl="node2" presStyleIdx="0" presStyleCnt="3" custScaleX="92994" custScaleY="130192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  <dgm:t>
        <a:bodyPr/>
        <a:lstStyle/>
        <a:p>
          <a:endParaRPr lang="es-ES"/>
        </a:p>
      </dgm:t>
    </dgm:pt>
    <dgm:pt modelId="{D7D195D7-48CD-483A-8AAC-3C4F987F87A1}" type="pres">
      <dgm:prSet presAssocID="{C9164B4A-AF73-4AF4-AEC8-DDBCA5FC2C84}" presName="hierChild5" presStyleCnt="0"/>
      <dgm:spPr/>
      <dgm:t>
        <a:bodyPr/>
        <a:lstStyle/>
        <a:p>
          <a:endParaRPr lang="es-ES"/>
        </a:p>
      </dgm:t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8C538BA9-6241-4800-AD61-7865C9BCCFB8}" type="pres">
      <dgm:prSet presAssocID="{0B0CD1EE-A1AF-4EE6-93F7-7208ED424286}" presName="rootComposite" presStyleCnt="0"/>
      <dgm:spPr/>
      <dgm:t>
        <a:bodyPr/>
        <a:lstStyle/>
        <a:p>
          <a:endParaRPr lang="es-ES"/>
        </a:p>
      </dgm:t>
    </dgm:pt>
    <dgm:pt modelId="{A4D4C94C-ABED-4C78-BB8A-71B08ACEA027}" type="pres">
      <dgm:prSet presAssocID="{0B0CD1EE-A1AF-4EE6-93F7-7208ED424286}" presName="rootText" presStyleLbl="node2" presStyleIdx="1" presStyleCnt="3" custScaleX="92994" custScaleY="130192" custLinFactNeighborX="-1394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  <dgm:t>
        <a:bodyPr/>
        <a:lstStyle/>
        <a:p>
          <a:endParaRPr lang="es-ES"/>
        </a:p>
      </dgm:t>
    </dgm:pt>
    <dgm:pt modelId="{4F4F3A26-A588-4DDA-AA9D-6A932AFABAE9}" type="pres">
      <dgm:prSet presAssocID="{0B0CD1EE-A1AF-4EE6-93F7-7208ED424286}" presName="hierChild5" presStyleCnt="0"/>
      <dgm:spPr/>
      <dgm:t>
        <a:bodyPr/>
        <a:lstStyle/>
        <a:p>
          <a:endParaRPr lang="es-ES"/>
        </a:p>
      </dgm:t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AB63AB5-B3FF-4AE4-A464-E9FD48271057}" type="pres">
      <dgm:prSet presAssocID="{5673609C-8445-432D-93C4-A6242B2E8A12}" presName="rootComposite" presStyleCnt="0"/>
      <dgm:spPr/>
      <dgm:t>
        <a:bodyPr/>
        <a:lstStyle/>
        <a:p>
          <a:endParaRPr lang="es-ES"/>
        </a:p>
      </dgm:t>
    </dgm:pt>
    <dgm:pt modelId="{0064E887-F5DA-4F11-99BF-0DCD1DFC9402}" type="pres">
      <dgm:prSet presAssocID="{5673609C-8445-432D-93C4-A6242B2E8A12}" presName="rootText" presStyleLbl="node2" presStyleIdx="2" presStyleCnt="3" custScaleX="92994" custScaleY="169021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  <dgm:t>
        <a:bodyPr/>
        <a:lstStyle/>
        <a:p>
          <a:endParaRPr lang="es-ES"/>
        </a:p>
      </dgm:t>
    </dgm:pt>
    <dgm:pt modelId="{47D3C9F0-74F8-4E5C-BBE5-801C494A1707}" type="pres">
      <dgm:prSet presAssocID="{5673609C-8445-432D-93C4-A6242B2E8A12}" presName="hierChild5" presStyleCnt="0"/>
      <dgm:spPr/>
      <dgm:t>
        <a:bodyPr/>
        <a:lstStyle/>
        <a:p>
          <a:endParaRPr lang="es-ES"/>
        </a:p>
      </dgm:t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Técnico(a)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Técnicos(as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 smtClean="0"/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Encargado(a) de </a:t>
          </a:r>
          <a:r>
            <a:rPr lang="es-MX" altLang="es-MX" sz="1200" dirty="0" smtClean="0">
              <a:latin typeface="Calibri" panose="020F0502020204030204" pitchFamily="34" charset="0"/>
            </a:rPr>
            <a:t>Intendencia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Vigilante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/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/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Intendentes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/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/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Chofer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/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4894D4FF-66AC-4158-8130-C4BC9741F635}" type="pres">
      <dgm:prSet presAssocID="{08165E91-96BF-4A01-9961-A8CB8CC0CBE2}" presName="rootComposite" presStyleCnt="0"/>
      <dgm:spPr/>
      <dgm:t>
        <a:bodyPr/>
        <a:lstStyle/>
        <a:p>
          <a:endParaRPr lang="es-ES"/>
        </a:p>
      </dgm:t>
    </dgm:pt>
    <dgm:pt modelId="{CA22AC9C-FB9D-4189-A739-12E3BC5D1215}" type="pres">
      <dgm:prSet presAssocID="{08165E91-96BF-4A01-9961-A8CB8CC0CBE2}" presName="rootText" presStyleLbl="node2" presStyleIdx="0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  <dgm:t>
        <a:bodyPr/>
        <a:lstStyle/>
        <a:p>
          <a:endParaRPr lang="es-ES"/>
        </a:p>
      </dgm:t>
    </dgm:pt>
    <dgm:pt modelId="{73AA1777-832A-49DA-9575-7F0499A779B8}" type="pres">
      <dgm:prSet presAssocID="{08165E91-96BF-4A01-9961-A8CB8CC0CBE2}" presName="hierChild5" presStyleCnt="0"/>
      <dgm:spPr/>
      <dgm:t>
        <a:bodyPr/>
        <a:lstStyle/>
        <a:p>
          <a:endParaRPr lang="es-ES"/>
        </a:p>
      </dgm:t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349C27DF-8BAF-4539-9B50-DA1FE4CDFD0E}" type="pres">
      <dgm:prSet presAssocID="{7EE32AB9-5083-4F45-8A1F-7FC616E6A75E}" presName="rootComposite" presStyleCnt="0"/>
      <dgm:spPr/>
      <dgm:t>
        <a:bodyPr/>
        <a:lstStyle/>
        <a:p>
          <a:endParaRPr lang="es-ES"/>
        </a:p>
      </dgm:t>
    </dgm:pt>
    <dgm:pt modelId="{3E6DBC6E-09F9-4CFB-86BE-503A1E973AF4}" type="pres">
      <dgm:prSet presAssocID="{7EE32AB9-5083-4F45-8A1F-7FC616E6A75E}" presName="rootText" presStyleLbl="node2" presStyleIdx="1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  <dgm:t>
        <a:bodyPr/>
        <a:lstStyle/>
        <a:p>
          <a:endParaRPr lang="es-ES"/>
        </a:p>
      </dgm:t>
    </dgm:pt>
    <dgm:pt modelId="{0D215BCD-C1B0-43A2-A91E-10C6ACCD4CB6}" type="pres">
      <dgm:prSet presAssocID="{7EE32AB9-5083-4F45-8A1F-7FC616E6A75E}" presName="hierChild5" presStyleCnt="0"/>
      <dgm:spPr/>
      <dgm:t>
        <a:bodyPr/>
        <a:lstStyle/>
        <a:p>
          <a:endParaRPr lang="es-ES"/>
        </a:p>
      </dgm:t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723203A-5F71-4016-A329-F9AE9719083B}" type="pres">
      <dgm:prSet presAssocID="{FE5DBA7D-92F8-4138-A38E-7DF5BE73595D}" presName="rootComposite" presStyleCnt="0"/>
      <dgm:spPr/>
      <dgm:t>
        <a:bodyPr/>
        <a:lstStyle/>
        <a:p>
          <a:endParaRPr lang="es-ES"/>
        </a:p>
      </dgm:t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  <dgm:t>
        <a:bodyPr/>
        <a:lstStyle/>
        <a:p>
          <a:endParaRPr lang="es-ES"/>
        </a:p>
      </dgm:t>
    </dgm:pt>
    <dgm:pt modelId="{95E327AD-8505-4EFA-A243-9C4CD7206E22}" type="pres">
      <dgm:prSet presAssocID="{FE5DBA7D-92F8-4138-A38E-7DF5BE73595D}" presName="hierChild5" presStyleCnt="0"/>
      <dgm:spPr/>
      <dgm:t>
        <a:bodyPr/>
        <a:lstStyle/>
        <a:p>
          <a:endParaRPr lang="es-ES"/>
        </a:p>
      </dgm:t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01E0178-F6AE-462C-AA6D-0103F7C08D06}" type="pres">
      <dgm:prSet presAssocID="{3DEB043E-EC53-4BBE-BF0C-4A2DD7E14584}" presName="rootComposite" presStyleCnt="0"/>
      <dgm:spPr/>
      <dgm:t>
        <a:bodyPr/>
        <a:lstStyle/>
        <a:p>
          <a:endParaRPr lang="es-ES"/>
        </a:p>
      </dgm:t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  <dgm:t>
        <a:bodyPr/>
        <a:lstStyle/>
        <a:p>
          <a:endParaRPr lang="es-ES"/>
        </a:p>
      </dgm:t>
    </dgm:pt>
    <dgm:pt modelId="{E7714A89-E1FF-4B49-96F3-F04E1A4A7404}" type="pres">
      <dgm:prSet presAssocID="{3DEB043E-EC53-4BBE-BF0C-4A2DD7E14584}" presName="hierChild5" presStyleCnt="0"/>
      <dgm:spPr/>
      <dgm:t>
        <a:bodyPr/>
        <a:lstStyle/>
        <a:p>
          <a:endParaRPr lang="es-ES"/>
        </a:p>
      </dgm:t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05978909-587A-4975-A484-75011558EA46}" type="pres">
      <dgm:prSet presAssocID="{36E62343-136A-4966-BE2A-F4B729563614}" presName="rootComposite" presStyleCnt="0"/>
      <dgm:spPr/>
      <dgm:t>
        <a:bodyPr/>
        <a:lstStyle/>
        <a:p>
          <a:endParaRPr lang="es-ES"/>
        </a:p>
      </dgm:t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  <dgm:t>
        <a:bodyPr/>
        <a:lstStyle/>
        <a:p>
          <a:endParaRPr lang="es-ES"/>
        </a:p>
      </dgm:t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94775" custScaleY="461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  <dgm:t>
        <a:bodyPr/>
        <a:lstStyle/>
        <a:p>
          <a:endParaRPr lang="es-ES"/>
        </a:p>
      </dgm:t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dirty="0" smtClean="0">
              <a:latin typeface="Calibri" panose="020F0502020204030204" pitchFamily="34" charset="0"/>
            </a:rPr>
            <a:t>Patrimonio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 </a:t>
          </a:r>
          <a:r>
            <a:rPr lang="es-MX" altLang="es-MX" sz="1200" dirty="0" smtClean="0">
              <a:latin typeface="Calibri" panose="020F0502020204030204" pitchFamily="34" charset="0"/>
            </a:rPr>
            <a:t>Administrativos(as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dirty="0" smtClean="0">
              <a:latin typeface="Calibri" panose="020F0502020204030204" pitchFamily="34" charset="0"/>
            </a:rPr>
            <a:t>Almacén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Supervisores(as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</a:t>
          </a:r>
          <a:r>
            <a:rPr lang="es-MX" altLang="es-MX" sz="1200" dirty="0" smtClean="0">
              <a:latin typeface="Calibri" panose="020F0502020204030204" pitchFamily="34" charset="0"/>
            </a:rPr>
            <a:t>Administrativo(a)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Auxiliares</a:t>
          </a:r>
          <a:endParaRPr lang="es-MX" sz="1200" dirty="0" smtClean="0">
            <a:latin typeface="Calibri" panose="020F050202020403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 General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08882" custScaleY="143325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0" presStyleCnt="2" custScaleX="189604" custScaleY="149965" custLinFactNeighborY="-2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1" presStyleCnt="2" custScaleX="189604" custScaleY="240785" custLinFactNeighborY="-2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MX" altLang="es-MX" sz="1200" dirty="0" smtClean="0"/>
            <a:t>Jefe(a) de </a:t>
          </a:r>
          <a:r>
            <a:rPr lang="es-MX" altLang="es-MX" sz="1200" dirty="0" smtClean="0"/>
            <a:t>Armería</a:t>
          </a:r>
          <a:endParaRPr lang="es-MX" altLang="es-MX" sz="1200" dirty="0" smtClean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4E2EB69-B0A2-4C13-9C32-70CD10E473F9}">
      <dgm:prSet custT="1"/>
      <dgm:spPr/>
      <dgm:t>
        <a:bodyPr/>
        <a:lstStyle/>
        <a:p>
          <a:r>
            <a:rPr lang="es-MX" altLang="es-MX" sz="1200" dirty="0" smtClean="0"/>
            <a:t>Supervisor(a) de </a:t>
          </a:r>
          <a:r>
            <a:rPr lang="es-MX" altLang="es-MX" sz="1200" dirty="0" smtClean="0"/>
            <a:t>Armería</a:t>
          </a:r>
          <a:endParaRPr lang="es-MX" altLang="es-MX" sz="1200" dirty="0" smtClean="0"/>
        </a:p>
      </dgm:t>
    </dgm:pt>
    <dgm:pt modelId="{554C9532-A9BA-4F5C-B8D1-36B021981635}" type="parTrans" cxnId="{BBF19AA3-7A8F-46AB-BB77-8D2B2178EDC9}">
      <dgm:prSet/>
      <dgm:spPr/>
      <dgm:t>
        <a:bodyPr/>
        <a:lstStyle/>
        <a:p>
          <a:endParaRPr lang="es-ES" sz="1200"/>
        </a:p>
      </dgm:t>
    </dgm:pt>
    <dgm:pt modelId="{1A7F9CAC-BA27-45C1-A0BF-BD4A522F49E4}" type="sibTrans" cxnId="{BBF19AA3-7A8F-46AB-BB77-8D2B2178EDC9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7A118263-0818-4106-9C7E-A44326485744}" type="pres">
      <dgm:prSet presAssocID="{554C9532-A9BA-4F5C-B8D1-36B02198163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776BC86-504A-4D30-A0E5-B1F584CA3A3C}" type="pres">
      <dgm:prSet presAssocID="{94E2EB69-B0A2-4C13-9C32-70CD10E473F9}" presName="hierRoot2" presStyleCnt="0">
        <dgm:presLayoutVars>
          <dgm:hierBranch/>
        </dgm:presLayoutVars>
      </dgm:prSet>
      <dgm:spPr/>
    </dgm:pt>
    <dgm:pt modelId="{6C4DBC8E-096E-4952-8C6C-7BDE90FBD541}" type="pres">
      <dgm:prSet presAssocID="{94E2EB69-B0A2-4C13-9C32-70CD10E473F9}" presName="rootComposite" presStyleCnt="0"/>
      <dgm:spPr/>
    </dgm:pt>
    <dgm:pt modelId="{3BF69D2C-D49F-4970-934C-D5876765EB9F}" type="pres">
      <dgm:prSet presAssocID="{94E2EB69-B0A2-4C13-9C32-70CD10E473F9}" presName="rootText" presStyleLbl="node2" presStyleIdx="0" presStyleCnt="2" custScaleX="68143" custScaleY="74318" custLinFactNeighborX="-8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432BE4-89D2-484D-9997-83D677FA345E}" type="pres">
      <dgm:prSet presAssocID="{94E2EB69-B0A2-4C13-9C32-70CD10E473F9}" presName="rootConnector" presStyleLbl="node2" presStyleIdx="0" presStyleCnt="2"/>
      <dgm:spPr/>
      <dgm:t>
        <a:bodyPr/>
        <a:lstStyle/>
        <a:p>
          <a:endParaRPr lang="es-ES"/>
        </a:p>
      </dgm:t>
    </dgm:pt>
    <dgm:pt modelId="{AAF10EB9-CC96-44AE-BC10-09FE00C54A88}" type="pres">
      <dgm:prSet presAssocID="{94E2EB69-B0A2-4C13-9C32-70CD10E473F9}" presName="hierChild4" presStyleCnt="0"/>
      <dgm:spPr/>
    </dgm:pt>
    <dgm:pt modelId="{5999530E-2829-4E3B-807F-5FBD726F800B}" type="pres">
      <dgm:prSet presAssocID="{94E2EB69-B0A2-4C13-9C32-70CD10E473F9}" presName="hierChild5" presStyleCnt="0"/>
      <dgm:spPr/>
    </dgm:pt>
    <dgm:pt modelId="{804819AC-19E4-4834-8164-29C348A4CE8C}" type="pres">
      <dgm:prSet presAssocID="{4F7F85FA-21E1-40E7-B95E-3BF24FDE0D3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1" presStyleCnt="2" custScaleX="68143" custScaleY="74318" custLinFactNeighborX="6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F0892F2-F9C7-433E-9DF9-54D8A9FECA3D}" type="presOf" srcId="{554C9532-A9BA-4F5C-B8D1-36B021981635}" destId="{7A118263-0818-4106-9C7E-A44326485744}" srcOrd="0" destOrd="0" presId="urn:microsoft.com/office/officeart/2005/8/layout/orgChart1"/>
    <dgm:cxn modelId="{BBF19AA3-7A8F-46AB-BB77-8D2B2178EDC9}" srcId="{7D7C4CF2-6C17-42C5-A377-1F7FB5418524}" destId="{94E2EB69-B0A2-4C13-9C32-70CD10E473F9}" srcOrd="0" destOrd="0" parTransId="{554C9532-A9BA-4F5C-B8D1-36B021981635}" sibTransId="{1A7F9CAC-BA27-45C1-A0BF-BD4A522F49E4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1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3EC88A33-5A57-4C4F-8B64-4E8C70468821}" type="presOf" srcId="{94E2EB69-B0A2-4C13-9C32-70CD10E473F9}" destId="{3BF69D2C-D49F-4970-934C-D5876765EB9F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5ED60577-6868-4157-88B7-55C65CAE67C4}" type="presOf" srcId="{94E2EB69-B0A2-4C13-9C32-70CD10E473F9}" destId="{47432BE4-89D2-484D-9997-83D677FA345E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A9FB466A-8491-416F-A5AA-9D51D8DEE0F4}" type="presParOf" srcId="{0CD7EF59-8259-4516-A851-4CA5BECD5AAC}" destId="{7A118263-0818-4106-9C7E-A44326485744}" srcOrd="0" destOrd="0" presId="urn:microsoft.com/office/officeart/2005/8/layout/orgChart1"/>
    <dgm:cxn modelId="{586897E3-F881-4955-AC8F-C6E747EAB0F2}" type="presParOf" srcId="{0CD7EF59-8259-4516-A851-4CA5BECD5AAC}" destId="{C776BC86-504A-4D30-A0E5-B1F584CA3A3C}" srcOrd="1" destOrd="0" presId="urn:microsoft.com/office/officeart/2005/8/layout/orgChart1"/>
    <dgm:cxn modelId="{7211EB50-CFF5-4015-9B8D-2E9C724C9F83}" type="presParOf" srcId="{C776BC86-504A-4D30-A0E5-B1F584CA3A3C}" destId="{6C4DBC8E-096E-4952-8C6C-7BDE90FBD541}" srcOrd="0" destOrd="0" presId="urn:microsoft.com/office/officeart/2005/8/layout/orgChart1"/>
    <dgm:cxn modelId="{C19C8C1B-5D36-4AEB-AC68-953C1D50DA41}" type="presParOf" srcId="{6C4DBC8E-096E-4952-8C6C-7BDE90FBD541}" destId="{3BF69D2C-D49F-4970-934C-D5876765EB9F}" srcOrd="0" destOrd="0" presId="urn:microsoft.com/office/officeart/2005/8/layout/orgChart1"/>
    <dgm:cxn modelId="{D0D50C8D-9A8B-4077-B4B6-5C5922ED28CA}" type="presParOf" srcId="{6C4DBC8E-096E-4952-8C6C-7BDE90FBD541}" destId="{47432BE4-89D2-484D-9997-83D677FA345E}" srcOrd="1" destOrd="0" presId="urn:microsoft.com/office/officeart/2005/8/layout/orgChart1"/>
    <dgm:cxn modelId="{113F328B-FA7A-439C-9509-797F8A7EBDF9}" type="presParOf" srcId="{C776BC86-504A-4D30-A0E5-B1F584CA3A3C}" destId="{AAF10EB9-CC96-44AE-BC10-09FE00C54A88}" srcOrd="1" destOrd="0" presId="urn:microsoft.com/office/officeart/2005/8/layout/orgChart1"/>
    <dgm:cxn modelId="{2FA5789B-5145-43B6-97D0-692618DCEB57}" type="presParOf" srcId="{C776BC86-504A-4D30-A0E5-B1F584CA3A3C}" destId="{5999530E-2829-4E3B-807F-5FBD726F800B}" srcOrd="2" destOrd="0" presId="urn:microsoft.com/office/officeart/2005/8/layout/orgChart1"/>
    <dgm:cxn modelId="{5D3136D8-D6A4-4DA2-AA6C-3BDE3E3BF577}" type="presParOf" srcId="{0CD7EF59-8259-4516-A851-4CA5BECD5AAC}" destId="{804819AC-19E4-4834-8164-29C348A4CE8C}" srcOrd="2" destOrd="0" presId="urn:microsoft.com/office/officeart/2005/8/layout/orgChart1"/>
    <dgm:cxn modelId="{C13324E1-1B6E-44CC-9671-5043E8164491}" type="presParOf" srcId="{0CD7EF59-8259-4516-A851-4CA5BECD5AAC}" destId="{8945349E-1726-4E26-8CD7-6CFF73342BFC}" srcOrd="3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Encargado(a) de la Zona </a:t>
          </a:r>
          <a:r>
            <a:rPr lang="es-MX" altLang="es-MX" sz="1200" dirty="0" smtClean="0"/>
            <a:t>Poniente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Área Operativa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Policías </a:t>
          </a:r>
          <a:r>
            <a:rPr lang="es-MX" altLang="es-MX" sz="1200" dirty="0" smtClean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Policías </a:t>
          </a:r>
          <a:r>
            <a:rPr lang="es-MX" altLang="es-MX" sz="1200" dirty="0" smtClean="0"/>
            <a:t>3ro(a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Policías </a:t>
          </a:r>
          <a:r>
            <a:rPr lang="es-MX" sz="1200" dirty="0" smtClean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Policías </a:t>
          </a:r>
          <a:r>
            <a:rPr lang="es-MX" sz="1200" dirty="0" smtClean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</a:t>
          </a:r>
          <a:endParaRPr lang="es-MX" altLang="es-MX" sz="1200" dirty="0" smtClean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Jefe(a) de la Zona </a:t>
          </a:r>
          <a:r>
            <a:rPr lang="es-MX" altLang="es-MX" sz="1200" dirty="0" smtClean="0"/>
            <a:t>Oriente</a:t>
          </a:r>
          <a:endParaRPr lang="es-MX" altLang="es-MX" sz="1200" dirty="0" smtClean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 smtClean="0"/>
            <a:t>Policía 2do(a)</a:t>
          </a:r>
        </a:p>
        <a:p>
          <a:r>
            <a:rPr lang="es-MX" altLang="es-MX" sz="1200" dirty="0" smtClean="0"/>
            <a:t>Policías </a:t>
          </a:r>
          <a:r>
            <a:rPr lang="es-MX" altLang="es-MX" sz="1200" dirty="0" smtClean="0"/>
            <a:t>3ro(a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10491" custScaleY="760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3" custScaleY="65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9119" custScaleY="286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520A308D-5512-4951-B79E-17D72A866BB4}" type="pres">
      <dgm:prSet presAssocID="{5979AF19-E7C8-409C-BD7E-4EF49B93CC3A}" presName="Name35" presStyleLbl="parChTrans1D4" presStyleIdx="0" presStyleCnt="3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31D0FAB-8025-4C82-81B6-7FE1C116B7F8}" type="pres">
      <dgm:prSet presAssocID="{8A3DAA1F-8AC2-4E6A-992D-DEF58EDD21F9}" presName="rootComposite" presStyleCnt="0"/>
      <dgm:spPr/>
      <dgm:t>
        <a:bodyPr/>
        <a:lstStyle/>
        <a:p>
          <a:endParaRPr lang="es-ES"/>
        </a:p>
      </dgm:t>
    </dgm:pt>
    <dgm:pt modelId="{676B065B-52F5-4142-AD91-1C77325095B5}" type="pres">
      <dgm:prSet presAssocID="{8A3DAA1F-8AC2-4E6A-992D-DEF58EDD21F9}" presName="rootText" presStyleLbl="node4" presStyleIdx="0" presStyleCnt="3" custScaleX="105057" custScaleY="57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3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  <dgm:t>
        <a:bodyPr/>
        <a:lstStyle/>
        <a:p>
          <a:endParaRPr lang="es-ES"/>
        </a:p>
      </dgm:t>
    </dgm:pt>
    <dgm:pt modelId="{20BDDAFD-70F0-484D-A6A6-3060A7A6FF75}" type="pres">
      <dgm:prSet presAssocID="{8A3DAA1F-8AC2-4E6A-992D-DEF58EDD21F9}" presName="hierChild5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3" custScaleY="65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1" presStyleCnt="3" custScaleX="155142" custScaleY="286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1AD8507E-CC6A-49E8-99C2-D5E0345B6735}" type="pres">
      <dgm:prSet presAssocID="{12D09E25-6495-4F01-9CEA-A891F0BA04C9}" presName="Name35" presStyleLbl="parChTrans1D4" presStyleIdx="1" presStyleCnt="3"/>
      <dgm:spPr/>
      <dgm:t>
        <a:bodyPr/>
        <a:lstStyle/>
        <a:p>
          <a:endParaRPr lang="es-MX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A2BFA26-755A-46C2-B14B-0EBE69189544}" type="pres">
      <dgm:prSet presAssocID="{CEF2554B-6A02-445D-A342-75456C59790E}" presName="rootComposite" presStyleCnt="0"/>
      <dgm:spPr/>
      <dgm:t>
        <a:bodyPr/>
        <a:lstStyle/>
        <a:p>
          <a:endParaRPr lang="es-ES"/>
        </a:p>
      </dgm:t>
    </dgm:pt>
    <dgm:pt modelId="{47534EF4-1B7B-4FDF-ACD3-ECDA86C17442}" type="pres">
      <dgm:prSet presAssocID="{CEF2554B-6A02-445D-A342-75456C59790E}" presName="rootText" presStyleLbl="node4" presStyleIdx="1" presStyleCnt="3" custScaleX="105057" custScaleY="57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3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  <dgm:t>
        <a:bodyPr/>
        <a:lstStyle/>
        <a:p>
          <a:endParaRPr lang="es-ES"/>
        </a:p>
      </dgm:t>
    </dgm:pt>
    <dgm:pt modelId="{712E0EE9-C22E-4271-929A-4F528FCF8B99}" type="pres">
      <dgm:prSet presAssocID="{CEF2554B-6A02-445D-A342-75456C59790E}" presName="hierChild5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3" custScaleY="65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 custScaleX="139119" custScaleY="286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2C5BE302-AF4B-4D1B-AF8E-3B42BE99FCC0}" type="pres">
      <dgm:prSet presAssocID="{BF3E0D77-B4B1-4899-A1CE-BDD510C85116}" presName="Name35" presStyleLbl="parChTrans1D4" presStyleIdx="2" presStyleCnt="3"/>
      <dgm:spPr/>
      <dgm:t>
        <a:bodyPr/>
        <a:lstStyle/>
        <a:p>
          <a:endParaRPr lang="es-MX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586B45E-6E31-44B5-90F3-1C56AF2C4AB2}" type="pres">
      <dgm:prSet presAssocID="{577011CC-C1BA-4924-BBF8-34ECEEC1FD90}" presName="rootComposite" presStyleCnt="0"/>
      <dgm:spPr/>
      <dgm:t>
        <a:bodyPr/>
        <a:lstStyle/>
        <a:p>
          <a:endParaRPr lang="es-ES"/>
        </a:p>
      </dgm:t>
    </dgm:pt>
    <dgm:pt modelId="{2A510A22-CF32-47FD-BC41-4E00F3C4B7C0}" type="pres">
      <dgm:prSet presAssocID="{577011CC-C1BA-4924-BBF8-34ECEEC1FD90}" presName="rootText" presStyleLbl="node4" presStyleIdx="2" presStyleCnt="3" custScaleX="105057" custScaleY="57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3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  <dgm:t>
        <a:bodyPr/>
        <a:lstStyle/>
        <a:p>
          <a:endParaRPr lang="es-ES"/>
        </a:p>
      </dgm:t>
    </dgm:pt>
    <dgm:pt modelId="{9C635FDD-188D-4ECA-A46A-61554E7DC79C}" type="pres">
      <dgm:prSet presAssocID="{577011CC-C1BA-4924-BBF8-34ECEEC1FD90}" presName="hierChild5" presStyleCnt="0"/>
      <dgm:spPr/>
      <dgm:t>
        <a:bodyPr/>
        <a:lstStyle/>
        <a:p>
          <a:endParaRPr lang="es-ES"/>
        </a:p>
      </dgm:t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Encargados(as)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 smtClean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Supervisores(as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Custodios</a:t>
          </a:r>
          <a:endParaRPr lang="es-MX" altLang="es-MX" sz="1200" b="0" dirty="0" smtClean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Área de Reclusorios</a:t>
          </a: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MX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04697D5-8968-4A83-A739-C11E2A00DFC3}" type="pres">
      <dgm:prSet presAssocID="{0C91185E-A5BB-454E-8A23-88826D65B962}" presName="rootComposite" presStyleCnt="0"/>
      <dgm:spPr/>
      <dgm:t>
        <a:bodyPr/>
        <a:lstStyle/>
        <a:p>
          <a:endParaRPr lang="es-ES"/>
        </a:p>
      </dgm:t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  <dgm:t>
        <a:bodyPr/>
        <a:lstStyle/>
        <a:p>
          <a:endParaRPr lang="es-ES"/>
        </a:p>
      </dgm:t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35095C9-A8F9-4D0F-B0B6-3682BEA60AE3}" type="pres">
      <dgm:prSet presAssocID="{8AC6414F-5CB9-4AD0-A620-934C5FC9CBB4}" presName="rootComposite" presStyleCnt="0"/>
      <dgm:spPr/>
      <dgm:t>
        <a:bodyPr/>
        <a:lstStyle/>
        <a:p>
          <a:endParaRPr lang="es-ES"/>
        </a:p>
      </dgm:t>
    </dgm:pt>
    <dgm:pt modelId="{30FFB312-E2B7-4DAF-BC4F-35A9624DCD38}" type="pres">
      <dgm:prSet presAssocID="{8AC6414F-5CB9-4AD0-A620-934C5FC9CBB4}" presName="rootText" presStyleLbl="node4" presStyleIdx="0" presStyleCnt="1" custScaleX="186797" custScaleY="261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  <dgm:t>
        <a:bodyPr/>
        <a:lstStyle/>
        <a:p>
          <a:endParaRPr lang="es-ES"/>
        </a:p>
      </dgm:t>
    </dgm:pt>
    <dgm:pt modelId="{61B70F68-FFCC-4390-B36E-18BC9A9C6738}" type="pres">
      <dgm:prSet presAssocID="{8AC6414F-5CB9-4AD0-A620-934C5FC9CBB4}" presName="hierChild5" presStyleCnt="0"/>
      <dgm:spPr/>
      <dgm:t>
        <a:bodyPr/>
        <a:lstStyle/>
        <a:p>
          <a:endParaRPr lang="es-ES"/>
        </a:p>
      </dgm:t>
    </dgm:pt>
    <dgm:pt modelId="{E867B2FD-4BDF-4F87-9C02-E4BAF6D12A90}" type="pres">
      <dgm:prSet presAssocID="{0C91185E-A5BB-454E-8A23-88826D65B962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E751E7DC-BF3B-4520-A02D-87962953F67B}" type="presOf" srcId="{150A40C0-AB88-41C6-9272-2677356C32E5}" destId="{C1CAADBC-7242-4F4F-959F-BAD93FBF6928}" srcOrd="0" destOrd="0" presId="urn:microsoft.com/office/officeart/2005/8/layout/orgChart1"/>
    <dgm:cxn modelId="{5718E04E-FF67-40B2-9AF5-445AE1D33651}" type="presOf" srcId="{0C91185E-A5BB-454E-8A23-88826D65B962}" destId="{D04C1450-DF60-4E32-B57A-CCB0C69C077A}" srcOrd="1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DD4F9BE4-5C33-4373-9DB2-21EAF250A810}" type="presOf" srcId="{8AC6414F-5CB9-4AD0-A620-934C5FC9CBB4}" destId="{30FFB312-E2B7-4DAF-BC4F-35A9624DCD38}" srcOrd="0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7D692ABC-26CB-4A14-99E6-F273F6D516D0}" type="presOf" srcId="{0C91185E-A5BB-454E-8A23-88826D65B962}" destId="{16B5BDFF-F3F9-455E-9A06-4FDFC9DB382B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0807FFD3-B497-4C63-AE16-4B792AECF5C4}" type="presOf" srcId="{8AC6414F-5CB9-4AD0-A620-934C5FC9CBB4}" destId="{53664F09-EBDF-41A0-A04E-7CCB793DAC3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1C7420FC-13AD-4F44-B623-6BC21B6B896E}" type="presOf" srcId="{7A55B588-BFE1-446D-8B43-5544CE9581CC}" destId="{6B2AC130-DFD5-4289-858A-2D5CBBF9140D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6C063DA-9EA0-4D04-9502-CE1C368C4CA7}" type="presParOf" srcId="{DBDE0C42-B65A-4FF4-A1B6-4A7374870D94}" destId="{6B2AC130-DFD5-4289-858A-2D5CBBF9140D}" srcOrd="2" destOrd="0" presId="urn:microsoft.com/office/officeart/2005/8/layout/orgChart1"/>
    <dgm:cxn modelId="{9E890107-2C8D-47B4-9824-754A896E4779}" type="presParOf" srcId="{DBDE0C42-B65A-4FF4-A1B6-4A7374870D94}" destId="{4E4636C4-284D-423B-884A-6CA34715771F}" srcOrd="3" destOrd="0" presId="urn:microsoft.com/office/officeart/2005/8/layout/orgChart1"/>
    <dgm:cxn modelId="{63919560-16AA-46AF-9984-CB0D3323B347}" type="presParOf" srcId="{4E4636C4-284D-423B-884A-6CA34715771F}" destId="{904697D5-8968-4A83-A739-C11E2A00DFC3}" srcOrd="0" destOrd="0" presId="urn:microsoft.com/office/officeart/2005/8/layout/orgChart1"/>
    <dgm:cxn modelId="{A3CB7ED0-0B39-437F-8684-6FA4CB32DFA6}" type="presParOf" srcId="{904697D5-8968-4A83-A739-C11E2A00DFC3}" destId="{16B5BDFF-F3F9-455E-9A06-4FDFC9DB382B}" srcOrd="0" destOrd="0" presId="urn:microsoft.com/office/officeart/2005/8/layout/orgChart1"/>
    <dgm:cxn modelId="{5676F507-6232-4509-9AB8-F04D1A8C4889}" type="presParOf" srcId="{904697D5-8968-4A83-A739-C11E2A00DFC3}" destId="{D04C1450-DF60-4E32-B57A-CCB0C69C077A}" srcOrd="1" destOrd="0" presId="urn:microsoft.com/office/officeart/2005/8/layout/orgChart1"/>
    <dgm:cxn modelId="{63685DCA-14E8-4C2F-B7BE-CD29F6828FC8}" type="presParOf" srcId="{4E4636C4-284D-423B-884A-6CA34715771F}" destId="{D1646C4F-7295-4A14-A5F4-B3FB2525C319}" srcOrd="1" destOrd="0" presId="urn:microsoft.com/office/officeart/2005/8/layout/orgChart1"/>
    <dgm:cxn modelId="{1E85E2BD-5817-4AEE-A2DA-8CE63B17876D}" type="presParOf" srcId="{D1646C4F-7295-4A14-A5F4-B3FB2525C319}" destId="{C1CAADBC-7242-4F4F-959F-BAD93FBF6928}" srcOrd="0" destOrd="0" presId="urn:microsoft.com/office/officeart/2005/8/layout/orgChart1"/>
    <dgm:cxn modelId="{51C55FF3-DBF8-4E1B-B304-2B04C66A765A}" type="presParOf" srcId="{D1646C4F-7295-4A14-A5F4-B3FB2525C319}" destId="{08B2CCE8-7150-4465-9AF5-D5F96E0C79E7}" srcOrd="1" destOrd="0" presId="urn:microsoft.com/office/officeart/2005/8/layout/orgChart1"/>
    <dgm:cxn modelId="{030A8B5A-B244-45FF-9DC9-0CB5765E456D}" type="presParOf" srcId="{08B2CCE8-7150-4465-9AF5-D5F96E0C79E7}" destId="{335095C9-A8F9-4D0F-B0B6-3682BEA60AE3}" srcOrd="0" destOrd="0" presId="urn:microsoft.com/office/officeart/2005/8/layout/orgChart1"/>
    <dgm:cxn modelId="{69CC1E0D-FE5C-4A16-A050-2BD9E27EDC0A}" type="presParOf" srcId="{335095C9-A8F9-4D0F-B0B6-3682BEA60AE3}" destId="{30FFB312-E2B7-4DAF-BC4F-35A9624DCD38}" srcOrd="0" destOrd="0" presId="urn:microsoft.com/office/officeart/2005/8/layout/orgChart1"/>
    <dgm:cxn modelId="{72C7EBD1-8719-4882-9966-33C2D32D9105}" type="presParOf" srcId="{335095C9-A8F9-4D0F-B0B6-3682BEA60AE3}" destId="{53664F09-EBDF-41A0-A04E-7CCB793DAC36}" srcOrd="1" destOrd="0" presId="urn:microsoft.com/office/officeart/2005/8/layout/orgChart1"/>
    <dgm:cxn modelId="{1D225F7E-6D37-4F0A-AB8F-FEBAB4465C99}" type="presParOf" srcId="{08B2CCE8-7150-4465-9AF5-D5F96E0C79E7}" destId="{3668E568-1F5E-40A8-86B4-620C0C193A0F}" srcOrd="1" destOrd="0" presId="urn:microsoft.com/office/officeart/2005/8/layout/orgChart1"/>
    <dgm:cxn modelId="{DF8B296D-5D6B-45D9-8467-9D169C1F45DD}" type="presParOf" srcId="{08B2CCE8-7150-4465-9AF5-D5F96E0C79E7}" destId="{61B70F68-FFCC-4390-B36E-18BC9A9C6738}" srcOrd="2" destOrd="0" presId="urn:microsoft.com/office/officeart/2005/8/layout/orgChart1"/>
    <dgm:cxn modelId="{FE26ABC9-43D2-4707-9E4E-D174B621EADB}" type="presParOf" srcId="{4E4636C4-284D-423B-884A-6CA34715771F}" destId="{E867B2FD-4BDF-4F87-9C02-E4BAF6D12A9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Encargado(a) de Grupos de </a:t>
          </a:r>
          <a:r>
            <a:rPr lang="es-MX" altLang="es-MX" sz="1200" dirty="0" smtClean="0"/>
            <a:t>Reacción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Grupos de </a:t>
          </a:r>
          <a:r>
            <a:rPr lang="es-MX" altLang="es-MX" sz="1200" dirty="0" smtClean="0"/>
            <a:t>Apoyo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Grupo Residencial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Encargado(a) de Grupo </a:t>
          </a:r>
          <a:r>
            <a:rPr lang="es-MX" altLang="es-MX" sz="1200" dirty="0" smtClean="0"/>
            <a:t>Turístico</a:t>
          </a:r>
          <a:endParaRPr lang="es-MX" altLang="es-MX" sz="1200" dirty="0" smtClean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Pol.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4176108" y="1131421"/>
          <a:ext cx="260151" cy="654641"/>
        </a:xfrm>
        <a:custGeom>
          <a:avLst/>
          <a:gdLst/>
          <a:ahLst/>
          <a:cxnLst/>
          <a:rect l="0" t="0" r="0" b="0"/>
          <a:pathLst>
            <a:path>
              <a:moveTo>
                <a:pt x="260151" y="0"/>
              </a:moveTo>
              <a:lnTo>
                <a:pt x="260151" y="654641"/>
              </a:lnTo>
              <a:lnTo>
                <a:pt x="0" y="654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22BDE-9AA4-4508-BBF9-E9085DB2FC63}">
      <dsp:nvSpPr>
        <dsp:cNvPr id="0" name=""/>
        <dsp:cNvSpPr/>
      </dsp:nvSpPr>
      <dsp:spPr>
        <a:xfrm>
          <a:off x="6735216" y="3439694"/>
          <a:ext cx="220776" cy="2320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843"/>
              </a:lnTo>
              <a:lnTo>
                <a:pt x="220776" y="23208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D5590-EAE6-4266-9D41-97755D4FA2B7}">
      <dsp:nvSpPr>
        <dsp:cNvPr id="0" name=""/>
        <dsp:cNvSpPr/>
      </dsp:nvSpPr>
      <dsp:spPr>
        <a:xfrm>
          <a:off x="6735216" y="3439694"/>
          <a:ext cx="220776" cy="1462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152"/>
              </a:lnTo>
              <a:lnTo>
                <a:pt x="220776" y="14621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15872-5A4D-46FB-B884-8CF16DD195D7}">
      <dsp:nvSpPr>
        <dsp:cNvPr id="0" name=""/>
        <dsp:cNvSpPr/>
      </dsp:nvSpPr>
      <dsp:spPr>
        <a:xfrm>
          <a:off x="6735216" y="3439694"/>
          <a:ext cx="220776" cy="609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418"/>
              </a:lnTo>
              <a:lnTo>
                <a:pt x="220776" y="6094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436260" y="1131421"/>
          <a:ext cx="3140243" cy="1417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2118"/>
              </a:lnTo>
              <a:lnTo>
                <a:pt x="3140243" y="1272118"/>
              </a:lnTo>
              <a:lnTo>
                <a:pt x="3140243" y="14170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4438206" y="3454349"/>
          <a:ext cx="152371" cy="1595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296"/>
              </a:lnTo>
              <a:lnTo>
                <a:pt x="152371" y="15952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4300827" y="3454349"/>
          <a:ext cx="137378" cy="1595296"/>
        </a:xfrm>
        <a:custGeom>
          <a:avLst/>
          <a:gdLst/>
          <a:ahLst/>
          <a:cxnLst/>
          <a:rect l="0" t="0" r="0" b="0"/>
          <a:pathLst>
            <a:path>
              <a:moveTo>
                <a:pt x="137378" y="0"/>
              </a:moveTo>
              <a:lnTo>
                <a:pt x="137378" y="1595296"/>
              </a:lnTo>
              <a:lnTo>
                <a:pt x="0" y="15952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4438206" y="3454349"/>
          <a:ext cx="152371" cy="634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982"/>
              </a:lnTo>
              <a:lnTo>
                <a:pt x="152371" y="6349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4300827" y="3454349"/>
          <a:ext cx="137378" cy="634982"/>
        </a:xfrm>
        <a:custGeom>
          <a:avLst/>
          <a:gdLst/>
          <a:ahLst/>
          <a:cxnLst/>
          <a:rect l="0" t="0" r="0" b="0"/>
          <a:pathLst>
            <a:path>
              <a:moveTo>
                <a:pt x="137378" y="0"/>
              </a:moveTo>
              <a:lnTo>
                <a:pt x="137378" y="634982"/>
              </a:lnTo>
              <a:lnTo>
                <a:pt x="0" y="6349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4390540" y="1131421"/>
          <a:ext cx="91440" cy="1431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6773"/>
              </a:lnTo>
              <a:lnTo>
                <a:pt x="47666" y="1286773"/>
              </a:lnTo>
              <a:lnTo>
                <a:pt x="47666" y="1431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949536" y="3439694"/>
          <a:ext cx="202512" cy="2323411"/>
        </a:xfrm>
        <a:custGeom>
          <a:avLst/>
          <a:gdLst/>
          <a:ahLst/>
          <a:cxnLst/>
          <a:rect l="0" t="0" r="0" b="0"/>
          <a:pathLst>
            <a:path>
              <a:moveTo>
                <a:pt x="202512" y="0"/>
              </a:moveTo>
              <a:lnTo>
                <a:pt x="202512" y="2323411"/>
              </a:lnTo>
              <a:lnTo>
                <a:pt x="0" y="23234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951662" y="3439694"/>
          <a:ext cx="200386" cy="1461310"/>
        </a:xfrm>
        <a:custGeom>
          <a:avLst/>
          <a:gdLst/>
          <a:ahLst/>
          <a:cxnLst/>
          <a:rect l="0" t="0" r="0" b="0"/>
          <a:pathLst>
            <a:path>
              <a:moveTo>
                <a:pt x="200386" y="0"/>
              </a:moveTo>
              <a:lnTo>
                <a:pt x="200386" y="1461310"/>
              </a:lnTo>
              <a:lnTo>
                <a:pt x="0" y="146131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01DB9-EF6E-463F-BFDB-404C62F22409}">
      <dsp:nvSpPr>
        <dsp:cNvPr id="0" name=""/>
        <dsp:cNvSpPr/>
      </dsp:nvSpPr>
      <dsp:spPr>
        <a:xfrm>
          <a:off x="1949536" y="3439694"/>
          <a:ext cx="202512" cy="609418"/>
        </a:xfrm>
        <a:custGeom>
          <a:avLst/>
          <a:gdLst/>
          <a:ahLst/>
          <a:cxnLst/>
          <a:rect l="0" t="0" r="0" b="0"/>
          <a:pathLst>
            <a:path>
              <a:moveTo>
                <a:pt x="202512" y="0"/>
              </a:moveTo>
              <a:lnTo>
                <a:pt x="202512" y="609418"/>
              </a:lnTo>
              <a:lnTo>
                <a:pt x="0" y="6094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1310760" y="1131421"/>
          <a:ext cx="3125499" cy="1417077"/>
        </a:xfrm>
        <a:custGeom>
          <a:avLst/>
          <a:gdLst/>
          <a:ahLst/>
          <a:cxnLst/>
          <a:rect l="0" t="0" r="0" b="0"/>
          <a:pathLst>
            <a:path>
              <a:moveTo>
                <a:pt x="3125499" y="0"/>
              </a:moveTo>
              <a:lnTo>
                <a:pt x="3125499" y="1272118"/>
              </a:lnTo>
              <a:lnTo>
                <a:pt x="0" y="1272118"/>
              </a:lnTo>
              <a:lnTo>
                <a:pt x="0" y="14170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471142" y="169540"/>
          <a:ext cx="1930236" cy="961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471142" y="169540"/>
        <a:ext cx="1930236" cy="961880"/>
      </dsp:txXfrm>
    </dsp:sp>
    <dsp:sp modelId="{A122AB98-6AEB-4224-8BB5-6741593B0990}">
      <dsp:nvSpPr>
        <dsp:cNvPr id="0" name=""/>
        <dsp:cNvSpPr/>
      </dsp:nvSpPr>
      <dsp:spPr>
        <a:xfrm>
          <a:off x="259150" y="2548498"/>
          <a:ext cx="2103219" cy="891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Inspector(a) General de Justicia Cívica, Protección a la Ciudadanía y Prevención del Delito</a:t>
          </a:r>
        </a:p>
      </dsp:txBody>
      <dsp:txXfrm>
        <a:off x="259150" y="2548498"/>
        <a:ext cx="2103219" cy="891196"/>
      </dsp:txXfrm>
    </dsp:sp>
    <dsp:sp modelId="{18CCFC5F-1952-49F9-917F-4185AFDE627F}">
      <dsp:nvSpPr>
        <dsp:cNvPr id="0" name=""/>
        <dsp:cNvSpPr/>
      </dsp:nvSpPr>
      <dsp:spPr>
        <a:xfrm>
          <a:off x="149541" y="3683396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Protección Civil</a:t>
          </a:r>
        </a:p>
      </dsp:txBody>
      <dsp:txXfrm>
        <a:off x="149541" y="3683396"/>
        <a:ext cx="1799994" cy="731431"/>
      </dsp:txXfrm>
    </dsp:sp>
    <dsp:sp modelId="{ED594E61-EBC6-4320-BEE6-95D01A1336D6}">
      <dsp:nvSpPr>
        <dsp:cNvPr id="0" name=""/>
        <dsp:cNvSpPr/>
      </dsp:nvSpPr>
      <dsp:spPr>
        <a:xfrm>
          <a:off x="151667" y="4535288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Protección Ciudadana y Prevención del Delito</a:t>
          </a:r>
        </a:p>
      </dsp:txBody>
      <dsp:txXfrm>
        <a:off x="151667" y="4535288"/>
        <a:ext cx="1799994" cy="731431"/>
      </dsp:txXfrm>
    </dsp:sp>
    <dsp:sp modelId="{878B42BA-AFF8-4AB3-A6DC-60DD8AF664C1}">
      <dsp:nvSpPr>
        <dsp:cNvPr id="0" name=""/>
        <dsp:cNvSpPr/>
      </dsp:nvSpPr>
      <dsp:spPr>
        <a:xfrm>
          <a:off x="149541" y="5397389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Justicia Cívica y Consejos Ciudadanos de Seguridad</a:t>
          </a:r>
          <a:endParaRPr lang="es-ES" sz="1200" kern="1200" dirty="0"/>
        </a:p>
      </dsp:txBody>
      <dsp:txXfrm>
        <a:off x="149541" y="5397389"/>
        <a:ext cx="1799994" cy="731431"/>
      </dsp:txXfrm>
    </dsp:sp>
    <dsp:sp modelId="{02970307-ED4C-4FD1-92D4-6FC0314DB761}">
      <dsp:nvSpPr>
        <dsp:cNvPr id="0" name=""/>
        <dsp:cNvSpPr/>
      </dsp:nvSpPr>
      <dsp:spPr>
        <a:xfrm>
          <a:off x="3386596" y="2563152"/>
          <a:ext cx="2103219" cy="891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 smtClean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3386596" y="2563152"/>
        <a:ext cx="2103219" cy="891196"/>
      </dsp:txXfrm>
    </dsp:sp>
    <dsp:sp modelId="{C736AF06-FA4A-4F89-B3A4-37629B2C8899}">
      <dsp:nvSpPr>
        <dsp:cNvPr id="0" name=""/>
        <dsp:cNvSpPr/>
      </dsp:nvSpPr>
      <dsp:spPr>
        <a:xfrm>
          <a:off x="2690383" y="3683396"/>
          <a:ext cx="1610444" cy="811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Policía de Monterrey de Proximidad</a:t>
          </a:r>
        </a:p>
      </dsp:txBody>
      <dsp:txXfrm>
        <a:off x="2690383" y="3683396"/>
        <a:ext cx="1610444" cy="811869"/>
      </dsp:txXfrm>
    </dsp:sp>
    <dsp:sp modelId="{7DF44DFC-6947-4CE3-8A00-B4846D6C2ABB}">
      <dsp:nvSpPr>
        <dsp:cNvPr id="0" name=""/>
        <dsp:cNvSpPr/>
      </dsp:nvSpPr>
      <dsp:spPr>
        <a:xfrm>
          <a:off x="4590578" y="3683396"/>
          <a:ext cx="1610444" cy="811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Policía de Monterrey de Investigación</a:t>
          </a:r>
        </a:p>
      </dsp:txBody>
      <dsp:txXfrm>
        <a:off x="4590578" y="3683396"/>
        <a:ext cx="1610444" cy="811869"/>
      </dsp:txXfrm>
    </dsp:sp>
    <dsp:sp modelId="{DF29C9F6-00B2-4D17-B4EC-FA95AC3146EE}">
      <dsp:nvSpPr>
        <dsp:cNvPr id="0" name=""/>
        <dsp:cNvSpPr/>
      </dsp:nvSpPr>
      <dsp:spPr>
        <a:xfrm>
          <a:off x="2690383" y="4643710"/>
          <a:ext cx="1610444" cy="811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Policía de Monterrey de Reacción</a:t>
          </a:r>
          <a:endParaRPr lang="es-ES" sz="1200" kern="1200" dirty="0"/>
        </a:p>
      </dsp:txBody>
      <dsp:txXfrm>
        <a:off x="2690383" y="4643710"/>
        <a:ext cx="1610444" cy="811869"/>
      </dsp:txXfrm>
    </dsp:sp>
    <dsp:sp modelId="{BC750F03-B38A-446B-962C-D228EE0A5BAB}">
      <dsp:nvSpPr>
        <dsp:cNvPr id="0" name=""/>
        <dsp:cNvSpPr/>
      </dsp:nvSpPr>
      <dsp:spPr>
        <a:xfrm>
          <a:off x="4590578" y="4643710"/>
          <a:ext cx="1610444" cy="811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</a:t>
          </a:r>
          <a:br>
            <a:rPr lang="es-ES" sz="1200" kern="1200" dirty="0" smtClean="0"/>
          </a:br>
          <a:r>
            <a:rPr lang="es-ES" sz="1200" kern="1200" dirty="0" smtClean="0"/>
            <a:t>Vialidad y Tránsito de Monterrey</a:t>
          </a:r>
        </a:p>
      </dsp:txBody>
      <dsp:txXfrm>
        <a:off x="4590578" y="4643710"/>
        <a:ext cx="1610444" cy="811869"/>
      </dsp:txXfrm>
    </dsp:sp>
    <dsp:sp modelId="{C9E22439-2D55-4D43-833A-188C9330BEB1}">
      <dsp:nvSpPr>
        <dsp:cNvPr id="0" name=""/>
        <dsp:cNvSpPr/>
      </dsp:nvSpPr>
      <dsp:spPr>
        <a:xfrm>
          <a:off x="6524894" y="2548498"/>
          <a:ext cx="2103219" cy="891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524894" y="2548498"/>
        <a:ext cx="2103219" cy="891196"/>
      </dsp:txXfrm>
    </dsp:sp>
    <dsp:sp modelId="{41AF3F19-6480-4767-ACA6-AE26320A25ED}">
      <dsp:nvSpPr>
        <dsp:cNvPr id="0" name=""/>
        <dsp:cNvSpPr/>
      </dsp:nvSpPr>
      <dsp:spPr>
        <a:xfrm>
          <a:off x="6955993" y="3683396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Comando, Control, Comunicaciones y Cómputo</a:t>
          </a:r>
        </a:p>
      </dsp:txBody>
      <dsp:txXfrm>
        <a:off x="6955993" y="3683396"/>
        <a:ext cx="1799994" cy="731431"/>
      </dsp:txXfrm>
    </dsp:sp>
    <dsp:sp modelId="{BD0A02EB-977B-47DE-9AA5-493692DCF9EA}">
      <dsp:nvSpPr>
        <dsp:cNvPr id="0" name=""/>
        <dsp:cNvSpPr/>
      </dsp:nvSpPr>
      <dsp:spPr>
        <a:xfrm>
          <a:off x="6955993" y="4536130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Análisis e Inteligencia Policial</a:t>
          </a:r>
        </a:p>
      </dsp:txBody>
      <dsp:txXfrm>
        <a:off x="6955993" y="4536130"/>
        <a:ext cx="1799994" cy="731431"/>
      </dsp:txXfrm>
    </dsp:sp>
    <dsp:sp modelId="{53C170BC-1653-430F-AF29-4D788C29C417}">
      <dsp:nvSpPr>
        <dsp:cNvPr id="0" name=""/>
        <dsp:cNvSpPr/>
      </dsp:nvSpPr>
      <dsp:spPr>
        <a:xfrm>
          <a:off x="6955993" y="5394822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Desarrollo Institucional y Carrera Policial</a:t>
          </a:r>
        </a:p>
      </dsp:txBody>
      <dsp:txXfrm>
        <a:off x="6955993" y="5394822"/>
        <a:ext cx="1799994" cy="731431"/>
      </dsp:txXfrm>
    </dsp:sp>
    <dsp:sp modelId="{C0FB310D-F416-45BD-92C1-AA2FA79B00BD}">
      <dsp:nvSpPr>
        <dsp:cNvPr id="0" name=""/>
        <dsp:cNvSpPr/>
      </dsp:nvSpPr>
      <dsp:spPr>
        <a:xfrm>
          <a:off x="2257137" y="1403659"/>
          <a:ext cx="1918970" cy="764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Administrativo(a) y Enlace Municipal</a:t>
          </a:r>
        </a:p>
      </dsp:txBody>
      <dsp:txXfrm>
        <a:off x="2257137" y="1403659"/>
        <a:ext cx="1918970" cy="7648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99192-4F64-487A-BE9B-B4D3790AE7BC}">
      <dsp:nvSpPr>
        <dsp:cNvPr id="0" name=""/>
        <dsp:cNvSpPr/>
      </dsp:nvSpPr>
      <dsp:spPr>
        <a:xfrm>
          <a:off x="663" y="1155473"/>
          <a:ext cx="4550396" cy="16391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de </a:t>
          </a:r>
          <a:r>
            <a:rPr lang="es-MX" altLang="es-MX" sz="1200" kern="1200" dirty="0" smtClean="0">
              <a:cs typeface="Arial" charset="0"/>
            </a:rPr>
            <a:t>Reacción</a:t>
          </a:r>
          <a:endParaRPr lang="es-MX" altLang="es-MX" sz="1200" kern="1200" dirty="0" smtClean="0">
            <a:cs typeface="Arial" charset="0"/>
          </a:endParaRPr>
        </a:p>
      </dsp:txBody>
      <dsp:txXfrm>
        <a:off x="663" y="1155473"/>
        <a:ext cx="4550396" cy="16391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8B88F-8A37-4519-9345-1AEC88B1C770}">
      <dsp:nvSpPr>
        <dsp:cNvPr id="0" name=""/>
        <dsp:cNvSpPr/>
      </dsp:nvSpPr>
      <dsp:spPr>
        <a:xfrm>
          <a:off x="3608176" y="1962295"/>
          <a:ext cx="2825945" cy="773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703"/>
              </a:lnTo>
              <a:lnTo>
                <a:pt x="2825945" y="609703"/>
              </a:lnTo>
              <a:lnTo>
                <a:pt x="2825945" y="7731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563BF-F151-4A54-A0AA-D9DB305D9B39}">
      <dsp:nvSpPr>
        <dsp:cNvPr id="0" name=""/>
        <dsp:cNvSpPr/>
      </dsp:nvSpPr>
      <dsp:spPr>
        <a:xfrm>
          <a:off x="3608176" y="1962295"/>
          <a:ext cx="941981" cy="773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703"/>
              </a:lnTo>
              <a:lnTo>
                <a:pt x="941981" y="609703"/>
              </a:lnTo>
              <a:lnTo>
                <a:pt x="941981" y="7731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000F7-0343-4B29-816C-1BDC66B1F84D}">
      <dsp:nvSpPr>
        <dsp:cNvPr id="0" name=""/>
        <dsp:cNvSpPr/>
      </dsp:nvSpPr>
      <dsp:spPr>
        <a:xfrm>
          <a:off x="2666194" y="1962295"/>
          <a:ext cx="941981" cy="773188"/>
        </a:xfrm>
        <a:custGeom>
          <a:avLst/>
          <a:gdLst/>
          <a:ahLst/>
          <a:cxnLst/>
          <a:rect l="0" t="0" r="0" b="0"/>
          <a:pathLst>
            <a:path>
              <a:moveTo>
                <a:pt x="941981" y="0"/>
              </a:moveTo>
              <a:lnTo>
                <a:pt x="941981" y="609703"/>
              </a:lnTo>
              <a:lnTo>
                <a:pt x="0" y="609703"/>
              </a:lnTo>
              <a:lnTo>
                <a:pt x="0" y="7731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782230" y="1962295"/>
          <a:ext cx="2825945" cy="773188"/>
        </a:xfrm>
        <a:custGeom>
          <a:avLst/>
          <a:gdLst/>
          <a:ahLst/>
          <a:cxnLst/>
          <a:rect l="0" t="0" r="0" b="0"/>
          <a:pathLst>
            <a:path>
              <a:moveTo>
                <a:pt x="2825945" y="0"/>
              </a:moveTo>
              <a:lnTo>
                <a:pt x="2825945" y="609703"/>
              </a:lnTo>
              <a:lnTo>
                <a:pt x="0" y="609703"/>
              </a:lnTo>
              <a:lnTo>
                <a:pt x="0" y="7731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27567" y="882293"/>
          <a:ext cx="2161217" cy="1080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 smtClean="0">
            <a:cs typeface="Arial" charset="0"/>
          </a:endParaRPr>
        </a:p>
      </dsp:txBody>
      <dsp:txXfrm>
        <a:off x="2527567" y="882293"/>
        <a:ext cx="2161217" cy="1080001"/>
      </dsp:txXfrm>
    </dsp:sp>
    <dsp:sp modelId="{0E0E95E7-5A7F-4921-BC2F-E8482F7D6A45}">
      <dsp:nvSpPr>
        <dsp:cNvPr id="0" name=""/>
        <dsp:cNvSpPr/>
      </dsp:nvSpPr>
      <dsp:spPr>
        <a:xfrm>
          <a:off x="3732" y="2735483"/>
          <a:ext cx="1556994" cy="77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Investigaciones</a:t>
          </a:r>
          <a:endParaRPr lang="es-ES" sz="1200" kern="1200" dirty="0" smtClean="0"/>
        </a:p>
      </dsp:txBody>
      <dsp:txXfrm>
        <a:off x="3732" y="2735483"/>
        <a:ext cx="1556994" cy="778497"/>
      </dsp:txXfrm>
    </dsp:sp>
    <dsp:sp modelId="{48F0B15B-52EE-486F-849E-AE2F3ECE890F}">
      <dsp:nvSpPr>
        <dsp:cNvPr id="0" name=""/>
        <dsp:cNvSpPr/>
      </dsp:nvSpPr>
      <dsp:spPr>
        <a:xfrm>
          <a:off x="1887696" y="2735483"/>
          <a:ext cx="1556994" cy="77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Instructores</a:t>
          </a:r>
          <a:endParaRPr lang="es-ES" sz="1200" kern="1200" dirty="0" smtClean="0"/>
        </a:p>
      </dsp:txBody>
      <dsp:txXfrm>
        <a:off x="1887696" y="2735483"/>
        <a:ext cx="1556994" cy="778497"/>
      </dsp:txXfrm>
    </dsp:sp>
    <dsp:sp modelId="{81733EB2-BAD0-4DA0-84E8-8997DFD7D374}">
      <dsp:nvSpPr>
        <dsp:cNvPr id="0" name=""/>
        <dsp:cNvSpPr/>
      </dsp:nvSpPr>
      <dsp:spPr>
        <a:xfrm>
          <a:off x="3771660" y="2735483"/>
          <a:ext cx="1556994" cy="77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3771660" y="2735483"/>
        <a:ext cx="1556994" cy="778497"/>
      </dsp:txXfrm>
    </dsp:sp>
    <dsp:sp modelId="{9E1D5649-7688-4E78-A526-43FEFDA3B26F}">
      <dsp:nvSpPr>
        <dsp:cNvPr id="0" name=""/>
        <dsp:cNvSpPr/>
      </dsp:nvSpPr>
      <dsp:spPr>
        <a:xfrm>
          <a:off x="5655624" y="2735483"/>
          <a:ext cx="1556994" cy="77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5655624" y="2735483"/>
        <a:ext cx="1556994" cy="77849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1E1A9-D3F0-437E-B2D3-0DEAB5A745E9}">
      <dsp:nvSpPr>
        <dsp:cNvPr id="0" name=""/>
        <dsp:cNvSpPr/>
      </dsp:nvSpPr>
      <dsp:spPr>
        <a:xfrm>
          <a:off x="3260526" y="1008665"/>
          <a:ext cx="288122" cy="610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86"/>
              </a:lnTo>
              <a:lnTo>
                <a:pt x="288122" y="6108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E1FFF-2779-43AE-B3E9-186655E4831E}">
      <dsp:nvSpPr>
        <dsp:cNvPr id="0" name=""/>
        <dsp:cNvSpPr/>
      </dsp:nvSpPr>
      <dsp:spPr>
        <a:xfrm>
          <a:off x="3260526" y="1008665"/>
          <a:ext cx="284701" cy="1468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830"/>
              </a:lnTo>
              <a:lnTo>
                <a:pt x="284701" y="14688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978765" y="1008665"/>
          <a:ext cx="281760" cy="614898"/>
        </a:xfrm>
        <a:custGeom>
          <a:avLst/>
          <a:gdLst/>
          <a:ahLst/>
          <a:cxnLst/>
          <a:rect l="0" t="0" r="0" b="0"/>
          <a:pathLst>
            <a:path>
              <a:moveTo>
                <a:pt x="281760" y="0"/>
              </a:moveTo>
              <a:lnTo>
                <a:pt x="281760" y="614898"/>
              </a:lnTo>
              <a:lnTo>
                <a:pt x="0" y="6148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260526" y="1008665"/>
          <a:ext cx="2279835" cy="208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564"/>
              </a:lnTo>
              <a:lnTo>
                <a:pt x="2279835" y="1939564"/>
              </a:lnTo>
              <a:lnTo>
                <a:pt x="2279835" y="20838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A2E74-1E12-4C17-82AB-A099BF0D5F4A}">
      <dsp:nvSpPr>
        <dsp:cNvPr id="0" name=""/>
        <dsp:cNvSpPr/>
      </dsp:nvSpPr>
      <dsp:spPr>
        <a:xfrm>
          <a:off x="3202110" y="3855993"/>
          <a:ext cx="91440" cy="562017"/>
        </a:xfrm>
        <a:custGeom>
          <a:avLst/>
          <a:gdLst/>
          <a:ahLst/>
          <a:cxnLst/>
          <a:rect l="0" t="0" r="0" b="0"/>
          <a:pathLst>
            <a:path>
              <a:moveTo>
                <a:pt x="50748" y="0"/>
              </a:moveTo>
              <a:lnTo>
                <a:pt x="50748" y="417750"/>
              </a:lnTo>
              <a:lnTo>
                <a:pt x="45720" y="417750"/>
              </a:lnTo>
              <a:lnTo>
                <a:pt x="45720" y="562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07139" y="1008665"/>
          <a:ext cx="91440" cy="2095592"/>
        </a:xfrm>
        <a:custGeom>
          <a:avLst/>
          <a:gdLst/>
          <a:ahLst/>
          <a:cxnLst/>
          <a:rect l="0" t="0" r="0" b="0"/>
          <a:pathLst>
            <a:path>
              <a:moveTo>
                <a:pt x="53386" y="0"/>
              </a:moveTo>
              <a:lnTo>
                <a:pt x="53386" y="1951325"/>
              </a:lnTo>
              <a:lnTo>
                <a:pt x="45720" y="1951325"/>
              </a:lnTo>
              <a:lnTo>
                <a:pt x="45720" y="20955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27845" y="1008665"/>
          <a:ext cx="2232680" cy="2083831"/>
        </a:xfrm>
        <a:custGeom>
          <a:avLst/>
          <a:gdLst/>
          <a:ahLst/>
          <a:cxnLst/>
          <a:rect l="0" t="0" r="0" b="0"/>
          <a:pathLst>
            <a:path>
              <a:moveTo>
                <a:pt x="2232680" y="0"/>
              </a:moveTo>
              <a:lnTo>
                <a:pt x="2232680" y="1939564"/>
              </a:lnTo>
              <a:lnTo>
                <a:pt x="0" y="1939564"/>
              </a:lnTo>
              <a:lnTo>
                <a:pt x="0" y="20838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56045" y="212145"/>
          <a:ext cx="2408961" cy="7965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Director(a) de Vialidad y Tránsito de </a:t>
          </a:r>
          <a:r>
            <a:rPr lang="es-MX" altLang="es-MX" sz="1200" kern="1200" dirty="0" smtClean="0">
              <a:solidFill>
                <a:schemeClr val="tx1"/>
              </a:solidFill>
            </a:rPr>
            <a:t>Monterrey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056045" y="212145"/>
        <a:ext cx="2408961" cy="796520"/>
      </dsp:txXfrm>
    </dsp:sp>
    <dsp:sp modelId="{19FBE8A8-D4BA-45D1-97CD-FF1210CD856F}">
      <dsp:nvSpPr>
        <dsp:cNvPr id="0" name=""/>
        <dsp:cNvSpPr/>
      </dsp:nvSpPr>
      <dsp:spPr>
        <a:xfrm>
          <a:off x="32194" y="3092496"/>
          <a:ext cx="1991301" cy="7517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32194" y="3092496"/>
        <a:ext cx="1991301" cy="751735"/>
      </dsp:txXfrm>
    </dsp:sp>
    <dsp:sp modelId="{7C576A7F-97E5-41B2-A453-F3F548F4D3EA}">
      <dsp:nvSpPr>
        <dsp:cNvPr id="0" name=""/>
        <dsp:cNvSpPr/>
      </dsp:nvSpPr>
      <dsp:spPr>
        <a:xfrm>
          <a:off x="2257208" y="3104258"/>
          <a:ext cx="1991301" cy="7517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Licencias</a:t>
          </a:r>
        </a:p>
      </dsp:txBody>
      <dsp:txXfrm>
        <a:off x="2257208" y="3104258"/>
        <a:ext cx="1991301" cy="751735"/>
      </dsp:txXfrm>
    </dsp:sp>
    <dsp:sp modelId="{4B403542-CD33-4FF9-AECD-DA493B9486C6}">
      <dsp:nvSpPr>
        <dsp:cNvPr id="0" name=""/>
        <dsp:cNvSpPr/>
      </dsp:nvSpPr>
      <dsp:spPr>
        <a:xfrm>
          <a:off x="2252180" y="4418011"/>
          <a:ext cx="1991301" cy="7517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Supervisores(as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252180" y="4418011"/>
        <a:ext cx="1991301" cy="751735"/>
      </dsp:txXfrm>
    </dsp:sp>
    <dsp:sp modelId="{E7E93CC8-31BA-44DD-A6A0-484A2EAAE5EA}">
      <dsp:nvSpPr>
        <dsp:cNvPr id="0" name=""/>
        <dsp:cNvSpPr/>
      </dsp:nvSpPr>
      <dsp:spPr>
        <a:xfrm>
          <a:off x="4544711" y="3092496"/>
          <a:ext cx="1991301" cy="7517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Accidentes</a:t>
          </a:r>
        </a:p>
      </dsp:txBody>
      <dsp:txXfrm>
        <a:off x="4544711" y="3092496"/>
        <a:ext cx="1991301" cy="751735"/>
      </dsp:txXfrm>
    </dsp:sp>
    <dsp:sp modelId="{D626C255-1536-4EB0-A4A3-D107C591C8D4}">
      <dsp:nvSpPr>
        <dsp:cNvPr id="0" name=""/>
        <dsp:cNvSpPr/>
      </dsp:nvSpPr>
      <dsp:spPr>
        <a:xfrm>
          <a:off x="987464" y="1247695"/>
          <a:ext cx="1991301" cy="7517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Administrativo(a)</a:t>
          </a:r>
        </a:p>
      </dsp:txBody>
      <dsp:txXfrm>
        <a:off x="987464" y="1247695"/>
        <a:ext cx="1991301" cy="751735"/>
      </dsp:txXfrm>
    </dsp:sp>
    <dsp:sp modelId="{C449438F-BAE6-4184-81D6-38A20A4ED509}">
      <dsp:nvSpPr>
        <dsp:cNvPr id="0" name=""/>
        <dsp:cNvSpPr/>
      </dsp:nvSpPr>
      <dsp:spPr>
        <a:xfrm>
          <a:off x="3545227" y="2101627"/>
          <a:ext cx="1991301" cy="7517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545227" y="2101627"/>
        <a:ext cx="1991301" cy="751735"/>
      </dsp:txXfrm>
    </dsp:sp>
    <dsp:sp modelId="{435477FB-F2EE-46B0-8DEB-FBFA50948880}">
      <dsp:nvSpPr>
        <dsp:cNvPr id="0" name=""/>
        <dsp:cNvSpPr/>
      </dsp:nvSpPr>
      <dsp:spPr>
        <a:xfrm>
          <a:off x="3548648" y="1243683"/>
          <a:ext cx="1991301" cy="7517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 </a:t>
          </a: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48648" y="1243683"/>
        <a:ext cx="1991301" cy="7517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Administrativo(a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 </a:t>
          </a:r>
          <a:r>
            <a:rPr lang="es-MX" altLang="es-MX" sz="1200" kern="1200" dirty="0" smtClean="0">
              <a:solidFill>
                <a:schemeClr val="tx1"/>
              </a:solidFill>
            </a:rPr>
            <a:t>Administrativos(as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57039" y="1523076"/>
        <a:ext cx="2455943" cy="11921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E86BD-616E-48B5-9358-B516D1250E27}">
      <dsp:nvSpPr>
        <dsp:cNvPr id="0" name=""/>
        <dsp:cNvSpPr/>
      </dsp:nvSpPr>
      <dsp:spPr>
        <a:xfrm>
          <a:off x="4712801" y="970657"/>
          <a:ext cx="3020312" cy="372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895"/>
              </a:lnTo>
              <a:lnTo>
                <a:pt x="3020312" y="210895"/>
              </a:lnTo>
              <a:lnTo>
                <a:pt x="3020312" y="372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C977-4C61-45E6-8B8B-FD2656EEC8A1}">
      <dsp:nvSpPr>
        <dsp:cNvPr id="0" name=""/>
        <dsp:cNvSpPr/>
      </dsp:nvSpPr>
      <dsp:spPr>
        <a:xfrm>
          <a:off x="5719572" y="3378752"/>
          <a:ext cx="994122" cy="322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76"/>
              </a:lnTo>
              <a:lnTo>
                <a:pt x="994122" y="161176"/>
              </a:lnTo>
              <a:lnTo>
                <a:pt x="994122" y="3223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4710575" y="3378752"/>
          <a:ext cx="1008996" cy="322353"/>
        </a:xfrm>
        <a:custGeom>
          <a:avLst/>
          <a:gdLst/>
          <a:ahLst/>
          <a:cxnLst/>
          <a:rect l="0" t="0" r="0" b="0"/>
          <a:pathLst>
            <a:path>
              <a:moveTo>
                <a:pt x="1008996" y="0"/>
              </a:moveTo>
              <a:lnTo>
                <a:pt x="1008996" y="161176"/>
              </a:lnTo>
              <a:lnTo>
                <a:pt x="0" y="161176"/>
              </a:lnTo>
              <a:lnTo>
                <a:pt x="0" y="3223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673852" y="2272972"/>
          <a:ext cx="91440" cy="338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712801" y="970657"/>
          <a:ext cx="1006770" cy="372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895"/>
              </a:lnTo>
              <a:lnTo>
                <a:pt x="1006770" y="210895"/>
              </a:lnTo>
              <a:lnTo>
                <a:pt x="1006770" y="372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06030" y="970657"/>
          <a:ext cx="1006770" cy="372072"/>
        </a:xfrm>
        <a:custGeom>
          <a:avLst/>
          <a:gdLst/>
          <a:ahLst/>
          <a:cxnLst/>
          <a:rect l="0" t="0" r="0" b="0"/>
          <a:pathLst>
            <a:path>
              <a:moveTo>
                <a:pt x="1006770" y="0"/>
              </a:moveTo>
              <a:lnTo>
                <a:pt x="1006770" y="210895"/>
              </a:lnTo>
              <a:lnTo>
                <a:pt x="0" y="210895"/>
              </a:lnTo>
              <a:lnTo>
                <a:pt x="0" y="372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05C2D-3F84-4315-930B-3BEA073D3444}">
      <dsp:nvSpPr>
        <dsp:cNvPr id="0" name=""/>
        <dsp:cNvSpPr/>
      </dsp:nvSpPr>
      <dsp:spPr>
        <a:xfrm>
          <a:off x="1692488" y="2272972"/>
          <a:ext cx="920173" cy="338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94"/>
              </a:lnTo>
              <a:lnTo>
                <a:pt x="920173" y="177094"/>
              </a:lnTo>
              <a:lnTo>
                <a:pt x="920173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D0808-8BA9-4B1A-BF10-4B812D7B5CBF}">
      <dsp:nvSpPr>
        <dsp:cNvPr id="0" name=""/>
        <dsp:cNvSpPr/>
      </dsp:nvSpPr>
      <dsp:spPr>
        <a:xfrm>
          <a:off x="763803" y="2272972"/>
          <a:ext cx="928684" cy="338271"/>
        </a:xfrm>
        <a:custGeom>
          <a:avLst/>
          <a:gdLst/>
          <a:ahLst/>
          <a:cxnLst/>
          <a:rect l="0" t="0" r="0" b="0"/>
          <a:pathLst>
            <a:path>
              <a:moveTo>
                <a:pt x="928684" y="0"/>
              </a:moveTo>
              <a:lnTo>
                <a:pt x="928684" y="177094"/>
              </a:lnTo>
              <a:lnTo>
                <a:pt x="0" y="177094"/>
              </a:lnTo>
              <a:lnTo>
                <a:pt x="0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692488" y="970657"/>
          <a:ext cx="3020312" cy="372072"/>
        </a:xfrm>
        <a:custGeom>
          <a:avLst/>
          <a:gdLst/>
          <a:ahLst/>
          <a:cxnLst/>
          <a:rect l="0" t="0" r="0" b="0"/>
          <a:pathLst>
            <a:path>
              <a:moveTo>
                <a:pt x="3020312" y="0"/>
              </a:moveTo>
              <a:lnTo>
                <a:pt x="3020312" y="210895"/>
              </a:lnTo>
              <a:lnTo>
                <a:pt x="0" y="210895"/>
              </a:lnTo>
              <a:lnTo>
                <a:pt x="0" y="372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47311" y="66218"/>
          <a:ext cx="2530980" cy="90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Operativo(a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447311" y="66218"/>
        <a:ext cx="2530980" cy="904439"/>
      </dsp:txXfrm>
    </dsp:sp>
    <dsp:sp modelId="{19FBE8A8-D4BA-45D1-97CD-FF1210CD856F}">
      <dsp:nvSpPr>
        <dsp:cNvPr id="0" name=""/>
        <dsp:cNvSpPr/>
      </dsp:nvSpPr>
      <dsp:spPr>
        <a:xfrm>
          <a:off x="846894" y="1342730"/>
          <a:ext cx="1691188" cy="930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Vehicular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846894" y="1342730"/>
        <a:ext cx="1691188" cy="930242"/>
      </dsp:txXfrm>
    </dsp:sp>
    <dsp:sp modelId="{9EF5B1E7-4642-446F-802A-010E77A6D315}">
      <dsp:nvSpPr>
        <dsp:cNvPr id="0" name=""/>
        <dsp:cNvSpPr/>
      </dsp:nvSpPr>
      <dsp:spPr>
        <a:xfrm>
          <a:off x="4807" y="2611244"/>
          <a:ext cx="1517992" cy="143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  <a:endParaRPr lang="es-MX" alt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Ayudantes Generales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807" y="2611244"/>
        <a:ext cx="1517992" cy="1439998"/>
      </dsp:txXfrm>
    </dsp:sp>
    <dsp:sp modelId="{64A0A79D-6428-46F7-8612-283E09E77783}">
      <dsp:nvSpPr>
        <dsp:cNvPr id="0" name=""/>
        <dsp:cNvSpPr/>
      </dsp:nvSpPr>
      <dsp:spPr>
        <a:xfrm>
          <a:off x="1845153" y="2611244"/>
          <a:ext cx="1535015" cy="9251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845153" y="2611244"/>
        <a:ext cx="1535015" cy="925154"/>
      </dsp:txXfrm>
    </dsp:sp>
    <dsp:sp modelId="{0E4A1FB2-B936-4A45-9B17-4DC72B6EC80F}">
      <dsp:nvSpPr>
        <dsp:cNvPr id="0" name=""/>
        <dsp:cNvSpPr/>
      </dsp:nvSpPr>
      <dsp:spPr>
        <a:xfrm>
          <a:off x="2860436" y="1342730"/>
          <a:ext cx="1691188" cy="930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Despliegue Operativo</a:t>
          </a:r>
        </a:p>
      </dsp:txBody>
      <dsp:txXfrm>
        <a:off x="2860436" y="1342730"/>
        <a:ext cx="1691188" cy="930242"/>
      </dsp:txXfrm>
    </dsp:sp>
    <dsp:sp modelId="{D43A949E-161F-4CB6-8E08-C22964D4E9ED}">
      <dsp:nvSpPr>
        <dsp:cNvPr id="0" name=""/>
        <dsp:cNvSpPr/>
      </dsp:nvSpPr>
      <dsp:spPr>
        <a:xfrm>
          <a:off x="4873978" y="1342730"/>
          <a:ext cx="1691188" cy="930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Infracciones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873978" y="1342730"/>
        <a:ext cx="1691188" cy="930242"/>
      </dsp:txXfrm>
    </dsp:sp>
    <dsp:sp modelId="{DD8A29F5-D042-4749-8AE9-1CA72A60AD2C}">
      <dsp:nvSpPr>
        <dsp:cNvPr id="0" name=""/>
        <dsp:cNvSpPr/>
      </dsp:nvSpPr>
      <dsp:spPr>
        <a:xfrm>
          <a:off x="4952064" y="2611244"/>
          <a:ext cx="1535015" cy="767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de </a:t>
          </a:r>
          <a:r>
            <a:rPr lang="es-MX" altLang="es-MX" sz="1200" kern="1200" dirty="0" smtClean="0">
              <a:solidFill>
                <a:schemeClr val="tx1"/>
              </a:solidFill>
            </a:rPr>
            <a:t>Turno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952064" y="2611244"/>
        <a:ext cx="1535015" cy="767507"/>
      </dsp:txXfrm>
    </dsp:sp>
    <dsp:sp modelId="{2A510A22-CF32-47FD-BC41-4E00F3C4B7C0}">
      <dsp:nvSpPr>
        <dsp:cNvPr id="0" name=""/>
        <dsp:cNvSpPr/>
      </dsp:nvSpPr>
      <dsp:spPr>
        <a:xfrm>
          <a:off x="3877629" y="3701105"/>
          <a:ext cx="1665891" cy="12471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 Administrativos(as)</a:t>
          </a:r>
        </a:p>
      </dsp:txBody>
      <dsp:txXfrm>
        <a:off x="3877629" y="3701105"/>
        <a:ext cx="1665891" cy="1247123"/>
      </dsp:txXfrm>
    </dsp:sp>
    <dsp:sp modelId="{83C8473F-7947-469A-8BD8-E08ABA2CC636}">
      <dsp:nvSpPr>
        <dsp:cNvPr id="0" name=""/>
        <dsp:cNvSpPr/>
      </dsp:nvSpPr>
      <dsp:spPr>
        <a:xfrm>
          <a:off x="5946186" y="3701105"/>
          <a:ext cx="1535015" cy="767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Telefonista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5946186" y="3701105"/>
        <a:ext cx="1535015" cy="767507"/>
      </dsp:txXfrm>
    </dsp:sp>
    <dsp:sp modelId="{AFB692BE-9D0D-4F9A-8D36-D70DF0DFE559}">
      <dsp:nvSpPr>
        <dsp:cNvPr id="0" name=""/>
        <dsp:cNvSpPr/>
      </dsp:nvSpPr>
      <dsp:spPr>
        <a:xfrm>
          <a:off x="6887519" y="1342730"/>
          <a:ext cx="1691188" cy="615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AUXILIO VIAL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87519" y="1342730"/>
        <a:ext cx="1691188" cy="61510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571892" y="971170"/>
          <a:ext cx="91440" cy="524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48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06126" y="251168"/>
          <a:ext cx="2022971" cy="720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AUXILIO VIAL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606126" y="251168"/>
        <a:ext cx="2022971" cy="720001"/>
      </dsp:txXfrm>
    </dsp:sp>
    <dsp:sp modelId="{D43A949E-161F-4CB6-8E08-C22964D4E9ED}">
      <dsp:nvSpPr>
        <dsp:cNvPr id="0" name=""/>
        <dsp:cNvSpPr/>
      </dsp:nvSpPr>
      <dsp:spPr>
        <a:xfrm>
          <a:off x="731" y="1496032"/>
          <a:ext cx="3233762" cy="28563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Área </a:t>
          </a:r>
          <a:endParaRPr lang="es-MX" alt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</a:t>
          </a:r>
          <a:r>
            <a:rPr lang="es-MX" altLang="es-MX" sz="1200" kern="1200" dirty="0" smtClean="0">
              <a:solidFill>
                <a:schemeClr val="tx1"/>
              </a:solidFill>
            </a:rPr>
            <a:t>) </a:t>
          </a:r>
          <a:endParaRPr lang="es-MX" alt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</a:t>
          </a:r>
          <a:r>
            <a:rPr lang="es-MX" altLang="es-MX" sz="1200" kern="1200" dirty="0" smtClean="0">
              <a:solidFill>
                <a:schemeClr val="tx1"/>
              </a:solidFill>
            </a:rPr>
            <a:t>Administrativo(a) </a:t>
          </a:r>
          <a:endParaRPr lang="es-MX" alt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 </a:t>
          </a:r>
          <a:r>
            <a:rPr lang="es-MX" altLang="es-MX" sz="1200" kern="1200" dirty="0" smtClean="0">
              <a:solidFill>
                <a:schemeClr val="tx1"/>
              </a:solidFill>
            </a:rPr>
            <a:t>de Auxilio Vial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Operador(a) Conmutador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Mecánicos(as)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Mecánicos(as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Viales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31" y="1496032"/>
        <a:ext cx="3233762" cy="285637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24130-B5F4-4146-AC22-BA2B9859ABA5}">
      <dsp:nvSpPr>
        <dsp:cNvPr id="0" name=""/>
        <dsp:cNvSpPr/>
      </dsp:nvSpPr>
      <dsp:spPr>
        <a:xfrm>
          <a:off x="4288319" y="925735"/>
          <a:ext cx="211680" cy="1056260"/>
        </a:xfrm>
        <a:custGeom>
          <a:avLst/>
          <a:gdLst/>
          <a:ahLst/>
          <a:cxnLst/>
          <a:rect l="0" t="0" r="0" b="0"/>
          <a:pathLst>
            <a:path>
              <a:moveTo>
                <a:pt x="211680" y="0"/>
              </a:moveTo>
              <a:lnTo>
                <a:pt x="211680" y="1056260"/>
              </a:lnTo>
              <a:lnTo>
                <a:pt x="0" y="1056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43022-3FBE-4AB6-B42B-2CDBC286AB36}">
      <dsp:nvSpPr>
        <dsp:cNvPr id="0" name=""/>
        <dsp:cNvSpPr/>
      </dsp:nvSpPr>
      <dsp:spPr>
        <a:xfrm>
          <a:off x="4499999" y="925735"/>
          <a:ext cx="158423" cy="422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198"/>
              </a:lnTo>
              <a:lnTo>
                <a:pt x="158423" y="422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5149F-7D37-4084-B609-C3E87F852DCC}">
      <dsp:nvSpPr>
        <dsp:cNvPr id="0" name=""/>
        <dsp:cNvSpPr/>
      </dsp:nvSpPr>
      <dsp:spPr>
        <a:xfrm>
          <a:off x="4288905" y="925735"/>
          <a:ext cx="211094" cy="432879"/>
        </a:xfrm>
        <a:custGeom>
          <a:avLst/>
          <a:gdLst/>
          <a:ahLst/>
          <a:cxnLst/>
          <a:rect l="0" t="0" r="0" b="0"/>
          <a:pathLst>
            <a:path>
              <a:moveTo>
                <a:pt x="211094" y="0"/>
              </a:moveTo>
              <a:lnTo>
                <a:pt x="211094" y="432879"/>
              </a:lnTo>
              <a:lnTo>
                <a:pt x="0" y="432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787240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787240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925735"/>
          <a:ext cx="3570409" cy="1505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3234"/>
              </a:lnTo>
              <a:lnTo>
                <a:pt x="3570409" y="1413234"/>
              </a:lnTo>
              <a:lnTo>
                <a:pt x="3570409" y="15050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787240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787240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925735"/>
          <a:ext cx="1529883" cy="1505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3234"/>
              </a:lnTo>
              <a:lnTo>
                <a:pt x="1529883" y="1413234"/>
              </a:lnTo>
              <a:lnTo>
                <a:pt x="1529883" y="15050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975618"/>
          <a:ext cx="91440" cy="99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6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925735"/>
          <a:ext cx="91440" cy="15050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50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787240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787240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925735"/>
          <a:ext cx="1529883" cy="1505087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1413234"/>
              </a:lnTo>
              <a:lnTo>
                <a:pt x="0" y="1413234"/>
              </a:lnTo>
              <a:lnTo>
                <a:pt x="0" y="15050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787240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787240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925735"/>
          <a:ext cx="3570409" cy="1505087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1413234"/>
              </a:lnTo>
              <a:lnTo>
                <a:pt x="0" y="1413234"/>
              </a:lnTo>
              <a:lnTo>
                <a:pt x="0" y="15050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311994"/>
          <a:ext cx="2351268" cy="613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Despliegue </a:t>
          </a:r>
          <a:r>
            <a:rPr lang="es-MX" altLang="es-MX" sz="1200" kern="1200" dirty="0" smtClean="0">
              <a:solidFill>
                <a:schemeClr val="tx1"/>
              </a:solidFill>
            </a:rPr>
            <a:t>Operativo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324365" y="311994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2430823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Jefes(as) de </a:t>
          </a:r>
          <a:r>
            <a:rPr lang="es-MX" altLang="es-MX" sz="1200" kern="1200" dirty="0" smtClean="0">
              <a:solidFill>
                <a:schemeClr val="tx1"/>
              </a:solidFill>
            </a:rPr>
            <a:t>Zona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97604" y="2430823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Crucero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179" y="3172344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957924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0" y="3957924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Motociclista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021442" y="3172344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957924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21954" y="3957924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2430823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Jefes(as) de </a:t>
          </a:r>
          <a:r>
            <a:rPr lang="es-MX" altLang="es-MX" sz="1200" kern="1200" dirty="0" smtClean="0">
              <a:solidFill>
                <a:schemeClr val="tx1"/>
              </a:solidFill>
            </a:rPr>
            <a:t>Zona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338131" y="2430823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Crucero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041705" y="3172344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957924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217" y="3957924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Grupo 2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1969" y="3172344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957924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2481" y="3957924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2430823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Jefes(as) de </a:t>
          </a:r>
          <a:r>
            <a:rPr lang="es-MX" altLang="es-MX" sz="1200" kern="1200" dirty="0" smtClean="0">
              <a:solidFill>
                <a:schemeClr val="tx1"/>
              </a:solidFill>
            </a:rPr>
            <a:t>Zona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868014" y="2430823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971234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2232" y="3971234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2430823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</a:t>
          </a:r>
          <a:r>
            <a:rPr lang="es-MX" altLang="es-MX" sz="1200" kern="1200" dirty="0" smtClean="0">
              <a:solidFill>
                <a:schemeClr val="tx1"/>
              </a:solidFill>
            </a:rPr>
            <a:t>motociclista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5397898" y="2430823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Grupo 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01472" y="3172344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962062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01984" y="3962062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Patrullero(a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6121735" y="3172344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957924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22247" y="3957924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2430823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Grupos de Apoyo</a:t>
          </a:r>
        </a:p>
      </dsp:txBody>
      <dsp:txXfrm>
        <a:off x="7438424" y="2430823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Patrullero(a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7141999" y="3172344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957924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42510" y="3957924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smtClean="0">
              <a:solidFill>
                <a:schemeClr val="tx1"/>
              </a:solidFill>
            </a:rPr>
            <a:t>Crucero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8162262" y="3172344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957924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162774" y="3957924"/>
        <a:ext cx="835534" cy="853201"/>
      </dsp:txXfrm>
    </dsp:sp>
    <dsp:sp modelId="{109B8FAB-5038-408D-9752-CC81977397BE}">
      <dsp:nvSpPr>
        <dsp:cNvPr id="0" name=""/>
        <dsp:cNvSpPr/>
      </dsp:nvSpPr>
      <dsp:spPr>
        <a:xfrm>
          <a:off x="3004710" y="1120121"/>
          <a:ext cx="1284195" cy="476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 Administrativos(</a:t>
          </a:r>
          <a:r>
            <a:rPr lang="es-MX" sz="1200" kern="1200" dirty="0" smtClean="0">
              <a:solidFill>
                <a:schemeClr val="tx1"/>
              </a:solidFill>
            </a:rPr>
            <a:t>as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04710" y="1120121"/>
        <a:ext cx="1284195" cy="476986"/>
      </dsp:txXfrm>
    </dsp:sp>
    <dsp:sp modelId="{F5056070-BB17-48EF-93F3-49678E0468A1}">
      <dsp:nvSpPr>
        <dsp:cNvPr id="0" name=""/>
        <dsp:cNvSpPr/>
      </dsp:nvSpPr>
      <dsp:spPr>
        <a:xfrm>
          <a:off x="4658423" y="1109440"/>
          <a:ext cx="1467646" cy="476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 dirty="0" err="1" smtClean="0">
              <a:solidFill>
                <a:schemeClr val="tx1"/>
              </a:solidFill>
            </a:rPr>
            <a:t>Oficial</a:t>
          </a:r>
          <a:r>
            <a:rPr lang="fr-FR" altLang="es-MX" sz="1200" kern="1200" dirty="0" smtClean="0">
              <a:solidFill>
                <a:schemeClr val="tx1"/>
              </a:solidFill>
            </a:rPr>
            <a:t> </a:t>
          </a:r>
          <a:r>
            <a:rPr lang="fr-FR" altLang="es-MX" sz="1200" kern="1200" dirty="0" err="1" smtClean="0">
              <a:solidFill>
                <a:schemeClr val="tx1"/>
              </a:solidFill>
            </a:rPr>
            <a:t>Motociclista</a:t>
          </a:r>
          <a:endParaRPr lang="fr-FR" altLang="es-MX" sz="1200" kern="1200" dirty="0" smtClean="0">
            <a:solidFill>
              <a:schemeClr val="tx1"/>
            </a:solidFill>
          </a:endParaRPr>
        </a:p>
      </dsp:txBody>
      <dsp:txXfrm>
        <a:off x="4658423" y="1109440"/>
        <a:ext cx="1467646" cy="476986"/>
      </dsp:txXfrm>
    </dsp:sp>
    <dsp:sp modelId="{DF619DDE-E8E9-4DB4-8473-68B0DA9346C9}">
      <dsp:nvSpPr>
        <dsp:cNvPr id="0" name=""/>
        <dsp:cNvSpPr/>
      </dsp:nvSpPr>
      <dsp:spPr>
        <a:xfrm>
          <a:off x="3004124" y="1743503"/>
          <a:ext cx="1284195" cy="476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</a:t>
          </a:r>
          <a:r>
            <a:rPr lang="es-MX" altLang="es-MX" sz="1200" kern="1200" dirty="0" smtClean="0">
              <a:solidFill>
                <a:schemeClr val="tx1"/>
              </a:solidFill>
            </a:rPr>
            <a:t>Crucero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004124" y="1743503"/>
        <a:ext cx="1284195" cy="47698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A70BC-BBE0-4107-8B9D-B29153FFE365}">
      <dsp:nvSpPr>
        <dsp:cNvPr id="0" name=""/>
        <dsp:cNvSpPr/>
      </dsp:nvSpPr>
      <dsp:spPr>
        <a:xfrm>
          <a:off x="6103198" y="2629009"/>
          <a:ext cx="131314" cy="1476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6981"/>
              </a:lnTo>
              <a:lnTo>
                <a:pt x="131314" y="14769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73B3B-5D9B-4759-AE94-0435C2E3C069}">
      <dsp:nvSpPr>
        <dsp:cNvPr id="0" name=""/>
        <dsp:cNvSpPr/>
      </dsp:nvSpPr>
      <dsp:spPr>
        <a:xfrm>
          <a:off x="5971884" y="2629009"/>
          <a:ext cx="131314" cy="1476981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1476981"/>
              </a:lnTo>
              <a:lnTo>
                <a:pt x="0" y="14769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6103198" y="2629009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045"/>
              </a:lnTo>
              <a:lnTo>
                <a:pt x="131314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ED616-8322-4B9C-914C-7589CB9847CF}">
      <dsp:nvSpPr>
        <dsp:cNvPr id="0" name=""/>
        <dsp:cNvSpPr/>
      </dsp:nvSpPr>
      <dsp:spPr>
        <a:xfrm>
          <a:off x="5971884" y="2629009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589045"/>
              </a:lnTo>
              <a:lnTo>
                <a:pt x="0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70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370"/>
              </a:lnTo>
              <a:lnTo>
                <a:pt x="2068140" y="578370"/>
              </a:lnTo>
              <a:lnTo>
                <a:pt x="2068140" y="7096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629009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629009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709685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578370"/>
              </a:lnTo>
              <a:lnTo>
                <a:pt x="0" y="578370"/>
              </a:lnTo>
              <a:lnTo>
                <a:pt x="0" y="7096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kern="1200" dirty="0" smtClean="0">
              <a:solidFill>
                <a:schemeClr val="tx1"/>
              </a:solidFill>
            </a:rPr>
            <a:t>Licencias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848229" y="1721501"/>
          <a:ext cx="2350554" cy="907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</a:t>
          </a:r>
          <a:r>
            <a:rPr lang="es-MX" altLang="es-MX" sz="1200" kern="1200" dirty="0" smtClean="0">
              <a:solidFill>
                <a:schemeClr val="tx1"/>
              </a:solidFill>
            </a:rPr>
            <a:t>Licencias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848229" y="1721501"/>
        <a:ext cx="2350554" cy="907508"/>
      </dsp:txXfrm>
    </dsp:sp>
    <dsp:sp modelId="{DD8A29F5-D042-4749-8AE9-1CA72A60AD2C}">
      <dsp:nvSpPr>
        <dsp:cNvPr id="0" name=""/>
        <dsp:cNvSpPr/>
      </dsp:nvSpPr>
      <dsp:spPr>
        <a:xfrm>
          <a:off x="0" y="2919133"/>
          <a:ext cx="1815016" cy="12859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</a:t>
          </a:r>
          <a:r>
            <a:rPr lang="es-MX" altLang="es-MX" sz="1200" kern="1200" dirty="0" smtClean="0">
              <a:solidFill>
                <a:schemeClr val="tx1"/>
              </a:solidFill>
            </a:rPr>
            <a:t>Administrativo(a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0" y="2919133"/>
        <a:ext cx="1815016" cy="1285975"/>
      </dsp:txXfrm>
    </dsp:sp>
    <dsp:sp modelId="{77FFF755-0490-4820-A875-C725D434A9BE}">
      <dsp:nvSpPr>
        <dsp:cNvPr id="0" name=""/>
        <dsp:cNvSpPr/>
      </dsp:nvSpPr>
      <dsp:spPr>
        <a:xfrm>
          <a:off x="2147568" y="2919164"/>
          <a:ext cx="1815016" cy="9402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Médicos(as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147568" y="2919164"/>
        <a:ext cx="1815016" cy="940218"/>
      </dsp:txXfrm>
    </dsp:sp>
    <dsp:sp modelId="{5FD798A0-B481-4BBA-845C-0914D94AD45A}">
      <dsp:nvSpPr>
        <dsp:cNvPr id="0" name=""/>
        <dsp:cNvSpPr/>
      </dsp:nvSpPr>
      <dsp:spPr>
        <a:xfrm>
          <a:off x="4927921" y="1721501"/>
          <a:ext cx="2350554" cy="907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Módulo</a:t>
          </a:r>
          <a:endParaRPr lang="es-ES" sz="1200" kern="1200" dirty="0" smtClean="0"/>
        </a:p>
      </dsp:txBody>
      <dsp:txXfrm>
        <a:off x="4927921" y="1721501"/>
        <a:ext cx="2350554" cy="907508"/>
      </dsp:txXfrm>
    </dsp:sp>
    <dsp:sp modelId="{1DD2C06C-242C-434F-AD9A-4B01E3625A30}">
      <dsp:nvSpPr>
        <dsp:cNvPr id="0" name=""/>
        <dsp:cNvSpPr/>
      </dsp:nvSpPr>
      <dsp:spPr>
        <a:xfrm>
          <a:off x="4156867" y="2905401"/>
          <a:ext cx="1815016" cy="6253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156867" y="2905401"/>
        <a:ext cx="1815016" cy="625307"/>
      </dsp:txXfrm>
    </dsp:sp>
    <dsp:sp modelId="{11C09E17-66FA-4C94-B834-BCFC27A12254}">
      <dsp:nvSpPr>
        <dsp:cNvPr id="0" name=""/>
        <dsp:cNvSpPr/>
      </dsp:nvSpPr>
      <dsp:spPr>
        <a:xfrm>
          <a:off x="6234513" y="2905401"/>
          <a:ext cx="1815016" cy="6253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6234513" y="2905401"/>
        <a:ext cx="1815016" cy="625307"/>
      </dsp:txXfrm>
    </dsp:sp>
    <dsp:sp modelId="{A0BC9189-3C29-4EDD-8B6D-3F0BA77BED7C}">
      <dsp:nvSpPr>
        <dsp:cNvPr id="0" name=""/>
        <dsp:cNvSpPr/>
      </dsp:nvSpPr>
      <dsp:spPr>
        <a:xfrm>
          <a:off x="4156867" y="3793337"/>
          <a:ext cx="1815016" cy="6253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Atención y Orientación a el(la) Ciudadano(a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156867" y="3793337"/>
        <a:ext cx="1815016" cy="625307"/>
      </dsp:txXfrm>
    </dsp:sp>
    <dsp:sp modelId="{43946CFA-6485-4C6C-9EE1-A43B84F1EC61}">
      <dsp:nvSpPr>
        <dsp:cNvPr id="0" name=""/>
        <dsp:cNvSpPr/>
      </dsp:nvSpPr>
      <dsp:spPr>
        <a:xfrm>
          <a:off x="6234513" y="3793337"/>
          <a:ext cx="1815016" cy="6253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Secretaria(o) </a:t>
          </a:r>
          <a:r>
            <a:rPr lang="es-MX" altLang="es-MX" sz="1200" kern="1200" dirty="0" smtClean="0">
              <a:solidFill>
                <a:schemeClr val="tx1"/>
              </a:solidFill>
            </a:rPr>
            <a:t>D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6234513" y="3793337"/>
        <a:ext cx="1815016" cy="62530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5B0BC-F356-4276-98EC-F2E83844E155}">
      <dsp:nvSpPr>
        <dsp:cNvPr id="0" name=""/>
        <dsp:cNvSpPr/>
      </dsp:nvSpPr>
      <dsp:spPr>
        <a:xfrm>
          <a:off x="6009486" y="2365041"/>
          <a:ext cx="91440" cy="3484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4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4887712" y="1022018"/>
          <a:ext cx="1167494" cy="423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85"/>
              </a:lnTo>
              <a:lnTo>
                <a:pt x="1167494" y="230685"/>
              </a:lnTo>
              <a:lnTo>
                <a:pt x="1167494" y="4237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DB664-AC94-421F-8DCC-1884A7558CF7}">
      <dsp:nvSpPr>
        <dsp:cNvPr id="0" name=""/>
        <dsp:cNvSpPr/>
      </dsp:nvSpPr>
      <dsp:spPr>
        <a:xfrm>
          <a:off x="3767597" y="3618600"/>
          <a:ext cx="1906859" cy="400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44"/>
              </a:lnTo>
              <a:lnTo>
                <a:pt x="1906859" y="207244"/>
              </a:lnTo>
              <a:lnTo>
                <a:pt x="1906859" y="4002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21877" y="3618600"/>
          <a:ext cx="91440" cy="400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244"/>
              </a:lnTo>
              <a:lnTo>
                <a:pt x="50022" y="207244"/>
              </a:lnTo>
              <a:lnTo>
                <a:pt x="50022" y="4002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862999" y="3618600"/>
          <a:ext cx="1904597" cy="390292"/>
        </a:xfrm>
        <a:custGeom>
          <a:avLst/>
          <a:gdLst/>
          <a:ahLst/>
          <a:cxnLst/>
          <a:rect l="0" t="0" r="0" b="0"/>
          <a:pathLst>
            <a:path>
              <a:moveTo>
                <a:pt x="1904597" y="0"/>
              </a:moveTo>
              <a:lnTo>
                <a:pt x="1904597" y="197242"/>
              </a:lnTo>
              <a:lnTo>
                <a:pt x="0" y="197242"/>
              </a:lnTo>
              <a:lnTo>
                <a:pt x="0" y="390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20590" y="2369068"/>
          <a:ext cx="91440" cy="3302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194"/>
              </a:lnTo>
              <a:lnTo>
                <a:pt x="47007" y="137194"/>
              </a:lnTo>
              <a:lnTo>
                <a:pt x="47007" y="330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766310" y="1022018"/>
          <a:ext cx="1121401" cy="427762"/>
        </a:xfrm>
        <a:custGeom>
          <a:avLst/>
          <a:gdLst/>
          <a:ahLst/>
          <a:cxnLst/>
          <a:rect l="0" t="0" r="0" b="0"/>
          <a:pathLst>
            <a:path>
              <a:moveTo>
                <a:pt x="1121401" y="0"/>
              </a:moveTo>
              <a:lnTo>
                <a:pt x="1121401" y="234712"/>
              </a:lnTo>
              <a:lnTo>
                <a:pt x="0" y="234712"/>
              </a:lnTo>
              <a:lnTo>
                <a:pt x="0" y="427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626477" y="672"/>
          <a:ext cx="2522468" cy="1021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kern="1200" dirty="0" smtClean="0">
              <a:solidFill>
                <a:schemeClr val="tx1"/>
              </a:solidFill>
            </a:rPr>
            <a:t>Accidentes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626477" y="672"/>
        <a:ext cx="2522468" cy="1021346"/>
      </dsp:txXfrm>
    </dsp:sp>
    <dsp:sp modelId="{19FBE8A8-D4BA-45D1-97CD-FF1210CD856F}">
      <dsp:nvSpPr>
        <dsp:cNvPr id="0" name=""/>
        <dsp:cNvSpPr/>
      </dsp:nvSpPr>
      <dsp:spPr>
        <a:xfrm>
          <a:off x="2852759" y="1449781"/>
          <a:ext cx="1827101" cy="919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</a:t>
          </a:r>
          <a:r>
            <a:rPr lang="es-MX" altLang="es-MX" sz="1200" kern="1200" dirty="0" smtClean="0">
              <a:solidFill>
                <a:schemeClr val="tx1"/>
              </a:solidFill>
            </a:rPr>
            <a:t>Peritajes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852759" y="1449781"/>
        <a:ext cx="1827101" cy="919287"/>
      </dsp:txXfrm>
    </dsp:sp>
    <dsp:sp modelId="{676B065B-52F5-4142-AD91-1C77325095B5}">
      <dsp:nvSpPr>
        <dsp:cNvPr id="0" name=""/>
        <dsp:cNvSpPr/>
      </dsp:nvSpPr>
      <dsp:spPr>
        <a:xfrm>
          <a:off x="2854046" y="2699313"/>
          <a:ext cx="1827101" cy="919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Supervisores(as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854046" y="2699313"/>
        <a:ext cx="1827101" cy="919287"/>
      </dsp:txXfrm>
    </dsp:sp>
    <dsp:sp modelId="{A913208E-DE13-4A48-AA3E-81819AA0BFD5}">
      <dsp:nvSpPr>
        <dsp:cNvPr id="0" name=""/>
        <dsp:cNvSpPr/>
      </dsp:nvSpPr>
      <dsp:spPr>
        <a:xfrm>
          <a:off x="1034694" y="4008892"/>
          <a:ext cx="1656610" cy="833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</a:t>
          </a:r>
          <a:r>
            <a:rPr lang="es-MX" altLang="es-MX" sz="1200" kern="1200" dirty="0" smtClean="0">
              <a:solidFill>
                <a:schemeClr val="tx1"/>
              </a:solidFill>
            </a:rPr>
            <a:t>Administrativo(a)</a:t>
          </a:r>
          <a:br>
            <a:rPr lang="es-MX" altLang="es-MX" sz="1200" kern="1200" dirty="0" smtClean="0">
              <a:solidFill>
                <a:schemeClr val="tx1"/>
              </a:solidFill>
            </a:rPr>
          </a:b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034694" y="4008892"/>
        <a:ext cx="1656610" cy="833490"/>
      </dsp:txXfrm>
    </dsp:sp>
    <dsp:sp modelId="{CFEFFD6C-721C-4CB5-9AE4-49F8AEC6E651}">
      <dsp:nvSpPr>
        <dsp:cNvPr id="0" name=""/>
        <dsp:cNvSpPr/>
      </dsp:nvSpPr>
      <dsp:spPr>
        <a:xfrm>
          <a:off x="2943594" y="4018894"/>
          <a:ext cx="1656610" cy="833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943594" y="4018894"/>
        <a:ext cx="1656610" cy="833490"/>
      </dsp:txXfrm>
    </dsp:sp>
    <dsp:sp modelId="{051E4DF2-B884-4F4A-8077-C7DFDEC7D3D9}">
      <dsp:nvSpPr>
        <dsp:cNvPr id="0" name=""/>
        <dsp:cNvSpPr/>
      </dsp:nvSpPr>
      <dsp:spPr>
        <a:xfrm>
          <a:off x="4846151" y="4018894"/>
          <a:ext cx="1656610" cy="833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846151" y="4018894"/>
        <a:ext cx="1656610" cy="833490"/>
      </dsp:txXfrm>
    </dsp:sp>
    <dsp:sp modelId="{0E4A1FB2-B936-4A45-9B17-4DC72B6EC80F}">
      <dsp:nvSpPr>
        <dsp:cNvPr id="0" name=""/>
        <dsp:cNvSpPr/>
      </dsp:nvSpPr>
      <dsp:spPr>
        <a:xfrm>
          <a:off x="5077600" y="1445754"/>
          <a:ext cx="1955213" cy="919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</a:t>
          </a:r>
          <a:r>
            <a:rPr lang="es-MX" altLang="es-MX" sz="1200" kern="1200" dirty="0" smtClean="0">
              <a:solidFill>
                <a:schemeClr val="tx1"/>
              </a:solidFill>
            </a:rPr>
            <a:t>Investigaciones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5077600" y="1445754"/>
        <a:ext cx="1955213" cy="919287"/>
      </dsp:txXfrm>
    </dsp:sp>
    <dsp:sp modelId="{F347D248-52EB-4953-98DB-6F58FF9E8735}">
      <dsp:nvSpPr>
        <dsp:cNvPr id="0" name=""/>
        <dsp:cNvSpPr/>
      </dsp:nvSpPr>
      <dsp:spPr>
        <a:xfrm>
          <a:off x="5077600" y="2713506"/>
          <a:ext cx="1955213" cy="900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kern="1200" dirty="0" smtClean="0">
              <a:solidFill>
                <a:schemeClr val="tx1"/>
              </a:solidFill>
            </a:rPr>
            <a:t>Auxiliares </a:t>
          </a:r>
          <a:r>
            <a:rPr lang="es-MX" altLang="es-MX" sz="1200" kern="1200" dirty="0" smtClean="0">
              <a:solidFill>
                <a:schemeClr val="tx1"/>
              </a:solidFill>
            </a:rPr>
            <a:t>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5077600" y="2713506"/>
        <a:ext cx="1955213" cy="90088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683A-536E-42D5-8542-DC04F9AC4E74}">
      <dsp:nvSpPr>
        <dsp:cNvPr id="0" name=""/>
        <dsp:cNvSpPr/>
      </dsp:nvSpPr>
      <dsp:spPr>
        <a:xfrm>
          <a:off x="1808718" y="1336783"/>
          <a:ext cx="91440" cy="5609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0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40" y="1189"/>
          <a:ext cx="3707796" cy="1335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Justicia Cívica, Protección a la Ciudadanía y Prevención del </a:t>
          </a:r>
          <a:r>
            <a:rPr lang="es-MX" altLang="es-MX" sz="1200" kern="1200" dirty="0" smtClean="0">
              <a:cs typeface="Arial" charset="0"/>
            </a:rPr>
            <a:t>Delito</a:t>
          </a:r>
          <a:endParaRPr lang="es-MX" altLang="es-MX" sz="1200" kern="1200" dirty="0" smtClean="0">
            <a:cs typeface="Arial" charset="0"/>
          </a:endParaRPr>
        </a:p>
      </dsp:txBody>
      <dsp:txXfrm>
        <a:off x="540" y="1189"/>
        <a:ext cx="3707796" cy="1335594"/>
      </dsp:txXfrm>
    </dsp:sp>
    <dsp:sp modelId="{64BB09E3-442C-4809-8EF5-E24550CE268F}">
      <dsp:nvSpPr>
        <dsp:cNvPr id="0" name=""/>
        <dsp:cNvSpPr/>
      </dsp:nvSpPr>
      <dsp:spPr>
        <a:xfrm>
          <a:off x="518844" y="1897733"/>
          <a:ext cx="2671188" cy="1335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518844" y="1897733"/>
        <a:ext cx="2671188" cy="1335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7224E-A64A-429A-91FC-71E3B1651CC7}">
      <dsp:nvSpPr>
        <dsp:cNvPr id="0" name=""/>
        <dsp:cNvSpPr/>
      </dsp:nvSpPr>
      <dsp:spPr>
        <a:xfrm>
          <a:off x="2879127" y="781614"/>
          <a:ext cx="239873" cy="702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430"/>
              </a:lnTo>
              <a:lnTo>
                <a:pt x="239873" y="702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10424-3ABB-41B3-9536-6CFEEB2523A6}">
      <dsp:nvSpPr>
        <dsp:cNvPr id="0" name=""/>
        <dsp:cNvSpPr/>
      </dsp:nvSpPr>
      <dsp:spPr>
        <a:xfrm>
          <a:off x="2592314" y="781614"/>
          <a:ext cx="286812" cy="702430"/>
        </a:xfrm>
        <a:custGeom>
          <a:avLst/>
          <a:gdLst/>
          <a:ahLst/>
          <a:cxnLst/>
          <a:rect l="0" t="0" r="0" b="0"/>
          <a:pathLst>
            <a:path>
              <a:moveTo>
                <a:pt x="286812" y="0"/>
              </a:moveTo>
              <a:lnTo>
                <a:pt x="286812" y="702430"/>
              </a:lnTo>
              <a:lnTo>
                <a:pt x="0" y="702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834745" y="2947762"/>
          <a:ext cx="155329" cy="692907"/>
        </a:xfrm>
        <a:custGeom>
          <a:avLst/>
          <a:gdLst/>
          <a:ahLst/>
          <a:cxnLst/>
          <a:rect l="0" t="0" r="0" b="0"/>
          <a:pathLst>
            <a:path>
              <a:moveTo>
                <a:pt x="155329" y="0"/>
              </a:moveTo>
              <a:lnTo>
                <a:pt x="155329" y="692907"/>
              </a:lnTo>
              <a:lnTo>
                <a:pt x="0" y="6929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92684-CBFE-4BDF-8EA0-3BD4D79BBE2C}">
      <dsp:nvSpPr>
        <dsp:cNvPr id="0" name=""/>
        <dsp:cNvSpPr/>
      </dsp:nvSpPr>
      <dsp:spPr>
        <a:xfrm>
          <a:off x="3990075" y="2947762"/>
          <a:ext cx="1013830" cy="1385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485"/>
              </a:lnTo>
              <a:lnTo>
                <a:pt x="1013830" y="1230485"/>
              </a:lnTo>
              <a:lnTo>
                <a:pt x="1013830" y="13858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2976245" y="2947762"/>
          <a:ext cx="1013830" cy="1385815"/>
        </a:xfrm>
        <a:custGeom>
          <a:avLst/>
          <a:gdLst/>
          <a:ahLst/>
          <a:cxnLst/>
          <a:rect l="0" t="0" r="0" b="0"/>
          <a:pathLst>
            <a:path>
              <a:moveTo>
                <a:pt x="1013830" y="0"/>
              </a:moveTo>
              <a:lnTo>
                <a:pt x="1013830" y="1230485"/>
              </a:lnTo>
              <a:lnTo>
                <a:pt x="0" y="1230485"/>
              </a:lnTo>
              <a:lnTo>
                <a:pt x="0" y="13858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2879127" y="781614"/>
          <a:ext cx="1110948" cy="1404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531"/>
              </a:lnTo>
              <a:lnTo>
                <a:pt x="1110948" y="1249531"/>
              </a:lnTo>
              <a:lnTo>
                <a:pt x="1110948" y="1404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1636696" y="781614"/>
          <a:ext cx="1242431" cy="1404861"/>
        </a:xfrm>
        <a:custGeom>
          <a:avLst/>
          <a:gdLst/>
          <a:ahLst/>
          <a:cxnLst/>
          <a:rect l="0" t="0" r="0" b="0"/>
          <a:pathLst>
            <a:path>
              <a:moveTo>
                <a:pt x="1242431" y="0"/>
              </a:moveTo>
              <a:lnTo>
                <a:pt x="1242431" y="1249531"/>
              </a:lnTo>
              <a:lnTo>
                <a:pt x="0" y="1249531"/>
              </a:lnTo>
              <a:lnTo>
                <a:pt x="0" y="1404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1703813" y="3264"/>
          <a:ext cx="2350627" cy="778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1703813" y="3264"/>
        <a:ext cx="2350627" cy="778350"/>
      </dsp:txXfrm>
    </dsp:sp>
    <dsp:sp modelId="{9AB9A094-906C-4743-8046-C8CDC622642B}">
      <dsp:nvSpPr>
        <dsp:cNvPr id="0" name=""/>
        <dsp:cNvSpPr/>
      </dsp:nvSpPr>
      <dsp:spPr>
        <a:xfrm>
          <a:off x="681077" y="2186476"/>
          <a:ext cx="1911236" cy="7612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Jefe(a) Administrativo(a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681077" y="2186476"/>
        <a:ext cx="1911236" cy="761286"/>
      </dsp:txXfrm>
    </dsp:sp>
    <dsp:sp modelId="{74A3495A-9760-4B07-9B0A-DE4CCF551DEE}">
      <dsp:nvSpPr>
        <dsp:cNvPr id="0" name=""/>
        <dsp:cNvSpPr/>
      </dsp:nvSpPr>
      <dsp:spPr>
        <a:xfrm>
          <a:off x="3034457" y="2186476"/>
          <a:ext cx="1911236" cy="7612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3034457" y="2186476"/>
        <a:ext cx="1911236" cy="761286"/>
      </dsp:txXfrm>
    </dsp:sp>
    <dsp:sp modelId="{19FBE8A8-D4BA-45D1-97CD-FF1210CD856F}">
      <dsp:nvSpPr>
        <dsp:cNvPr id="0" name=""/>
        <dsp:cNvSpPr/>
      </dsp:nvSpPr>
      <dsp:spPr>
        <a:xfrm>
          <a:off x="2117745" y="4333577"/>
          <a:ext cx="1717000" cy="764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2117745" y="4333577"/>
        <a:ext cx="1717000" cy="764496"/>
      </dsp:txXfrm>
    </dsp:sp>
    <dsp:sp modelId="{7C576A7F-97E5-41B2-A453-F3F548F4D3EA}">
      <dsp:nvSpPr>
        <dsp:cNvPr id="0" name=""/>
        <dsp:cNvSpPr/>
      </dsp:nvSpPr>
      <dsp:spPr>
        <a:xfrm>
          <a:off x="4145405" y="4333577"/>
          <a:ext cx="1717000" cy="764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 </a:t>
          </a:r>
          <a:r>
            <a:rPr lang="es-MX" altLang="es-MX" sz="1200" b="0" kern="1200" dirty="0" smtClean="0">
              <a:cs typeface="Arial" panose="020B0604020202020204" pitchFamily="34" charset="0"/>
            </a:rPr>
            <a:t>Administrativo(a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4145405" y="4333577"/>
        <a:ext cx="1717000" cy="764496"/>
      </dsp:txXfrm>
    </dsp:sp>
    <dsp:sp modelId="{D626C255-1536-4EB0-A4A3-D107C591C8D4}">
      <dsp:nvSpPr>
        <dsp:cNvPr id="0" name=""/>
        <dsp:cNvSpPr/>
      </dsp:nvSpPr>
      <dsp:spPr>
        <a:xfrm>
          <a:off x="2093321" y="3258421"/>
          <a:ext cx="1741424" cy="764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Asesor(a) Jurídico(a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2093321" y="3258421"/>
        <a:ext cx="1741424" cy="764496"/>
      </dsp:txXfrm>
    </dsp:sp>
    <dsp:sp modelId="{DEB690D0-E02D-4025-B1AD-E790302CE9C7}">
      <dsp:nvSpPr>
        <dsp:cNvPr id="0" name=""/>
        <dsp:cNvSpPr/>
      </dsp:nvSpPr>
      <dsp:spPr>
        <a:xfrm>
          <a:off x="1069890" y="1092273"/>
          <a:ext cx="1522424" cy="7835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cs typeface="Arial" panose="020B0604020202020204" pitchFamily="34" charset="0"/>
            </a:rPr>
            <a:t>Asesor(a</a:t>
          </a:r>
          <a:r>
            <a:rPr lang="es-ES" sz="1200" b="0" kern="1200" dirty="0" smtClean="0">
              <a:cs typeface="Arial" panose="020B0604020202020204" pitchFamily="34" charset="0"/>
            </a:rPr>
            <a:t>)</a:t>
          </a:r>
          <a:endParaRPr lang="es-ES" sz="1200" b="0" kern="1200" dirty="0" smtClean="0">
            <a:cs typeface="Arial" panose="020B0604020202020204" pitchFamily="34" charset="0"/>
          </a:endParaRPr>
        </a:p>
      </dsp:txBody>
      <dsp:txXfrm>
        <a:off x="1069890" y="1092273"/>
        <a:ext cx="1522424" cy="783542"/>
      </dsp:txXfrm>
    </dsp:sp>
    <dsp:sp modelId="{7A347B25-0258-473D-9FDB-927E0803C243}">
      <dsp:nvSpPr>
        <dsp:cNvPr id="0" name=""/>
        <dsp:cNvSpPr/>
      </dsp:nvSpPr>
      <dsp:spPr>
        <a:xfrm>
          <a:off x="3119001" y="1092273"/>
          <a:ext cx="1522424" cy="7835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Jurídico(a)</a:t>
          </a:r>
        </a:p>
      </dsp:txBody>
      <dsp:txXfrm>
        <a:off x="3119001" y="1092273"/>
        <a:ext cx="1522424" cy="78354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BCD1A-CA48-4F5E-BCD0-1F13A758A279}">
      <dsp:nvSpPr>
        <dsp:cNvPr id="0" name=""/>
        <dsp:cNvSpPr/>
      </dsp:nvSpPr>
      <dsp:spPr>
        <a:xfrm>
          <a:off x="4189187" y="1479734"/>
          <a:ext cx="246253" cy="901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18"/>
              </a:lnTo>
              <a:lnTo>
                <a:pt x="246253" y="9016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0E19A-C29A-4DA0-9A25-47FC409C95B3}">
      <dsp:nvSpPr>
        <dsp:cNvPr id="0" name=""/>
        <dsp:cNvSpPr/>
      </dsp:nvSpPr>
      <dsp:spPr>
        <a:xfrm>
          <a:off x="3937694" y="1479734"/>
          <a:ext cx="251493" cy="903938"/>
        </a:xfrm>
        <a:custGeom>
          <a:avLst/>
          <a:gdLst/>
          <a:ahLst/>
          <a:cxnLst/>
          <a:rect l="0" t="0" r="0" b="0"/>
          <a:pathLst>
            <a:path>
              <a:moveTo>
                <a:pt x="251493" y="0"/>
              </a:moveTo>
              <a:lnTo>
                <a:pt x="251493" y="903938"/>
              </a:lnTo>
              <a:lnTo>
                <a:pt x="0" y="903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479734"/>
          <a:ext cx="3260367" cy="196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665"/>
              </a:lnTo>
              <a:lnTo>
                <a:pt x="3260367" y="1798665"/>
              </a:lnTo>
              <a:lnTo>
                <a:pt x="3260367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89187" y="1479734"/>
          <a:ext cx="1086789" cy="196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665"/>
              </a:lnTo>
              <a:lnTo>
                <a:pt x="1086789" y="1798665"/>
              </a:lnTo>
              <a:lnTo>
                <a:pt x="1086789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8969B-F022-4841-BE68-073B2CF9B889}">
      <dsp:nvSpPr>
        <dsp:cNvPr id="0" name=""/>
        <dsp:cNvSpPr/>
      </dsp:nvSpPr>
      <dsp:spPr>
        <a:xfrm>
          <a:off x="3102398" y="1479734"/>
          <a:ext cx="1086789" cy="1962165"/>
        </a:xfrm>
        <a:custGeom>
          <a:avLst/>
          <a:gdLst/>
          <a:ahLst/>
          <a:cxnLst/>
          <a:rect l="0" t="0" r="0" b="0"/>
          <a:pathLst>
            <a:path>
              <a:moveTo>
                <a:pt x="1086789" y="0"/>
              </a:moveTo>
              <a:lnTo>
                <a:pt x="1086789" y="1798665"/>
              </a:lnTo>
              <a:lnTo>
                <a:pt x="0" y="1798665"/>
              </a:lnTo>
              <a:lnTo>
                <a:pt x="0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928820" y="1479734"/>
          <a:ext cx="3260367" cy="1962165"/>
        </a:xfrm>
        <a:custGeom>
          <a:avLst/>
          <a:gdLst/>
          <a:ahLst/>
          <a:cxnLst/>
          <a:rect l="0" t="0" r="0" b="0"/>
          <a:pathLst>
            <a:path>
              <a:moveTo>
                <a:pt x="3260367" y="0"/>
              </a:moveTo>
              <a:lnTo>
                <a:pt x="3260367" y="1798665"/>
              </a:lnTo>
              <a:lnTo>
                <a:pt x="0" y="1798665"/>
              </a:lnTo>
              <a:lnTo>
                <a:pt x="0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983183" y="111734"/>
          <a:ext cx="2412007" cy="13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983183" y="111734"/>
        <a:ext cx="2412007" cy="1368000"/>
      </dsp:txXfrm>
    </dsp:sp>
    <dsp:sp modelId="{140BAFA2-499E-4719-9FBE-32C754A4DBDB}">
      <dsp:nvSpPr>
        <dsp:cNvPr id="0" name=""/>
        <dsp:cNvSpPr/>
      </dsp:nvSpPr>
      <dsp:spPr>
        <a:xfrm>
          <a:off x="5530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5530" y="3441900"/>
        <a:ext cx="1846579" cy="1116000"/>
      </dsp:txXfrm>
    </dsp:sp>
    <dsp:sp modelId="{6799DC33-4E4A-453A-B7FA-82881C4E7C24}">
      <dsp:nvSpPr>
        <dsp:cNvPr id="0" name=""/>
        <dsp:cNvSpPr/>
      </dsp:nvSpPr>
      <dsp:spPr>
        <a:xfrm>
          <a:off x="2179108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la Coordinación de Prevención y Administración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9108" y="3441900"/>
        <a:ext cx="1846579" cy="1116000"/>
      </dsp:txXfrm>
    </dsp:sp>
    <dsp:sp modelId="{88424990-49D9-4A40-A11B-0167116F7347}">
      <dsp:nvSpPr>
        <dsp:cNvPr id="0" name=""/>
        <dsp:cNvSpPr/>
      </dsp:nvSpPr>
      <dsp:spPr>
        <a:xfrm>
          <a:off x="4352687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Inspección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352687" y="3441900"/>
        <a:ext cx="1846579" cy="1116000"/>
      </dsp:txXfrm>
    </dsp:sp>
    <dsp:sp modelId="{2CC35769-742E-4127-9B2A-DF3D71088DFD}">
      <dsp:nvSpPr>
        <dsp:cNvPr id="0" name=""/>
        <dsp:cNvSpPr/>
      </dsp:nvSpPr>
      <dsp:spPr>
        <a:xfrm>
          <a:off x="6526265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6526265" y="3441900"/>
        <a:ext cx="1846579" cy="1116000"/>
      </dsp:txXfrm>
    </dsp:sp>
    <dsp:sp modelId="{FD579FC0-2D5A-403F-998E-64780E0BE05A}">
      <dsp:nvSpPr>
        <dsp:cNvPr id="0" name=""/>
        <dsp:cNvSpPr/>
      </dsp:nvSpPr>
      <dsp:spPr>
        <a:xfrm>
          <a:off x="2425697" y="1951672"/>
          <a:ext cx="1511996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425697" y="1951672"/>
        <a:ext cx="1511996" cy="864001"/>
      </dsp:txXfrm>
    </dsp:sp>
    <dsp:sp modelId="{3584C73C-9DA8-4F9F-A25E-A26DCBB64562}">
      <dsp:nvSpPr>
        <dsp:cNvPr id="0" name=""/>
        <dsp:cNvSpPr/>
      </dsp:nvSpPr>
      <dsp:spPr>
        <a:xfrm>
          <a:off x="4435441" y="1949352"/>
          <a:ext cx="1511996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5441" y="1949352"/>
        <a:ext cx="1511996" cy="86400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3012735" y="1567996"/>
          <a:ext cx="400054" cy="1178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695"/>
              </a:lnTo>
              <a:lnTo>
                <a:pt x="400054" y="1178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2634092" y="1567996"/>
          <a:ext cx="378643" cy="1181016"/>
        </a:xfrm>
        <a:custGeom>
          <a:avLst/>
          <a:gdLst/>
          <a:ahLst/>
          <a:cxnLst/>
          <a:rect l="0" t="0" r="0" b="0"/>
          <a:pathLst>
            <a:path>
              <a:moveTo>
                <a:pt x="378643" y="0"/>
              </a:moveTo>
              <a:lnTo>
                <a:pt x="378643" y="1181016"/>
              </a:lnTo>
              <a:lnTo>
                <a:pt x="0" y="1181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63586-E459-40D5-AE63-FEC11A1B7041}">
      <dsp:nvSpPr>
        <dsp:cNvPr id="0" name=""/>
        <dsp:cNvSpPr/>
      </dsp:nvSpPr>
      <dsp:spPr>
        <a:xfrm>
          <a:off x="2965890" y="1567996"/>
          <a:ext cx="91440" cy="2167970"/>
        </a:xfrm>
        <a:custGeom>
          <a:avLst/>
          <a:gdLst/>
          <a:ahLst/>
          <a:cxnLst/>
          <a:rect l="0" t="0" r="0" b="0"/>
          <a:pathLst>
            <a:path>
              <a:moveTo>
                <a:pt x="46845" y="0"/>
              </a:moveTo>
              <a:lnTo>
                <a:pt x="46845" y="1872550"/>
              </a:lnTo>
              <a:lnTo>
                <a:pt x="45720" y="1872550"/>
              </a:lnTo>
              <a:lnTo>
                <a:pt x="45720" y="2167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788728" y="196195"/>
          <a:ext cx="2448013" cy="1371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1788728" y="196195"/>
        <a:ext cx="2448013" cy="1371800"/>
      </dsp:txXfrm>
    </dsp:sp>
    <dsp:sp modelId="{1C0C5919-906B-45F5-BC53-124AD06D3E1E}">
      <dsp:nvSpPr>
        <dsp:cNvPr id="0" name=""/>
        <dsp:cNvSpPr/>
      </dsp:nvSpPr>
      <dsp:spPr>
        <a:xfrm>
          <a:off x="2134186" y="3735966"/>
          <a:ext cx="1754847" cy="1002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Supervisor(a)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134186" y="3735966"/>
        <a:ext cx="1754847" cy="1002765"/>
      </dsp:txXfrm>
    </dsp:sp>
    <dsp:sp modelId="{47AA6E8E-B2D9-4607-8808-263D3C0E8652}">
      <dsp:nvSpPr>
        <dsp:cNvPr id="0" name=""/>
        <dsp:cNvSpPr/>
      </dsp:nvSpPr>
      <dsp:spPr>
        <a:xfrm>
          <a:off x="879245" y="2247629"/>
          <a:ext cx="1754847" cy="1002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879245" y="2247629"/>
        <a:ext cx="1754847" cy="1002765"/>
      </dsp:txXfrm>
    </dsp:sp>
    <dsp:sp modelId="{C921AD8A-D5F8-4342-847A-C9B815325211}">
      <dsp:nvSpPr>
        <dsp:cNvPr id="0" name=""/>
        <dsp:cNvSpPr/>
      </dsp:nvSpPr>
      <dsp:spPr>
        <a:xfrm>
          <a:off x="3412789" y="2245308"/>
          <a:ext cx="1754847" cy="1002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412789" y="2245308"/>
        <a:ext cx="1754847" cy="100276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3E371-130F-432D-94AE-FB965E60EA39}">
      <dsp:nvSpPr>
        <dsp:cNvPr id="0" name=""/>
        <dsp:cNvSpPr/>
      </dsp:nvSpPr>
      <dsp:spPr>
        <a:xfrm>
          <a:off x="3002280" y="3079119"/>
          <a:ext cx="91440" cy="4392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24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3002280" y="1514735"/>
          <a:ext cx="91440" cy="4392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1827136" y="139935"/>
          <a:ext cx="2441726" cy="1374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27136" y="139935"/>
        <a:ext cx="2441726" cy="1374799"/>
      </dsp:txXfrm>
    </dsp:sp>
    <dsp:sp modelId="{F6BBEC83-E208-4CDC-AF15-4EEBE065CBE1}">
      <dsp:nvSpPr>
        <dsp:cNvPr id="0" name=""/>
        <dsp:cNvSpPr/>
      </dsp:nvSpPr>
      <dsp:spPr>
        <a:xfrm>
          <a:off x="2076002" y="1953983"/>
          <a:ext cx="1943994" cy="11251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Radio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076002" y="1953983"/>
        <a:ext cx="1943994" cy="1125136"/>
      </dsp:txXfrm>
    </dsp:sp>
    <dsp:sp modelId="{E0221CA6-025D-4D67-A3D2-65F8A77BEA15}">
      <dsp:nvSpPr>
        <dsp:cNvPr id="0" name=""/>
        <dsp:cNvSpPr/>
      </dsp:nvSpPr>
      <dsp:spPr>
        <a:xfrm>
          <a:off x="2231698" y="3518368"/>
          <a:ext cx="1632602" cy="9866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231698" y="3518368"/>
        <a:ext cx="1632602" cy="98668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041630" y="4379961"/>
          <a:ext cx="91440" cy="2448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8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531F9-E248-4745-B8F2-D9C04D9F54D6}">
      <dsp:nvSpPr>
        <dsp:cNvPr id="0" name=""/>
        <dsp:cNvSpPr/>
      </dsp:nvSpPr>
      <dsp:spPr>
        <a:xfrm>
          <a:off x="6041630" y="3032141"/>
          <a:ext cx="91440" cy="263950"/>
        </a:xfrm>
        <a:custGeom>
          <a:avLst/>
          <a:gdLst/>
          <a:ahLst/>
          <a:cxnLst/>
          <a:rect l="0" t="0" r="0" b="0"/>
          <a:pathLst>
            <a:path>
              <a:moveTo>
                <a:pt x="49205" y="0"/>
              </a:moveTo>
              <a:lnTo>
                <a:pt x="49205" y="2539"/>
              </a:lnTo>
              <a:lnTo>
                <a:pt x="45720" y="2539"/>
              </a:lnTo>
              <a:lnTo>
                <a:pt x="45720" y="2639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654986" y="1622951"/>
          <a:ext cx="2435849" cy="568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120"/>
              </a:lnTo>
              <a:lnTo>
                <a:pt x="2435849" y="307120"/>
              </a:lnTo>
              <a:lnTo>
                <a:pt x="2435849" y="5685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629DE-1574-4698-B741-9D5D6129C65F}">
      <dsp:nvSpPr>
        <dsp:cNvPr id="0" name=""/>
        <dsp:cNvSpPr/>
      </dsp:nvSpPr>
      <dsp:spPr>
        <a:xfrm>
          <a:off x="3610088" y="4379961"/>
          <a:ext cx="91440" cy="2584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4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FC9CF-D02A-418F-B5D6-31F30E262A4D}">
      <dsp:nvSpPr>
        <dsp:cNvPr id="0" name=""/>
        <dsp:cNvSpPr/>
      </dsp:nvSpPr>
      <dsp:spPr>
        <a:xfrm>
          <a:off x="3609416" y="3044352"/>
          <a:ext cx="91440" cy="2517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6392" y="0"/>
              </a:lnTo>
              <a:lnTo>
                <a:pt x="46392" y="2517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5B41B-2E09-49EA-B8CE-0FAD5CFAEE38}">
      <dsp:nvSpPr>
        <dsp:cNvPr id="0" name=""/>
        <dsp:cNvSpPr/>
      </dsp:nvSpPr>
      <dsp:spPr>
        <a:xfrm>
          <a:off x="3609266" y="1622951"/>
          <a:ext cx="91440" cy="5807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331"/>
              </a:lnTo>
              <a:lnTo>
                <a:pt x="45869" y="319331"/>
              </a:lnTo>
              <a:lnTo>
                <a:pt x="45869" y="580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190595" y="4379961"/>
          <a:ext cx="91440" cy="244804"/>
        </a:xfrm>
        <a:custGeom>
          <a:avLst/>
          <a:gdLst/>
          <a:ahLst/>
          <a:cxnLst/>
          <a:rect l="0" t="0" r="0" b="0"/>
          <a:pathLst>
            <a:path>
              <a:moveTo>
                <a:pt x="46317" y="0"/>
              </a:moveTo>
              <a:lnTo>
                <a:pt x="45720" y="0"/>
              </a:lnTo>
              <a:lnTo>
                <a:pt x="45720" y="2448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191193" y="3033423"/>
          <a:ext cx="91440" cy="262667"/>
        </a:xfrm>
        <a:custGeom>
          <a:avLst/>
          <a:gdLst/>
          <a:ahLst/>
          <a:cxnLst/>
          <a:rect l="0" t="0" r="0" b="0"/>
          <a:pathLst>
            <a:path>
              <a:moveTo>
                <a:pt x="47437" y="0"/>
              </a:moveTo>
              <a:lnTo>
                <a:pt x="47437" y="1257"/>
              </a:lnTo>
              <a:lnTo>
                <a:pt x="45720" y="1257"/>
              </a:lnTo>
              <a:lnTo>
                <a:pt x="45720" y="26266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238631" y="1622951"/>
          <a:ext cx="2416355" cy="569812"/>
        </a:xfrm>
        <a:custGeom>
          <a:avLst/>
          <a:gdLst/>
          <a:ahLst/>
          <a:cxnLst/>
          <a:rect l="0" t="0" r="0" b="0"/>
          <a:pathLst>
            <a:path>
              <a:moveTo>
                <a:pt x="2416355" y="0"/>
              </a:moveTo>
              <a:lnTo>
                <a:pt x="2416355" y="308402"/>
              </a:lnTo>
              <a:lnTo>
                <a:pt x="0" y="308402"/>
              </a:lnTo>
              <a:lnTo>
                <a:pt x="0" y="5698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482099" y="326702"/>
          <a:ext cx="2345774" cy="1296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General</a:t>
          </a:r>
        </a:p>
      </dsp:txBody>
      <dsp:txXfrm>
        <a:off x="2482099" y="326702"/>
        <a:ext cx="2345774" cy="1296248"/>
      </dsp:txXfrm>
    </dsp:sp>
    <dsp:sp modelId="{499BD5B1-D141-4768-B228-8DEC84914B9D}">
      <dsp:nvSpPr>
        <dsp:cNvPr id="0" name=""/>
        <dsp:cNvSpPr/>
      </dsp:nvSpPr>
      <dsp:spPr>
        <a:xfrm>
          <a:off x="277349" y="2192764"/>
          <a:ext cx="1922563" cy="840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7349" y="2192764"/>
        <a:ext cx="1922563" cy="840659"/>
      </dsp:txXfrm>
    </dsp:sp>
    <dsp:sp modelId="{CC6FE982-1199-4707-A5AF-591E8AC5676A}">
      <dsp:nvSpPr>
        <dsp:cNvPr id="0" name=""/>
        <dsp:cNvSpPr/>
      </dsp:nvSpPr>
      <dsp:spPr>
        <a:xfrm>
          <a:off x="275631" y="3296091"/>
          <a:ext cx="1922563" cy="108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de Turno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5631" y="3296091"/>
        <a:ext cx="1922563" cy="1083870"/>
      </dsp:txXfrm>
    </dsp:sp>
    <dsp:sp modelId="{E476C9FE-7113-4BA1-90E8-A96988E363EB}">
      <dsp:nvSpPr>
        <dsp:cNvPr id="0" name=""/>
        <dsp:cNvSpPr/>
      </dsp:nvSpPr>
      <dsp:spPr>
        <a:xfrm>
          <a:off x="275034" y="4624766"/>
          <a:ext cx="1922563" cy="992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75034" y="4624766"/>
        <a:ext cx="1922563" cy="992601"/>
      </dsp:txXfrm>
    </dsp:sp>
    <dsp:sp modelId="{B93F6D33-DD97-41A8-9989-CD7FF2D8EC8B}">
      <dsp:nvSpPr>
        <dsp:cNvPr id="0" name=""/>
        <dsp:cNvSpPr/>
      </dsp:nvSpPr>
      <dsp:spPr>
        <a:xfrm>
          <a:off x="2693854" y="2203693"/>
          <a:ext cx="1922563" cy="840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93854" y="2203693"/>
        <a:ext cx="1922563" cy="840659"/>
      </dsp:txXfrm>
    </dsp:sp>
    <dsp:sp modelId="{94B27260-5CFB-4FCB-AE44-2F2498C5C0B4}">
      <dsp:nvSpPr>
        <dsp:cNvPr id="0" name=""/>
        <dsp:cNvSpPr/>
      </dsp:nvSpPr>
      <dsp:spPr>
        <a:xfrm>
          <a:off x="2694526" y="3296091"/>
          <a:ext cx="1922563" cy="108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Turno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94526" y="3296091"/>
        <a:ext cx="1922563" cy="1083870"/>
      </dsp:txXfrm>
    </dsp:sp>
    <dsp:sp modelId="{315125B7-4860-45E4-BBE9-E6D1B968D30B}">
      <dsp:nvSpPr>
        <dsp:cNvPr id="0" name=""/>
        <dsp:cNvSpPr/>
      </dsp:nvSpPr>
      <dsp:spPr>
        <a:xfrm>
          <a:off x="2694526" y="4638409"/>
          <a:ext cx="1922563" cy="992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694526" y="4638409"/>
        <a:ext cx="1922563" cy="992601"/>
      </dsp:txXfrm>
    </dsp:sp>
    <dsp:sp modelId="{5EE88082-2EA4-464A-8F21-9F070BA6E9CC}">
      <dsp:nvSpPr>
        <dsp:cNvPr id="0" name=""/>
        <dsp:cNvSpPr/>
      </dsp:nvSpPr>
      <dsp:spPr>
        <a:xfrm>
          <a:off x="5129554" y="2191481"/>
          <a:ext cx="1922563" cy="840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129554" y="2191481"/>
        <a:ext cx="1922563" cy="840659"/>
      </dsp:txXfrm>
    </dsp:sp>
    <dsp:sp modelId="{E1A9C0A7-7E25-4DDA-81D5-74A3A9CEA620}">
      <dsp:nvSpPr>
        <dsp:cNvPr id="0" name=""/>
        <dsp:cNvSpPr/>
      </dsp:nvSpPr>
      <dsp:spPr>
        <a:xfrm>
          <a:off x="5126068" y="3296091"/>
          <a:ext cx="1922563" cy="108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Turno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126068" y="3296091"/>
        <a:ext cx="1922563" cy="1083870"/>
      </dsp:txXfrm>
    </dsp:sp>
    <dsp:sp modelId="{1087945E-17F3-4140-BF02-2483942C491D}">
      <dsp:nvSpPr>
        <dsp:cNvPr id="0" name=""/>
        <dsp:cNvSpPr/>
      </dsp:nvSpPr>
      <dsp:spPr>
        <a:xfrm>
          <a:off x="5126068" y="4624766"/>
          <a:ext cx="1922563" cy="992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126068" y="4624766"/>
        <a:ext cx="1922563" cy="99260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274C9-F32C-4329-B63B-7AA3425EB9FE}">
      <dsp:nvSpPr>
        <dsp:cNvPr id="0" name=""/>
        <dsp:cNvSpPr/>
      </dsp:nvSpPr>
      <dsp:spPr>
        <a:xfrm>
          <a:off x="3643952" y="1339700"/>
          <a:ext cx="2558435" cy="1007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739"/>
              </a:lnTo>
              <a:lnTo>
                <a:pt x="2558435" y="812739"/>
              </a:lnTo>
              <a:lnTo>
                <a:pt x="2558435" y="1007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11AAD-E5ED-45B2-A574-C773D2C1B313}">
      <dsp:nvSpPr>
        <dsp:cNvPr id="0" name=""/>
        <dsp:cNvSpPr/>
      </dsp:nvSpPr>
      <dsp:spPr>
        <a:xfrm>
          <a:off x="3598232" y="1339700"/>
          <a:ext cx="91440" cy="1007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7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1085517" y="1339700"/>
          <a:ext cx="2558435" cy="1007503"/>
        </a:xfrm>
        <a:custGeom>
          <a:avLst/>
          <a:gdLst/>
          <a:ahLst/>
          <a:cxnLst/>
          <a:rect l="0" t="0" r="0" b="0"/>
          <a:pathLst>
            <a:path>
              <a:moveTo>
                <a:pt x="2558435" y="0"/>
              </a:moveTo>
              <a:lnTo>
                <a:pt x="2558435" y="812739"/>
              </a:lnTo>
              <a:lnTo>
                <a:pt x="0" y="812739"/>
              </a:lnTo>
              <a:lnTo>
                <a:pt x="0" y="1007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47948" y="79699"/>
          <a:ext cx="2592008" cy="126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47948" y="79699"/>
        <a:ext cx="2592008" cy="1260000"/>
      </dsp:txXfrm>
    </dsp:sp>
    <dsp:sp modelId="{67828945-4042-4611-8D77-40ABC313759D}">
      <dsp:nvSpPr>
        <dsp:cNvPr id="0" name=""/>
        <dsp:cNvSpPr/>
      </dsp:nvSpPr>
      <dsp:spPr>
        <a:xfrm>
          <a:off x="1063" y="2347203"/>
          <a:ext cx="2168907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Abogados(as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063" y="2347203"/>
        <a:ext cx="2168907" cy="1151999"/>
      </dsp:txXfrm>
    </dsp:sp>
    <dsp:sp modelId="{A3AECE72-73C4-4711-8C68-6DF0A5B4D973}">
      <dsp:nvSpPr>
        <dsp:cNvPr id="0" name=""/>
        <dsp:cNvSpPr/>
      </dsp:nvSpPr>
      <dsp:spPr>
        <a:xfrm>
          <a:off x="2559498" y="2347203"/>
          <a:ext cx="2168907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559498" y="2347203"/>
        <a:ext cx="2168907" cy="1151999"/>
      </dsp:txXfrm>
    </dsp:sp>
    <dsp:sp modelId="{E0C1CE5C-AD94-4633-BBF6-3C31032AE579}">
      <dsp:nvSpPr>
        <dsp:cNvPr id="0" name=""/>
        <dsp:cNvSpPr/>
      </dsp:nvSpPr>
      <dsp:spPr>
        <a:xfrm>
          <a:off x="5117933" y="2347203"/>
          <a:ext cx="2168907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Inspector(a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117933" y="2347203"/>
        <a:ext cx="2168907" cy="115199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0493" y="3815734"/>
          <a:ext cx="1180368" cy="60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023"/>
              </a:lnTo>
              <a:lnTo>
                <a:pt x="1180368" y="343023"/>
              </a:lnTo>
              <a:lnTo>
                <a:pt x="1180368" y="6084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280910" y="3815734"/>
          <a:ext cx="1199582" cy="610306"/>
        </a:xfrm>
        <a:custGeom>
          <a:avLst/>
          <a:gdLst/>
          <a:ahLst/>
          <a:cxnLst/>
          <a:rect l="0" t="0" r="0" b="0"/>
          <a:pathLst>
            <a:path>
              <a:moveTo>
                <a:pt x="1199582" y="0"/>
              </a:moveTo>
              <a:lnTo>
                <a:pt x="1199582" y="344848"/>
              </a:lnTo>
              <a:lnTo>
                <a:pt x="0" y="344848"/>
              </a:lnTo>
              <a:lnTo>
                <a:pt x="0" y="6103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2F603-81AA-4E9A-A72D-9D7CE0EFA3D0}">
      <dsp:nvSpPr>
        <dsp:cNvPr id="0" name=""/>
        <dsp:cNvSpPr/>
      </dsp:nvSpPr>
      <dsp:spPr>
        <a:xfrm>
          <a:off x="2433408" y="2560708"/>
          <a:ext cx="91440" cy="4203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88"/>
              </a:lnTo>
              <a:lnTo>
                <a:pt x="47085" y="154888"/>
              </a:lnTo>
              <a:lnTo>
                <a:pt x="47085" y="4203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2433408" y="1321268"/>
          <a:ext cx="91440" cy="404761"/>
        </a:xfrm>
        <a:custGeom>
          <a:avLst/>
          <a:gdLst/>
          <a:ahLst/>
          <a:cxnLst/>
          <a:rect l="0" t="0" r="0" b="0"/>
          <a:pathLst>
            <a:path>
              <a:moveTo>
                <a:pt x="46377" y="0"/>
              </a:moveTo>
              <a:lnTo>
                <a:pt x="46377" y="139302"/>
              </a:lnTo>
              <a:lnTo>
                <a:pt x="45720" y="139302"/>
              </a:lnTo>
              <a:lnTo>
                <a:pt x="45720" y="4047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435786" y="160986"/>
          <a:ext cx="2087997" cy="1160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de Inspección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435786" y="160986"/>
        <a:ext cx="2087997" cy="1160282"/>
      </dsp:txXfrm>
    </dsp:sp>
    <dsp:sp modelId="{67828945-4042-4611-8D77-40ABC313759D}">
      <dsp:nvSpPr>
        <dsp:cNvPr id="0" name=""/>
        <dsp:cNvSpPr/>
      </dsp:nvSpPr>
      <dsp:spPr>
        <a:xfrm>
          <a:off x="1712887" y="1726030"/>
          <a:ext cx="1532480" cy="834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Área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Técnica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712887" y="1726030"/>
        <a:ext cx="1532480" cy="834678"/>
      </dsp:txXfrm>
    </dsp:sp>
    <dsp:sp modelId="{394F460E-1115-4261-BACC-6401565DD2C1}">
      <dsp:nvSpPr>
        <dsp:cNvPr id="0" name=""/>
        <dsp:cNvSpPr/>
      </dsp:nvSpPr>
      <dsp:spPr>
        <a:xfrm>
          <a:off x="1714253" y="2981055"/>
          <a:ext cx="1532480" cy="834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Supervisores(as)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714253" y="2981055"/>
        <a:ext cx="1532480" cy="834678"/>
      </dsp:txXfrm>
    </dsp:sp>
    <dsp:sp modelId="{4D52F204-F63C-4BDC-965B-CE1874CCC3DB}">
      <dsp:nvSpPr>
        <dsp:cNvPr id="0" name=""/>
        <dsp:cNvSpPr/>
      </dsp:nvSpPr>
      <dsp:spPr>
        <a:xfrm>
          <a:off x="348151" y="4426041"/>
          <a:ext cx="1865517" cy="103033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348151" y="4426041"/>
        <a:ext cx="1865517" cy="1030333"/>
      </dsp:txXfrm>
    </dsp:sp>
    <dsp:sp modelId="{A0A85CC1-FFDD-469A-9720-F452E4CFD5BC}">
      <dsp:nvSpPr>
        <dsp:cNvPr id="0" name=""/>
        <dsp:cNvSpPr/>
      </dsp:nvSpPr>
      <dsp:spPr>
        <a:xfrm>
          <a:off x="2728103" y="4424216"/>
          <a:ext cx="1865517" cy="1030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28103" y="4424216"/>
        <a:ext cx="1865517" cy="103033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1514513"/>
          <a:ext cx="1253126" cy="766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147"/>
              </a:lnTo>
              <a:lnTo>
                <a:pt x="1253126" y="513147"/>
              </a:lnTo>
              <a:lnTo>
                <a:pt x="1253126" y="7667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2C8E6-DC3E-45CC-8B7E-BE52234D3EEB}">
      <dsp:nvSpPr>
        <dsp:cNvPr id="0" name=""/>
        <dsp:cNvSpPr/>
      </dsp:nvSpPr>
      <dsp:spPr>
        <a:xfrm>
          <a:off x="994603" y="3387124"/>
          <a:ext cx="91440" cy="2834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4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1514513"/>
          <a:ext cx="1272205" cy="767422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513835"/>
              </a:lnTo>
              <a:lnTo>
                <a:pt x="0" y="513835"/>
              </a:lnTo>
              <a:lnTo>
                <a:pt x="0" y="7674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0"/>
          <a:ext cx="2742498" cy="151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Coordinación de Prevención y Administración de Emergencia </a:t>
          </a:r>
        </a:p>
      </dsp:txBody>
      <dsp:txXfrm>
        <a:off x="941280" y="0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2281935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Capacitación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1704" y="2281935"/>
        <a:ext cx="2037238" cy="1105188"/>
      </dsp:txXfrm>
    </dsp:sp>
    <dsp:sp modelId="{63398771-9DED-4234-852C-445A0B3A7A52}">
      <dsp:nvSpPr>
        <dsp:cNvPr id="0" name=""/>
        <dsp:cNvSpPr/>
      </dsp:nvSpPr>
      <dsp:spPr>
        <a:xfrm>
          <a:off x="21704" y="3670583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Instructores(as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670583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2281246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2281246"/>
        <a:ext cx="2037238" cy="110518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2932703" y="1003961"/>
          <a:ext cx="486459" cy="917135"/>
        </a:xfrm>
        <a:custGeom>
          <a:avLst/>
          <a:gdLst/>
          <a:ahLst/>
          <a:cxnLst/>
          <a:rect l="0" t="0" r="0" b="0"/>
          <a:pathLst>
            <a:path>
              <a:moveTo>
                <a:pt x="486459" y="0"/>
              </a:moveTo>
              <a:lnTo>
                <a:pt x="486459" y="917135"/>
              </a:lnTo>
              <a:lnTo>
                <a:pt x="0" y="917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AEC7F-0C4A-4441-B874-1FB2D2833117}">
      <dsp:nvSpPr>
        <dsp:cNvPr id="0" name=""/>
        <dsp:cNvSpPr/>
      </dsp:nvSpPr>
      <dsp:spPr>
        <a:xfrm>
          <a:off x="3419162" y="1003961"/>
          <a:ext cx="2366930" cy="2124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3263"/>
              </a:lnTo>
              <a:lnTo>
                <a:pt x="2366930" y="1913263"/>
              </a:lnTo>
              <a:lnTo>
                <a:pt x="2366930" y="2124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371454" y="1003961"/>
          <a:ext cx="91440" cy="2124095"/>
        </a:xfrm>
        <a:custGeom>
          <a:avLst/>
          <a:gdLst/>
          <a:ahLst/>
          <a:cxnLst/>
          <a:rect l="0" t="0" r="0" b="0"/>
          <a:pathLst>
            <a:path>
              <a:moveTo>
                <a:pt x="47707" y="0"/>
              </a:moveTo>
              <a:lnTo>
                <a:pt x="47707" y="1913263"/>
              </a:lnTo>
              <a:lnTo>
                <a:pt x="45720" y="1913263"/>
              </a:lnTo>
              <a:lnTo>
                <a:pt x="45720" y="2124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83259" y="1003961"/>
          <a:ext cx="2435902" cy="2124095"/>
        </a:xfrm>
        <a:custGeom>
          <a:avLst/>
          <a:gdLst/>
          <a:ahLst/>
          <a:cxnLst/>
          <a:rect l="0" t="0" r="0" b="0"/>
          <a:pathLst>
            <a:path>
              <a:moveTo>
                <a:pt x="2435902" y="0"/>
              </a:moveTo>
              <a:lnTo>
                <a:pt x="2435902" y="1913263"/>
              </a:lnTo>
              <a:lnTo>
                <a:pt x="0" y="1913263"/>
              </a:lnTo>
              <a:lnTo>
                <a:pt x="0" y="2124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81644" y="0"/>
          <a:ext cx="2275037" cy="10039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Director(a) de Protección Ciudadana y Prevención del </a:t>
          </a:r>
          <a:r>
            <a:rPr lang="es-MX" altLang="es-MX" sz="1200" kern="1200" dirty="0" smtClean="0">
              <a:solidFill>
                <a:schemeClr val="tx1"/>
              </a:solidFill>
            </a:rPr>
            <a:t>Delito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281644" y="0"/>
        <a:ext cx="2275037" cy="1003961"/>
      </dsp:txXfrm>
    </dsp:sp>
    <dsp:sp modelId="{19FBE8A8-D4BA-45D1-97CD-FF1210CD856F}">
      <dsp:nvSpPr>
        <dsp:cNvPr id="0" name=""/>
        <dsp:cNvSpPr/>
      </dsp:nvSpPr>
      <dsp:spPr>
        <a:xfrm>
          <a:off x="0" y="3128056"/>
          <a:ext cx="1966519" cy="7615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Atención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Ciudadana</a:t>
          </a:r>
        </a:p>
      </dsp:txBody>
      <dsp:txXfrm>
        <a:off x="0" y="3128056"/>
        <a:ext cx="1966519" cy="761555"/>
      </dsp:txXfrm>
    </dsp:sp>
    <dsp:sp modelId="{7C576A7F-97E5-41B2-A453-F3F548F4D3EA}">
      <dsp:nvSpPr>
        <dsp:cNvPr id="0" name=""/>
        <dsp:cNvSpPr/>
      </dsp:nvSpPr>
      <dsp:spPr>
        <a:xfrm>
          <a:off x="2433914" y="3128056"/>
          <a:ext cx="1966519" cy="7615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Área de Prevención</a:t>
          </a:r>
        </a:p>
      </dsp:txBody>
      <dsp:txXfrm>
        <a:off x="2433914" y="3128056"/>
        <a:ext cx="1966519" cy="761555"/>
      </dsp:txXfrm>
    </dsp:sp>
    <dsp:sp modelId="{467EA8F9-BD06-4FE6-9E35-2606A8B0B5EE}">
      <dsp:nvSpPr>
        <dsp:cNvPr id="0" name=""/>
        <dsp:cNvSpPr/>
      </dsp:nvSpPr>
      <dsp:spPr>
        <a:xfrm>
          <a:off x="4782131" y="3128056"/>
          <a:ext cx="2007923" cy="7615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de Programas</a:t>
          </a:r>
          <a:endParaRPr lang="es-ES" sz="1200" kern="1200" dirty="0"/>
        </a:p>
      </dsp:txBody>
      <dsp:txXfrm>
        <a:off x="4782131" y="3128056"/>
        <a:ext cx="2007923" cy="761555"/>
      </dsp:txXfrm>
    </dsp:sp>
    <dsp:sp modelId="{D626C255-1536-4EB0-A4A3-D107C591C8D4}">
      <dsp:nvSpPr>
        <dsp:cNvPr id="0" name=""/>
        <dsp:cNvSpPr/>
      </dsp:nvSpPr>
      <dsp:spPr>
        <a:xfrm>
          <a:off x="1447924" y="1541921"/>
          <a:ext cx="1484779" cy="7583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Promotor(a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447924" y="1541921"/>
        <a:ext cx="1484779" cy="75835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4BD02-177B-4C12-AA77-49B8EB17FB24}">
      <dsp:nvSpPr>
        <dsp:cNvPr id="0" name=""/>
        <dsp:cNvSpPr/>
      </dsp:nvSpPr>
      <dsp:spPr>
        <a:xfrm>
          <a:off x="3429408" y="1178271"/>
          <a:ext cx="272983" cy="1593469"/>
        </a:xfrm>
        <a:custGeom>
          <a:avLst/>
          <a:gdLst/>
          <a:ahLst/>
          <a:cxnLst/>
          <a:rect l="0" t="0" r="0" b="0"/>
          <a:pathLst>
            <a:path>
              <a:moveTo>
                <a:pt x="272983" y="0"/>
              </a:moveTo>
              <a:lnTo>
                <a:pt x="272983" y="1593469"/>
              </a:lnTo>
              <a:lnTo>
                <a:pt x="0" y="15934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7BB0E-0128-41C9-9417-C15E302CE7E0}">
      <dsp:nvSpPr>
        <dsp:cNvPr id="0" name=""/>
        <dsp:cNvSpPr/>
      </dsp:nvSpPr>
      <dsp:spPr>
        <a:xfrm>
          <a:off x="3702392" y="1178271"/>
          <a:ext cx="279932" cy="635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264"/>
              </a:lnTo>
              <a:lnTo>
                <a:pt x="279932" y="635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A430C-8F42-44E8-9828-F289A96DC5E7}">
      <dsp:nvSpPr>
        <dsp:cNvPr id="0" name=""/>
        <dsp:cNvSpPr/>
      </dsp:nvSpPr>
      <dsp:spPr>
        <a:xfrm>
          <a:off x="3431864" y="1178271"/>
          <a:ext cx="270527" cy="635660"/>
        </a:xfrm>
        <a:custGeom>
          <a:avLst/>
          <a:gdLst/>
          <a:ahLst/>
          <a:cxnLst/>
          <a:rect l="0" t="0" r="0" b="0"/>
          <a:pathLst>
            <a:path>
              <a:moveTo>
                <a:pt x="270527" y="0"/>
              </a:moveTo>
              <a:lnTo>
                <a:pt x="270527" y="635660"/>
              </a:lnTo>
              <a:lnTo>
                <a:pt x="0" y="6356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B0693-A33E-4A16-9639-DB2C50C1B1A4}">
      <dsp:nvSpPr>
        <dsp:cNvPr id="0" name=""/>
        <dsp:cNvSpPr/>
      </dsp:nvSpPr>
      <dsp:spPr>
        <a:xfrm>
          <a:off x="5195938" y="4200811"/>
          <a:ext cx="91440" cy="314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983"/>
              </a:lnTo>
              <a:lnTo>
                <a:pt x="49226" y="144983"/>
              </a:lnTo>
              <a:lnTo>
                <a:pt x="49226" y="3146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702392" y="1178271"/>
          <a:ext cx="1539266" cy="2302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2552"/>
              </a:lnTo>
              <a:lnTo>
                <a:pt x="1539266" y="2132552"/>
              </a:lnTo>
              <a:lnTo>
                <a:pt x="1539266" y="23022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7D5A-8A79-481B-AC9E-ACB650D73FF0}">
      <dsp:nvSpPr>
        <dsp:cNvPr id="0" name=""/>
        <dsp:cNvSpPr/>
      </dsp:nvSpPr>
      <dsp:spPr>
        <a:xfrm>
          <a:off x="2233338" y="4202225"/>
          <a:ext cx="1364092" cy="318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79"/>
              </a:lnTo>
              <a:lnTo>
                <a:pt x="1364092" y="149279"/>
              </a:lnTo>
              <a:lnTo>
                <a:pt x="1364092" y="3189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38454-94DA-48FF-959F-3E02D895D1DE}">
      <dsp:nvSpPr>
        <dsp:cNvPr id="0" name=""/>
        <dsp:cNvSpPr/>
      </dsp:nvSpPr>
      <dsp:spPr>
        <a:xfrm>
          <a:off x="2183449" y="4202225"/>
          <a:ext cx="91440" cy="318954"/>
        </a:xfrm>
        <a:custGeom>
          <a:avLst/>
          <a:gdLst/>
          <a:ahLst/>
          <a:cxnLst/>
          <a:rect l="0" t="0" r="0" b="0"/>
          <a:pathLst>
            <a:path>
              <a:moveTo>
                <a:pt x="49889" y="0"/>
              </a:moveTo>
              <a:lnTo>
                <a:pt x="49889" y="149279"/>
              </a:lnTo>
              <a:lnTo>
                <a:pt x="45720" y="149279"/>
              </a:lnTo>
              <a:lnTo>
                <a:pt x="45720" y="3189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79C28-7DDB-4785-8904-0DCF80353FF9}">
      <dsp:nvSpPr>
        <dsp:cNvPr id="0" name=""/>
        <dsp:cNvSpPr/>
      </dsp:nvSpPr>
      <dsp:spPr>
        <a:xfrm>
          <a:off x="848270" y="4202225"/>
          <a:ext cx="1385067" cy="318954"/>
        </a:xfrm>
        <a:custGeom>
          <a:avLst/>
          <a:gdLst/>
          <a:ahLst/>
          <a:cxnLst/>
          <a:rect l="0" t="0" r="0" b="0"/>
          <a:pathLst>
            <a:path>
              <a:moveTo>
                <a:pt x="1385067" y="0"/>
              </a:moveTo>
              <a:lnTo>
                <a:pt x="1385067" y="149279"/>
              </a:lnTo>
              <a:lnTo>
                <a:pt x="0" y="149279"/>
              </a:lnTo>
              <a:lnTo>
                <a:pt x="0" y="3189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2233338" y="1178271"/>
          <a:ext cx="1469053" cy="2303641"/>
        </a:xfrm>
        <a:custGeom>
          <a:avLst/>
          <a:gdLst/>
          <a:ahLst/>
          <a:cxnLst/>
          <a:rect l="0" t="0" r="0" b="0"/>
          <a:pathLst>
            <a:path>
              <a:moveTo>
                <a:pt x="1469053" y="0"/>
              </a:moveTo>
              <a:lnTo>
                <a:pt x="1469053" y="2133966"/>
              </a:lnTo>
              <a:lnTo>
                <a:pt x="0" y="2133966"/>
              </a:lnTo>
              <a:lnTo>
                <a:pt x="0" y="2303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55184" y="353116"/>
          <a:ext cx="2294414" cy="825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Atención </a:t>
          </a:r>
          <a:r>
            <a:rPr lang="es-MX" altLang="es-MX" sz="1200" kern="1200" dirty="0" smtClean="0">
              <a:latin typeface="Calibri" panose="020F0502020204030204" pitchFamily="34" charset="0"/>
            </a:rPr>
            <a:t>Ciudadana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555184" y="353116"/>
        <a:ext cx="2294414" cy="825155"/>
      </dsp:txXfrm>
    </dsp:sp>
    <dsp:sp modelId="{19FBE8A8-D4BA-45D1-97CD-FF1210CD856F}">
      <dsp:nvSpPr>
        <dsp:cNvPr id="0" name=""/>
        <dsp:cNvSpPr/>
      </dsp:nvSpPr>
      <dsp:spPr>
        <a:xfrm>
          <a:off x="1480844" y="3481913"/>
          <a:ext cx="1504988" cy="7203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Unidad de Atención a Víctimas de </a:t>
          </a:r>
          <a:r>
            <a:rPr lang="es-MX" altLang="es-MX" sz="1200" kern="1200" dirty="0" smtClean="0">
              <a:solidFill>
                <a:schemeClr val="tx1"/>
              </a:solidFill>
            </a:rPr>
            <a:t>Violencia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480844" y="3481913"/>
        <a:ext cx="1504988" cy="720312"/>
      </dsp:txXfrm>
    </dsp:sp>
    <dsp:sp modelId="{A66FDFA0-1D17-48C3-9FC9-45D448D0F6C6}">
      <dsp:nvSpPr>
        <dsp:cNvPr id="0" name=""/>
        <dsp:cNvSpPr/>
      </dsp:nvSpPr>
      <dsp:spPr>
        <a:xfrm>
          <a:off x="227558" y="4521180"/>
          <a:ext cx="1241425" cy="7289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Abogado(a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27558" y="4521180"/>
        <a:ext cx="1241425" cy="728917"/>
      </dsp:txXfrm>
    </dsp:sp>
    <dsp:sp modelId="{F4F27B9B-334F-4518-9257-364857E2F497}">
      <dsp:nvSpPr>
        <dsp:cNvPr id="0" name=""/>
        <dsp:cNvSpPr/>
      </dsp:nvSpPr>
      <dsp:spPr>
        <a:xfrm>
          <a:off x="1608456" y="4521180"/>
          <a:ext cx="1241425" cy="7289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608456" y="4521180"/>
        <a:ext cx="1241425" cy="728917"/>
      </dsp:txXfrm>
    </dsp:sp>
    <dsp:sp modelId="{E9ADBD5B-0C16-4917-9FB6-6E903558F00E}">
      <dsp:nvSpPr>
        <dsp:cNvPr id="0" name=""/>
        <dsp:cNvSpPr/>
      </dsp:nvSpPr>
      <dsp:spPr>
        <a:xfrm>
          <a:off x="2976718" y="4521180"/>
          <a:ext cx="1241425" cy="7289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2976718" y="4521180"/>
        <a:ext cx="1241425" cy="728917"/>
      </dsp:txXfrm>
    </dsp:sp>
    <dsp:sp modelId="{2C51D51A-40BE-45BE-93C8-8B1FC0600A4C}">
      <dsp:nvSpPr>
        <dsp:cNvPr id="0" name=""/>
        <dsp:cNvSpPr/>
      </dsp:nvSpPr>
      <dsp:spPr>
        <a:xfrm>
          <a:off x="4489164" y="3480499"/>
          <a:ext cx="1504988" cy="7203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Jefe(a) de Trabajo </a:t>
          </a:r>
          <a:r>
            <a:rPr lang="es-ES" sz="1200" kern="1200" dirty="0" smtClean="0">
              <a:latin typeface="Calibri" panose="020F0502020204030204" pitchFamily="34" charset="0"/>
            </a:rPr>
            <a:t>Comunitario</a:t>
          </a:r>
          <a:endParaRPr lang="es-ES" sz="1200" kern="1200" dirty="0" smtClean="0">
            <a:latin typeface="Calibri" panose="020F0502020204030204" pitchFamily="34" charset="0"/>
          </a:endParaRPr>
        </a:p>
      </dsp:txBody>
      <dsp:txXfrm>
        <a:off x="4489164" y="3480499"/>
        <a:ext cx="1504988" cy="720312"/>
      </dsp:txXfrm>
    </dsp:sp>
    <dsp:sp modelId="{9DC2669D-0238-487E-95C9-3C2883DC03BC}">
      <dsp:nvSpPr>
        <dsp:cNvPr id="0" name=""/>
        <dsp:cNvSpPr/>
      </dsp:nvSpPr>
      <dsp:spPr>
        <a:xfrm>
          <a:off x="4641508" y="4515470"/>
          <a:ext cx="1207312" cy="7289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Psicólogos(as</a:t>
          </a:r>
          <a:r>
            <a:rPr lang="es-ES" sz="1200" kern="1200" dirty="0" smtClean="0">
              <a:latin typeface="Calibri" panose="020F0502020204030204" pitchFamily="34" charset="0"/>
            </a:rPr>
            <a:t>)</a:t>
          </a:r>
          <a:endParaRPr lang="es-ES" sz="1200" kern="1200" dirty="0" smtClean="0">
            <a:latin typeface="Calibri" panose="020F0502020204030204" pitchFamily="34" charset="0"/>
          </a:endParaRPr>
        </a:p>
      </dsp:txBody>
      <dsp:txXfrm>
        <a:off x="4641508" y="4515470"/>
        <a:ext cx="1207312" cy="728917"/>
      </dsp:txXfrm>
    </dsp:sp>
    <dsp:sp modelId="{0D5CCE0A-512E-4404-AA5C-0300E0C9B7AE}">
      <dsp:nvSpPr>
        <dsp:cNvPr id="0" name=""/>
        <dsp:cNvSpPr/>
      </dsp:nvSpPr>
      <dsp:spPr>
        <a:xfrm>
          <a:off x="1880062" y="1425981"/>
          <a:ext cx="1551802" cy="7759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de el(la) Ciudadano(a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880062" y="1425981"/>
        <a:ext cx="1551802" cy="775901"/>
      </dsp:txXfrm>
    </dsp:sp>
    <dsp:sp modelId="{E0480EB0-4548-4786-8C6A-9D93B8C6D4FC}">
      <dsp:nvSpPr>
        <dsp:cNvPr id="0" name=""/>
        <dsp:cNvSpPr/>
      </dsp:nvSpPr>
      <dsp:spPr>
        <a:xfrm>
          <a:off x="3982324" y="1425585"/>
          <a:ext cx="1551802" cy="7759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Criminólogo(a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982324" y="1425585"/>
        <a:ext cx="1551802" cy="775901"/>
      </dsp:txXfrm>
    </dsp:sp>
    <dsp:sp modelId="{D3AA7F9B-8D59-4040-8569-49AA11E3692B}">
      <dsp:nvSpPr>
        <dsp:cNvPr id="0" name=""/>
        <dsp:cNvSpPr/>
      </dsp:nvSpPr>
      <dsp:spPr>
        <a:xfrm>
          <a:off x="1877606" y="2427017"/>
          <a:ext cx="1551802" cy="6894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Secretaria(o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877606" y="2427017"/>
        <a:ext cx="1551802" cy="68944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2D17D-658A-475F-B636-4C0FDCE7758E}">
      <dsp:nvSpPr>
        <dsp:cNvPr id="0" name=""/>
        <dsp:cNvSpPr/>
      </dsp:nvSpPr>
      <dsp:spPr>
        <a:xfrm>
          <a:off x="4010511" y="1107031"/>
          <a:ext cx="3051671" cy="514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36"/>
              </a:lnTo>
              <a:lnTo>
                <a:pt x="3051671" y="283136"/>
              </a:lnTo>
              <a:lnTo>
                <a:pt x="3051671" y="5140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4019783" y="2555489"/>
          <a:ext cx="1544934" cy="459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98"/>
              </a:lnTo>
              <a:lnTo>
                <a:pt x="1544934" y="228398"/>
              </a:lnTo>
              <a:lnTo>
                <a:pt x="1544934" y="459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C16A4-1BDB-47F7-9DE5-0B29200AF7B6}">
      <dsp:nvSpPr>
        <dsp:cNvPr id="0" name=""/>
        <dsp:cNvSpPr/>
      </dsp:nvSpPr>
      <dsp:spPr>
        <a:xfrm>
          <a:off x="3974063" y="2555489"/>
          <a:ext cx="91440" cy="459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398"/>
              </a:lnTo>
              <a:lnTo>
                <a:pt x="48227" y="228398"/>
              </a:lnTo>
              <a:lnTo>
                <a:pt x="48227" y="459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9D167-F23C-4580-A6F5-51AE88D2B1EC}">
      <dsp:nvSpPr>
        <dsp:cNvPr id="0" name=""/>
        <dsp:cNvSpPr/>
      </dsp:nvSpPr>
      <dsp:spPr>
        <a:xfrm>
          <a:off x="2493743" y="2555489"/>
          <a:ext cx="1526039" cy="459360"/>
        </a:xfrm>
        <a:custGeom>
          <a:avLst/>
          <a:gdLst/>
          <a:ahLst/>
          <a:cxnLst/>
          <a:rect l="0" t="0" r="0" b="0"/>
          <a:pathLst>
            <a:path>
              <a:moveTo>
                <a:pt x="1526039" y="0"/>
              </a:moveTo>
              <a:lnTo>
                <a:pt x="1526039" y="228398"/>
              </a:lnTo>
              <a:lnTo>
                <a:pt x="0" y="228398"/>
              </a:lnTo>
              <a:lnTo>
                <a:pt x="0" y="459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964791" y="1107031"/>
          <a:ext cx="91440" cy="5142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279"/>
              </a:lnTo>
              <a:lnTo>
                <a:pt x="54991" y="283279"/>
              </a:lnTo>
              <a:lnTo>
                <a:pt x="54991" y="5142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79C28-7DDB-4785-8904-0DCF80353FF9}">
      <dsp:nvSpPr>
        <dsp:cNvPr id="0" name=""/>
        <dsp:cNvSpPr/>
      </dsp:nvSpPr>
      <dsp:spPr>
        <a:xfrm>
          <a:off x="887692" y="2557414"/>
          <a:ext cx="91440" cy="457435"/>
        </a:xfrm>
        <a:custGeom>
          <a:avLst/>
          <a:gdLst/>
          <a:ahLst/>
          <a:cxnLst/>
          <a:rect l="0" t="0" r="0" b="0"/>
          <a:pathLst>
            <a:path>
              <a:moveTo>
                <a:pt x="46533" y="0"/>
              </a:moveTo>
              <a:lnTo>
                <a:pt x="46533" y="226474"/>
              </a:lnTo>
              <a:lnTo>
                <a:pt x="45720" y="226474"/>
              </a:lnTo>
              <a:lnTo>
                <a:pt x="45720" y="4574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934225" y="1107031"/>
          <a:ext cx="3076285" cy="516165"/>
        </a:xfrm>
        <a:custGeom>
          <a:avLst/>
          <a:gdLst/>
          <a:ahLst/>
          <a:cxnLst/>
          <a:rect l="0" t="0" r="0" b="0"/>
          <a:pathLst>
            <a:path>
              <a:moveTo>
                <a:pt x="3076285" y="0"/>
              </a:moveTo>
              <a:lnTo>
                <a:pt x="3076285" y="285204"/>
              </a:lnTo>
              <a:lnTo>
                <a:pt x="0" y="285204"/>
              </a:lnTo>
              <a:lnTo>
                <a:pt x="0" y="516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903480" y="0"/>
          <a:ext cx="2214062" cy="11070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Área de Prevención</a:t>
          </a:r>
        </a:p>
      </dsp:txBody>
      <dsp:txXfrm>
        <a:off x="2903480" y="0"/>
        <a:ext cx="2214062" cy="1107031"/>
      </dsp:txXfrm>
    </dsp:sp>
    <dsp:sp modelId="{19FBE8A8-D4BA-45D1-97CD-FF1210CD856F}">
      <dsp:nvSpPr>
        <dsp:cNvPr id="0" name=""/>
        <dsp:cNvSpPr/>
      </dsp:nvSpPr>
      <dsp:spPr>
        <a:xfrm>
          <a:off x="8" y="1623197"/>
          <a:ext cx="1868434" cy="9342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Prevención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8" y="1623197"/>
        <a:ext cx="1868434" cy="934217"/>
      </dsp:txXfrm>
    </dsp:sp>
    <dsp:sp modelId="{A66FDFA0-1D17-48C3-9FC9-45D448D0F6C6}">
      <dsp:nvSpPr>
        <dsp:cNvPr id="0" name=""/>
        <dsp:cNvSpPr/>
      </dsp:nvSpPr>
      <dsp:spPr>
        <a:xfrm>
          <a:off x="215803" y="3014850"/>
          <a:ext cx="1435216" cy="888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Trabajadores(as) </a:t>
          </a:r>
          <a:r>
            <a:rPr lang="es-MX" altLang="es-MX" sz="1200" kern="1200" dirty="0" smtClean="0">
              <a:latin typeface="Calibri" panose="020F0502020204030204" pitchFamily="34" charset="0"/>
            </a:rPr>
            <a:t>Sociales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15803" y="3014850"/>
        <a:ext cx="1435216" cy="888409"/>
      </dsp:txXfrm>
    </dsp:sp>
    <dsp:sp modelId="{2C51D51A-40BE-45BE-93C8-8B1FC0600A4C}">
      <dsp:nvSpPr>
        <dsp:cNvPr id="0" name=""/>
        <dsp:cNvSpPr/>
      </dsp:nvSpPr>
      <dsp:spPr>
        <a:xfrm>
          <a:off x="3085566" y="1621272"/>
          <a:ext cx="1868434" cy="9342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Estudios e </a:t>
          </a:r>
          <a:r>
            <a:rPr lang="es-MX" altLang="es-MX" sz="1200" kern="1200" dirty="0" smtClean="0">
              <a:latin typeface="Calibri" panose="020F0502020204030204" pitchFamily="34" charset="0"/>
            </a:rPr>
            <a:t>Investigación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085566" y="1621272"/>
        <a:ext cx="1868434" cy="934217"/>
      </dsp:txXfrm>
    </dsp:sp>
    <dsp:sp modelId="{0AA9D296-3A2F-4443-9222-9F9FDA3BE37F}">
      <dsp:nvSpPr>
        <dsp:cNvPr id="0" name=""/>
        <dsp:cNvSpPr/>
      </dsp:nvSpPr>
      <dsp:spPr>
        <a:xfrm>
          <a:off x="1776135" y="3014850"/>
          <a:ext cx="1435216" cy="888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 </a:t>
          </a:r>
          <a:r>
            <a:rPr lang="es-MX" altLang="es-MX" sz="1200" kern="1200" dirty="0" smtClean="0">
              <a:latin typeface="Calibri" panose="020F0502020204030204" pitchFamily="34" charset="0"/>
            </a:rPr>
            <a:t>Jurídico</a:t>
          </a:r>
          <a:endParaRPr lang="es-ES" sz="1200" kern="1200" dirty="0"/>
        </a:p>
      </dsp:txBody>
      <dsp:txXfrm>
        <a:off x="1776135" y="3014850"/>
        <a:ext cx="1435216" cy="888409"/>
      </dsp:txXfrm>
    </dsp:sp>
    <dsp:sp modelId="{DA0D7EE5-C5AF-4A1B-8A70-4BE416B259E1}">
      <dsp:nvSpPr>
        <dsp:cNvPr id="0" name=""/>
        <dsp:cNvSpPr/>
      </dsp:nvSpPr>
      <dsp:spPr>
        <a:xfrm>
          <a:off x="3304682" y="3014850"/>
          <a:ext cx="1435216" cy="888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Recepcionista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304682" y="3014850"/>
        <a:ext cx="1435216" cy="888409"/>
      </dsp:txXfrm>
    </dsp:sp>
    <dsp:sp modelId="{6F8E8689-D830-4092-89BB-9B0EB4D8171A}">
      <dsp:nvSpPr>
        <dsp:cNvPr id="0" name=""/>
        <dsp:cNvSpPr/>
      </dsp:nvSpPr>
      <dsp:spPr>
        <a:xfrm>
          <a:off x="4847109" y="3014850"/>
          <a:ext cx="1435216" cy="888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4847109" y="3014850"/>
        <a:ext cx="1435216" cy="888409"/>
      </dsp:txXfrm>
    </dsp:sp>
    <dsp:sp modelId="{4ACB2694-141D-4C21-82BF-5BE314F0FC7B}">
      <dsp:nvSpPr>
        <dsp:cNvPr id="0" name=""/>
        <dsp:cNvSpPr/>
      </dsp:nvSpPr>
      <dsp:spPr>
        <a:xfrm>
          <a:off x="6127966" y="1621129"/>
          <a:ext cx="1868434" cy="9342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Proyectos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127966" y="1621129"/>
        <a:ext cx="1868434" cy="9342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5194" y="717611"/>
          <a:ext cx="145132" cy="1730037"/>
        </a:xfrm>
        <a:custGeom>
          <a:avLst/>
          <a:gdLst/>
          <a:ahLst/>
          <a:cxnLst/>
          <a:rect l="0" t="0" r="0" b="0"/>
          <a:pathLst>
            <a:path>
              <a:moveTo>
                <a:pt x="145132" y="0"/>
              </a:moveTo>
              <a:lnTo>
                <a:pt x="145132" y="1730037"/>
              </a:lnTo>
              <a:lnTo>
                <a:pt x="0" y="17300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717611"/>
          <a:ext cx="145132" cy="635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819"/>
              </a:lnTo>
              <a:lnTo>
                <a:pt x="145132" y="6358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5194" y="717611"/>
          <a:ext cx="145132" cy="635819"/>
        </a:xfrm>
        <a:custGeom>
          <a:avLst/>
          <a:gdLst/>
          <a:ahLst/>
          <a:cxnLst/>
          <a:rect l="0" t="0" r="0" b="0"/>
          <a:pathLst>
            <a:path>
              <a:moveTo>
                <a:pt x="145132" y="0"/>
              </a:moveTo>
              <a:lnTo>
                <a:pt x="145132" y="635819"/>
              </a:lnTo>
              <a:lnTo>
                <a:pt x="0" y="6358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3887421"/>
          <a:ext cx="91440" cy="290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2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717611"/>
          <a:ext cx="91440" cy="24787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87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339993" y="1470"/>
          <a:ext cx="2200668" cy="7161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1339993" y="1470"/>
        <a:ext cx="2200668" cy="716140"/>
      </dsp:txXfrm>
    </dsp:sp>
    <dsp:sp modelId="{5A164562-B0D8-419C-8708-92B853F8FA7E}">
      <dsp:nvSpPr>
        <dsp:cNvPr id="0" name=""/>
        <dsp:cNvSpPr/>
      </dsp:nvSpPr>
      <dsp:spPr>
        <a:xfrm>
          <a:off x="1523378" y="3196312"/>
          <a:ext cx="1833897" cy="691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1523378" y="3196312"/>
        <a:ext cx="1833897" cy="691108"/>
      </dsp:txXfrm>
    </dsp:sp>
    <dsp:sp modelId="{9F102510-E52A-4A25-AFBB-297C8DE1CD64}">
      <dsp:nvSpPr>
        <dsp:cNvPr id="0" name=""/>
        <dsp:cNvSpPr/>
      </dsp:nvSpPr>
      <dsp:spPr>
        <a:xfrm>
          <a:off x="1523378" y="4177686"/>
          <a:ext cx="1833897" cy="691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Abogados(as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1523378" y="4177686"/>
        <a:ext cx="1833897" cy="691108"/>
      </dsp:txXfrm>
    </dsp:sp>
    <dsp:sp modelId="{D626C255-1536-4EB0-A4A3-D107C591C8D4}">
      <dsp:nvSpPr>
        <dsp:cNvPr id="0" name=""/>
        <dsp:cNvSpPr/>
      </dsp:nvSpPr>
      <dsp:spPr>
        <a:xfrm>
          <a:off x="644689" y="1007876"/>
          <a:ext cx="1650505" cy="691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 smtClean="0"/>
        </a:p>
      </dsp:txBody>
      <dsp:txXfrm>
        <a:off x="644689" y="1007876"/>
        <a:ext cx="1650505" cy="691108"/>
      </dsp:txXfrm>
    </dsp:sp>
    <dsp:sp modelId="{C58D231B-CCB9-4256-BDA6-97280EE9438D}">
      <dsp:nvSpPr>
        <dsp:cNvPr id="0" name=""/>
        <dsp:cNvSpPr/>
      </dsp:nvSpPr>
      <dsp:spPr>
        <a:xfrm>
          <a:off x="2585460" y="1007876"/>
          <a:ext cx="1650505" cy="691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2585460" y="1007876"/>
        <a:ext cx="1650505" cy="691108"/>
      </dsp:txXfrm>
    </dsp:sp>
    <dsp:sp modelId="{A3397913-9049-41EA-B6CD-CBAD9CBC9243}">
      <dsp:nvSpPr>
        <dsp:cNvPr id="0" name=""/>
        <dsp:cNvSpPr/>
      </dsp:nvSpPr>
      <dsp:spPr>
        <a:xfrm>
          <a:off x="644689" y="1989250"/>
          <a:ext cx="1650505" cy="916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 smtClean="0"/>
            <a:t>Administrativo(a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644689" y="1989250"/>
        <a:ext cx="1650505" cy="91679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BA88C-EF5F-4FCC-9FCF-F83DB6E206CC}">
      <dsp:nvSpPr>
        <dsp:cNvPr id="0" name=""/>
        <dsp:cNvSpPr/>
      </dsp:nvSpPr>
      <dsp:spPr>
        <a:xfrm>
          <a:off x="2882411" y="2512931"/>
          <a:ext cx="2032028" cy="435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975"/>
              </a:lnTo>
              <a:lnTo>
                <a:pt x="2032028" y="217975"/>
              </a:lnTo>
              <a:lnTo>
                <a:pt x="2032028" y="4359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57F72-9DA7-44CD-90B5-354B499E9636}">
      <dsp:nvSpPr>
        <dsp:cNvPr id="0" name=""/>
        <dsp:cNvSpPr/>
      </dsp:nvSpPr>
      <dsp:spPr>
        <a:xfrm>
          <a:off x="2836691" y="2512931"/>
          <a:ext cx="91440" cy="435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975"/>
              </a:lnTo>
              <a:lnTo>
                <a:pt x="48045" y="217975"/>
              </a:lnTo>
              <a:lnTo>
                <a:pt x="48045" y="4359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1B8A4-9DA0-4798-B631-8006A8521AED}">
      <dsp:nvSpPr>
        <dsp:cNvPr id="0" name=""/>
        <dsp:cNvSpPr/>
      </dsp:nvSpPr>
      <dsp:spPr>
        <a:xfrm>
          <a:off x="849594" y="2512931"/>
          <a:ext cx="2032817" cy="435950"/>
        </a:xfrm>
        <a:custGeom>
          <a:avLst/>
          <a:gdLst/>
          <a:ahLst/>
          <a:cxnLst/>
          <a:rect l="0" t="0" r="0" b="0"/>
          <a:pathLst>
            <a:path>
              <a:moveTo>
                <a:pt x="2032817" y="0"/>
              </a:moveTo>
              <a:lnTo>
                <a:pt x="2032817" y="217975"/>
              </a:lnTo>
              <a:lnTo>
                <a:pt x="0" y="217975"/>
              </a:lnTo>
              <a:lnTo>
                <a:pt x="0" y="4359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465FC-9F6D-4D74-825C-766E9EC8D0DB}">
      <dsp:nvSpPr>
        <dsp:cNvPr id="0" name=""/>
        <dsp:cNvSpPr/>
      </dsp:nvSpPr>
      <dsp:spPr>
        <a:xfrm>
          <a:off x="2836691" y="1039003"/>
          <a:ext cx="91440" cy="435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9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07982-1895-4085-B663-B288A64E426B}">
      <dsp:nvSpPr>
        <dsp:cNvPr id="0" name=""/>
        <dsp:cNvSpPr/>
      </dsp:nvSpPr>
      <dsp:spPr>
        <a:xfrm>
          <a:off x="1844433" y="1025"/>
          <a:ext cx="2075955" cy="10379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kern="1200" dirty="0" smtClean="0">
              <a:solidFill>
                <a:schemeClr val="tx1"/>
              </a:solidFill>
            </a:rPr>
            <a:t>Programas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844433" y="1025"/>
        <a:ext cx="2075955" cy="1037977"/>
      </dsp:txXfrm>
    </dsp:sp>
    <dsp:sp modelId="{299D9921-524C-4A1F-AC18-0E29B2A7497A}">
      <dsp:nvSpPr>
        <dsp:cNvPr id="0" name=""/>
        <dsp:cNvSpPr/>
      </dsp:nvSpPr>
      <dsp:spPr>
        <a:xfrm>
          <a:off x="1844433" y="1474953"/>
          <a:ext cx="2075955" cy="10379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Programas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844433" y="1474953"/>
        <a:ext cx="2075955" cy="1037977"/>
      </dsp:txXfrm>
    </dsp:sp>
    <dsp:sp modelId="{C1E120B7-ABD0-452A-9034-AAC7AB8752E6}">
      <dsp:nvSpPr>
        <dsp:cNvPr id="0" name=""/>
        <dsp:cNvSpPr/>
      </dsp:nvSpPr>
      <dsp:spPr>
        <a:xfrm>
          <a:off x="51555" y="2948882"/>
          <a:ext cx="1596077" cy="106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1555" y="2948882"/>
        <a:ext cx="1596077" cy="1061996"/>
      </dsp:txXfrm>
    </dsp:sp>
    <dsp:sp modelId="{3532192F-1A19-43A1-8FD9-6F817771F58C}">
      <dsp:nvSpPr>
        <dsp:cNvPr id="0" name=""/>
        <dsp:cNvSpPr/>
      </dsp:nvSpPr>
      <dsp:spPr>
        <a:xfrm>
          <a:off x="2086697" y="2948882"/>
          <a:ext cx="1596077" cy="106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Supervisores(as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086697" y="2948882"/>
        <a:ext cx="1596077" cy="1061996"/>
      </dsp:txXfrm>
    </dsp:sp>
    <dsp:sp modelId="{AC545DF1-F87B-4D79-BFE4-302F8FC996EB}">
      <dsp:nvSpPr>
        <dsp:cNvPr id="0" name=""/>
        <dsp:cNvSpPr/>
      </dsp:nvSpPr>
      <dsp:spPr>
        <a:xfrm>
          <a:off x="4116400" y="2948882"/>
          <a:ext cx="1596077" cy="106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 de Vinculación </a:t>
          </a:r>
          <a:r>
            <a:rPr lang="es-MX" altLang="es-MX" sz="1200" kern="1200" dirty="0" smtClean="0">
              <a:latin typeface="Calibri" panose="020F0502020204030204" pitchFamily="34" charset="0"/>
            </a:rPr>
            <a:t>Estratégica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4116400" y="2948882"/>
        <a:ext cx="1596077" cy="106199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5DB1-C640-4674-B404-FED4C0DF5E0E}">
      <dsp:nvSpPr>
        <dsp:cNvPr id="0" name=""/>
        <dsp:cNvSpPr/>
      </dsp:nvSpPr>
      <dsp:spPr>
        <a:xfrm>
          <a:off x="1747303" y="1291470"/>
          <a:ext cx="91440" cy="706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22" y="108"/>
          <a:ext cx="3585002" cy="1291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Justicia Cívica y Consejos Ciudadanos de </a:t>
          </a:r>
          <a:r>
            <a:rPr lang="es-MX" altLang="es-MX" sz="1200" kern="1200" dirty="0" smtClean="0">
              <a:cs typeface="Arial" charset="0"/>
            </a:rPr>
            <a:t>Seguridad</a:t>
          </a:r>
          <a:endParaRPr lang="es-MX" altLang="es-MX" sz="1200" kern="1200" dirty="0" smtClean="0">
            <a:cs typeface="Arial" charset="0"/>
          </a:endParaRPr>
        </a:p>
      </dsp:txBody>
      <dsp:txXfrm>
        <a:off x="522" y="108"/>
        <a:ext cx="3585002" cy="1291362"/>
      </dsp:txXfrm>
    </dsp:sp>
    <dsp:sp modelId="{40656D80-BCDF-410F-AECF-315286752220}">
      <dsp:nvSpPr>
        <dsp:cNvPr id="0" name=""/>
        <dsp:cNvSpPr/>
      </dsp:nvSpPr>
      <dsp:spPr>
        <a:xfrm>
          <a:off x="501661" y="1997746"/>
          <a:ext cx="2582724" cy="1291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Cultura </a:t>
          </a:r>
          <a:r>
            <a:rPr lang="es-ES" sz="1200" kern="1200" dirty="0" smtClean="0"/>
            <a:t>Cívica</a:t>
          </a:r>
          <a:endParaRPr lang="es-ES" sz="1200" kern="1200" dirty="0" smtClean="0"/>
        </a:p>
      </dsp:txBody>
      <dsp:txXfrm>
        <a:off x="501661" y="1997746"/>
        <a:ext cx="2582724" cy="129136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221EF-281F-45E0-B29F-8FA0C097C95B}">
      <dsp:nvSpPr>
        <dsp:cNvPr id="0" name=""/>
        <dsp:cNvSpPr/>
      </dsp:nvSpPr>
      <dsp:spPr>
        <a:xfrm>
          <a:off x="3342044" y="977074"/>
          <a:ext cx="218161" cy="997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7953"/>
              </a:lnTo>
              <a:lnTo>
                <a:pt x="218161" y="9979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136858" y="977074"/>
          <a:ext cx="205185" cy="997953"/>
        </a:xfrm>
        <a:custGeom>
          <a:avLst/>
          <a:gdLst/>
          <a:ahLst/>
          <a:cxnLst/>
          <a:rect l="0" t="0" r="0" b="0"/>
          <a:pathLst>
            <a:path>
              <a:moveTo>
                <a:pt x="205185" y="0"/>
              </a:moveTo>
              <a:lnTo>
                <a:pt x="205185" y="997953"/>
              </a:lnTo>
              <a:lnTo>
                <a:pt x="0" y="9979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3342044" y="977074"/>
          <a:ext cx="2364520" cy="1995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720"/>
              </a:lnTo>
              <a:lnTo>
                <a:pt x="2364520" y="1790720"/>
              </a:lnTo>
              <a:lnTo>
                <a:pt x="2364520" y="19959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96324" y="977074"/>
          <a:ext cx="91440" cy="19959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59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77523" y="977074"/>
          <a:ext cx="2364520" cy="1995906"/>
        </a:xfrm>
        <a:custGeom>
          <a:avLst/>
          <a:gdLst/>
          <a:ahLst/>
          <a:cxnLst/>
          <a:rect l="0" t="0" r="0" b="0"/>
          <a:pathLst>
            <a:path>
              <a:moveTo>
                <a:pt x="2364520" y="0"/>
              </a:moveTo>
              <a:lnTo>
                <a:pt x="2364520" y="1790720"/>
              </a:lnTo>
              <a:lnTo>
                <a:pt x="0" y="1790720"/>
              </a:lnTo>
              <a:lnTo>
                <a:pt x="0" y="19959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85796" y="0"/>
          <a:ext cx="2712496" cy="977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 smtClean="0">
            <a:cs typeface="Arial" charset="0"/>
          </a:endParaRPr>
        </a:p>
      </dsp:txBody>
      <dsp:txXfrm>
        <a:off x="1985796" y="0"/>
        <a:ext cx="2712496" cy="977074"/>
      </dsp:txXfrm>
    </dsp:sp>
    <dsp:sp modelId="{19FBE8A8-D4BA-45D1-97CD-FF1210CD856F}">
      <dsp:nvSpPr>
        <dsp:cNvPr id="0" name=""/>
        <dsp:cNvSpPr/>
      </dsp:nvSpPr>
      <dsp:spPr>
        <a:xfrm>
          <a:off x="448" y="2972981"/>
          <a:ext cx="1954149" cy="977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Asuntos Internos</a:t>
          </a:r>
        </a:p>
      </dsp:txBody>
      <dsp:txXfrm>
        <a:off x="448" y="2972981"/>
        <a:ext cx="1954149" cy="977074"/>
      </dsp:txXfrm>
    </dsp:sp>
    <dsp:sp modelId="{8A083F5A-ED43-4CA3-85E0-E3A0CBD8C9BA}">
      <dsp:nvSpPr>
        <dsp:cNvPr id="0" name=""/>
        <dsp:cNvSpPr/>
      </dsp:nvSpPr>
      <dsp:spPr>
        <a:xfrm>
          <a:off x="2364969" y="2972981"/>
          <a:ext cx="1954149" cy="977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Comunicación Social</a:t>
          </a:r>
        </a:p>
      </dsp:txBody>
      <dsp:txXfrm>
        <a:off x="2364969" y="2972981"/>
        <a:ext cx="1954149" cy="977074"/>
      </dsp:txXfrm>
    </dsp:sp>
    <dsp:sp modelId="{88858FFA-E338-4A9E-A293-65405970FF12}">
      <dsp:nvSpPr>
        <dsp:cNvPr id="0" name=""/>
        <dsp:cNvSpPr/>
      </dsp:nvSpPr>
      <dsp:spPr>
        <a:xfrm>
          <a:off x="4729490" y="2972981"/>
          <a:ext cx="1954149" cy="977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 smtClean="0">
            <a:cs typeface="Arial" charset="0"/>
          </a:endParaRPr>
        </a:p>
      </dsp:txBody>
      <dsp:txXfrm>
        <a:off x="4729490" y="2972981"/>
        <a:ext cx="1954149" cy="977074"/>
      </dsp:txXfrm>
    </dsp:sp>
    <dsp:sp modelId="{D626C255-1536-4EB0-A4A3-D107C591C8D4}">
      <dsp:nvSpPr>
        <dsp:cNvPr id="0" name=""/>
        <dsp:cNvSpPr/>
      </dsp:nvSpPr>
      <dsp:spPr>
        <a:xfrm>
          <a:off x="1182709" y="1486490"/>
          <a:ext cx="1954149" cy="977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 smtClean="0">
            <a:cs typeface="Arial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 smtClean="0">
            <a:cs typeface="Arial" charset="0"/>
          </a:endParaRPr>
        </a:p>
      </dsp:txBody>
      <dsp:txXfrm>
        <a:off x="1182709" y="1486490"/>
        <a:ext cx="1954149" cy="977074"/>
      </dsp:txXfrm>
    </dsp:sp>
    <dsp:sp modelId="{28B7969A-AD4F-4559-BE49-5614ED8DD292}">
      <dsp:nvSpPr>
        <dsp:cNvPr id="0" name=""/>
        <dsp:cNvSpPr/>
      </dsp:nvSpPr>
      <dsp:spPr>
        <a:xfrm>
          <a:off x="3560205" y="1486490"/>
          <a:ext cx="1954149" cy="977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Asesor(a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 smtClean="0">
            <a:cs typeface="Arial" charset="0"/>
          </a:endParaRPr>
        </a:p>
      </dsp:txBody>
      <dsp:txXfrm>
        <a:off x="3560205" y="1486490"/>
        <a:ext cx="1954149" cy="97707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DEB7-6910-47D6-9011-53BAD3FCB683}">
      <dsp:nvSpPr>
        <dsp:cNvPr id="0" name=""/>
        <dsp:cNvSpPr/>
      </dsp:nvSpPr>
      <dsp:spPr>
        <a:xfrm>
          <a:off x="3004012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251"/>
              </a:lnTo>
              <a:lnTo>
                <a:pt x="176731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57680" y="1498"/>
          <a:ext cx="2692662" cy="841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Asuntos </a:t>
          </a:r>
          <a:r>
            <a:rPr lang="es-MX" altLang="es-MX" sz="1200" kern="1200" dirty="0" smtClean="0"/>
            <a:t>Internos</a:t>
          </a:r>
          <a:endParaRPr lang="es-MX" altLang="es-MX" sz="1200" kern="1200" dirty="0" smtClean="0"/>
        </a:p>
      </dsp:txBody>
      <dsp:txXfrm>
        <a:off x="1657680" y="1498"/>
        <a:ext cx="2692662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Resoluciones</a:t>
          </a:r>
          <a:endParaRPr lang="es-MX" altLang="es-MX" sz="1200" kern="1200" dirty="0" smtClean="0"/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Abogados(as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Auxiliar</a:t>
          </a:r>
          <a:endParaRPr lang="es-MX" sz="1200" kern="1200" dirty="0" smtClean="0"/>
        </a:p>
      </dsp:txBody>
      <dsp:txXfrm>
        <a:off x="3180743" y="3586620"/>
        <a:ext cx="1827873" cy="927275"/>
      </dsp:txXfrm>
    </dsp:sp>
    <dsp:sp modelId="{D626C255-1536-4EB0-A4A3-D107C591C8D4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1144124" y="1196539"/>
        <a:ext cx="1683156" cy="841578"/>
      </dsp:txXfrm>
    </dsp:sp>
    <dsp:sp modelId="{DEFCFE64-DCC5-403C-A7EF-97FB2EAD8743}">
      <dsp:nvSpPr>
        <dsp:cNvPr id="0" name=""/>
        <dsp:cNvSpPr/>
      </dsp:nvSpPr>
      <dsp:spPr>
        <a:xfrm>
          <a:off x="3180743" y="1196539"/>
          <a:ext cx="1683156" cy="841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Notificador(a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180743" y="1196539"/>
        <a:ext cx="1683156" cy="84157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5" y="1741286"/>
          <a:ext cx="3027230" cy="460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192"/>
              </a:lnTo>
              <a:lnTo>
                <a:pt x="3027230" y="329192"/>
              </a:lnTo>
              <a:lnTo>
                <a:pt x="3027230" y="4605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5" y="2385048"/>
          <a:ext cx="1513615" cy="553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527"/>
              </a:lnTo>
              <a:lnTo>
                <a:pt x="1513615" y="422527"/>
              </a:lnTo>
              <a:lnTo>
                <a:pt x="1513615" y="553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5" y="2385048"/>
          <a:ext cx="91440" cy="5538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3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2139700" y="2385048"/>
          <a:ext cx="1513615" cy="553873"/>
        </a:xfrm>
        <a:custGeom>
          <a:avLst/>
          <a:gdLst/>
          <a:ahLst/>
          <a:cxnLst/>
          <a:rect l="0" t="0" r="0" b="0"/>
          <a:pathLst>
            <a:path>
              <a:moveTo>
                <a:pt x="1513615" y="0"/>
              </a:moveTo>
              <a:lnTo>
                <a:pt x="1513615" y="422527"/>
              </a:lnTo>
              <a:lnTo>
                <a:pt x="0" y="422527"/>
              </a:lnTo>
              <a:lnTo>
                <a:pt x="0" y="553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5" y="1741286"/>
          <a:ext cx="91440" cy="4314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46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626085" y="1741286"/>
          <a:ext cx="3027230" cy="460539"/>
        </a:xfrm>
        <a:custGeom>
          <a:avLst/>
          <a:gdLst/>
          <a:ahLst/>
          <a:cxnLst/>
          <a:rect l="0" t="0" r="0" b="0"/>
          <a:pathLst>
            <a:path>
              <a:moveTo>
                <a:pt x="3027230" y="0"/>
              </a:moveTo>
              <a:lnTo>
                <a:pt x="3027230" y="329192"/>
              </a:lnTo>
              <a:lnTo>
                <a:pt x="0" y="329192"/>
              </a:lnTo>
              <a:lnTo>
                <a:pt x="0" y="4605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5" y="740720"/>
          <a:ext cx="91440" cy="385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50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131" y="0"/>
          <a:ext cx="2620368" cy="740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Comunicación </a:t>
          </a:r>
          <a:r>
            <a:rPr lang="es-MX" altLang="es-MX" sz="1200" kern="1200" dirty="0" smtClean="0">
              <a:solidFill>
                <a:schemeClr val="tx1"/>
              </a:solidFill>
            </a:rPr>
            <a:t>Social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343131" y="0"/>
        <a:ext cx="2620368" cy="740720"/>
      </dsp:txXfrm>
    </dsp:sp>
    <dsp:sp modelId="{6F525FFA-20EB-4B47-B8E9-7016B7C39B5D}">
      <dsp:nvSpPr>
        <dsp:cNvPr id="0" name=""/>
        <dsp:cNvSpPr/>
      </dsp:nvSpPr>
      <dsp:spPr>
        <a:xfrm>
          <a:off x="2730116" y="1125820"/>
          <a:ext cx="1846398" cy="61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de </a:t>
          </a:r>
          <a:r>
            <a:rPr lang="es-MX" altLang="es-MX" sz="1200" kern="1200" dirty="0" smtClean="0">
              <a:solidFill>
                <a:schemeClr val="tx1"/>
              </a:solidFill>
            </a:rPr>
            <a:t>Prensa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730116" y="1125820"/>
        <a:ext cx="1846398" cy="615466"/>
      </dsp:txXfrm>
    </dsp:sp>
    <dsp:sp modelId="{7E45E9B0-083B-46AD-BDBA-25D37BB93875}">
      <dsp:nvSpPr>
        <dsp:cNvPr id="0" name=""/>
        <dsp:cNvSpPr/>
      </dsp:nvSpPr>
      <dsp:spPr>
        <a:xfrm>
          <a:off x="624" y="2201825"/>
          <a:ext cx="1250921" cy="61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Diseñador(a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624" y="2201825"/>
        <a:ext cx="1250921" cy="615466"/>
      </dsp:txXfrm>
    </dsp:sp>
    <dsp:sp modelId="{FB8BBABA-637F-45AC-A8AF-49C1BDB9E668}">
      <dsp:nvSpPr>
        <dsp:cNvPr id="0" name=""/>
        <dsp:cNvSpPr/>
      </dsp:nvSpPr>
      <dsp:spPr>
        <a:xfrm>
          <a:off x="3027855" y="2172754"/>
          <a:ext cx="1250921" cy="212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 smtClean="0">
              <a:solidFill>
                <a:schemeClr val="tx1"/>
              </a:solidFill>
            </a:rPr>
            <a:t>PRENSA</a:t>
          </a:r>
        </a:p>
      </dsp:txBody>
      <dsp:txXfrm>
        <a:off x="3027855" y="2172754"/>
        <a:ext cx="1250921" cy="212293"/>
      </dsp:txXfrm>
    </dsp:sp>
    <dsp:sp modelId="{F3DB6113-5609-4357-9B8D-41BD0873A075}">
      <dsp:nvSpPr>
        <dsp:cNvPr id="0" name=""/>
        <dsp:cNvSpPr/>
      </dsp:nvSpPr>
      <dsp:spPr>
        <a:xfrm>
          <a:off x="1514239" y="2938922"/>
          <a:ext cx="1250921" cy="90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514239" y="2938922"/>
        <a:ext cx="1250921" cy="900000"/>
      </dsp:txXfrm>
    </dsp:sp>
    <dsp:sp modelId="{AD14D781-D871-4FBD-99BD-C64605F54047}">
      <dsp:nvSpPr>
        <dsp:cNvPr id="0" name=""/>
        <dsp:cNvSpPr/>
      </dsp:nvSpPr>
      <dsp:spPr>
        <a:xfrm>
          <a:off x="3027855" y="2938922"/>
          <a:ext cx="1250921" cy="90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027855" y="2938922"/>
        <a:ext cx="1250921" cy="900000"/>
      </dsp:txXfrm>
    </dsp:sp>
    <dsp:sp modelId="{582578E4-AC54-44DD-9A0F-430F4438A732}">
      <dsp:nvSpPr>
        <dsp:cNvPr id="0" name=""/>
        <dsp:cNvSpPr/>
      </dsp:nvSpPr>
      <dsp:spPr>
        <a:xfrm>
          <a:off x="4541470" y="2938922"/>
          <a:ext cx="1250921" cy="90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Abogado(a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541470" y="2938922"/>
        <a:ext cx="1250921" cy="900000"/>
      </dsp:txXfrm>
    </dsp:sp>
    <dsp:sp modelId="{8872642F-D429-4B45-8361-425C6E61C494}">
      <dsp:nvSpPr>
        <dsp:cNvPr id="0" name=""/>
        <dsp:cNvSpPr/>
      </dsp:nvSpPr>
      <dsp:spPr>
        <a:xfrm>
          <a:off x="6055085" y="2201825"/>
          <a:ext cx="1250921" cy="61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Fotógrafo(a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6055085" y="2201825"/>
        <a:ext cx="1250921" cy="61546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9B9A1-4425-4354-B444-658867A91A8F}">
      <dsp:nvSpPr>
        <dsp:cNvPr id="0" name=""/>
        <dsp:cNvSpPr/>
      </dsp:nvSpPr>
      <dsp:spPr>
        <a:xfrm>
          <a:off x="2242220" y="990980"/>
          <a:ext cx="207551" cy="813731"/>
        </a:xfrm>
        <a:custGeom>
          <a:avLst/>
          <a:gdLst/>
          <a:ahLst/>
          <a:cxnLst/>
          <a:rect l="0" t="0" r="0" b="0"/>
          <a:pathLst>
            <a:path>
              <a:moveTo>
                <a:pt x="207551" y="0"/>
              </a:moveTo>
              <a:lnTo>
                <a:pt x="207551" y="813731"/>
              </a:lnTo>
              <a:lnTo>
                <a:pt x="0" y="813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449772" y="990980"/>
          <a:ext cx="1195893" cy="1818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0997"/>
              </a:lnTo>
              <a:lnTo>
                <a:pt x="1195893" y="1610997"/>
              </a:lnTo>
              <a:lnTo>
                <a:pt x="1195893" y="18185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53878" y="990980"/>
          <a:ext cx="1195893" cy="1818549"/>
        </a:xfrm>
        <a:custGeom>
          <a:avLst/>
          <a:gdLst/>
          <a:ahLst/>
          <a:cxnLst/>
          <a:rect l="0" t="0" r="0" b="0"/>
          <a:pathLst>
            <a:path>
              <a:moveTo>
                <a:pt x="1195893" y="0"/>
              </a:moveTo>
              <a:lnTo>
                <a:pt x="1195893" y="1610997"/>
              </a:lnTo>
              <a:lnTo>
                <a:pt x="0" y="1610997"/>
              </a:lnTo>
              <a:lnTo>
                <a:pt x="0" y="18185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7884" y="2638"/>
          <a:ext cx="2743775" cy="988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 smtClean="0"/>
        </a:p>
      </dsp:txBody>
      <dsp:txXfrm>
        <a:off x="1077884" y="2638"/>
        <a:ext cx="2743775" cy="988342"/>
      </dsp:txXfrm>
    </dsp:sp>
    <dsp:sp modelId="{19FBE8A8-D4BA-45D1-97CD-FF1210CD856F}">
      <dsp:nvSpPr>
        <dsp:cNvPr id="0" name=""/>
        <dsp:cNvSpPr/>
      </dsp:nvSpPr>
      <dsp:spPr>
        <a:xfrm>
          <a:off x="265536" y="2809530"/>
          <a:ext cx="1976684" cy="988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de Radiocomunicación</a:t>
          </a:r>
        </a:p>
      </dsp:txBody>
      <dsp:txXfrm>
        <a:off x="265536" y="2809530"/>
        <a:ext cx="1976684" cy="988342"/>
      </dsp:txXfrm>
    </dsp:sp>
    <dsp:sp modelId="{7C576A7F-97E5-41B2-A453-F3F548F4D3EA}">
      <dsp:nvSpPr>
        <dsp:cNvPr id="0" name=""/>
        <dsp:cNvSpPr/>
      </dsp:nvSpPr>
      <dsp:spPr>
        <a:xfrm>
          <a:off x="2657324" y="2809530"/>
          <a:ext cx="1976684" cy="988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Monitoreo</a:t>
          </a:r>
          <a:endParaRPr lang="es-ES" sz="1200" kern="1200" dirty="0"/>
        </a:p>
      </dsp:txBody>
      <dsp:txXfrm>
        <a:off x="2657324" y="2809530"/>
        <a:ext cx="1976684" cy="988342"/>
      </dsp:txXfrm>
    </dsp:sp>
    <dsp:sp modelId="{689D2A6B-DC63-4240-8D00-9FB48D9ACD6F}">
      <dsp:nvSpPr>
        <dsp:cNvPr id="0" name=""/>
        <dsp:cNvSpPr/>
      </dsp:nvSpPr>
      <dsp:spPr>
        <a:xfrm>
          <a:off x="655516" y="1461362"/>
          <a:ext cx="1586704" cy="686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 Jurídico(a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655516" y="1461362"/>
        <a:ext cx="1586704" cy="68670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9B3B0-18CD-43AE-9166-C90F7C62B063}">
      <dsp:nvSpPr>
        <dsp:cNvPr id="0" name=""/>
        <dsp:cNvSpPr/>
      </dsp:nvSpPr>
      <dsp:spPr>
        <a:xfrm>
          <a:off x="6181739" y="2021171"/>
          <a:ext cx="91440" cy="5250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50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473AC-5C82-4AFC-9795-A99D5A4E3C9C}">
      <dsp:nvSpPr>
        <dsp:cNvPr id="0" name=""/>
        <dsp:cNvSpPr/>
      </dsp:nvSpPr>
      <dsp:spPr>
        <a:xfrm>
          <a:off x="4944160" y="749405"/>
          <a:ext cx="1283299" cy="525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52"/>
              </a:lnTo>
              <a:lnTo>
                <a:pt x="1283299" y="263352"/>
              </a:lnTo>
              <a:lnTo>
                <a:pt x="1283299" y="525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58531-49EA-49CF-B502-D19571AB02A5}">
      <dsp:nvSpPr>
        <dsp:cNvPr id="0" name=""/>
        <dsp:cNvSpPr/>
      </dsp:nvSpPr>
      <dsp:spPr>
        <a:xfrm>
          <a:off x="3180289" y="2021171"/>
          <a:ext cx="1153610" cy="525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539"/>
              </a:lnTo>
              <a:lnTo>
                <a:pt x="1153610" y="262539"/>
              </a:lnTo>
              <a:lnTo>
                <a:pt x="1153610" y="5250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2E9DC-A010-48EB-AAB2-1E392BC0EB5B}">
      <dsp:nvSpPr>
        <dsp:cNvPr id="0" name=""/>
        <dsp:cNvSpPr/>
      </dsp:nvSpPr>
      <dsp:spPr>
        <a:xfrm>
          <a:off x="1724733" y="2021171"/>
          <a:ext cx="1455556" cy="525078"/>
        </a:xfrm>
        <a:custGeom>
          <a:avLst/>
          <a:gdLst/>
          <a:ahLst/>
          <a:cxnLst/>
          <a:rect l="0" t="0" r="0" b="0"/>
          <a:pathLst>
            <a:path>
              <a:moveTo>
                <a:pt x="1455556" y="0"/>
              </a:moveTo>
              <a:lnTo>
                <a:pt x="1455556" y="262539"/>
              </a:lnTo>
              <a:lnTo>
                <a:pt x="0" y="262539"/>
              </a:lnTo>
              <a:lnTo>
                <a:pt x="0" y="5250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5B6C2-DF28-4D70-A85C-8DB7ECED8AC7}">
      <dsp:nvSpPr>
        <dsp:cNvPr id="0" name=""/>
        <dsp:cNvSpPr/>
      </dsp:nvSpPr>
      <dsp:spPr>
        <a:xfrm>
          <a:off x="3180289" y="749405"/>
          <a:ext cx="1763871" cy="525891"/>
        </a:xfrm>
        <a:custGeom>
          <a:avLst/>
          <a:gdLst/>
          <a:ahLst/>
          <a:cxnLst/>
          <a:rect l="0" t="0" r="0" b="0"/>
          <a:pathLst>
            <a:path>
              <a:moveTo>
                <a:pt x="1763871" y="0"/>
              </a:moveTo>
              <a:lnTo>
                <a:pt x="1763871" y="263352"/>
              </a:lnTo>
              <a:lnTo>
                <a:pt x="0" y="263352"/>
              </a:lnTo>
              <a:lnTo>
                <a:pt x="0" y="525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740204" y="3530"/>
          <a:ext cx="2407911" cy="745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de Radiocomunicación</a:t>
          </a:r>
        </a:p>
      </dsp:txBody>
      <dsp:txXfrm>
        <a:off x="3740204" y="3530"/>
        <a:ext cx="2407911" cy="745874"/>
      </dsp:txXfrm>
    </dsp:sp>
    <dsp:sp modelId="{A72CDAEB-77F3-4602-8D7C-ED4C7274390F}">
      <dsp:nvSpPr>
        <dsp:cNvPr id="0" name=""/>
        <dsp:cNvSpPr/>
      </dsp:nvSpPr>
      <dsp:spPr>
        <a:xfrm>
          <a:off x="2211193" y="1275296"/>
          <a:ext cx="1938191" cy="745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Supervisor(a) de </a:t>
          </a:r>
          <a:r>
            <a:rPr lang="es-MX" altLang="es-MX" sz="1200" b="0" i="0" u="none" kern="1200" dirty="0" smtClean="0"/>
            <a:t>Radio</a:t>
          </a:r>
          <a:endParaRPr lang="es-MX" altLang="es-MX" sz="1200" b="0" i="0" u="none" kern="1200" dirty="0" smtClean="0"/>
        </a:p>
      </dsp:txBody>
      <dsp:txXfrm>
        <a:off x="2211193" y="1275296"/>
        <a:ext cx="1938191" cy="745874"/>
      </dsp:txXfrm>
    </dsp:sp>
    <dsp:sp modelId="{60750280-7CFD-4D48-9D97-E0748C8B3E5F}">
      <dsp:nvSpPr>
        <dsp:cNvPr id="0" name=""/>
        <dsp:cNvSpPr/>
      </dsp:nvSpPr>
      <dsp:spPr>
        <a:xfrm>
          <a:off x="360640" y="2546250"/>
          <a:ext cx="2728185" cy="2285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Operadores(as) de Radio </a:t>
          </a:r>
          <a:r>
            <a:rPr lang="es-MX" altLang="es-MX" sz="1200" b="0" i="0" u="none" kern="1200" dirty="0" smtClean="0"/>
            <a:t>Central</a:t>
          </a:r>
          <a:endParaRPr lang="es-MX" altLang="es-MX" sz="1200" b="0" i="0" u="none" kern="1200" dirty="0" smtClean="0"/>
        </a:p>
      </dsp:txBody>
      <dsp:txXfrm>
        <a:off x="360640" y="2546250"/>
        <a:ext cx="2728185" cy="2285943"/>
      </dsp:txXfrm>
    </dsp:sp>
    <dsp:sp modelId="{8AE61066-8812-4B58-9DFD-B1E0FFCABBFC}">
      <dsp:nvSpPr>
        <dsp:cNvPr id="0" name=""/>
        <dsp:cNvSpPr/>
      </dsp:nvSpPr>
      <dsp:spPr>
        <a:xfrm>
          <a:off x="3613904" y="2546250"/>
          <a:ext cx="1439991" cy="899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Auxiliares</a:t>
          </a:r>
          <a:endParaRPr lang="es-MX" altLang="es-MX" sz="1200" b="0" i="0" u="none" kern="1200" dirty="0" smtClean="0"/>
        </a:p>
      </dsp:txBody>
      <dsp:txXfrm>
        <a:off x="3613904" y="2546250"/>
        <a:ext cx="1439991" cy="899997"/>
      </dsp:txXfrm>
    </dsp:sp>
    <dsp:sp modelId="{F5F11782-C374-4E63-BEEC-4150BD150C04}">
      <dsp:nvSpPr>
        <dsp:cNvPr id="0" name=""/>
        <dsp:cNvSpPr/>
      </dsp:nvSpPr>
      <dsp:spPr>
        <a:xfrm>
          <a:off x="5258364" y="1275296"/>
          <a:ext cx="1938191" cy="745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Plataforma México</a:t>
          </a:r>
        </a:p>
      </dsp:txBody>
      <dsp:txXfrm>
        <a:off x="5258364" y="1275296"/>
        <a:ext cx="1938191" cy="745874"/>
      </dsp:txXfrm>
    </dsp:sp>
    <dsp:sp modelId="{2CD2C907-3BCB-4F39-BD5F-E606597A447B}">
      <dsp:nvSpPr>
        <dsp:cNvPr id="0" name=""/>
        <dsp:cNvSpPr/>
      </dsp:nvSpPr>
      <dsp:spPr>
        <a:xfrm>
          <a:off x="5507464" y="2546250"/>
          <a:ext cx="1439991" cy="899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 Administrativo(a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5507464" y="2546250"/>
        <a:ext cx="1439991" cy="89999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376F4-38A9-4FB0-AAEB-BEF606352241}">
      <dsp:nvSpPr>
        <dsp:cNvPr id="0" name=""/>
        <dsp:cNvSpPr/>
      </dsp:nvSpPr>
      <dsp:spPr>
        <a:xfrm>
          <a:off x="1984377" y="2889660"/>
          <a:ext cx="91440" cy="1819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9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984377" y="1707738"/>
          <a:ext cx="91440" cy="294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3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84377" y="799089"/>
          <a:ext cx="91440" cy="1633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0593" y="0"/>
          <a:ext cx="2479009" cy="799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</a:t>
          </a:r>
          <a:r>
            <a:rPr lang="es-MX" altLang="es-MX" sz="1200" kern="1200" dirty="0" smtClean="0"/>
            <a:t>Monitoreo</a:t>
          </a:r>
          <a:endParaRPr lang="es-MX" altLang="es-MX" sz="1200" kern="1200" dirty="0" smtClean="0"/>
        </a:p>
      </dsp:txBody>
      <dsp:txXfrm>
        <a:off x="790593" y="0"/>
        <a:ext cx="2479009" cy="799089"/>
      </dsp:txXfrm>
    </dsp:sp>
    <dsp:sp modelId="{19FBE8A8-D4BA-45D1-97CD-FF1210CD856F}">
      <dsp:nvSpPr>
        <dsp:cNvPr id="0" name=""/>
        <dsp:cNvSpPr/>
      </dsp:nvSpPr>
      <dsp:spPr>
        <a:xfrm>
          <a:off x="778916" y="962448"/>
          <a:ext cx="2502362" cy="745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778916" y="962448"/>
        <a:ext cx="2502362" cy="745290"/>
      </dsp:txXfrm>
    </dsp:sp>
    <dsp:sp modelId="{9EF5B1E7-4642-446F-802A-010E77A6D315}">
      <dsp:nvSpPr>
        <dsp:cNvPr id="0" name=""/>
        <dsp:cNvSpPr/>
      </dsp:nvSpPr>
      <dsp:spPr>
        <a:xfrm>
          <a:off x="778916" y="2002074"/>
          <a:ext cx="2502362" cy="8875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 smtClean="0"/>
        </a:p>
      </dsp:txBody>
      <dsp:txXfrm>
        <a:off x="778916" y="2002074"/>
        <a:ext cx="2502362" cy="887585"/>
      </dsp:txXfrm>
    </dsp:sp>
    <dsp:sp modelId="{A72CDAEB-77F3-4602-8D7C-ED4C7274390F}">
      <dsp:nvSpPr>
        <dsp:cNvPr id="0" name=""/>
        <dsp:cNvSpPr/>
      </dsp:nvSpPr>
      <dsp:spPr>
        <a:xfrm>
          <a:off x="15065" y="3071637"/>
          <a:ext cx="4030064" cy="21850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de </a:t>
          </a:r>
          <a:r>
            <a:rPr lang="es-MX" altLang="es-MX" sz="1200" kern="1200" dirty="0" smtClean="0"/>
            <a:t>Monitoreo</a:t>
          </a:r>
          <a:endParaRPr lang="es-MX" altLang="es-MX" sz="1200" kern="1200" dirty="0" smtClean="0"/>
        </a:p>
      </dsp:txBody>
      <dsp:txXfrm>
        <a:off x="15065" y="3071637"/>
        <a:ext cx="4030064" cy="2185085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995282"/>
          <a:ext cx="169213" cy="1804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488"/>
              </a:lnTo>
              <a:lnTo>
                <a:pt x="169213" y="18044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E1FFF-2779-43AE-B3E9-186655E4831E}">
      <dsp:nvSpPr>
        <dsp:cNvPr id="0" name=""/>
        <dsp:cNvSpPr/>
      </dsp:nvSpPr>
      <dsp:spPr>
        <a:xfrm>
          <a:off x="3095460" y="995282"/>
          <a:ext cx="168847" cy="678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8856"/>
              </a:lnTo>
              <a:lnTo>
                <a:pt x="168847" y="6788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899490" y="995282"/>
          <a:ext cx="195969" cy="677340"/>
        </a:xfrm>
        <a:custGeom>
          <a:avLst/>
          <a:gdLst/>
          <a:ahLst/>
          <a:cxnLst/>
          <a:rect l="0" t="0" r="0" b="0"/>
          <a:pathLst>
            <a:path>
              <a:moveTo>
                <a:pt x="195969" y="0"/>
              </a:moveTo>
              <a:lnTo>
                <a:pt x="195969" y="677340"/>
              </a:lnTo>
              <a:lnTo>
                <a:pt x="0" y="677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995282"/>
          <a:ext cx="2107762" cy="2716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4035"/>
              </a:lnTo>
              <a:lnTo>
                <a:pt x="2107762" y="2534035"/>
              </a:lnTo>
              <a:lnTo>
                <a:pt x="2107762" y="2716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49740" y="995282"/>
          <a:ext cx="91440" cy="2716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6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87698" y="995282"/>
          <a:ext cx="2107762" cy="2716940"/>
        </a:xfrm>
        <a:custGeom>
          <a:avLst/>
          <a:gdLst/>
          <a:ahLst/>
          <a:cxnLst/>
          <a:rect l="0" t="0" r="0" b="0"/>
          <a:pathLst>
            <a:path>
              <a:moveTo>
                <a:pt x="2107762" y="0"/>
              </a:moveTo>
              <a:lnTo>
                <a:pt x="2107762" y="2534035"/>
              </a:lnTo>
              <a:lnTo>
                <a:pt x="0" y="2534035"/>
              </a:lnTo>
              <a:lnTo>
                <a:pt x="0" y="2716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484" y="124306"/>
          <a:ext cx="2417951" cy="870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Director(a) de Análisis e Inteligencia </a:t>
          </a:r>
          <a:r>
            <a:rPr lang="es-MX" altLang="es-MX" sz="1200" kern="1200" dirty="0" smtClean="0">
              <a:latin typeface="Calibri" panose="020F0502020204030204" pitchFamily="34" charset="0"/>
            </a:rPr>
            <a:t>Policial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886484" y="124306"/>
        <a:ext cx="2417951" cy="870976"/>
      </dsp:txXfrm>
    </dsp:sp>
    <dsp:sp modelId="{19FBE8A8-D4BA-45D1-97CD-FF1210CD856F}">
      <dsp:nvSpPr>
        <dsp:cNvPr id="0" name=""/>
        <dsp:cNvSpPr/>
      </dsp:nvSpPr>
      <dsp:spPr>
        <a:xfrm>
          <a:off x="116722" y="3712222"/>
          <a:ext cx="1741952" cy="870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Análisis y Estadística</a:t>
          </a:r>
        </a:p>
      </dsp:txBody>
      <dsp:txXfrm>
        <a:off x="116722" y="3712222"/>
        <a:ext cx="1741952" cy="870976"/>
      </dsp:txXfrm>
    </dsp:sp>
    <dsp:sp modelId="{7C576A7F-97E5-41B2-A453-F3F548F4D3EA}">
      <dsp:nvSpPr>
        <dsp:cNvPr id="0" name=""/>
        <dsp:cNvSpPr/>
      </dsp:nvSpPr>
      <dsp:spPr>
        <a:xfrm>
          <a:off x="2224484" y="3712222"/>
          <a:ext cx="1741952" cy="870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de Investigación de Campo</a:t>
          </a:r>
        </a:p>
      </dsp:txBody>
      <dsp:txXfrm>
        <a:off x="2224484" y="3712222"/>
        <a:ext cx="1741952" cy="870976"/>
      </dsp:txXfrm>
    </dsp:sp>
    <dsp:sp modelId="{E7E93CC8-31BA-44DD-A6A0-484A2EAAE5EA}">
      <dsp:nvSpPr>
        <dsp:cNvPr id="0" name=""/>
        <dsp:cNvSpPr/>
      </dsp:nvSpPr>
      <dsp:spPr>
        <a:xfrm>
          <a:off x="4332246" y="3712222"/>
          <a:ext cx="1741952" cy="870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Tecnología</a:t>
          </a:r>
        </a:p>
      </dsp:txBody>
      <dsp:txXfrm>
        <a:off x="4332246" y="3712222"/>
        <a:ext cx="1741952" cy="870976"/>
      </dsp:txXfrm>
    </dsp:sp>
    <dsp:sp modelId="{D626C255-1536-4EB0-A4A3-D107C591C8D4}">
      <dsp:nvSpPr>
        <dsp:cNvPr id="0" name=""/>
        <dsp:cNvSpPr/>
      </dsp:nvSpPr>
      <dsp:spPr>
        <a:xfrm>
          <a:off x="1099322" y="1312587"/>
          <a:ext cx="1800168" cy="720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099322" y="1312587"/>
        <a:ext cx="1800168" cy="720070"/>
      </dsp:txXfrm>
    </dsp:sp>
    <dsp:sp modelId="{C449438F-BAE6-4184-81D6-38A20A4ED509}">
      <dsp:nvSpPr>
        <dsp:cNvPr id="0" name=""/>
        <dsp:cNvSpPr/>
      </dsp:nvSpPr>
      <dsp:spPr>
        <a:xfrm>
          <a:off x="3264307" y="1314103"/>
          <a:ext cx="1800168" cy="720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Asistente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264307" y="1314103"/>
        <a:ext cx="1800168" cy="720070"/>
      </dsp:txXfrm>
    </dsp:sp>
    <dsp:sp modelId="{FE339C92-05BA-4C5D-A3D0-D02FA3DC3592}">
      <dsp:nvSpPr>
        <dsp:cNvPr id="0" name=""/>
        <dsp:cNvSpPr/>
      </dsp:nvSpPr>
      <dsp:spPr>
        <a:xfrm>
          <a:off x="3264673" y="2439735"/>
          <a:ext cx="1800168" cy="720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264673" y="2439735"/>
        <a:ext cx="1800168" cy="72007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64367" y="930299"/>
          <a:ext cx="186675" cy="817814"/>
        </a:xfrm>
        <a:custGeom>
          <a:avLst/>
          <a:gdLst/>
          <a:ahLst/>
          <a:cxnLst/>
          <a:rect l="0" t="0" r="0" b="0"/>
          <a:pathLst>
            <a:path>
              <a:moveTo>
                <a:pt x="186675" y="0"/>
              </a:moveTo>
              <a:lnTo>
                <a:pt x="186675" y="817814"/>
              </a:lnTo>
              <a:lnTo>
                <a:pt x="0" y="8178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177998" y="3448999"/>
          <a:ext cx="91440" cy="379225"/>
        </a:xfrm>
        <a:custGeom>
          <a:avLst/>
          <a:gdLst/>
          <a:ahLst/>
          <a:cxnLst/>
          <a:rect l="0" t="0" r="0" b="0"/>
          <a:pathLst>
            <a:path>
              <a:moveTo>
                <a:pt x="47533" y="0"/>
              </a:moveTo>
              <a:lnTo>
                <a:pt x="47533" y="192550"/>
              </a:lnTo>
              <a:lnTo>
                <a:pt x="45720" y="192550"/>
              </a:lnTo>
              <a:lnTo>
                <a:pt x="45720" y="3792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151043" y="930299"/>
          <a:ext cx="1074488" cy="1635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954"/>
              </a:lnTo>
              <a:lnTo>
                <a:pt x="1074488" y="1448954"/>
              </a:lnTo>
              <a:lnTo>
                <a:pt x="1074488" y="16356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734F5-B505-4C45-B76A-856281E03D33}">
      <dsp:nvSpPr>
        <dsp:cNvPr id="0" name=""/>
        <dsp:cNvSpPr/>
      </dsp:nvSpPr>
      <dsp:spPr>
        <a:xfrm>
          <a:off x="1032647" y="3448999"/>
          <a:ext cx="91440" cy="3733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3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4E62D-2697-4D3B-B091-00B85D5AF929}">
      <dsp:nvSpPr>
        <dsp:cNvPr id="0" name=""/>
        <dsp:cNvSpPr/>
      </dsp:nvSpPr>
      <dsp:spPr>
        <a:xfrm>
          <a:off x="1078367" y="930299"/>
          <a:ext cx="1072675" cy="1635629"/>
        </a:xfrm>
        <a:custGeom>
          <a:avLst/>
          <a:gdLst/>
          <a:ahLst/>
          <a:cxnLst/>
          <a:rect l="0" t="0" r="0" b="0"/>
          <a:pathLst>
            <a:path>
              <a:moveTo>
                <a:pt x="1072675" y="0"/>
              </a:moveTo>
              <a:lnTo>
                <a:pt x="1072675" y="1448954"/>
              </a:lnTo>
              <a:lnTo>
                <a:pt x="0" y="1448954"/>
              </a:lnTo>
              <a:lnTo>
                <a:pt x="0" y="16356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592314" y="17"/>
          <a:ext cx="3117456" cy="9302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Análisis y </a:t>
          </a:r>
          <a:r>
            <a:rPr lang="es-MX" altLang="es-MX" sz="1200" kern="1200" dirty="0" smtClean="0">
              <a:latin typeface="Calibri" panose="020F0502020204030204" pitchFamily="34" charset="0"/>
            </a:rPr>
            <a:t>Estadística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92314" y="17"/>
        <a:ext cx="3117456" cy="930281"/>
      </dsp:txXfrm>
    </dsp:sp>
    <dsp:sp modelId="{9EF5B1E7-4642-446F-802A-010E77A6D315}">
      <dsp:nvSpPr>
        <dsp:cNvPr id="0" name=""/>
        <dsp:cNvSpPr/>
      </dsp:nvSpPr>
      <dsp:spPr>
        <a:xfrm>
          <a:off x="195296" y="2565928"/>
          <a:ext cx="1766141" cy="883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Supervisor(a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95296" y="2565928"/>
        <a:ext cx="1766141" cy="883070"/>
      </dsp:txXfrm>
    </dsp:sp>
    <dsp:sp modelId="{625BDB02-3C9D-4182-86B0-E57BA4667B7D}">
      <dsp:nvSpPr>
        <dsp:cNvPr id="0" name=""/>
        <dsp:cNvSpPr/>
      </dsp:nvSpPr>
      <dsp:spPr>
        <a:xfrm>
          <a:off x="189438" y="3822349"/>
          <a:ext cx="1777858" cy="888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Analistas Investigadores(as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89438" y="3822349"/>
        <a:ext cx="1777858" cy="888929"/>
      </dsp:txXfrm>
    </dsp:sp>
    <dsp:sp modelId="{0E4A1FB2-B936-4A45-9B17-4DC72B6EC80F}">
      <dsp:nvSpPr>
        <dsp:cNvPr id="0" name=""/>
        <dsp:cNvSpPr/>
      </dsp:nvSpPr>
      <dsp:spPr>
        <a:xfrm>
          <a:off x="2342460" y="2565928"/>
          <a:ext cx="1766141" cy="883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de Estadística</a:t>
          </a:r>
        </a:p>
      </dsp:txBody>
      <dsp:txXfrm>
        <a:off x="2342460" y="2565928"/>
        <a:ext cx="1766141" cy="883070"/>
      </dsp:txXfrm>
    </dsp:sp>
    <dsp:sp modelId="{B651DCB6-AAF6-4973-9416-A5FBDCD184AD}">
      <dsp:nvSpPr>
        <dsp:cNvPr id="0" name=""/>
        <dsp:cNvSpPr/>
      </dsp:nvSpPr>
      <dsp:spPr>
        <a:xfrm>
          <a:off x="2340647" y="3828225"/>
          <a:ext cx="1766141" cy="883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340647" y="3828225"/>
        <a:ext cx="1766141" cy="883070"/>
      </dsp:txXfrm>
    </dsp:sp>
    <dsp:sp modelId="{1E9A7F37-D45E-4673-9D36-AB6FB8B62598}">
      <dsp:nvSpPr>
        <dsp:cNvPr id="0" name=""/>
        <dsp:cNvSpPr/>
      </dsp:nvSpPr>
      <dsp:spPr>
        <a:xfrm>
          <a:off x="419533" y="1350411"/>
          <a:ext cx="1544834" cy="7954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419533" y="1350411"/>
        <a:ext cx="1544834" cy="7954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745D0-C017-4AB1-B1F3-073AF431E51B}">
      <dsp:nvSpPr>
        <dsp:cNvPr id="0" name=""/>
        <dsp:cNvSpPr/>
      </dsp:nvSpPr>
      <dsp:spPr>
        <a:xfrm>
          <a:off x="3498995" y="900002"/>
          <a:ext cx="2740434" cy="883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000"/>
              </a:lnTo>
              <a:lnTo>
                <a:pt x="2740434" y="725000"/>
              </a:lnTo>
              <a:lnTo>
                <a:pt x="2740434" y="883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82FD4-335B-438F-9938-65C07F6E5A29}">
      <dsp:nvSpPr>
        <dsp:cNvPr id="0" name=""/>
        <dsp:cNvSpPr/>
      </dsp:nvSpPr>
      <dsp:spPr>
        <a:xfrm>
          <a:off x="3498995" y="900002"/>
          <a:ext cx="913478" cy="883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000"/>
              </a:lnTo>
              <a:lnTo>
                <a:pt x="913478" y="725000"/>
              </a:lnTo>
              <a:lnTo>
                <a:pt x="913478" y="883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A1F03-CDE3-4C97-947A-CDA20D9B7CA4}">
      <dsp:nvSpPr>
        <dsp:cNvPr id="0" name=""/>
        <dsp:cNvSpPr/>
      </dsp:nvSpPr>
      <dsp:spPr>
        <a:xfrm>
          <a:off x="2585517" y="900002"/>
          <a:ext cx="913478" cy="883537"/>
        </a:xfrm>
        <a:custGeom>
          <a:avLst/>
          <a:gdLst/>
          <a:ahLst/>
          <a:cxnLst/>
          <a:rect l="0" t="0" r="0" b="0"/>
          <a:pathLst>
            <a:path>
              <a:moveTo>
                <a:pt x="913478" y="0"/>
              </a:moveTo>
              <a:lnTo>
                <a:pt x="913478" y="725000"/>
              </a:lnTo>
              <a:lnTo>
                <a:pt x="0" y="725000"/>
              </a:lnTo>
              <a:lnTo>
                <a:pt x="0" y="883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758560" y="900002"/>
          <a:ext cx="2740434" cy="883537"/>
        </a:xfrm>
        <a:custGeom>
          <a:avLst/>
          <a:gdLst/>
          <a:ahLst/>
          <a:cxnLst/>
          <a:rect l="0" t="0" r="0" b="0"/>
          <a:pathLst>
            <a:path>
              <a:moveTo>
                <a:pt x="2740434" y="0"/>
              </a:moveTo>
              <a:lnTo>
                <a:pt x="2740434" y="725000"/>
              </a:lnTo>
              <a:lnTo>
                <a:pt x="0" y="725000"/>
              </a:lnTo>
              <a:lnTo>
                <a:pt x="0" y="883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418992" y="0"/>
          <a:ext cx="2160006" cy="9000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 smtClean="0">
            <a:cs typeface="Arial" charset="0"/>
          </a:endParaRPr>
        </a:p>
      </dsp:txBody>
      <dsp:txXfrm>
        <a:off x="2418992" y="0"/>
        <a:ext cx="2160006" cy="900002"/>
      </dsp:txXfrm>
    </dsp:sp>
    <dsp:sp modelId="{AC856443-7266-4DF6-AA68-6950BF03DC55}">
      <dsp:nvSpPr>
        <dsp:cNvPr id="0" name=""/>
        <dsp:cNvSpPr/>
      </dsp:nvSpPr>
      <dsp:spPr>
        <a:xfrm>
          <a:off x="3619" y="1783540"/>
          <a:ext cx="1509881" cy="754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Escolta</a:t>
          </a:r>
          <a:endParaRPr lang="es-ES" sz="1200" kern="1200" dirty="0" smtClean="0"/>
        </a:p>
      </dsp:txBody>
      <dsp:txXfrm>
        <a:off x="3619" y="1783540"/>
        <a:ext cx="1509881" cy="754940"/>
      </dsp:txXfrm>
    </dsp:sp>
    <dsp:sp modelId="{FCE937E6-194C-4DCA-A096-B50901B49D3C}">
      <dsp:nvSpPr>
        <dsp:cNvPr id="0" name=""/>
        <dsp:cNvSpPr/>
      </dsp:nvSpPr>
      <dsp:spPr>
        <a:xfrm>
          <a:off x="1830576" y="1783540"/>
          <a:ext cx="1509881" cy="754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Asesor(a) Jurídico(a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30576" y="1783540"/>
        <a:ext cx="1509881" cy="754940"/>
      </dsp:txXfrm>
    </dsp:sp>
    <dsp:sp modelId="{ECAA6E65-4B2B-4CBE-B8CD-24699765C921}">
      <dsp:nvSpPr>
        <dsp:cNvPr id="0" name=""/>
        <dsp:cNvSpPr/>
      </dsp:nvSpPr>
      <dsp:spPr>
        <a:xfrm>
          <a:off x="3657533" y="1783540"/>
          <a:ext cx="1509881" cy="754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Abogado(a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657533" y="1783540"/>
        <a:ext cx="1509881" cy="754940"/>
      </dsp:txXfrm>
    </dsp:sp>
    <dsp:sp modelId="{75487D3B-D87F-4665-8E55-34E1E415A2BC}">
      <dsp:nvSpPr>
        <dsp:cNvPr id="0" name=""/>
        <dsp:cNvSpPr/>
      </dsp:nvSpPr>
      <dsp:spPr>
        <a:xfrm>
          <a:off x="5484489" y="1783540"/>
          <a:ext cx="1509881" cy="754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Prensa</a:t>
          </a:r>
          <a:endParaRPr lang="es-ES" sz="1200" kern="1200" dirty="0" smtClean="0"/>
        </a:p>
      </dsp:txBody>
      <dsp:txXfrm>
        <a:off x="5484489" y="1783540"/>
        <a:ext cx="1509881" cy="75494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912503" y="1960679"/>
          <a:ext cx="1706472" cy="306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12"/>
              </a:lnTo>
              <a:lnTo>
                <a:pt x="1706472" y="153412"/>
              </a:lnTo>
              <a:lnTo>
                <a:pt x="1706472" y="3068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5866783" y="1960679"/>
          <a:ext cx="91440" cy="306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8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4206030" y="1960679"/>
          <a:ext cx="1706472" cy="306824"/>
        </a:xfrm>
        <a:custGeom>
          <a:avLst/>
          <a:gdLst/>
          <a:ahLst/>
          <a:cxnLst/>
          <a:rect l="0" t="0" r="0" b="0"/>
          <a:pathLst>
            <a:path>
              <a:moveTo>
                <a:pt x="1706472" y="0"/>
              </a:moveTo>
              <a:lnTo>
                <a:pt x="1706472" y="153412"/>
              </a:lnTo>
              <a:lnTo>
                <a:pt x="0" y="153412"/>
              </a:lnTo>
              <a:lnTo>
                <a:pt x="0" y="3068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57978" y="842694"/>
          <a:ext cx="2154524" cy="31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965"/>
              </a:lnTo>
              <a:lnTo>
                <a:pt x="2154524" y="156965"/>
              </a:lnTo>
              <a:lnTo>
                <a:pt x="2154524" y="3103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603454" y="1960679"/>
          <a:ext cx="874670" cy="306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12"/>
              </a:lnTo>
              <a:lnTo>
                <a:pt x="874670" y="153412"/>
              </a:lnTo>
              <a:lnTo>
                <a:pt x="874670" y="3068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28784" y="1960679"/>
          <a:ext cx="874670" cy="306824"/>
        </a:xfrm>
        <a:custGeom>
          <a:avLst/>
          <a:gdLst/>
          <a:ahLst/>
          <a:cxnLst/>
          <a:rect l="0" t="0" r="0" b="0"/>
          <a:pathLst>
            <a:path>
              <a:moveTo>
                <a:pt x="874670" y="0"/>
              </a:moveTo>
              <a:lnTo>
                <a:pt x="874670" y="153412"/>
              </a:lnTo>
              <a:lnTo>
                <a:pt x="0" y="153412"/>
              </a:lnTo>
              <a:lnTo>
                <a:pt x="0" y="3068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603454" y="842694"/>
          <a:ext cx="2154524" cy="310377"/>
        </a:xfrm>
        <a:custGeom>
          <a:avLst/>
          <a:gdLst/>
          <a:ahLst/>
          <a:cxnLst/>
          <a:rect l="0" t="0" r="0" b="0"/>
          <a:pathLst>
            <a:path>
              <a:moveTo>
                <a:pt x="2154524" y="0"/>
              </a:moveTo>
              <a:lnTo>
                <a:pt x="2154524" y="156965"/>
              </a:lnTo>
              <a:lnTo>
                <a:pt x="0" y="156965"/>
              </a:lnTo>
              <a:lnTo>
                <a:pt x="0" y="3103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62837" y="0"/>
          <a:ext cx="2390282" cy="842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de </a:t>
          </a:r>
          <a:r>
            <a:rPr lang="es-MX" altLang="es-MX" sz="1200" kern="1200" dirty="0" smtClean="0">
              <a:latin typeface="Calibri" panose="020F0502020204030204" pitchFamily="34" charset="0"/>
            </a:rPr>
            <a:t>Tecnología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562837" y="0"/>
        <a:ext cx="2390282" cy="842694"/>
      </dsp:txXfrm>
    </dsp:sp>
    <dsp:sp modelId="{19FBE8A8-D4BA-45D1-97CD-FF1210CD856F}">
      <dsp:nvSpPr>
        <dsp:cNvPr id="0" name=""/>
        <dsp:cNvSpPr/>
      </dsp:nvSpPr>
      <dsp:spPr>
        <a:xfrm>
          <a:off x="795847" y="1153072"/>
          <a:ext cx="1615213" cy="807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Soporte Técnico y </a:t>
          </a:r>
          <a:r>
            <a:rPr lang="es-MX" altLang="es-MX" sz="1200" kern="1200" dirty="0" smtClean="0">
              <a:latin typeface="Calibri" panose="020F0502020204030204" pitchFamily="34" charset="0"/>
            </a:rPr>
            <a:t>Comunicaciones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795847" y="1153072"/>
        <a:ext cx="1615213" cy="807606"/>
      </dsp:txXfrm>
    </dsp:sp>
    <dsp:sp modelId="{9EF5B1E7-4642-446F-802A-010E77A6D315}">
      <dsp:nvSpPr>
        <dsp:cNvPr id="0" name=""/>
        <dsp:cNvSpPr/>
      </dsp:nvSpPr>
      <dsp:spPr>
        <a:xfrm>
          <a:off x="7526" y="2267504"/>
          <a:ext cx="1442515" cy="1822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 de Soporte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 </a:t>
          </a:r>
          <a:r>
            <a:rPr lang="es-MX" sz="1200" kern="1200" dirty="0" smtClean="0">
              <a:latin typeface="Calibri" panose="020F0502020204030204" pitchFamily="34" charset="0"/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Auxiliares</a:t>
          </a:r>
          <a:endParaRPr lang="es-MX" sz="1200" kern="1200" dirty="0" smtClean="0">
            <a:latin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</a:t>
          </a:r>
          <a:r>
            <a:rPr lang="es-MX" altLang="es-MX" sz="1200" kern="1200" dirty="0" smtClean="0">
              <a:latin typeface="Calibri" panose="020F0502020204030204" pitchFamily="34" charset="0"/>
            </a:rPr>
            <a:t>de </a:t>
          </a:r>
          <a:r>
            <a:rPr lang="es-MX" altLang="es-MX" sz="1200" kern="1200" dirty="0" smtClean="0">
              <a:latin typeface="Calibri" panose="020F0502020204030204" pitchFamily="34" charset="0"/>
            </a:rPr>
            <a:t>Sistemas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7526" y="2267504"/>
        <a:ext cx="1442515" cy="1822985"/>
      </dsp:txXfrm>
    </dsp:sp>
    <dsp:sp modelId="{15C31BB4-BA5C-4286-A865-38FF49CE8519}">
      <dsp:nvSpPr>
        <dsp:cNvPr id="0" name=""/>
        <dsp:cNvSpPr/>
      </dsp:nvSpPr>
      <dsp:spPr>
        <a:xfrm>
          <a:off x="1756866" y="2267504"/>
          <a:ext cx="1442515" cy="1401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Analistas Investigadores(as)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756866" y="2267504"/>
        <a:ext cx="1442515" cy="1401561"/>
      </dsp:txXfrm>
    </dsp:sp>
    <dsp:sp modelId="{0E4A1FB2-B936-4A45-9B17-4DC72B6EC80F}">
      <dsp:nvSpPr>
        <dsp:cNvPr id="0" name=""/>
        <dsp:cNvSpPr/>
      </dsp:nvSpPr>
      <dsp:spPr>
        <a:xfrm>
          <a:off x="5104896" y="1153072"/>
          <a:ext cx="1615213" cy="807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Desarrollo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104896" y="1153072"/>
        <a:ext cx="1615213" cy="807606"/>
      </dsp:txXfrm>
    </dsp:sp>
    <dsp:sp modelId="{B651DCB6-AAF6-4973-9416-A5FBDCD184AD}">
      <dsp:nvSpPr>
        <dsp:cNvPr id="0" name=""/>
        <dsp:cNvSpPr/>
      </dsp:nvSpPr>
      <dsp:spPr>
        <a:xfrm>
          <a:off x="3506207" y="2267504"/>
          <a:ext cx="1399647" cy="718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 </a:t>
          </a:r>
          <a:r>
            <a:rPr lang="es-MX" altLang="es-MX" sz="1200" kern="1200" dirty="0" smtClean="0">
              <a:latin typeface="Calibri" panose="020F0502020204030204" pitchFamily="34" charset="0"/>
            </a:rPr>
            <a:t>Sistemas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506207" y="2267504"/>
        <a:ext cx="1399647" cy="718751"/>
      </dsp:txXfrm>
    </dsp:sp>
    <dsp:sp modelId="{5B3A30D1-2088-4CB4-B419-092CC9C1C0A7}">
      <dsp:nvSpPr>
        <dsp:cNvPr id="0" name=""/>
        <dsp:cNvSpPr/>
      </dsp:nvSpPr>
      <dsp:spPr>
        <a:xfrm>
          <a:off x="5212679" y="2267504"/>
          <a:ext cx="1399647" cy="718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Supervisores(as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212679" y="2267504"/>
        <a:ext cx="1399647" cy="718751"/>
      </dsp:txXfrm>
    </dsp:sp>
    <dsp:sp modelId="{04B525DE-C672-463C-A920-06B9DF3576CF}">
      <dsp:nvSpPr>
        <dsp:cNvPr id="0" name=""/>
        <dsp:cNvSpPr/>
      </dsp:nvSpPr>
      <dsp:spPr>
        <a:xfrm>
          <a:off x="6919152" y="2267504"/>
          <a:ext cx="1399647" cy="718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Abogado(a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919152" y="2267504"/>
        <a:ext cx="1399647" cy="71875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CD988-8605-4021-A78D-0FC9BE055A79}">
      <dsp:nvSpPr>
        <dsp:cNvPr id="0" name=""/>
        <dsp:cNvSpPr/>
      </dsp:nvSpPr>
      <dsp:spPr>
        <a:xfrm>
          <a:off x="3261814" y="1266862"/>
          <a:ext cx="342911" cy="877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329"/>
              </a:lnTo>
              <a:lnTo>
                <a:pt x="342911" y="877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2973325" y="1266862"/>
          <a:ext cx="288488" cy="877329"/>
        </a:xfrm>
        <a:custGeom>
          <a:avLst/>
          <a:gdLst/>
          <a:ahLst/>
          <a:cxnLst/>
          <a:rect l="0" t="0" r="0" b="0"/>
          <a:pathLst>
            <a:path>
              <a:moveTo>
                <a:pt x="288488" y="0"/>
              </a:moveTo>
              <a:lnTo>
                <a:pt x="288488" y="877329"/>
              </a:lnTo>
              <a:lnTo>
                <a:pt x="0" y="877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1266862"/>
          <a:ext cx="2307757" cy="1754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4398"/>
              </a:lnTo>
              <a:lnTo>
                <a:pt x="2307757" y="1554398"/>
              </a:lnTo>
              <a:lnTo>
                <a:pt x="2307757" y="1754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1266862"/>
          <a:ext cx="91440" cy="1754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4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54056" y="1266862"/>
          <a:ext cx="2307757" cy="1754658"/>
        </a:xfrm>
        <a:custGeom>
          <a:avLst/>
          <a:gdLst/>
          <a:ahLst/>
          <a:cxnLst/>
          <a:rect l="0" t="0" r="0" b="0"/>
          <a:pathLst>
            <a:path>
              <a:moveTo>
                <a:pt x="2307757" y="0"/>
              </a:moveTo>
              <a:lnTo>
                <a:pt x="2307757" y="1554398"/>
              </a:lnTo>
              <a:lnTo>
                <a:pt x="0" y="1554398"/>
              </a:lnTo>
              <a:lnTo>
                <a:pt x="0" y="1754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8124" y="313243"/>
          <a:ext cx="2647379" cy="953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Director(a) de Desarrollo 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 smtClean="0">
            <a:latin typeface="+mn-lt"/>
          </a:endParaRPr>
        </a:p>
      </dsp:txBody>
      <dsp:txXfrm>
        <a:off x="1938124" y="313243"/>
        <a:ext cx="2647379" cy="953618"/>
      </dsp:txXfrm>
    </dsp:sp>
    <dsp:sp modelId="{19FBE8A8-D4BA-45D1-97CD-FF1210CD856F}">
      <dsp:nvSpPr>
        <dsp:cNvPr id="0" name=""/>
        <dsp:cNvSpPr/>
      </dsp:nvSpPr>
      <dsp:spPr>
        <a:xfrm>
          <a:off x="437" y="3021520"/>
          <a:ext cx="1907237" cy="953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Servicio Profesional de Carrera Policial</a:t>
          </a:r>
        </a:p>
      </dsp:txBody>
      <dsp:txXfrm>
        <a:off x="437" y="3021520"/>
        <a:ext cx="1907237" cy="953618"/>
      </dsp:txXfrm>
    </dsp:sp>
    <dsp:sp modelId="{7C576A7F-97E5-41B2-A453-F3F548F4D3EA}">
      <dsp:nvSpPr>
        <dsp:cNvPr id="0" name=""/>
        <dsp:cNvSpPr/>
      </dsp:nvSpPr>
      <dsp:spPr>
        <a:xfrm>
          <a:off x="2308195" y="3021520"/>
          <a:ext cx="1907237" cy="953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Formación Inicial</a:t>
          </a:r>
        </a:p>
      </dsp:txBody>
      <dsp:txXfrm>
        <a:off x="2308195" y="3021520"/>
        <a:ext cx="1907237" cy="953618"/>
      </dsp:txXfrm>
    </dsp:sp>
    <dsp:sp modelId="{8A083F5A-ED43-4CA3-85E0-E3A0CBD8C9BA}">
      <dsp:nvSpPr>
        <dsp:cNvPr id="0" name=""/>
        <dsp:cNvSpPr/>
      </dsp:nvSpPr>
      <dsp:spPr>
        <a:xfrm>
          <a:off x="4615953" y="3021520"/>
          <a:ext cx="1907237" cy="953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Formación Física</a:t>
          </a:r>
        </a:p>
      </dsp:txBody>
      <dsp:txXfrm>
        <a:off x="4615953" y="3021520"/>
        <a:ext cx="1907237" cy="953618"/>
      </dsp:txXfrm>
    </dsp:sp>
    <dsp:sp modelId="{8BE913BE-E4F1-4068-B8A1-967F9ABA9EF4}">
      <dsp:nvSpPr>
        <dsp:cNvPr id="0" name=""/>
        <dsp:cNvSpPr/>
      </dsp:nvSpPr>
      <dsp:spPr>
        <a:xfrm>
          <a:off x="1351391" y="1738707"/>
          <a:ext cx="1621934" cy="810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Jefe(a) Administrativo(a)</a:t>
          </a:r>
        </a:p>
      </dsp:txBody>
      <dsp:txXfrm>
        <a:off x="1351391" y="1738707"/>
        <a:ext cx="1621934" cy="810967"/>
      </dsp:txXfrm>
    </dsp:sp>
    <dsp:sp modelId="{1B3CEB4D-3CA3-4DA3-9B8A-AA2417006306}">
      <dsp:nvSpPr>
        <dsp:cNvPr id="0" name=""/>
        <dsp:cNvSpPr/>
      </dsp:nvSpPr>
      <dsp:spPr>
        <a:xfrm>
          <a:off x="3604726" y="1738707"/>
          <a:ext cx="1621934" cy="810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 smtClean="0">
            <a:latin typeface="+mn-lt"/>
          </a:endParaRPr>
        </a:p>
      </dsp:txBody>
      <dsp:txXfrm>
        <a:off x="3604726" y="1738707"/>
        <a:ext cx="1621934" cy="810967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382658" y="1201327"/>
          <a:ext cx="91440" cy="4320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0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6" y="172587"/>
          <a:ext cx="2855924" cy="1028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Jefe(a) Administrativo(a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 smtClean="0">
            <a:latin typeface="+mn-lt"/>
          </a:endParaRPr>
        </a:p>
      </dsp:txBody>
      <dsp:txXfrm>
        <a:off x="416" y="172587"/>
        <a:ext cx="2855924" cy="1028739"/>
      </dsp:txXfrm>
    </dsp:sp>
    <dsp:sp modelId="{19FBE8A8-D4BA-45D1-97CD-FF1210CD856F}">
      <dsp:nvSpPr>
        <dsp:cNvPr id="0" name=""/>
        <dsp:cNvSpPr/>
      </dsp:nvSpPr>
      <dsp:spPr>
        <a:xfrm>
          <a:off x="399639" y="1633397"/>
          <a:ext cx="2057478" cy="1028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Recepcionista</a:t>
          </a:r>
          <a:endParaRPr lang="es-ES" sz="1200" kern="1200" dirty="0" smtClean="0"/>
        </a:p>
      </dsp:txBody>
      <dsp:txXfrm>
        <a:off x="399639" y="1633397"/>
        <a:ext cx="2057478" cy="102873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783282" y="773294"/>
          <a:ext cx="162345" cy="580493"/>
        </a:xfrm>
        <a:custGeom>
          <a:avLst/>
          <a:gdLst/>
          <a:ahLst/>
          <a:cxnLst/>
          <a:rect l="0" t="0" r="0" b="0"/>
          <a:pathLst>
            <a:path>
              <a:moveTo>
                <a:pt x="162345" y="0"/>
              </a:moveTo>
              <a:lnTo>
                <a:pt x="162345" y="580493"/>
              </a:lnTo>
              <a:lnTo>
                <a:pt x="0" y="5804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39CBD-FBBE-4F2D-B41F-1FA46F7E27C9}">
      <dsp:nvSpPr>
        <dsp:cNvPr id="0" name=""/>
        <dsp:cNvSpPr/>
      </dsp:nvSpPr>
      <dsp:spPr>
        <a:xfrm>
          <a:off x="1945628" y="2720420"/>
          <a:ext cx="935419" cy="57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749"/>
              </a:lnTo>
              <a:lnTo>
                <a:pt x="935419" y="410749"/>
              </a:lnTo>
              <a:lnTo>
                <a:pt x="935419" y="5730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10209" y="2720420"/>
          <a:ext cx="935419" cy="573095"/>
        </a:xfrm>
        <a:custGeom>
          <a:avLst/>
          <a:gdLst/>
          <a:ahLst/>
          <a:cxnLst/>
          <a:rect l="0" t="0" r="0" b="0"/>
          <a:pathLst>
            <a:path>
              <a:moveTo>
                <a:pt x="935419" y="0"/>
              </a:moveTo>
              <a:lnTo>
                <a:pt x="935419" y="410749"/>
              </a:lnTo>
              <a:lnTo>
                <a:pt x="0" y="410749"/>
              </a:lnTo>
              <a:lnTo>
                <a:pt x="0" y="5730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99908" y="773294"/>
          <a:ext cx="91440" cy="1174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872547" y="220"/>
          <a:ext cx="2146161" cy="773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Servicio Profesional de Carrera Policial</a:t>
          </a:r>
        </a:p>
      </dsp:txBody>
      <dsp:txXfrm>
        <a:off x="872547" y="220"/>
        <a:ext cx="2146161" cy="773073"/>
      </dsp:txXfrm>
    </dsp:sp>
    <dsp:sp modelId="{19FBE8A8-D4BA-45D1-97CD-FF1210CD856F}">
      <dsp:nvSpPr>
        <dsp:cNvPr id="0" name=""/>
        <dsp:cNvSpPr/>
      </dsp:nvSpPr>
      <dsp:spPr>
        <a:xfrm>
          <a:off x="1172554" y="1947346"/>
          <a:ext cx="1546147" cy="773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Control y Estadísticas</a:t>
          </a:r>
        </a:p>
      </dsp:txBody>
      <dsp:txXfrm>
        <a:off x="1172554" y="1947346"/>
        <a:ext cx="1546147" cy="773073"/>
      </dsp:txXfrm>
    </dsp:sp>
    <dsp:sp modelId="{9EF5B1E7-4642-446F-802A-010E77A6D315}">
      <dsp:nvSpPr>
        <dsp:cNvPr id="0" name=""/>
        <dsp:cNvSpPr/>
      </dsp:nvSpPr>
      <dsp:spPr>
        <a:xfrm>
          <a:off x="237135" y="3293515"/>
          <a:ext cx="1546147" cy="773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237135" y="3293515"/>
        <a:ext cx="1546147" cy="773073"/>
      </dsp:txXfrm>
    </dsp:sp>
    <dsp:sp modelId="{1A1FDEE1-B650-4D16-AF7A-061128FA17D7}">
      <dsp:nvSpPr>
        <dsp:cNvPr id="0" name=""/>
        <dsp:cNvSpPr/>
      </dsp:nvSpPr>
      <dsp:spPr>
        <a:xfrm>
          <a:off x="2107974" y="3293515"/>
          <a:ext cx="1546147" cy="773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Psicólogo(a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2107974" y="3293515"/>
        <a:ext cx="1546147" cy="773073"/>
      </dsp:txXfrm>
    </dsp:sp>
    <dsp:sp modelId="{D626C255-1536-4EB0-A4A3-D107C591C8D4}">
      <dsp:nvSpPr>
        <dsp:cNvPr id="0" name=""/>
        <dsp:cNvSpPr/>
      </dsp:nvSpPr>
      <dsp:spPr>
        <a:xfrm>
          <a:off x="526929" y="1083471"/>
          <a:ext cx="1256353" cy="540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526929" y="1083471"/>
        <a:ext cx="1256353" cy="540633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3180949" y="800342"/>
          <a:ext cx="1152907" cy="638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476"/>
              </a:lnTo>
              <a:lnTo>
                <a:pt x="1152907" y="460476"/>
              </a:lnTo>
              <a:lnTo>
                <a:pt x="1152907" y="6387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AC072-0D7B-4FE9-9F26-B54D4C5170FB}">
      <dsp:nvSpPr>
        <dsp:cNvPr id="0" name=""/>
        <dsp:cNvSpPr/>
      </dsp:nvSpPr>
      <dsp:spPr>
        <a:xfrm>
          <a:off x="2068411" y="2209826"/>
          <a:ext cx="1063050" cy="356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58"/>
              </a:lnTo>
              <a:lnTo>
                <a:pt x="1063050" y="178258"/>
              </a:lnTo>
              <a:lnTo>
                <a:pt x="1063050" y="3565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24891" y="2209826"/>
          <a:ext cx="1143519" cy="356517"/>
        </a:xfrm>
        <a:custGeom>
          <a:avLst/>
          <a:gdLst/>
          <a:ahLst/>
          <a:cxnLst/>
          <a:rect l="0" t="0" r="0" b="0"/>
          <a:pathLst>
            <a:path>
              <a:moveTo>
                <a:pt x="1143519" y="0"/>
              </a:moveTo>
              <a:lnTo>
                <a:pt x="1143519" y="178258"/>
              </a:lnTo>
              <a:lnTo>
                <a:pt x="0" y="178258"/>
              </a:lnTo>
              <a:lnTo>
                <a:pt x="0" y="3565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68411" y="800342"/>
          <a:ext cx="1112538" cy="638735"/>
        </a:xfrm>
        <a:custGeom>
          <a:avLst/>
          <a:gdLst/>
          <a:ahLst/>
          <a:cxnLst/>
          <a:rect l="0" t="0" r="0" b="0"/>
          <a:pathLst>
            <a:path>
              <a:moveTo>
                <a:pt x="1112538" y="0"/>
              </a:moveTo>
              <a:lnTo>
                <a:pt x="1112538" y="460476"/>
              </a:lnTo>
              <a:lnTo>
                <a:pt x="0" y="460476"/>
              </a:lnTo>
              <a:lnTo>
                <a:pt x="0" y="6387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690" y="20842"/>
          <a:ext cx="2338517" cy="779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Coordinador(a)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 smtClean="0"/>
        </a:p>
      </dsp:txBody>
      <dsp:txXfrm>
        <a:off x="2011690" y="20842"/>
        <a:ext cx="2338517" cy="779500"/>
      </dsp:txXfrm>
    </dsp:sp>
    <dsp:sp modelId="{19FBE8A8-D4BA-45D1-97CD-FF1210CD856F}">
      <dsp:nvSpPr>
        <dsp:cNvPr id="0" name=""/>
        <dsp:cNvSpPr/>
      </dsp:nvSpPr>
      <dsp:spPr>
        <a:xfrm>
          <a:off x="1094031" y="1439078"/>
          <a:ext cx="1948759" cy="770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Instructores(as)</a:t>
          </a:r>
        </a:p>
      </dsp:txBody>
      <dsp:txXfrm>
        <a:off x="1094031" y="1439078"/>
        <a:ext cx="1948759" cy="770748"/>
      </dsp:txXfrm>
    </dsp:sp>
    <dsp:sp modelId="{9EF5B1E7-4642-446F-802A-010E77A6D315}">
      <dsp:nvSpPr>
        <dsp:cNvPr id="0" name=""/>
        <dsp:cNvSpPr/>
      </dsp:nvSpPr>
      <dsp:spPr>
        <a:xfrm>
          <a:off x="0" y="2566344"/>
          <a:ext cx="1849782" cy="1364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 smtClean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 smtClean="0"/>
        </a:p>
      </dsp:txBody>
      <dsp:txXfrm>
        <a:off x="0" y="2566344"/>
        <a:ext cx="1849782" cy="1364129"/>
      </dsp:txXfrm>
    </dsp:sp>
    <dsp:sp modelId="{DEBA9294-663F-41E7-BEDD-0EFBD8595966}">
      <dsp:nvSpPr>
        <dsp:cNvPr id="0" name=""/>
        <dsp:cNvSpPr/>
      </dsp:nvSpPr>
      <dsp:spPr>
        <a:xfrm>
          <a:off x="2206570" y="2566344"/>
          <a:ext cx="1849782" cy="8488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Abogado(a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2206570" y="2566344"/>
        <a:ext cx="1849782" cy="848851"/>
      </dsp:txXfrm>
    </dsp:sp>
    <dsp:sp modelId="{5665A267-FAE5-4C14-87F5-A7C47436A339}">
      <dsp:nvSpPr>
        <dsp:cNvPr id="0" name=""/>
        <dsp:cNvSpPr/>
      </dsp:nvSpPr>
      <dsp:spPr>
        <a:xfrm>
          <a:off x="3359477" y="1439078"/>
          <a:ext cx="1948759" cy="770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Cadetes de Policía 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Tránsito</a:t>
          </a:r>
          <a:endParaRPr lang="es-ES" sz="1200" b="0" i="0" u="none" kern="1200" dirty="0"/>
        </a:p>
      </dsp:txBody>
      <dsp:txXfrm>
        <a:off x="3359477" y="1439078"/>
        <a:ext cx="1948759" cy="770748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DECB-0992-4946-8BCC-66C28BFFF1AC}">
      <dsp:nvSpPr>
        <dsp:cNvPr id="0" name=""/>
        <dsp:cNvSpPr/>
      </dsp:nvSpPr>
      <dsp:spPr>
        <a:xfrm>
          <a:off x="1013265" y="2174848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1013265" y="1051871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2" y="0"/>
              </a:moveTo>
              <a:lnTo>
                <a:pt x="45722" y="251651"/>
              </a:lnTo>
              <a:lnTo>
                <a:pt x="45720" y="251651"/>
              </a:ln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" y="1848"/>
          <a:ext cx="2117971" cy="10500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Formación Física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" y="1848"/>
        <a:ext cx="2117971" cy="1050022"/>
      </dsp:txXfrm>
    </dsp:sp>
    <dsp:sp modelId="{7C576A7F-97E5-41B2-A453-F3F548F4D3EA}">
      <dsp:nvSpPr>
        <dsp:cNvPr id="0" name=""/>
        <dsp:cNvSpPr/>
      </dsp:nvSpPr>
      <dsp:spPr>
        <a:xfrm>
          <a:off x="0" y="1555174"/>
          <a:ext cx="2117971" cy="619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 smtClean="0"/>
            <a:t>Centro Atlético</a:t>
          </a:r>
        </a:p>
      </dsp:txBody>
      <dsp:txXfrm>
        <a:off x="0" y="1555174"/>
        <a:ext cx="2117971" cy="619674"/>
      </dsp:txXfrm>
    </dsp:sp>
    <dsp:sp modelId="{73D9D861-615D-4493-BD65-E1AE29974772}">
      <dsp:nvSpPr>
        <dsp:cNvPr id="0" name=""/>
        <dsp:cNvSpPr/>
      </dsp:nvSpPr>
      <dsp:spPr>
        <a:xfrm>
          <a:off x="0" y="2678151"/>
          <a:ext cx="2117971" cy="932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Peluquero(a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0" y="2678151"/>
        <a:ext cx="2117971" cy="932968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20E6-D237-4F31-8FC0-6A1DDA021AB5}">
      <dsp:nvSpPr>
        <dsp:cNvPr id="0" name=""/>
        <dsp:cNvSpPr/>
      </dsp:nvSpPr>
      <dsp:spPr>
        <a:xfrm>
          <a:off x="3908859" y="839876"/>
          <a:ext cx="214123" cy="845173"/>
        </a:xfrm>
        <a:custGeom>
          <a:avLst/>
          <a:gdLst/>
          <a:ahLst/>
          <a:cxnLst/>
          <a:rect l="0" t="0" r="0" b="0"/>
          <a:pathLst>
            <a:path>
              <a:moveTo>
                <a:pt x="214123" y="0"/>
              </a:moveTo>
              <a:lnTo>
                <a:pt x="214123" y="845173"/>
              </a:lnTo>
              <a:lnTo>
                <a:pt x="0" y="845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FFEE8-656C-4092-8771-4605C20633A4}">
      <dsp:nvSpPr>
        <dsp:cNvPr id="0" name=""/>
        <dsp:cNvSpPr/>
      </dsp:nvSpPr>
      <dsp:spPr>
        <a:xfrm>
          <a:off x="4122982" y="839876"/>
          <a:ext cx="248577" cy="1783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3415"/>
              </a:lnTo>
              <a:lnTo>
                <a:pt x="248577" y="1783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AC7B8-FB1A-4535-BF57-2DF41852A8D7}">
      <dsp:nvSpPr>
        <dsp:cNvPr id="0" name=""/>
        <dsp:cNvSpPr/>
      </dsp:nvSpPr>
      <dsp:spPr>
        <a:xfrm>
          <a:off x="3895491" y="839876"/>
          <a:ext cx="227491" cy="1780301"/>
        </a:xfrm>
        <a:custGeom>
          <a:avLst/>
          <a:gdLst/>
          <a:ahLst/>
          <a:cxnLst/>
          <a:rect l="0" t="0" r="0" b="0"/>
          <a:pathLst>
            <a:path>
              <a:moveTo>
                <a:pt x="227491" y="0"/>
              </a:moveTo>
              <a:lnTo>
                <a:pt x="227491" y="1780301"/>
              </a:lnTo>
              <a:lnTo>
                <a:pt x="0" y="1780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122982" y="839876"/>
          <a:ext cx="3212509" cy="2747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5065"/>
              </a:lnTo>
              <a:lnTo>
                <a:pt x="3212509" y="2595065"/>
              </a:lnTo>
              <a:lnTo>
                <a:pt x="3212509" y="2747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122982" y="839876"/>
          <a:ext cx="1073269" cy="2747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5065"/>
              </a:lnTo>
              <a:lnTo>
                <a:pt x="1073269" y="2595065"/>
              </a:lnTo>
              <a:lnTo>
                <a:pt x="1073269" y="2747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3057012" y="839876"/>
          <a:ext cx="1065970" cy="2747131"/>
        </a:xfrm>
        <a:custGeom>
          <a:avLst/>
          <a:gdLst/>
          <a:ahLst/>
          <a:cxnLst/>
          <a:rect l="0" t="0" r="0" b="0"/>
          <a:pathLst>
            <a:path>
              <a:moveTo>
                <a:pt x="1065970" y="0"/>
              </a:moveTo>
              <a:lnTo>
                <a:pt x="1065970" y="2595065"/>
              </a:lnTo>
              <a:lnTo>
                <a:pt x="0" y="2595065"/>
              </a:lnTo>
              <a:lnTo>
                <a:pt x="0" y="2747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917772" y="839876"/>
          <a:ext cx="3205210" cy="2747131"/>
        </a:xfrm>
        <a:custGeom>
          <a:avLst/>
          <a:gdLst/>
          <a:ahLst/>
          <a:cxnLst/>
          <a:rect l="0" t="0" r="0" b="0"/>
          <a:pathLst>
            <a:path>
              <a:moveTo>
                <a:pt x="3205210" y="0"/>
              </a:moveTo>
              <a:lnTo>
                <a:pt x="3205210" y="2595065"/>
              </a:lnTo>
              <a:lnTo>
                <a:pt x="0" y="2595065"/>
              </a:lnTo>
              <a:lnTo>
                <a:pt x="0" y="2747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2899841" y="0"/>
          <a:ext cx="2446283" cy="839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 smtClean="0">
            <a:latin typeface="+mn-lt"/>
          </a:endParaRPr>
        </a:p>
      </dsp:txBody>
      <dsp:txXfrm>
        <a:off x="2899841" y="0"/>
        <a:ext cx="2446283" cy="839876"/>
      </dsp:txXfrm>
    </dsp:sp>
    <dsp:sp modelId="{5F960542-94A4-4F9E-B75D-DBD5FCFB6474}">
      <dsp:nvSpPr>
        <dsp:cNvPr id="0" name=""/>
        <dsp:cNvSpPr/>
      </dsp:nvSpPr>
      <dsp:spPr>
        <a:xfrm>
          <a:off x="219" y="3587008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Administrativa</a:t>
          </a:r>
        </a:p>
      </dsp:txBody>
      <dsp:txXfrm>
        <a:off x="219" y="3587008"/>
        <a:ext cx="1835107" cy="840608"/>
      </dsp:txXfrm>
    </dsp:sp>
    <dsp:sp modelId="{BE393EA6-436B-4E8E-98D3-7FC4A3B6FD72}">
      <dsp:nvSpPr>
        <dsp:cNvPr id="0" name=""/>
        <dsp:cNvSpPr/>
      </dsp:nvSpPr>
      <dsp:spPr>
        <a:xfrm>
          <a:off x="2139458" y="3587008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de FORTASEG</a:t>
          </a:r>
        </a:p>
      </dsp:txBody>
      <dsp:txXfrm>
        <a:off x="2139458" y="3587008"/>
        <a:ext cx="1835107" cy="840608"/>
      </dsp:txXfrm>
    </dsp:sp>
    <dsp:sp modelId="{ACF15B23-6C27-4EE0-887C-952A3E569CD0}">
      <dsp:nvSpPr>
        <dsp:cNvPr id="0" name=""/>
        <dsp:cNvSpPr/>
      </dsp:nvSpPr>
      <dsp:spPr>
        <a:xfrm>
          <a:off x="4278698" y="3587008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Materiales</a:t>
          </a:r>
        </a:p>
      </dsp:txBody>
      <dsp:txXfrm>
        <a:off x="4278698" y="3587008"/>
        <a:ext cx="1835107" cy="840608"/>
      </dsp:txXfrm>
    </dsp:sp>
    <dsp:sp modelId="{BABEB0FF-8874-424F-91E2-2AD3F35E73FA}">
      <dsp:nvSpPr>
        <dsp:cNvPr id="0" name=""/>
        <dsp:cNvSpPr/>
      </dsp:nvSpPr>
      <dsp:spPr>
        <a:xfrm>
          <a:off x="6417938" y="3587008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6417938" y="3587008"/>
        <a:ext cx="1835107" cy="840608"/>
      </dsp:txXfrm>
    </dsp:sp>
    <dsp:sp modelId="{85053FE5-882A-4DF2-B8F8-23CCB0442804}">
      <dsp:nvSpPr>
        <dsp:cNvPr id="0" name=""/>
        <dsp:cNvSpPr/>
      </dsp:nvSpPr>
      <dsp:spPr>
        <a:xfrm>
          <a:off x="1876876" y="2253155"/>
          <a:ext cx="2018615" cy="734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Área de Cocina</a:t>
          </a:r>
        </a:p>
      </dsp:txBody>
      <dsp:txXfrm>
        <a:off x="1876876" y="2253155"/>
        <a:ext cx="2018615" cy="734045"/>
      </dsp:txXfrm>
    </dsp:sp>
    <dsp:sp modelId="{C0572B68-CAF8-4968-85E2-50E1924B5220}">
      <dsp:nvSpPr>
        <dsp:cNvPr id="0" name=""/>
        <dsp:cNvSpPr/>
      </dsp:nvSpPr>
      <dsp:spPr>
        <a:xfrm>
          <a:off x="4371560" y="2256269"/>
          <a:ext cx="1835107" cy="734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de CISEC</a:t>
          </a:r>
        </a:p>
      </dsp:txBody>
      <dsp:txXfrm>
        <a:off x="4371560" y="2256269"/>
        <a:ext cx="1835107" cy="734045"/>
      </dsp:txXfrm>
    </dsp:sp>
    <dsp:sp modelId="{F7FA60C7-93BC-413C-832D-B1E55749BFDE}">
      <dsp:nvSpPr>
        <dsp:cNvPr id="0" name=""/>
        <dsp:cNvSpPr/>
      </dsp:nvSpPr>
      <dsp:spPr>
        <a:xfrm>
          <a:off x="1890244" y="1318027"/>
          <a:ext cx="2018615" cy="734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Analista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</a:t>
          </a:r>
          <a:endParaRPr lang="es-ES" sz="1200" kern="1200" dirty="0">
            <a:latin typeface="+mn-lt"/>
          </a:endParaRPr>
        </a:p>
      </dsp:txBody>
      <dsp:txXfrm>
        <a:off x="1890244" y="1318027"/>
        <a:ext cx="2018615" cy="734045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Área de Cocina</a:t>
          </a: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Supervisor(a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Cocineros(as</a:t>
          </a:r>
          <a:r>
            <a:rPr lang="es-ES" sz="1200" kern="1200" dirty="0" smtClean="0">
              <a:latin typeface="Calibri" panose="020F0502020204030204" pitchFamily="34" charset="0"/>
            </a:rPr>
            <a:t>)</a:t>
          </a:r>
          <a:endParaRPr lang="es-ES" sz="1200" kern="1200" dirty="0" smtClean="0">
            <a:latin typeface="Calibri" panose="020F0502020204030204" pitchFamily="34" charset="0"/>
          </a:endParaRPr>
        </a:p>
      </dsp:txBody>
      <dsp:txXfrm>
        <a:off x="79256" y="2763959"/>
        <a:ext cx="2161889" cy="1043487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11073-985B-4B1D-ACC6-DB32508BF97E}">
      <dsp:nvSpPr>
        <dsp:cNvPr id="0" name=""/>
        <dsp:cNvSpPr/>
      </dsp:nvSpPr>
      <dsp:spPr>
        <a:xfrm>
          <a:off x="2681784" y="1467339"/>
          <a:ext cx="1439737" cy="402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084"/>
              </a:lnTo>
              <a:lnTo>
                <a:pt x="1439737" y="201084"/>
              </a:lnTo>
              <a:lnTo>
                <a:pt x="1439737" y="4021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42046" y="1467339"/>
          <a:ext cx="1439737" cy="402169"/>
        </a:xfrm>
        <a:custGeom>
          <a:avLst/>
          <a:gdLst/>
          <a:ahLst/>
          <a:cxnLst/>
          <a:rect l="0" t="0" r="0" b="0"/>
          <a:pathLst>
            <a:path>
              <a:moveTo>
                <a:pt x="1439737" y="0"/>
              </a:moveTo>
              <a:lnTo>
                <a:pt x="1439737" y="201084"/>
              </a:lnTo>
              <a:lnTo>
                <a:pt x="0" y="201084"/>
              </a:lnTo>
              <a:lnTo>
                <a:pt x="0" y="4021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320498" y="509792"/>
          <a:ext cx="2722572" cy="957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Jefe(a) de </a:t>
          </a:r>
          <a:r>
            <a:rPr lang="es-ES" sz="1200" kern="1200" dirty="0" smtClean="0">
              <a:latin typeface="Calibri" panose="020F0502020204030204" pitchFamily="34" charset="0"/>
            </a:rPr>
            <a:t>CISEC</a:t>
          </a:r>
          <a:endParaRPr lang="es-ES" sz="1200" kern="1200" dirty="0" smtClean="0">
            <a:latin typeface="Calibri" panose="020F0502020204030204" pitchFamily="34" charset="0"/>
          </a:endParaRPr>
        </a:p>
      </dsp:txBody>
      <dsp:txXfrm>
        <a:off x="1320498" y="509792"/>
        <a:ext cx="2722572" cy="957546"/>
      </dsp:txXfrm>
    </dsp:sp>
    <dsp:sp modelId="{19FBE8A8-D4BA-45D1-97CD-FF1210CD856F}">
      <dsp:nvSpPr>
        <dsp:cNvPr id="0" name=""/>
        <dsp:cNvSpPr/>
      </dsp:nvSpPr>
      <dsp:spPr>
        <a:xfrm>
          <a:off x="3393" y="1869508"/>
          <a:ext cx="2477306" cy="990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Auxiliar Administrativo(a</a:t>
          </a:r>
          <a:r>
            <a:rPr lang="es-ES" sz="1200" kern="1200" dirty="0" smtClean="0">
              <a:latin typeface="Calibri" panose="020F0502020204030204" pitchFamily="34" charset="0"/>
            </a:rPr>
            <a:t>)</a:t>
          </a:r>
          <a:endParaRPr lang="es-ES" sz="1200" kern="1200" dirty="0" smtClean="0">
            <a:latin typeface="Calibri" panose="020F0502020204030204" pitchFamily="34" charset="0"/>
          </a:endParaRPr>
        </a:p>
      </dsp:txBody>
      <dsp:txXfrm>
        <a:off x="3393" y="1869508"/>
        <a:ext cx="2477306" cy="990926"/>
      </dsp:txXfrm>
    </dsp:sp>
    <dsp:sp modelId="{DE0D60FB-24F6-4C7A-9B88-C85805C16292}">
      <dsp:nvSpPr>
        <dsp:cNvPr id="0" name=""/>
        <dsp:cNvSpPr/>
      </dsp:nvSpPr>
      <dsp:spPr>
        <a:xfrm>
          <a:off x="2882869" y="1869508"/>
          <a:ext cx="2477306" cy="990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kern="1200" dirty="0" smtClean="0">
              <a:latin typeface="Calibri" panose="020F0502020204030204" pitchFamily="34" charset="0"/>
            </a:rPr>
            <a:t>Analistas</a:t>
          </a:r>
          <a:endParaRPr lang="es-ES" altLang="es-MX" sz="1200" kern="1200" dirty="0" smtClean="0">
            <a:latin typeface="Calibri" panose="020F0502020204030204" pitchFamily="34" charset="0"/>
          </a:endParaRPr>
        </a:p>
      </dsp:txBody>
      <dsp:txXfrm>
        <a:off x="2882869" y="1869508"/>
        <a:ext cx="2477306" cy="990926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523772" y="1281170"/>
          <a:ext cx="91440" cy="4634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4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42" y="177621"/>
          <a:ext cx="3137698" cy="1103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de </a:t>
          </a:r>
          <a:r>
            <a:rPr lang="es-MX" altLang="es-MX" sz="1200" kern="1200" dirty="0" smtClean="0">
              <a:latin typeface="Calibri" panose="020F0502020204030204" pitchFamily="34" charset="0"/>
            </a:rPr>
            <a:t>FORTASEG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42" y="177621"/>
        <a:ext cx="3137698" cy="1103549"/>
      </dsp:txXfrm>
    </dsp:sp>
    <dsp:sp modelId="{19FBE8A8-D4BA-45D1-97CD-FF1210CD856F}">
      <dsp:nvSpPr>
        <dsp:cNvPr id="0" name=""/>
        <dsp:cNvSpPr/>
      </dsp:nvSpPr>
      <dsp:spPr>
        <a:xfrm>
          <a:off x="150129" y="1744661"/>
          <a:ext cx="2838725" cy="1103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50129" y="1744661"/>
        <a:ext cx="2838725" cy="11035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990960"/>
          <a:ext cx="144729" cy="1664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4102"/>
              </a:lnTo>
              <a:lnTo>
                <a:pt x="144729" y="16641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80808" y="990960"/>
          <a:ext cx="144729" cy="1664102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1664102"/>
              </a:lnTo>
              <a:lnTo>
                <a:pt x="0" y="16641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990960"/>
          <a:ext cx="144729" cy="634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51"/>
              </a:lnTo>
              <a:lnTo>
                <a:pt x="144729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54674" y="990960"/>
          <a:ext cx="170863" cy="634051"/>
        </a:xfrm>
        <a:custGeom>
          <a:avLst/>
          <a:gdLst/>
          <a:ahLst/>
          <a:cxnLst/>
          <a:rect l="0" t="0" r="0" b="0"/>
          <a:pathLst>
            <a:path>
              <a:moveTo>
                <a:pt x="170863" y="0"/>
              </a:moveTo>
              <a:lnTo>
                <a:pt x="170863" y="634051"/>
              </a:lnTo>
              <a:lnTo>
                <a:pt x="0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990960"/>
          <a:ext cx="3335662" cy="234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31"/>
              </a:lnTo>
              <a:lnTo>
                <a:pt x="3335662" y="2204831"/>
              </a:lnTo>
              <a:lnTo>
                <a:pt x="3335662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A6876-359B-4EC7-96A8-9E1342C6ECE9}">
      <dsp:nvSpPr>
        <dsp:cNvPr id="0" name=""/>
        <dsp:cNvSpPr/>
      </dsp:nvSpPr>
      <dsp:spPr>
        <a:xfrm>
          <a:off x="4025537" y="990960"/>
          <a:ext cx="1667831" cy="234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31"/>
              </a:lnTo>
              <a:lnTo>
                <a:pt x="1667831" y="2204831"/>
              </a:lnTo>
              <a:lnTo>
                <a:pt x="1667831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3979817" y="990960"/>
          <a:ext cx="91440" cy="2349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031CA-E0F5-4317-A49C-A8FFAF3514F2}">
      <dsp:nvSpPr>
        <dsp:cNvPr id="0" name=""/>
        <dsp:cNvSpPr/>
      </dsp:nvSpPr>
      <dsp:spPr>
        <a:xfrm>
          <a:off x="2357706" y="990960"/>
          <a:ext cx="1667831" cy="2349561"/>
        </a:xfrm>
        <a:custGeom>
          <a:avLst/>
          <a:gdLst/>
          <a:ahLst/>
          <a:cxnLst/>
          <a:rect l="0" t="0" r="0" b="0"/>
          <a:pathLst>
            <a:path>
              <a:moveTo>
                <a:pt x="1667831" y="0"/>
              </a:moveTo>
              <a:lnTo>
                <a:pt x="1667831" y="2204831"/>
              </a:lnTo>
              <a:lnTo>
                <a:pt x="0" y="2204831"/>
              </a:lnTo>
              <a:lnTo>
                <a:pt x="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689874" y="990960"/>
          <a:ext cx="3335662" cy="2349561"/>
        </a:xfrm>
        <a:custGeom>
          <a:avLst/>
          <a:gdLst/>
          <a:ahLst/>
          <a:cxnLst/>
          <a:rect l="0" t="0" r="0" b="0"/>
          <a:pathLst>
            <a:path>
              <a:moveTo>
                <a:pt x="3335662" y="0"/>
              </a:moveTo>
              <a:lnTo>
                <a:pt x="3335662" y="2204831"/>
              </a:lnTo>
              <a:lnTo>
                <a:pt x="0" y="2204831"/>
              </a:lnTo>
              <a:lnTo>
                <a:pt x="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786352" y="79835"/>
          <a:ext cx="2478370" cy="911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 smtClean="0">
            <a:cs typeface="Arial" charset="0"/>
          </a:endParaRPr>
        </a:p>
      </dsp:txBody>
      <dsp:txXfrm>
        <a:off x="2786352" y="79835"/>
        <a:ext cx="2478370" cy="911125"/>
      </dsp:txXfrm>
    </dsp:sp>
    <dsp:sp modelId="{6112410E-4BF6-442A-8219-189ACE289C18}">
      <dsp:nvSpPr>
        <dsp:cNvPr id="0" name=""/>
        <dsp:cNvSpPr/>
      </dsp:nvSpPr>
      <dsp:spPr>
        <a:xfrm>
          <a:off x="687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cs typeface="Arial" charset="0"/>
            </a:rPr>
            <a:t>Guardia Interna</a:t>
          </a:r>
          <a:endParaRPr lang="es-ES" sz="1200" kern="1200" dirty="0">
            <a:cs typeface="Arial" charset="0"/>
          </a:endParaRPr>
        </a:p>
      </dsp:txBody>
      <dsp:txXfrm>
        <a:off x="687" y="3340521"/>
        <a:ext cx="1378373" cy="689186"/>
      </dsp:txXfrm>
    </dsp:sp>
    <dsp:sp modelId="{9107559C-6F3C-4BF3-98B1-81EB24C095B2}">
      <dsp:nvSpPr>
        <dsp:cNvPr id="0" name=""/>
        <dsp:cNvSpPr/>
      </dsp:nvSpPr>
      <dsp:spPr>
        <a:xfrm>
          <a:off x="1668519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Jefe(a) de Armería</a:t>
          </a:r>
        </a:p>
      </dsp:txBody>
      <dsp:txXfrm>
        <a:off x="1668519" y="3340521"/>
        <a:ext cx="1378373" cy="689186"/>
      </dsp:txXfrm>
    </dsp:sp>
    <dsp:sp modelId="{33F6523A-A225-48D5-8EA1-FD7E1E293232}">
      <dsp:nvSpPr>
        <dsp:cNvPr id="0" name=""/>
        <dsp:cNvSpPr/>
      </dsp:nvSpPr>
      <dsp:spPr>
        <a:xfrm>
          <a:off x="3336350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Operativa</a:t>
          </a:r>
          <a:endParaRPr lang="es-ES" sz="1200" kern="1200" dirty="0">
            <a:cs typeface="Arial" charset="0"/>
          </a:endParaRPr>
        </a:p>
      </dsp:txBody>
      <dsp:txXfrm>
        <a:off x="3336350" y="3340521"/>
        <a:ext cx="1378373" cy="689186"/>
      </dsp:txXfrm>
    </dsp:sp>
    <dsp:sp modelId="{D0BCC961-2E9D-4EC0-99B4-0CB54C76518D}">
      <dsp:nvSpPr>
        <dsp:cNvPr id="0" name=""/>
        <dsp:cNvSpPr/>
      </dsp:nvSpPr>
      <dsp:spPr>
        <a:xfrm>
          <a:off x="5004182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de Reclusorios</a:t>
          </a:r>
          <a:endParaRPr lang="es-ES" sz="1200" kern="1200" dirty="0">
            <a:cs typeface="Arial" charset="0"/>
          </a:endParaRPr>
        </a:p>
      </dsp:txBody>
      <dsp:txXfrm>
        <a:off x="5004182" y="3340521"/>
        <a:ext cx="1378373" cy="689186"/>
      </dsp:txXfrm>
    </dsp:sp>
    <dsp:sp modelId="{73041D19-4A60-4864-BBDB-C3B3C38227FA}">
      <dsp:nvSpPr>
        <dsp:cNvPr id="0" name=""/>
        <dsp:cNvSpPr/>
      </dsp:nvSpPr>
      <dsp:spPr>
        <a:xfrm>
          <a:off x="6672013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Grupos De Apoyo</a:t>
          </a:r>
          <a:endParaRPr lang="es-ES" sz="1200" kern="1200" dirty="0">
            <a:cs typeface="Arial" charset="0"/>
          </a:endParaRPr>
        </a:p>
      </dsp:txBody>
      <dsp:txXfrm>
        <a:off x="6672013" y="3340521"/>
        <a:ext cx="1378373" cy="689186"/>
      </dsp:txXfrm>
    </dsp:sp>
    <dsp:sp modelId="{5C5FBA79-CC2B-4A79-A357-BD1482AB1481}">
      <dsp:nvSpPr>
        <dsp:cNvPr id="0" name=""/>
        <dsp:cNvSpPr/>
      </dsp:nvSpPr>
      <dsp:spPr>
        <a:xfrm>
          <a:off x="2476301" y="1280419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 smtClean="0">
            <a:cs typeface="Arial" charset="0"/>
          </a:endParaRPr>
        </a:p>
      </dsp:txBody>
      <dsp:txXfrm>
        <a:off x="2476301" y="1280419"/>
        <a:ext cx="1378373" cy="689186"/>
      </dsp:txXfrm>
    </dsp:sp>
    <dsp:sp modelId="{96D7878D-D75D-41DC-871A-C17F54F18761}">
      <dsp:nvSpPr>
        <dsp:cNvPr id="0" name=""/>
        <dsp:cNvSpPr/>
      </dsp:nvSpPr>
      <dsp:spPr>
        <a:xfrm>
          <a:off x="4170266" y="1280419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 smtClean="0">
            <a:cs typeface="Arial" charset="0"/>
          </a:endParaRPr>
        </a:p>
      </dsp:txBody>
      <dsp:txXfrm>
        <a:off x="4170266" y="1280419"/>
        <a:ext cx="1378373" cy="689186"/>
      </dsp:txXfrm>
    </dsp:sp>
    <dsp:sp modelId="{93F8B935-F73A-4798-BF54-4CCBC6CFBBF5}">
      <dsp:nvSpPr>
        <dsp:cNvPr id="0" name=""/>
        <dsp:cNvSpPr/>
      </dsp:nvSpPr>
      <dsp:spPr>
        <a:xfrm>
          <a:off x="2476301" y="2259064"/>
          <a:ext cx="1404507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 smtClean="0">
            <a:cs typeface="Arial" charset="0"/>
          </a:endParaRPr>
        </a:p>
      </dsp:txBody>
      <dsp:txXfrm>
        <a:off x="2476301" y="2259064"/>
        <a:ext cx="1404507" cy="791999"/>
      </dsp:txXfrm>
    </dsp:sp>
    <dsp:sp modelId="{3A6D2275-4509-4AB5-B7CE-AD8A71695465}">
      <dsp:nvSpPr>
        <dsp:cNvPr id="0" name=""/>
        <dsp:cNvSpPr/>
      </dsp:nvSpPr>
      <dsp:spPr>
        <a:xfrm>
          <a:off x="4170266" y="2259064"/>
          <a:ext cx="1404507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 smtClean="0">
            <a:cs typeface="Arial" charset="0"/>
          </a:endParaRPr>
        </a:p>
      </dsp:txBody>
      <dsp:txXfrm>
        <a:off x="4170266" y="2259064"/>
        <a:ext cx="1404507" cy="79199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DEB13-7060-4384-9381-8858AE72C460}">
      <dsp:nvSpPr>
        <dsp:cNvPr id="0" name=""/>
        <dsp:cNvSpPr/>
      </dsp:nvSpPr>
      <dsp:spPr>
        <a:xfrm>
          <a:off x="2578221" y="1323651"/>
          <a:ext cx="227356" cy="82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439"/>
              </a:lnTo>
              <a:lnTo>
                <a:pt x="227356" y="824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D5191-6980-4D41-816C-4B4AE9D399C8}">
      <dsp:nvSpPr>
        <dsp:cNvPr id="0" name=""/>
        <dsp:cNvSpPr/>
      </dsp:nvSpPr>
      <dsp:spPr>
        <a:xfrm>
          <a:off x="2350865" y="1323651"/>
          <a:ext cx="227356" cy="824439"/>
        </a:xfrm>
        <a:custGeom>
          <a:avLst/>
          <a:gdLst/>
          <a:ahLst/>
          <a:cxnLst/>
          <a:rect l="0" t="0" r="0" b="0"/>
          <a:pathLst>
            <a:path>
              <a:moveTo>
                <a:pt x="227356" y="0"/>
              </a:moveTo>
              <a:lnTo>
                <a:pt x="227356" y="824439"/>
              </a:lnTo>
              <a:lnTo>
                <a:pt x="0" y="824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B19B3-D857-4085-88D2-220932A55951}">
      <dsp:nvSpPr>
        <dsp:cNvPr id="0" name=""/>
        <dsp:cNvSpPr/>
      </dsp:nvSpPr>
      <dsp:spPr>
        <a:xfrm>
          <a:off x="2532502" y="1323651"/>
          <a:ext cx="91440" cy="1752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25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13937" y="240999"/>
          <a:ext cx="3328569" cy="1082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Recursos </a:t>
          </a:r>
          <a:r>
            <a:rPr lang="es-MX" altLang="es-MX" sz="1200" kern="1200" dirty="0" smtClean="0">
              <a:latin typeface="Calibri" panose="020F0502020204030204" pitchFamily="34" charset="0"/>
            </a:rPr>
            <a:t>Financieros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913937" y="240999"/>
        <a:ext cx="3328569" cy="1082651"/>
      </dsp:txXfrm>
    </dsp:sp>
    <dsp:sp modelId="{D6951A66-9854-4D0D-A492-17A987FE293C}">
      <dsp:nvSpPr>
        <dsp:cNvPr id="0" name=""/>
        <dsp:cNvSpPr/>
      </dsp:nvSpPr>
      <dsp:spPr>
        <a:xfrm>
          <a:off x="1495570" y="3076249"/>
          <a:ext cx="2165303" cy="10726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1495570" y="3076249"/>
        <a:ext cx="2165303" cy="1072669"/>
      </dsp:txXfrm>
    </dsp:sp>
    <dsp:sp modelId="{C946EF74-8479-4B04-824B-3DB089660AA2}">
      <dsp:nvSpPr>
        <dsp:cNvPr id="0" name=""/>
        <dsp:cNvSpPr/>
      </dsp:nvSpPr>
      <dsp:spPr>
        <a:xfrm>
          <a:off x="185561" y="1695509"/>
          <a:ext cx="2165303" cy="905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Secretaria(o) </a:t>
          </a:r>
          <a:r>
            <a:rPr lang="es-MX" altLang="es-MX" sz="1200" kern="1200" dirty="0" smtClean="0">
              <a:latin typeface="Calibri" panose="020F0502020204030204" pitchFamily="34" charset="0"/>
            </a:rPr>
            <a:t>D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85561" y="1695509"/>
        <a:ext cx="2165303" cy="905161"/>
      </dsp:txXfrm>
    </dsp:sp>
    <dsp:sp modelId="{B6F95A33-F78E-4C81-AE5C-527D5D33D0DB}">
      <dsp:nvSpPr>
        <dsp:cNvPr id="0" name=""/>
        <dsp:cNvSpPr/>
      </dsp:nvSpPr>
      <dsp:spPr>
        <a:xfrm>
          <a:off x="2805578" y="1695509"/>
          <a:ext cx="2165303" cy="905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kern="1200" dirty="0" smtClean="0">
              <a:latin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2805578" y="1695509"/>
        <a:ext cx="2165303" cy="905161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42F33-4261-4F63-85BB-03E97BF834B4}">
      <dsp:nvSpPr>
        <dsp:cNvPr id="0" name=""/>
        <dsp:cNvSpPr/>
      </dsp:nvSpPr>
      <dsp:spPr>
        <a:xfrm>
          <a:off x="5603471" y="2309647"/>
          <a:ext cx="91440" cy="260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2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4963" y="1004598"/>
          <a:ext cx="1604228" cy="386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000"/>
              </a:lnTo>
              <a:lnTo>
                <a:pt x="1604228" y="193000"/>
              </a:lnTo>
              <a:lnTo>
                <a:pt x="1604228" y="3860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8BF42-8954-49D0-9212-5131BDBFACFF}">
      <dsp:nvSpPr>
        <dsp:cNvPr id="0" name=""/>
        <dsp:cNvSpPr/>
      </dsp:nvSpPr>
      <dsp:spPr>
        <a:xfrm>
          <a:off x="2420857" y="2309647"/>
          <a:ext cx="256451" cy="647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708"/>
              </a:lnTo>
              <a:lnTo>
                <a:pt x="256451" y="6477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183798" y="2309647"/>
          <a:ext cx="237059" cy="643453"/>
        </a:xfrm>
        <a:custGeom>
          <a:avLst/>
          <a:gdLst/>
          <a:ahLst/>
          <a:cxnLst/>
          <a:rect l="0" t="0" r="0" b="0"/>
          <a:pathLst>
            <a:path>
              <a:moveTo>
                <a:pt x="237059" y="0"/>
              </a:moveTo>
              <a:lnTo>
                <a:pt x="237059" y="643453"/>
              </a:lnTo>
              <a:lnTo>
                <a:pt x="0" y="6434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2420857" y="2309647"/>
          <a:ext cx="1214871" cy="1538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670"/>
              </a:lnTo>
              <a:lnTo>
                <a:pt x="1214871" y="1345670"/>
              </a:lnTo>
              <a:lnTo>
                <a:pt x="1214871" y="15386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237711" y="2309647"/>
          <a:ext cx="1183146" cy="1538670"/>
        </a:xfrm>
        <a:custGeom>
          <a:avLst/>
          <a:gdLst/>
          <a:ahLst/>
          <a:cxnLst/>
          <a:rect l="0" t="0" r="0" b="0"/>
          <a:pathLst>
            <a:path>
              <a:moveTo>
                <a:pt x="1183146" y="0"/>
              </a:moveTo>
              <a:lnTo>
                <a:pt x="1183146" y="1345670"/>
              </a:lnTo>
              <a:lnTo>
                <a:pt x="0" y="1345670"/>
              </a:lnTo>
              <a:lnTo>
                <a:pt x="0" y="15386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420857" y="1004598"/>
          <a:ext cx="1624105" cy="386000"/>
        </a:xfrm>
        <a:custGeom>
          <a:avLst/>
          <a:gdLst/>
          <a:ahLst/>
          <a:cxnLst/>
          <a:rect l="0" t="0" r="0" b="0"/>
          <a:pathLst>
            <a:path>
              <a:moveTo>
                <a:pt x="1624105" y="0"/>
              </a:moveTo>
              <a:lnTo>
                <a:pt x="1624105" y="193000"/>
              </a:lnTo>
              <a:lnTo>
                <a:pt x="0" y="193000"/>
              </a:lnTo>
              <a:lnTo>
                <a:pt x="0" y="3860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791555" y="277888"/>
          <a:ext cx="2506814" cy="7267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Administrativa</a:t>
          </a:r>
        </a:p>
      </dsp:txBody>
      <dsp:txXfrm>
        <a:off x="2791555" y="277888"/>
        <a:ext cx="2506814" cy="726710"/>
      </dsp:txXfrm>
    </dsp:sp>
    <dsp:sp modelId="{19FBE8A8-D4BA-45D1-97CD-FF1210CD856F}">
      <dsp:nvSpPr>
        <dsp:cNvPr id="0" name=""/>
        <dsp:cNvSpPr/>
      </dsp:nvSpPr>
      <dsp:spPr>
        <a:xfrm>
          <a:off x="1501809" y="1390599"/>
          <a:ext cx="1838096" cy="9190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Nóminas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501809" y="1390599"/>
        <a:ext cx="1838096" cy="919048"/>
      </dsp:txXfrm>
    </dsp:sp>
    <dsp:sp modelId="{20209728-DAC1-434F-A34D-4E2CFBD35B6A}">
      <dsp:nvSpPr>
        <dsp:cNvPr id="0" name=""/>
        <dsp:cNvSpPr/>
      </dsp:nvSpPr>
      <dsp:spPr>
        <a:xfrm>
          <a:off x="124651" y="3848318"/>
          <a:ext cx="2226119" cy="1011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 </a:t>
          </a:r>
          <a:endParaRPr lang="es-MX" altLang="es-MX" sz="1200" kern="1200" dirty="0" smtClean="0">
            <a:latin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latin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 </a:t>
          </a:r>
          <a:r>
            <a:rPr lang="es-MX" altLang="es-MX" sz="1200" kern="1200" dirty="0" smtClean="0">
              <a:latin typeface="Calibri" panose="020F0502020204030204" pitchFamily="34" charset="0"/>
            </a:rPr>
            <a:t>Administrativos(</a:t>
          </a:r>
          <a:r>
            <a:rPr lang="es-MX" sz="1200" kern="1200" dirty="0" smtClean="0">
              <a:latin typeface="Calibri" panose="020F0502020204030204" pitchFamily="34" charset="0"/>
            </a:rPr>
            <a:t>as</a:t>
          </a:r>
          <a:r>
            <a:rPr lang="es-MX" sz="1200" kern="1200" dirty="0" smtClean="0">
              <a:latin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124651" y="3848318"/>
        <a:ext cx="2226119" cy="1011872"/>
      </dsp:txXfrm>
    </dsp:sp>
    <dsp:sp modelId="{A4D4C94C-ABED-4C78-BB8A-71B08ACEA027}">
      <dsp:nvSpPr>
        <dsp:cNvPr id="0" name=""/>
        <dsp:cNvSpPr/>
      </dsp:nvSpPr>
      <dsp:spPr>
        <a:xfrm>
          <a:off x="2522669" y="3848318"/>
          <a:ext cx="2226119" cy="1011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522669" y="3848318"/>
        <a:ext cx="2226119" cy="1011872"/>
      </dsp:txXfrm>
    </dsp:sp>
    <dsp:sp modelId="{526CDFD1-CBBB-4232-A7A4-EB4548AE3178}">
      <dsp:nvSpPr>
        <dsp:cNvPr id="0" name=""/>
        <dsp:cNvSpPr/>
      </dsp:nvSpPr>
      <dsp:spPr>
        <a:xfrm>
          <a:off x="564802" y="2548352"/>
          <a:ext cx="1618995" cy="809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64802" y="2548352"/>
        <a:ext cx="1618995" cy="809497"/>
      </dsp:txXfrm>
    </dsp:sp>
    <dsp:sp modelId="{9D88C176-9EC7-4D08-B7B6-247C4EFB03AD}">
      <dsp:nvSpPr>
        <dsp:cNvPr id="0" name=""/>
        <dsp:cNvSpPr/>
      </dsp:nvSpPr>
      <dsp:spPr>
        <a:xfrm>
          <a:off x="2677309" y="2552607"/>
          <a:ext cx="1618995" cy="809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kern="1200" dirty="0" smtClean="0">
              <a:latin typeface="Calibri" panose="020F0502020204030204" pitchFamily="34" charset="0"/>
            </a:rPr>
            <a:t>)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2677309" y="2552607"/>
        <a:ext cx="1618995" cy="809497"/>
      </dsp:txXfrm>
    </dsp:sp>
    <dsp:sp modelId="{029BCE83-90EC-4C40-88D3-91A90C7AECDE}">
      <dsp:nvSpPr>
        <dsp:cNvPr id="0" name=""/>
        <dsp:cNvSpPr/>
      </dsp:nvSpPr>
      <dsp:spPr>
        <a:xfrm>
          <a:off x="4730143" y="1390599"/>
          <a:ext cx="1838096" cy="9190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Enlace C5 y Porte de </a:t>
          </a:r>
          <a:r>
            <a:rPr lang="es-MX" altLang="es-MX" sz="1200" kern="1200" dirty="0" smtClean="0">
              <a:latin typeface="Calibri" panose="020F0502020204030204" pitchFamily="34" charset="0"/>
            </a:rPr>
            <a:t>Arma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4730143" y="1390599"/>
        <a:ext cx="1838096" cy="919048"/>
      </dsp:txXfrm>
    </dsp:sp>
    <dsp:sp modelId="{F005C048-10EF-4E23-96B0-22AED128F4D5}">
      <dsp:nvSpPr>
        <dsp:cNvPr id="0" name=""/>
        <dsp:cNvSpPr/>
      </dsp:nvSpPr>
      <dsp:spPr>
        <a:xfrm>
          <a:off x="4730143" y="2569922"/>
          <a:ext cx="1838096" cy="849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Supervisor(a)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4730143" y="2569922"/>
        <a:ext cx="1838096" cy="84989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322486"/>
          <a:ext cx="442996" cy="563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936"/>
              </a:lnTo>
              <a:lnTo>
                <a:pt x="442996" y="56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322486"/>
          <a:ext cx="530702" cy="555349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555349"/>
              </a:lnTo>
              <a:lnTo>
                <a:pt x="0" y="555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322486"/>
          <a:ext cx="3097761" cy="1234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224"/>
              </a:lnTo>
              <a:lnTo>
                <a:pt x="3097761" y="1146224"/>
              </a:lnTo>
              <a:lnTo>
                <a:pt x="3097761" y="1234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322486"/>
          <a:ext cx="1032587" cy="1234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224"/>
              </a:lnTo>
              <a:lnTo>
                <a:pt x="1032587" y="1146224"/>
              </a:lnTo>
              <a:lnTo>
                <a:pt x="1032587" y="1234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322486"/>
          <a:ext cx="1032587" cy="1234366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146224"/>
              </a:lnTo>
              <a:lnTo>
                <a:pt x="0" y="1146224"/>
              </a:lnTo>
              <a:lnTo>
                <a:pt x="0" y="1234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322486"/>
          <a:ext cx="3100733" cy="1234366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146224"/>
              </a:lnTo>
              <a:lnTo>
                <a:pt x="0" y="1146224"/>
              </a:lnTo>
              <a:lnTo>
                <a:pt x="0" y="1234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29466" y="378042"/>
          <a:ext cx="2431428" cy="9444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Recursos </a:t>
          </a:r>
          <a:r>
            <a:rPr lang="es-MX" altLang="es-MX" sz="1200" kern="1200" dirty="0" smtClean="0">
              <a:latin typeface="Calibri" panose="020F0502020204030204" pitchFamily="34" charset="0"/>
            </a:rPr>
            <a:t>Materiales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829466" y="378042"/>
        <a:ext cx="2431428" cy="944444"/>
      </dsp:txXfrm>
    </dsp:sp>
    <dsp:sp modelId="{19FBE8A8-D4BA-45D1-97CD-FF1210CD856F}">
      <dsp:nvSpPr>
        <dsp:cNvPr id="0" name=""/>
        <dsp:cNvSpPr/>
      </dsp:nvSpPr>
      <dsp:spPr>
        <a:xfrm>
          <a:off x="2" y="2556853"/>
          <a:ext cx="1888888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Vehicular</a:t>
          </a:r>
        </a:p>
      </dsp:txBody>
      <dsp:txXfrm>
        <a:off x="2" y="2556853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556853"/>
          <a:ext cx="1888888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de Edificios</a:t>
          </a:r>
        </a:p>
      </dsp:txBody>
      <dsp:txXfrm>
        <a:off x="2068148" y="2556853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556853"/>
          <a:ext cx="1888888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Patrimonio</a:t>
          </a:r>
        </a:p>
      </dsp:txBody>
      <dsp:txXfrm>
        <a:off x="4133323" y="2556853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556853"/>
          <a:ext cx="1888888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Almacén</a:t>
          </a:r>
        </a:p>
      </dsp:txBody>
      <dsp:txXfrm>
        <a:off x="6198497" y="2556853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517835"/>
          <a:ext cx="1799999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Auxiliar Administrativo(a</a:t>
          </a:r>
          <a:r>
            <a:rPr lang="es-ES" sz="1200" kern="1200" dirty="0" smtClean="0">
              <a:latin typeface="Calibri" panose="020F0502020204030204" pitchFamily="34" charset="0"/>
            </a:rPr>
            <a:t>)</a:t>
          </a:r>
          <a:endParaRPr lang="es-ES" sz="1200" kern="1200" dirty="0" smtClean="0">
            <a:latin typeface="Calibri" panose="020F0502020204030204" pitchFamily="34" charset="0"/>
          </a:endParaRPr>
        </a:p>
      </dsp:txBody>
      <dsp:txXfrm>
        <a:off x="1714478" y="1517835"/>
        <a:ext cx="1799999" cy="719999"/>
      </dsp:txXfrm>
    </dsp:sp>
    <dsp:sp modelId="{6ED2C750-F2AD-4A4F-AFBB-52CF1E1FBBFD}">
      <dsp:nvSpPr>
        <dsp:cNvPr id="0" name=""/>
        <dsp:cNvSpPr/>
      </dsp:nvSpPr>
      <dsp:spPr>
        <a:xfrm>
          <a:off x="4488177" y="1526423"/>
          <a:ext cx="1799999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Peluquero(a</a:t>
          </a:r>
          <a:r>
            <a:rPr lang="es-ES" sz="1200" kern="1200" dirty="0" smtClean="0">
              <a:latin typeface="Calibri" panose="020F0502020204030204" pitchFamily="34" charset="0"/>
            </a:rPr>
            <a:t>)</a:t>
          </a:r>
          <a:endParaRPr lang="es-ES" sz="1200" kern="1200" dirty="0" smtClean="0">
            <a:latin typeface="Calibri" panose="020F0502020204030204" pitchFamily="34" charset="0"/>
          </a:endParaRPr>
        </a:p>
      </dsp:txBody>
      <dsp:txXfrm>
        <a:off x="4488177" y="1526423"/>
        <a:ext cx="1799999" cy="719999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37227" y="1065921"/>
          <a:ext cx="2197907" cy="388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874"/>
              </a:lnTo>
              <a:lnTo>
                <a:pt x="2197907" y="188874"/>
              </a:lnTo>
              <a:lnTo>
                <a:pt x="2197907" y="388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2988801" y="1065921"/>
          <a:ext cx="91440" cy="401751"/>
        </a:xfrm>
        <a:custGeom>
          <a:avLst/>
          <a:gdLst/>
          <a:ahLst/>
          <a:cxnLst/>
          <a:rect l="0" t="0" r="0" b="0"/>
          <a:pathLst>
            <a:path>
              <a:moveTo>
                <a:pt x="48426" y="0"/>
              </a:moveTo>
              <a:lnTo>
                <a:pt x="48426" y="201652"/>
              </a:lnTo>
              <a:lnTo>
                <a:pt x="45720" y="201652"/>
              </a:lnTo>
              <a:lnTo>
                <a:pt x="45720" y="4017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887038" y="1065921"/>
          <a:ext cx="2150189" cy="387420"/>
        </a:xfrm>
        <a:custGeom>
          <a:avLst/>
          <a:gdLst/>
          <a:ahLst/>
          <a:cxnLst/>
          <a:rect l="0" t="0" r="0" b="0"/>
          <a:pathLst>
            <a:path>
              <a:moveTo>
                <a:pt x="2150189" y="0"/>
              </a:moveTo>
              <a:lnTo>
                <a:pt x="2150189" y="187321"/>
              </a:lnTo>
              <a:lnTo>
                <a:pt x="0" y="187321"/>
              </a:lnTo>
              <a:lnTo>
                <a:pt x="0" y="3874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17301" y="113068"/>
          <a:ext cx="2239852" cy="95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Vehicular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917301" y="113068"/>
        <a:ext cx="2239852" cy="952853"/>
      </dsp:txXfrm>
    </dsp:sp>
    <dsp:sp modelId="{20209728-DAC1-434F-A34D-4E2CFBD35B6A}">
      <dsp:nvSpPr>
        <dsp:cNvPr id="0" name=""/>
        <dsp:cNvSpPr/>
      </dsp:nvSpPr>
      <dsp:spPr>
        <a:xfrm>
          <a:off x="942" y="1453341"/>
          <a:ext cx="1772192" cy="12405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942" y="1453341"/>
        <a:ext cx="1772192" cy="1240538"/>
      </dsp:txXfrm>
    </dsp:sp>
    <dsp:sp modelId="{A4D4C94C-ABED-4C78-BB8A-71B08ACEA027}">
      <dsp:nvSpPr>
        <dsp:cNvPr id="0" name=""/>
        <dsp:cNvSpPr/>
      </dsp:nvSpPr>
      <dsp:spPr>
        <a:xfrm>
          <a:off x="2148425" y="1467672"/>
          <a:ext cx="1772192" cy="12405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148425" y="1467672"/>
        <a:ext cx="1772192" cy="1240538"/>
      </dsp:txXfrm>
    </dsp:sp>
    <dsp:sp modelId="{0064E887-F5DA-4F11-99BF-0DCD1DFC9402}">
      <dsp:nvSpPr>
        <dsp:cNvPr id="0" name=""/>
        <dsp:cNvSpPr/>
      </dsp:nvSpPr>
      <dsp:spPr>
        <a:xfrm>
          <a:off x="4349039" y="1454894"/>
          <a:ext cx="1772192" cy="16105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Técnico(a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latin typeface="Calibri" panose="020F0502020204030204" pitchFamily="34" charset="0"/>
            </a:rPr>
            <a:t>Auxilio </a:t>
          </a:r>
          <a:r>
            <a:rPr lang="es-MX" altLang="es-MX" sz="1200" kern="1200" dirty="0" smtClean="0">
              <a:latin typeface="Calibri" panose="020F0502020204030204" pitchFamily="34" charset="0"/>
            </a:rPr>
            <a:t>Vial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4349039" y="1454894"/>
        <a:ext cx="1772192" cy="161052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67858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67858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347330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67858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67858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67858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67858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67858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547859"/>
          <a:ext cx="2089517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de Edificios</a:t>
          </a:r>
        </a:p>
      </dsp:txBody>
      <dsp:txXfrm>
        <a:off x="3263831" y="547859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627303"/>
          <a:ext cx="1203068" cy="108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Técnico(a)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41" y="1627303"/>
        <a:ext cx="1203068" cy="1080000"/>
      </dsp:txXfrm>
    </dsp:sp>
    <dsp:sp modelId="{3E6DBC6E-09F9-4CFB-86BE-503A1E973AF4}">
      <dsp:nvSpPr>
        <dsp:cNvPr id="0" name=""/>
        <dsp:cNvSpPr/>
      </dsp:nvSpPr>
      <dsp:spPr>
        <a:xfrm>
          <a:off x="1335573" y="1627303"/>
          <a:ext cx="1203068" cy="108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Técnicos(as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335573" y="1627303"/>
        <a:ext cx="1203068" cy="1080000"/>
      </dsp:txXfrm>
    </dsp:sp>
    <dsp:sp modelId="{CDD94E9D-041E-415C-A663-EE63F464AC03}">
      <dsp:nvSpPr>
        <dsp:cNvPr id="0" name=""/>
        <dsp:cNvSpPr/>
      </dsp:nvSpPr>
      <dsp:spPr>
        <a:xfrm>
          <a:off x="2670906" y="1627303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 smtClean="0"/>
        </a:p>
      </dsp:txBody>
      <dsp:txXfrm>
        <a:off x="2670906" y="1627303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627303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886565" y="1627303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627331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Intendencia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098559" y="1627331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715637" y="2555380"/>
          <a:ext cx="1856570" cy="14522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Intendentes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4715637" y="2555380"/>
        <a:ext cx="1856570" cy="1452262"/>
      </dsp:txXfrm>
    </dsp:sp>
    <dsp:sp modelId="{1D3AA663-2735-49AF-A73E-97523BCD6A97}">
      <dsp:nvSpPr>
        <dsp:cNvPr id="0" name=""/>
        <dsp:cNvSpPr/>
      </dsp:nvSpPr>
      <dsp:spPr>
        <a:xfrm>
          <a:off x="6317883" y="1626651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Vigilante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317883" y="1626651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637805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Chofer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/>
        </a:p>
      </dsp:txBody>
      <dsp:txXfrm>
        <a:off x="7533542" y="1637805"/>
        <a:ext cx="1083395" cy="719998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Patrimonio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 </a:t>
          </a:r>
          <a:r>
            <a:rPr lang="es-MX" altLang="es-MX" sz="1200" kern="1200" dirty="0" smtClean="0">
              <a:latin typeface="Calibri" panose="020F0502020204030204" pitchFamily="34" charset="0"/>
            </a:rPr>
            <a:t>Administrativos(as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565997" y="1731130"/>
        <a:ext cx="2308058" cy="1103188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900002"/>
          <a:ext cx="1322477" cy="503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098"/>
              </a:lnTo>
              <a:lnTo>
                <a:pt x="1322477" y="372098"/>
              </a:lnTo>
              <a:lnTo>
                <a:pt x="1322477" y="5039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900002"/>
          <a:ext cx="1322477" cy="503966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372098"/>
              </a:lnTo>
              <a:lnTo>
                <a:pt x="0" y="372098"/>
              </a:lnTo>
              <a:lnTo>
                <a:pt x="0" y="5039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9000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Almacén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203801" y="0"/>
        <a:ext cx="2623328" cy="900002"/>
      </dsp:txXfrm>
    </dsp:sp>
    <dsp:sp modelId="{029BCE83-90EC-4C40-88D3-91A90C7AECDE}">
      <dsp:nvSpPr>
        <dsp:cNvPr id="0" name=""/>
        <dsp:cNvSpPr/>
      </dsp:nvSpPr>
      <dsp:spPr>
        <a:xfrm>
          <a:off x="2378" y="1403968"/>
          <a:ext cx="2381218" cy="941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Supervisores(as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378" y="1403968"/>
        <a:ext cx="2381218" cy="941697"/>
      </dsp:txXfrm>
    </dsp:sp>
    <dsp:sp modelId="{23A3990A-979C-4CD9-8392-69E509E74575}">
      <dsp:nvSpPr>
        <dsp:cNvPr id="0" name=""/>
        <dsp:cNvSpPr/>
      </dsp:nvSpPr>
      <dsp:spPr>
        <a:xfrm>
          <a:off x="2647333" y="1403968"/>
          <a:ext cx="2381218" cy="1511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</a:t>
          </a:r>
          <a:r>
            <a:rPr lang="es-MX" altLang="es-MX" sz="1200" kern="1200" dirty="0" smtClean="0">
              <a:latin typeface="Calibri" panose="020F0502020204030204" pitchFamily="34" charset="0"/>
            </a:rPr>
            <a:t>Administrativo(a)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Auxiliares</a:t>
          </a:r>
          <a:endParaRPr lang="es-MX" sz="1200" kern="1200" dirty="0" smtClean="0">
            <a:latin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 General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647333" y="1403968"/>
        <a:ext cx="2381218" cy="15119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55584" y="1167248"/>
          <a:ext cx="1243810" cy="561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986"/>
              </a:lnTo>
              <a:lnTo>
                <a:pt x="1243810" y="280986"/>
              </a:lnTo>
              <a:lnTo>
                <a:pt x="1243810" y="561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18263-0818-4106-9C7E-A44326485744}">
      <dsp:nvSpPr>
        <dsp:cNvPr id="0" name=""/>
        <dsp:cNvSpPr/>
      </dsp:nvSpPr>
      <dsp:spPr>
        <a:xfrm>
          <a:off x="911774" y="1167248"/>
          <a:ext cx="1243810" cy="561972"/>
        </a:xfrm>
        <a:custGeom>
          <a:avLst/>
          <a:gdLst/>
          <a:ahLst/>
          <a:cxnLst/>
          <a:rect l="0" t="0" r="0" b="0"/>
          <a:pathLst>
            <a:path>
              <a:moveTo>
                <a:pt x="1243810" y="0"/>
              </a:moveTo>
              <a:lnTo>
                <a:pt x="1243810" y="280986"/>
              </a:lnTo>
              <a:lnTo>
                <a:pt x="0" y="280986"/>
              </a:lnTo>
              <a:lnTo>
                <a:pt x="0" y="561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59893" y="860"/>
          <a:ext cx="2391381" cy="1166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</a:t>
          </a:r>
          <a:r>
            <a:rPr lang="es-MX" altLang="es-MX" sz="1200" kern="1200" dirty="0" smtClean="0"/>
            <a:t>Armería</a:t>
          </a:r>
          <a:endParaRPr lang="es-MX" altLang="es-MX" sz="1200" kern="1200" dirty="0" smtClean="0"/>
        </a:p>
      </dsp:txBody>
      <dsp:txXfrm>
        <a:off x="959893" y="860"/>
        <a:ext cx="2391381" cy="1166388"/>
      </dsp:txXfrm>
    </dsp:sp>
    <dsp:sp modelId="{3BF69D2C-D49F-4970-934C-D5876765EB9F}">
      <dsp:nvSpPr>
        <dsp:cNvPr id="0" name=""/>
        <dsp:cNvSpPr/>
      </dsp:nvSpPr>
      <dsp:spPr>
        <a:xfrm>
          <a:off x="0" y="1729221"/>
          <a:ext cx="1823548" cy="994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Supervisor(a) de </a:t>
          </a:r>
          <a:r>
            <a:rPr lang="es-MX" altLang="es-MX" sz="1200" kern="1200" dirty="0" smtClean="0"/>
            <a:t>Armería</a:t>
          </a:r>
          <a:endParaRPr lang="es-MX" altLang="es-MX" sz="1200" kern="1200" dirty="0" smtClean="0"/>
        </a:p>
      </dsp:txBody>
      <dsp:txXfrm>
        <a:off x="0" y="1729221"/>
        <a:ext cx="1823548" cy="994397"/>
      </dsp:txXfrm>
    </dsp:sp>
    <dsp:sp modelId="{A99812C4-2663-4D9F-8C32-3124AF6958E3}">
      <dsp:nvSpPr>
        <dsp:cNvPr id="0" name=""/>
        <dsp:cNvSpPr/>
      </dsp:nvSpPr>
      <dsp:spPr>
        <a:xfrm>
          <a:off x="2487620" y="1729221"/>
          <a:ext cx="1823548" cy="994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487620" y="1729221"/>
        <a:ext cx="1823548" cy="9943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7189247" y="4578657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7189247" y="1654758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238304" y="693994"/>
          <a:ext cx="2996663" cy="374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46"/>
              </a:lnTo>
              <a:lnTo>
                <a:pt x="2996663" y="187146"/>
              </a:lnTo>
              <a:lnTo>
                <a:pt x="2996663" y="374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4192584" y="4578657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4192584" y="1654758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4192584" y="693994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95921" y="4578657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95921" y="1654758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41641" y="693994"/>
          <a:ext cx="2996663" cy="374292"/>
        </a:xfrm>
        <a:custGeom>
          <a:avLst/>
          <a:gdLst/>
          <a:ahLst/>
          <a:cxnLst/>
          <a:rect l="0" t="0" r="0" b="0"/>
          <a:pathLst>
            <a:path>
              <a:moveTo>
                <a:pt x="2996663" y="0"/>
              </a:moveTo>
              <a:lnTo>
                <a:pt x="2996663" y="187146"/>
              </a:lnTo>
              <a:lnTo>
                <a:pt x="0" y="187146"/>
              </a:lnTo>
              <a:lnTo>
                <a:pt x="0" y="374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53639" y="16026"/>
          <a:ext cx="1969329" cy="677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Operativa</a:t>
          </a:r>
          <a:endParaRPr lang="es-ES" sz="1200" kern="1200" dirty="0"/>
        </a:p>
      </dsp:txBody>
      <dsp:txXfrm>
        <a:off x="3253639" y="16026"/>
        <a:ext cx="1969329" cy="677967"/>
      </dsp:txXfrm>
    </dsp:sp>
    <dsp:sp modelId="{19FBE8A8-D4BA-45D1-97CD-FF1210CD856F}">
      <dsp:nvSpPr>
        <dsp:cNvPr id="0" name=""/>
        <dsp:cNvSpPr/>
      </dsp:nvSpPr>
      <dsp:spPr>
        <a:xfrm>
          <a:off x="350469" y="1068286"/>
          <a:ext cx="1782343" cy="586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la Zona </a:t>
          </a:r>
          <a:r>
            <a:rPr lang="es-MX" altLang="es-MX" sz="1200" kern="1200" dirty="0" smtClean="0"/>
            <a:t>Poniente</a:t>
          </a:r>
          <a:endParaRPr lang="es-MX" altLang="es-MX" sz="1200" kern="1200" dirty="0" smtClean="0"/>
        </a:p>
      </dsp:txBody>
      <dsp:txXfrm>
        <a:off x="350469" y="1068286"/>
        <a:ext cx="1782343" cy="586471"/>
      </dsp:txXfrm>
    </dsp:sp>
    <dsp:sp modelId="{9EF5B1E7-4642-446F-802A-010E77A6D315}">
      <dsp:nvSpPr>
        <dsp:cNvPr id="0" name=""/>
        <dsp:cNvSpPr/>
      </dsp:nvSpPr>
      <dsp:spPr>
        <a:xfrm>
          <a:off x="1851" y="2029050"/>
          <a:ext cx="2479578" cy="254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Policías 1ro(a)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Policías </a:t>
          </a:r>
          <a:r>
            <a:rPr lang="es-MX" altLang="es-MX" sz="1200" kern="1200" dirty="0" smtClean="0"/>
            <a:t>2do(a)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Policías </a:t>
          </a:r>
          <a:r>
            <a:rPr lang="es-MX" altLang="es-MX" sz="1200" kern="1200" dirty="0" smtClean="0"/>
            <a:t>3ro(a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1851" y="2029050"/>
        <a:ext cx="2479578" cy="2549606"/>
      </dsp:txXfrm>
    </dsp:sp>
    <dsp:sp modelId="{676B065B-52F5-4142-AD91-1C77325095B5}">
      <dsp:nvSpPr>
        <dsp:cNvPr id="0" name=""/>
        <dsp:cNvSpPr/>
      </dsp:nvSpPr>
      <dsp:spPr>
        <a:xfrm>
          <a:off x="305402" y="4952949"/>
          <a:ext cx="1872476" cy="516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305402" y="4952949"/>
        <a:ext cx="1872476" cy="516541"/>
      </dsp:txXfrm>
    </dsp:sp>
    <dsp:sp modelId="{0E4A1FB2-B936-4A45-9B17-4DC72B6EC80F}">
      <dsp:nvSpPr>
        <dsp:cNvPr id="0" name=""/>
        <dsp:cNvSpPr/>
      </dsp:nvSpPr>
      <dsp:spPr>
        <a:xfrm>
          <a:off x="3347132" y="1068286"/>
          <a:ext cx="1782343" cy="586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Centro</a:t>
          </a:r>
        </a:p>
      </dsp:txBody>
      <dsp:txXfrm>
        <a:off x="3347132" y="1068286"/>
        <a:ext cx="1782343" cy="586471"/>
      </dsp:txXfrm>
    </dsp:sp>
    <dsp:sp modelId="{B651DCB6-AAF6-4973-9416-A5FBDCD184AD}">
      <dsp:nvSpPr>
        <dsp:cNvPr id="0" name=""/>
        <dsp:cNvSpPr/>
      </dsp:nvSpPr>
      <dsp:spPr>
        <a:xfrm>
          <a:off x="2855722" y="2029050"/>
          <a:ext cx="2765163" cy="254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 1ero(a)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Policías </a:t>
          </a:r>
          <a:r>
            <a:rPr lang="es-MX" sz="1200" kern="1200" dirty="0" smtClean="0"/>
            <a:t>2do(a)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Policías </a:t>
          </a:r>
          <a:r>
            <a:rPr lang="es-MX" sz="1200" kern="1200" dirty="0" smtClean="0"/>
            <a:t>3ro(a)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</a:t>
          </a:r>
          <a:endParaRPr lang="es-MX" altLang="es-MX" sz="1200" kern="1200" dirty="0" smtClean="0"/>
        </a:p>
      </dsp:txBody>
      <dsp:txXfrm>
        <a:off x="2855722" y="2029050"/>
        <a:ext cx="2765163" cy="2549606"/>
      </dsp:txXfrm>
    </dsp:sp>
    <dsp:sp modelId="{47534EF4-1B7B-4FDF-ACD3-ECDA86C17442}">
      <dsp:nvSpPr>
        <dsp:cNvPr id="0" name=""/>
        <dsp:cNvSpPr/>
      </dsp:nvSpPr>
      <dsp:spPr>
        <a:xfrm>
          <a:off x="3302066" y="4952949"/>
          <a:ext cx="1872476" cy="516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3302066" y="4952949"/>
        <a:ext cx="1872476" cy="516541"/>
      </dsp:txXfrm>
    </dsp:sp>
    <dsp:sp modelId="{D43A949E-161F-4CB6-8E08-C22964D4E9ED}">
      <dsp:nvSpPr>
        <dsp:cNvPr id="0" name=""/>
        <dsp:cNvSpPr/>
      </dsp:nvSpPr>
      <dsp:spPr>
        <a:xfrm>
          <a:off x="6343795" y="1068286"/>
          <a:ext cx="1782343" cy="586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la Zona </a:t>
          </a:r>
          <a:r>
            <a:rPr lang="es-MX" altLang="es-MX" sz="1200" kern="1200" dirty="0" smtClean="0"/>
            <a:t>Oriente</a:t>
          </a:r>
          <a:endParaRPr lang="es-MX" altLang="es-MX" sz="1200" kern="1200" dirty="0" smtClean="0"/>
        </a:p>
      </dsp:txBody>
      <dsp:txXfrm>
        <a:off x="6343795" y="1068286"/>
        <a:ext cx="1782343" cy="586471"/>
      </dsp:txXfrm>
    </dsp:sp>
    <dsp:sp modelId="{DD8A29F5-D042-4749-8AE9-1CA72A60AD2C}">
      <dsp:nvSpPr>
        <dsp:cNvPr id="0" name=""/>
        <dsp:cNvSpPr/>
      </dsp:nvSpPr>
      <dsp:spPr>
        <a:xfrm>
          <a:off x="5995178" y="2029050"/>
          <a:ext cx="2479578" cy="254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 </a:t>
          </a:r>
          <a:r>
            <a:rPr lang="es-MX" altLang="es-MX" sz="1200" kern="1200" dirty="0" smtClean="0"/>
            <a:t>3ro(a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5995178" y="2029050"/>
        <a:ext cx="2479578" cy="2549606"/>
      </dsp:txXfrm>
    </dsp:sp>
    <dsp:sp modelId="{2A510A22-CF32-47FD-BC41-4E00F3C4B7C0}">
      <dsp:nvSpPr>
        <dsp:cNvPr id="0" name=""/>
        <dsp:cNvSpPr/>
      </dsp:nvSpPr>
      <dsp:spPr>
        <a:xfrm>
          <a:off x="6298729" y="4952949"/>
          <a:ext cx="1872476" cy="516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6298729" y="4952949"/>
        <a:ext cx="1872476" cy="5165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429178" y="1801125"/>
          <a:ext cx="91440" cy="339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4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19185" y="787260"/>
          <a:ext cx="1755713" cy="283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035"/>
              </a:lnTo>
              <a:lnTo>
                <a:pt x="1755713" y="142035"/>
              </a:lnTo>
              <a:lnTo>
                <a:pt x="1755713" y="283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146126" y="3002095"/>
          <a:ext cx="91440" cy="2255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50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2082125" y="1801125"/>
          <a:ext cx="1109721" cy="339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222"/>
              </a:lnTo>
              <a:lnTo>
                <a:pt x="1109721" y="198222"/>
              </a:lnTo>
              <a:lnTo>
                <a:pt x="1109721" y="3394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87133" y="1801125"/>
          <a:ext cx="994992" cy="339463"/>
        </a:xfrm>
        <a:custGeom>
          <a:avLst/>
          <a:gdLst/>
          <a:ahLst/>
          <a:cxnLst/>
          <a:rect l="0" t="0" r="0" b="0"/>
          <a:pathLst>
            <a:path>
              <a:moveTo>
                <a:pt x="994992" y="0"/>
              </a:moveTo>
              <a:lnTo>
                <a:pt x="994992" y="198222"/>
              </a:lnTo>
              <a:lnTo>
                <a:pt x="0" y="198222"/>
              </a:lnTo>
              <a:lnTo>
                <a:pt x="0" y="3394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82125" y="787260"/>
          <a:ext cx="1637059" cy="283276"/>
        </a:xfrm>
        <a:custGeom>
          <a:avLst/>
          <a:gdLst/>
          <a:ahLst/>
          <a:cxnLst/>
          <a:rect l="0" t="0" r="0" b="0"/>
          <a:pathLst>
            <a:path>
              <a:moveTo>
                <a:pt x="1637059" y="0"/>
              </a:moveTo>
              <a:lnTo>
                <a:pt x="1637059" y="142035"/>
              </a:lnTo>
              <a:lnTo>
                <a:pt x="0" y="142035"/>
              </a:lnTo>
              <a:lnTo>
                <a:pt x="0" y="283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440115" y="0"/>
          <a:ext cx="2558139" cy="787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Área de Reclusorios</a:t>
          </a:r>
          <a:endParaRPr lang="es-ES" sz="1200" b="0" kern="1200" dirty="0"/>
        </a:p>
      </dsp:txBody>
      <dsp:txXfrm>
        <a:off x="2440115" y="0"/>
        <a:ext cx="2558139" cy="787260"/>
      </dsp:txXfrm>
    </dsp:sp>
    <dsp:sp modelId="{19FBE8A8-D4BA-45D1-97CD-FF1210CD856F}">
      <dsp:nvSpPr>
        <dsp:cNvPr id="0" name=""/>
        <dsp:cNvSpPr/>
      </dsp:nvSpPr>
      <dsp:spPr>
        <a:xfrm>
          <a:off x="1168891" y="1070536"/>
          <a:ext cx="1826468" cy="7305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1168891" y="1070536"/>
        <a:ext cx="1826468" cy="730588"/>
      </dsp:txXfrm>
    </dsp:sp>
    <dsp:sp modelId="{9EF5B1E7-4642-446F-802A-010E77A6D315}">
      <dsp:nvSpPr>
        <dsp:cNvPr id="0" name=""/>
        <dsp:cNvSpPr/>
      </dsp:nvSpPr>
      <dsp:spPr>
        <a:xfrm>
          <a:off x="176118" y="2140589"/>
          <a:ext cx="1822029" cy="8615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Encargados(as)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 smtClean="0">
            <a:cs typeface="Arial" charset="0"/>
          </a:endParaRPr>
        </a:p>
      </dsp:txBody>
      <dsp:txXfrm>
        <a:off x="176118" y="2140589"/>
        <a:ext cx="1822029" cy="861506"/>
      </dsp:txXfrm>
    </dsp:sp>
    <dsp:sp modelId="{16B5BDFF-F3F9-455E-9A06-4FDFC9DB382B}">
      <dsp:nvSpPr>
        <dsp:cNvPr id="0" name=""/>
        <dsp:cNvSpPr/>
      </dsp:nvSpPr>
      <dsp:spPr>
        <a:xfrm>
          <a:off x="2280630" y="2140589"/>
          <a:ext cx="1822432" cy="8615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Supervisores(as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2280630" y="2140589"/>
        <a:ext cx="1822432" cy="861506"/>
      </dsp:txXfrm>
    </dsp:sp>
    <dsp:sp modelId="{30FFB312-E2B7-4DAF-BC4F-35A9624DCD38}">
      <dsp:nvSpPr>
        <dsp:cNvPr id="0" name=""/>
        <dsp:cNvSpPr/>
      </dsp:nvSpPr>
      <dsp:spPr>
        <a:xfrm>
          <a:off x="1935490" y="3227597"/>
          <a:ext cx="2512713" cy="1756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Custodios</a:t>
          </a:r>
          <a:endParaRPr lang="es-MX" altLang="es-MX" sz="1200" b="0" kern="1200" dirty="0" smtClean="0">
            <a:cs typeface="Arial" charset="0"/>
          </a:endParaRPr>
        </a:p>
      </dsp:txBody>
      <dsp:txXfrm>
        <a:off x="1935490" y="3227597"/>
        <a:ext cx="2512713" cy="1756472"/>
      </dsp:txXfrm>
    </dsp:sp>
    <dsp:sp modelId="{0E4A1FB2-B936-4A45-9B17-4DC72B6EC80F}">
      <dsp:nvSpPr>
        <dsp:cNvPr id="0" name=""/>
        <dsp:cNvSpPr/>
      </dsp:nvSpPr>
      <dsp:spPr>
        <a:xfrm>
          <a:off x="4561664" y="1070536"/>
          <a:ext cx="1826468" cy="7305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561664" y="1070536"/>
        <a:ext cx="1826468" cy="730588"/>
      </dsp:txXfrm>
    </dsp:sp>
    <dsp:sp modelId="{B651DCB6-AAF6-4973-9416-A5FBDCD184AD}">
      <dsp:nvSpPr>
        <dsp:cNvPr id="0" name=""/>
        <dsp:cNvSpPr/>
      </dsp:nvSpPr>
      <dsp:spPr>
        <a:xfrm>
          <a:off x="4561664" y="2140589"/>
          <a:ext cx="1826468" cy="8615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561664" y="2140589"/>
        <a:ext cx="1826468" cy="8615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Grupos de </a:t>
          </a:r>
          <a:r>
            <a:rPr lang="es-MX" altLang="es-MX" sz="1200" kern="1200" dirty="0" smtClean="0"/>
            <a:t>Apoyo</a:t>
          </a:r>
          <a:endParaRPr lang="es-MX" altLang="es-MX" sz="1200" kern="1200" dirty="0" smtClean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 smtClean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Grupo Residencial</a:t>
          </a:r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 smtClean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07/04/2022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07/04/2022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07/04/2022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07/04/2022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07/04/2022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</a:t>
            </a: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31304286"/>
              </p:ext>
            </p:extLst>
          </p:nvPr>
        </p:nvGraphicFramePr>
        <p:xfrm>
          <a:off x="2416415" y="2181495"/>
          <a:ext cx="4311169" cy="272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Jefatura de Armería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7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Operativa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18967722"/>
              </p:ext>
            </p:extLst>
          </p:nvPr>
        </p:nvGraphicFramePr>
        <p:xfrm>
          <a:off x="325415" y="1072037"/>
          <a:ext cx="8476609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2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</a:t>
            </a: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Reclusorios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4992949"/>
              </p:ext>
            </p:extLst>
          </p:nvPr>
        </p:nvGraphicFramePr>
        <p:xfrm>
          <a:off x="1367690" y="1411218"/>
          <a:ext cx="6388133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0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de Grupos de Apoyo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98917637"/>
              </p:ext>
            </p:extLst>
          </p:nvPr>
        </p:nvGraphicFramePr>
        <p:xfrm>
          <a:off x="1712422" y="1413162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1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25699014"/>
              </p:ext>
            </p:extLst>
          </p:nvPr>
        </p:nvGraphicFramePr>
        <p:xfrm>
          <a:off x="2296138" y="1427160"/>
          <a:ext cx="4551723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 smtClean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17173793"/>
              </p:ext>
            </p:extLst>
          </p:nvPr>
        </p:nvGraphicFramePr>
        <p:xfrm>
          <a:off x="958657" y="1631877"/>
          <a:ext cx="7216352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28070128"/>
              </p:ext>
            </p:extLst>
          </p:nvPr>
        </p:nvGraphicFramePr>
        <p:xfrm>
          <a:off x="1321084" y="1149537"/>
          <a:ext cx="6553478" cy="5381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</a:t>
            </a:r>
            <a:r>
              <a:rPr lang="es-MX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Protección </a:t>
            </a:r>
            <a:br>
              <a:rPr lang="es-MX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a </a:t>
            </a: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7318378"/>
              </p:ext>
            </p:extLst>
          </p:nvPr>
        </p:nvGraphicFramePr>
        <p:xfrm>
          <a:off x="154225" y="620688"/>
          <a:ext cx="8835549" cy="627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19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69544364"/>
              </p:ext>
            </p:extLst>
          </p:nvPr>
        </p:nvGraphicFramePr>
        <p:xfrm>
          <a:off x="3072309" y="2083785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93271293"/>
              </p:ext>
            </p:extLst>
          </p:nvPr>
        </p:nvGraphicFramePr>
        <p:xfrm>
          <a:off x="280242" y="1555845"/>
          <a:ext cx="8583516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33548525"/>
              </p:ext>
            </p:extLst>
          </p:nvPr>
        </p:nvGraphicFramePr>
        <p:xfrm>
          <a:off x="2967291" y="1605169"/>
          <a:ext cx="3235225" cy="473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0097714"/>
              </p:ext>
            </p:extLst>
          </p:nvPr>
        </p:nvGraphicFramePr>
        <p:xfrm>
          <a:off x="92626" y="1318625"/>
          <a:ext cx="9000000" cy="512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9549769"/>
              </p:ext>
            </p:extLst>
          </p:nvPr>
        </p:nvGraphicFramePr>
        <p:xfrm>
          <a:off x="492393" y="1566959"/>
          <a:ext cx="8051106" cy="4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63043743"/>
              </p:ext>
            </p:extLst>
          </p:nvPr>
        </p:nvGraphicFramePr>
        <p:xfrm>
          <a:off x="417427" y="1411960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503685"/>
            <a:ext cx="804469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Justicia Cívica, Protección a la Ciudadanía y Prevención del Delito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51929430"/>
              </p:ext>
            </p:extLst>
          </p:nvPr>
        </p:nvGraphicFramePr>
        <p:xfrm>
          <a:off x="2719216" y="1828799"/>
          <a:ext cx="3708877" cy="3234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de Justicia Cívica, Protección a la Ciudadanía y Prevención del Delito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219597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87465784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01038250"/>
              </p:ext>
            </p:extLst>
          </p:nvPr>
        </p:nvGraphicFramePr>
        <p:xfrm>
          <a:off x="1580976" y="1494622"/>
          <a:ext cx="6009997" cy="496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12920725"/>
              </p:ext>
            </p:extLst>
          </p:nvPr>
        </p:nvGraphicFramePr>
        <p:xfrm>
          <a:off x="1532060" y="1632991"/>
          <a:ext cx="6096000" cy="464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83804362"/>
              </p:ext>
            </p:extLst>
          </p:nvPr>
        </p:nvGraphicFramePr>
        <p:xfrm>
          <a:off x="928049" y="976840"/>
          <a:ext cx="7283932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42036575"/>
              </p:ext>
            </p:extLst>
          </p:nvPr>
        </p:nvGraphicFramePr>
        <p:xfrm>
          <a:off x="955342" y="1935627"/>
          <a:ext cx="7287905" cy="3523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04760719"/>
              </p:ext>
            </p:extLst>
          </p:nvPr>
        </p:nvGraphicFramePr>
        <p:xfrm>
          <a:off x="2109356" y="1271973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de Inspección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61147926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21959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de Prevención y Administración </a:t>
            </a:r>
            <a:b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Emergencia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05"/>
            <a:ext cx="804469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Protección Ciudadana y Prevención del Delito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3145638"/>
              </p:ext>
            </p:extLst>
          </p:nvPr>
        </p:nvGraphicFramePr>
        <p:xfrm>
          <a:off x="1176972" y="2019867"/>
          <a:ext cx="6790055" cy="388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3" y="144051"/>
            <a:ext cx="7170809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Protección Ciudadana y Prevención del Delito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7170809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Protección Ciudadana y Prevención del Delito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Atención Ciudadana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0615731"/>
              </p:ext>
            </p:extLst>
          </p:nvPr>
        </p:nvGraphicFramePr>
        <p:xfrm>
          <a:off x="966849" y="1408448"/>
          <a:ext cx="7194516" cy="525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36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7170809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Protección Ciudadana y Prevención del Delito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de Prevención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64931167"/>
              </p:ext>
            </p:extLst>
          </p:nvPr>
        </p:nvGraphicFramePr>
        <p:xfrm>
          <a:off x="680245" y="2115404"/>
          <a:ext cx="7999731" cy="3903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17693295"/>
              </p:ext>
            </p:extLst>
          </p:nvPr>
        </p:nvGraphicFramePr>
        <p:xfrm>
          <a:off x="1722065" y="1486055"/>
          <a:ext cx="6412001" cy="510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7170809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Protección Ciudadana y Prevención del Delito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40785683"/>
              </p:ext>
            </p:extLst>
          </p:nvPr>
        </p:nvGraphicFramePr>
        <p:xfrm>
          <a:off x="1676771" y="2023136"/>
          <a:ext cx="5764823" cy="401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926756"/>
            <a:ext cx="8044692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Justicia Cívica y Consejos Ciudadanos de Seguridad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37130744"/>
              </p:ext>
            </p:extLst>
          </p:nvPr>
        </p:nvGraphicFramePr>
        <p:xfrm>
          <a:off x="2814753" y="1978924"/>
          <a:ext cx="3586047" cy="3289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Justicia Cívica y Consejos Ciudadanos de Seguridad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37577625"/>
              </p:ext>
            </p:extLst>
          </p:nvPr>
        </p:nvGraphicFramePr>
        <p:xfrm>
          <a:off x="1286203" y="1754708"/>
          <a:ext cx="6684089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08389" y="16068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5383562"/>
              </p:ext>
            </p:extLst>
          </p:nvPr>
        </p:nvGraphicFramePr>
        <p:xfrm>
          <a:off x="1571943" y="1615114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06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75792832"/>
              </p:ext>
            </p:extLst>
          </p:nvPr>
        </p:nvGraphicFramePr>
        <p:xfrm>
          <a:off x="918684" y="1719618"/>
          <a:ext cx="7306632" cy="3838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55570191"/>
              </p:ext>
            </p:extLst>
          </p:nvPr>
        </p:nvGraphicFramePr>
        <p:xfrm>
          <a:off x="2122228" y="1972492"/>
          <a:ext cx="4899545" cy="3800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</a:t>
            </a:r>
            <a:r>
              <a:rPr lang="es-ES_tradnl" sz="3200" dirty="0" smtClean="0">
                <a:solidFill>
                  <a:schemeClr val="tx1"/>
                </a:solidFill>
              </a:rPr>
              <a:t>Control, Comunicaciones </a:t>
            </a:r>
            <a:r>
              <a:rPr lang="es-ES_tradnl" sz="3200" dirty="0">
                <a:solidFill>
                  <a:schemeClr val="tx1"/>
                </a:solidFill>
              </a:rPr>
              <a:t>y </a:t>
            </a:r>
            <a:r>
              <a:rPr lang="es-ES_tradnl" sz="3200" dirty="0" smtClean="0">
                <a:solidFill>
                  <a:schemeClr val="tx1"/>
                </a:solidFill>
              </a:rPr>
              <a:t>Cómputo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</a:t>
            </a:r>
            <a:r>
              <a:rPr lang="es-ES_tradnl" sz="3200" dirty="0" smtClean="0">
                <a:solidFill>
                  <a:schemeClr val="tx1"/>
                </a:solidFill>
              </a:rPr>
              <a:t>Control, Comunicaciones </a:t>
            </a:r>
            <a:r>
              <a:rPr lang="es-ES_tradnl" sz="3200" dirty="0">
                <a:solidFill>
                  <a:schemeClr val="tx1"/>
                </a:solidFill>
              </a:rPr>
              <a:t>y Cómputo </a:t>
            </a:r>
            <a:r>
              <a:rPr lang="es-MX" altLang="es-MX" sz="2400" dirty="0" smtClean="0">
                <a:solidFill>
                  <a:schemeClr val="tx1"/>
                </a:solidFill>
              </a:rPr>
              <a:t>Área General de Radiocomunicación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92198987"/>
              </p:ext>
            </p:extLst>
          </p:nvPr>
        </p:nvGraphicFramePr>
        <p:xfrm>
          <a:off x="768370" y="1616513"/>
          <a:ext cx="7628707" cy="483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7714376"/>
              </p:ext>
            </p:extLst>
          </p:nvPr>
        </p:nvGraphicFramePr>
        <p:xfrm>
          <a:off x="2134292" y="1668344"/>
          <a:ext cx="4880655" cy="487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</a:t>
            </a:r>
            <a:r>
              <a:rPr lang="es-ES_tradnl" sz="3200" dirty="0" smtClean="0">
                <a:solidFill>
                  <a:schemeClr val="tx1"/>
                </a:solidFill>
              </a:rPr>
              <a:t>Cómputo</a:t>
            </a: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Monitoreo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7136685"/>
              </p:ext>
            </p:extLst>
          </p:nvPr>
        </p:nvGraphicFramePr>
        <p:xfrm>
          <a:off x="2667176" y="1399106"/>
          <a:ext cx="4060196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88045706"/>
              </p:ext>
            </p:extLst>
          </p:nvPr>
        </p:nvGraphicFramePr>
        <p:xfrm>
          <a:off x="1476539" y="1344385"/>
          <a:ext cx="6190921" cy="458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Análisis y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51409138"/>
              </p:ext>
            </p:extLst>
          </p:nvPr>
        </p:nvGraphicFramePr>
        <p:xfrm>
          <a:off x="2423886" y="1730142"/>
          <a:ext cx="4296228" cy="4711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91718349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3281819"/>
              </p:ext>
            </p:extLst>
          </p:nvPr>
        </p:nvGraphicFramePr>
        <p:xfrm>
          <a:off x="1310185" y="1702982"/>
          <a:ext cx="6523629" cy="428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53488845"/>
              </p:ext>
            </p:extLst>
          </p:nvPr>
        </p:nvGraphicFramePr>
        <p:xfrm>
          <a:off x="3143621" y="2078359"/>
          <a:ext cx="2856757" cy="283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0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55354968"/>
              </p:ext>
            </p:extLst>
          </p:nvPr>
        </p:nvGraphicFramePr>
        <p:xfrm>
          <a:off x="2626371" y="2005043"/>
          <a:ext cx="3891257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80291210"/>
              </p:ext>
            </p:extLst>
          </p:nvPr>
        </p:nvGraphicFramePr>
        <p:xfrm>
          <a:off x="1917881" y="1993938"/>
          <a:ext cx="5308237" cy="423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Formación Inicial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17163959"/>
              </p:ext>
            </p:extLst>
          </p:nvPr>
        </p:nvGraphicFramePr>
        <p:xfrm>
          <a:off x="3518553" y="2024741"/>
          <a:ext cx="2117974" cy="36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Área de Formación Física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24246437"/>
              </p:ext>
            </p:extLst>
          </p:nvPr>
        </p:nvGraphicFramePr>
        <p:xfrm>
          <a:off x="459660" y="1487603"/>
          <a:ext cx="8253265" cy="4449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Área 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70799967"/>
              </p:ext>
            </p:extLst>
          </p:nvPr>
        </p:nvGraphicFramePr>
        <p:xfrm>
          <a:off x="3411799" y="1667369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Jefatura de CISEC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85502260"/>
              </p:ext>
            </p:extLst>
          </p:nvPr>
        </p:nvGraphicFramePr>
        <p:xfrm>
          <a:off x="1890215" y="1911454"/>
          <a:ext cx="5363569" cy="3370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0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FORTASEG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16921116"/>
              </p:ext>
            </p:extLst>
          </p:nvPr>
        </p:nvGraphicFramePr>
        <p:xfrm>
          <a:off x="3002508" y="2064783"/>
          <a:ext cx="3138984" cy="3025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41267786"/>
              </p:ext>
            </p:extLst>
          </p:nvPr>
        </p:nvGraphicFramePr>
        <p:xfrm>
          <a:off x="2047587" y="2033515"/>
          <a:ext cx="5156444" cy="414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5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59184277"/>
              </p:ext>
            </p:extLst>
          </p:nvPr>
        </p:nvGraphicFramePr>
        <p:xfrm>
          <a:off x="1195348" y="1222059"/>
          <a:ext cx="6568240" cy="5290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13041192"/>
              </p:ext>
            </p:extLst>
          </p:nvPr>
        </p:nvGraphicFramePr>
        <p:xfrm>
          <a:off x="526820" y="1705972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41000655"/>
              </p:ext>
            </p:extLst>
          </p:nvPr>
        </p:nvGraphicFramePr>
        <p:xfrm>
          <a:off x="1510913" y="1881051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79459045"/>
              </p:ext>
            </p:extLst>
          </p:nvPr>
        </p:nvGraphicFramePr>
        <p:xfrm>
          <a:off x="1067834" y="2129056"/>
          <a:ext cx="6997991" cy="2538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5742464"/>
              </p:ext>
            </p:extLst>
          </p:nvPr>
        </p:nvGraphicFramePr>
        <p:xfrm>
          <a:off x="332764" y="1424737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74479714"/>
              </p:ext>
            </p:extLst>
          </p:nvPr>
        </p:nvGraphicFramePr>
        <p:xfrm>
          <a:off x="2133819" y="1870787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37072374"/>
              </p:ext>
            </p:extLst>
          </p:nvPr>
        </p:nvGraphicFramePr>
        <p:xfrm>
          <a:off x="2050271" y="2151997"/>
          <a:ext cx="5030931" cy="3184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13508309"/>
              </p:ext>
            </p:extLst>
          </p:nvPr>
        </p:nvGraphicFramePr>
        <p:xfrm>
          <a:off x="557348" y="1651181"/>
          <a:ext cx="8051075" cy="410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20419</TotalTime>
  <Words>2095</Words>
  <Application>Microsoft Office PowerPoint</Application>
  <PresentationFormat>Presentación en pantalla (4:3)</PresentationFormat>
  <Paragraphs>574</Paragraphs>
  <Slides>72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72</vt:i4>
      </vt:variant>
    </vt:vector>
  </HeadingPairs>
  <TitlesOfParts>
    <vt:vector size="75" baseType="lpstr"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1070</cp:revision>
  <cp:lastPrinted>2021-12-15T15:18:52Z</cp:lastPrinted>
  <dcterms:created xsi:type="dcterms:W3CDTF">2015-12-30T00:24:58Z</dcterms:created>
  <dcterms:modified xsi:type="dcterms:W3CDTF">2022-04-07T20:31:07Z</dcterms:modified>
</cp:coreProperties>
</file>