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1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2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3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5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6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7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89"/>
  </p:notesMasterIdLst>
  <p:handoutMasterIdLst>
    <p:handoutMasterId r:id="rId90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22" r:id="rId14"/>
    <p:sldId id="424" r:id="rId15"/>
    <p:sldId id="426" r:id="rId16"/>
    <p:sldId id="427" r:id="rId17"/>
    <p:sldId id="429" r:id="rId18"/>
    <p:sldId id="430" r:id="rId19"/>
    <p:sldId id="432" r:id="rId20"/>
    <p:sldId id="433" r:id="rId21"/>
    <p:sldId id="434" r:id="rId22"/>
    <p:sldId id="435" r:id="rId23"/>
    <p:sldId id="468" r:id="rId24"/>
    <p:sldId id="360" r:id="rId25"/>
    <p:sldId id="361" r:id="rId26"/>
    <p:sldId id="406" r:id="rId27"/>
    <p:sldId id="459" r:id="rId28"/>
    <p:sldId id="362" r:id="rId29"/>
    <p:sldId id="417" r:id="rId30"/>
    <p:sldId id="452" r:id="rId31"/>
    <p:sldId id="410" r:id="rId32"/>
    <p:sldId id="368" r:id="rId33"/>
    <p:sldId id="463" r:id="rId34"/>
    <p:sldId id="436" r:id="rId35"/>
    <p:sldId id="437" r:id="rId36"/>
    <p:sldId id="381" r:id="rId37"/>
    <p:sldId id="382" r:id="rId38"/>
    <p:sldId id="456" r:id="rId39"/>
    <p:sldId id="464" r:id="rId40"/>
    <p:sldId id="408" r:id="rId41"/>
    <p:sldId id="458" r:id="rId42"/>
    <p:sldId id="454" r:id="rId43"/>
    <p:sldId id="449" r:id="rId44"/>
    <p:sldId id="457" r:id="rId45"/>
    <p:sldId id="461" r:id="rId46"/>
    <p:sldId id="462" r:id="rId47"/>
    <p:sldId id="451" r:id="rId48"/>
    <p:sldId id="350" r:id="rId49"/>
    <p:sldId id="376" r:id="rId50"/>
    <p:sldId id="377" r:id="rId51"/>
    <p:sldId id="387" r:id="rId52"/>
    <p:sldId id="379" r:id="rId53"/>
    <p:sldId id="344" r:id="rId54"/>
    <p:sldId id="345" r:id="rId55"/>
    <p:sldId id="346" r:id="rId56"/>
    <p:sldId id="348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369" r:id="rId66"/>
    <p:sldId id="370" r:id="rId67"/>
    <p:sldId id="371" r:id="rId68"/>
    <p:sldId id="372" r:id="rId69"/>
    <p:sldId id="374" r:id="rId70"/>
    <p:sldId id="339" r:id="rId71"/>
    <p:sldId id="397" r:id="rId72"/>
    <p:sldId id="396" r:id="rId73"/>
    <p:sldId id="470" r:id="rId74"/>
    <p:sldId id="340" r:id="rId75"/>
    <p:sldId id="341" r:id="rId76"/>
    <p:sldId id="342" r:id="rId77"/>
    <p:sldId id="402" r:id="rId78"/>
    <p:sldId id="401" r:id="rId79"/>
    <p:sldId id="404" r:id="rId80"/>
    <p:sldId id="405" r:id="rId81"/>
    <p:sldId id="415" r:id="rId82"/>
    <p:sldId id="471" r:id="rId83"/>
    <p:sldId id="472" r:id="rId84"/>
    <p:sldId id="473" r:id="rId85"/>
    <p:sldId id="474" r:id="rId86"/>
    <p:sldId id="475" r:id="rId87"/>
    <p:sldId id="476" r:id="rId8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204" y="10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 smtClean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 smtClean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 smtClean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 smtClean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 smtClean="0"/>
            <a:t>Director(a) de Policía de Monterrey de Reacción</a:t>
          </a:r>
          <a:endParaRPr lang="es-ES" sz="1200" dirty="0"/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 smtClean="0"/>
            <a:t>Director(a) de </a:t>
          </a:r>
          <a:br>
            <a:rPr lang="es-ES" sz="1200" dirty="0" smtClean="0"/>
          </a:br>
          <a:r>
            <a:rPr lang="es-ES" sz="1200" dirty="0" smtClean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 smtClean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 smtClean="0"/>
            <a:t>Director(a) de Protección a </a:t>
          </a:r>
          <a:r>
            <a:rPr lang="es-ES" sz="1200" smtClean="0"/>
            <a:t>la Ciudadanía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 smtClean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 smtClean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 smtClean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 smtClean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 smtClean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 smtClean="0"/>
            <a:t>3ro(a</a:t>
          </a:r>
          <a:r>
            <a:rPr lang="es-MX" altLang="es-MX" sz="1150" dirty="0" smtClean="0"/>
            <a:t>)</a:t>
          </a:r>
          <a:endParaRPr lang="es-MX" altLang="es-MX" sz="115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 smtClean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 smtClean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 smtClean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 smtClean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 smtClean="0"/>
            <a:t>3ro(a)</a:t>
          </a:r>
        </a:p>
        <a:p>
          <a:endParaRPr lang="es-MX" altLang="es-MX" sz="115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 smtClean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 smtClean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 smtClean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 smtClean="0"/>
            <a:t>3ro(a</a:t>
          </a:r>
          <a:r>
            <a:rPr lang="es-MX" altLang="es-MX" sz="1150" dirty="0" smtClean="0"/>
            <a:t>)</a:t>
          </a:r>
          <a:endParaRPr lang="es-MX" altLang="es-MX" sz="1150" dirty="0" smtClean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4662" custScaleY="115730" custLinFactNeighborY="-3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4" custScaleX="164827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4" custScaleX="191633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1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2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122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122883" custLinFactNeighborY="91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  <a:endParaRPr lang="es-MX" alt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Reclusorios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Grupos de </a:t>
          </a:r>
          <a:r>
            <a:rPr lang="es-MX" altLang="es-MX" sz="1200" dirty="0" smtClean="0"/>
            <a:t>Apoyo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Pol.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 smtClean="0">
              <a:solidFill>
                <a:schemeClr val="tx1"/>
              </a:solidFill>
              <a:cs typeface="Arial" charset="0"/>
            </a:rPr>
          </a:b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Monterrey de Reacción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210835</a:t>
          </a:r>
          <a:endParaRPr lang="es-ES" sz="1200" b="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 smtClean="0">
              <a:solidFill>
                <a:schemeClr val="tx1"/>
              </a:solidFill>
            </a:rPr>
            <a:t>3ro(a)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 smtClean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3062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Coordinador(a) de Investigaciones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-41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7FB429C-1847-4549-A586-DAE38887673A}" type="pres">
      <dgm:prSet presAssocID="{FC4751C3-4F44-4670-AA24-F4B04F7FA6F0}" presName="rootComposite" presStyleCnt="0"/>
      <dgm:spPr/>
      <dgm:t>
        <a:bodyPr/>
        <a:lstStyle/>
        <a:p>
          <a:endParaRPr lang="es-ES"/>
        </a:p>
      </dgm:t>
    </dgm:pt>
    <dgm:pt modelId="{0E0E95E7-5A7F-4921-BC2F-E8482F7D6A45}" type="pres">
      <dgm:prSet presAssocID="{FC4751C3-4F44-4670-AA24-F4B04F7FA6F0}" presName="rootText" presStyleLbl="node2" presStyleIdx="0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  <dgm:t>
        <a:bodyPr/>
        <a:lstStyle/>
        <a:p>
          <a:endParaRPr lang="es-ES"/>
        </a:p>
      </dgm:t>
    </dgm:pt>
    <dgm:pt modelId="{1F7C0445-33EF-40E9-BFEC-2FDA75E77D88}" type="pres">
      <dgm:prSet presAssocID="{FC4751C3-4F44-4670-AA24-F4B04F7FA6F0}" presName="hierChild5" presStyleCnt="0"/>
      <dgm:spPr/>
      <dgm:t>
        <a:bodyPr/>
        <a:lstStyle/>
        <a:p>
          <a:endParaRPr lang="es-ES"/>
        </a:p>
      </dgm:t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5972AEE-108A-4C3D-896F-65B60E7B1A23}" type="pres">
      <dgm:prSet presAssocID="{B78B4247-FABD-447A-82BA-FE3E89F90285}" presName="rootComposite" presStyleCnt="0"/>
      <dgm:spPr/>
      <dgm:t>
        <a:bodyPr/>
        <a:lstStyle/>
        <a:p>
          <a:endParaRPr lang="es-ES"/>
        </a:p>
      </dgm:t>
    </dgm:pt>
    <dgm:pt modelId="{48F0B15B-52EE-486F-849E-AE2F3ECE890F}" type="pres">
      <dgm:prSet presAssocID="{B78B4247-FABD-447A-82BA-FE3E89F90285}" presName="rootText" presStyleLbl="node2" presStyleIdx="1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  <dgm:t>
        <a:bodyPr/>
        <a:lstStyle/>
        <a:p>
          <a:endParaRPr lang="es-ES"/>
        </a:p>
      </dgm:t>
    </dgm:pt>
    <dgm:pt modelId="{3F703556-D2D0-4103-81F0-DEB73636968E}" type="pres">
      <dgm:prSet presAssocID="{B78B4247-FABD-447A-82BA-FE3E89F90285}" presName="hierChild5" presStyleCnt="0"/>
      <dgm:spPr/>
      <dgm:t>
        <a:bodyPr/>
        <a:lstStyle/>
        <a:p>
          <a:endParaRPr lang="es-ES"/>
        </a:p>
      </dgm:t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6EE8D41-185E-43FD-981F-6BA2DE413443}" type="pres">
      <dgm:prSet presAssocID="{CB469A19-F31F-4429-9262-8BF51CBC5522}" presName="rootComposite" presStyleCnt="0"/>
      <dgm:spPr/>
      <dgm:t>
        <a:bodyPr/>
        <a:lstStyle/>
        <a:p>
          <a:endParaRPr lang="es-ES"/>
        </a:p>
      </dgm:t>
    </dgm:pt>
    <dgm:pt modelId="{81733EB2-BAD0-4DA0-84E8-8997DFD7D374}" type="pres">
      <dgm:prSet presAssocID="{CB469A19-F31F-4429-9262-8BF51CBC5522}" presName="rootText" presStyleLbl="node2" presStyleIdx="2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  <dgm:t>
        <a:bodyPr/>
        <a:lstStyle/>
        <a:p>
          <a:endParaRPr lang="es-ES"/>
        </a:p>
      </dgm:t>
    </dgm:pt>
    <dgm:pt modelId="{56E9AB82-B939-47DD-BF00-24D03CEFACB5}" type="pres">
      <dgm:prSet presAssocID="{CB469A19-F31F-4429-9262-8BF51CBC5522}" presName="hierChild5" presStyleCnt="0"/>
      <dgm:spPr/>
      <dgm:t>
        <a:bodyPr/>
        <a:lstStyle/>
        <a:p>
          <a:endParaRPr lang="es-ES"/>
        </a:p>
      </dgm:t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2472650-FE79-46B9-ADFD-5592D47D2C4B}" type="pres">
      <dgm:prSet presAssocID="{88A719A0-A16C-459E-996E-B922F301EDBE}" presName="rootComposite" presStyleCnt="0"/>
      <dgm:spPr/>
      <dgm:t>
        <a:bodyPr/>
        <a:lstStyle/>
        <a:p>
          <a:endParaRPr lang="es-ES"/>
        </a:p>
      </dgm:t>
    </dgm:pt>
    <dgm:pt modelId="{9E1D5649-7688-4E78-A526-43FEFDA3B26F}" type="pres">
      <dgm:prSet presAssocID="{88A719A0-A16C-459E-996E-B922F301EDBE}" presName="rootText" presStyleLbl="node2" presStyleIdx="3" presStyleCnt="4" custScaleY="115607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  <dgm:t>
        <a:bodyPr/>
        <a:lstStyle/>
        <a:p>
          <a:endParaRPr lang="es-ES"/>
        </a:p>
      </dgm:t>
    </dgm:pt>
    <dgm:pt modelId="{A2796679-E5A2-466F-BCB9-77723D3699B9}" type="pres">
      <dgm:prSet presAssocID="{88A719A0-A16C-459E-996E-B922F301ED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Investigaciones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Policía 1ero(a).</a:t>
          </a:r>
        </a:p>
        <a:p>
          <a:r>
            <a:rPr lang="es-MX" sz="1200" b="0" i="0" u="none" dirty="0" smtClean="0"/>
            <a:t>Policías </a:t>
          </a:r>
          <a:r>
            <a:rPr lang="es-MX" sz="1200" b="0" i="0" u="none" dirty="0" smtClean="0"/>
            <a:t>3ro(a)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 smtClean="0"/>
        </a:p>
        <a:p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Y="-34070" custLinFactNeighborX="-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BA450B59-EFFE-4324-A4EB-181EDF8E1523}" type="pres">
      <dgm:prSet presAssocID="{C18B1D50-4B71-4134-9169-A1C4FBA01A5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7FB429C-1847-4549-A586-DAE38887673A}" type="pres">
      <dgm:prSet presAssocID="{FC4751C3-4F44-4670-AA24-F4B04F7FA6F0}" presName="rootComposite" presStyleCnt="0"/>
      <dgm:spPr/>
      <dgm:t>
        <a:bodyPr/>
        <a:lstStyle/>
        <a:p>
          <a:endParaRPr lang="es-ES"/>
        </a:p>
      </dgm:t>
    </dgm:pt>
    <dgm:pt modelId="{0E0E95E7-5A7F-4921-BC2F-E8482F7D6A45}" type="pres">
      <dgm:prSet presAssocID="{FC4751C3-4F44-4670-AA24-F4B04F7FA6F0}" presName="rootText" presStyleLbl="node2" presStyleIdx="0" presStyleCnt="1" custScaleX="138847" custScaleY="19348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  <dgm:t>
        <a:bodyPr/>
        <a:lstStyle/>
        <a:p>
          <a:endParaRPr lang="es-ES"/>
        </a:p>
      </dgm:t>
    </dgm:pt>
    <dgm:pt modelId="{1F7C0445-33EF-40E9-BFEC-2FDA75E77D88}" type="pres">
      <dgm:prSet presAssocID="{FC4751C3-4F44-4670-AA24-F4B04F7FA6F0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Operativo(a)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Jefe(a) Administrativo(a)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 Administrativo(a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Accidentes</a:t>
          </a:r>
          <a:endParaRPr lang="es-MX" altLang="es-MX" sz="1200" dirty="0" smtClean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 sz="1200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 sz="1200"/>
        </a:p>
      </dgm:t>
    </dgm:pt>
    <dgm:pt modelId="{7B7A636E-ABC8-4EE5-ADA5-3CBC29055B2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smtClean="0"/>
            <a:t>Encargado(a) de Estadísticas</a:t>
          </a:r>
          <a:endParaRPr lang="es-ES" sz="1200" dirty="0" smtClean="0"/>
        </a:p>
      </dgm:t>
    </dgm:pt>
    <dgm:pt modelId="{7409DF51-DE2A-446E-8B02-2A63CFA8EF9E}" type="parTrans" cxnId="{026B1288-13F6-44A2-8CAD-9995AEBDF689}">
      <dgm:prSet/>
      <dgm:spPr/>
      <dgm:t>
        <a:bodyPr/>
        <a:lstStyle/>
        <a:p>
          <a:endParaRPr lang="es-ES" sz="1200"/>
        </a:p>
      </dgm:t>
    </dgm:pt>
    <dgm:pt modelId="{51F009EF-8729-444B-BFCA-BF57690F01B3}" type="sibTrans" cxnId="{026B1288-13F6-44A2-8CAD-9995AEBDF689}">
      <dgm:prSet/>
      <dgm:spPr/>
      <dgm:t>
        <a:bodyPr/>
        <a:lstStyle/>
        <a:p>
          <a:endParaRPr lang="es-ES" sz="1200"/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 Daños Municipales</a:t>
          </a:r>
          <a:endParaRPr lang="es-MX" altLang="es-MX" sz="1200" dirty="0" smtClean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8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1" presStyleCnt="8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89829C1-7934-4A7B-8314-311B43B9488A}" type="pres">
      <dgm:prSet presAssocID="{83785726-5A3C-49FC-9E2E-3A2437BEF58C}" presName="rootComposite" presStyleCnt="0"/>
      <dgm:spPr/>
      <dgm:t>
        <a:bodyPr/>
        <a:lstStyle/>
        <a:p>
          <a:endParaRPr lang="es-ES"/>
        </a:p>
      </dgm:t>
    </dgm:pt>
    <dgm:pt modelId="{4B403542-CD33-4FF9-AECD-DA493B9486C6}" type="pres">
      <dgm:prSet presAssocID="{83785726-5A3C-49FC-9E2E-3A2437BEF58C}" presName="rootText" presStyleLbl="node3" presStyleIdx="0" presStyleCnt="1" custScaleX="131836" custScaleY="105469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  <dgm:t>
        <a:bodyPr/>
        <a:lstStyle/>
        <a:p>
          <a:endParaRPr lang="es-ES"/>
        </a:p>
      </dgm:t>
    </dgm:pt>
    <dgm:pt modelId="{DD549BE9-B1C9-4182-981C-A492D2983581}" type="pres">
      <dgm:prSet presAssocID="{83785726-5A3C-49FC-9E2E-3A2437BEF58C}" presName="hierChild5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78EE8CE8-58BD-46BC-B1AE-49AE4CE01AF1}" type="pres">
      <dgm:prSet presAssocID="{2DCCA69F-3CEC-4602-B992-0C6B626AEB59}" presName="Name37" presStyleLbl="parChTrans1D2" presStyleIdx="2" presStyleCnt="8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7DFA3C-54F5-4534-8CEA-3805A6A55650}" type="pres">
      <dgm:prSet presAssocID="{3D5B3173-7352-45B8-87C7-8C299502E7B5}" presName="rootComposite" presStyleCnt="0"/>
      <dgm:spPr/>
      <dgm:t>
        <a:bodyPr/>
        <a:lstStyle/>
        <a:p>
          <a:endParaRPr lang="es-ES"/>
        </a:p>
      </dgm:t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  <dgm:t>
        <a:bodyPr/>
        <a:lstStyle/>
        <a:p>
          <a:endParaRPr lang="es-ES"/>
        </a:p>
      </dgm:t>
    </dgm:pt>
    <dgm:pt modelId="{70D32726-E687-448D-89CC-14812E43C9CD}" type="pres">
      <dgm:prSet presAssocID="{3D5B3173-7352-45B8-87C7-8C299502E7B5}" presName="hierChild5" presStyleCnt="0"/>
      <dgm:spPr/>
      <dgm:t>
        <a:bodyPr/>
        <a:lstStyle/>
        <a:p>
          <a:endParaRPr lang="es-ES"/>
        </a:p>
      </dgm:t>
    </dgm:pt>
    <dgm:pt modelId="{4D81A226-7465-4F4A-AB8B-E9760FABEF28}" type="pres">
      <dgm:prSet presAssocID="{3885A1AF-81AE-4D73-AFDE-51885CC541BD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CCCCCF1-B7FC-489F-BA65-BD772B852DE0}" type="pres">
      <dgm:prSet presAssocID="{7ABF2DD2-CBC5-45B6-A3FD-D9789FB4AFD3}" presName="rootComposite" presStyleCnt="0"/>
      <dgm:spPr/>
      <dgm:t>
        <a:bodyPr/>
        <a:lstStyle/>
        <a:p>
          <a:endParaRPr lang="es-ES"/>
        </a:p>
      </dgm:t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  <dgm:t>
        <a:bodyPr/>
        <a:lstStyle/>
        <a:p>
          <a:endParaRPr lang="es-ES"/>
        </a:p>
      </dgm:t>
    </dgm:pt>
    <dgm:pt modelId="{0C05081E-D2DB-4656-88E6-A911C9BBAF3F}" type="pres">
      <dgm:prSet presAssocID="{7ABF2DD2-CBC5-45B6-A3FD-D9789FB4AFD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4" presStyleCnt="8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4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FE1E1A9-D3F0-437E-B2D3-0DEAB5A745E9}" type="pres">
      <dgm:prSet presAssocID="{3F3C5BA4-AB28-4E3D-A8B2-505D9D78587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63D4559-2DCC-4EFF-B810-E34E356CE553}" type="pres">
      <dgm:prSet presAssocID="{D35FC229-4E45-4CB8-9D53-EA54514490EE}" presName="rootComposite3" presStyleCnt="0"/>
      <dgm:spPr/>
      <dgm:t>
        <a:bodyPr/>
        <a:lstStyle/>
        <a:p>
          <a:endParaRPr lang="es-ES"/>
        </a:p>
      </dgm:t>
    </dgm:pt>
    <dgm:pt modelId="{435477FB-F2EE-46B0-8DEB-FBFA50948880}" type="pres">
      <dgm:prSet presAssocID="{D35FC229-4E45-4CB8-9D53-EA54514490EE}" presName="rootText3" presStyleLbl="asst1" presStyleIdx="1" presStyleCnt="4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  <dgm:t>
        <a:bodyPr/>
        <a:lstStyle/>
        <a:p>
          <a:endParaRPr lang="es-ES"/>
        </a:p>
      </dgm:t>
    </dgm:pt>
    <dgm:pt modelId="{E570E6E9-66B2-466D-B09A-516DC2968EFD}" type="pres">
      <dgm:prSet presAssocID="{D35FC229-4E45-4CB8-9D53-EA54514490EE}" presName="hierChild7" presStyleCnt="0"/>
      <dgm:spPr/>
      <dgm:t>
        <a:bodyPr/>
        <a:lstStyle/>
        <a:p>
          <a:endParaRPr lang="es-ES"/>
        </a:p>
      </dgm:t>
    </dgm:pt>
    <dgm:pt modelId="{B8E262F7-B7D8-4D97-8E6E-242F4E72FCA7}" type="pres">
      <dgm:prSet presAssocID="{7409DF51-DE2A-446E-8B02-2A63CFA8EF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D14A9E5-C703-445D-8548-E4344F0A68DD}" type="pres">
      <dgm:prSet presAssocID="{7B7A636E-ABC8-4EE5-ADA5-3CBC29055B2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176B2FB-91A8-490B-AFA8-76BB306AB7DC}" type="pres">
      <dgm:prSet presAssocID="{7B7A636E-ABC8-4EE5-ADA5-3CBC29055B28}" presName="rootComposite3" presStyleCnt="0"/>
      <dgm:spPr/>
      <dgm:t>
        <a:bodyPr/>
        <a:lstStyle/>
        <a:p>
          <a:endParaRPr lang="es-ES"/>
        </a:p>
      </dgm:t>
    </dgm:pt>
    <dgm:pt modelId="{D15C1F0C-3853-4910-855A-F3B87A0584D8}" type="pres">
      <dgm:prSet presAssocID="{7B7A636E-ABC8-4EE5-ADA5-3CBC29055B28}" presName="rootText3" presStyleLbl="asst1" presStyleIdx="2" presStyleCnt="4" custScaleX="131007" custScaleY="104805" custLinFactNeighborX="-11922" custLinFactNeighborY="-27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EC70D1-CEA2-4617-B7F2-6359AFDF9144}" type="pres">
      <dgm:prSet presAssocID="{7B7A636E-ABC8-4EE5-ADA5-3CBC29055B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F8B2E4E-1F21-4DAA-A0C6-E9DDFA6D4462}" type="pres">
      <dgm:prSet presAssocID="{7B7A636E-ABC8-4EE5-ADA5-3CBC29055B28}" presName="hierChild6" presStyleCnt="0"/>
      <dgm:spPr/>
      <dgm:t>
        <a:bodyPr/>
        <a:lstStyle/>
        <a:p>
          <a:endParaRPr lang="es-ES"/>
        </a:p>
      </dgm:t>
    </dgm:pt>
    <dgm:pt modelId="{22C8D5DE-9E65-4940-9689-5499B3656EE6}" type="pres">
      <dgm:prSet presAssocID="{7B7A636E-ABC8-4EE5-ADA5-3CBC29055B28}" presName="hierChild7" presStyleCnt="0"/>
      <dgm:spPr/>
      <dgm:t>
        <a:bodyPr/>
        <a:lstStyle/>
        <a:p>
          <a:endParaRPr lang="es-ES"/>
        </a:p>
      </dgm:t>
    </dgm:pt>
    <dgm:pt modelId="{A3AE1FFF-2779-43AE-B3E9-186655E4831E}" type="pres">
      <dgm:prSet presAssocID="{FA98D9DD-35D3-4868-9C2D-ABA8A1D9F8C5}" presName="Name111" presStyleLbl="parChTrans1D2" presStyleIdx="7" presStyleCnt="8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C453CF0-7FEF-454B-8513-C37ED1ABC82B}" type="pres">
      <dgm:prSet presAssocID="{8F0CFE6E-38EB-4F0B-9ABD-7BED8E0485EC}" presName="rootComposite3" presStyleCnt="0"/>
      <dgm:spPr/>
      <dgm:t>
        <a:bodyPr/>
        <a:lstStyle/>
        <a:p>
          <a:endParaRPr lang="es-ES"/>
        </a:p>
      </dgm:t>
    </dgm:pt>
    <dgm:pt modelId="{C449438F-BAE6-4184-81D6-38A20A4ED509}" type="pres">
      <dgm:prSet presAssocID="{8F0CFE6E-38EB-4F0B-9ABD-7BED8E0485EC}" presName="rootText3" presStyleLbl="asst1" presStyleIdx="3" presStyleCnt="4" custScaleX="131007" custScaleY="104805" custLinFactNeighborX="9921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  <dgm:t>
        <a:bodyPr/>
        <a:lstStyle/>
        <a:p>
          <a:endParaRPr lang="es-ES"/>
        </a:p>
      </dgm:t>
    </dgm:pt>
    <dgm:pt modelId="{A0463D60-CF9E-445E-B58E-E6327CA4CC79}" type="pres">
      <dgm:prSet presAssocID="{8F0CFE6E-38EB-4F0B-9ABD-7BED8E0485EC}" presName="hierChild7" presStyleCnt="0"/>
      <dgm:spPr/>
      <dgm:t>
        <a:bodyPr/>
        <a:lstStyle/>
        <a:p>
          <a:endParaRPr lang="es-ES"/>
        </a:p>
      </dgm:t>
    </dgm:pt>
  </dgm:ptLst>
  <dgm:cxnLst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24C42F7B-4950-419E-B7BA-31778391E1EC}" type="presOf" srcId="{F059A4B7-342E-47A7-9D9E-4133DC8D4254}" destId="{E4AA2E74-1E12-4C17-82AB-A099BF0D5F4A}" srcOrd="0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6" destOrd="0" parTransId="{2DCCA69F-3CEC-4602-B992-0C6B626AEB59}" sibTransId="{45B7A08E-6292-4727-A1D5-4A891B390815}"/>
    <dgm:cxn modelId="{34DE7AB6-BABF-47FA-BB7A-4A79566628A1}" type="presOf" srcId="{7B7A636E-ABC8-4EE5-ADA5-3CBC29055B28}" destId="{6EEC70D1-CEA2-4617-B7F2-6359AFDF9144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10E9195-90E5-4C4E-99F8-AF034F09C7EB}" srcId="{9DEA55C1-E59C-4B5B-90DC-1D0B54C2B20C}" destId="{8F0CFE6E-38EB-4F0B-9ABD-7BED8E0485EC}" srcOrd="5" destOrd="0" parTransId="{FA98D9DD-35D3-4868-9C2D-ABA8A1D9F8C5}" sibTransId="{951A43E9-406D-4984-A3CC-8D3333F8281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158B93B4-C336-492B-BE51-5E2D2A70D4FE}" type="presOf" srcId="{83785726-5A3C-49FC-9E2E-3A2437BEF58C}" destId="{4B403542-CD33-4FF9-AECD-DA493B9486C6}" srcOrd="0" destOrd="0" presId="urn:microsoft.com/office/officeart/2005/8/layout/orgChart1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6327A011-40D3-4112-BEFB-0DE7F39DB1C0}" type="presOf" srcId="{7B7A636E-ABC8-4EE5-ADA5-3CBC29055B28}" destId="{D15C1F0C-3853-4910-855A-F3B87A0584D8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026B1288-13F6-44A2-8CAD-9995AEBDF689}" srcId="{9DEA55C1-E59C-4B5B-90DC-1D0B54C2B20C}" destId="{7B7A636E-ABC8-4EE5-ADA5-3CBC29055B28}" srcOrd="4" destOrd="0" parTransId="{7409DF51-DE2A-446E-8B02-2A63CFA8EF9E}" sibTransId="{51F009EF-8729-444B-BFCA-BF57690F01B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43A67750-BE20-4C43-BED5-09A4E03709A0}" type="presOf" srcId="{7409DF51-DE2A-446E-8B02-2A63CFA8EF9E}" destId="{B8E262F7-B7D8-4D97-8E6E-242F4E72FCA7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FE33C024-5681-4A6B-9371-544252DD6B04}" srcId="{9DEA55C1-E59C-4B5B-90DC-1D0B54C2B20C}" destId="{7ABF2DD2-CBC5-45B6-A3FD-D9789FB4AFD3}" srcOrd="7" destOrd="0" parTransId="{3885A1AF-81AE-4D73-AFDE-51885CC541BD}" sibTransId="{A20ADCAF-B569-49A4-B6AE-04B416D7A9EC}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E7905AAD-BEFA-4755-AD59-6061A0D70072}" type="presOf" srcId="{83785726-5A3C-49FC-9E2E-3A2437BEF58C}" destId="{77F89E96-0BA2-455F-AA85-B3644BE699DD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72E41E71-8E94-4F08-9CB6-03E7E1F046A8}" type="presParOf" srcId="{17BEF8F9-B316-4B27-BDDB-31B4D251E6B3}" destId="{E4AA2E74-1E12-4C17-82AB-A099BF0D5F4A}" srcOrd="0" destOrd="0" presId="urn:microsoft.com/office/officeart/2005/8/layout/orgChart1"/>
    <dgm:cxn modelId="{7297DB43-23E6-4223-9FEC-12428F2A5EED}" type="presParOf" srcId="{17BEF8F9-B316-4B27-BDDB-31B4D251E6B3}" destId="{104E94BD-57DE-4262-A363-B0CD97B5EABA}" srcOrd="1" destOrd="0" presId="urn:microsoft.com/office/officeart/2005/8/layout/orgChart1"/>
    <dgm:cxn modelId="{2F22FE39-810A-4053-8A47-6DC11C2D1C1A}" type="presParOf" srcId="{104E94BD-57DE-4262-A363-B0CD97B5EABA}" destId="{189829C1-7934-4A7B-8314-311B43B9488A}" srcOrd="0" destOrd="0" presId="urn:microsoft.com/office/officeart/2005/8/layout/orgChart1"/>
    <dgm:cxn modelId="{76F37939-EAAE-49D7-838E-9BF97C499366}" type="presParOf" srcId="{189829C1-7934-4A7B-8314-311B43B9488A}" destId="{4B403542-CD33-4FF9-AECD-DA493B9486C6}" srcOrd="0" destOrd="0" presId="urn:microsoft.com/office/officeart/2005/8/layout/orgChart1"/>
    <dgm:cxn modelId="{AAA15EF2-C761-4CCB-988D-6B2559F8F237}" type="presParOf" srcId="{189829C1-7934-4A7B-8314-311B43B9488A}" destId="{77F89E96-0BA2-455F-AA85-B3644BE699DD}" srcOrd="1" destOrd="0" presId="urn:microsoft.com/office/officeart/2005/8/layout/orgChart1"/>
    <dgm:cxn modelId="{062AAEFE-0492-4DB7-B312-48489127423C}" type="presParOf" srcId="{104E94BD-57DE-4262-A363-B0CD97B5EABA}" destId="{40F71CA2-2DED-44C4-9702-36D3E9BFBF8C}" srcOrd="1" destOrd="0" presId="urn:microsoft.com/office/officeart/2005/8/layout/orgChart1"/>
    <dgm:cxn modelId="{F76C45A9-5B34-4DE6-883A-6EABA8624B85}" type="presParOf" srcId="{104E94BD-57DE-4262-A363-B0CD97B5EABA}" destId="{DD549BE9-B1C9-4182-981C-A492D2983581}" srcOrd="2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C022461-B8A4-446F-8963-E4F2AA6AC617}" type="presParOf" srcId="{E6CFA08A-7145-470C-A659-6A725D85622B}" destId="{B8E262F7-B7D8-4D97-8E6E-242F4E72FCA7}" srcOrd="4" destOrd="0" presId="urn:microsoft.com/office/officeart/2005/8/layout/orgChart1"/>
    <dgm:cxn modelId="{77B24B5B-E40C-4A83-A94A-0B2654EB7C12}" type="presParOf" srcId="{E6CFA08A-7145-470C-A659-6A725D85622B}" destId="{2D14A9E5-C703-445D-8548-E4344F0A68DD}" srcOrd="5" destOrd="0" presId="urn:microsoft.com/office/officeart/2005/8/layout/orgChart1"/>
    <dgm:cxn modelId="{AE9B754E-8B34-41E4-B62F-0E274472E927}" type="presParOf" srcId="{2D14A9E5-C703-445D-8548-E4344F0A68DD}" destId="{C176B2FB-91A8-490B-AFA8-76BB306AB7DC}" srcOrd="0" destOrd="0" presId="urn:microsoft.com/office/officeart/2005/8/layout/orgChart1"/>
    <dgm:cxn modelId="{99946AB6-CF8C-4A45-B771-980388BD6DD5}" type="presParOf" srcId="{C176B2FB-91A8-490B-AFA8-76BB306AB7DC}" destId="{D15C1F0C-3853-4910-855A-F3B87A0584D8}" srcOrd="0" destOrd="0" presId="urn:microsoft.com/office/officeart/2005/8/layout/orgChart1"/>
    <dgm:cxn modelId="{3B4205AA-2BDB-4424-AF86-5FB44B42276D}" type="presParOf" srcId="{C176B2FB-91A8-490B-AFA8-76BB306AB7DC}" destId="{6EEC70D1-CEA2-4617-B7F2-6359AFDF9144}" srcOrd="1" destOrd="0" presId="urn:microsoft.com/office/officeart/2005/8/layout/orgChart1"/>
    <dgm:cxn modelId="{4DB7DDC5-9397-4CF1-BD2E-623A4E8B7802}" type="presParOf" srcId="{2D14A9E5-C703-445D-8548-E4344F0A68DD}" destId="{7F8B2E4E-1F21-4DAA-A0C6-E9DDFA6D4462}" srcOrd="1" destOrd="0" presId="urn:microsoft.com/office/officeart/2005/8/layout/orgChart1"/>
    <dgm:cxn modelId="{41ABE052-0D06-42CB-A452-454F00D94316}" type="presParOf" srcId="{2D14A9E5-C703-445D-8548-E4344F0A68DD}" destId="{22C8D5DE-9E65-4940-9689-5499B3656EE6}" srcOrd="2" destOrd="0" presId="urn:microsoft.com/office/officeart/2005/8/layout/orgChart1"/>
    <dgm:cxn modelId="{03365472-03B1-450B-89D1-C85CBF8CD420}" type="presParOf" srcId="{E6CFA08A-7145-470C-A659-6A725D85622B}" destId="{A3AE1FFF-2779-43AE-B3E9-186655E4831E}" srcOrd="6" destOrd="0" presId="urn:microsoft.com/office/officeart/2005/8/layout/orgChart1"/>
    <dgm:cxn modelId="{F769EF30-0A83-4183-9742-B8FA4DA7A127}" type="presParOf" srcId="{E6CFA08A-7145-470C-A659-6A725D85622B}" destId="{8C2EB159-A892-4092-9108-FCD3B326B242}" srcOrd="7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</a:t>
          </a:r>
        </a:p>
        <a:p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878F7AB-B1DA-4C2F-B12D-D4CE9BE12EA0}" type="pres">
      <dgm:prSet presAssocID="{249E77FC-7B70-4B62-8A63-35C970666788}" presName="rootComposite1" presStyleCnt="0"/>
      <dgm:spPr/>
      <dgm:t>
        <a:bodyPr/>
        <a:lstStyle/>
        <a:p>
          <a:endParaRPr lang="es-ES"/>
        </a:p>
      </dgm:t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  <dgm:t>
        <a:bodyPr/>
        <a:lstStyle/>
        <a:p>
          <a:endParaRPr lang="es-ES"/>
        </a:p>
      </dgm:t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CB36CA0-0AD8-4C3A-87DA-C36FB784EACC}" type="pres">
      <dgm:prSet presAssocID="{6B02C4B9-452D-4F19-AD38-14D77E56B251}" presName="rootComposite" presStyleCnt="0"/>
      <dgm:spPr/>
      <dgm:t>
        <a:bodyPr/>
        <a:lstStyle/>
        <a:p>
          <a:endParaRPr lang="es-ES"/>
        </a:p>
      </dgm:t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  <dgm:t>
        <a:bodyPr/>
        <a:lstStyle/>
        <a:p>
          <a:endParaRPr lang="es-ES"/>
        </a:p>
      </dgm:t>
    </dgm:pt>
    <dgm:pt modelId="{2C20CF96-E85A-47C3-9776-03634C2BE85C}" type="pres">
      <dgm:prSet presAssocID="{6B02C4B9-452D-4F19-AD38-14D77E56B251}" presName="hierChild5" presStyleCnt="0"/>
      <dgm:spPr/>
      <dgm:t>
        <a:bodyPr/>
        <a:lstStyle/>
        <a:p>
          <a:endParaRPr lang="es-ES"/>
        </a:p>
      </dgm:t>
    </dgm:pt>
    <dgm:pt modelId="{15DA7A4A-51C3-43B8-B15F-01AD22E740D1}" type="pres">
      <dgm:prSet presAssocID="{249E77FC-7B70-4B62-8A63-35C970666788}" presName="hierChild3" presStyleCnt="0"/>
      <dgm:spPr/>
      <dgm:t>
        <a:bodyPr/>
        <a:lstStyle/>
        <a:p>
          <a:endParaRPr lang="es-ES"/>
        </a:p>
      </dgm:t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</a:p>
        <a:p>
          <a:r>
            <a:rPr lang="es-MX" altLang="es-MX" sz="1200" dirty="0" smtClean="0"/>
            <a:t>Auxiliar</a:t>
          </a:r>
          <a:endParaRPr lang="es-MX" altLang="es-MX" sz="1200" dirty="0" smtClean="0"/>
        </a:p>
        <a:p>
          <a:r>
            <a:rPr lang="es-MX" altLang="es-MX" sz="1200" dirty="0" smtClean="0"/>
            <a:t>Telefonista</a:t>
          </a:r>
          <a:endParaRPr lang="es-MX" altLang="es-MX" sz="1200" dirty="0" smtClean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878F7AB-B1DA-4C2F-B12D-D4CE9BE12EA0}" type="pres">
      <dgm:prSet presAssocID="{249E77FC-7B70-4B62-8A63-35C970666788}" presName="rootComposite1" presStyleCnt="0"/>
      <dgm:spPr/>
      <dgm:t>
        <a:bodyPr/>
        <a:lstStyle/>
        <a:p>
          <a:endParaRPr lang="es-ES"/>
        </a:p>
      </dgm:t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  <dgm:t>
        <a:bodyPr/>
        <a:lstStyle/>
        <a:p>
          <a:endParaRPr lang="es-ES"/>
        </a:p>
      </dgm:t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CB36CA0-0AD8-4C3A-87DA-C36FB784EACC}" type="pres">
      <dgm:prSet presAssocID="{6B02C4B9-452D-4F19-AD38-14D77E56B251}" presName="rootComposite" presStyleCnt="0"/>
      <dgm:spPr/>
      <dgm:t>
        <a:bodyPr/>
        <a:lstStyle/>
        <a:p>
          <a:endParaRPr lang="es-ES"/>
        </a:p>
      </dgm:t>
    </dgm:pt>
    <dgm:pt modelId="{56C82615-A5B3-49EE-B6D8-D98CEFF3B425}" type="pres">
      <dgm:prSet presAssocID="{6B02C4B9-452D-4F19-AD38-14D77E56B251}" presName="rootText" presStyleLbl="node2" presStyleIdx="0" presStyleCnt="1" custScaleX="87444" custScaleY="113089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  <dgm:t>
        <a:bodyPr/>
        <a:lstStyle/>
        <a:p>
          <a:endParaRPr lang="es-ES"/>
        </a:p>
      </dgm:t>
    </dgm:pt>
    <dgm:pt modelId="{2C20CF96-E85A-47C3-9776-03634C2BE85C}" type="pres">
      <dgm:prSet presAssocID="{6B02C4B9-452D-4F19-AD38-14D77E56B251}" presName="hierChild5" presStyleCnt="0"/>
      <dgm:spPr/>
      <dgm:t>
        <a:bodyPr/>
        <a:lstStyle/>
        <a:p>
          <a:endParaRPr lang="es-ES"/>
        </a:p>
      </dgm:t>
    </dgm:pt>
    <dgm:pt modelId="{15DA7A4A-51C3-43B8-B15F-01AD22E740D1}" type="pres">
      <dgm:prSet presAssocID="{249E77FC-7B70-4B62-8A63-35C970666788}" presName="hierChild3" presStyleCnt="0"/>
      <dgm:spPr/>
      <dgm:t>
        <a:bodyPr/>
        <a:lstStyle/>
        <a:p>
          <a:endParaRPr lang="es-ES"/>
        </a:p>
      </dgm:t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Área de Despliegue Operativo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AUXILIO VIAL</a:t>
          </a:r>
          <a:endParaRPr lang="es-ES" sz="1200" dirty="0"/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15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98891" custScaleY="140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E880BE5-CC96-4BD0-90A6-6CBD5D232C3D}" type="pres">
      <dgm:prSet presAssocID="{68E554B6-1C10-4BDD-A9A8-F1C4AB0FB788}" presName="rootComposite" presStyleCnt="0"/>
      <dgm:spPr/>
      <dgm:t>
        <a:bodyPr/>
        <a:lstStyle/>
        <a:p>
          <a:endParaRPr lang="es-ES"/>
        </a:p>
      </dgm:t>
    </dgm:pt>
    <dgm:pt modelId="{64A0A79D-6428-46F7-8612-283E09E77783}" type="pres">
      <dgm:prSet presAssocID="{68E554B6-1C10-4BDD-A9A8-F1C4AB0FB788}" presName="rootText" presStyleLbl="node3" presStyleIdx="1" presStyleCnt="3" custScaleY="140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  <dgm:t>
        <a:bodyPr/>
        <a:lstStyle/>
        <a:p>
          <a:endParaRPr lang="es-ES"/>
        </a:p>
      </dgm:t>
    </dgm:pt>
    <dgm:pt modelId="{67423D68-C312-46F3-B648-0C23FE230BFF}" type="pres">
      <dgm:prSet presAssocID="{68E554B6-1C10-4BDD-A9A8-F1C4AB0FB788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10227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X="11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0" presStyleCnt="1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0" presStyleCnt="1" custScaleX="110227" custScaleY="162490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MX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7F18F2D-0EDE-4D94-A499-17FEBE98D77B}" type="pres">
      <dgm:prSet presAssocID="{AAD577F9-D7BC-4567-A16A-D227A0190E42}" presName="rootComposite" presStyleCnt="0"/>
      <dgm:spPr/>
      <dgm:t>
        <a:bodyPr/>
        <a:lstStyle/>
        <a:p>
          <a:endParaRPr lang="es-ES"/>
        </a:p>
      </dgm:t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  <dgm:t>
        <a:bodyPr/>
        <a:lstStyle/>
        <a:p>
          <a:endParaRPr lang="es-ES"/>
        </a:p>
      </dgm:t>
    </dgm:pt>
    <dgm:pt modelId="{0190BCE6-AB83-47B9-BEEF-96D7726C0121}" type="pres">
      <dgm:prSet presAssocID="{AAD577F9-D7BC-4567-A16A-D227A0190E4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Asuntos Internos</a:t>
          </a:r>
          <a:endParaRPr lang="es-ES" sz="1200" b="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DDE171-E5F4-4B2E-BCC6-D6EC85209B1C}" type="pres">
      <dgm:prSet presAssocID="{7D1C1E13-9232-4557-BF18-4BBE514AB07E}" presName="rootComposite1" presStyleCnt="0"/>
      <dgm:spPr/>
      <dgm:t>
        <a:bodyPr/>
        <a:lstStyle/>
        <a:p>
          <a:endParaRPr lang="es-ES"/>
        </a:p>
      </dgm:t>
    </dgm:pt>
    <dgm:pt modelId="{3F840048-576A-4463-835E-D05E1C3133C3}" type="pres">
      <dgm:prSet presAssocID="{7D1C1E13-9232-4557-BF18-4BBE514AB07E}" presName="rootText1" presStyleLbl="node0" presStyleIdx="0" presStyleCnt="1" custScaleX="189459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  <dgm:t>
        <a:bodyPr/>
        <a:lstStyle/>
        <a:p>
          <a:endParaRPr lang="es-ES"/>
        </a:p>
      </dgm:t>
    </dgm:pt>
    <dgm:pt modelId="{CC244708-9F8E-48E3-B307-E4DCEE750953}" type="pres">
      <dgm:prSet presAssocID="{C467664E-C553-4C2A-8617-A0215BE3864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7AAC2FE-11C5-4E54-8CA7-667D9ABE77B0}" type="pres">
      <dgm:prSet presAssocID="{29BA09DE-1AE4-4BFA-B048-EE2B0ECFE9E0}" presName="rootComposite" presStyleCnt="0"/>
      <dgm:spPr/>
      <dgm:t>
        <a:bodyPr/>
        <a:lstStyle/>
        <a:p>
          <a:endParaRPr lang="es-ES"/>
        </a:p>
      </dgm:t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  <dgm:t>
        <a:bodyPr/>
        <a:lstStyle/>
        <a:p>
          <a:endParaRPr lang="es-ES"/>
        </a:p>
      </dgm:t>
    </dgm:pt>
    <dgm:pt modelId="{1D817AC3-05A3-4884-99D9-B9E309C2FFAB}" type="pres">
      <dgm:prSet presAssocID="{29BA09DE-1AE4-4BFA-B048-EE2B0ECFE9E0}" presName="hierChild5" presStyleCnt="0"/>
      <dgm:spPr/>
      <dgm:t>
        <a:bodyPr/>
        <a:lstStyle/>
        <a:p>
          <a:endParaRPr lang="es-ES"/>
        </a:p>
      </dgm:t>
    </dgm:pt>
    <dgm:pt modelId="{5BA0AF2C-2DB2-4918-9495-6AD2EDFF053F}" type="pres">
      <dgm:prSet presAssocID="{1FE9B0C6-8EA9-46B5-B79F-B71EFE4EA82E}" presName="Name37" presStyleLbl="parChTrans1D2" presStyleIdx="1" presStyleCnt="5"/>
      <dgm:spPr/>
      <dgm:t>
        <a:bodyPr/>
        <a:lstStyle/>
        <a:p>
          <a:endParaRPr lang="es-MX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2660C97-692D-4C11-A133-F11769FBB6A0}" type="pres">
      <dgm:prSet presAssocID="{2FAC7B00-AA1E-46C6-AD3D-CD78309B3A38}" presName="rootComposite" presStyleCnt="0"/>
      <dgm:spPr/>
      <dgm:t>
        <a:bodyPr/>
        <a:lstStyle/>
        <a:p>
          <a:endParaRPr lang="es-ES"/>
        </a:p>
      </dgm:t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MX"/>
        </a:p>
      </dgm:t>
    </dgm:pt>
    <dgm:pt modelId="{ADB094F2-300B-49A4-8413-F2BAAD664D00}" type="pres">
      <dgm:prSet presAssocID="{2FAC7B00-AA1E-46C6-AD3D-CD78309B3A38}" presName="hierChild4" presStyleCnt="0"/>
      <dgm:spPr/>
      <dgm:t>
        <a:bodyPr/>
        <a:lstStyle/>
        <a:p>
          <a:endParaRPr lang="es-ES"/>
        </a:p>
      </dgm:t>
    </dgm:pt>
    <dgm:pt modelId="{C7E77BC1-AEBC-4B5F-B811-50C8C51CCBF3}" type="pres">
      <dgm:prSet presAssocID="{2FAC7B00-AA1E-46C6-AD3D-CD78309B3A38}" presName="hierChild5" presStyleCnt="0"/>
      <dgm:spPr/>
      <dgm:t>
        <a:bodyPr/>
        <a:lstStyle/>
        <a:p>
          <a:endParaRPr lang="es-ES"/>
        </a:p>
      </dgm:t>
    </dgm:pt>
    <dgm:pt modelId="{B3A1694A-E24F-4F56-A21C-DE3116BD31A3}" type="pres">
      <dgm:prSet presAssocID="{DC431621-F922-42D7-987E-BC6EADD572A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195F7B3-ACE9-414B-93E6-C968FD9C4A22}" type="pres">
      <dgm:prSet presAssocID="{9DEA55C1-E59C-4B5B-90DC-1D0B54C2B20C}" presName="rootComposite" presStyleCnt="0"/>
      <dgm:spPr/>
      <dgm:t>
        <a:bodyPr/>
        <a:lstStyle/>
        <a:p>
          <a:endParaRPr lang="es-ES"/>
        </a:p>
      </dgm:t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  <dgm:t>
        <a:bodyPr/>
        <a:lstStyle/>
        <a:p>
          <a:endParaRPr lang="es-ES"/>
        </a:p>
      </dgm:t>
    </dgm:pt>
    <dgm:pt modelId="{95739960-98A8-416E-8260-1CD70AAEBC9C}" type="pres">
      <dgm:prSet presAssocID="{9DEA55C1-E59C-4B5B-90DC-1D0B54C2B20C}" presName="hierChild5" presStyleCnt="0"/>
      <dgm:spPr/>
      <dgm:t>
        <a:bodyPr/>
        <a:lstStyle/>
        <a:p>
          <a:endParaRPr lang="es-ES"/>
        </a:p>
      </dgm:t>
    </dgm:pt>
    <dgm:pt modelId="{5A633988-47EC-41ED-8A76-43D37AA99594}" type="pres">
      <dgm:prSet presAssocID="{ABA548B5-627A-45BC-A233-C4AC759AD9A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B1C96B0-CD4B-46F5-B003-B6F654060F8F}" type="pres">
      <dgm:prSet presAssocID="{5809705C-9453-437D-8DDF-C3F0489D02F5}" presName="rootComposite" presStyleCnt="0"/>
      <dgm:spPr/>
      <dgm:t>
        <a:bodyPr/>
        <a:lstStyle/>
        <a:p>
          <a:endParaRPr lang="es-ES"/>
        </a:p>
      </dgm:t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  <dgm:t>
        <a:bodyPr/>
        <a:lstStyle/>
        <a:p>
          <a:endParaRPr lang="es-ES"/>
        </a:p>
      </dgm:t>
    </dgm:pt>
    <dgm:pt modelId="{0FB3A5AC-7357-46F3-8EBB-549923BF5ABE}" type="pres">
      <dgm:prSet presAssocID="{5809705C-9453-437D-8DDF-C3F0489D02F5}" presName="hierChild5" presStyleCnt="0"/>
      <dgm:spPr/>
      <dgm:t>
        <a:bodyPr/>
        <a:lstStyle/>
        <a:p>
          <a:endParaRPr lang="es-ES"/>
        </a:p>
      </dgm:t>
    </dgm:pt>
    <dgm:pt modelId="{D541720C-0861-4C6E-9215-E5768383CAD5}" type="pres">
      <dgm:prSet presAssocID="{7D1C1E13-9232-4557-BF18-4BBE514AB07E}" presName="hierChild3" presStyleCnt="0"/>
      <dgm:spPr/>
      <dgm:t>
        <a:bodyPr/>
        <a:lstStyle/>
        <a:p>
          <a:endParaRPr lang="es-ES"/>
        </a:p>
      </dgm:t>
    </dgm:pt>
    <dgm:pt modelId="{7E47224E-A64A-429A-91FC-71E3B1651CC7}" type="pres">
      <dgm:prSet presAssocID="{EA4DF198-4946-4E6C-A6C6-58F5C379612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D74AA1C-6D23-4A61-910B-87FC84CF701D}" type="pres">
      <dgm:prSet presAssocID="{000BBA9F-79FE-4CA1-B290-445A0B05CE7A}" presName="rootComposite3" presStyleCnt="0"/>
      <dgm:spPr/>
      <dgm:t>
        <a:bodyPr/>
        <a:lstStyle/>
        <a:p>
          <a:endParaRPr lang="es-ES"/>
        </a:p>
      </dgm:t>
    </dgm:pt>
    <dgm:pt modelId="{7A347B25-0258-473D-9FDB-927E0803C243}" type="pres">
      <dgm:prSet presAssocID="{000BBA9F-79FE-4CA1-B290-445A0B05CE7A}" presName="rootText3" presStyleLbl="asst1" presStyleIdx="0" presStyleCnt="1" custScaleX="108263" custScaleY="135328" custLinFactNeighborX="-12973" custLinFactNeighborY="-25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  <dgm:t>
        <a:bodyPr/>
        <a:lstStyle/>
        <a:p>
          <a:endParaRPr lang="es-ES"/>
        </a:p>
      </dgm:t>
    </dgm:pt>
    <dgm:pt modelId="{B3D87993-626F-4AFA-8945-AE57B87CBE56}" type="pres">
      <dgm:prSet presAssocID="{000BBA9F-79FE-4CA1-B290-445A0B05CE7A}" presName="hierChild7" presStyleCnt="0"/>
      <dgm:spPr/>
      <dgm:t>
        <a:bodyPr/>
        <a:lstStyle/>
        <a:p>
          <a:endParaRPr lang="es-ES"/>
        </a:p>
      </dgm:t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AUXILIO VIAL</a:t>
          </a:r>
          <a:endParaRPr 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Administrativo(a)</a:t>
          </a:r>
          <a:r>
            <a:rPr lang="es-MX" sz="1200" b="0" i="0" u="none" dirty="0" smtClean="0"/>
            <a:t> </a:t>
          </a:r>
          <a:endParaRPr 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r>
            <a:rPr lang="es-MX" altLang="es-MX" sz="1200" dirty="0" smtClean="0"/>
            <a:t>de Auxilio Vial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Operador(a</a:t>
          </a:r>
          <a:r>
            <a:rPr lang="es-MX" altLang="es-MX" sz="1200" dirty="0" smtClean="0"/>
            <a:t>) Conmutador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 smtClean="0"/>
            <a:t>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Inspectores(as</a:t>
          </a:r>
          <a:r>
            <a:rPr lang="es-MX" altLang="es-MX" sz="1200" dirty="0" smtClean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Área de Despliegue Operativo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 smtClean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</a:t>
          </a:r>
          <a:r>
            <a:rPr lang="es-MX" sz="1200" dirty="0" smtClean="0"/>
            <a:t>as</a:t>
          </a:r>
          <a:r>
            <a:rPr lang="es-MX" sz="1200" dirty="0" smtClean="0"/>
            <a:t>)</a:t>
          </a:r>
          <a:endParaRPr lang="es-ES" sz="1200" dirty="0"/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 smtClean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smtClean="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 smtClean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Grupos de Apoyo</a:t>
          </a:r>
          <a:endParaRPr lang="es-MX" altLang="es-MX" sz="1200" dirty="0" smtClean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 smtClean="0"/>
            <a:t>Crucero</a:t>
          </a:r>
          <a:endParaRPr lang="es-MX" altLang="es-MX" sz="1200" dirty="0" smtClean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 smtClean="0"/>
            <a:t>Oficial</a:t>
          </a:r>
          <a:r>
            <a:rPr lang="fr-FR" altLang="es-MX" sz="1200" dirty="0" smtClean="0"/>
            <a:t> </a:t>
          </a:r>
          <a:r>
            <a:rPr lang="fr-FR" altLang="es-MX" sz="1200" dirty="0" err="1" smtClean="0"/>
            <a:t>Motociclista</a:t>
          </a:r>
          <a:endParaRPr lang="fr-FR" altLang="es-MX" sz="1200" dirty="0" smtClean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3A6A97D-54B4-4228-B625-D0292930E70B}" type="pres">
      <dgm:prSet presAssocID="{9F7016AB-14D9-4B39-B1B8-7C3AF3B30ABC}" presName="rootComposite" presStyleCnt="0"/>
      <dgm:spPr/>
      <dgm:t>
        <a:bodyPr/>
        <a:lstStyle/>
        <a:p>
          <a:endParaRPr lang="es-ES"/>
        </a:p>
      </dgm:t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  <dgm:t>
        <a:bodyPr/>
        <a:lstStyle/>
        <a:p>
          <a:endParaRPr lang="es-ES"/>
        </a:p>
      </dgm:t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11BCB35-1F9E-42CC-9FD0-68CF5805BE7B}" type="pres">
      <dgm:prSet presAssocID="{7947D59B-D031-4F53-A5F4-0E645ADB6C53}" presName="rootComposite" presStyleCnt="0"/>
      <dgm:spPr/>
      <dgm:t>
        <a:bodyPr/>
        <a:lstStyle/>
        <a:p>
          <a:endParaRPr lang="es-ES"/>
        </a:p>
      </dgm:t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  <dgm:t>
        <a:bodyPr/>
        <a:lstStyle/>
        <a:p>
          <a:endParaRPr lang="es-ES"/>
        </a:p>
      </dgm:t>
    </dgm:pt>
    <dgm:pt modelId="{FC97B6D8-9DE7-4941-BA58-FD72E224256E}" type="pres">
      <dgm:prSet presAssocID="{7947D59B-D031-4F53-A5F4-0E645ADB6C53}" presName="hierChild5" presStyleCnt="0"/>
      <dgm:spPr/>
      <dgm:t>
        <a:bodyPr/>
        <a:lstStyle/>
        <a:p>
          <a:endParaRPr lang="es-ES"/>
        </a:p>
      </dgm:t>
    </dgm:pt>
    <dgm:pt modelId="{088AABA2-E63A-4E33-9EDB-476F1C238365}" type="pres">
      <dgm:prSet presAssocID="{9F7016AB-14D9-4B39-B1B8-7C3AF3B30ABC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MX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5533CA7-ADC1-434C-A3A5-8D1967377F35}" type="pres">
      <dgm:prSet presAssocID="{B27DB06D-8309-42BC-9477-C94AA797B006}" presName="rootComposite" presStyleCnt="0"/>
      <dgm:spPr/>
      <dgm:t>
        <a:bodyPr/>
        <a:lstStyle/>
        <a:p>
          <a:endParaRPr lang="es-ES"/>
        </a:p>
      </dgm:t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  <dgm:t>
        <a:bodyPr/>
        <a:lstStyle/>
        <a:p>
          <a:endParaRPr lang="es-ES"/>
        </a:p>
      </dgm:t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MX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CEA6DCF-9E65-471E-A782-FA16D59E81F6}" type="pres">
      <dgm:prSet presAssocID="{00751269-96FD-4648-943B-269F68101A89}" presName="rootComposite" presStyleCnt="0"/>
      <dgm:spPr/>
      <dgm:t>
        <a:bodyPr/>
        <a:lstStyle/>
        <a:p>
          <a:endParaRPr lang="es-ES"/>
        </a:p>
      </dgm:t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  <dgm:t>
        <a:bodyPr/>
        <a:lstStyle/>
        <a:p>
          <a:endParaRPr lang="es-ES"/>
        </a:p>
      </dgm:t>
    </dgm:pt>
    <dgm:pt modelId="{8805D6CC-0430-4352-BD48-EF331CDBB114}" type="pres">
      <dgm:prSet presAssocID="{00751269-96FD-4648-943B-269F68101A89}" presName="hierChild5" presStyleCnt="0"/>
      <dgm:spPr/>
      <dgm:t>
        <a:bodyPr/>
        <a:lstStyle/>
        <a:p>
          <a:endParaRPr lang="es-ES"/>
        </a:p>
      </dgm:t>
    </dgm:pt>
    <dgm:pt modelId="{3E731F7F-6CF3-4C62-A8B1-7A72B53F4870}" type="pres">
      <dgm:prSet presAssocID="{B27DB06D-8309-42BC-9477-C94AA797B006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EBDE1-AEB4-47B7-B6C4-2447761B3988}" type="pres">
      <dgm:prSet presAssocID="{6035E030-1C9A-4457-B7D9-DAE681AC9FC6}" presName="rootComposite" presStyleCnt="0"/>
      <dgm:spPr/>
      <dgm:t>
        <a:bodyPr/>
        <a:lstStyle/>
        <a:p>
          <a:endParaRPr lang="es-ES"/>
        </a:p>
      </dgm:t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  <dgm:t>
        <a:bodyPr/>
        <a:lstStyle/>
        <a:p>
          <a:endParaRPr lang="es-ES"/>
        </a:p>
      </dgm:t>
    </dgm:pt>
    <dgm:pt modelId="{8FFEE970-CA04-4EBD-846A-7B1E13ADE21F}" type="pres">
      <dgm:prSet presAssocID="{6035E030-1C9A-4457-B7D9-DAE681AC9FC6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MX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300D275-01F0-44AD-A079-C8B3CBD1ACB1}" type="pres">
      <dgm:prSet presAssocID="{E8A3F985-896D-4623-9A40-838538556A2A}" presName="rootComposite" presStyleCnt="0"/>
      <dgm:spPr/>
      <dgm:t>
        <a:bodyPr/>
        <a:lstStyle/>
        <a:p>
          <a:endParaRPr lang="es-ES"/>
        </a:p>
      </dgm:t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  <dgm:t>
        <a:bodyPr/>
        <a:lstStyle/>
        <a:p>
          <a:endParaRPr lang="es-ES"/>
        </a:p>
      </dgm:t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MX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511919C-287B-4D44-8002-75DE7EE09D1F}" type="pres">
      <dgm:prSet presAssocID="{C0DEB548-F3C4-4496-A472-5AD8FFCA9D6E}" presName="rootComposite" presStyleCnt="0"/>
      <dgm:spPr/>
      <dgm:t>
        <a:bodyPr/>
        <a:lstStyle/>
        <a:p>
          <a:endParaRPr lang="es-ES"/>
        </a:p>
      </dgm:t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  <dgm:t>
        <a:bodyPr/>
        <a:lstStyle/>
        <a:p>
          <a:endParaRPr lang="es-ES"/>
        </a:p>
      </dgm:t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MX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DF11B57-5BC2-4CC4-BD1C-43023F88CFAA}" type="pres">
      <dgm:prSet presAssocID="{4E372F7C-DF61-4B56-8155-FCB366287178}" presName="rootComposite" presStyleCnt="0"/>
      <dgm:spPr/>
      <dgm:t>
        <a:bodyPr/>
        <a:lstStyle/>
        <a:p>
          <a:endParaRPr lang="es-ES"/>
        </a:p>
      </dgm:t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  <dgm:t>
        <a:bodyPr/>
        <a:lstStyle/>
        <a:p>
          <a:endParaRPr lang="es-ES"/>
        </a:p>
      </dgm:t>
    </dgm:pt>
    <dgm:pt modelId="{B9B17932-07A5-4D97-8FDE-A5FCEFAEC51C}" type="pres">
      <dgm:prSet presAssocID="{4E372F7C-DF61-4B56-8155-FCB366287178}" presName="hierChild5" presStyleCnt="0"/>
      <dgm:spPr/>
      <dgm:t>
        <a:bodyPr/>
        <a:lstStyle/>
        <a:p>
          <a:endParaRPr lang="es-ES"/>
        </a:p>
      </dgm:t>
    </dgm:pt>
    <dgm:pt modelId="{BB2F7B8D-ADFE-4254-96F9-A6F55D2D3AAD}" type="pres">
      <dgm:prSet presAssocID="{C0DEB548-F3C4-4496-A472-5AD8FFCA9D6E}" presName="hierChild5" presStyleCnt="0"/>
      <dgm:spPr/>
      <dgm:t>
        <a:bodyPr/>
        <a:lstStyle/>
        <a:p>
          <a:endParaRPr lang="es-ES"/>
        </a:p>
      </dgm:t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MX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CFB1EB4-C723-4412-B53E-3AEC8E183778}" type="pres">
      <dgm:prSet presAssocID="{D5D56268-1677-49A6-9C49-74A5DD2546D3}" presName="rootComposite" presStyleCnt="0"/>
      <dgm:spPr/>
      <dgm:t>
        <a:bodyPr/>
        <a:lstStyle/>
        <a:p>
          <a:endParaRPr lang="es-ES"/>
        </a:p>
      </dgm:t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  <dgm:t>
        <a:bodyPr/>
        <a:lstStyle/>
        <a:p>
          <a:endParaRPr lang="es-ES"/>
        </a:p>
      </dgm:t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MX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31E72CA-1133-424E-9705-B5913A081AA9}" type="pres">
      <dgm:prSet presAssocID="{1A01AB46-A540-421E-847C-80DAA0DD9F3F}" presName="rootComposite" presStyleCnt="0"/>
      <dgm:spPr/>
      <dgm:t>
        <a:bodyPr/>
        <a:lstStyle/>
        <a:p>
          <a:endParaRPr lang="es-ES"/>
        </a:p>
      </dgm:t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  <dgm:t>
        <a:bodyPr/>
        <a:lstStyle/>
        <a:p>
          <a:endParaRPr lang="es-ES"/>
        </a:p>
      </dgm:t>
    </dgm:pt>
    <dgm:pt modelId="{B05C32B3-A638-4959-85B0-7585147445B4}" type="pres">
      <dgm:prSet presAssocID="{1A01AB46-A540-421E-847C-80DAA0DD9F3F}" presName="hierChild5" presStyleCnt="0"/>
      <dgm:spPr/>
      <dgm:t>
        <a:bodyPr/>
        <a:lstStyle/>
        <a:p>
          <a:endParaRPr lang="es-ES"/>
        </a:p>
      </dgm:t>
    </dgm:pt>
    <dgm:pt modelId="{9CE9A24D-656A-49C6-AB2E-63D1AA4F4DA4}" type="pres">
      <dgm:prSet presAssocID="{D5D56268-1677-49A6-9C49-74A5DD2546D3}" presName="hierChild5" presStyleCnt="0"/>
      <dgm:spPr/>
      <dgm:t>
        <a:bodyPr/>
        <a:lstStyle/>
        <a:p>
          <a:endParaRPr lang="es-ES"/>
        </a:p>
      </dgm:t>
    </dgm:pt>
    <dgm:pt modelId="{F9A930EF-E9C2-43B7-AEF5-AB672A59F957}" type="pres">
      <dgm:prSet presAssocID="{E8A3F985-896D-4623-9A40-838538556A2A}" presName="hierChild5" presStyleCnt="0"/>
      <dgm:spPr/>
      <dgm:t>
        <a:bodyPr/>
        <a:lstStyle/>
        <a:p>
          <a:endParaRPr lang="es-ES"/>
        </a:p>
      </dgm:t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MX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2BD3321-EB6F-434E-8DB9-365E74C013F1}" type="pres">
      <dgm:prSet presAssocID="{16F45068-8FB3-4142-8CF0-10CC755F1213}" presName="rootComposite" presStyleCnt="0"/>
      <dgm:spPr/>
      <dgm:t>
        <a:bodyPr/>
        <a:lstStyle/>
        <a:p>
          <a:endParaRPr lang="es-ES"/>
        </a:p>
      </dgm:t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  <dgm:t>
        <a:bodyPr/>
        <a:lstStyle/>
        <a:p>
          <a:endParaRPr lang="es-ES"/>
        </a:p>
      </dgm:t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MX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4503BC7-FE07-4C3A-B71A-3EE0411D1507}" type="pres">
      <dgm:prSet presAssocID="{B62E9E69-073E-4FB8-8E4A-80E1976BCBC1}" presName="rootComposite" presStyleCnt="0"/>
      <dgm:spPr/>
      <dgm:t>
        <a:bodyPr/>
        <a:lstStyle/>
        <a:p>
          <a:endParaRPr lang="es-ES"/>
        </a:p>
      </dgm:t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  <dgm:t>
        <a:bodyPr/>
        <a:lstStyle/>
        <a:p>
          <a:endParaRPr lang="es-ES"/>
        </a:p>
      </dgm:t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MX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C508612-3710-4E91-9316-518B44592FDE}" type="pres">
      <dgm:prSet presAssocID="{1B415BB8-01C0-48FD-898F-70E3094257AE}" presName="rootComposite" presStyleCnt="0"/>
      <dgm:spPr/>
      <dgm:t>
        <a:bodyPr/>
        <a:lstStyle/>
        <a:p>
          <a:endParaRPr lang="es-ES"/>
        </a:p>
      </dgm:t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  <dgm:t>
        <a:bodyPr/>
        <a:lstStyle/>
        <a:p>
          <a:endParaRPr lang="es-ES"/>
        </a:p>
      </dgm:t>
    </dgm:pt>
    <dgm:pt modelId="{A2375F0F-6449-4E50-96CB-50229C56FC9A}" type="pres">
      <dgm:prSet presAssocID="{1B415BB8-01C0-48FD-898F-70E3094257AE}" presName="hierChild5" presStyleCnt="0"/>
      <dgm:spPr/>
      <dgm:t>
        <a:bodyPr/>
        <a:lstStyle/>
        <a:p>
          <a:endParaRPr lang="es-ES"/>
        </a:p>
      </dgm:t>
    </dgm:pt>
    <dgm:pt modelId="{8D9F8750-349B-40AA-944F-A5E791BF4EBA}" type="pres">
      <dgm:prSet presAssocID="{B62E9E69-073E-4FB8-8E4A-80E1976BCBC1}" presName="hierChild5" presStyleCnt="0"/>
      <dgm:spPr/>
      <dgm:t>
        <a:bodyPr/>
        <a:lstStyle/>
        <a:p>
          <a:endParaRPr lang="es-ES"/>
        </a:p>
      </dgm:t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MX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CB690F3-D091-4853-B1B5-0561D3ED5B42}" type="pres">
      <dgm:prSet presAssocID="{6956185A-3B65-449A-A72F-A861988DE420}" presName="rootComposite" presStyleCnt="0"/>
      <dgm:spPr/>
      <dgm:t>
        <a:bodyPr/>
        <a:lstStyle/>
        <a:p>
          <a:endParaRPr lang="es-ES"/>
        </a:p>
      </dgm:t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  <dgm:t>
        <a:bodyPr/>
        <a:lstStyle/>
        <a:p>
          <a:endParaRPr lang="es-ES"/>
        </a:p>
      </dgm:t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MX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E1E8AFB-4036-4770-9A35-CF72612FDF3F}" type="pres">
      <dgm:prSet presAssocID="{F04840EF-DD68-43D6-9024-0E41548CE555}" presName="rootComposite" presStyleCnt="0"/>
      <dgm:spPr/>
      <dgm:t>
        <a:bodyPr/>
        <a:lstStyle/>
        <a:p>
          <a:endParaRPr lang="es-ES"/>
        </a:p>
      </dgm:t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  <dgm:t>
        <a:bodyPr/>
        <a:lstStyle/>
        <a:p>
          <a:endParaRPr lang="es-ES"/>
        </a:p>
      </dgm:t>
    </dgm:pt>
    <dgm:pt modelId="{9DF64958-974A-416C-A2A0-D4254A5E9597}" type="pres">
      <dgm:prSet presAssocID="{F04840EF-DD68-43D6-9024-0E41548CE555}" presName="hierChild5" presStyleCnt="0"/>
      <dgm:spPr/>
      <dgm:t>
        <a:bodyPr/>
        <a:lstStyle/>
        <a:p>
          <a:endParaRPr lang="es-ES"/>
        </a:p>
      </dgm:t>
    </dgm:pt>
    <dgm:pt modelId="{B80F4168-C301-4C74-B4E7-1EDCD4012FA8}" type="pres">
      <dgm:prSet presAssocID="{6956185A-3B65-449A-A72F-A861988DE420}" presName="hierChild5" presStyleCnt="0"/>
      <dgm:spPr/>
      <dgm:t>
        <a:bodyPr/>
        <a:lstStyle/>
        <a:p>
          <a:endParaRPr lang="es-ES"/>
        </a:p>
      </dgm:t>
    </dgm:pt>
    <dgm:pt modelId="{A0317543-140A-4AF1-B9A6-BD92DCDEFB4F}" type="pres">
      <dgm:prSet presAssocID="{16F45068-8FB3-4142-8CF0-10CC755F121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MX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708C068-D3E7-4C96-9410-5571B346ABD0}" type="pres">
      <dgm:prSet presAssocID="{90B5019D-5364-4C97-B78A-408F633C144E}" presName="rootComposite3" presStyleCnt="0"/>
      <dgm:spPr/>
      <dgm:t>
        <a:bodyPr/>
        <a:lstStyle/>
        <a:p>
          <a:endParaRPr lang="es-ES"/>
        </a:p>
      </dgm:t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  <dgm:t>
        <a:bodyPr/>
        <a:lstStyle/>
        <a:p>
          <a:endParaRPr lang="es-ES"/>
        </a:p>
      </dgm:t>
    </dgm:pt>
    <dgm:pt modelId="{DBF8067B-D5C2-4A3F-BF60-13BE93A454FB}" type="pres">
      <dgm:prSet presAssocID="{90B5019D-5364-4C97-B78A-408F633C144E}" presName="hierChild7" presStyleCnt="0"/>
      <dgm:spPr/>
      <dgm:t>
        <a:bodyPr/>
        <a:lstStyle/>
        <a:p>
          <a:endParaRPr lang="es-ES"/>
        </a:p>
      </dgm:t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MX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DF8E993-4C2E-447D-9D68-BABB7311B7FD}" type="pres">
      <dgm:prSet presAssocID="{FFFCFD11-45F1-4588-9E06-CEA7B1B4895A}" presName="rootComposite3" presStyleCnt="0"/>
      <dgm:spPr/>
      <dgm:t>
        <a:bodyPr/>
        <a:lstStyle/>
        <a:p>
          <a:endParaRPr lang="es-ES"/>
        </a:p>
      </dgm:t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  <dgm:t>
        <a:bodyPr/>
        <a:lstStyle/>
        <a:p>
          <a:endParaRPr lang="es-ES"/>
        </a:p>
      </dgm:t>
    </dgm:pt>
    <dgm:pt modelId="{DC323FEF-FB09-4D4A-B406-C259CC7954CA}" type="pres">
      <dgm:prSet presAssocID="{FFFCFD11-45F1-4588-9E06-CEA7B1B4895A}" presName="hierChild7" presStyleCnt="0"/>
      <dgm:spPr/>
      <dgm:t>
        <a:bodyPr/>
        <a:lstStyle/>
        <a:p>
          <a:endParaRPr lang="es-ES"/>
        </a:p>
      </dgm:t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Médicos(as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 smtClean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 smtClean="0"/>
            <a:t>Jefe(a) de Cultura </a:t>
          </a:r>
          <a:r>
            <a:rPr lang="es-ES" sz="1200" dirty="0" smtClean="0"/>
            <a:t>Vial</a:t>
          </a:r>
          <a:endParaRPr lang="es-ES" sz="1200" dirty="0" smtClean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/>
            <a:t>Atención y Orientación a el(la) Ciudadano(a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 smtClean="0"/>
            <a:t>Secretaria(o) </a:t>
          </a:r>
          <a:r>
            <a:rPr lang="es-MX" altLang="es-MX" sz="1200" dirty="0" smtClean="0"/>
            <a:t>D</a:t>
          </a:r>
          <a:endParaRPr lang="es-MX" altLang="es-MX" sz="1200" dirty="0" smtClean="0"/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 sz="1200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1ECD50C-13ED-4F6D-A77C-3DCCE19A1CDD}" type="pres">
      <dgm:prSet presAssocID="{77CA0328-0675-4D7C-8634-2CC03A0B2069}" presName="rootComposite1" presStyleCnt="0"/>
      <dgm:spPr/>
      <dgm:t>
        <a:bodyPr/>
        <a:lstStyle/>
        <a:p>
          <a:endParaRPr lang="es-ES"/>
        </a:p>
      </dgm:t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  <dgm:t>
        <a:bodyPr/>
        <a:lstStyle/>
        <a:p>
          <a:endParaRPr lang="es-ES"/>
        </a:p>
      </dgm:t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ADA13C4-3EFF-44D9-83E6-8B0568C8057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3FA594D-1926-4458-8DA2-ABE278C20571}" type="pres">
      <dgm:prSet presAssocID="{1F1AD0A3-D7C4-4B4E-80A7-E2621A72994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0" presStyleCnt="5" custScaleX="145130" custScaleY="259073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5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C5B522BE-75A2-41D8-8A81-6F22CD8850AF}" type="pres">
      <dgm:prSet presAssocID="{EBF28800-DFF4-4DF1-98EF-348D577D4AE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14FA74-0FCA-4549-93F9-F8DADB7A16F2}" type="pres">
      <dgm:prSet presAssocID="{B5ACDE88-EA94-4A71-ACC1-903A1277A77B}" presName="rootComposite" presStyleCnt="0"/>
      <dgm:spPr/>
      <dgm:t>
        <a:bodyPr/>
        <a:lstStyle/>
        <a:p>
          <a:endParaRPr lang="es-ES"/>
        </a:p>
      </dgm:t>
    </dgm:pt>
    <dgm:pt modelId="{77FFF755-0490-4820-A875-C725D434A9BE}" type="pres">
      <dgm:prSet presAssocID="{B5ACDE88-EA94-4A71-ACC1-903A1277A77B}" presName="rootText" presStyleLbl="node3" presStyleIdx="1" presStyleCnt="5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5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  <dgm:t>
        <a:bodyPr/>
        <a:lstStyle/>
        <a:p>
          <a:endParaRPr lang="es-ES"/>
        </a:p>
      </dgm:t>
    </dgm:pt>
    <dgm:pt modelId="{4FE412AE-F9F1-4C9F-A761-0D1343FC8B4D}" type="pres">
      <dgm:prSet presAssocID="{B5ACDE88-EA94-4A71-ACC1-903A1277A77B}" presName="hierChild5" presStyleCnt="0"/>
      <dgm:spPr/>
      <dgm:t>
        <a:bodyPr/>
        <a:lstStyle/>
        <a:p>
          <a:endParaRPr lang="es-ES"/>
        </a:p>
      </dgm:t>
    </dgm:pt>
    <dgm:pt modelId="{0566D923-EB57-4818-8545-859FCB79545B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5E9C0525-5C06-43CA-BAEB-DC4106FB5F07}" type="pres">
      <dgm:prSet presAssocID="{1EC82BA6-23DF-4097-BDA4-A9E15E1AA085}" presName="rootComposite" presStyleCnt="0"/>
      <dgm:spPr/>
      <dgm:t>
        <a:bodyPr/>
        <a:lstStyle/>
        <a:p>
          <a:endParaRPr lang="es-ES"/>
        </a:p>
      </dgm:t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  <dgm:t>
        <a:bodyPr/>
        <a:lstStyle/>
        <a:p>
          <a:endParaRPr lang="es-ES"/>
        </a:p>
      </dgm:t>
    </dgm:pt>
    <dgm:pt modelId="{47A91BBC-D0CC-4494-88A1-CA170A79A000}" type="pres">
      <dgm:prSet presAssocID="{857CD8D3-3327-435F-9ED4-B0EEB9648253}" presName="Name48" presStyleLbl="parChTrans1D3" presStyleIdx="2" presStyleCnt="5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74CF9F76-F707-473B-9DA0-9822FC60108B}" type="pres">
      <dgm:prSet presAssocID="{47FBBE5A-B114-47FA-BD03-99488D130F88}" presName="rootComposite" presStyleCnt="0"/>
      <dgm:spPr/>
      <dgm:t>
        <a:bodyPr/>
        <a:lstStyle/>
        <a:p>
          <a:endParaRPr lang="es-ES"/>
        </a:p>
      </dgm:t>
    </dgm:pt>
    <dgm:pt modelId="{11C09E17-66FA-4C94-B834-BCFC27A12254}" type="pres">
      <dgm:prSet presAssocID="{47FBBE5A-B114-47FA-BD03-99488D130F88}" presName="rootText" presStyleLbl="node3" presStyleIdx="2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5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  <dgm:t>
        <a:bodyPr/>
        <a:lstStyle/>
        <a:p>
          <a:endParaRPr lang="es-ES"/>
        </a:p>
      </dgm:t>
    </dgm:pt>
    <dgm:pt modelId="{47B5F554-F816-4F92-A9B5-EF716E37F13A}" type="pres">
      <dgm:prSet presAssocID="{47FBBE5A-B114-47FA-BD03-99488D130F88}" presName="hierChild5" presStyleCnt="0"/>
      <dgm:spPr/>
      <dgm:t>
        <a:bodyPr/>
        <a:lstStyle/>
        <a:p>
          <a:endParaRPr lang="es-ES"/>
        </a:p>
      </dgm:t>
    </dgm:pt>
    <dgm:pt modelId="{76B73B3B-5D9B-4759-AE94-0435C2E3C069}" type="pres">
      <dgm:prSet presAssocID="{10EC89B1-D277-4EFF-8572-B305A2643A6A}" presName="Name48" presStyleLbl="parChTrans1D3" presStyleIdx="3" presStyleCnt="5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B362B717-068C-44B4-8A6A-E9DA5155FB3E}" type="pres">
      <dgm:prSet presAssocID="{4C0A91F9-44E3-4342-98E2-FD4D25E92286}" presName="rootComposite" presStyleCnt="0"/>
      <dgm:spPr/>
      <dgm:t>
        <a:bodyPr/>
        <a:lstStyle/>
        <a:p>
          <a:endParaRPr lang="es-ES"/>
        </a:p>
      </dgm:t>
    </dgm:pt>
    <dgm:pt modelId="{A0BC9189-3C29-4EDD-8B6D-3F0BA77BED7C}" type="pres">
      <dgm:prSet presAssocID="{4C0A91F9-44E3-4342-98E2-FD4D25E92286}" presName="rootText" presStyleLbl="node3" presStyleIdx="3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5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  <dgm:t>
        <a:bodyPr/>
        <a:lstStyle/>
        <a:p>
          <a:endParaRPr lang="es-ES"/>
        </a:p>
      </dgm:t>
    </dgm:pt>
    <dgm:pt modelId="{B073670A-92A1-48F3-AAB0-0CF2E1532E35}" type="pres">
      <dgm:prSet presAssocID="{4C0A91F9-44E3-4342-98E2-FD4D25E92286}" presName="hierChild5" presStyleCnt="0"/>
      <dgm:spPr/>
      <dgm:t>
        <a:bodyPr/>
        <a:lstStyle/>
        <a:p>
          <a:endParaRPr lang="es-ES"/>
        </a:p>
      </dgm:t>
    </dgm:pt>
    <dgm:pt modelId="{FAEA70BC-BBE0-4107-8B9D-B29153FFE365}" type="pres">
      <dgm:prSet presAssocID="{23DE7804-44B7-4E07-906D-27FD199D258D}" presName="Name48" presStyleLbl="parChTrans1D3" presStyleIdx="4" presStyleCnt="5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A23617D4-D1BF-40E0-850E-1ACA148EDAAA}" type="pres">
      <dgm:prSet presAssocID="{072FA77F-07B2-4E5F-B0A6-2EE3502E10B2}" presName="rootComposite" presStyleCnt="0"/>
      <dgm:spPr/>
      <dgm:t>
        <a:bodyPr/>
        <a:lstStyle/>
        <a:p>
          <a:endParaRPr lang="es-ES"/>
        </a:p>
      </dgm:t>
    </dgm:pt>
    <dgm:pt modelId="{43946CFA-6485-4C6C-9EE1-A43B84F1EC61}" type="pres">
      <dgm:prSet presAssocID="{072FA77F-07B2-4E5F-B0A6-2EE3502E10B2}" presName="rootText" presStyleLbl="node3" presStyleIdx="4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  <dgm:t>
        <a:bodyPr/>
        <a:lstStyle/>
        <a:p>
          <a:endParaRPr lang="es-ES"/>
        </a:p>
      </dgm:t>
    </dgm:pt>
    <dgm:pt modelId="{6D559A99-485A-4D5A-AE01-7B896665E7E7}" type="pres">
      <dgm:prSet presAssocID="{072FA77F-07B2-4E5F-B0A6-2EE3502E10B2}" presName="hierChild5" presStyleCnt="0"/>
      <dgm:spPr/>
      <dgm:t>
        <a:bodyPr/>
        <a:lstStyle/>
        <a:p>
          <a:endParaRPr lang="es-ES"/>
        </a:p>
      </dgm:t>
    </dgm:pt>
    <dgm:pt modelId="{C25C047D-DB05-45DB-8DEC-AE214E753277}" type="pres">
      <dgm:prSet presAssocID="{1EC82BA6-23DF-4097-BDA4-A9E15E1AA085}" presName="hierChild5" presStyleCnt="0"/>
      <dgm:spPr/>
      <dgm:t>
        <a:bodyPr/>
        <a:lstStyle/>
        <a:p>
          <a:endParaRPr lang="es-ES"/>
        </a:p>
      </dgm:t>
    </dgm:pt>
    <dgm:pt modelId="{D7C24774-3C3E-46A3-9FE4-5EA3890D941F}" type="pres">
      <dgm:prSet presAssocID="{77CA0328-0675-4D7C-8634-2CC03A0B2069}" presName="hierChild3" presStyleCnt="0"/>
      <dgm:spPr/>
      <dgm:t>
        <a:bodyPr/>
        <a:lstStyle/>
        <a:p>
          <a:endParaRPr lang="es-ES"/>
        </a:p>
      </dgm:t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2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4" destOrd="0" presId="urn:microsoft.com/office/officeart/2005/8/layout/orgChart1"/>
    <dgm:cxn modelId="{0A8625B8-A478-455B-BCE3-B9F0432AEA69}" type="presParOf" srcId="{1BCAF68B-E9F7-45FE-BD5D-38A0F4E02AAC}" destId="{0AFAA132-C98D-490F-8525-88C3A71F9F7E}" srcOrd="5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 smtClean="0"/>
            <a:t>Auxiliar </a:t>
          </a:r>
          <a:r>
            <a:rPr lang="es-MX" altLang="es-MX" sz="1200" dirty="0" smtClean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Administrativo(a)</a:t>
          </a:r>
          <a:br>
            <a:rPr lang="es-MX" altLang="es-MX" sz="1200" dirty="0" smtClean="0"/>
          </a:br>
          <a:endParaRPr lang="es-MX" altLang="es-MX" sz="1200" dirty="0" smtClean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EF2F214-9A1A-4A40-B6CD-4930A3311625}" type="pres">
      <dgm:prSet presAssocID="{14B5E31D-3C90-4C16-98F1-7F7704548D4F}" presName="rootComposite" presStyleCnt="0"/>
      <dgm:spPr/>
      <dgm:t>
        <a:bodyPr/>
        <a:lstStyle/>
        <a:p>
          <a:endParaRPr lang="es-ES"/>
        </a:p>
      </dgm:t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  <dgm:t>
        <a:bodyPr/>
        <a:lstStyle/>
        <a:p>
          <a:endParaRPr lang="es-ES"/>
        </a:p>
      </dgm:t>
    </dgm:pt>
    <dgm:pt modelId="{FAF7F738-CC89-4741-8AC4-556EFA473F81}" type="pres">
      <dgm:prSet presAssocID="{14B5E31D-3C90-4C16-98F1-7F7704548D4F}" presName="hierChild5" presStyleCnt="0"/>
      <dgm:spPr/>
      <dgm:t>
        <a:bodyPr/>
        <a:lstStyle/>
        <a:p>
          <a:endParaRPr lang="es-ES"/>
        </a:p>
      </dgm:t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8104AB8-0615-4C77-B0D5-6A15CFC2A7BA}" type="pres">
      <dgm:prSet presAssocID="{16B79D4D-6D11-4EBF-B806-FE6CF917CB8D}" presName="rootComposite" presStyleCnt="0"/>
      <dgm:spPr/>
      <dgm:t>
        <a:bodyPr/>
        <a:lstStyle/>
        <a:p>
          <a:endParaRPr lang="es-ES"/>
        </a:p>
      </dgm:t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  <dgm:t>
        <a:bodyPr/>
        <a:lstStyle/>
        <a:p>
          <a:endParaRPr lang="es-ES"/>
        </a:p>
      </dgm:t>
    </dgm:pt>
    <dgm:pt modelId="{D550C922-1A4B-4A32-92CE-1EF260FEC443}" type="pres">
      <dgm:prSet presAssocID="{16B79D4D-6D11-4EBF-B806-FE6CF917CB8D}" presName="hierChild5" presStyleCnt="0"/>
      <dgm:spPr/>
      <dgm:t>
        <a:bodyPr/>
        <a:lstStyle/>
        <a:p>
          <a:endParaRPr lang="es-ES"/>
        </a:p>
      </dgm:t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E4F4C8F-0175-4B74-8BA5-7413DADB2595}" type="pres">
      <dgm:prSet presAssocID="{D573B694-CAA8-4A9E-B5A9-A6FD14382D1D}" presName="rootComposite" presStyleCnt="0"/>
      <dgm:spPr/>
      <dgm:t>
        <a:bodyPr/>
        <a:lstStyle/>
        <a:p>
          <a:endParaRPr lang="es-ES"/>
        </a:p>
      </dgm:t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  <dgm:t>
        <a:bodyPr/>
        <a:lstStyle/>
        <a:p>
          <a:endParaRPr lang="es-ES"/>
        </a:p>
      </dgm:t>
    </dgm:pt>
    <dgm:pt modelId="{49282BCE-D2FD-433E-9205-5503545FF4D3}" type="pres">
      <dgm:prSet presAssocID="{D573B694-CAA8-4A9E-B5A9-A6FD14382D1D}" presName="hierChild5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MX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A7474CE-4FCC-41EF-97A5-EE35FBB7579D}" type="pres">
      <dgm:prSet presAssocID="{33A4077E-56DE-430E-8944-F89D4964016A}" presName="rootComposite" presStyleCnt="0"/>
      <dgm:spPr/>
      <dgm:t>
        <a:bodyPr/>
        <a:lstStyle/>
        <a:p>
          <a:endParaRPr lang="es-ES"/>
        </a:p>
      </dgm:t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  <dgm:t>
        <a:bodyPr/>
        <a:lstStyle/>
        <a:p>
          <a:endParaRPr lang="es-ES"/>
        </a:p>
      </dgm:t>
    </dgm:pt>
    <dgm:pt modelId="{EEDE48EA-1C0E-465B-BFC4-D546D3563A24}" type="pres">
      <dgm:prSet presAssocID="{33A4077E-56DE-430E-8944-F89D4964016A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</a:t>
          </a:r>
          <a:r>
            <a:rPr lang="es-MX" altLang="es-MX" sz="1200" dirty="0" smtClean="0"/>
            <a:t>Municipales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Observatorio</a:t>
          </a:r>
          <a:endParaRPr lang="es-ES" sz="1200" dirty="0" smtClean="0"/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6E962F6A-75A2-474A-ADD3-02C654337089}">
      <dgm:prSet custT="1"/>
      <dgm:spPr/>
      <dgm:t>
        <a:bodyPr/>
        <a:lstStyle/>
        <a:p>
          <a:r>
            <a:rPr lang="es-ES" sz="1200" dirty="0" smtClean="0"/>
            <a:t>Psicólogo(a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3E64603-06D2-49B7-B261-CF5E71563299}" type="parTrans" cxnId="{03F8D974-4D29-4864-96F8-42123D378701}">
      <dgm:prSet/>
      <dgm:spPr/>
      <dgm:t>
        <a:bodyPr/>
        <a:lstStyle/>
        <a:p>
          <a:endParaRPr lang="es-ES"/>
        </a:p>
      </dgm:t>
    </dgm:pt>
    <dgm:pt modelId="{5E0A2B38-B3BD-4741-BC54-FC7A672FD665}" type="sibTrans" cxnId="{03F8D974-4D29-4864-96F8-42123D378701}">
      <dgm:prSet/>
      <dgm:spPr/>
      <dgm:t>
        <a:bodyPr/>
        <a:lstStyle/>
        <a:p>
          <a:endParaRPr lang="es-ES"/>
        </a:p>
      </dgm:t>
    </dgm:pt>
    <dgm:pt modelId="{60F72936-F82C-42F1-9F90-AF6D2484C581}">
      <dgm:prSet custT="1"/>
      <dgm:spPr/>
      <dgm:t>
        <a:bodyPr/>
        <a:lstStyle/>
        <a:p>
          <a:r>
            <a:rPr lang="es-ES" sz="1200" dirty="0" smtClean="0"/>
            <a:t>Trabajador(a)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2B92DD3C-F4E9-4E11-A7C7-7EFA874A82A9}" type="parTrans" cxnId="{1B79293A-13AB-4526-9514-750AA0BFADBC}">
      <dgm:prSet/>
      <dgm:spPr/>
      <dgm:t>
        <a:bodyPr/>
        <a:lstStyle/>
        <a:p>
          <a:endParaRPr lang="es-ES"/>
        </a:p>
      </dgm:t>
    </dgm:pt>
    <dgm:pt modelId="{160A9F28-43B5-4AAD-A2E3-BDAA17819A94}" type="sibTrans" cxnId="{1B79293A-13AB-4526-9514-750AA0BFADBC}">
      <dgm:prSet/>
      <dgm:spPr/>
      <dgm:t>
        <a:bodyPr/>
        <a:lstStyle/>
        <a:p>
          <a:endParaRPr lang="es-ES"/>
        </a:p>
      </dgm:t>
    </dgm:pt>
    <dgm:pt modelId="{10D012B2-0D9B-4B03-AC56-A1D61230D465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AED9C14-8835-4AFB-A255-EEFD0A79DE50}" type="parTrans" cxnId="{3A82822B-44E6-4378-8F0E-7E803BCA48D6}">
      <dgm:prSet/>
      <dgm:spPr/>
      <dgm:t>
        <a:bodyPr/>
        <a:lstStyle/>
        <a:p>
          <a:endParaRPr lang="es-ES"/>
        </a:p>
      </dgm:t>
    </dgm:pt>
    <dgm:pt modelId="{FE38075A-06C6-4F9D-A575-85971C044E90}" type="sibTrans" cxnId="{3A82822B-44E6-4378-8F0E-7E803BCA48D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2744119-3287-435F-90F1-C3B26D9F3A0E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B6F6EACB-B1BC-4655-B372-FD3F4ED5893E}" type="pres">
      <dgm:prSet presAssocID="{9DEA55C1-E59C-4B5B-90DC-1D0B54C2B20C}" presName="rootText1" presStyleLbl="node0" presStyleIdx="0" presStyleCnt="1" custScaleX="199003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447B7600-BA9E-4CC2-BA4D-0B0DB536F4D5}" type="pres">
      <dgm:prSet presAssocID="{992B69B8-7F6D-4E8D-AC95-376E5D3B8D2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9810EA9-3C55-4E1D-ABC3-A3380275338F}" type="pres">
      <dgm:prSet presAssocID="{9EFEA1F2-05CB-4FD8-A45E-52581DB0E4C8}" presName="rootComposite" presStyleCnt="0"/>
      <dgm:spPr/>
      <dgm:t>
        <a:bodyPr/>
        <a:lstStyle/>
        <a:p>
          <a:endParaRPr lang="es-ES"/>
        </a:p>
      </dgm:t>
    </dgm:pt>
    <dgm:pt modelId="{7385BC59-55F2-49F4-80EE-DB961E2789A1}" type="pres">
      <dgm:prSet presAssocID="{9EFEA1F2-05CB-4FD8-A45E-52581DB0E4C8}" presName="rootText" presStyleLbl="node2" presStyleIdx="0" presStyleCnt="5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5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  <dgm:t>
        <a:bodyPr/>
        <a:lstStyle/>
        <a:p>
          <a:endParaRPr lang="es-ES"/>
        </a:p>
      </dgm:t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755E7FD-9D46-4434-AB66-1E9FEAA8B4DE}" type="pres">
      <dgm:prSet presAssocID="{85A49918-A090-47A6-902F-20293CAF9C7F}" presName="rootComposite" presStyleCnt="0"/>
      <dgm:spPr/>
      <dgm:t>
        <a:bodyPr/>
        <a:lstStyle/>
        <a:p>
          <a:endParaRPr lang="es-ES"/>
        </a:p>
      </dgm:t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  <dgm:t>
        <a:bodyPr/>
        <a:lstStyle/>
        <a:p>
          <a:endParaRPr lang="es-ES"/>
        </a:p>
      </dgm:t>
    </dgm:pt>
    <dgm:pt modelId="{5F1DF890-DD49-451C-9988-49F68E94FC83}" type="pres">
      <dgm:prSet presAssocID="{85A49918-A090-47A6-902F-20293CAF9C7F}" presName="hierChild5" presStyleCnt="0"/>
      <dgm:spPr/>
      <dgm:t>
        <a:bodyPr/>
        <a:lstStyle/>
        <a:p>
          <a:endParaRPr lang="es-ES"/>
        </a:p>
      </dgm:t>
    </dgm:pt>
    <dgm:pt modelId="{3DCB390A-6CD7-4CBE-B1CA-36EFECB78136}" type="pres">
      <dgm:prSet presAssocID="{9EFEA1F2-05CB-4FD8-A45E-52581DB0E4C8}" presName="hierChild5" presStyleCnt="0"/>
      <dgm:spPr/>
      <dgm:t>
        <a:bodyPr/>
        <a:lstStyle/>
        <a:p>
          <a:endParaRPr lang="es-ES"/>
        </a:p>
      </dgm:t>
    </dgm:pt>
    <dgm:pt modelId="{6010683A-536E-42D5-8542-DC04F9AC4E74}" type="pres">
      <dgm:prSet presAssocID="{01E733E5-6CD0-475A-A0E4-B1B1831E39F6}" presName="Name37" presStyleLbl="parChTrans1D2" presStyleIdx="1" presStyleCnt="5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399D5CD-9A87-4ED8-B98E-1B2493FF4BB1}" type="pres">
      <dgm:prSet presAssocID="{5FCBC522-7667-4F38-883D-6E38D64584EC}" presName="rootComposite" presStyleCnt="0"/>
      <dgm:spPr/>
      <dgm:t>
        <a:bodyPr/>
        <a:lstStyle/>
        <a:p>
          <a:endParaRPr lang="es-ES"/>
        </a:p>
      </dgm:t>
    </dgm:pt>
    <dgm:pt modelId="{64BB09E3-442C-4809-8EF5-E24550CE268F}" type="pres">
      <dgm:prSet presAssocID="{5FCBC522-7667-4F38-883D-6E38D64584EC}" presName="rootText" presStyleLbl="node2" presStyleIdx="1" presStyleCnt="5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5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  <dgm:t>
        <a:bodyPr/>
        <a:lstStyle/>
        <a:p>
          <a:endParaRPr lang="es-ES"/>
        </a:p>
      </dgm:t>
    </dgm:pt>
    <dgm:pt modelId="{C1C2B086-CFF0-4530-B5DE-BDEB5B56B401}" type="pres">
      <dgm:prSet presAssocID="{5FCBC522-7667-4F38-883D-6E38D64584EC}" presName="hierChild5" presStyleCnt="0"/>
      <dgm:spPr/>
      <dgm:t>
        <a:bodyPr/>
        <a:lstStyle/>
        <a:p>
          <a:endParaRPr lang="es-ES"/>
        </a:p>
      </dgm:t>
    </dgm:pt>
    <dgm:pt modelId="{6509EA21-26DB-47B5-9F85-9E1FABB2745C}" type="pres">
      <dgm:prSet presAssocID="{C3E64603-06D2-49B7-B261-CF5E7156329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8C7187DF-9B7F-448E-B0B9-35EB62C1983B}" type="pres">
      <dgm:prSet presAssocID="{6E962F6A-75A2-474A-ADD3-02C65433708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032E047-2F7F-43D6-9492-8F2507051C3B}" type="pres">
      <dgm:prSet presAssocID="{6E962F6A-75A2-474A-ADD3-02C654337089}" presName="rootComposite" presStyleCnt="0"/>
      <dgm:spPr/>
      <dgm:t>
        <a:bodyPr/>
        <a:lstStyle/>
        <a:p>
          <a:endParaRPr lang="es-ES"/>
        </a:p>
      </dgm:t>
    </dgm:pt>
    <dgm:pt modelId="{CE868AA6-3DBE-4745-911F-DEB3B1506D86}" type="pres">
      <dgm:prSet presAssocID="{6E962F6A-75A2-474A-ADD3-02C654337089}" presName="rootText" presStyleLbl="node2" presStyleIdx="2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75D756-7B53-45B1-89A0-E23A3CBD7F59}" type="pres">
      <dgm:prSet presAssocID="{6E962F6A-75A2-474A-ADD3-02C654337089}" presName="rootConnector" presStyleLbl="node2" presStyleIdx="2" presStyleCnt="5"/>
      <dgm:spPr/>
      <dgm:t>
        <a:bodyPr/>
        <a:lstStyle/>
        <a:p>
          <a:endParaRPr lang="es-ES"/>
        </a:p>
      </dgm:t>
    </dgm:pt>
    <dgm:pt modelId="{6FD5D539-C6B9-4818-AEDC-EB633E688756}" type="pres">
      <dgm:prSet presAssocID="{6E962F6A-75A2-474A-ADD3-02C654337089}" presName="hierChild4" presStyleCnt="0"/>
      <dgm:spPr/>
      <dgm:t>
        <a:bodyPr/>
        <a:lstStyle/>
        <a:p>
          <a:endParaRPr lang="es-ES"/>
        </a:p>
      </dgm:t>
    </dgm:pt>
    <dgm:pt modelId="{6E21C4DC-DDBD-47C2-83AD-BBD36DE2AD8C}" type="pres">
      <dgm:prSet presAssocID="{6E962F6A-75A2-474A-ADD3-02C654337089}" presName="hierChild5" presStyleCnt="0"/>
      <dgm:spPr/>
      <dgm:t>
        <a:bodyPr/>
        <a:lstStyle/>
        <a:p>
          <a:endParaRPr lang="es-ES"/>
        </a:p>
      </dgm:t>
    </dgm:pt>
    <dgm:pt modelId="{4EA19B90-44E6-473A-A520-6CF390D78009}" type="pres">
      <dgm:prSet presAssocID="{2B92DD3C-F4E9-4E11-A7C7-7EFA874A82A9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2CA294B-4CC9-4456-B9D8-A86D789252F7}" type="pres">
      <dgm:prSet presAssocID="{60F72936-F82C-42F1-9F90-AF6D2484C58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6D39EA2-148C-46CD-A153-83949AA66E2F}" type="pres">
      <dgm:prSet presAssocID="{60F72936-F82C-42F1-9F90-AF6D2484C581}" presName="rootComposite" presStyleCnt="0"/>
      <dgm:spPr/>
      <dgm:t>
        <a:bodyPr/>
        <a:lstStyle/>
        <a:p>
          <a:endParaRPr lang="es-ES"/>
        </a:p>
      </dgm:t>
    </dgm:pt>
    <dgm:pt modelId="{564CD109-2232-4028-80BF-5FEDE2DF734D}" type="pres">
      <dgm:prSet presAssocID="{60F72936-F82C-42F1-9F90-AF6D2484C581}" presName="rootText" presStyleLbl="node2" presStyleIdx="3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A7A5A6-83ED-48FA-9C14-4576F321EF99}" type="pres">
      <dgm:prSet presAssocID="{60F72936-F82C-42F1-9F90-AF6D2484C581}" presName="rootConnector" presStyleLbl="node2" presStyleIdx="3" presStyleCnt="5"/>
      <dgm:spPr/>
      <dgm:t>
        <a:bodyPr/>
        <a:lstStyle/>
        <a:p>
          <a:endParaRPr lang="es-ES"/>
        </a:p>
      </dgm:t>
    </dgm:pt>
    <dgm:pt modelId="{161A2FD1-3763-4C5A-A053-1BE0F30550CB}" type="pres">
      <dgm:prSet presAssocID="{60F72936-F82C-42F1-9F90-AF6D2484C581}" presName="hierChild4" presStyleCnt="0"/>
      <dgm:spPr/>
      <dgm:t>
        <a:bodyPr/>
        <a:lstStyle/>
        <a:p>
          <a:endParaRPr lang="es-ES"/>
        </a:p>
      </dgm:t>
    </dgm:pt>
    <dgm:pt modelId="{0ADD4A9C-DDF1-4F49-B146-42ABFC6B3F63}" type="pres">
      <dgm:prSet presAssocID="{60F72936-F82C-42F1-9F90-AF6D2484C581}" presName="hierChild5" presStyleCnt="0"/>
      <dgm:spPr/>
      <dgm:t>
        <a:bodyPr/>
        <a:lstStyle/>
        <a:p>
          <a:endParaRPr lang="es-ES"/>
        </a:p>
      </dgm:t>
    </dgm:pt>
    <dgm:pt modelId="{DA863C92-E050-433E-8A10-94406F3A7069}" type="pres">
      <dgm:prSet presAssocID="{6AED9C14-8835-4AFB-A255-EEFD0A79DE5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7E6AA7AD-D79F-439B-A69B-8E74C152208A}" type="pres">
      <dgm:prSet presAssocID="{10D012B2-0D9B-4B03-AC56-A1D61230D4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ECB750C-FCD8-44A2-8A5F-6A7258DB4013}" type="pres">
      <dgm:prSet presAssocID="{10D012B2-0D9B-4B03-AC56-A1D61230D465}" presName="rootComposite" presStyleCnt="0"/>
      <dgm:spPr/>
      <dgm:t>
        <a:bodyPr/>
        <a:lstStyle/>
        <a:p>
          <a:endParaRPr lang="es-ES"/>
        </a:p>
      </dgm:t>
    </dgm:pt>
    <dgm:pt modelId="{EAB6B43F-B987-4E90-AC04-0979F9DC2182}" type="pres">
      <dgm:prSet presAssocID="{10D012B2-0D9B-4B03-AC56-A1D61230D465}" presName="rootText" presStyleLbl="node2" presStyleIdx="4" presStyleCnt="5" custScaleY="12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07348-8658-4D78-9A12-73CF646275D9}" type="pres">
      <dgm:prSet presAssocID="{10D012B2-0D9B-4B03-AC56-A1D61230D4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C1E0333A-A3B9-4220-98E8-84667681EAEA}" type="pres">
      <dgm:prSet presAssocID="{10D012B2-0D9B-4B03-AC56-A1D61230D465}" presName="hierChild4" presStyleCnt="0"/>
      <dgm:spPr/>
      <dgm:t>
        <a:bodyPr/>
        <a:lstStyle/>
        <a:p>
          <a:endParaRPr lang="es-ES"/>
        </a:p>
      </dgm:t>
    </dgm:pt>
    <dgm:pt modelId="{55D862C4-226D-4F2D-8B2B-4F1E92E9D14F}" type="pres">
      <dgm:prSet presAssocID="{10D012B2-0D9B-4B03-AC56-A1D61230D465}" presName="hierChild5" presStyleCnt="0"/>
      <dgm:spPr/>
      <dgm:t>
        <a:bodyPr/>
        <a:lstStyle/>
        <a:p>
          <a:endParaRPr lang="es-ES"/>
        </a:p>
      </dgm:t>
    </dgm:pt>
    <dgm:pt modelId="{E21B723E-4CE2-475A-BF36-B95C43FD42A7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0C68B09-9856-423E-83C6-43FDAA6FEAAE}" type="presOf" srcId="{C3E64603-06D2-49B7-B261-CF5E71563299}" destId="{6509EA21-26DB-47B5-9F85-9E1FABB2745C}" srcOrd="0" destOrd="0" presId="urn:microsoft.com/office/officeart/2005/8/layout/orgChart1"/>
    <dgm:cxn modelId="{DAC29CE7-B522-43FF-9433-502493E85F0C}" type="presOf" srcId="{10D012B2-0D9B-4B03-AC56-A1D61230D465}" destId="{EAB6B43F-B987-4E90-AC04-0979F9DC2182}" srcOrd="0" destOrd="0" presId="urn:microsoft.com/office/officeart/2005/8/layout/orgChart1"/>
    <dgm:cxn modelId="{BF16FBED-FD49-493D-858B-A7931D71932C}" type="presOf" srcId="{2B92DD3C-F4E9-4E11-A7C7-7EFA874A82A9}" destId="{4EA19B90-44E6-473A-A520-6CF390D78009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062E7594-11A2-46B2-BE72-131E0DBE470D}" type="presOf" srcId="{6E962F6A-75A2-474A-ADD3-02C654337089}" destId="{D675D756-7B53-45B1-89A0-E23A3CBD7F59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B79293A-13AB-4526-9514-750AA0BFADBC}" srcId="{9DEA55C1-E59C-4B5B-90DC-1D0B54C2B20C}" destId="{60F72936-F82C-42F1-9F90-AF6D2484C581}" srcOrd="3" destOrd="0" parTransId="{2B92DD3C-F4E9-4E11-A7C7-7EFA874A82A9}" sibTransId="{160A9F28-43B5-4AAD-A2E3-BDAA17819A94}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1BE934B8-93A7-4D93-ABEA-687AFCA0BAB5}" type="presOf" srcId="{6AED9C14-8835-4AFB-A255-EEFD0A79DE50}" destId="{DA863C92-E050-433E-8A10-94406F3A7069}" srcOrd="0" destOrd="0" presId="urn:microsoft.com/office/officeart/2005/8/layout/orgChart1"/>
    <dgm:cxn modelId="{BF0E07E1-D633-43CE-9B09-4CCA88373A7D}" type="presOf" srcId="{10D012B2-0D9B-4B03-AC56-A1D61230D465}" destId="{4B707348-8658-4D78-9A12-73CF646275D9}" srcOrd="1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59A6104F-F249-4D4C-B703-F8C7DCCE7A44}" type="presOf" srcId="{60F72936-F82C-42F1-9F90-AF6D2484C581}" destId="{A5A7A5A6-83ED-48FA-9C14-4576F321EF99}" srcOrd="1" destOrd="0" presId="urn:microsoft.com/office/officeart/2005/8/layout/orgChart1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03F8D974-4D29-4864-96F8-42123D378701}" srcId="{9DEA55C1-E59C-4B5B-90DC-1D0B54C2B20C}" destId="{6E962F6A-75A2-474A-ADD3-02C654337089}" srcOrd="2" destOrd="0" parTransId="{C3E64603-06D2-49B7-B261-CF5E71563299}" sibTransId="{5E0A2B38-B3BD-4741-BC54-FC7A672FD665}"/>
    <dgm:cxn modelId="{3A82822B-44E6-4378-8F0E-7E803BCA48D6}" srcId="{9DEA55C1-E59C-4B5B-90DC-1D0B54C2B20C}" destId="{10D012B2-0D9B-4B03-AC56-A1D61230D465}" srcOrd="4" destOrd="0" parTransId="{6AED9C14-8835-4AFB-A255-EEFD0A79DE50}" sibTransId="{FE38075A-06C6-4F9D-A575-85971C044E90}"/>
    <dgm:cxn modelId="{A389F30F-4229-4FF8-A225-68CD6C645266}" type="presOf" srcId="{60F72936-F82C-42F1-9F90-AF6D2484C581}" destId="{564CD109-2232-4028-80BF-5FEDE2DF734D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30F1C6CD-6C77-43A5-94CE-68B0082A5FAD}" type="presOf" srcId="{6E962F6A-75A2-474A-ADD3-02C654337089}" destId="{CE868AA6-3DBE-4745-911F-DEB3B1506D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805EF3F5-9097-4F99-B148-F70D1D9BB2CF}" type="presParOf" srcId="{DDC9C811-A712-4FF5-BE05-95DD76DFE40E}" destId="{6509EA21-26DB-47B5-9F85-9E1FABB2745C}" srcOrd="4" destOrd="0" presId="urn:microsoft.com/office/officeart/2005/8/layout/orgChart1"/>
    <dgm:cxn modelId="{BAB5960F-29EC-479D-A489-802BABC24F20}" type="presParOf" srcId="{DDC9C811-A712-4FF5-BE05-95DD76DFE40E}" destId="{8C7187DF-9B7F-448E-B0B9-35EB62C1983B}" srcOrd="5" destOrd="0" presId="urn:microsoft.com/office/officeart/2005/8/layout/orgChart1"/>
    <dgm:cxn modelId="{247C3D9D-E28B-4B1C-9278-1EDE6D5E13E5}" type="presParOf" srcId="{8C7187DF-9B7F-448E-B0B9-35EB62C1983B}" destId="{A032E047-2F7F-43D6-9492-8F2507051C3B}" srcOrd="0" destOrd="0" presId="urn:microsoft.com/office/officeart/2005/8/layout/orgChart1"/>
    <dgm:cxn modelId="{59902019-BB94-4278-856B-291C60397753}" type="presParOf" srcId="{A032E047-2F7F-43D6-9492-8F2507051C3B}" destId="{CE868AA6-3DBE-4745-911F-DEB3B1506D86}" srcOrd="0" destOrd="0" presId="urn:microsoft.com/office/officeart/2005/8/layout/orgChart1"/>
    <dgm:cxn modelId="{0E204D9E-C980-461F-AA17-FDA71E147D4C}" type="presParOf" srcId="{A032E047-2F7F-43D6-9492-8F2507051C3B}" destId="{D675D756-7B53-45B1-89A0-E23A3CBD7F59}" srcOrd="1" destOrd="0" presId="urn:microsoft.com/office/officeart/2005/8/layout/orgChart1"/>
    <dgm:cxn modelId="{B1E1B00D-93E6-42AE-AD86-0F1FE9C63613}" type="presParOf" srcId="{8C7187DF-9B7F-448E-B0B9-35EB62C1983B}" destId="{6FD5D539-C6B9-4818-AEDC-EB633E688756}" srcOrd="1" destOrd="0" presId="urn:microsoft.com/office/officeart/2005/8/layout/orgChart1"/>
    <dgm:cxn modelId="{6A104ED1-D6EA-4F4F-A088-0BD9AF45E43E}" type="presParOf" srcId="{8C7187DF-9B7F-448E-B0B9-35EB62C1983B}" destId="{6E21C4DC-DDBD-47C2-83AD-BBD36DE2AD8C}" srcOrd="2" destOrd="0" presId="urn:microsoft.com/office/officeart/2005/8/layout/orgChart1"/>
    <dgm:cxn modelId="{AB79FE72-D36E-402D-AA5C-D2FC64C6F6E8}" type="presParOf" srcId="{DDC9C811-A712-4FF5-BE05-95DD76DFE40E}" destId="{4EA19B90-44E6-473A-A520-6CF390D78009}" srcOrd="6" destOrd="0" presId="urn:microsoft.com/office/officeart/2005/8/layout/orgChart1"/>
    <dgm:cxn modelId="{2F99B217-031C-4604-AC3D-F7C0EF1458B4}" type="presParOf" srcId="{DDC9C811-A712-4FF5-BE05-95DD76DFE40E}" destId="{42CA294B-4CC9-4456-B9D8-A86D789252F7}" srcOrd="7" destOrd="0" presId="urn:microsoft.com/office/officeart/2005/8/layout/orgChart1"/>
    <dgm:cxn modelId="{923ED91A-8D59-49D4-A0B1-D42C0131627A}" type="presParOf" srcId="{42CA294B-4CC9-4456-B9D8-A86D789252F7}" destId="{86D39EA2-148C-46CD-A153-83949AA66E2F}" srcOrd="0" destOrd="0" presId="urn:microsoft.com/office/officeart/2005/8/layout/orgChart1"/>
    <dgm:cxn modelId="{3F00656A-4197-40AD-974F-E5BE1C1D3F0A}" type="presParOf" srcId="{86D39EA2-148C-46CD-A153-83949AA66E2F}" destId="{564CD109-2232-4028-80BF-5FEDE2DF734D}" srcOrd="0" destOrd="0" presId="urn:microsoft.com/office/officeart/2005/8/layout/orgChart1"/>
    <dgm:cxn modelId="{785DFAE4-29B0-446E-A37B-C57D08154B79}" type="presParOf" srcId="{86D39EA2-148C-46CD-A153-83949AA66E2F}" destId="{A5A7A5A6-83ED-48FA-9C14-4576F321EF99}" srcOrd="1" destOrd="0" presId="urn:microsoft.com/office/officeart/2005/8/layout/orgChart1"/>
    <dgm:cxn modelId="{6F8F7232-B241-4623-9549-CCA5AC1F2E9D}" type="presParOf" srcId="{42CA294B-4CC9-4456-B9D8-A86D789252F7}" destId="{161A2FD1-3763-4C5A-A053-1BE0F30550CB}" srcOrd="1" destOrd="0" presId="urn:microsoft.com/office/officeart/2005/8/layout/orgChart1"/>
    <dgm:cxn modelId="{2597358B-AFCE-4458-9D91-51BE1FA44749}" type="presParOf" srcId="{42CA294B-4CC9-4456-B9D8-A86D789252F7}" destId="{0ADD4A9C-DDF1-4F49-B146-42ABFC6B3F63}" srcOrd="2" destOrd="0" presId="urn:microsoft.com/office/officeart/2005/8/layout/orgChart1"/>
    <dgm:cxn modelId="{BEDE8667-EAA0-41FE-A76D-442AFC6C0AF9}" type="presParOf" srcId="{DDC9C811-A712-4FF5-BE05-95DD76DFE40E}" destId="{DA863C92-E050-433E-8A10-94406F3A7069}" srcOrd="8" destOrd="0" presId="urn:microsoft.com/office/officeart/2005/8/layout/orgChart1"/>
    <dgm:cxn modelId="{174B0984-F2DA-417C-8A65-1113305B1AE4}" type="presParOf" srcId="{DDC9C811-A712-4FF5-BE05-95DD76DFE40E}" destId="{7E6AA7AD-D79F-439B-A69B-8E74C152208A}" srcOrd="9" destOrd="0" presId="urn:microsoft.com/office/officeart/2005/8/layout/orgChart1"/>
    <dgm:cxn modelId="{2DD85D74-6EBB-4440-ADB1-DB3F04F132ED}" type="presParOf" srcId="{7E6AA7AD-D79F-439B-A69B-8E74C152208A}" destId="{FECB750C-FCD8-44A2-8A5F-6A7258DB4013}" srcOrd="0" destOrd="0" presId="urn:microsoft.com/office/officeart/2005/8/layout/orgChart1"/>
    <dgm:cxn modelId="{353827D8-A8BE-4853-9038-0909C447FE6E}" type="presParOf" srcId="{FECB750C-FCD8-44A2-8A5F-6A7258DB4013}" destId="{EAB6B43F-B987-4E90-AC04-0979F9DC2182}" srcOrd="0" destOrd="0" presId="urn:microsoft.com/office/officeart/2005/8/layout/orgChart1"/>
    <dgm:cxn modelId="{06F378B7-F804-471E-9159-E5DD45DE03DC}" type="presParOf" srcId="{FECB750C-FCD8-44A2-8A5F-6A7258DB4013}" destId="{4B707348-8658-4D78-9A12-73CF646275D9}" srcOrd="1" destOrd="0" presId="urn:microsoft.com/office/officeart/2005/8/layout/orgChart1"/>
    <dgm:cxn modelId="{16AFF7EF-CEF3-4190-B583-CA8EC39EED8A}" type="presParOf" srcId="{7E6AA7AD-D79F-439B-A69B-8E74C152208A}" destId="{C1E0333A-A3B9-4220-98E8-84667681EAEA}" srcOrd="1" destOrd="0" presId="urn:microsoft.com/office/officeart/2005/8/layout/orgChart1"/>
    <dgm:cxn modelId="{BF39D203-D5C3-4B76-BC62-AB93D7A3CD78}" type="presParOf" srcId="{7E6AA7AD-D79F-439B-A69B-8E74C152208A}" destId="{55D862C4-226D-4F2D-8B2B-4F1E92E9D14F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 Niños, Niñas, Adolescentes y Jóvenes</a:t>
          </a:r>
          <a:endParaRPr lang="es-MX" altLang="es-MX" sz="1200" dirty="0" smtClean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Prevención </a:t>
          </a:r>
          <a:br>
            <a:rPr lang="es-MX" altLang="es-MX" sz="1200" dirty="0" smtClean="0"/>
          </a:br>
          <a:r>
            <a:rPr lang="es-MX" altLang="es-MX" sz="1200" dirty="0" smtClean="0"/>
            <a:t>de la </a:t>
          </a:r>
          <a:r>
            <a:rPr lang="es-MX" altLang="es-MX" sz="1200" dirty="0" smtClean="0"/>
            <a:t>Violencia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 Policía Digno</a:t>
          </a:r>
          <a:endParaRPr lang="es-MX" altLang="es-MX" sz="1200" dirty="0" smtClean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/>
            <a:t>Coordinador(a) de Seguridad Vecinal</a:t>
          </a:r>
          <a:endParaRPr lang="es-MX" altLang="es-MX" sz="1200" dirty="0" smtClean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595839C-CDF4-4A82-B0D4-260B192005CF}" type="pres">
      <dgm:prSet presAssocID="{F5A8035B-ADED-4223-BFBA-3296C24DA967}" presName="rootComposite" presStyleCnt="0"/>
      <dgm:spPr/>
      <dgm:t>
        <a:bodyPr/>
        <a:lstStyle/>
        <a:p>
          <a:endParaRPr lang="es-ES"/>
        </a:p>
      </dgm:t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  <dgm:t>
        <a:bodyPr/>
        <a:lstStyle/>
        <a:p>
          <a:endParaRPr lang="es-ES"/>
        </a:p>
      </dgm:t>
    </dgm:pt>
    <dgm:pt modelId="{8520C62E-4B0C-4FB5-87DA-4AD1C3E1E7FA}" type="pres">
      <dgm:prSet presAssocID="{F5A8035B-ADED-4223-BFBA-3296C24DA967}" presName="hierChild5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DC9CE63-AF76-4740-B5FA-17D705FAADF5}" type="pres">
      <dgm:prSet presAssocID="{8F42620E-70AF-41F7-B855-39052B3D4CD0}" presName="rootComposite" presStyleCnt="0"/>
      <dgm:spPr/>
      <dgm:t>
        <a:bodyPr/>
        <a:lstStyle/>
        <a:p>
          <a:endParaRPr lang="es-ES"/>
        </a:p>
      </dgm:t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  <dgm:t>
        <a:bodyPr/>
        <a:lstStyle/>
        <a:p>
          <a:endParaRPr lang="es-ES"/>
        </a:p>
      </dgm:t>
    </dgm:pt>
    <dgm:pt modelId="{C963F222-0B7E-44F3-A933-A5D36C0621F3}" type="pres">
      <dgm:prSet presAssocID="{8F42620E-70AF-41F7-B855-39052B3D4CD0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EEAF0CB-AC61-46A7-AFC3-B64846F77A2C}" type="pres">
      <dgm:prSet presAssocID="{CBD768CB-8468-4595-BC33-5BEFEC44512C}" presName="rootComposite3" presStyleCnt="0"/>
      <dgm:spPr/>
      <dgm:t>
        <a:bodyPr/>
        <a:lstStyle/>
        <a:p>
          <a:endParaRPr lang="es-ES"/>
        </a:p>
      </dgm:t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  <dgm:t>
        <a:bodyPr/>
        <a:lstStyle/>
        <a:p>
          <a:endParaRPr lang="es-ES"/>
        </a:p>
      </dgm:t>
    </dgm:pt>
    <dgm:pt modelId="{AFD7579B-A5E0-4B23-B5C7-521D3E5B5B00}" type="pres">
      <dgm:prSet presAssocID="{CBD768CB-8468-4595-BC33-5BEFEC44512C}" presName="hierChild7" presStyleCnt="0"/>
      <dgm:spPr/>
      <dgm:t>
        <a:bodyPr/>
        <a:lstStyle/>
        <a:p>
          <a:endParaRPr lang="es-ES"/>
        </a:p>
      </dgm:t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FB62C0DC-A125-4D22-8168-682A35A82690}" type="pres">
      <dgm:prSet presAssocID="{ED044282-9709-409C-A329-2B868569F6BC}" presName="Name35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92742" custScaleY="115927" custLinFactNeighborX="-35" custLinFactNeighborY="8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Auxiliares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 smtClean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 smtClean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 smtClean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E92E677-374E-440C-94E2-B99DED1F85BB}" type="pres">
      <dgm:prSet presAssocID="{DFB2B979-46A5-44F3-A390-2BD1002F9F12}" presName="rootComposite" presStyleCnt="0"/>
      <dgm:spPr/>
      <dgm:t>
        <a:bodyPr/>
        <a:lstStyle/>
        <a:p>
          <a:endParaRPr lang="es-ES"/>
        </a:p>
      </dgm:t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  <dgm:t>
        <a:bodyPr/>
        <a:lstStyle/>
        <a:p>
          <a:endParaRPr lang="es-ES"/>
        </a:p>
      </dgm:t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C1FE41-B047-457C-9BD9-953B3341BE98}" type="pres">
      <dgm:prSet presAssocID="{AE453876-F1D2-40AF-AC98-26D1106B1A1F}" presName="rootComposite" presStyleCnt="0"/>
      <dgm:spPr/>
      <dgm:t>
        <a:bodyPr/>
        <a:lstStyle/>
        <a:p>
          <a:endParaRPr lang="es-ES"/>
        </a:p>
      </dgm:t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  <dgm:t>
        <a:bodyPr/>
        <a:lstStyle/>
        <a:p>
          <a:endParaRPr lang="es-ES"/>
        </a:p>
      </dgm:t>
    </dgm:pt>
    <dgm:pt modelId="{0C5296EF-F973-4F64-BDDA-C88FE41FADEC}" type="pres">
      <dgm:prSet presAssocID="{AE453876-F1D2-40AF-AC98-26D1106B1A1F}" presName="hierChild5" presStyleCnt="0"/>
      <dgm:spPr/>
      <dgm:t>
        <a:bodyPr/>
        <a:lstStyle/>
        <a:p>
          <a:endParaRPr lang="es-ES"/>
        </a:p>
      </dgm:t>
    </dgm:pt>
    <dgm:pt modelId="{8E024C4F-8B74-4617-8CE2-6106611B2FF4}" type="pres">
      <dgm:prSet presAssocID="{DFB2B979-46A5-44F3-A390-2BD1002F9F12}" presName="hierChild5" presStyleCnt="0"/>
      <dgm:spPr/>
      <dgm:t>
        <a:bodyPr/>
        <a:lstStyle/>
        <a:p>
          <a:endParaRPr lang="es-ES"/>
        </a:p>
      </dgm:t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B96CEE2-9674-4D7A-97C2-C3094E827FE5}" type="pres">
      <dgm:prSet presAssocID="{52824961-751D-4608-8FE9-869740B1F93F}" presName="rootComposite" presStyleCnt="0"/>
      <dgm:spPr/>
      <dgm:t>
        <a:bodyPr/>
        <a:lstStyle/>
        <a:p>
          <a:endParaRPr lang="es-ES"/>
        </a:p>
      </dgm:t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  <dgm:t>
        <a:bodyPr/>
        <a:lstStyle/>
        <a:p>
          <a:endParaRPr lang="es-ES"/>
        </a:p>
      </dgm:t>
    </dgm:pt>
    <dgm:pt modelId="{A1E9869B-A6DC-4407-8866-CB36129ADE6B}" type="pres">
      <dgm:prSet presAssocID="{52824961-751D-4608-8FE9-869740B1F93F}" presName="hierChild5" presStyleCnt="0"/>
      <dgm:spPr/>
      <dgm:t>
        <a:bodyPr/>
        <a:lstStyle/>
        <a:p>
          <a:endParaRPr lang="es-ES"/>
        </a:p>
      </dgm:t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25A244D-E87B-4042-BFC8-DC885FFC1797}" type="pres">
      <dgm:prSet presAssocID="{AED3A3FD-08DD-4564-AA40-7B250044CD2B}" presName="rootComposite" presStyleCnt="0"/>
      <dgm:spPr/>
      <dgm:t>
        <a:bodyPr/>
        <a:lstStyle/>
        <a:p>
          <a:endParaRPr lang="es-ES"/>
        </a:p>
      </dgm:t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  <dgm:t>
        <a:bodyPr/>
        <a:lstStyle/>
        <a:p>
          <a:endParaRPr lang="es-ES"/>
        </a:p>
      </dgm:t>
    </dgm:pt>
    <dgm:pt modelId="{4209FB69-5C56-4C3A-9C92-354DEC543010}" type="pres">
      <dgm:prSet presAssocID="{AED3A3FD-08DD-4564-AA40-7B250044CD2B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Programas</a:t>
          </a:r>
          <a:endParaRPr lang="es-MX" altLang="es-MX" sz="1200" dirty="0" smtClean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 smtClean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77A179C-B83C-4BEE-A896-FFF65F606AFC}" type="pres">
      <dgm:prSet presAssocID="{4C1FDA08-8025-44D0-A1E0-0F140ED7F28C}" presName="rootComposite" presStyleCnt="0"/>
      <dgm:spPr/>
      <dgm:t>
        <a:bodyPr/>
        <a:lstStyle/>
        <a:p>
          <a:endParaRPr lang="es-ES"/>
        </a:p>
      </dgm:t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  <dgm:t>
        <a:bodyPr/>
        <a:lstStyle/>
        <a:p>
          <a:endParaRPr lang="es-ES"/>
        </a:p>
      </dgm:t>
    </dgm:pt>
    <dgm:pt modelId="{FDAF1928-CD3C-4981-BA37-B2D5F99A799A}" type="pres">
      <dgm:prSet presAssocID="{4C1FDA08-8025-44D0-A1E0-0F140ED7F28C}" presName="hierChild5" presStyleCnt="0"/>
      <dgm:spPr/>
      <dgm:t>
        <a:bodyPr/>
        <a:lstStyle/>
        <a:p>
          <a:endParaRPr lang="es-ES"/>
        </a:p>
      </dgm:t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66B6F04-1EC0-422F-86F8-C3D5BA6F95EE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9884D51F-D297-4867-8690-E67821079C4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 smtClean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 smtClean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 smtClean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 smtClean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 smtClean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D54BF55-F139-46DF-8510-3B0836F2EFB4}" type="pres">
      <dgm:prSet presAssocID="{EFB85BF5-7102-4579-95D2-A8DEAD696F25}" presName="rootComposite" presStyleCnt="0"/>
      <dgm:spPr/>
      <dgm:t>
        <a:bodyPr/>
        <a:lstStyle/>
        <a:p>
          <a:endParaRPr lang="es-ES"/>
        </a:p>
      </dgm:t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  <dgm:t>
        <a:bodyPr/>
        <a:lstStyle/>
        <a:p>
          <a:endParaRPr lang="es-ES"/>
        </a:p>
      </dgm:t>
    </dgm:pt>
    <dgm:pt modelId="{B21F512E-00FB-466F-AFA0-70FD468434DC}" type="pres">
      <dgm:prSet presAssocID="{EFB85BF5-7102-4579-95D2-A8DEAD696F25}" presName="hierChild5" presStyleCnt="0"/>
      <dgm:spPr/>
      <dgm:t>
        <a:bodyPr/>
        <a:lstStyle/>
        <a:p>
          <a:endParaRPr lang="es-ES"/>
        </a:p>
      </dgm:t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BA9A0ED-3FB0-4804-8536-F4295B460017}" type="pres">
      <dgm:prSet presAssocID="{107BB98C-93FB-4421-B55F-B0CCE6B72D20}" presName="rootComposite" presStyleCnt="0"/>
      <dgm:spPr/>
      <dgm:t>
        <a:bodyPr/>
        <a:lstStyle/>
        <a:p>
          <a:endParaRPr lang="es-ES"/>
        </a:p>
      </dgm:t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  <dgm:t>
        <a:bodyPr/>
        <a:lstStyle/>
        <a:p>
          <a:endParaRPr lang="es-ES"/>
        </a:p>
      </dgm:t>
    </dgm:pt>
    <dgm:pt modelId="{A83D34D2-E344-4746-8359-95477D9D3A8A}" type="pres">
      <dgm:prSet presAssocID="{107BB98C-93FB-4421-B55F-B0CCE6B72D20}" presName="hierChild5" presStyleCnt="0"/>
      <dgm:spPr/>
      <dgm:t>
        <a:bodyPr/>
        <a:lstStyle/>
        <a:p>
          <a:endParaRPr lang="es-ES"/>
        </a:p>
      </dgm:t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673C987-7B87-4CC7-879A-F9B32102CE2D}" type="pres">
      <dgm:prSet presAssocID="{D9F1787C-1CC9-4EB7-A30B-6AE4419B2C62}" presName="rootComposite" presStyleCnt="0"/>
      <dgm:spPr/>
      <dgm:t>
        <a:bodyPr/>
        <a:lstStyle/>
        <a:p>
          <a:endParaRPr lang="es-ES"/>
        </a:p>
      </dgm:t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  <dgm:t>
        <a:bodyPr/>
        <a:lstStyle/>
        <a:p>
          <a:endParaRPr lang="es-ES"/>
        </a:p>
      </dgm:t>
    </dgm:pt>
    <dgm:pt modelId="{417C8DEA-000D-4B9A-9840-CAA18441243E}" type="pres">
      <dgm:prSet presAssocID="{D9F1787C-1CC9-4EB7-A30B-6AE4419B2C6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 smtClean="0"/>
            <a:t>Psicólogo(a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D54BF55-F139-46DF-8510-3B0836F2EFB4}" type="pres">
      <dgm:prSet presAssocID="{EFB85BF5-7102-4579-95D2-A8DEAD696F25}" presName="rootComposite" presStyleCnt="0"/>
      <dgm:spPr/>
      <dgm:t>
        <a:bodyPr/>
        <a:lstStyle/>
        <a:p>
          <a:endParaRPr lang="es-ES"/>
        </a:p>
      </dgm:t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  <dgm:t>
        <a:bodyPr/>
        <a:lstStyle/>
        <a:p>
          <a:endParaRPr lang="es-ES"/>
        </a:p>
      </dgm:t>
    </dgm:pt>
    <dgm:pt modelId="{71D307E7-ED6C-44D8-8069-0873A688A899}" type="pres">
      <dgm:prSet presAssocID="{7292AB27-0E36-4D06-A7B1-69C80E350077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D225252-2483-4CE9-840B-05D08E069753}" type="pres">
      <dgm:prSet presAssocID="{C80DF0AC-063D-4E64-B2B5-D2B323B74C75}" presName="rootComposite" presStyleCnt="0"/>
      <dgm:spPr/>
      <dgm:t>
        <a:bodyPr/>
        <a:lstStyle/>
        <a:p>
          <a:endParaRPr lang="es-ES"/>
        </a:p>
      </dgm:t>
    </dgm:pt>
    <dgm:pt modelId="{F72A0765-5537-4A0D-ABDB-16E839936D13}" type="pres">
      <dgm:prSet presAssocID="{C80DF0AC-063D-4E64-B2B5-D2B323B74C75}" presName="rootText" presStyleLbl="node3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  <dgm:t>
        <a:bodyPr/>
        <a:lstStyle/>
        <a:p>
          <a:endParaRPr lang="es-ES"/>
        </a:p>
      </dgm:t>
    </dgm:pt>
    <dgm:pt modelId="{6755EDEA-CFB0-4679-86CC-1324B4072D87}" type="pres">
      <dgm:prSet presAssocID="{C80DF0AC-063D-4E64-B2B5-D2B323B74C75}" presName="hierChild5" presStyleCnt="0"/>
      <dgm:spPr/>
      <dgm:t>
        <a:bodyPr/>
        <a:lstStyle/>
        <a:p>
          <a:endParaRPr lang="es-ES"/>
        </a:p>
      </dgm:t>
    </dgm:pt>
    <dgm:pt modelId="{2B8A2DA5-71F0-4362-BA83-3B633B38199D}" type="pres">
      <dgm:prSet presAssocID="{9BBB671F-8282-4224-ABDE-51C8CD45F3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C9EF191-2917-49FA-8BEB-DBDF8EFD001F}" type="pres">
      <dgm:prSet presAssocID="{879CDDBA-D82C-4639-8D6F-A3650C6932D1}" presName="rootComposite" presStyleCnt="0"/>
      <dgm:spPr/>
      <dgm:t>
        <a:bodyPr/>
        <a:lstStyle/>
        <a:p>
          <a:endParaRPr lang="es-ES"/>
        </a:p>
      </dgm:t>
    </dgm:pt>
    <dgm:pt modelId="{CD0BE0DF-2D67-44CA-8B0A-7CEECA0EB795}" type="pres">
      <dgm:prSet presAssocID="{879CDDBA-D82C-4639-8D6F-A3650C6932D1}" presName="rootText" presStyleLbl="node3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  <dgm:t>
        <a:bodyPr/>
        <a:lstStyle/>
        <a:p>
          <a:endParaRPr lang="es-ES"/>
        </a:p>
      </dgm:t>
    </dgm:pt>
    <dgm:pt modelId="{731A6E94-B6C8-457E-810D-E5D5E702CDD0}" type="pres">
      <dgm:prSet presAssocID="{879CDDBA-D82C-4639-8D6F-A3650C6932D1}" presName="hierChild5" presStyleCnt="0"/>
      <dgm:spPr/>
      <dgm:t>
        <a:bodyPr/>
        <a:lstStyle/>
        <a:p>
          <a:endParaRPr lang="es-ES"/>
        </a:p>
      </dgm:t>
    </dgm:pt>
    <dgm:pt modelId="{B21F512E-00FB-466F-AFA0-70FD468434DC}" type="pres">
      <dgm:prSet presAssocID="{EFB85BF5-7102-4579-95D2-A8DEAD696F25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58644CF9-C965-4574-9BBF-93D83096E0CD}" type="pres">
      <dgm:prSet presAssocID="{2388428F-FAA1-4E2C-A411-CF63DBC9904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95F8CC6-47F0-47B7-B7B0-87E7B295CB6B}" type="pres">
      <dgm:prSet presAssocID="{46523B91-7AA8-4277-A933-34AF803B2AF5}" presName="rootComposite3" presStyleCnt="0"/>
      <dgm:spPr/>
      <dgm:t>
        <a:bodyPr/>
        <a:lstStyle/>
        <a:p>
          <a:endParaRPr lang="es-ES"/>
        </a:p>
      </dgm:t>
    </dgm:pt>
    <dgm:pt modelId="{496268AA-9B93-4DD1-B916-749990D533D8}" type="pres">
      <dgm:prSet presAssocID="{46523B91-7AA8-4277-A933-34AF803B2AF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  <dgm:t>
        <a:bodyPr/>
        <a:lstStyle/>
        <a:p>
          <a:endParaRPr lang="es-ES"/>
        </a:p>
      </dgm:t>
    </dgm:pt>
    <dgm:pt modelId="{4FE42943-6AE5-4E55-AC0E-8BAEAEA93432}" type="pres">
      <dgm:prSet presAssocID="{46523B91-7AA8-4277-A933-34AF803B2AF5}" presName="hierChild7" presStyleCnt="0"/>
      <dgm:spPr/>
      <dgm:t>
        <a:bodyPr/>
        <a:lstStyle/>
        <a:p>
          <a:endParaRPr lang="es-ES"/>
        </a:p>
      </dgm:t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5B5E5837-15FF-4AF0-A670-1453914EBA75}" srcId="{9DEA55C1-E59C-4B5B-90DC-1D0B54C2B20C}" destId="{46523B91-7AA8-4277-A933-34AF803B2AF5}" srcOrd="1" destOrd="0" parTransId="{2388428F-FAA1-4E2C-A411-CF63DBC99046}" sibTransId="{3A7CC494-5E8B-474A-809C-B4C101486496}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D54BF55-F139-46DF-8510-3B0836F2EFB4}" type="pres">
      <dgm:prSet presAssocID="{EFB85BF5-7102-4579-95D2-A8DEAD696F25}" presName="rootComposite" presStyleCnt="0"/>
      <dgm:spPr/>
      <dgm:t>
        <a:bodyPr/>
        <a:lstStyle/>
        <a:p>
          <a:endParaRPr lang="es-ES"/>
        </a:p>
      </dgm:t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  <dgm:t>
        <a:bodyPr/>
        <a:lstStyle/>
        <a:p>
          <a:endParaRPr lang="es-ES"/>
        </a:p>
      </dgm:t>
    </dgm:pt>
    <dgm:pt modelId="{B21F512E-00FB-466F-AFA0-70FD468434DC}" type="pres">
      <dgm:prSet presAssocID="{EFB85BF5-7102-4579-95D2-A8DEAD696F25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5334BAE-C4D4-4C0A-A571-F6DD7E38F1C0}" type="pres">
      <dgm:prSet presAssocID="{17882CFE-47C3-4EDE-A466-1F84367D32CB}" presName="rootComposite3" presStyleCnt="0"/>
      <dgm:spPr/>
      <dgm:t>
        <a:bodyPr/>
        <a:lstStyle/>
        <a:p>
          <a:endParaRPr lang="es-ES"/>
        </a:p>
      </dgm:t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  <dgm:t>
        <a:bodyPr/>
        <a:lstStyle/>
        <a:p>
          <a:endParaRPr lang="es-ES"/>
        </a:p>
      </dgm:t>
    </dgm:pt>
    <dgm:pt modelId="{C2DEAD97-372F-4920-BA6D-2B8239B9509B}" type="pres">
      <dgm:prSet presAssocID="{17882CFE-47C3-4EDE-A466-1F84367D32CB}" presName="hierChild7" presStyleCnt="0"/>
      <dgm:spPr/>
      <dgm:t>
        <a:bodyPr/>
        <a:lstStyle/>
        <a:p>
          <a:endParaRPr lang="es-ES"/>
        </a:p>
      </dgm:t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 smtClean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D54BF55-F139-46DF-8510-3B0836F2EFB4}" type="pres">
      <dgm:prSet presAssocID="{EFB85BF5-7102-4579-95D2-A8DEAD696F25}" presName="rootComposite" presStyleCnt="0"/>
      <dgm:spPr/>
      <dgm:t>
        <a:bodyPr/>
        <a:lstStyle/>
        <a:p>
          <a:endParaRPr lang="es-ES"/>
        </a:p>
      </dgm:t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  <dgm:t>
        <a:bodyPr/>
        <a:lstStyle/>
        <a:p>
          <a:endParaRPr lang="es-ES"/>
        </a:p>
      </dgm:t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D225252-2483-4CE9-840B-05D08E069753}" type="pres">
      <dgm:prSet presAssocID="{C80DF0AC-063D-4E64-B2B5-D2B323B74C75}" presName="rootComposite" presStyleCnt="0"/>
      <dgm:spPr/>
      <dgm:t>
        <a:bodyPr/>
        <a:lstStyle/>
        <a:p>
          <a:endParaRPr lang="es-ES"/>
        </a:p>
      </dgm:t>
    </dgm:pt>
    <dgm:pt modelId="{F72A0765-5537-4A0D-ABDB-16E839936D13}" type="pres">
      <dgm:prSet presAssocID="{C80DF0AC-063D-4E64-B2B5-D2B323B74C75}" presName="rootText" presStyleLbl="node3" presStyleIdx="0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  <dgm:t>
        <a:bodyPr/>
        <a:lstStyle/>
        <a:p>
          <a:endParaRPr lang="es-ES"/>
        </a:p>
      </dgm:t>
    </dgm:pt>
    <dgm:pt modelId="{6755EDEA-CFB0-4679-86CC-1324B4072D87}" type="pres">
      <dgm:prSet presAssocID="{C80DF0AC-063D-4E64-B2B5-D2B323B74C75}" presName="hierChild5" presStyleCnt="0"/>
      <dgm:spPr/>
      <dgm:t>
        <a:bodyPr/>
        <a:lstStyle/>
        <a:p>
          <a:endParaRPr lang="es-ES"/>
        </a:p>
      </dgm:t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C9EF191-2917-49FA-8BEB-DBDF8EFD001F}" type="pres">
      <dgm:prSet presAssocID="{879CDDBA-D82C-4639-8D6F-A3650C6932D1}" presName="rootComposite" presStyleCnt="0"/>
      <dgm:spPr/>
      <dgm:t>
        <a:bodyPr/>
        <a:lstStyle/>
        <a:p>
          <a:endParaRPr lang="es-ES"/>
        </a:p>
      </dgm:t>
    </dgm:pt>
    <dgm:pt modelId="{CD0BE0DF-2D67-44CA-8B0A-7CEECA0EB795}" type="pres">
      <dgm:prSet presAssocID="{879CDDBA-D82C-4639-8D6F-A3650C6932D1}" presName="rootText" presStyleLbl="node3" presStyleIdx="1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  <dgm:t>
        <a:bodyPr/>
        <a:lstStyle/>
        <a:p>
          <a:endParaRPr lang="es-ES"/>
        </a:p>
      </dgm:t>
    </dgm:pt>
    <dgm:pt modelId="{731A6E94-B6C8-457E-810D-E5D5E702CDD0}" type="pres">
      <dgm:prSet presAssocID="{879CDDBA-D82C-4639-8D6F-A3650C6932D1}" presName="hierChild5" presStyleCnt="0"/>
      <dgm:spPr/>
      <dgm:t>
        <a:bodyPr/>
        <a:lstStyle/>
        <a:p>
          <a:endParaRPr lang="es-ES"/>
        </a:p>
      </dgm:t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A072EE5-2F78-4D10-9B72-82879222AEEF}" type="pres">
      <dgm:prSet presAssocID="{4894FEC9-692C-4BDA-BEA4-BE57C88D1E5C}" presName="rootComposite" presStyleCnt="0"/>
      <dgm:spPr/>
      <dgm:t>
        <a:bodyPr/>
        <a:lstStyle/>
        <a:p>
          <a:endParaRPr lang="es-ES"/>
        </a:p>
      </dgm:t>
    </dgm:pt>
    <dgm:pt modelId="{EBA18BFE-CD58-405C-B8D7-E62D93F6E8C7}" type="pres">
      <dgm:prSet presAssocID="{4894FEC9-692C-4BDA-BEA4-BE57C88D1E5C}" presName="rootText" presStyleLbl="node3" presStyleIdx="2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  <dgm:t>
        <a:bodyPr/>
        <a:lstStyle/>
        <a:p>
          <a:endParaRPr lang="es-ES"/>
        </a:p>
      </dgm:t>
    </dgm:pt>
    <dgm:pt modelId="{1C02DB22-596B-4B61-9133-CB9C5313F7A9}" type="pres">
      <dgm:prSet presAssocID="{4894FEC9-692C-4BDA-BEA4-BE57C88D1E5C}" presName="hierChild5" presStyleCnt="0"/>
      <dgm:spPr/>
      <dgm:t>
        <a:bodyPr/>
        <a:lstStyle/>
        <a:p>
          <a:endParaRPr lang="es-ES"/>
        </a:p>
      </dgm:t>
    </dgm:pt>
    <dgm:pt modelId="{B21F512E-00FB-466F-AFA0-70FD468434DC}" type="pres">
      <dgm:prSet presAssocID="{EFB85BF5-7102-4579-95D2-A8DEAD696F25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9C26ABD-860B-4066-9CF5-267701A9499B}" type="pres">
      <dgm:prSet presAssocID="{C2FD5612-EBC3-485A-9E0C-00ECA66F7C68}" presName="rootComposite3" presStyleCnt="0"/>
      <dgm:spPr/>
      <dgm:t>
        <a:bodyPr/>
        <a:lstStyle/>
        <a:p>
          <a:endParaRPr lang="es-ES"/>
        </a:p>
      </dgm:t>
    </dgm:pt>
    <dgm:pt modelId="{F76E485C-9DB7-479B-8508-81C2A9F36898}" type="pres">
      <dgm:prSet presAssocID="{C2FD5612-EBC3-485A-9E0C-00ECA66F7C6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  <dgm:t>
        <a:bodyPr/>
        <a:lstStyle/>
        <a:p>
          <a:endParaRPr lang="es-ES"/>
        </a:p>
      </dgm:t>
    </dgm:pt>
    <dgm:pt modelId="{EF6A86DD-DC95-4DF2-B518-D316257FA2AE}" type="pres">
      <dgm:prSet presAssocID="{C2FD5612-EBC3-485A-9E0C-00ECA66F7C68}" presName="hierChild7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Jefe(a)</a:t>
          </a:r>
          <a:r>
            <a:rPr lang="es-MX" altLang="es-MX" sz="1200" baseline="0" dirty="0" smtClean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 smtClean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 smtClean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 smtClean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 smtClean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AC882AA-227D-418D-8EEE-B7E9CFD31A17}" type="pres">
      <dgm:prSet presAssocID="{D3A6E1B6-E7EC-4A17-B55D-1B2CF1F0131F}" presName="rootComposite" presStyleCnt="0"/>
      <dgm:spPr/>
      <dgm:t>
        <a:bodyPr/>
        <a:lstStyle/>
        <a:p>
          <a:endParaRPr lang="es-ES"/>
        </a:p>
      </dgm:t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  <dgm:t>
        <a:bodyPr/>
        <a:lstStyle/>
        <a:p>
          <a:endParaRPr lang="es-ES"/>
        </a:p>
      </dgm:t>
    </dgm:pt>
    <dgm:pt modelId="{D8FAC14C-2042-483A-9318-4BAE4DCD707F}" type="pres">
      <dgm:prSet presAssocID="{D3A6E1B6-E7EC-4A17-B55D-1B2CF1F0131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D10134E-A7D6-4627-80AF-2ED47E6FE544}" type="pres">
      <dgm:prSet presAssocID="{4FA721B4-9F3A-484F-84DF-45FF995E2FE5}" presName="rootComposite3" presStyleCnt="0"/>
      <dgm:spPr/>
      <dgm:t>
        <a:bodyPr/>
        <a:lstStyle/>
        <a:p>
          <a:endParaRPr lang="es-ES"/>
        </a:p>
      </dgm:t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  <dgm:t>
        <a:bodyPr/>
        <a:lstStyle/>
        <a:p>
          <a:endParaRPr lang="es-ES"/>
        </a:p>
      </dgm:t>
    </dgm:pt>
    <dgm:pt modelId="{21CAB541-0C39-407A-BF5A-4DC7876F6D5A}" type="pres">
      <dgm:prSet presAssocID="{4FA721B4-9F3A-484F-84DF-45FF995E2FE5}" presName="hierChild7" presStyleCnt="0"/>
      <dgm:spPr/>
      <dgm:t>
        <a:bodyPr/>
        <a:lstStyle/>
        <a:p>
          <a:endParaRPr lang="es-ES"/>
        </a:p>
      </dgm:t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F60EE43-4B0B-490C-A0CB-809D9B846E62}" type="pres">
      <dgm:prSet presAssocID="{5759EBC8-BA3F-4BEC-BFBA-E1EF6444F35C}" presName="rootComposite3" presStyleCnt="0"/>
      <dgm:spPr/>
      <dgm:t>
        <a:bodyPr/>
        <a:lstStyle/>
        <a:p>
          <a:endParaRPr lang="es-ES"/>
        </a:p>
      </dgm:t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  <dgm:t>
        <a:bodyPr/>
        <a:lstStyle/>
        <a:p>
          <a:endParaRPr lang="es-ES"/>
        </a:p>
      </dgm:t>
    </dgm:pt>
    <dgm:pt modelId="{0DABD4CA-631D-4D9B-AEB5-C33B5122077E}" type="pres">
      <dgm:prSet presAssocID="{5759EBC8-BA3F-4BEC-BFBA-E1EF6444F35C}" presName="hierChild7" presStyleCnt="0"/>
      <dgm:spPr/>
      <dgm:t>
        <a:bodyPr/>
        <a:lstStyle/>
        <a:p>
          <a:endParaRPr lang="es-ES"/>
        </a:p>
      </dgm:t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 smtClean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 smtClean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 smtClean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 smtClean="0"/>
            <a:t>Auxiliar</a:t>
          </a:r>
        </a:p>
        <a:p>
          <a:r>
            <a:rPr lang="es-MX" altLang="es-MX" sz="1200" b="0" i="0" u="none" dirty="0" smtClean="0"/>
            <a:t>Analista </a:t>
          </a:r>
          <a:r>
            <a:rPr lang="es-MX" altLang="es-MX" sz="1200" b="0" i="0" u="none" dirty="0" smtClean="0"/>
            <a:t>Investigador(a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68C5B6C2-DF28-4D70-A85C-8DB7ECED8AC7}" type="pres">
      <dgm:prSet presAssocID="{56B6F5BC-8B2C-4825-AAED-C8646154D67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2" presStyleIdx="0" presStyleCnt="1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C142E9DC-A010-48EB-AAB2-1E392BC0EB5B}" type="pres">
      <dgm:prSet presAssocID="{FA799D6D-93D6-4ADF-87F3-7C79D4FBF7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DBEB54F-1B6B-4F3A-8C3E-3F052331BBD3}" type="pres">
      <dgm:prSet presAssocID="{463741BB-725B-4699-91BC-D315D23FBD55}" presName="rootComposite" presStyleCnt="0"/>
      <dgm:spPr/>
      <dgm:t>
        <a:bodyPr/>
        <a:lstStyle/>
        <a:p>
          <a:endParaRPr lang="es-ES"/>
        </a:p>
      </dgm:t>
    </dgm:pt>
    <dgm:pt modelId="{60750280-7CFD-4D48-9D97-E0748C8B3E5F}" type="pres">
      <dgm:prSet presAssocID="{463741BB-725B-4699-91BC-D315D23FBD55}" presName="rootText" presStyleLbl="node3" presStyleIdx="0" presStyleCnt="2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  <dgm:t>
        <a:bodyPr/>
        <a:lstStyle/>
        <a:p>
          <a:endParaRPr lang="es-ES"/>
        </a:p>
      </dgm:t>
    </dgm:pt>
    <dgm:pt modelId="{E8379FCA-DE2B-4DD7-9B73-874A0D884100}" type="pres">
      <dgm:prSet presAssocID="{463741BB-725B-4699-91BC-D315D23FBD55}" presName="hierChild5" presStyleCnt="0"/>
      <dgm:spPr/>
      <dgm:t>
        <a:bodyPr/>
        <a:lstStyle/>
        <a:p>
          <a:endParaRPr lang="es-ES"/>
        </a:p>
      </dgm:t>
    </dgm:pt>
    <dgm:pt modelId="{13058531-49EA-49CF-B502-D19571AB02A5}" type="pres">
      <dgm:prSet presAssocID="{49C29467-6129-4EDE-A973-E5515480AE9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F79836F-254B-41C9-9F6E-B3656E7188FE}" type="pres">
      <dgm:prSet presAssocID="{4E911231-6B5C-45B1-8ED1-EB7D70FFE518}" presName="rootComposite" presStyleCnt="0"/>
      <dgm:spPr/>
      <dgm:t>
        <a:bodyPr/>
        <a:lstStyle/>
        <a:p>
          <a:endParaRPr lang="es-ES"/>
        </a:p>
      </dgm:t>
    </dgm:pt>
    <dgm:pt modelId="{8AE61066-8812-4B58-9DFD-B1E0FFCABBFC}" type="pres">
      <dgm:prSet presAssocID="{4E911231-6B5C-45B1-8ED1-EB7D70FFE518}" presName="rootText" presStyleLbl="node3" presStyleIdx="1" presStyleCnt="2" custScaleX="67619" custScaleY="71989" custLinFactX="28633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  <dgm:t>
        <a:bodyPr/>
        <a:lstStyle/>
        <a:p>
          <a:endParaRPr lang="es-ES"/>
        </a:p>
      </dgm:t>
    </dgm:pt>
    <dgm:pt modelId="{E63853EA-3DD3-4C4E-8D2A-632F950890BA}" type="pres">
      <dgm:prSet presAssocID="{4E911231-6B5C-45B1-8ED1-EB7D70FFE518}" presName="hierChild5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 smtClean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6057" custScaleY="145270" custLinFactY="-9846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206057" custScaleY="145270" custLinFactNeighborY="-8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ScaleX="247343" custScaleY="145270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4" presStyleIdx="0" presStyleCnt="1" custScaleX="327541" custScaleY="303444" custLinFactNeighborY="-8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Análisis e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 smtClean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7DFA3C-54F5-4534-8CEA-3805A6A55650}" type="pres">
      <dgm:prSet presAssocID="{3D5B3173-7352-45B8-87C7-8C299502E7B5}" presName="rootComposite" presStyleCnt="0"/>
      <dgm:spPr/>
      <dgm:t>
        <a:bodyPr/>
        <a:lstStyle/>
        <a:p>
          <a:endParaRPr lang="es-ES"/>
        </a:p>
      </dgm:t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  <dgm:t>
        <a:bodyPr/>
        <a:lstStyle/>
        <a:p>
          <a:endParaRPr lang="es-ES"/>
        </a:p>
      </dgm:t>
    </dgm:pt>
    <dgm:pt modelId="{70D32726-E687-448D-89CC-14812E43C9CD}" type="pres">
      <dgm:prSet presAssocID="{3D5B3173-7352-45B8-87C7-8C299502E7B5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B9232F5-C6C6-4975-9040-4765D0B7BE2E}" type="pres">
      <dgm:prSet presAssocID="{A308F3C3-D4BC-4A94-ACB0-D35B4B64A38C}" presName="rootComposite3" presStyleCnt="0"/>
      <dgm:spPr/>
      <dgm:t>
        <a:bodyPr/>
        <a:lstStyle/>
        <a:p>
          <a:endParaRPr lang="es-ES"/>
        </a:p>
      </dgm:t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  <dgm:t>
        <a:bodyPr/>
        <a:lstStyle/>
        <a:p>
          <a:endParaRPr lang="es-ES"/>
        </a:p>
      </dgm:t>
    </dgm:pt>
    <dgm:pt modelId="{069BADBD-5854-426A-9365-DE79C50DC2F2}" type="pres">
      <dgm:prSet presAssocID="{A308F3C3-D4BC-4A94-ACB0-D35B4B64A38C}" presName="hierChild7" presStyleCnt="0"/>
      <dgm:spPr/>
      <dgm:t>
        <a:bodyPr/>
        <a:lstStyle/>
        <a:p>
          <a:endParaRPr lang="es-ES"/>
        </a:p>
      </dgm:t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CF5ECCE-C47B-4A36-8610-F49713CE297B}" type="pres">
      <dgm:prSet presAssocID="{2F28A66A-1B4E-417A-BD5C-B53903172839}" presName="rootComposite" presStyleCnt="0"/>
      <dgm:spPr/>
      <dgm:t>
        <a:bodyPr/>
        <a:lstStyle/>
        <a:p>
          <a:endParaRPr lang="es-ES"/>
        </a:p>
      </dgm:t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  <dgm:t>
        <a:bodyPr/>
        <a:lstStyle/>
        <a:p>
          <a:endParaRPr lang="es-ES"/>
        </a:p>
      </dgm:t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MX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13B6C3-B7C4-44B3-A8FF-5BAB3B822B2F}" type="pres">
      <dgm:prSet presAssocID="{8CF8CF26-67C3-4625-8429-02B451F8830C}" presName="rootComposite" presStyleCnt="0"/>
      <dgm:spPr/>
      <dgm:t>
        <a:bodyPr/>
        <a:lstStyle/>
        <a:p>
          <a:endParaRPr lang="es-ES"/>
        </a:p>
      </dgm:t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  <dgm:t>
        <a:bodyPr/>
        <a:lstStyle/>
        <a:p>
          <a:endParaRPr lang="es-ES"/>
        </a:p>
      </dgm:t>
    </dgm:pt>
    <dgm:pt modelId="{B6824F6D-A3D1-4510-8E7C-05761C47544F}" type="pres">
      <dgm:prSet presAssocID="{8CF8CF26-67C3-4625-8429-02B451F8830C}" presName="hierChild5" presStyleCnt="0"/>
      <dgm:spPr/>
      <dgm:t>
        <a:bodyPr/>
        <a:lstStyle/>
        <a:p>
          <a:endParaRPr lang="es-ES"/>
        </a:p>
      </dgm:t>
    </dgm:pt>
    <dgm:pt modelId="{465AA013-F5CF-46E1-B1C4-E3BFE7B0DBAC}" type="pres">
      <dgm:prSet presAssocID="{2F28A66A-1B4E-417A-BD5C-B53903172839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E1CA1F7-9EC8-4B00-9232-B2F0D1770036}" type="pres">
      <dgm:prSet presAssocID="{AA32DA60-2931-4C07-8A37-CDD83B04F392}" presName="rootComposite3" presStyleCnt="0"/>
      <dgm:spPr/>
      <dgm:t>
        <a:bodyPr/>
        <a:lstStyle/>
        <a:p>
          <a:endParaRPr lang="es-ES"/>
        </a:p>
      </dgm:t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  <dgm:t>
        <a:bodyPr/>
        <a:lstStyle/>
        <a:p>
          <a:endParaRPr lang="es-ES"/>
        </a:p>
      </dgm:t>
    </dgm:pt>
    <dgm:pt modelId="{F3F35153-7989-412E-8E54-8A8623105786}" type="pres">
      <dgm:prSet presAssocID="{AA32DA60-2931-4C07-8A37-CDD83B04F392}" presName="hierChild7" presStyleCnt="0"/>
      <dgm:spPr/>
      <dgm:t>
        <a:bodyPr/>
        <a:lstStyle/>
        <a:p>
          <a:endParaRPr lang="es-ES"/>
        </a:p>
      </dgm:t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19140E-F8FF-47E9-B35D-C3640F236492}" type="pres">
      <dgm:prSet presAssocID="{0E8A5CC1-72C5-4BC3-9EBA-073F3F6047FE}" presName="rootComposite3" presStyleCnt="0"/>
      <dgm:spPr/>
      <dgm:t>
        <a:bodyPr/>
        <a:lstStyle/>
        <a:p>
          <a:endParaRPr lang="es-ES"/>
        </a:p>
      </dgm:t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  <dgm:t>
        <a:bodyPr/>
        <a:lstStyle/>
        <a:p>
          <a:endParaRPr lang="es-ES"/>
        </a:p>
      </dgm:t>
    </dgm:pt>
    <dgm:pt modelId="{D456E699-E05E-4E07-852A-57F15EB45C0F}" type="pres">
      <dgm:prSet presAssocID="{0E8A5CC1-72C5-4BC3-9EBA-073F3F6047FE}" presName="hierChild7" presStyleCnt="0"/>
      <dgm:spPr/>
      <dgm:t>
        <a:bodyPr/>
        <a:lstStyle/>
        <a:p>
          <a:endParaRPr lang="es-ES"/>
        </a:p>
      </dgm:t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Coordinador(a) de Análisis y </a:t>
          </a:r>
          <a:r>
            <a:rPr lang="es-MX" altLang="es-MX" sz="1200" dirty="0" smtClean="0">
              <a:latin typeface="+mj-lt"/>
            </a:rPr>
            <a:t>Estadística</a:t>
          </a:r>
          <a:endParaRPr lang="es-MX" altLang="es-MX" sz="1200" dirty="0" smtClean="0">
            <a:latin typeface="+mj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Supervisores(as</a:t>
          </a:r>
          <a:r>
            <a:rPr lang="es-MX" altLang="es-MX" sz="1200" dirty="0" smtClean="0">
              <a:latin typeface="+mj-lt"/>
            </a:rPr>
            <a:t>)</a:t>
          </a:r>
          <a:endParaRPr lang="es-MX" altLang="es-MX" sz="1200" dirty="0" smtClean="0">
            <a:latin typeface="+mj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j-lt"/>
            </a:rPr>
            <a:t>Analistas</a:t>
          </a:r>
          <a:endParaRPr lang="es-MX" altLang="es-MX" sz="1200" dirty="0" smtClean="0">
            <a:latin typeface="+mj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j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Analistas</a:t>
          </a:r>
          <a:endParaRPr lang="es-ES" sz="1200" dirty="0" smtClean="0">
            <a:latin typeface="+mj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 smtClean="0">
              <a:latin typeface="+mj-lt"/>
            </a:rPr>
            <a:t>Analistas Investigadores(as)</a:t>
          </a:r>
          <a:br>
            <a:rPr lang="es-MX" altLang="es-MX" sz="1200" dirty="0" smtClean="0">
              <a:latin typeface="+mj-lt"/>
            </a:rPr>
          </a:br>
          <a:endParaRPr lang="es-ES" sz="1200" dirty="0">
            <a:latin typeface="+mj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j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86E58A6-082F-4B27-B4F9-CD8BCD29AFD4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2" presStyleIdx="0" presStyleCnt="2" custScaleX="104164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CE1734F5-B505-4C45-B76A-856281E03D33}" type="pres">
      <dgm:prSet presAssocID="{DCA6549B-46FD-40F9-BF1A-C203F5F203E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2799DB-9866-4999-BCC2-8BA4CD03B75E}" type="pres">
      <dgm:prSet presAssocID="{F1243B64-ED64-41B9-8B34-994C2384A6EA}" presName="rootComposite" presStyleCnt="0"/>
      <dgm:spPr/>
      <dgm:t>
        <a:bodyPr/>
        <a:lstStyle/>
        <a:p>
          <a:endParaRPr lang="es-ES"/>
        </a:p>
      </dgm:t>
    </dgm:pt>
    <dgm:pt modelId="{625BDB02-3C9D-4182-86B0-E57BA4667B7D}" type="pres">
      <dgm:prSet presAssocID="{F1243B64-ED64-41B9-8B34-994C2384A6EA}" presName="rootText" presStyleLbl="node3" presStyleIdx="0" presStyleCnt="2" custScaleX="104164" custScaleY="11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3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  <dgm:t>
        <a:bodyPr/>
        <a:lstStyle/>
        <a:p>
          <a:endParaRPr lang="es-ES"/>
        </a:p>
      </dgm:t>
    </dgm:pt>
    <dgm:pt modelId="{FC42868B-D475-4291-9169-46105859FC78}" type="pres">
      <dgm:prSet presAssocID="{F1243B64-ED64-41B9-8B34-994C2384A6EA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2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B274D776-0B9F-4FCA-AFC6-ACF08EF644AE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EFC1B0E-5510-481F-97D9-007D3619EDF8}" type="pres">
      <dgm:prSet presAssocID="{09BFB314-B23A-4A7E-9F57-90B5AA55AFE4}" presName="rootComposite3" presStyleCnt="0"/>
      <dgm:spPr/>
      <dgm:t>
        <a:bodyPr/>
        <a:lstStyle/>
        <a:p>
          <a:endParaRPr lang="es-ES"/>
        </a:p>
      </dgm:t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  <dgm:t>
        <a:bodyPr/>
        <a:lstStyle/>
        <a:p>
          <a:endParaRPr lang="es-ES"/>
        </a:p>
      </dgm:t>
    </dgm:pt>
    <dgm:pt modelId="{6A049BE7-AA32-42F6-924B-6CDACC54CDA9}" type="pres">
      <dgm:prSet presAssocID="{09BFB314-B23A-4A7E-9F57-90B5AA55AFE4}" presName="hierChild7" presStyleCnt="0"/>
      <dgm:spPr/>
      <dgm:t>
        <a:bodyPr/>
        <a:lstStyle/>
        <a:p>
          <a:endParaRPr lang="es-ES"/>
        </a:p>
      </dgm:t>
    </dgm:pt>
  </dgm:ptLst>
  <dgm:cxnLst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E0197859-EFB4-429B-B327-3AC8F298C2D4}" type="presOf" srcId="{F1243B64-ED64-41B9-8B34-994C2384A6EA}" destId="{D024A14F-F57E-41E8-B219-AFA1C4A968D0}" srcOrd="1" destOrd="0" presId="urn:microsoft.com/office/officeart/2005/8/layout/orgChart1"/>
    <dgm:cxn modelId="{189A14B4-C1C4-4CB7-84C8-A10BDF3C4800}" srcId="{2EC3689C-7BAA-4D8B-9BFA-26FA5F5F11A6}" destId="{F1243B64-ED64-41B9-8B34-994C2384A6EA}" srcOrd="0" destOrd="0" parTransId="{DCA6549B-46FD-40F9-BF1A-C203F5F203E4}" sibTransId="{39E6555A-DD6C-496B-8A8F-BA27EC801E08}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5F8486C3-97BC-437D-BFC2-BDCDEE58E989}" type="presOf" srcId="{F1243B64-ED64-41B9-8B34-994C2384A6EA}" destId="{625BDB02-3C9D-4182-86B0-E57BA4667B7D}" srcOrd="0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9425307C-03B0-4B63-8B1A-F9910B7E5679}" type="presOf" srcId="{DCA6549B-46FD-40F9-BF1A-C203F5F203E4}" destId="{CE1734F5-B505-4C45-B76A-856281E03D33}" srcOrd="0" destOrd="0" presId="urn:microsoft.com/office/officeart/2005/8/layout/orgChart1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280F9CBB-7FE2-42F1-A85E-82D72E4D57FA}" type="presParOf" srcId="{6C8B4CA9-8A6B-4839-9B95-F2F66954329E}" destId="{CE1734F5-B505-4C45-B76A-856281E03D33}" srcOrd="0" destOrd="0" presId="urn:microsoft.com/office/officeart/2005/8/layout/orgChart1"/>
    <dgm:cxn modelId="{929E33C1-C260-4251-952B-80E9F8F92F49}" type="presParOf" srcId="{6C8B4CA9-8A6B-4839-9B95-F2F66954329E}" destId="{FBD27B36-4D5B-48B0-BB3B-6094E0C37270}" srcOrd="1" destOrd="0" presId="urn:microsoft.com/office/officeart/2005/8/layout/orgChart1"/>
    <dgm:cxn modelId="{D4115941-7618-4C85-87A3-A6538EF264EB}" type="presParOf" srcId="{FBD27B36-4D5B-48B0-BB3B-6094E0C37270}" destId="{F72799DB-9866-4999-BCC2-8BA4CD03B75E}" srcOrd="0" destOrd="0" presId="urn:microsoft.com/office/officeart/2005/8/layout/orgChart1"/>
    <dgm:cxn modelId="{676D0543-4DF1-44DB-B6D2-2A36DABC428F}" type="presParOf" srcId="{F72799DB-9866-4999-BCC2-8BA4CD03B75E}" destId="{625BDB02-3C9D-4182-86B0-E57BA4667B7D}" srcOrd="0" destOrd="0" presId="urn:microsoft.com/office/officeart/2005/8/layout/orgChart1"/>
    <dgm:cxn modelId="{C05AD5B5-A368-419B-BA13-7CD34A511E8E}" type="presParOf" srcId="{F72799DB-9866-4999-BCC2-8BA4CD03B75E}" destId="{D024A14F-F57E-41E8-B219-AFA1C4A968D0}" srcOrd="1" destOrd="0" presId="urn:microsoft.com/office/officeart/2005/8/layout/orgChart1"/>
    <dgm:cxn modelId="{2C2CA9AC-9B90-4710-8052-0F558F413A6E}" type="presParOf" srcId="{FBD27B36-4D5B-48B0-BB3B-6094E0C37270}" destId="{C56981AA-8498-4166-86EB-4F5862331921}" srcOrd="1" destOrd="0" presId="urn:microsoft.com/office/officeart/2005/8/layout/orgChart1"/>
    <dgm:cxn modelId="{4449C378-25DB-49D9-80A8-C742959B1502}" type="presParOf" srcId="{FBD27B36-4D5B-48B0-BB3B-6094E0C37270}" destId="{FC42868B-D475-4291-9169-46105859FC78}" srcOrd="2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Soporte Técnico y </a:t>
          </a:r>
          <a:r>
            <a:rPr lang="es-MX" altLang="es-MX" sz="1200" dirty="0" smtClean="0">
              <a:latin typeface="+mn-lt"/>
            </a:rPr>
            <a:t>Comunicaciones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Tecnología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 smtClean="0"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Desarrollo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 </a:t>
          </a:r>
          <a:r>
            <a:rPr lang="es-MX" altLang="es-MX" sz="1200" dirty="0" smtClean="0">
              <a:latin typeface="+mn-lt"/>
            </a:rPr>
            <a:t>Sistemas</a:t>
          </a:r>
          <a:endParaRPr lang="es-MX" altLang="es-MX" sz="1200" dirty="0" smtClean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5" custScaleX="98730" custScaleY="172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002CB0B-A703-4157-8DBA-1637C0F25303}" type="pres">
      <dgm:prSet presAssocID="{BAC5CF8C-C61A-4D15-BFB5-9CB5F4DC64CB}" presName="rootComposite" presStyleCnt="0"/>
      <dgm:spPr/>
      <dgm:t>
        <a:bodyPr/>
        <a:lstStyle/>
        <a:p>
          <a:endParaRPr lang="es-ES"/>
        </a:p>
      </dgm:t>
    </dgm:pt>
    <dgm:pt modelId="{15C31BB4-BA5C-4286-A865-38FF49CE8519}" type="pres">
      <dgm:prSet presAssocID="{BAC5CF8C-C61A-4D15-BFB5-9CB5F4DC64CB}" presName="rootText" presStyleLbl="node3" presStyleIdx="1" presStyleCnt="5" custScaleX="98730" custScaleY="172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  <dgm:t>
        <a:bodyPr/>
        <a:lstStyle/>
        <a:p>
          <a:endParaRPr lang="es-ES"/>
        </a:p>
      </dgm:t>
    </dgm:pt>
    <dgm:pt modelId="{447E1099-5732-4997-92E4-2879CC5F851F}" type="pres">
      <dgm:prSet presAssocID="{BAC5CF8C-C61A-4D15-BFB5-9CB5F4DC64CB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E1783A5-06A8-4662-9803-3A9978BEA465}" type="pres">
      <dgm:prSet presAssocID="{8EF4BE99-20BD-4B06-BCA1-884BF70C49DA}" presName="rootComposite" presStyleCnt="0"/>
      <dgm:spPr/>
      <dgm:t>
        <a:bodyPr/>
        <a:lstStyle/>
        <a:p>
          <a:endParaRPr lang="es-ES"/>
        </a:p>
      </dgm:t>
    </dgm:pt>
    <dgm:pt modelId="{5B3A30D1-2088-4CB4-B419-092CC9C1C0A7}" type="pres">
      <dgm:prSet presAssocID="{8EF4BE99-20BD-4B06-BCA1-884BF70C49DA}" presName="rootText" presStyleLbl="node3" presStyleIdx="3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  <dgm:t>
        <a:bodyPr/>
        <a:lstStyle/>
        <a:p>
          <a:endParaRPr lang="es-ES"/>
        </a:p>
      </dgm:t>
    </dgm:pt>
    <dgm:pt modelId="{4E76AE25-3BDA-4196-B6E6-33A6435F39A2}" type="pres">
      <dgm:prSet presAssocID="{8EF4BE99-20BD-4B06-BCA1-884BF70C49DA}" presName="hierChild5" presStyleCnt="0"/>
      <dgm:spPr/>
      <dgm:t>
        <a:bodyPr/>
        <a:lstStyle/>
        <a:p>
          <a:endParaRPr lang="es-ES"/>
        </a:p>
      </dgm:t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8CED9D7-0D7E-4667-9CFF-7326B8CAC105}" type="pres">
      <dgm:prSet presAssocID="{02ABC3E3-9C5C-42C8-9B40-087AFC7928FE}" presName="rootComposite" presStyleCnt="0"/>
      <dgm:spPr/>
      <dgm:t>
        <a:bodyPr/>
        <a:lstStyle/>
        <a:p>
          <a:endParaRPr lang="es-ES"/>
        </a:p>
      </dgm:t>
    </dgm:pt>
    <dgm:pt modelId="{04B525DE-C672-463C-A920-06B9DF3576CF}" type="pres">
      <dgm:prSet presAssocID="{02ABC3E3-9C5C-42C8-9B40-087AFC7928FE}" presName="rootText" presStyleLbl="node3" presStyleIdx="4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  <dgm:t>
        <a:bodyPr/>
        <a:lstStyle/>
        <a:p>
          <a:endParaRPr lang="es-ES"/>
        </a:p>
      </dgm:t>
    </dgm:pt>
    <dgm:pt modelId="{E7F7461A-AD48-4485-A36F-685D4725E882}" type="pres">
      <dgm:prSet presAssocID="{02ABC3E3-9C5C-42C8-9B40-087AFC7928FE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A3C89CC2-3D68-4244-BEBD-D110F637CA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Área de Prevención y Administración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028A39-CD29-40AC-A766-2B4473204289}" type="par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E1FA4A8-BA58-4D78-BA3F-7C36DE367174}" type="sib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4F2C66-FB7F-4489-BD69-CF717E38A6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A0630150-A21D-4C52-9334-5920B855A906}" type="par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6780-060A-472A-B555-2AFC6931DCAF}" type="sib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1D10ACB-7613-4595-969F-08F3C6A1F006}" type="pres">
      <dgm:prSet presAssocID="{DC1D225E-3F7C-46BE-A887-FDA64F2B32D7}" presName="rootComposite1" presStyleCnt="0"/>
      <dgm:spPr/>
      <dgm:t>
        <a:bodyPr/>
        <a:lstStyle/>
        <a:p>
          <a:endParaRPr lang="es-ES"/>
        </a:p>
      </dgm:t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  <dgm:t>
        <a:bodyPr/>
        <a:lstStyle/>
        <a:p>
          <a:endParaRPr lang="es-ES"/>
        </a:p>
      </dgm:t>
    </dgm:pt>
    <dgm:pt modelId="{D42221EB-1485-45C6-8E7F-CE44FA44DA27}" type="pres">
      <dgm:prSet presAssocID="{B42E1779-6C3C-4354-B385-DC2FDA26747E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87AD4F-823D-48D5-9326-31034509B04A}" type="pres">
      <dgm:prSet presAssocID="{BD36E703-F8EF-4252-9C17-24FDB2A4A56C}" presName="rootComposite" presStyleCnt="0"/>
      <dgm:spPr/>
      <dgm:t>
        <a:bodyPr/>
        <a:lstStyle/>
        <a:p>
          <a:endParaRPr lang="es-ES"/>
        </a:p>
      </dgm:t>
    </dgm:pt>
    <dgm:pt modelId="{140BAFA2-499E-4719-9FBE-32C754A4DBDB}" type="pres">
      <dgm:prSet presAssocID="{BD36E703-F8EF-4252-9C17-24FDB2A4A56C}" presName="rootText" presStyleLbl="node2" presStyleIdx="0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  <dgm:t>
        <a:bodyPr/>
        <a:lstStyle/>
        <a:p>
          <a:endParaRPr lang="es-ES"/>
        </a:p>
      </dgm:t>
    </dgm:pt>
    <dgm:pt modelId="{78448ECC-C478-4112-B079-DA9D48B91E94}" type="pres">
      <dgm:prSet presAssocID="{BD36E703-F8EF-4252-9C17-24FDB2A4A56C}" presName="hierChild5" presStyleCnt="0"/>
      <dgm:spPr/>
      <dgm:t>
        <a:bodyPr/>
        <a:lstStyle/>
        <a:p>
          <a:endParaRPr lang="es-ES"/>
        </a:p>
      </dgm:t>
    </dgm:pt>
    <dgm:pt modelId="{DB78969B-F022-4841-BE68-073B2CF9B889}" type="pres">
      <dgm:prSet presAssocID="{D6028A39-CD29-40AC-A766-2B4473204289}" presName="Name35" presStyleLbl="parChTrans1D2" presStyleIdx="1" presStyleCnt="6"/>
      <dgm:spPr/>
      <dgm:t>
        <a:bodyPr/>
        <a:lstStyle/>
        <a:p>
          <a:endParaRPr lang="es-ES"/>
        </a:p>
      </dgm:t>
    </dgm:pt>
    <dgm:pt modelId="{8EA2ECE9-86D8-40D2-8CE9-49DD62E5BC60}" type="pres">
      <dgm:prSet presAssocID="{A3C89CC2-3D68-4244-BEBD-D110F637CA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03CC89F-0626-4D7F-B217-4C797360E08F}" type="pres">
      <dgm:prSet presAssocID="{A3C89CC2-3D68-4244-BEBD-D110F637CA25}" presName="rootComposite" presStyleCnt="0"/>
      <dgm:spPr/>
      <dgm:t>
        <a:bodyPr/>
        <a:lstStyle/>
        <a:p>
          <a:endParaRPr lang="es-ES"/>
        </a:p>
      </dgm:t>
    </dgm:pt>
    <dgm:pt modelId="{6799DC33-4E4A-453A-B7FA-82881C4E7C24}" type="pres">
      <dgm:prSet presAssocID="{A3C89CC2-3D68-4244-BEBD-D110F637CA25}" presName="rootText" presStyleLbl="node2" presStyleIdx="1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B925-3CAA-49BF-8F88-B5DC105C2D71}" type="pres">
      <dgm:prSet presAssocID="{A3C89CC2-3D68-4244-BEBD-D110F637CA2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0C3EC47-357E-4DD1-9439-FAEA5C168E8F}" type="pres">
      <dgm:prSet presAssocID="{A3C89CC2-3D68-4244-BEBD-D110F637CA25}" presName="hierChild4" presStyleCnt="0"/>
      <dgm:spPr/>
      <dgm:t>
        <a:bodyPr/>
        <a:lstStyle/>
        <a:p>
          <a:endParaRPr lang="es-ES"/>
        </a:p>
      </dgm:t>
    </dgm:pt>
    <dgm:pt modelId="{7A680E55-2585-4651-9CF1-35CFF819D94C}" type="pres">
      <dgm:prSet presAssocID="{A3C89CC2-3D68-4244-BEBD-D110F637CA25}" presName="hierChild5" presStyleCnt="0"/>
      <dgm:spPr/>
      <dgm:t>
        <a:bodyPr/>
        <a:lstStyle/>
        <a:p>
          <a:endParaRPr lang="es-ES"/>
        </a:p>
      </dgm:t>
    </dgm:pt>
    <dgm:pt modelId="{8B07F833-3E8B-4BA5-884E-867AC0157B8C}" type="pres">
      <dgm:prSet presAssocID="{D6C93A42-B36B-4EC5-9044-AE634A37AC3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621F739-5E94-464C-820F-2322C1736B69}" type="pres">
      <dgm:prSet presAssocID="{955ED2FF-8981-403B-8245-F34226EB0B3D}" presName="rootComposite" presStyleCnt="0"/>
      <dgm:spPr/>
      <dgm:t>
        <a:bodyPr/>
        <a:lstStyle/>
        <a:p>
          <a:endParaRPr lang="es-ES"/>
        </a:p>
      </dgm:t>
    </dgm:pt>
    <dgm:pt modelId="{88424990-49D9-4A40-A11B-0167116F7347}" type="pres">
      <dgm:prSet presAssocID="{955ED2FF-8981-403B-8245-F34226EB0B3D}" presName="rootText" presStyleLbl="node2" presStyleIdx="2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2" presStyleCnt="4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  <dgm:t>
        <a:bodyPr/>
        <a:lstStyle/>
        <a:p>
          <a:endParaRPr lang="es-ES"/>
        </a:p>
      </dgm:t>
    </dgm:pt>
    <dgm:pt modelId="{10B4721B-24FA-4A80-B0CF-85F5D89130A6}" type="pres">
      <dgm:prSet presAssocID="{955ED2FF-8981-403B-8245-F34226EB0B3D}" presName="hierChild5" presStyleCnt="0"/>
      <dgm:spPr/>
      <dgm:t>
        <a:bodyPr/>
        <a:lstStyle/>
        <a:p>
          <a:endParaRPr lang="es-ES"/>
        </a:p>
      </dgm:t>
    </dgm:pt>
    <dgm:pt modelId="{5F44CEF2-A9D9-48B4-B7FD-F33394C8CE3A}" type="pres">
      <dgm:prSet presAssocID="{DB223382-71CD-4690-AAD2-B324D1FD135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CDA2EF9-8679-4AF8-BF08-1B2A7EC2955B}" type="pres">
      <dgm:prSet presAssocID="{D6CA15FC-744A-4B09-BCDD-AC29203C4A91}" presName="rootComposite" presStyleCnt="0"/>
      <dgm:spPr/>
      <dgm:t>
        <a:bodyPr/>
        <a:lstStyle/>
        <a:p>
          <a:endParaRPr lang="es-ES"/>
        </a:p>
      </dgm:t>
    </dgm:pt>
    <dgm:pt modelId="{2CC35769-742E-4127-9B2A-DF3D71088DFD}" type="pres">
      <dgm:prSet presAssocID="{D6CA15FC-744A-4B09-BCDD-AC29203C4A91}" presName="rootText" presStyleLbl="node2" presStyleIdx="3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  <dgm:t>
        <a:bodyPr/>
        <a:lstStyle/>
        <a:p>
          <a:endParaRPr lang="es-ES"/>
        </a:p>
      </dgm:t>
    </dgm:pt>
    <dgm:pt modelId="{BE8B0615-5509-452F-809A-8B982B8564E7}" type="pres">
      <dgm:prSet presAssocID="{D6CA15FC-744A-4B09-BCDD-AC29203C4A91}" presName="hierChild5" presStyleCnt="0"/>
      <dgm:spPr/>
      <dgm:t>
        <a:bodyPr/>
        <a:lstStyle/>
        <a:p>
          <a:endParaRPr lang="es-ES"/>
        </a:p>
      </dgm:t>
    </dgm:pt>
    <dgm:pt modelId="{B0869631-831C-42E7-85E3-5668DFF3883C}" type="pres">
      <dgm:prSet presAssocID="{DC1D225E-3F7C-46BE-A887-FDA64F2B32D7}" presName="hierChild3" presStyleCnt="0"/>
      <dgm:spPr/>
      <dgm:t>
        <a:bodyPr/>
        <a:lstStyle/>
        <a:p>
          <a:endParaRPr lang="es-ES"/>
        </a:p>
      </dgm:t>
    </dgm:pt>
    <dgm:pt modelId="{18E0E19A-C29A-4DA0-9A25-47FC409C95B3}" type="pres">
      <dgm:prSet presAssocID="{143B025C-8E4A-41B5-88D0-7FD0047AFFAD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2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  <dgm:pt modelId="{793BCD1A-CA48-4F5E-BCD0-1F13A758A279}" type="pres">
      <dgm:prSet presAssocID="{A0630150-A21D-4C52-9334-5920B855A9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3B97311-48D2-47FA-8E2D-C2EB33246FF6}" type="pres">
      <dgm:prSet presAssocID="{054F2C66-FB7F-4489-BD69-CF717E38A6F7}" presName="hierRoot3" presStyleCnt="0">
        <dgm:presLayoutVars>
          <dgm:hierBranch val="init"/>
        </dgm:presLayoutVars>
      </dgm:prSet>
      <dgm:spPr/>
    </dgm:pt>
    <dgm:pt modelId="{05FEB653-098E-4A99-ACDA-C3757D1F730D}" type="pres">
      <dgm:prSet presAssocID="{054F2C66-FB7F-4489-BD69-CF717E38A6F7}" presName="rootComposite3" presStyleCnt="0"/>
      <dgm:spPr/>
    </dgm:pt>
    <dgm:pt modelId="{3584C73C-9DA8-4F9F-A25E-A26DCBB64562}" type="pres">
      <dgm:prSet presAssocID="{054F2C66-FB7F-4489-BD69-CF717E38A6F7}" presName="rootText3" presStyleLbl="asst1" presStyleIdx="1" presStyleCnt="2" custScaleX="97101" custScaleY="110973" custLinFactNeighborX="3865" custLinFactNeighborY="-1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62BEA-9090-47A5-AF0C-6903106487B4}" type="pres">
      <dgm:prSet presAssocID="{054F2C66-FB7F-4489-BD69-CF717E38A6F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324D513-63D9-44D2-8871-C6306572D44D}" type="pres">
      <dgm:prSet presAssocID="{054F2C66-FB7F-4489-BD69-CF717E38A6F7}" presName="hierChild6" presStyleCnt="0"/>
      <dgm:spPr/>
    </dgm:pt>
    <dgm:pt modelId="{141DE780-57DA-46EE-9837-A5788B46B7EB}" type="pres">
      <dgm:prSet presAssocID="{054F2C66-FB7F-4489-BD69-CF717E38A6F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8F357764-C829-4C86-91EE-8F2718D28015}" type="presOf" srcId="{054F2C66-FB7F-4489-BD69-CF717E38A6F7}" destId="{3584C73C-9DA8-4F9F-A25E-A26DCBB64562}" srcOrd="0" destOrd="0" presId="urn:microsoft.com/office/officeart/2005/8/layout/orgChart1"/>
    <dgm:cxn modelId="{F506935C-7C38-4D20-9F9A-84C3D9936834}" srcId="{DC1D225E-3F7C-46BE-A887-FDA64F2B32D7}" destId="{A3C89CC2-3D68-4244-BEBD-D110F637CA25}" srcOrd="1" destOrd="0" parTransId="{D6028A39-CD29-40AC-A766-2B4473204289}" sibTransId="{4E1FA4A8-BA58-4D78-BA3F-7C36DE367174}"/>
    <dgm:cxn modelId="{5BD43856-A052-440F-9E5F-2AB761AF1003}" type="presOf" srcId="{A0630150-A21D-4C52-9334-5920B855A906}" destId="{793BCD1A-CA48-4F5E-BCD0-1F13A758A279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7F379FCC-AF97-4BB7-BC93-CE9E05566491}" srcId="{DC1D225E-3F7C-46BE-A887-FDA64F2B32D7}" destId="{50A54075-38A7-45D4-AA2D-B3B2A4B3D817}" srcOrd="4" destOrd="0" parTransId="{143B025C-8E4A-41B5-88D0-7FD0047AFFAD}" sibTransId="{68DD32F8-5F7C-42F1-B72C-24EEF462F750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3903648D-70D7-452B-8A80-0045A8729709}" type="presOf" srcId="{A3C89CC2-3D68-4244-BEBD-D110F637CA25}" destId="{A526B925-3CAA-49BF-8F88-B5DC105C2D71}" srcOrd="1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F568A60C-CCFE-4CCC-9E7B-48CC132B13D6}" type="presOf" srcId="{054F2C66-FB7F-4489-BD69-CF717E38A6F7}" destId="{CF262BEA-9090-47A5-AF0C-6903106487B4}" srcOrd="1" destOrd="0" presId="urn:microsoft.com/office/officeart/2005/8/layout/orgChart1"/>
    <dgm:cxn modelId="{CA5F9345-7DE4-4979-93AD-535517F915D3}" type="presOf" srcId="{D6028A39-CD29-40AC-A766-2B4473204289}" destId="{DB78969B-F022-4841-BE68-073B2CF9B889}" srcOrd="0" destOrd="0" presId="urn:microsoft.com/office/officeart/2005/8/layout/orgChart1"/>
    <dgm:cxn modelId="{E364B8A1-5179-49BA-AC3B-C5403A433527}" srcId="{DC1D225E-3F7C-46BE-A887-FDA64F2B32D7}" destId="{054F2C66-FB7F-4489-BD69-CF717E38A6F7}" srcOrd="5" destOrd="0" parTransId="{A0630150-A21D-4C52-9334-5920B855A906}" sibTransId="{9C1B6780-060A-472A-B555-2AFC6931DCAF}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29B9A370-13FA-4BB3-A555-E7ECA4367AA5}" srcId="{DC1D225E-3F7C-46BE-A887-FDA64F2B32D7}" destId="{D6CA15FC-744A-4B09-BCDD-AC29203C4A91}" srcOrd="3" destOrd="0" parTransId="{DB223382-71CD-4690-AAD2-B324D1FD1352}" sibTransId="{58F303BC-76CD-40F5-8239-933147764704}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FD0F23C9-6823-45B1-8F2F-4EFC106AF55B}" type="presOf" srcId="{A3C89CC2-3D68-4244-BEBD-D110F637CA25}" destId="{6799DC33-4E4A-453A-B7FA-82881C4E7C24}" srcOrd="0" destOrd="0" presId="urn:microsoft.com/office/officeart/2005/8/layout/orgChart1"/>
    <dgm:cxn modelId="{65FDB4C4-ABEA-4F36-A387-51073F24A22C}" srcId="{DC1D225E-3F7C-46BE-A887-FDA64F2B32D7}" destId="{955ED2FF-8981-403B-8245-F34226EB0B3D}" srcOrd="2" destOrd="0" parTransId="{D6C93A42-B36B-4EC5-9044-AE634A37AC3D}" sibTransId="{0EB87EE3-EFE4-4D93-8720-EC42D3D75514}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4B168C4D-09D6-4F0D-A3C3-F932C2AA5DD1}" type="presParOf" srcId="{160452F7-A64B-4C6A-8824-A804FA4C8356}" destId="{DB78969B-F022-4841-BE68-073B2CF9B889}" srcOrd="2" destOrd="0" presId="urn:microsoft.com/office/officeart/2005/8/layout/orgChart1"/>
    <dgm:cxn modelId="{24B5CF74-0CB0-41B7-B3A5-AEDA007438DE}" type="presParOf" srcId="{160452F7-A64B-4C6A-8824-A804FA4C8356}" destId="{8EA2ECE9-86D8-40D2-8CE9-49DD62E5BC60}" srcOrd="3" destOrd="0" presId="urn:microsoft.com/office/officeart/2005/8/layout/orgChart1"/>
    <dgm:cxn modelId="{BA4D6DFB-8D58-4046-BAFD-C076E6E572CB}" type="presParOf" srcId="{8EA2ECE9-86D8-40D2-8CE9-49DD62E5BC60}" destId="{D03CC89F-0626-4D7F-B217-4C797360E08F}" srcOrd="0" destOrd="0" presId="urn:microsoft.com/office/officeart/2005/8/layout/orgChart1"/>
    <dgm:cxn modelId="{0D13B7FD-321B-4845-82C8-D6E672964866}" type="presParOf" srcId="{D03CC89F-0626-4D7F-B217-4C797360E08F}" destId="{6799DC33-4E4A-453A-B7FA-82881C4E7C24}" srcOrd="0" destOrd="0" presId="urn:microsoft.com/office/officeart/2005/8/layout/orgChart1"/>
    <dgm:cxn modelId="{8D076352-AB3E-4D1B-84B6-144225E25122}" type="presParOf" srcId="{D03CC89F-0626-4D7F-B217-4C797360E08F}" destId="{A526B925-3CAA-49BF-8F88-B5DC105C2D71}" srcOrd="1" destOrd="0" presId="urn:microsoft.com/office/officeart/2005/8/layout/orgChart1"/>
    <dgm:cxn modelId="{AAB87533-4D0B-411A-9310-8B03964CA73F}" type="presParOf" srcId="{8EA2ECE9-86D8-40D2-8CE9-49DD62E5BC60}" destId="{30C3EC47-357E-4DD1-9439-FAEA5C168E8F}" srcOrd="1" destOrd="0" presId="urn:microsoft.com/office/officeart/2005/8/layout/orgChart1"/>
    <dgm:cxn modelId="{BABF4931-21D5-43C0-9713-0A9FDD164D37}" type="presParOf" srcId="{8EA2ECE9-86D8-40D2-8CE9-49DD62E5BC60}" destId="{7A680E55-2585-4651-9CF1-35CFF819D94C}" srcOrd="2" destOrd="0" presId="urn:microsoft.com/office/officeart/2005/8/layout/orgChart1"/>
    <dgm:cxn modelId="{9BA27E6E-AD15-4BEF-AF69-AB9CD7B2B4DA}" type="presParOf" srcId="{160452F7-A64B-4C6A-8824-A804FA4C8356}" destId="{8B07F833-3E8B-4BA5-884E-867AC0157B8C}" srcOrd="4" destOrd="0" presId="urn:microsoft.com/office/officeart/2005/8/layout/orgChart1"/>
    <dgm:cxn modelId="{717225DB-5A91-4DCB-986F-B401D5989D9F}" type="presParOf" srcId="{160452F7-A64B-4C6A-8824-A804FA4C8356}" destId="{7003C6B7-5CBE-431B-B36B-3E031EF6B877}" srcOrd="5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6" destOrd="0" presId="urn:microsoft.com/office/officeart/2005/8/layout/orgChart1"/>
    <dgm:cxn modelId="{ABBCBF14-4116-4FE3-B0A8-9EE2595D1110}" type="presParOf" srcId="{160452F7-A64B-4C6A-8824-A804FA4C8356}" destId="{9BE99589-18FD-4F55-9738-E98352B2D7CF}" srcOrd="7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  <dgm:cxn modelId="{D4E901E9-370A-4E17-B60D-A2067BE3761A}" type="presParOf" srcId="{B0869631-831C-42E7-85E3-5668DFF3883C}" destId="{793BCD1A-CA48-4F5E-BCD0-1F13A758A279}" srcOrd="2" destOrd="0" presId="urn:microsoft.com/office/officeart/2005/8/layout/orgChart1"/>
    <dgm:cxn modelId="{B4BC74C5-87FC-48A3-BBAB-0AA2EB56AA12}" type="presParOf" srcId="{B0869631-831C-42E7-85E3-5668DFF3883C}" destId="{13B97311-48D2-47FA-8E2D-C2EB33246FF6}" srcOrd="3" destOrd="0" presId="urn:microsoft.com/office/officeart/2005/8/layout/orgChart1"/>
    <dgm:cxn modelId="{0037CBC2-875D-4BC5-A814-7972AC4C726C}" type="presParOf" srcId="{13B97311-48D2-47FA-8E2D-C2EB33246FF6}" destId="{05FEB653-098E-4A99-ACDA-C3757D1F730D}" srcOrd="0" destOrd="0" presId="urn:microsoft.com/office/officeart/2005/8/layout/orgChart1"/>
    <dgm:cxn modelId="{A543ABE9-0D85-465E-B65E-7C1ACC879B88}" type="presParOf" srcId="{05FEB653-098E-4A99-ACDA-C3757D1F730D}" destId="{3584C73C-9DA8-4F9F-A25E-A26DCBB64562}" srcOrd="0" destOrd="0" presId="urn:microsoft.com/office/officeart/2005/8/layout/orgChart1"/>
    <dgm:cxn modelId="{D69402D0-403A-4BAD-B97D-75312F80EE5C}" type="presParOf" srcId="{05FEB653-098E-4A99-ACDA-C3757D1F730D}" destId="{CF262BEA-9090-47A5-AF0C-6903106487B4}" srcOrd="1" destOrd="0" presId="urn:microsoft.com/office/officeart/2005/8/layout/orgChart1"/>
    <dgm:cxn modelId="{C05C3D0B-427A-4F48-811E-E6F84588DBCA}" type="presParOf" srcId="{13B97311-48D2-47FA-8E2D-C2EB33246FF6}" destId="{2324D513-63D9-44D2-8871-C6306572D44D}" srcOrd="1" destOrd="0" presId="urn:microsoft.com/office/officeart/2005/8/layout/orgChart1"/>
    <dgm:cxn modelId="{B407DB37-36F3-4E68-A954-CC6BD240ED2F}" type="presParOf" srcId="{13B97311-48D2-47FA-8E2D-C2EB33246FF6}" destId="{141DE780-57DA-46EE-9837-A5788B46B7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 smtClean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AD74EC-96B3-4822-8654-6BAAF58426DC}" type="pres">
      <dgm:prSet presAssocID="{66C88B48-2020-40FD-B78B-F24D7A0573AF}" presName="rootComposite1" presStyleCnt="0"/>
      <dgm:spPr/>
      <dgm:t>
        <a:bodyPr/>
        <a:lstStyle/>
        <a:p>
          <a:endParaRPr lang="es-ES"/>
        </a:p>
      </dgm:t>
    </dgm:pt>
    <dgm:pt modelId="{613CDB77-600C-4CB7-993B-727B85CD0A76}" type="pres">
      <dgm:prSet presAssocID="{66C88B48-2020-40FD-B78B-F24D7A0573AF}" presName="rootText1" presStyleLbl="node0" presStyleIdx="0" presStyleCnt="1" custScaleX="8700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  <dgm:t>
        <a:bodyPr/>
        <a:lstStyle/>
        <a:p>
          <a:endParaRPr lang="es-ES"/>
        </a:p>
      </dgm:t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  <dgm:t>
        <a:bodyPr/>
        <a:lstStyle/>
        <a:p>
          <a:endParaRPr lang="es-ES"/>
        </a:p>
      </dgm:t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79E2677-78A1-4817-B079-D0579906F0D2}" type="pres">
      <dgm:prSet presAssocID="{110878CD-32A6-45DF-890E-B22170C50C54}" presName="rootComposite3" presStyleCnt="0"/>
      <dgm:spPr/>
      <dgm:t>
        <a:bodyPr/>
        <a:lstStyle/>
        <a:p>
          <a:endParaRPr lang="es-ES"/>
        </a:p>
      </dgm:t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  <dgm:t>
        <a:bodyPr/>
        <a:lstStyle/>
        <a:p>
          <a:endParaRPr lang="es-ES"/>
        </a:p>
      </dgm:t>
    </dgm:pt>
    <dgm:pt modelId="{070E43F3-B669-443E-8141-575653BE4172}" type="pres">
      <dgm:prSet presAssocID="{110878CD-32A6-45DF-890E-B22170C50C54}" presName="hierChild7" presStyleCnt="0"/>
      <dgm:spPr/>
      <dgm:t>
        <a:bodyPr/>
        <a:lstStyle/>
        <a:p>
          <a:endParaRPr lang="es-ES"/>
        </a:p>
      </dgm:t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DC89C7A-4550-4DF3-A8CD-99464DABCBE3}" type="pres">
      <dgm:prSet presAssocID="{16A481B8-EF2B-48EA-A1B4-7211372CF78C}" presName="rootComposite3" presStyleCnt="0"/>
      <dgm:spPr/>
      <dgm:t>
        <a:bodyPr/>
        <a:lstStyle/>
        <a:p>
          <a:endParaRPr lang="es-ES"/>
        </a:p>
      </dgm:t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  <dgm:t>
        <a:bodyPr/>
        <a:lstStyle/>
        <a:p>
          <a:endParaRPr lang="es-ES"/>
        </a:p>
      </dgm:t>
    </dgm:pt>
    <dgm:pt modelId="{CBA745EA-F0A3-4200-BB52-F1DB1F1A87EE}" type="pres">
      <dgm:prSet presAssocID="{16A481B8-EF2B-48EA-A1B4-7211372CF78C}" presName="hierChild7" presStyleCnt="0"/>
      <dgm:spPr/>
      <dgm:t>
        <a:bodyPr/>
        <a:lstStyle/>
        <a:p>
          <a:endParaRPr lang="es-ES"/>
        </a:p>
      </dgm:t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Supervisor(a) General de Protección </a:t>
          </a:r>
          <a:r>
            <a:rPr lang="es-ES" sz="1200" dirty="0" smtClean="0"/>
            <a:t>Civil</a:t>
          </a:r>
          <a:endParaRPr lang="es-ES" sz="1200" dirty="0" smtClean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E143198-8F40-476B-8B2B-6AAFD428646A}" type="pres">
      <dgm:prSet presAssocID="{77694EA4-2521-4352-87CA-7318EC6BE13F}" presName="rootComposite" presStyleCnt="0"/>
      <dgm:spPr/>
      <dgm:t>
        <a:bodyPr/>
        <a:lstStyle/>
        <a:p>
          <a:endParaRPr lang="es-ES"/>
        </a:p>
      </dgm:t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  <dgm:t>
        <a:bodyPr/>
        <a:lstStyle/>
        <a:p>
          <a:endParaRPr lang="es-ES"/>
        </a:p>
      </dgm:t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92710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2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2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  <dgm:t>
        <a:bodyPr/>
        <a:lstStyle/>
        <a:p>
          <a:endParaRPr lang="es-ES"/>
        </a:p>
      </dgm:t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67673" custLinFactNeighborX="556" custLinFactNeighborY="3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3" presStyleIdx="1" presStyleCnt="3" custScaleX="77223" custScaleY="92710" custLinFactNeighborX="556" custLinFactNeighborY="8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9271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1" presStyleCnt="2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81AB32F8-F3B9-4D8A-82A9-0272BB477206}" type="presOf" srcId="{15A7A0CD-9A2E-4BEE-AEDF-E79563191EC8}" destId="{AE0629DE-1574-4698-B741-9D5D6129C65F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BF11824-A0B6-4B08-82B3-E2924B5E6EB9}" type="presOf" srcId="{3F6D6EC7-C944-473F-A61A-CF95AD3BE84B}" destId="{315125B7-4860-45E4-BBE9-E6D1B968D30B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CCC6ECAC-D5B5-4D7C-A391-75B1215FBD5F}" type="presOf" srcId="{3F6D6EC7-C944-473F-A61A-CF95AD3BE84B}" destId="{08BDC6E3-6729-4C38-9D9C-74411C269B9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21DFB08-1DC9-4250-B215-88566AFB40CD}" type="presParOf" srcId="{01DF96E4-09A8-4B32-B4C2-61D9EA371ACC}" destId="{AE0629DE-1574-4698-B741-9D5D6129C65F}" srcOrd="0" destOrd="0" presId="urn:microsoft.com/office/officeart/2005/8/layout/orgChart1"/>
    <dgm:cxn modelId="{DBF16188-9200-4238-B059-C5359E5ED414}" type="presParOf" srcId="{01DF96E4-09A8-4B32-B4C2-61D9EA371ACC}" destId="{7CD25BB0-4D55-4C58-9E0E-48DD43B87A64}" srcOrd="1" destOrd="0" presId="urn:microsoft.com/office/officeart/2005/8/layout/orgChart1"/>
    <dgm:cxn modelId="{AF562934-70CA-4D7A-84C3-3858C6E1C8F7}" type="presParOf" srcId="{7CD25BB0-4D55-4C58-9E0E-48DD43B87A64}" destId="{65493F96-74EE-420C-BEF7-895EDDA5E83F}" srcOrd="0" destOrd="0" presId="urn:microsoft.com/office/officeart/2005/8/layout/orgChart1"/>
    <dgm:cxn modelId="{8D9A3C38-09BC-4215-8D10-D329E5EC714D}" type="presParOf" srcId="{65493F96-74EE-420C-BEF7-895EDDA5E83F}" destId="{315125B7-4860-45E4-BBE9-E6D1B968D30B}" srcOrd="0" destOrd="0" presId="urn:microsoft.com/office/officeart/2005/8/layout/orgChart1"/>
    <dgm:cxn modelId="{1CA83EA3-73A9-45AA-A2D9-2CCAAF24F33E}" type="presParOf" srcId="{65493F96-74EE-420C-BEF7-895EDDA5E83F}" destId="{08BDC6E3-6729-4C38-9D9C-74411C269B95}" srcOrd="1" destOrd="0" presId="urn:microsoft.com/office/officeart/2005/8/layout/orgChart1"/>
    <dgm:cxn modelId="{968281BE-3DE0-4F9E-BFB3-B0D4B3DC7815}" type="presParOf" srcId="{7CD25BB0-4D55-4C58-9E0E-48DD43B87A64}" destId="{EC53330A-D72E-4B46-AB20-B03A1CE94B2A}" srcOrd="1" destOrd="0" presId="urn:microsoft.com/office/officeart/2005/8/layout/orgChart1"/>
    <dgm:cxn modelId="{4F62670A-1ABF-4EA7-8CA1-0FC81373F263}" type="presParOf" srcId="{7CD25BB0-4D55-4C58-9E0E-48DD43B87A64}" destId="{5D2B7B02-4671-423C-9016-9279F7153076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39739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116929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116929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 de </a:t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91788" custLinFactNeighborX="678" custLinFactNeighborY="12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1" custScaleX="60616" custScaleY="66030" custLinFactNeighborX="652" custLinFactNeighborY="2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FC82F603-81AA-4E9A-A72D-9D7CE0EFA3D0}" type="pres">
      <dgm:prSet presAssocID="{F6F74E3B-A391-45EB-8620-10A939872F9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3" presStyleIdx="0" presStyleCnt="1" custScaleX="60616" custScaleY="66030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3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4" presStyleIdx="0" presStyleCnt="2" custScaleX="73789" custScaleY="81508" custLinFactNeighborX="652" custLinFactNeighborY="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4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4" presStyleIdx="1" presStyleCnt="2" custScaleX="73789" custScaleY="81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4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D706153-1258-45D5-96FB-5EDCD55ED3D3}" type="presOf" srcId="{73D45893-2D73-4F7D-82FF-3889F4FA9CC6}" destId="{74F4F864-CAC0-417D-BDCE-4383E7ABAFA6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B5723AA5-EFB7-4E75-8704-FDEAC85BD71B}" type="presOf" srcId="{E1E85134-C875-48AB-AFB9-B9F7A4F4066B}" destId="{DC26872F-D514-44F8-8E34-1B525ECB397B}" srcOrd="1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116FD575-47B2-4553-8EA1-063F957F6456}" type="presOf" srcId="{E1E85134-C875-48AB-AFB9-B9F7A4F4066B}" destId="{4D52F204-F63C-4BDC-965B-CE1874CCC3DB}" srcOrd="0" destOrd="0" presId="urn:microsoft.com/office/officeart/2005/8/layout/orgChart1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C91210C4-77A6-4C08-AA20-417EFC74E506}" type="presOf" srcId="{4A7A605F-9E8A-4311-B0AC-1345F6181121}" destId="{D835C346-69A2-4AB5-B8E0-E019034A88B9}" srcOrd="1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5D8B33C2-F703-4B94-A47B-6AF485A7A3D0}" type="presOf" srcId="{F8C7FEAE-41B4-4445-9662-12AF47C25C28}" destId="{A0A85CC1-FFDD-469A-9720-F452E4CFD5BC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D827D6CE-9C81-4D60-9F69-ADB39B5C76E4}" type="presOf" srcId="{F6F74E3B-A391-45EB-8620-10A939872F96}" destId="{FC82F603-81AA-4E9A-A72D-9D7CE0EFA3D0}" srcOrd="0" destOrd="0" presId="urn:microsoft.com/office/officeart/2005/8/layout/orgChart1"/>
    <dgm:cxn modelId="{8272087C-4EE9-48F0-BF78-F14F1EBA8419}" type="presOf" srcId="{F8C7FEAE-41B4-4445-9662-12AF47C25C28}" destId="{30CB9F1E-166C-4282-922B-FD97A82125ED}" srcOrd="1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5E5FCE9D-1BF4-4720-821D-F7933E53BD4D}" type="presOf" srcId="{8FD5EA3E-9D85-4BBE-983B-275D18F58308}" destId="{70D37928-12AB-43FA-8FA7-9517DFE379DA}" srcOrd="0" destOrd="0" presId="urn:microsoft.com/office/officeart/2005/8/layout/orgChart1"/>
    <dgm:cxn modelId="{3428A722-74AF-498B-8745-FC2D38FAD8BD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38CCC8C9-59D9-4D3C-BA5A-447F9B852C45}" type="presParOf" srcId="{ED17EADF-C91C-4A0D-AE79-F4D2BADE2FE1}" destId="{FC82F603-81AA-4E9A-A72D-9D7CE0EFA3D0}" srcOrd="0" destOrd="0" presId="urn:microsoft.com/office/officeart/2005/8/layout/orgChart1"/>
    <dgm:cxn modelId="{9587DA5D-1A87-450B-8613-92C8879F01A4}" type="presParOf" srcId="{ED17EADF-C91C-4A0D-AE79-F4D2BADE2FE1}" destId="{E5D8FF4C-52D7-4816-BE9B-AD2FB827954C}" srcOrd="1" destOrd="0" presId="urn:microsoft.com/office/officeart/2005/8/layout/orgChart1"/>
    <dgm:cxn modelId="{134226D0-7AAB-4ECF-ADED-F836B21F7ED7}" type="presParOf" srcId="{E5D8FF4C-52D7-4816-BE9B-AD2FB827954C}" destId="{56100264-481A-4F24-A07C-636401B21B2B}" srcOrd="0" destOrd="0" presId="urn:microsoft.com/office/officeart/2005/8/layout/orgChart1"/>
    <dgm:cxn modelId="{1E9E71F5-A7BC-441B-8AB9-E4313B6B3D31}" type="presParOf" srcId="{56100264-481A-4F24-A07C-636401B21B2B}" destId="{394F460E-1115-4261-BACC-6401565DD2C1}" srcOrd="0" destOrd="0" presId="urn:microsoft.com/office/officeart/2005/8/layout/orgChart1"/>
    <dgm:cxn modelId="{4889FA0E-E836-461F-8FE2-39E706A95A12}" type="presParOf" srcId="{56100264-481A-4F24-A07C-636401B21B2B}" destId="{D835C346-69A2-4AB5-B8E0-E019034A88B9}" srcOrd="1" destOrd="0" presId="urn:microsoft.com/office/officeart/2005/8/layout/orgChart1"/>
    <dgm:cxn modelId="{02405282-8C5B-40B3-8DDF-36C9F24CEE6B}" type="presParOf" srcId="{E5D8FF4C-52D7-4816-BE9B-AD2FB827954C}" destId="{839118D2-CEE4-492A-8AAF-2E107E7FEAF1}" srcOrd="1" destOrd="0" presId="urn:microsoft.com/office/officeart/2005/8/layout/orgChart1"/>
    <dgm:cxn modelId="{217FAF77-6033-4AA2-8F95-64687EA53FA2}" type="presParOf" srcId="{839118D2-CEE4-492A-8AAF-2E107E7FEAF1}" destId="{70D37928-12AB-43FA-8FA7-9517DFE379DA}" srcOrd="0" destOrd="0" presId="urn:microsoft.com/office/officeart/2005/8/layout/orgChart1"/>
    <dgm:cxn modelId="{263DAFF0-E7CD-4D49-BBFA-95B6B0F9803D}" type="presParOf" srcId="{839118D2-CEE4-492A-8AAF-2E107E7FEAF1}" destId="{784FFBE6-D84D-4652-A31A-A6062440A6F4}" srcOrd="1" destOrd="0" presId="urn:microsoft.com/office/officeart/2005/8/layout/orgChart1"/>
    <dgm:cxn modelId="{744CD5F0-2440-4B96-8F40-5AE5082A7EB2}" type="presParOf" srcId="{784FFBE6-D84D-4652-A31A-A6062440A6F4}" destId="{14BC83C0-E6A8-49E3-8828-D9974A6989AC}" srcOrd="0" destOrd="0" presId="urn:microsoft.com/office/officeart/2005/8/layout/orgChart1"/>
    <dgm:cxn modelId="{CB5B2218-6D81-4784-ABED-AE5F95810C6C}" type="presParOf" srcId="{14BC83C0-E6A8-49E3-8828-D9974A6989AC}" destId="{4D52F204-F63C-4BDC-965B-CE1874CCC3DB}" srcOrd="0" destOrd="0" presId="urn:microsoft.com/office/officeart/2005/8/layout/orgChart1"/>
    <dgm:cxn modelId="{05677A9A-0BBA-4CD7-90A9-2177E0829DCA}" type="presParOf" srcId="{14BC83C0-E6A8-49E3-8828-D9974A6989AC}" destId="{DC26872F-D514-44F8-8E34-1B525ECB397B}" srcOrd="1" destOrd="0" presId="urn:microsoft.com/office/officeart/2005/8/layout/orgChart1"/>
    <dgm:cxn modelId="{4459B2AF-1902-4D26-A854-E7EB49350968}" type="presParOf" srcId="{784FFBE6-D84D-4652-A31A-A6062440A6F4}" destId="{CF5CACCD-3865-4F78-816D-AB3526025D46}" srcOrd="1" destOrd="0" presId="urn:microsoft.com/office/officeart/2005/8/layout/orgChart1"/>
    <dgm:cxn modelId="{F6F0E8EF-4341-4ECF-93A7-FE92907B45FB}" type="presParOf" srcId="{784FFBE6-D84D-4652-A31A-A6062440A6F4}" destId="{EFB0F918-3C0A-490C-BDD8-40CC9FE7CEE3}" srcOrd="2" destOrd="0" presId="urn:microsoft.com/office/officeart/2005/8/layout/orgChart1"/>
    <dgm:cxn modelId="{7D86DBC9-CBFB-43AC-B25D-2FDC00C38D4E}" type="presParOf" srcId="{839118D2-CEE4-492A-8AAF-2E107E7FEAF1}" destId="{74F4F864-CAC0-417D-BDCE-4383E7ABAFA6}" srcOrd="2" destOrd="0" presId="urn:microsoft.com/office/officeart/2005/8/layout/orgChart1"/>
    <dgm:cxn modelId="{BF45E82B-5258-4C80-881A-4167427EBF18}" type="presParOf" srcId="{839118D2-CEE4-492A-8AAF-2E107E7FEAF1}" destId="{5D342AD4-42D0-46E1-B618-1A023101DFA8}" srcOrd="3" destOrd="0" presId="urn:microsoft.com/office/officeart/2005/8/layout/orgChart1"/>
    <dgm:cxn modelId="{F1616EF2-AEA3-4FD7-A9F2-4BFC8381BF39}" type="presParOf" srcId="{5D342AD4-42D0-46E1-B618-1A023101DFA8}" destId="{4173303B-CD29-499A-9D0B-5C1DB4576D7C}" srcOrd="0" destOrd="0" presId="urn:microsoft.com/office/officeart/2005/8/layout/orgChart1"/>
    <dgm:cxn modelId="{67782FCA-72ED-48EE-A3C1-8B780EF44A0C}" type="presParOf" srcId="{4173303B-CD29-499A-9D0B-5C1DB4576D7C}" destId="{A0A85CC1-FFDD-469A-9720-F452E4CFD5BC}" srcOrd="0" destOrd="0" presId="urn:microsoft.com/office/officeart/2005/8/layout/orgChart1"/>
    <dgm:cxn modelId="{3E733EA7-CA05-4F94-B7CF-9EC51901A528}" type="presParOf" srcId="{4173303B-CD29-499A-9D0B-5C1DB4576D7C}" destId="{30CB9F1E-166C-4282-922B-FD97A82125ED}" srcOrd="1" destOrd="0" presId="urn:microsoft.com/office/officeart/2005/8/layout/orgChart1"/>
    <dgm:cxn modelId="{6D8DCD18-20D3-4C7D-92DB-D302AA8DC2D4}" type="presParOf" srcId="{5D342AD4-42D0-46E1-B618-1A023101DFA8}" destId="{60C107BB-67E8-4973-B657-1F03E8EF0605}" srcOrd="1" destOrd="0" presId="urn:microsoft.com/office/officeart/2005/8/layout/orgChart1"/>
    <dgm:cxn modelId="{39EC9B7F-4C8E-4F1D-ACEC-22F82E3F7C45}" type="presParOf" srcId="{5D342AD4-42D0-46E1-B618-1A023101DFA8}" destId="{4F5840E7-2490-4A34-B3D4-1F03A4C5C040}" srcOrd="2" destOrd="0" presId="urn:microsoft.com/office/officeart/2005/8/layout/orgChart1"/>
    <dgm:cxn modelId="{D98EABB1-92C9-43D4-8C8C-B0E7E17897E0}" type="presParOf" srcId="{E5D8FF4C-52D7-4816-BE9B-AD2FB827954C}" destId="{3613F99F-8598-480D-AA96-92802DBFAA2A}" srcOrd="2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Área de Prevención y Administración 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E5911E-E6B8-4FE8-B84E-603F34F20EE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108A543D-1080-4702-81DD-D98315416EF4}" type="par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0744A8-95AE-45E0-A4C2-6526D20DCEF8}" type="sib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E2FB93-1ACD-4E96-A981-28049F0A8891}" type="pres">
      <dgm:prSet presAssocID="{A3128200-1B41-42D2-AE41-5FB0156213BD}" presName="rootComposite1" presStyleCnt="0"/>
      <dgm:spPr/>
      <dgm:t>
        <a:bodyPr/>
        <a:lstStyle/>
        <a:p>
          <a:endParaRPr lang="es-ES"/>
        </a:p>
      </dgm:t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  <dgm:t>
        <a:bodyPr/>
        <a:lstStyle/>
        <a:p>
          <a:endParaRPr lang="es-ES"/>
        </a:p>
      </dgm:t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B2BC9D0-DA74-489E-A3DA-759D32B6755E}" type="pres">
      <dgm:prSet presAssocID="{C16A467A-F81A-48BE-AF21-268EAF71CC16}" presName="rootComposite" presStyleCnt="0"/>
      <dgm:spPr/>
      <dgm:t>
        <a:bodyPr/>
        <a:lstStyle/>
        <a:p>
          <a:endParaRPr lang="es-ES"/>
        </a:p>
      </dgm:t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  <dgm:t>
        <a:bodyPr/>
        <a:lstStyle/>
        <a:p>
          <a:endParaRPr lang="es-ES"/>
        </a:p>
      </dgm:t>
    </dgm:pt>
    <dgm:pt modelId="{B052C8E6-DC3E-45CC-8B7E-BE52234D3EEB}" type="pres">
      <dgm:prSet presAssocID="{108A543D-1080-4702-81DD-D98315416EF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93098A8-1A6C-4B01-90B8-4A0DFB012371}" type="pres">
      <dgm:prSet presAssocID="{F1E5911E-E6B8-4FE8-B84E-603F34F20EE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0447859-B0EE-4AB1-9B80-D5E38A34F870}" type="pres">
      <dgm:prSet presAssocID="{F1E5911E-E6B8-4FE8-B84E-603F34F20EE1}" presName="rootComposite" presStyleCnt="0"/>
      <dgm:spPr/>
      <dgm:t>
        <a:bodyPr/>
        <a:lstStyle/>
        <a:p>
          <a:endParaRPr lang="es-ES"/>
        </a:p>
      </dgm:t>
    </dgm:pt>
    <dgm:pt modelId="{63398771-9DED-4234-852C-445A0B3A7A52}" type="pres">
      <dgm:prSet presAssocID="{F1E5911E-E6B8-4FE8-B84E-603F34F20EE1}" presName="rootText" presStyleLbl="node3" presStyleIdx="0" presStyleCnt="1" custScaleX="84354" custScaleY="91523" custLinFactNeighborX="828" custLinFactNeighborY="17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4DEC3-9C45-45FC-BA20-289C38F1B941}" type="pres">
      <dgm:prSet presAssocID="{F1E5911E-E6B8-4FE8-B84E-603F34F20EE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0F1B58-8F6A-46CC-BA05-506E4505172E}" type="pres">
      <dgm:prSet presAssocID="{F1E5911E-E6B8-4FE8-B84E-603F34F20EE1}" presName="hierChild4" presStyleCnt="0"/>
      <dgm:spPr/>
      <dgm:t>
        <a:bodyPr/>
        <a:lstStyle/>
        <a:p>
          <a:endParaRPr lang="es-ES"/>
        </a:p>
      </dgm:t>
    </dgm:pt>
    <dgm:pt modelId="{2C4343BF-A3D2-4C96-A88E-C7C3B82D6C2A}" type="pres">
      <dgm:prSet presAssocID="{F1E5911E-E6B8-4FE8-B84E-603F34F20EE1}" presName="hierChild5" presStyleCnt="0"/>
      <dgm:spPr/>
      <dgm:t>
        <a:bodyPr/>
        <a:lstStyle/>
        <a:p>
          <a:endParaRPr lang="es-ES"/>
        </a:p>
      </dgm:t>
    </dgm:pt>
    <dgm:pt modelId="{AE4437E1-0CAF-4460-8CE1-8D6E28955B40}" type="pres">
      <dgm:prSet presAssocID="{C16A467A-F81A-48BE-AF21-268EAF71CC16}" presName="hierChild5" presStyleCnt="0"/>
      <dgm:spPr/>
      <dgm:t>
        <a:bodyPr/>
        <a:lstStyle/>
        <a:p>
          <a:endParaRPr lang="es-ES"/>
        </a:p>
      </dgm:t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  <dgm:t>
        <a:bodyPr/>
        <a:lstStyle/>
        <a:p>
          <a:endParaRPr lang="es-ES"/>
        </a:p>
      </dgm:t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E486698-2012-41E7-AEF2-7795F30FC3D4}" type="presOf" srcId="{F1E5911E-E6B8-4FE8-B84E-603F34F20EE1}" destId="{32E4DEC3-9C45-45FC-BA20-289C38F1B941}" srcOrd="1" destOrd="0" presId="urn:microsoft.com/office/officeart/2005/8/layout/orgChart1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E229C-692C-4B32-A3C1-1C44C53B7978}" type="presOf" srcId="{108A543D-1080-4702-81DD-D98315416EF4}" destId="{B052C8E6-DC3E-45CC-8B7E-BE52234D3EEB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6F5030EF-E100-4C71-A108-88BBB98D5FA2}" srcId="{C16A467A-F81A-48BE-AF21-268EAF71CC16}" destId="{F1E5911E-E6B8-4FE8-B84E-603F34F20EE1}" srcOrd="0" destOrd="0" parTransId="{108A543D-1080-4702-81DD-D98315416EF4}" sibTransId="{950744A8-95AE-45E0-A4C2-6526D20DCEF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9DC60F6A-4AF2-4A86-A343-6722A0EE98D1}" type="presOf" srcId="{F1E5911E-E6B8-4FE8-B84E-603F34F20EE1}" destId="{63398771-9DED-4234-852C-445A0B3A7A52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AB076095-2CD4-4738-BE95-467E7CAAA95C}" type="presParOf" srcId="{28F47D39-494E-4B76-9EEE-8A0A1344C2E8}" destId="{B052C8E6-DC3E-45CC-8B7E-BE52234D3EEB}" srcOrd="0" destOrd="0" presId="urn:microsoft.com/office/officeart/2005/8/layout/orgChart1"/>
    <dgm:cxn modelId="{731D27B8-005B-4C1F-8F1F-459B8F3CDC53}" type="presParOf" srcId="{28F47D39-494E-4B76-9EEE-8A0A1344C2E8}" destId="{893098A8-1A6C-4B01-90B8-4A0DFB012371}" srcOrd="1" destOrd="0" presId="urn:microsoft.com/office/officeart/2005/8/layout/orgChart1"/>
    <dgm:cxn modelId="{3274E45F-44A5-4F64-84D2-658C0B25F769}" type="presParOf" srcId="{893098A8-1A6C-4B01-90B8-4A0DFB012371}" destId="{E0447859-B0EE-4AB1-9B80-D5E38A34F870}" srcOrd="0" destOrd="0" presId="urn:microsoft.com/office/officeart/2005/8/layout/orgChart1"/>
    <dgm:cxn modelId="{B32528EB-9FDB-4DFC-AFD3-A743EB8EBB9E}" type="presParOf" srcId="{E0447859-B0EE-4AB1-9B80-D5E38A34F870}" destId="{63398771-9DED-4234-852C-445A0B3A7A52}" srcOrd="0" destOrd="0" presId="urn:microsoft.com/office/officeart/2005/8/layout/orgChart1"/>
    <dgm:cxn modelId="{540F8C57-2DE3-4261-889F-BA39D985F055}" type="presParOf" srcId="{E0447859-B0EE-4AB1-9B80-D5E38A34F870}" destId="{32E4DEC3-9C45-45FC-BA20-289C38F1B941}" srcOrd="1" destOrd="0" presId="urn:microsoft.com/office/officeart/2005/8/layout/orgChart1"/>
    <dgm:cxn modelId="{D2E0FF86-18DA-4194-80CB-BA0FA0D3F365}" type="presParOf" srcId="{893098A8-1A6C-4B01-90B8-4A0DFB012371}" destId="{CA0F1B58-8F6A-46CC-BA05-506E4505172E}" srcOrd="1" destOrd="0" presId="urn:microsoft.com/office/officeart/2005/8/layout/orgChart1"/>
    <dgm:cxn modelId="{88FE28BD-D7C0-49C8-932C-50FF37750CBE}" type="presParOf" srcId="{893098A8-1A6C-4B01-90B8-4A0DFB012371}" destId="{2C4343BF-A3D2-4C96-A88E-C7C3B82D6C2A}" srcOrd="2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endParaRPr lang="es-MX" sz="1200" dirty="0" smtClean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A82ABE9-2151-413C-B915-A5BB9790E28A}" type="pres">
      <dgm:prSet presAssocID="{28191113-42DB-4890-A092-157D582761A1}" presName="rootComposite" presStyleCnt="0"/>
      <dgm:spPr/>
      <dgm:t>
        <a:bodyPr/>
        <a:lstStyle/>
        <a:p>
          <a:endParaRPr lang="es-ES"/>
        </a:p>
      </dgm:t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  <dgm:t>
        <a:bodyPr/>
        <a:lstStyle/>
        <a:p>
          <a:endParaRPr lang="es-ES"/>
        </a:p>
      </dgm:t>
    </dgm:pt>
    <dgm:pt modelId="{17CD3E3E-AA2B-42BD-96F6-5C2F972818EB}" type="pres">
      <dgm:prSet presAssocID="{28191113-42DB-4890-A092-157D582761A1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25CD623-302D-4924-950A-9BDFCF994CB5}" type="pres">
      <dgm:prSet presAssocID="{3D0BAC15-8866-43D0-8B70-CA4902F9B22F}" presName="rootComposite3" presStyleCnt="0"/>
      <dgm:spPr/>
      <dgm:t>
        <a:bodyPr/>
        <a:lstStyle/>
        <a:p>
          <a:endParaRPr lang="es-ES"/>
        </a:p>
      </dgm:t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  <dgm:t>
        <a:bodyPr/>
        <a:lstStyle/>
        <a:p>
          <a:endParaRPr lang="es-ES"/>
        </a:p>
      </dgm:t>
    </dgm:pt>
    <dgm:pt modelId="{22B9E532-E94A-46D5-8579-001A4C22C7EB}" type="pres">
      <dgm:prSet presAssocID="{3D0BAC15-8866-43D0-8B70-CA4902F9B22F}" presName="hierChild7" presStyleCnt="0"/>
      <dgm:spPr/>
      <dgm:t>
        <a:bodyPr/>
        <a:lstStyle/>
        <a:p>
          <a:endParaRPr lang="es-ES"/>
        </a:p>
      </dgm:t>
    </dgm:pt>
    <dgm:pt modelId="{2208E0A5-4A0F-49AF-A003-1810CBD7C53A}" type="pres">
      <dgm:prSet presAssocID="{651C5F18-1BDF-4F62-B0A2-D83A7C7BA16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C49C782-9022-47BA-9B99-32BDF6D1B05A}" type="pres">
      <dgm:prSet presAssocID="{568D66C8-CA9A-458B-BB04-4B7FBCA7D5C7}" presName="rootComposite3" presStyleCnt="0"/>
      <dgm:spPr/>
      <dgm:t>
        <a:bodyPr/>
        <a:lstStyle/>
        <a:p>
          <a:endParaRPr lang="es-ES"/>
        </a:p>
      </dgm:t>
    </dgm:pt>
    <dgm:pt modelId="{7FFDA455-1612-4ABF-B7EC-B4F3361CC5C7}" type="pres">
      <dgm:prSet presAssocID="{568D66C8-CA9A-458B-BB04-4B7FBCA7D5C7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  <dgm:t>
        <a:bodyPr/>
        <a:lstStyle/>
        <a:p>
          <a:endParaRPr lang="es-ES"/>
        </a:p>
      </dgm:t>
    </dgm:pt>
    <dgm:pt modelId="{441B9B1D-AF8D-4512-8318-7B32746BBDA9}" type="pres">
      <dgm:prSet presAssocID="{568D66C8-CA9A-458B-BB04-4B7FBCA7D5C7}" presName="hierChild7" presStyleCnt="0"/>
      <dgm:spPr/>
      <dgm:t>
        <a:bodyPr/>
        <a:lstStyle/>
        <a:p>
          <a:endParaRPr lang="es-ES"/>
        </a:p>
      </dgm:t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Prensa</a:t>
          </a:r>
          <a:endParaRPr lang="es-MX" altLang="es-MX" sz="1200" dirty="0" smtClean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Diseñador(a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 smtClean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Fotógrafo(a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9FBAB4A-12A0-49D7-88E2-4B16A4B1914A}" type="pres">
      <dgm:prSet presAssocID="{D356E864-2404-463D-A64C-A155F0DAE4F2}" presName="rootComposite" presStyleCnt="0"/>
      <dgm:spPr/>
      <dgm:t>
        <a:bodyPr/>
        <a:lstStyle/>
        <a:p>
          <a:endParaRPr lang="es-ES"/>
        </a:p>
      </dgm:t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  <dgm:t>
        <a:bodyPr/>
        <a:lstStyle/>
        <a:p>
          <a:endParaRPr lang="es-ES"/>
        </a:p>
      </dgm:t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B0FCD43-5F0A-46D1-B8FA-3F6AFFC5378C}" type="pres">
      <dgm:prSet presAssocID="{7F47D3DC-65A3-4826-B841-512C663F77CD}" presName="rootComposite" presStyleCnt="0"/>
      <dgm:spPr/>
      <dgm:t>
        <a:bodyPr/>
        <a:lstStyle/>
        <a:p>
          <a:endParaRPr lang="es-ES"/>
        </a:p>
      </dgm:t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  <dgm:t>
        <a:bodyPr/>
        <a:lstStyle/>
        <a:p>
          <a:endParaRPr lang="es-ES"/>
        </a:p>
      </dgm:t>
    </dgm:pt>
    <dgm:pt modelId="{A2410690-C37B-414B-A8F7-D02D6A7C3A14}" type="pres">
      <dgm:prSet presAssocID="{7F47D3DC-65A3-4826-B841-512C663F77CD}" presName="hierChild5" presStyleCnt="0"/>
      <dgm:spPr/>
      <dgm:t>
        <a:bodyPr/>
        <a:lstStyle/>
        <a:p>
          <a:endParaRPr lang="es-ES"/>
        </a:p>
      </dgm:t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17EA3-017D-4B1C-A46F-0A086BE69205}" type="pres">
      <dgm:prSet presAssocID="{B021D58F-DAE0-4E08-9FE5-3743A6FB6B83}" presName="rootComposite" presStyleCnt="0"/>
      <dgm:spPr/>
      <dgm:t>
        <a:bodyPr/>
        <a:lstStyle/>
        <a:p>
          <a:endParaRPr lang="es-ES"/>
        </a:p>
      </dgm:t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  <dgm:t>
        <a:bodyPr/>
        <a:lstStyle/>
        <a:p>
          <a:endParaRPr lang="es-ES"/>
        </a:p>
      </dgm:t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MX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614DEF-D0E8-412E-8F62-958F1576FBF6}" type="pres">
      <dgm:prSet presAssocID="{D96F2509-F84D-4D70-B8A2-27280327E892}" presName="rootComposite" presStyleCnt="0"/>
      <dgm:spPr/>
      <dgm:t>
        <a:bodyPr/>
        <a:lstStyle/>
        <a:p>
          <a:endParaRPr lang="es-ES"/>
        </a:p>
      </dgm:t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  <dgm:t>
        <a:bodyPr/>
        <a:lstStyle/>
        <a:p>
          <a:endParaRPr lang="es-ES"/>
        </a:p>
      </dgm:t>
    </dgm:pt>
    <dgm:pt modelId="{6D205512-8FB1-4275-B7D8-3E154B02D1CE}" type="pres">
      <dgm:prSet presAssocID="{D96F2509-F84D-4D70-B8A2-27280327E892}" presName="hierChild5" presStyleCnt="0"/>
      <dgm:spPr/>
      <dgm:t>
        <a:bodyPr/>
        <a:lstStyle/>
        <a:p>
          <a:endParaRPr lang="es-ES"/>
        </a:p>
      </dgm:t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00840B5-A055-4BB9-8A23-EC85157C1171}" type="pres">
      <dgm:prSet presAssocID="{7528BA33-33A3-46CA-AABC-5EE46DE23A4B}" presName="rootComposite" presStyleCnt="0"/>
      <dgm:spPr/>
      <dgm:t>
        <a:bodyPr/>
        <a:lstStyle/>
        <a:p>
          <a:endParaRPr lang="es-ES"/>
        </a:p>
      </dgm:t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  <dgm:t>
        <a:bodyPr/>
        <a:lstStyle/>
        <a:p>
          <a:endParaRPr lang="es-ES"/>
        </a:p>
      </dgm:t>
    </dgm:pt>
    <dgm:pt modelId="{65B2BA29-B907-4159-94F9-748A867F6984}" type="pres">
      <dgm:prSet presAssocID="{7528BA33-33A3-46CA-AABC-5EE46DE23A4B}" presName="hierChild5" presStyleCnt="0"/>
      <dgm:spPr/>
      <dgm:t>
        <a:bodyPr/>
        <a:lstStyle/>
        <a:p>
          <a:endParaRPr lang="es-ES"/>
        </a:p>
      </dgm:t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ACE58CD-6BD4-4FF2-9356-BF77A8DDC634}" type="pres">
      <dgm:prSet presAssocID="{7CB7DFFB-0248-4B7D-BFDD-AFD408E3CEEF}" presName="rootComposite" presStyleCnt="0"/>
      <dgm:spPr/>
      <dgm:t>
        <a:bodyPr/>
        <a:lstStyle/>
        <a:p>
          <a:endParaRPr lang="es-ES"/>
        </a:p>
      </dgm:t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  <dgm:t>
        <a:bodyPr/>
        <a:lstStyle/>
        <a:p>
          <a:endParaRPr lang="es-ES"/>
        </a:p>
      </dgm:t>
    </dgm:pt>
    <dgm:pt modelId="{F1496E1C-44DF-47D9-A28D-5B9AFF779A8C}" type="pres">
      <dgm:prSet presAssocID="{7CB7DFFB-0248-4B7D-BFDD-AFD408E3CEEF}" presName="hierChild5" presStyleCnt="0"/>
      <dgm:spPr/>
      <dgm:t>
        <a:bodyPr/>
        <a:lstStyle/>
        <a:p>
          <a:endParaRPr lang="es-ES"/>
        </a:p>
      </dgm:t>
    </dgm:pt>
    <dgm:pt modelId="{C2EDFA45-B8C1-4B66-913B-E4D5C5E98210}" type="pres">
      <dgm:prSet presAssocID="{B021D58F-DAE0-4E08-9FE5-3743A6FB6B83}" presName="hierChild5" presStyleCnt="0"/>
      <dgm:spPr/>
      <dgm:t>
        <a:bodyPr/>
        <a:lstStyle/>
        <a:p>
          <a:endParaRPr lang="es-ES"/>
        </a:p>
      </dgm:t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A6A9F39-148A-46E7-90A2-19CC8353CD89}" type="pres">
      <dgm:prSet presAssocID="{AFEAEBCD-35CC-4E14-BEA9-67B272C26B33}" presName="rootComposite" presStyleCnt="0"/>
      <dgm:spPr/>
      <dgm:t>
        <a:bodyPr/>
        <a:lstStyle/>
        <a:p>
          <a:endParaRPr lang="es-ES"/>
        </a:p>
      </dgm:t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  <dgm:t>
        <a:bodyPr/>
        <a:lstStyle/>
        <a:p>
          <a:endParaRPr lang="es-ES"/>
        </a:p>
      </dgm:t>
    </dgm:pt>
    <dgm:pt modelId="{110E8414-3DEB-4CDF-BA69-28D398A843C6}" type="pres">
      <dgm:prSet presAssocID="{AFEAEBCD-35CC-4E14-BEA9-67B272C26B33}" presName="hierChild5" presStyleCnt="0"/>
      <dgm:spPr/>
      <dgm:t>
        <a:bodyPr/>
        <a:lstStyle/>
        <a:p>
          <a:endParaRPr lang="es-ES"/>
        </a:p>
      </dgm:t>
    </dgm:pt>
    <dgm:pt modelId="{B0EF0FA9-DEDF-48C1-AB93-BBE116E8C177}" type="pres">
      <dgm:prSet presAssocID="{D356E864-2404-463D-A64C-A155F0DAE4F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 smtClean="0"/>
            <a:t>) de Educación </a:t>
          </a:r>
          <a:r>
            <a:rPr lang="es-MX" altLang="es-MX" sz="1200" b="0" i="0" u="none" dirty="0" smtClean="0"/>
            <a:t>Física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424DB2D-D4CD-4B89-A4D3-37FC84B724A7}">
      <dgm:prSet custT="1"/>
      <dgm:spPr/>
      <dgm:t>
        <a:bodyPr/>
        <a:lstStyle/>
        <a:p>
          <a:r>
            <a:rPr lang="es-MX" altLang="es-MX" sz="1200" b="0" i="0" u="none" dirty="0" smtClean="0"/>
            <a:t>Coordinador(a)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 smtClean="0"/>
        </a:p>
      </dgm:t>
    </dgm:pt>
    <dgm:pt modelId="{194B96E4-9401-4ECF-9C27-E0A911A1BBA2}" type="parTrans" cxnId="{252F0012-4216-47D6-BA59-BEAA08FB3221}">
      <dgm:prSet/>
      <dgm:spPr/>
      <dgm:t>
        <a:bodyPr/>
        <a:lstStyle/>
        <a:p>
          <a:endParaRPr lang="es-ES" sz="1200"/>
        </a:p>
      </dgm:t>
    </dgm:pt>
    <dgm:pt modelId="{317F0B99-7B73-4BC7-800E-7156EB13A1A4}" type="sibTrans" cxnId="{252F0012-4216-47D6-BA59-BEAA08FB322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D27992-EC26-492A-AC47-DBF20A4E3E5A}" type="pres">
      <dgm:prSet presAssocID="{3424DB2D-D4CD-4B89-A4D3-37FC84B724A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A12407E-0E0C-408C-A7FD-8FED56DF7C13}" type="pres">
      <dgm:prSet presAssocID="{3424DB2D-D4CD-4B89-A4D3-37FC84B724A7}" presName="rootComposite1" presStyleCnt="0"/>
      <dgm:spPr/>
      <dgm:t>
        <a:bodyPr/>
        <a:lstStyle/>
        <a:p>
          <a:endParaRPr lang="es-ES"/>
        </a:p>
      </dgm:t>
    </dgm:pt>
    <dgm:pt modelId="{96767509-87E9-407B-8AD6-D24DFC605EB4}" type="pres">
      <dgm:prSet presAssocID="{3424DB2D-D4CD-4B89-A4D3-37FC84B724A7}" presName="rootText1" presStyleLbl="node0" presStyleIdx="0" presStyleCnt="1" custScaleX="107315" custLinFactNeighborX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744F31-B9F0-465E-AC59-C972AEC4F0CF}" type="pres">
      <dgm:prSet presAssocID="{3424DB2D-D4CD-4B89-A4D3-37FC84B724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220B4E5-7A6C-4799-A21A-0397965DFE4A}" type="pres">
      <dgm:prSet presAssocID="{3424DB2D-D4CD-4B89-A4D3-37FC84B724A7}" presName="hierChild2" presStyleCnt="0"/>
      <dgm:spPr/>
      <dgm:t>
        <a:bodyPr/>
        <a:lstStyle/>
        <a:p>
          <a:endParaRPr lang="es-ES"/>
        </a:p>
      </dgm:t>
    </dgm:pt>
    <dgm:pt modelId="{0EBFBA8B-439D-4C1C-8636-FEB32B13125F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435BAFB-75D7-4D70-ACFF-4E6C1F3A6120}" type="pres">
      <dgm:prSet presAssocID="{9DEA55C1-E59C-4B5B-90DC-1D0B54C2B2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A7AA90-F395-4586-832B-2977E042A548}" type="pres">
      <dgm:prSet presAssocID="{9DEA55C1-E59C-4B5B-90DC-1D0B54C2B20C}" presName="rootComposite" presStyleCnt="0"/>
      <dgm:spPr/>
      <dgm:t>
        <a:bodyPr/>
        <a:lstStyle/>
        <a:p>
          <a:endParaRPr lang="es-ES"/>
        </a:p>
      </dgm:t>
    </dgm:pt>
    <dgm:pt modelId="{4442678F-CAC0-4B40-83FD-147BA966A4A6}" type="pres">
      <dgm:prSet presAssocID="{9DEA55C1-E59C-4B5B-90DC-1D0B54C2B20C}" presName="rootText" presStyleLbl="node2" presStyleIdx="0" presStyleCnt="1" custScaleX="107315" custLinFactNeighborX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9378A-98B8-411C-8084-4E79D7791009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642B4B-873A-4F46-8198-FBC96D9395A5}" type="pres">
      <dgm:prSet presAssocID="{9DEA55C1-E59C-4B5B-90DC-1D0B54C2B20C}" presName="hierChild4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3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3" presStyleIdx="0" presStyleCnt="2" custScaleX="107315" custScaleY="90799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4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4" presStyleIdx="0" presStyleCnt="1" custScaleX="107315" custScaleY="91023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4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CB0402E7-75C2-4253-A0F6-F9CC8897A98F}" type="pres">
      <dgm:prSet presAssocID="{614F9FE7-3451-432A-9C09-5151D91A810C}" presName="Name37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01A81A3-AA94-445E-AB52-F145FE3F976D}" type="pres">
      <dgm:prSet presAssocID="{5E40DAF7-6325-4F0B-A198-035E8F918F13}" presName="rootComposite" presStyleCnt="0"/>
      <dgm:spPr/>
      <dgm:t>
        <a:bodyPr/>
        <a:lstStyle/>
        <a:p>
          <a:endParaRPr lang="es-ES"/>
        </a:p>
      </dgm:t>
    </dgm:pt>
    <dgm:pt modelId="{5665A267-FAE5-4C14-87F5-A7C47436A339}" type="pres">
      <dgm:prSet presAssocID="{5E40DAF7-6325-4F0B-A198-035E8F918F13}" presName="rootText" presStyleLbl="node3" presStyleIdx="1" presStyleCnt="2" custScaleX="107315" custScaleY="90799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  <dgm:t>
        <a:bodyPr/>
        <a:lstStyle/>
        <a:p>
          <a:endParaRPr lang="es-ES"/>
        </a:p>
      </dgm:t>
    </dgm:pt>
    <dgm:pt modelId="{A43F7B20-F528-47FB-A500-AB99921879F7}" type="pres">
      <dgm:prSet presAssocID="{5E40DAF7-6325-4F0B-A198-035E8F918F13}" presName="hierChild5" presStyleCnt="0"/>
      <dgm:spPr/>
      <dgm:t>
        <a:bodyPr/>
        <a:lstStyle/>
        <a:p>
          <a:endParaRPr lang="es-ES"/>
        </a:p>
      </dgm:t>
    </dgm:pt>
    <dgm:pt modelId="{8082EB81-3359-4030-9129-D29F8743B5B1}" type="pres">
      <dgm:prSet presAssocID="{9DEA55C1-E59C-4B5B-90DC-1D0B54C2B20C}" presName="hierChild5" presStyleCnt="0"/>
      <dgm:spPr/>
      <dgm:t>
        <a:bodyPr/>
        <a:lstStyle/>
        <a:p>
          <a:endParaRPr lang="es-ES"/>
        </a:p>
      </dgm:t>
    </dgm:pt>
    <dgm:pt modelId="{50572E2B-03F4-49DF-9F1B-D1CFB1F480ED}" type="pres">
      <dgm:prSet presAssocID="{3424DB2D-D4CD-4B89-A4D3-37FC84B724A7}" presName="hierChild3" presStyleCnt="0"/>
      <dgm:spPr/>
      <dgm:t>
        <a:bodyPr/>
        <a:lstStyle/>
        <a:p>
          <a:endParaRPr lang="es-ES"/>
        </a:p>
      </dgm:t>
    </dgm:pt>
  </dgm:ptLst>
  <dgm:cxnLst>
    <dgm:cxn modelId="{5F70DEA3-3869-4F59-9B6C-119A46656283}" type="presOf" srcId="{2EC3689C-7BAA-4D8B-9BFA-26FA5F5F11A6}" destId="{9EF5B1E7-4642-446F-802A-010E77A6D315}" srcOrd="0" destOrd="0" presId="urn:microsoft.com/office/officeart/2005/8/layout/orgChart1"/>
    <dgm:cxn modelId="{C6783AE1-F686-4667-B6C0-EA23F8D49629}" type="presOf" srcId="{3424DB2D-D4CD-4B89-A4D3-37FC84B724A7}" destId="{10744F31-B9F0-465E-AC59-C972AEC4F0CF}" srcOrd="1" destOrd="0" presId="urn:microsoft.com/office/officeart/2005/8/layout/orgChart1"/>
    <dgm:cxn modelId="{EDBFBAC8-E7B6-4904-B1E5-D9E07FCD7FC7}" type="presOf" srcId="{9DEA55C1-E59C-4B5B-90DC-1D0B54C2B20C}" destId="{4442678F-CAC0-4B40-83FD-147BA966A4A6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4831BC-A4CD-4ACE-9350-D564462B4175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846D66D-9E88-4E5D-92DF-FD6B6940EEA3}" type="presOf" srcId="{ED044282-9709-409C-A329-2B868569F6BC}" destId="{26748039-6874-42B3-9C6B-2A687CAEDF97}" srcOrd="0" destOrd="0" presId="urn:microsoft.com/office/officeart/2005/8/layout/orgChart1"/>
    <dgm:cxn modelId="{64238576-EA56-4235-9C38-BD574C10300A}" type="presOf" srcId="{3424DB2D-D4CD-4B89-A4D3-37FC84B724A7}" destId="{96767509-87E9-407B-8AD6-D24DFC605EB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52F0012-4216-47D6-BA59-BEAA08FB3221}" srcId="{BD3D72B1-EEF6-4EB4-803A-A74A6B419346}" destId="{3424DB2D-D4CD-4B89-A4D3-37FC84B724A7}" srcOrd="0" destOrd="0" parTransId="{194B96E4-9401-4ECF-9C27-E0A911A1BBA2}" sibTransId="{317F0B99-7B73-4BC7-800E-7156EB13A1A4}"/>
    <dgm:cxn modelId="{3D0868F2-F8D8-4C56-A128-301EA7ED0285}" type="presOf" srcId="{9DEA55C1-E59C-4B5B-90DC-1D0B54C2B20C}" destId="{FF99378A-98B8-411C-8084-4E79D7791009}" srcOrd="1" destOrd="0" presId="urn:microsoft.com/office/officeart/2005/8/layout/orgChart1"/>
    <dgm:cxn modelId="{5ACDF58E-33B4-437C-B429-620E7705B144}" type="presOf" srcId="{2EC3689C-7BAA-4D8B-9BFA-26FA5F5F11A6}" destId="{F20D4592-4086-4910-B30C-72EC00D6CBE6}" srcOrd="1" destOrd="0" presId="urn:microsoft.com/office/officeart/2005/8/layout/orgChart1"/>
    <dgm:cxn modelId="{7297C46B-BDDB-4B5B-8C4A-ABD1F22F4A35}" type="presOf" srcId="{DC431621-F922-42D7-987E-BC6EADD572A1}" destId="{0EBFBA8B-439D-4C1C-8636-FEB32B13125F}" srcOrd="0" destOrd="0" presId="urn:microsoft.com/office/officeart/2005/8/layout/orgChart1"/>
    <dgm:cxn modelId="{249329A8-F917-44DE-879B-81493D40AFAF}" srcId="{3424DB2D-D4CD-4B89-A4D3-37FC84B724A7}" destId="{9DEA55C1-E59C-4B5B-90DC-1D0B54C2B20C}" srcOrd="0" destOrd="0" parTransId="{DC431621-F922-42D7-987E-BC6EADD572A1}" sibTransId="{1C0576D0-2BD9-4D61-BC42-6FFE9C63440E}"/>
    <dgm:cxn modelId="{3CCF0312-38E5-4143-B4FD-C72750247AA3}" type="presOf" srcId="{1CBA1466-9B70-40DE-ABFD-7537F7E3D45F}" destId="{FA641218-B59B-4AC9-8D8C-AEA992899D24}" srcOrd="0" destOrd="0" presId="urn:microsoft.com/office/officeart/2005/8/layout/orgChart1"/>
    <dgm:cxn modelId="{9F8AB523-81AA-4D0D-A58D-0907372C277F}" type="presOf" srcId="{41568039-9809-4B2B-BA51-64E0E23C2BBE}" destId="{D87ADB57-9DB4-476E-8E99-32492AEF6743}" srcOrd="1" destOrd="0" presId="urn:microsoft.com/office/officeart/2005/8/layout/orgChart1"/>
    <dgm:cxn modelId="{AC71D49A-4EF4-40DD-88E8-8452BABCF22A}" type="presOf" srcId="{614F9FE7-3451-432A-9C09-5151D91A810C}" destId="{CB0402E7-75C2-4253-A0F6-F9CC8897A98F}" srcOrd="0" destOrd="0" presId="urn:microsoft.com/office/officeart/2005/8/layout/orgChart1"/>
    <dgm:cxn modelId="{FE340D18-7BFA-4A29-993D-91D7A926CF27}" type="presOf" srcId="{5E40DAF7-6325-4F0B-A198-035E8F918F13}" destId="{816388C1-1829-4AF6-AA93-01C2F3750ED9}" srcOrd="1" destOrd="0" presId="urn:microsoft.com/office/officeart/2005/8/layout/orgChart1"/>
    <dgm:cxn modelId="{EA71910C-3476-432F-BBC1-8185554A1829}" type="presOf" srcId="{5E40DAF7-6325-4F0B-A198-035E8F918F13}" destId="{5665A267-FAE5-4C14-87F5-A7C47436A339}" srcOrd="0" destOrd="0" presId="urn:microsoft.com/office/officeart/2005/8/layout/orgChart1"/>
    <dgm:cxn modelId="{36A8C83B-1C5F-4524-8A96-BE09AED41F67}" type="presParOf" srcId="{B3263371-B20E-4D1C-87B0-F232DC5A756C}" destId="{99D27992-EC26-492A-AC47-DBF20A4E3E5A}" srcOrd="0" destOrd="0" presId="urn:microsoft.com/office/officeart/2005/8/layout/orgChart1"/>
    <dgm:cxn modelId="{81DD3C28-4006-47FE-A94B-99220A56D8F5}" type="presParOf" srcId="{99D27992-EC26-492A-AC47-DBF20A4E3E5A}" destId="{6A12407E-0E0C-408C-A7FD-8FED56DF7C13}" srcOrd="0" destOrd="0" presId="urn:microsoft.com/office/officeart/2005/8/layout/orgChart1"/>
    <dgm:cxn modelId="{9534603A-7669-4D12-AD00-5C95E42FC240}" type="presParOf" srcId="{6A12407E-0E0C-408C-A7FD-8FED56DF7C13}" destId="{96767509-87E9-407B-8AD6-D24DFC605EB4}" srcOrd="0" destOrd="0" presId="urn:microsoft.com/office/officeart/2005/8/layout/orgChart1"/>
    <dgm:cxn modelId="{5DD2B820-CC57-458B-9DD0-6E06AFEA93AA}" type="presParOf" srcId="{6A12407E-0E0C-408C-A7FD-8FED56DF7C13}" destId="{10744F31-B9F0-465E-AC59-C972AEC4F0CF}" srcOrd="1" destOrd="0" presId="urn:microsoft.com/office/officeart/2005/8/layout/orgChart1"/>
    <dgm:cxn modelId="{1DF10065-2047-48D8-8229-7D9FF9759294}" type="presParOf" srcId="{99D27992-EC26-492A-AC47-DBF20A4E3E5A}" destId="{B220B4E5-7A6C-4799-A21A-0397965DFE4A}" srcOrd="1" destOrd="0" presId="urn:microsoft.com/office/officeart/2005/8/layout/orgChart1"/>
    <dgm:cxn modelId="{861734E7-93C1-44F9-957E-EB00E6746F1C}" type="presParOf" srcId="{B220B4E5-7A6C-4799-A21A-0397965DFE4A}" destId="{0EBFBA8B-439D-4C1C-8636-FEB32B13125F}" srcOrd="0" destOrd="0" presId="urn:microsoft.com/office/officeart/2005/8/layout/orgChart1"/>
    <dgm:cxn modelId="{448FABDC-B3E9-44DC-B0C6-F98D509B9752}" type="presParOf" srcId="{B220B4E5-7A6C-4799-A21A-0397965DFE4A}" destId="{F435BAFB-75D7-4D70-ACFF-4E6C1F3A6120}" srcOrd="1" destOrd="0" presId="urn:microsoft.com/office/officeart/2005/8/layout/orgChart1"/>
    <dgm:cxn modelId="{528AB1E2-6BF1-4A4D-9C5C-9B94A7F38757}" type="presParOf" srcId="{F435BAFB-75D7-4D70-ACFF-4E6C1F3A6120}" destId="{8CA7AA90-F395-4586-832B-2977E042A548}" srcOrd="0" destOrd="0" presId="urn:microsoft.com/office/officeart/2005/8/layout/orgChart1"/>
    <dgm:cxn modelId="{8D0B6D15-74D3-4D6B-93CB-70BE76D7A858}" type="presParOf" srcId="{8CA7AA90-F395-4586-832B-2977E042A548}" destId="{4442678F-CAC0-4B40-83FD-147BA966A4A6}" srcOrd="0" destOrd="0" presId="urn:microsoft.com/office/officeart/2005/8/layout/orgChart1"/>
    <dgm:cxn modelId="{28A97BD3-2C18-4CE7-87DD-08BE0A1BDA5C}" type="presParOf" srcId="{8CA7AA90-F395-4586-832B-2977E042A548}" destId="{FF99378A-98B8-411C-8084-4E79D7791009}" srcOrd="1" destOrd="0" presId="urn:microsoft.com/office/officeart/2005/8/layout/orgChart1"/>
    <dgm:cxn modelId="{7664F8B2-362E-4C4B-BAB6-61A8860CB262}" type="presParOf" srcId="{F435BAFB-75D7-4D70-ACFF-4E6C1F3A6120}" destId="{2F642B4B-873A-4F46-8198-FBC96D9395A5}" srcOrd="1" destOrd="0" presId="urn:microsoft.com/office/officeart/2005/8/layout/orgChart1"/>
    <dgm:cxn modelId="{C72F3138-E1D0-4FC1-AE25-659EAFAE7E32}" type="presParOf" srcId="{2F642B4B-873A-4F46-8198-FBC96D9395A5}" destId="{26748039-6874-42B3-9C6B-2A687CAEDF97}" srcOrd="0" destOrd="0" presId="urn:microsoft.com/office/officeart/2005/8/layout/orgChart1"/>
    <dgm:cxn modelId="{DC3C6862-6ACA-40CC-B7CD-FD3E270003FC}" type="presParOf" srcId="{2F642B4B-873A-4F46-8198-FBC96D9395A5}" destId="{1294F536-9FA0-46F5-98BA-18EE92504E46}" srcOrd="1" destOrd="0" presId="urn:microsoft.com/office/officeart/2005/8/layout/orgChart1"/>
    <dgm:cxn modelId="{89F0F5D8-E344-4989-B46F-CCFFD3975CF6}" type="presParOf" srcId="{1294F536-9FA0-46F5-98BA-18EE92504E46}" destId="{914CB05A-8D64-4CEB-98C4-DA11CADF5EF5}" srcOrd="0" destOrd="0" presId="urn:microsoft.com/office/officeart/2005/8/layout/orgChart1"/>
    <dgm:cxn modelId="{6155ADDA-AB81-4565-AB5A-B5D538162A03}" type="presParOf" srcId="{914CB05A-8D64-4CEB-98C4-DA11CADF5EF5}" destId="{19FBE8A8-D4BA-45D1-97CD-FF1210CD856F}" srcOrd="0" destOrd="0" presId="urn:microsoft.com/office/officeart/2005/8/layout/orgChart1"/>
    <dgm:cxn modelId="{BD998E06-FD73-4670-BE69-E6EEE57D6DF2}" type="presParOf" srcId="{914CB05A-8D64-4CEB-98C4-DA11CADF5EF5}" destId="{D87ADB57-9DB4-476E-8E99-32492AEF6743}" srcOrd="1" destOrd="0" presId="urn:microsoft.com/office/officeart/2005/8/layout/orgChart1"/>
    <dgm:cxn modelId="{58FFCBFA-D637-41EC-86CE-7DB1E6804E1A}" type="presParOf" srcId="{1294F536-9FA0-46F5-98BA-18EE92504E46}" destId="{DBDE0C42-B65A-4FF4-A1B6-4A7374870D94}" srcOrd="1" destOrd="0" presId="urn:microsoft.com/office/officeart/2005/8/layout/orgChart1"/>
    <dgm:cxn modelId="{B101A8E3-CCD9-4CA4-9B17-6CAD8D62ED98}" type="presParOf" srcId="{DBDE0C42-B65A-4FF4-A1B6-4A7374870D94}" destId="{FA641218-B59B-4AC9-8D8C-AEA992899D24}" srcOrd="0" destOrd="0" presId="urn:microsoft.com/office/officeart/2005/8/layout/orgChart1"/>
    <dgm:cxn modelId="{C23C8512-3607-4A3A-B9F0-52D578DF47B4}" type="presParOf" srcId="{DBDE0C42-B65A-4FF4-A1B6-4A7374870D94}" destId="{3AD56842-B5D0-4B28-9ECD-75B4A9D0F3F8}" srcOrd="1" destOrd="0" presId="urn:microsoft.com/office/officeart/2005/8/layout/orgChart1"/>
    <dgm:cxn modelId="{BDBF39AF-8D06-4E91-84A9-B3806A0C8536}" type="presParOf" srcId="{3AD56842-B5D0-4B28-9ECD-75B4A9D0F3F8}" destId="{B7121B46-A2BE-4117-A06F-C35EC7E44BD5}" srcOrd="0" destOrd="0" presId="urn:microsoft.com/office/officeart/2005/8/layout/orgChart1"/>
    <dgm:cxn modelId="{0AE4A1F0-1A8B-4C75-8548-872254819F2A}" type="presParOf" srcId="{B7121B46-A2BE-4117-A06F-C35EC7E44BD5}" destId="{9EF5B1E7-4642-446F-802A-010E77A6D315}" srcOrd="0" destOrd="0" presId="urn:microsoft.com/office/officeart/2005/8/layout/orgChart1"/>
    <dgm:cxn modelId="{AE6122AD-B00D-46E8-B799-4A58D3E9C68F}" type="presParOf" srcId="{B7121B46-A2BE-4117-A06F-C35EC7E44BD5}" destId="{F20D4592-4086-4910-B30C-72EC00D6CBE6}" srcOrd="1" destOrd="0" presId="urn:microsoft.com/office/officeart/2005/8/layout/orgChart1"/>
    <dgm:cxn modelId="{5503B77D-08CD-493D-B0EF-7E479A58F020}" type="presParOf" srcId="{3AD56842-B5D0-4B28-9ECD-75B4A9D0F3F8}" destId="{6C8B4CA9-8A6B-4839-9B95-F2F66954329E}" srcOrd="1" destOrd="0" presId="urn:microsoft.com/office/officeart/2005/8/layout/orgChart1"/>
    <dgm:cxn modelId="{AC52FE88-487D-433B-B53B-9D3ED6FC78A4}" type="presParOf" srcId="{3AD56842-B5D0-4B28-9ECD-75B4A9D0F3F8}" destId="{D3CC1EF0-B066-49DF-9149-C52533FB5920}" srcOrd="2" destOrd="0" presId="urn:microsoft.com/office/officeart/2005/8/layout/orgChart1"/>
    <dgm:cxn modelId="{B495433E-C6EA-43D7-9321-7349048B2434}" type="presParOf" srcId="{1294F536-9FA0-46F5-98BA-18EE92504E46}" destId="{05F5590B-53D8-4D19-A747-694F7E5C5F12}" srcOrd="2" destOrd="0" presId="urn:microsoft.com/office/officeart/2005/8/layout/orgChart1"/>
    <dgm:cxn modelId="{943E4F32-A2FF-4EB1-8E4C-FDE3ADBB32AB}" type="presParOf" srcId="{2F642B4B-873A-4F46-8198-FBC96D9395A5}" destId="{CB0402E7-75C2-4253-A0F6-F9CC8897A98F}" srcOrd="2" destOrd="0" presId="urn:microsoft.com/office/officeart/2005/8/layout/orgChart1"/>
    <dgm:cxn modelId="{841C14F6-64A7-47B8-83A3-618B2E95AB9A}" type="presParOf" srcId="{2F642B4B-873A-4F46-8198-FBC96D9395A5}" destId="{7F936C53-131E-4EE8-A0A7-4B32A8608187}" srcOrd="3" destOrd="0" presId="urn:microsoft.com/office/officeart/2005/8/layout/orgChart1"/>
    <dgm:cxn modelId="{B2AECA06-EBDE-4DD0-8CC6-5EFBFC76E625}" type="presParOf" srcId="{7F936C53-131E-4EE8-A0A7-4B32A8608187}" destId="{C01A81A3-AA94-445E-AB52-F145FE3F976D}" srcOrd="0" destOrd="0" presId="urn:microsoft.com/office/officeart/2005/8/layout/orgChart1"/>
    <dgm:cxn modelId="{2530EC72-D06C-4887-B3A9-D38499FA1D0F}" type="presParOf" srcId="{C01A81A3-AA94-445E-AB52-F145FE3F976D}" destId="{5665A267-FAE5-4C14-87F5-A7C47436A339}" srcOrd="0" destOrd="0" presId="urn:microsoft.com/office/officeart/2005/8/layout/orgChart1"/>
    <dgm:cxn modelId="{493E936B-9FB9-4CD5-A3D6-E58755E8B27A}" type="presParOf" srcId="{C01A81A3-AA94-445E-AB52-F145FE3F976D}" destId="{816388C1-1829-4AF6-AA93-01C2F3750ED9}" srcOrd="1" destOrd="0" presId="urn:microsoft.com/office/officeart/2005/8/layout/orgChart1"/>
    <dgm:cxn modelId="{9EEDA855-8B72-4397-98A2-CB64D26AF7AE}" type="presParOf" srcId="{7F936C53-131E-4EE8-A0A7-4B32A8608187}" destId="{17B78950-BF8A-46A2-A575-8BA86A042E5E}" srcOrd="1" destOrd="0" presId="urn:microsoft.com/office/officeart/2005/8/layout/orgChart1"/>
    <dgm:cxn modelId="{FCFE3963-12DF-494B-B834-5459A76D8D1B}" type="presParOf" srcId="{7F936C53-131E-4EE8-A0A7-4B32A8608187}" destId="{A43F7B20-F528-47FB-A500-AB99921879F7}" srcOrd="2" destOrd="0" presId="urn:microsoft.com/office/officeart/2005/8/layout/orgChart1"/>
    <dgm:cxn modelId="{BE856935-3964-4771-BC32-719A962A950B}" type="presParOf" srcId="{F435BAFB-75D7-4D70-ACFF-4E6C1F3A6120}" destId="{8082EB81-3359-4030-9129-D29F8743B5B1}" srcOrd="2" destOrd="0" presId="urn:microsoft.com/office/officeart/2005/8/layout/orgChart1"/>
    <dgm:cxn modelId="{5EC51A81-C9E4-497D-BA33-42F538303305}" type="presParOf" srcId="{99D27992-EC26-492A-AC47-DBF20A4E3E5A}" destId="{50572E2B-03F4-49DF-9F1B-D1CFB1F480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smtClean="0"/>
            <a:t>Área de Formación Física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Peluquero(a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A438CBC-95FD-4B6F-89FB-D1DBC09D14CB}" type="pres">
      <dgm:prSet presAssocID="{12AE14D0-27D7-40F2-A1C2-C7F51F5026A7}" presName="rootComposite" presStyleCnt="0"/>
      <dgm:spPr/>
      <dgm:t>
        <a:bodyPr/>
        <a:lstStyle/>
        <a:p>
          <a:endParaRPr lang="es-ES"/>
        </a:p>
      </dgm:t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  <dgm:t>
        <a:bodyPr/>
        <a:lstStyle/>
        <a:p>
          <a:endParaRPr lang="es-ES"/>
        </a:p>
      </dgm:t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2515D70-5485-4CAE-B9B5-F39819313774}" type="pres">
      <dgm:prSet presAssocID="{03B972DB-9167-4B01-A1B5-9998CE75C858}" presName="rootComposite" presStyleCnt="0"/>
      <dgm:spPr/>
      <dgm:t>
        <a:bodyPr/>
        <a:lstStyle/>
        <a:p>
          <a:endParaRPr lang="es-ES"/>
        </a:p>
      </dgm:t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  <dgm:t>
        <a:bodyPr/>
        <a:lstStyle/>
        <a:p>
          <a:endParaRPr lang="es-ES"/>
        </a:p>
      </dgm:t>
    </dgm:pt>
    <dgm:pt modelId="{045F1DAA-6539-422A-90DB-730DD6BC42BC}" type="pres">
      <dgm:prSet presAssocID="{03B972DB-9167-4B01-A1B5-9998CE75C858}" presName="hierChild5" presStyleCnt="0"/>
      <dgm:spPr/>
      <dgm:t>
        <a:bodyPr/>
        <a:lstStyle/>
        <a:p>
          <a:endParaRPr lang="es-ES"/>
        </a:p>
      </dgm:t>
    </dgm:pt>
    <dgm:pt modelId="{8C2D9F3F-AEE3-4DCD-9754-B40EEBBFF7B1}" type="pres">
      <dgm:prSet presAssocID="{12AE14D0-27D7-40F2-A1C2-C7F51F5026A7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 smtClean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 smtClean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68913" custScaleY="115985" custLinFactY="-374" custLinFactNeighborX="-25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39202" custScaleY="99430" custLinFactNeighborX="-7367" custLinFactNeighborY="-23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39202" custScaleY="99430" custLinFactNeighborX="4710" custLinFactNeighborY="-24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39202" custScaleY="99430" custLinFactNeighborX="-4519" custLinFactNeighborY="-24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7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A620A81-FB2B-4BBA-9ACB-7173AA82032E}" type="pres">
      <dgm:prSet presAssocID="{CDF052C4-A8AB-4202-8058-7C76BD39B4F7}" presName="rootComposite" presStyleCnt="0"/>
      <dgm:spPr/>
      <dgm:t>
        <a:bodyPr/>
        <a:lstStyle/>
        <a:p>
          <a:endParaRPr lang="es-ES"/>
        </a:p>
      </dgm:t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  <dgm:t>
        <a:bodyPr/>
        <a:lstStyle/>
        <a:p>
          <a:endParaRPr lang="es-ES"/>
        </a:p>
      </dgm:t>
    </dgm:pt>
    <dgm:pt modelId="{CB8B9A1D-DE8E-4A40-8429-14822C671A8A}" type="pres">
      <dgm:prSet presAssocID="{CDF052C4-A8AB-4202-8058-7C76BD39B4F7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dirty="0" smtClean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 smtClean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 smtClean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Auxiliar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F3BF4F-CCF9-4FBF-AA7C-136B2903FB06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DCC88CB9-97D3-4D4D-995F-3B2617422AE4}" type="parTrans" cxnId="{A9C8362D-2AAD-4DCB-A3AB-397EB0E6A46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3D55B8D-6EC2-4200-84F7-79AA03BD13B2}" type="sibTrans" cxnId="{A9C8362D-2AAD-4DCB-A3AB-397EB0E6A46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 smtClean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1467FD07-F86E-4F88-B351-21A87998DFE0}" type="pres">
      <dgm:prSet presAssocID="{D5639233-694E-4C26-BB32-15233AA6FAA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B3CAA0B-3FFB-4BE1-A26F-1DA140527225}" type="pres">
      <dgm:prSet presAssocID="{EBDF1C3C-CA57-4896-8D05-B2D72F96F299}" presName="rootComposite" presStyleCnt="0"/>
      <dgm:spPr/>
      <dgm:t>
        <a:bodyPr/>
        <a:lstStyle/>
        <a:p>
          <a:endParaRPr lang="es-ES"/>
        </a:p>
      </dgm:t>
    </dgm:pt>
    <dgm:pt modelId="{A2DC1B34-A23E-4C66-99C0-795104577C64}" type="pres">
      <dgm:prSet presAssocID="{EBDF1C3C-CA57-4896-8D05-B2D72F96F299}" presName="rootText" presStyleLbl="node3" presStyleIdx="0" presStyleCnt="3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3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  <dgm:t>
        <a:bodyPr/>
        <a:lstStyle/>
        <a:p>
          <a:endParaRPr lang="es-ES"/>
        </a:p>
      </dgm:t>
    </dgm:pt>
    <dgm:pt modelId="{D7B2429F-5015-45A7-AE13-65C3F22AF44F}" type="pres">
      <dgm:prSet presAssocID="{EBDF1C3C-CA57-4896-8D05-B2D72F96F299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86BFB0C-3AA5-4C37-A435-938BAD36ABF5}" type="pres">
      <dgm:prSet presAssocID="{E156C167-E52E-42DF-AF89-BD526F6AE04B}" presName="rootComposite" presStyleCnt="0"/>
      <dgm:spPr/>
      <dgm:t>
        <a:bodyPr/>
        <a:lstStyle/>
        <a:p>
          <a:endParaRPr lang="es-ES"/>
        </a:p>
      </dgm:t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  <dgm:t>
        <a:bodyPr/>
        <a:lstStyle/>
        <a:p>
          <a:endParaRPr lang="es-ES"/>
        </a:p>
      </dgm:t>
    </dgm:pt>
    <dgm:pt modelId="{974EE3E1-445C-447C-A28A-9DB142F35D83}" type="pres">
      <dgm:prSet presAssocID="{E156C167-E52E-42DF-AF89-BD526F6AE04B}" presName="hierChild5" presStyleCnt="0"/>
      <dgm:spPr/>
      <dgm:t>
        <a:bodyPr/>
        <a:lstStyle/>
        <a:p>
          <a:endParaRPr lang="es-ES"/>
        </a:p>
      </dgm:t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200E3F-10DE-4C35-8054-D4AD750CECEC}" type="pres">
      <dgm:prSet presAssocID="{4CD75966-92CE-4AF7-B0EF-F4DCCDE5946E}" presName="rootComposite" presStyleCnt="0"/>
      <dgm:spPr/>
      <dgm:t>
        <a:bodyPr/>
        <a:lstStyle/>
        <a:p>
          <a:endParaRPr lang="es-ES"/>
        </a:p>
      </dgm:t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  <dgm:t>
        <a:bodyPr/>
        <a:lstStyle/>
        <a:p>
          <a:endParaRPr lang="es-ES"/>
        </a:p>
      </dgm:t>
    </dgm:pt>
    <dgm:pt modelId="{DE1AF482-3882-4E3B-B389-F119E6EDC17C}" type="pres">
      <dgm:prSet presAssocID="{DCC88CB9-97D3-4D4D-995F-3B2617422AE4}" presName="Name50" presStyleLbl="parChTrans1D3" presStyleIdx="1" presStyleCnt="3"/>
      <dgm:spPr/>
      <dgm:t>
        <a:bodyPr/>
        <a:lstStyle/>
        <a:p>
          <a:endParaRPr lang="es-ES"/>
        </a:p>
      </dgm:t>
    </dgm:pt>
    <dgm:pt modelId="{6890B7A6-ECCF-4E0F-9BAF-17C005BCFAEB}" type="pres">
      <dgm:prSet presAssocID="{32F3BF4F-CCF9-4FBF-AA7C-136B2903FB0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D806CC4-B4F9-4C24-9881-F400FE35158D}" type="pres">
      <dgm:prSet presAssocID="{32F3BF4F-CCF9-4FBF-AA7C-136B2903FB06}" presName="rootComposite" presStyleCnt="0"/>
      <dgm:spPr/>
      <dgm:t>
        <a:bodyPr/>
        <a:lstStyle/>
        <a:p>
          <a:endParaRPr lang="es-ES"/>
        </a:p>
      </dgm:t>
    </dgm:pt>
    <dgm:pt modelId="{BF67C622-D7F1-4C0D-9D4F-A4C956FF2008}" type="pres">
      <dgm:prSet presAssocID="{32F3BF4F-CCF9-4FBF-AA7C-136B2903FB0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DB1F55-7660-459E-8891-AB9F276AE1E8}" type="pres">
      <dgm:prSet presAssocID="{32F3BF4F-CCF9-4FBF-AA7C-136B2903FB0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310CC6D-E5BA-4526-B39A-48AE6DC25B0D}" type="pres">
      <dgm:prSet presAssocID="{32F3BF4F-CCF9-4FBF-AA7C-136B2903FB06}" presName="hierChild4" presStyleCnt="0"/>
      <dgm:spPr/>
      <dgm:t>
        <a:bodyPr/>
        <a:lstStyle/>
        <a:p>
          <a:endParaRPr lang="es-ES"/>
        </a:p>
      </dgm:t>
    </dgm:pt>
    <dgm:pt modelId="{1BA2739F-52EB-4446-8B69-EA5292A2E170}" type="pres">
      <dgm:prSet presAssocID="{32F3BF4F-CCF9-4FBF-AA7C-136B2903FB06}" presName="hierChild5" presStyleCnt="0"/>
      <dgm:spPr/>
      <dgm:t>
        <a:bodyPr/>
        <a:lstStyle/>
        <a:p>
          <a:endParaRPr lang="es-ES"/>
        </a:p>
      </dgm:t>
    </dgm:pt>
    <dgm:pt modelId="{98A2485C-180C-4E5D-AF3F-D7CCA49832DD}" type="pres">
      <dgm:prSet presAssocID="{B4CF2956-44C2-4C6A-A6DF-63DC35BC5969}" presName="Name50" presStyleLbl="parChTrans1D3" presStyleIdx="2" presStyleCnt="3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EC2623D-3584-45D3-8015-BD1800CBA9DD}" type="pres">
      <dgm:prSet presAssocID="{3284EC8F-E622-4610-95C4-4D853BB91C30}" presName="rootComposite" presStyleCnt="0"/>
      <dgm:spPr/>
      <dgm:t>
        <a:bodyPr/>
        <a:lstStyle/>
        <a:p>
          <a:endParaRPr lang="es-ES"/>
        </a:p>
      </dgm:t>
    </dgm:pt>
    <dgm:pt modelId="{9C8DAE61-E010-43CF-ACA7-4ED0B0854C26}" type="pres">
      <dgm:prSet presAssocID="{3284EC8F-E622-4610-95C4-4D853BB91C3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2" presStyleCnt="3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  <dgm:t>
        <a:bodyPr/>
        <a:lstStyle/>
        <a:p>
          <a:endParaRPr lang="es-ES"/>
        </a:p>
      </dgm:t>
    </dgm:pt>
    <dgm:pt modelId="{F9B1AF8C-AD0B-4F6F-9DCE-CCA18CFAC965}" type="pres">
      <dgm:prSet presAssocID="{3284EC8F-E622-4610-95C4-4D853BB91C30}" presName="hierChild5" presStyleCnt="0"/>
      <dgm:spPr/>
      <dgm:t>
        <a:bodyPr/>
        <a:lstStyle/>
        <a:p>
          <a:endParaRPr lang="es-ES"/>
        </a:p>
      </dgm:t>
    </dgm:pt>
    <dgm:pt modelId="{EAB14463-D510-49D0-951F-2BF577EB23B3}" type="pres">
      <dgm:prSet presAssocID="{4CD75966-92CE-4AF7-B0EF-F4DCCDE5946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4E22D5D3-FEFC-416E-BF69-DDE8F193985A}" type="presOf" srcId="{DCC88CB9-97D3-4D4D-995F-3B2617422AE4}" destId="{DE1AF482-3882-4E3B-B389-F119E6EDC17C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A9C8362D-2AAD-4DCB-A3AB-397EB0E6A460}" srcId="{4CD75966-92CE-4AF7-B0EF-F4DCCDE5946E}" destId="{32F3BF4F-CCF9-4FBF-AA7C-136B2903FB06}" srcOrd="0" destOrd="0" parTransId="{DCC88CB9-97D3-4D4D-995F-3B2617422AE4}" sibTransId="{C3D55B8D-6EC2-4200-84F7-79AA03BD13B2}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6FB5AC47-07EC-4360-B675-F0C67111D2A0}" srcId="{4CD75966-92CE-4AF7-B0EF-F4DCCDE5946E}" destId="{3284EC8F-E622-4610-95C4-4D853BB91C30}" srcOrd="1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A637397-1B41-439C-A9F5-C26E1DD4CF31}" type="presOf" srcId="{32F3BF4F-CCF9-4FBF-AA7C-136B2903FB06}" destId="{BF67C622-D7F1-4C0D-9D4F-A4C956FF2008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BA606BD-F42A-4159-9C33-8BD65CD2272B}" type="presOf" srcId="{B4CF2956-44C2-4C6A-A6DF-63DC35BC5969}" destId="{98A2485C-180C-4E5D-AF3F-D7CCA49832DD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BE78B3-9FCB-4B5A-BAEF-195C3296E024}" type="presOf" srcId="{32F3BF4F-CCF9-4FBF-AA7C-136B2903FB06}" destId="{07DB1F55-7660-459E-8891-AB9F276AE1E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3279F40B-8A3A-4B7B-BB13-8BAADB022A78}" type="presParOf" srcId="{DC9F09E0-B543-404D-954D-65C319B9366C}" destId="{DE1AF482-3882-4E3B-B389-F119E6EDC17C}" srcOrd="0" destOrd="0" presId="urn:microsoft.com/office/officeart/2005/8/layout/orgChart1"/>
    <dgm:cxn modelId="{9AA59315-EB96-4FDA-B229-1D36CAA03820}" type="presParOf" srcId="{DC9F09E0-B543-404D-954D-65C319B9366C}" destId="{6890B7A6-ECCF-4E0F-9BAF-17C005BCFAEB}" srcOrd="1" destOrd="0" presId="urn:microsoft.com/office/officeart/2005/8/layout/orgChart1"/>
    <dgm:cxn modelId="{05AC1AAF-8236-4697-9B2A-B0B82EDE5AB5}" type="presParOf" srcId="{6890B7A6-ECCF-4E0F-9BAF-17C005BCFAEB}" destId="{AD806CC4-B4F9-4C24-9881-F400FE35158D}" srcOrd="0" destOrd="0" presId="urn:microsoft.com/office/officeart/2005/8/layout/orgChart1"/>
    <dgm:cxn modelId="{C950E81D-7A59-425B-A0DC-43B0F551D34E}" type="presParOf" srcId="{AD806CC4-B4F9-4C24-9881-F400FE35158D}" destId="{BF67C622-D7F1-4C0D-9D4F-A4C956FF2008}" srcOrd="0" destOrd="0" presId="urn:microsoft.com/office/officeart/2005/8/layout/orgChart1"/>
    <dgm:cxn modelId="{1AE89E23-D400-46D9-B192-9AED63B1FBBC}" type="presParOf" srcId="{AD806CC4-B4F9-4C24-9881-F400FE35158D}" destId="{07DB1F55-7660-459E-8891-AB9F276AE1E8}" srcOrd="1" destOrd="0" presId="urn:microsoft.com/office/officeart/2005/8/layout/orgChart1"/>
    <dgm:cxn modelId="{53446B06-3BDB-4555-8263-58D3278F85AD}" type="presParOf" srcId="{6890B7A6-ECCF-4E0F-9BAF-17C005BCFAEB}" destId="{1310CC6D-E5BA-4526-B39A-48AE6DC25B0D}" srcOrd="1" destOrd="0" presId="urn:microsoft.com/office/officeart/2005/8/layout/orgChart1"/>
    <dgm:cxn modelId="{04048C3F-DA23-4515-BFA3-C1C17F2E8E13}" type="presParOf" srcId="{6890B7A6-ECCF-4E0F-9BAF-17C005BCFAEB}" destId="{1BA2739F-52EB-4446-8B69-EA5292A2E170}" srcOrd="2" destOrd="0" presId="urn:microsoft.com/office/officeart/2005/8/layout/orgChart1"/>
    <dgm:cxn modelId="{F5F7EDFA-927F-4907-A64D-F6239957D506}" type="presParOf" srcId="{DC9F09E0-B543-404D-954D-65C319B9366C}" destId="{98A2485C-180C-4E5D-AF3F-D7CCA49832DD}" srcOrd="2" destOrd="0" presId="urn:microsoft.com/office/officeart/2005/8/layout/orgChart1"/>
    <dgm:cxn modelId="{FCCAC003-AD34-4244-819F-5DBCE28A40D3}" type="presParOf" srcId="{DC9F09E0-B543-404D-954D-65C319B9366C}" destId="{BB12C40F-590E-41C9-A7FD-23AC15E2830E}" srcOrd="3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endParaRPr lang="es-MX" altLang="es-MX" sz="1200" dirty="0" smtClean="0">
            <a:latin typeface="+mn-lt"/>
          </a:endParaRP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 smtClean="0">
            <a:latin typeface="+mn-lt"/>
          </a:endParaRP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4BD5191-6980-4D41-816C-4B4AE9D399C8}" type="pres">
      <dgm:prSet presAssocID="{25BC841C-ACDC-49C9-B090-947D2D43A748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01D528E-28F4-43E9-B385-5D71F0E14D12}" type="pres">
      <dgm:prSet presAssocID="{4FBF7869-7B32-4B7F-8A1D-A2138B3C35A5}" presName="rootComposite3" presStyleCnt="0"/>
      <dgm:spPr/>
      <dgm:t>
        <a:bodyPr/>
        <a:lstStyle/>
        <a:p>
          <a:endParaRPr lang="es-ES"/>
        </a:p>
      </dgm:t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  <dgm:t>
        <a:bodyPr/>
        <a:lstStyle/>
        <a:p>
          <a:endParaRPr lang="es-ES"/>
        </a:p>
      </dgm:t>
    </dgm:pt>
    <dgm:pt modelId="{1D4EEC03-1BE4-4229-91F6-989517F049C3}" type="pres">
      <dgm:prSet presAssocID="{4FBF7869-7B32-4B7F-8A1D-A2138B3C35A5}" presName="hierChild7" presStyleCnt="0"/>
      <dgm:spPr/>
      <dgm:t>
        <a:bodyPr/>
        <a:lstStyle/>
        <a:p>
          <a:endParaRPr lang="es-ES"/>
        </a:p>
      </dgm:t>
    </dgm:pt>
    <dgm:pt modelId="{D39DEB13-7060-4384-9381-8858AE72C460}" type="pres">
      <dgm:prSet presAssocID="{C63A5924-3D89-41CF-BBAE-FD8279E6B5C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65F5654-1570-4CDF-B1DB-CA895BC76257}" type="pres">
      <dgm:prSet presAssocID="{9D6E8527-C30B-4E9F-A842-59C4406D4930}" presName="rootComposite3" presStyleCnt="0"/>
      <dgm:spPr/>
      <dgm:t>
        <a:bodyPr/>
        <a:lstStyle/>
        <a:p>
          <a:endParaRPr lang="es-ES"/>
        </a:p>
      </dgm:t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  <dgm:t>
        <a:bodyPr/>
        <a:lstStyle/>
        <a:p>
          <a:endParaRPr lang="es-ES"/>
        </a:p>
      </dgm:t>
    </dgm:pt>
    <dgm:pt modelId="{EE9FE21E-EDA6-4999-93DD-C1AA6D0FAAF5}" type="pres">
      <dgm:prSet presAssocID="{9D6E8527-C30B-4E9F-A842-59C4406D4930}" presName="hierChild7" presStyleCnt="0"/>
      <dgm:spPr/>
      <dgm:t>
        <a:bodyPr/>
        <a:lstStyle/>
        <a:p>
          <a:endParaRPr lang="es-ES"/>
        </a:p>
      </dgm:t>
    </dgm:pt>
  </dgm:ptLst>
  <dgm:cxnLst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AAEA9962-82AC-45FC-9894-CB85F0BFC524}" srcId="{9DEA55C1-E59C-4B5B-90DC-1D0B54C2B20C}" destId="{4FBF7869-7B32-4B7F-8A1D-A2138B3C35A5}" srcOrd="0" destOrd="0" parTransId="{25BC841C-ACDC-49C9-B090-947D2D43A748}" sibTransId="{16E07AD6-C81E-4F7A-9EDE-F97147D88F05}"/>
    <dgm:cxn modelId="{81B7F041-41CF-4D97-AE22-ABB31C0D8C94}" srcId="{9DEA55C1-E59C-4B5B-90DC-1D0B54C2B20C}" destId="{9D6E8527-C30B-4E9F-A842-59C4406D4930}" srcOrd="1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 smtClean="0">
              <a:latin typeface="+mn-lt"/>
            </a:rPr>
            <a:t>Administrativos(</a:t>
          </a:r>
          <a:r>
            <a:rPr lang="es-MX" sz="1200" dirty="0" smtClean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 smtClean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D5AB8C5-B401-48BF-91CC-4951BA469CEC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Encargado(a) de </a:t>
          </a:r>
          <a:r>
            <a:rPr lang="es-ES" sz="1200" dirty="0" smtClean="0">
              <a:latin typeface="+mn-lt"/>
            </a:rPr>
            <a:t>Prestaciones</a:t>
          </a:r>
          <a:endParaRPr lang="es-ES" sz="1200" dirty="0" smtClean="0">
            <a:latin typeface="+mn-lt"/>
          </a:endParaRPr>
        </a:p>
      </dgm:t>
    </dgm:pt>
    <dgm:pt modelId="{67F3D3CC-599A-414C-88D5-F2C7D4FD7FF3}" type="parTrans" cxnId="{C1E0B991-DC69-482D-AD5B-9464623C1F3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9B5FF9B-33FD-49B5-8270-27B20A56575F}" type="sibTrans" cxnId="{C1E0B991-DC69-482D-AD5B-9464623C1F3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MX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MX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CDB00D-CCE2-4A86-8775-02761676BAE2}" type="pres">
      <dgm:prSet presAssocID="{F207FB66-EAC6-4793-B1CF-D217ABCC31F0}" presName="rootComposite3" presStyleCnt="0"/>
      <dgm:spPr/>
      <dgm:t>
        <a:bodyPr/>
        <a:lstStyle/>
        <a:p>
          <a:endParaRPr lang="es-ES"/>
        </a:p>
      </dgm:t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  <dgm:t>
        <a:bodyPr/>
        <a:lstStyle/>
        <a:p>
          <a:endParaRPr lang="es-ES"/>
        </a:p>
      </dgm:t>
    </dgm:pt>
    <dgm:pt modelId="{0CB1A9F8-72FC-41E4-8D89-7415072E2BFA}" type="pres">
      <dgm:prSet presAssocID="{F207FB66-EAC6-4793-B1CF-D217ABCC31F0}" presName="hierChild7" presStyleCnt="0"/>
      <dgm:spPr/>
      <dgm:t>
        <a:bodyPr/>
        <a:lstStyle/>
        <a:p>
          <a:endParaRPr lang="es-ES"/>
        </a:p>
      </dgm:t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9CAEE131-B53D-4824-BE0C-B7CD5539BA10}" type="pres">
      <dgm:prSet presAssocID="{67F3D3CC-599A-414C-88D5-F2C7D4FD7FF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0A88417-ED84-4182-A921-3FE957915328}" type="pres">
      <dgm:prSet presAssocID="{2D5AB8C5-B401-48BF-91CC-4951BA469CEC}" presName="hierRoot2" presStyleCnt="0">
        <dgm:presLayoutVars>
          <dgm:hierBranch val="init"/>
        </dgm:presLayoutVars>
      </dgm:prSet>
      <dgm:spPr/>
    </dgm:pt>
    <dgm:pt modelId="{4C71EB05-356A-4B1F-BFA3-3C46FA712392}" type="pres">
      <dgm:prSet presAssocID="{2D5AB8C5-B401-48BF-91CC-4951BA469CEC}" presName="rootComposite" presStyleCnt="0"/>
      <dgm:spPr/>
    </dgm:pt>
    <dgm:pt modelId="{7048235B-055D-4684-BCEA-4B0410466770}" type="pres">
      <dgm:prSet presAssocID="{2D5AB8C5-B401-48BF-91CC-4951BA469C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4C147-CEF0-4F87-8A52-7F69AA475B31}" type="pres">
      <dgm:prSet presAssocID="{2D5AB8C5-B401-48BF-91CC-4951BA469C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D9C119BB-D125-4B94-8879-1A1090DBFA22}" type="pres">
      <dgm:prSet presAssocID="{2D5AB8C5-B401-48BF-91CC-4951BA469CEC}" presName="hierChild4" presStyleCnt="0"/>
      <dgm:spPr/>
    </dgm:pt>
    <dgm:pt modelId="{16A66B6A-7EFC-412E-80F5-493A60632C6E}" type="pres">
      <dgm:prSet presAssocID="{2D5AB8C5-B401-48BF-91CC-4951BA469C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C1E0B991-DC69-482D-AD5B-9464623C1F36}" srcId="{9DEA55C1-E59C-4B5B-90DC-1D0B54C2B20C}" destId="{2D5AB8C5-B401-48BF-91CC-4951BA469CEC}" srcOrd="1" destOrd="0" parTransId="{67F3D3CC-599A-414C-88D5-F2C7D4FD7FF3}" sibTransId="{19B5FF9B-33FD-49B5-8270-27B20A56575F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1C39366B-CF92-4996-96D0-FED73A5966E2}" type="presOf" srcId="{67F3D3CC-599A-414C-88D5-F2C7D4FD7FF3}" destId="{9CAEE131-B53D-4824-BE0C-B7CD5539BA1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2EF4B7FA-D741-4053-AC51-53ABC6891946}" type="presOf" srcId="{2D5AB8C5-B401-48BF-91CC-4951BA469CEC}" destId="{7048235B-055D-4684-BCEA-4B0410466770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7FBC1AC-0258-428E-8948-76524C8B387C}" type="presOf" srcId="{2D5AB8C5-B401-48BF-91CC-4951BA469CEC}" destId="{FB44C147-CEF0-4F87-8A52-7F69AA475B31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F5B003FE-5DB3-4E7D-B7BE-14FBC7D041E4}" type="presParOf" srcId="{05E8A0F8-8F4A-4D16-B455-9B21EE5D83FA}" destId="{9CAEE131-B53D-4824-BE0C-B7CD5539BA10}" srcOrd="2" destOrd="0" presId="urn:microsoft.com/office/officeart/2005/8/layout/orgChart1"/>
    <dgm:cxn modelId="{45F76F21-FB4B-46A2-8B9E-D615FFC24D52}" type="presParOf" srcId="{05E8A0F8-8F4A-4D16-B455-9B21EE5D83FA}" destId="{B0A88417-ED84-4182-A921-3FE957915328}" srcOrd="3" destOrd="0" presId="urn:microsoft.com/office/officeart/2005/8/layout/orgChart1"/>
    <dgm:cxn modelId="{D64DBDD2-0A89-4E0E-A50C-B510CD9BF48D}" type="presParOf" srcId="{B0A88417-ED84-4182-A921-3FE957915328}" destId="{4C71EB05-356A-4B1F-BFA3-3C46FA712392}" srcOrd="0" destOrd="0" presId="urn:microsoft.com/office/officeart/2005/8/layout/orgChart1"/>
    <dgm:cxn modelId="{676F6F96-E4E8-4742-AA34-235EB6DC1FF5}" type="presParOf" srcId="{4C71EB05-356A-4B1F-BFA3-3C46FA712392}" destId="{7048235B-055D-4684-BCEA-4B0410466770}" srcOrd="0" destOrd="0" presId="urn:microsoft.com/office/officeart/2005/8/layout/orgChart1"/>
    <dgm:cxn modelId="{6D15FB12-3FF2-4CF4-9BB5-563F58511587}" type="presParOf" srcId="{4C71EB05-356A-4B1F-BFA3-3C46FA712392}" destId="{FB44C147-CEF0-4F87-8A52-7F69AA475B31}" srcOrd="1" destOrd="0" presId="urn:microsoft.com/office/officeart/2005/8/layout/orgChart1"/>
    <dgm:cxn modelId="{1A0CD669-72C6-49DA-9CC9-6979A5F4ABF5}" type="presParOf" srcId="{B0A88417-ED84-4182-A921-3FE957915328}" destId="{D9C119BB-D125-4B94-8879-1A1090DBFA22}" srcOrd="1" destOrd="0" presId="urn:microsoft.com/office/officeart/2005/8/layout/orgChart1"/>
    <dgm:cxn modelId="{3D33DCD4-288C-4492-A58F-B4F03ED0ACE7}" type="presParOf" srcId="{B0A88417-ED84-4182-A921-3FE957915328}" destId="{16A66B6A-7EFC-412E-80F5-493A60632C6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D8AC6D8-2004-41F9-969C-ECBA0486332E}" type="pres">
      <dgm:prSet presAssocID="{77B59975-C538-4958-A9D1-431995C1059E}" presName="rootComposite3" presStyleCnt="0"/>
      <dgm:spPr/>
      <dgm:t>
        <a:bodyPr/>
        <a:lstStyle/>
        <a:p>
          <a:endParaRPr lang="es-ES"/>
        </a:p>
      </dgm:t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  <dgm:t>
        <a:bodyPr/>
        <a:lstStyle/>
        <a:p>
          <a:endParaRPr lang="es-ES"/>
        </a:p>
      </dgm:t>
    </dgm:pt>
    <dgm:pt modelId="{C629EA7A-1ADE-4710-87AC-39B4D681EC77}" type="pres">
      <dgm:prSet presAssocID="{77B59975-C538-4958-A9D1-431995C1059E}" presName="hierChild7" presStyleCnt="0"/>
      <dgm:spPr/>
      <dgm:t>
        <a:bodyPr/>
        <a:lstStyle/>
        <a:p>
          <a:endParaRPr lang="es-ES"/>
        </a:p>
      </dgm:t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F4E182D-D323-4D0E-8EA0-A738E47F6714}" type="pres">
      <dgm:prSet presAssocID="{B0E10BD7-4894-4766-B02E-10828478D764}" presName="rootComposite3" presStyleCnt="0"/>
      <dgm:spPr/>
      <dgm:t>
        <a:bodyPr/>
        <a:lstStyle/>
        <a:p>
          <a:endParaRPr lang="es-ES"/>
        </a:p>
      </dgm:t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  <dgm:t>
        <a:bodyPr/>
        <a:lstStyle/>
        <a:p>
          <a:endParaRPr lang="es-ES"/>
        </a:p>
      </dgm:t>
    </dgm:pt>
    <dgm:pt modelId="{8B560B9F-5080-4121-8BD1-EC15C3A311BE}" type="pres">
      <dgm:prSet presAssocID="{B0E10BD7-4894-4766-B02E-10828478D764}" presName="hierChild7" presStyleCnt="0"/>
      <dgm:spPr/>
      <dgm:t>
        <a:bodyPr/>
        <a:lstStyle/>
        <a:p>
          <a:endParaRPr lang="es-ES"/>
        </a:p>
      </dgm:t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 smtClean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B0FCD43-5F0A-46D1-B8FA-3F6AFFC5378C}" type="pres">
      <dgm:prSet presAssocID="{7F47D3DC-65A3-4826-B841-512C663F77CD}" presName="rootComposite" presStyleCnt="0"/>
      <dgm:spPr/>
      <dgm:t>
        <a:bodyPr/>
        <a:lstStyle/>
        <a:p>
          <a:endParaRPr lang="es-ES"/>
        </a:p>
      </dgm:t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  <dgm:t>
        <a:bodyPr/>
        <a:lstStyle/>
        <a:p>
          <a:endParaRPr lang="es-ES"/>
        </a:p>
      </dgm:t>
    </dgm:pt>
    <dgm:pt modelId="{A2410690-C37B-414B-A8F7-D02D6A7C3A14}" type="pres">
      <dgm:prSet presAssocID="{7F47D3DC-65A3-4826-B841-512C663F77CD}" presName="hierChild5" presStyleCnt="0"/>
      <dgm:spPr/>
      <dgm:t>
        <a:bodyPr/>
        <a:lstStyle/>
        <a:p>
          <a:endParaRPr lang="es-ES"/>
        </a:p>
      </dgm:t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D9CCACD-6CD7-493C-8827-45E876BD5DE5}" type="pres">
      <dgm:prSet presAssocID="{ACA49435-B489-4D60-8FD5-AE45990A3FD9}" presName="rootComposite" presStyleCnt="0"/>
      <dgm:spPr/>
      <dgm:t>
        <a:bodyPr/>
        <a:lstStyle/>
        <a:p>
          <a:endParaRPr lang="es-ES"/>
        </a:p>
      </dgm:t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  <dgm:t>
        <a:bodyPr/>
        <a:lstStyle/>
        <a:p>
          <a:endParaRPr lang="es-ES"/>
        </a:p>
      </dgm:t>
    </dgm:pt>
    <dgm:pt modelId="{A3222E16-9487-4665-BD17-C8D2826201BE}" type="pres">
      <dgm:prSet presAssocID="{ACA49435-B489-4D60-8FD5-AE45990A3FD9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7EDBBCC-9DE8-47B7-AE32-8797534C2957}" type="pres">
      <dgm:prSet presAssocID="{67E391C0-BA7A-4874-A236-9BC3C4CAB6E9}" presName="rootComposite3" presStyleCnt="0"/>
      <dgm:spPr/>
      <dgm:t>
        <a:bodyPr/>
        <a:lstStyle/>
        <a:p>
          <a:endParaRPr lang="es-ES"/>
        </a:p>
      </dgm:t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  <dgm:t>
        <a:bodyPr/>
        <a:lstStyle/>
        <a:p>
          <a:endParaRPr lang="es-ES"/>
        </a:p>
      </dgm:t>
    </dgm:pt>
    <dgm:pt modelId="{4E7D36A5-8D7F-46FF-ABCB-755481606E33}" type="pres">
      <dgm:prSet presAssocID="{67E391C0-BA7A-4874-A236-9BC3C4CAB6E9}" presName="hierChild7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 smtClean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 smtClean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 smtClean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5C61BA-60F3-4431-85F4-9F831006BC69}" type="pres">
      <dgm:prSet presAssocID="{41568039-9809-4B2B-BA51-64E0E23C2BBE}" presName="rootComposite1" presStyleCnt="0"/>
      <dgm:spPr/>
      <dgm:t>
        <a:bodyPr/>
        <a:lstStyle/>
        <a:p>
          <a:endParaRPr lang="es-ES"/>
        </a:p>
      </dgm:t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  <dgm:t>
        <a:bodyPr/>
        <a:lstStyle/>
        <a:p>
          <a:endParaRPr lang="es-ES"/>
        </a:p>
      </dgm:t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B63AB5-B3FF-4AE4-A464-E9FD48271057}" type="pres">
      <dgm:prSet presAssocID="{5673609C-8445-432D-93C4-A6242B2E8A12}" presName="rootComposite" presStyleCnt="0"/>
      <dgm:spPr/>
      <dgm:t>
        <a:bodyPr/>
        <a:lstStyle/>
        <a:p>
          <a:endParaRPr lang="es-ES"/>
        </a:p>
      </dgm:t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  <dgm:t>
        <a:bodyPr/>
        <a:lstStyle/>
        <a:p>
          <a:endParaRPr lang="es-ES"/>
        </a:p>
      </dgm:t>
    </dgm:pt>
    <dgm:pt modelId="{47D3C9F0-74F8-4E5C-BBE5-801C494A1707}" type="pres">
      <dgm:prSet presAssocID="{5673609C-8445-432D-93C4-A6242B2E8A12}" presName="hierChild5" presStyleCnt="0"/>
      <dgm:spPr/>
      <dgm:t>
        <a:bodyPr/>
        <a:lstStyle/>
        <a:p>
          <a:endParaRPr lang="es-ES"/>
        </a:p>
      </dgm:t>
    </dgm:pt>
    <dgm:pt modelId="{C4FE2879-7B1D-4A9A-B434-1E1E8BAE7E7F}" type="pres">
      <dgm:prSet presAssocID="{41568039-9809-4B2B-BA51-64E0E23C2BBE}" presName="hierChild3" presStyleCnt="0"/>
      <dgm:spPr/>
      <dgm:t>
        <a:bodyPr/>
        <a:lstStyle/>
        <a:p>
          <a:endParaRPr lang="es-ES"/>
        </a:p>
      </dgm:t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 smtClean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 smtClean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 smtClean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 smtClean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 smtClean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 smtClean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DA315FC-C4FA-48E2-91E8-ECA5ADEF8B96}" type="pres">
      <dgm:prSet presAssocID="{80C91609-4155-490D-A93A-2840363F77EF}" presName="rootComposite1" presStyleCnt="0"/>
      <dgm:spPr/>
      <dgm:t>
        <a:bodyPr/>
        <a:lstStyle/>
        <a:p>
          <a:endParaRPr lang="es-ES"/>
        </a:p>
      </dgm:t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  <dgm:t>
        <a:bodyPr/>
        <a:lstStyle/>
        <a:p>
          <a:endParaRPr lang="es-ES"/>
        </a:p>
      </dgm:t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49C27DF-8BAF-4539-9B50-DA1FE4CDFD0E}" type="pres">
      <dgm:prSet presAssocID="{7EE32AB9-5083-4F45-8A1F-7FC616E6A75E}" presName="rootComposite" presStyleCnt="0"/>
      <dgm:spPr/>
      <dgm:t>
        <a:bodyPr/>
        <a:lstStyle/>
        <a:p>
          <a:endParaRPr lang="es-ES"/>
        </a:p>
      </dgm:t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  <dgm:t>
        <a:bodyPr/>
        <a:lstStyle/>
        <a:p>
          <a:endParaRPr lang="es-ES"/>
        </a:p>
      </dgm:t>
    </dgm:pt>
    <dgm:pt modelId="{0D215BCD-C1B0-43A2-A91E-10C6ACCD4CB6}" type="pres">
      <dgm:prSet presAssocID="{7EE32AB9-5083-4F45-8A1F-7FC616E6A75E}" presName="hierChild5" presStyleCnt="0"/>
      <dgm:spPr/>
      <dgm:t>
        <a:bodyPr/>
        <a:lstStyle/>
        <a:p>
          <a:endParaRPr lang="es-ES"/>
        </a:p>
      </dgm:t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723203A-5F71-4016-A329-F9AE9719083B}" type="pres">
      <dgm:prSet presAssocID="{FE5DBA7D-92F8-4138-A38E-7DF5BE73595D}" presName="rootComposite" presStyleCnt="0"/>
      <dgm:spPr/>
      <dgm:t>
        <a:bodyPr/>
        <a:lstStyle/>
        <a:p>
          <a:endParaRPr lang="es-ES"/>
        </a:p>
      </dgm:t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  <dgm:t>
        <a:bodyPr/>
        <a:lstStyle/>
        <a:p>
          <a:endParaRPr lang="es-ES"/>
        </a:p>
      </dgm:t>
    </dgm:pt>
    <dgm:pt modelId="{95E327AD-8505-4EFA-A243-9C4CD7206E22}" type="pres">
      <dgm:prSet presAssocID="{FE5DBA7D-92F8-4138-A38E-7DF5BE73595D}" presName="hierChild5" presStyleCnt="0"/>
      <dgm:spPr/>
      <dgm:t>
        <a:bodyPr/>
        <a:lstStyle/>
        <a:p>
          <a:endParaRPr lang="es-ES"/>
        </a:p>
      </dgm:t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1E0178-F6AE-462C-AA6D-0103F7C08D06}" type="pres">
      <dgm:prSet presAssocID="{3DEB043E-EC53-4BBE-BF0C-4A2DD7E14584}" presName="rootComposite" presStyleCnt="0"/>
      <dgm:spPr/>
      <dgm:t>
        <a:bodyPr/>
        <a:lstStyle/>
        <a:p>
          <a:endParaRPr lang="es-ES"/>
        </a:p>
      </dgm:t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  <dgm:t>
        <a:bodyPr/>
        <a:lstStyle/>
        <a:p>
          <a:endParaRPr lang="es-ES"/>
        </a:p>
      </dgm:t>
    </dgm:pt>
    <dgm:pt modelId="{E7714A89-E1FF-4B49-96F3-F04E1A4A7404}" type="pres">
      <dgm:prSet presAssocID="{3DEB043E-EC53-4BBE-BF0C-4A2DD7E14584}" presName="hierChild5" presStyleCnt="0"/>
      <dgm:spPr/>
      <dgm:t>
        <a:bodyPr/>
        <a:lstStyle/>
        <a:p>
          <a:endParaRPr lang="es-ES"/>
        </a:p>
      </dgm:t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5978909-587A-4975-A484-75011558EA46}" type="pres">
      <dgm:prSet presAssocID="{36E62343-136A-4966-BE2A-F4B729563614}" presName="rootComposite" presStyleCnt="0"/>
      <dgm:spPr/>
      <dgm:t>
        <a:bodyPr/>
        <a:lstStyle/>
        <a:p>
          <a:endParaRPr lang="es-ES"/>
        </a:p>
      </dgm:t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  <dgm:t>
        <a:bodyPr/>
        <a:lstStyle/>
        <a:p>
          <a:endParaRPr lang="es-ES"/>
        </a:p>
      </dgm:t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324CE45-D5B8-4258-8F7D-FF11DF1DF04C}" type="pres">
      <dgm:prSet presAssocID="{C5B182F5-2ECB-4657-8F5A-991FA00D047D}" presName="rootComposite" presStyleCnt="0"/>
      <dgm:spPr/>
      <dgm:t>
        <a:bodyPr/>
        <a:lstStyle/>
        <a:p>
          <a:endParaRPr lang="es-ES"/>
        </a:p>
      </dgm:t>
    </dgm:pt>
    <dgm:pt modelId="{0C3F6E36-4664-421D-B7BD-2DCC434BFE45}" type="pres">
      <dgm:prSet presAssocID="{C5B182F5-2ECB-4657-8F5A-991FA00D047D}" presName="rootText" presStyleLbl="node3" presStyleIdx="0" presStyleCnt="1" custScaleX="257214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  <dgm:t>
        <a:bodyPr/>
        <a:lstStyle/>
        <a:p>
          <a:endParaRPr lang="es-ES"/>
        </a:p>
      </dgm:t>
    </dgm:pt>
    <dgm:pt modelId="{DE032E7B-33FA-4F7D-8B35-3C3D840007E8}" type="pres">
      <dgm:prSet presAssocID="{C5B182F5-2ECB-4657-8F5A-991FA00D047D}" presName="hierChild5" presStyleCnt="0"/>
      <dgm:spPr/>
      <dgm:t>
        <a:bodyPr/>
        <a:lstStyle/>
        <a:p>
          <a:endParaRPr lang="es-ES"/>
        </a:p>
      </dgm:t>
    </dgm:pt>
    <dgm:pt modelId="{F3F4749C-C350-4B96-AF88-7D327BB3CF4E}" type="pres">
      <dgm:prSet presAssocID="{36E62343-136A-4966-BE2A-F4B729563614}" presName="hierChild5" presStyleCnt="0"/>
      <dgm:spPr/>
      <dgm:t>
        <a:bodyPr/>
        <a:lstStyle/>
        <a:p>
          <a:endParaRPr lang="es-ES"/>
        </a:p>
      </dgm:t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9682598-4FC4-4DAE-A9B9-32CC5D16107F}" type="pres">
      <dgm:prSet presAssocID="{22626786-DE7C-4C54-84CF-200A51BE740C}" presName="rootComposite" presStyleCnt="0"/>
      <dgm:spPr/>
      <dgm:t>
        <a:bodyPr/>
        <a:lstStyle/>
        <a:p>
          <a:endParaRPr lang="es-ES"/>
        </a:p>
      </dgm:t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  <dgm:t>
        <a:bodyPr/>
        <a:lstStyle/>
        <a:p>
          <a:endParaRPr lang="es-ES"/>
        </a:p>
      </dgm:t>
    </dgm:pt>
    <dgm:pt modelId="{E7FA2135-3969-4F7C-889B-ABE641E7231D}" type="pres">
      <dgm:prSet presAssocID="{22626786-DE7C-4C54-84CF-200A51BE740C}" presName="hierChild5" presStyleCnt="0"/>
      <dgm:spPr/>
      <dgm:t>
        <a:bodyPr/>
        <a:lstStyle/>
        <a:p>
          <a:endParaRPr lang="es-ES"/>
        </a:p>
      </dgm:t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846326F-5CCC-4598-BF7D-01EC7BBBE67D}" type="pres">
      <dgm:prSet presAssocID="{B770387B-D9C2-4B1C-901D-EF990E7EECAE}" presName="rootComposite" presStyleCnt="0"/>
      <dgm:spPr/>
      <dgm:t>
        <a:bodyPr/>
        <a:lstStyle/>
        <a:p>
          <a:endParaRPr lang="es-ES"/>
        </a:p>
      </dgm:t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  <dgm:t>
        <a:bodyPr/>
        <a:lstStyle/>
        <a:p>
          <a:endParaRPr lang="es-ES"/>
        </a:p>
      </dgm:t>
    </dgm:pt>
    <dgm:pt modelId="{98A5B104-908F-442D-B839-B26A2FE82DA7}" type="pres">
      <dgm:prSet presAssocID="{B770387B-D9C2-4B1C-901D-EF990E7EECAE}" presName="hierChild5" presStyleCnt="0"/>
      <dgm:spPr/>
      <dgm:t>
        <a:bodyPr/>
        <a:lstStyle/>
        <a:p>
          <a:endParaRPr lang="es-ES"/>
        </a:p>
      </dgm:t>
    </dgm:pt>
    <dgm:pt modelId="{954AC6CD-2A6B-494E-8598-ABF40E7D3444}" type="pres">
      <dgm:prSet presAssocID="{80C91609-4155-490D-A93A-2840363F77EF}" presName="hierChild3" presStyleCnt="0"/>
      <dgm:spPr/>
      <dgm:t>
        <a:bodyPr/>
        <a:lstStyle/>
        <a:p>
          <a:endParaRPr lang="es-ES"/>
        </a:p>
      </dgm:t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 smtClean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General</a:t>
          </a:r>
          <a:endParaRPr lang="es-MX" altLang="es-MX" sz="1200" dirty="0" smtClean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49965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MX" sz="1200" dirty="0" smtClean="0"/>
            <a:t>Cadetes de Guardia Auxiliar</a:t>
          </a:r>
          <a:endParaRPr lang="es-ES" sz="1200" dirty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 smtClean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 smtClean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 smtClean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BA450B59-EFFE-4324-A4EB-181EDF8E1523}" type="pres">
      <dgm:prSet presAssocID="{C18B1D50-4B71-4134-9169-A1C4FBA01A5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7FB429C-1847-4549-A586-DAE38887673A}" type="pres">
      <dgm:prSet presAssocID="{FC4751C3-4F44-4670-AA24-F4B04F7FA6F0}" presName="rootComposite" presStyleCnt="0"/>
      <dgm:spPr/>
      <dgm:t>
        <a:bodyPr/>
        <a:lstStyle/>
        <a:p>
          <a:endParaRPr lang="es-ES"/>
        </a:p>
      </dgm:t>
    </dgm:pt>
    <dgm:pt modelId="{0E0E95E7-5A7F-4921-BC2F-E8482F7D6A45}" type="pres">
      <dgm:prSet presAssocID="{FC4751C3-4F44-4670-AA24-F4B04F7FA6F0}" presName="rootText" presStyleLbl="node2" presStyleIdx="0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3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  <dgm:t>
        <a:bodyPr/>
        <a:lstStyle/>
        <a:p>
          <a:endParaRPr lang="es-ES"/>
        </a:p>
      </dgm:t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  <dgm:t>
        <a:bodyPr/>
        <a:lstStyle/>
        <a:p>
          <a:endParaRPr lang="es-ES"/>
        </a:p>
      </dgm:t>
    </dgm:pt>
    <dgm:pt modelId="{986000F7-0343-4B29-816C-1BDC66B1F84D}" type="pres">
      <dgm:prSet presAssocID="{EB19E18C-87D0-4805-8DF5-EE97035D08F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5972AEE-108A-4C3D-896F-65B60E7B1A23}" type="pres">
      <dgm:prSet presAssocID="{B78B4247-FABD-447A-82BA-FE3E89F90285}" presName="rootComposite" presStyleCnt="0"/>
      <dgm:spPr/>
      <dgm:t>
        <a:bodyPr/>
        <a:lstStyle/>
        <a:p>
          <a:endParaRPr lang="es-ES"/>
        </a:p>
      </dgm:t>
    </dgm:pt>
    <dgm:pt modelId="{48F0B15B-52EE-486F-849E-AE2F3ECE890F}" type="pres">
      <dgm:prSet presAssocID="{B78B4247-FABD-447A-82BA-FE3E89F90285}" presName="rootText" presStyleLbl="node2" presStyleIdx="1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3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  <dgm:t>
        <a:bodyPr/>
        <a:lstStyle/>
        <a:p>
          <a:endParaRPr lang="es-ES"/>
        </a:p>
      </dgm:t>
    </dgm:pt>
    <dgm:pt modelId="{3F703556-D2D0-4103-81F0-DEB73636968E}" type="pres">
      <dgm:prSet presAssocID="{B78B4247-FABD-447A-82BA-FE3E89F90285}" presName="hierChild5" presStyleCnt="0"/>
      <dgm:spPr/>
      <dgm:t>
        <a:bodyPr/>
        <a:lstStyle/>
        <a:p>
          <a:endParaRPr lang="es-ES"/>
        </a:p>
      </dgm:t>
    </dgm:pt>
    <dgm:pt modelId="{73B563BF-F151-4A54-A0AA-D9DB305D9B39}" type="pres">
      <dgm:prSet presAssocID="{67EF36E5-A8BA-40A1-8C07-88FF1D295A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6EE8D41-185E-43FD-981F-6BA2DE413443}" type="pres">
      <dgm:prSet presAssocID="{CB469A19-F31F-4429-9262-8BF51CBC5522}" presName="rootComposite" presStyleCnt="0"/>
      <dgm:spPr/>
      <dgm:t>
        <a:bodyPr/>
        <a:lstStyle/>
        <a:p>
          <a:endParaRPr lang="es-ES"/>
        </a:p>
      </dgm:t>
    </dgm:pt>
    <dgm:pt modelId="{81733EB2-BAD0-4DA0-84E8-8997DFD7D374}" type="pres">
      <dgm:prSet presAssocID="{CB469A19-F31F-4429-9262-8BF51CBC5522}" presName="rootText" presStyleLbl="node2" presStyleIdx="2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3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  <dgm:t>
        <a:bodyPr/>
        <a:lstStyle/>
        <a:p>
          <a:endParaRPr lang="es-ES"/>
        </a:p>
      </dgm:t>
    </dgm:pt>
    <dgm:pt modelId="{56E9AB82-B939-47DD-BF00-24D03CEFACB5}" type="pres">
      <dgm:prSet presAssocID="{CB469A19-F31F-4429-9262-8BF51CBC552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000AA962-A785-42EF-BE99-ACC8A4BB5250}" type="presOf" srcId="{CB469A19-F31F-4429-9262-8BF51CBC5522}" destId="{5DC5C0E1-711E-44D9-AAE0-2B4B2CE4C31A}" srcOrd="1" destOrd="0" presId="urn:microsoft.com/office/officeart/2005/8/layout/orgChart1"/>
    <dgm:cxn modelId="{F413E405-6EDE-4AD4-B654-51F11D9595FB}" type="presOf" srcId="{CB469A19-F31F-4429-9262-8BF51CBC5522}" destId="{81733EB2-BAD0-4DA0-84E8-8997DFD7D374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82FCCBC9-9B85-4F8B-8548-3CC65CCC2EA9}" type="presOf" srcId="{67EF36E5-A8BA-40A1-8C07-88FF1D295A42}" destId="{73B563BF-F151-4A54-A0AA-D9DB305D9B39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ED426190-83AC-4F03-BA3B-01D464C0FE94}" type="presParOf" srcId="{05E8A0F8-8F4A-4D16-B455-9B21EE5D83FA}" destId="{73B563BF-F151-4A54-A0AA-D9DB305D9B39}" srcOrd="4" destOrd="0" presId="urn:microsoft.com/office/officeart/2005/8/layout/orgChart1"/>
    <dgm:cxn modelId="{D83C472C-ABB5-4D2E-AF3F-3B8FBB8AAF17}" type="presParOf" srcId="{05E8A0F8-8F4A-4D16-B455-9B21EE5D83FA}" destId="{62EDABDA-7211-4A45-9DBB-EB81956C646B}" srcOrd="5" destOrd="0" presId="urn:microsoft.com/office/officeart/2005/8/layout/orgChart1"/>
    <dgm:cxn modelId="{DD4E9A6E-E274-4C09-809D-79D2F3511D1A}" type="presParOf" srcId="{62EDABDA-7211-4A45-9DBB-EB81956C646B}" destId="{06EE8D41-185E-43FD-981F-6BA2DE413443}" srcOrd="0" destOrd="0" presId="urn:microsoft.com/office/officeart/2005/8/layout/orgChart1"/>
    <dgm:cxn modelId="{3DBA8A6A-B50D-4FCF-ABD1-D42DA75BDDA9}" type="presParOf" srcId="{06EE8D41-185E-43FD-981F-6BA2DE413443}" destId="{81733EB2-BAD0-4DA0-84E8-8997DFD7D374}" srcOrd="0" destOrd="0" presId="urn:microsoft.com/office/officeart/2005/8/layout/orgChart1"/>
    <dgm:cxn modelId="{AB1D5B7F-F344-456C-99C0-02D3C476EC5B}" type="presParOf" srcId="{06EE8D41-185E-43FD-981F-6BA2DE413443}" destId="{5DC5C0E1-711E-44D9-AAE0-2B4B2CE4C31A}" srcOrd="1" destOrd="0" presId="urn:microsoft.com/office/officeart/2005/8/layout/orgChart1"/>
    <dgm:cxn modelId="{90212C76-FA5B-4790-A42C-2AF04384785D}" type="presParOf" srcId="{62EDABDA-7211-4A45-9DBB-EB81956C646B}" destId="{7EC7E3DE-6823-4EB8-BAAD-6EECA669C9B5}" srcOrd="1" destOrd="0" presId="urn:microsoft.com/office/officeart/2005/8/layout/orgChart1"/>
    <dgm:cxn modelId="{B659B75A-2781-42F5-B855-A91D1D61FB96}" type="presParOf" srcId="{62EDABDA-7211-4A45-9DBB-EB81956C646B}" destId="{56E9AB82-B939-47DD-BF00-24D03CEFACB5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1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</a:t>
          </a:r>
          <a:r>
            <a:rPr lang="es-ES" sz="1200" dirty="0" smtClean="0"/>
            <a:t>Auxiliar</a:t>
          </a:r>
          <a:endParaRPr lang="es-ES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2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</a:t>
          </a:r>
          <a:r>
            <a:rPr lang="es-ES" sz="1200" dirty="0" smtClean="0"/>
            <a:t>Auxiliar</a:t>
          </a:r>
          <a:endParaRPr lang="es-ES" sz="1200" dirty="0" smtClean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3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</a:t>
          </a:r>
          <a:r>
            <a:rPr lang="es-ES" sz="1200" dirty="0" smtClean="0"/>
            <a:t>Auxiliar</a:t>
          </a:r>
          <a:endParaRPr lang="es-ES" sz="1200" dirty="0" smtClean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 smtClean="0"/>
            <a:t>Guardias </a:t>
          </a: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 smtClean="0"/>
            <a:t>Guardias </a:t>
          </a: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 smtClean="0"/>
            <a:t>Guardias </a:t>
          </a: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MX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MX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MX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MX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MX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1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</a:t>
          </a:r>
          <a:r>
            <a:rPr lang="es-ES" sz="1200" dirty="0" smtClean="0"/>
            <a:t>Auxiliar</a:t>
          </a:r>
          <a:endParaRPr lang="es-ES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2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</a:t>
          </a:r>
          <a:r>
            <a:rPr lang="es-ES" sz="1200" dirty="0" smtClean="0"/>
            <a:t>Auxiliar</a:t>
          </a:r>
          <a:endParaRPr lang="es-ES" sz="1200" dirty="0" smtClean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Grupo 3 </a:t>
          </a:r>
        </a:p>
        <a:p>
          <a:pPr>
            <a:spcAft>
              <a:spcPts val="0"/>
            </a:spcAft>
          </a:pPr>
          <a:r>
            <a:rPr lang="es-ES" sz="1200" dirty="0" smtClean="0"/>
            <a:t>Guardia </a:t>
          </a:r>
          <a:r>
            <a:rPr lang="es-ES" sz="1200" dirty="0" smtClean="0"/>
            <a:t>Auxiliar</a:t>
          </a:r>
          <a:endParaRPr lang="es-ES" sz="1200" dirty="0" smtClean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Guardias </a:t>
          </a:r>
          <a:r>
            <a:rPr lang="es-ES" sz="1200" dirty="0" smtClean="0"/>
            <a:t>Auxiliares</a:t>
          </a:r>
          <a:endParaRPr lang="es-ES" sz="1200" dirty="0" smtClean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Guardias </a:t>
          </a:r>
          <a:r>
            <a:rPr lang="es-ES" sz="1200" dirty="0" smtClean="0"/>
            <a:t>Auxiliares</a:t>
          </a:r>
          <a:endParaRPr lang="es-ES" sz="1200" dirty="0" smtClean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 smtClean="0"/>
            <a:t>Guardias Auxiliares</a:t>
          </a:r>
        </a:p>
        <a:p>
          <a:r>
            <a:rPr lang="es-ES" sz="1200" dirty="0" smtClean="0"/>
            <a:t> </a:t>
          </a:r>
          <a:endParaRPr lang="es-MX" altLang="es-MX" sz="1200" dirty="0" smtClean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MX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MX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MX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MX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MX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Grupo de Apoyo de </a:t>
          </a:r>
          <a:br>
            <a:rPr lang="es-ES" sz="1200" b="0" dirty="0" smtClean="0"/>
          </a:br>
          <a:r>
            <a:rPr lang="es-ES" sz="1200" b="0" dirty="0" smtClean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Guardias </a:t>
          </a:r>
          <a:r>
            <a:rPr lang="es-MX" sz="1200" dirty="0" smtClean="0"/>
            <a:t>Auxiliares</a:t>
          </a:r>
          <a:endParaRPr lang="es-MX" sz="1200" dirty="0" smtClean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Cadetes de 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Cadete de Guardia </a:t>
          </a:r>
          <a:r>
            <a:rPr lang="es-MX" sz="1200" dirty="0" smtClean="0"/>
            <a:t>Auxiliar</a:t>
          </a:r>
          <a:endParaRPr lang="es-MX" sz="1200" dirty="0" smtClean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40614" custScaleY="42881" custLinFactNeighborY="9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35419" custScaleY="41388" custLinFactNeighborY="-14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7B4D4A18-7F7C-4626-A544-E1C7B9887E49}" type="presOf" srcId="{AF34C918-6750-4FA9-8FCC-2BDCD1EBAE35}" destId="{DEB51A0E-E120-46C5-8BC5-C52F6D6712C1}" srcOrd="1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844AEF-EDA6-4063-A0BE-D5E974B01FA8}" type="presOf" srcId="{AF34C918-6750-4FA9-8FCC-2BDCD1EBAE35}" destId="{750238AF-6DAE-454F-9DF1-112AC698AD48}" srcOrd="0" destOrd="0" presId="urn:microsoft.com/office/officeart/2005/8/layout/orgChart1"/>
    <dgm:cxn modelId="{98FC66AD-40C7-4AC4-8C84-31DB0D22D18C}" type="presOf" srcId="{B46C1FAD-3C02-4594-9A76-3885D2E73DD7}" destId="{8DE300C5-7B71-42C8-BD0E-A89A6A5EF4DF}" srcOrd="0" destOrd="0" presId="urn:microsoft.com/office/officeart/2005/8/layout/orgChart1"/>
    <dgm:cxn modelId="{AEFC4235-CCD4-4A67-BE51-663A29CB781B}" type="presOf" srcId="{E9A79BD6-357A-4D2E-AA92-9DD75E18AB6C}" destId="{6F208887-E1DD-4BAC-8E5B-4E0D029F2040}" srcOrd="0" destOrd="0" presId="urn:microsoft.com/office/officeart/2005/8/layout/orgChart1"/>
    <dgm:cxn modelId="{41C95BF8-6952-41BA-AC2C-57D6A3202075}" type="presOf" srcId="{CFE87A59-1790-47AF-A8A0-379460444837}" destId="{3383B336-DA30-4D4E-B96D-C6BD8247CBFD}" srcOrd="1" destOrd="0" presId="urn:microsoft.com/office/officeart/2005/8/layout/orgChart1"/>
    <dgm:cxn modelId="{68AD4744-BAC5-4469-83B1-756B188D0663}" type="presOf" srcId="{CFE87A59-1790-47AF-A8A0-379460444837}" destId="{A03C4588-1A3F-4889-8B6A-44AD9991207F}" srcOrd="0" destOrd="0" presId="urn:microsoft.com/office/officeart/2005/8/layout/orgChart1"/>
    <dgm:cxn modelId="{050E8DFE-1262-4269-82F4-4F52C24D0B1E}" type="presParOf" srcId="{6F208887-E1DD-4BAC-8E5B-4E0D029F2040}" destId="{25C06633-6B17-4523-B38B-B4234CC14439}" srcOrd="0" destOrd="0" presId="urn:microsoft.com/office/officeart/2005/8/layout/orgChart1"/>
    <dgm:cxn modelId="{D41E17CC-52A2-4D34-940C-02C3036E89E5}" type="presParOf" srcId="{25C06633-6B17-4523-B38B-B4234CC14439}" destId="{F50B6E4E-B354-482E-8A31-7234947F6BB2}" srcOrd="0" destOrd="0" presId="urn:microsoft.com/office/officeart/2005/8/layout/orgChart1"/>
    <dgm:cxn modelId="{7F69FA63-43EB-4882-BC4E-542573DE9576}" type="presParOf" srcId="{F50B6E4E-B354-482E-8A31-7234947F6BB2}" destId="{A03C4588-1A3F-4889-8B6A-44AD9991207F}" srcOrd="0" destOrd="0" presId="urn:microsoft.com/office/officeart/2005/8/layout/orgChart1"/>
    <dgm:cxn modelId="{3FEF0CB5-3A40-47D0-AD85-6029A2D8ED5E}" type="presParOf" srcId="{F50B6E4E-B354-482E-8A31-7234947F6BB2}" destId="{3383B336-DA30-4D4E-B96D-C6BD8247CBFD}" srcOrd="1" destOrd="0" presId="urn:microsoft.com/office/officeart/2005/8/layout/orgChart1"/>
    <dgm:cxn modelId="{FC3A52A4-F3B6-4621-8038-1D117C37154A}" type="presParOf" srcId="{25C06633-6B17-4523-B38B-B4234CC14439}" destId="{8A54BA35-9304-4376-89DB-8B42527B15F3}" srcOrd="1" destOrd="0" presId="urn:microsoft.com/office/officeart/2005/8/layout/orgChart1"/>
    <dgm:cxn modelId="{7AE9E69B-FDCE-457D-9E07-BE49FC99DC3E}" type="presParOf" srcId="{8A54BA35-9304-4376-89DB-8B42527B15F3}" destId="{8DE300C5-7B71-42C8-BD0E-A89A6A5EF4DF}" srcOrd="0" destOrd="0" presId="urn:microsoft.com/office/officeart/2005/8/layout/orgChart1"/>
    <dgm:cxn modelId="{DA874188-B5A5-428F-945D-501953550EC6}" type="presParOf" srcId="{8A54BA35-9304-4376-89DB-8B42527B15F3}" destId="{4E52A43C-E642-4339-B512-EA4609EEA49D}" srcOrd="1" destOrd="0" presId="urn:microsoft.com/office/officeart/2005/8/layout/orgChart1"/>
    <dgm:cxn modelId="{E7496F24-C9B1-41EC-888F-952749663587}" type="presParOf" srcId="{4E52A43C-E642-4339-B512-EA4609EEA49D}" destId="{5DD6C233-9E04-42E6-9172-6CF5B96C7DBF}" srcOrd="0" destOrd="0" presId="urn:microsoft.com/office/officeart/2005/8/layout/orgChart1"/>
    <dgm:cxn modelId="{85AD324D-AD80-4B97-8C27-9543ACC509D1}" type="presParOf" srcId="{5DD6C233-9E04-42E6-9172-6CF5B96C7DBF}" destId="{750238AF-6DAE-454F-9DF1-112AC698AD48}" srcOrd="0" destOrd="0" presId="urn:microsoft.com/office/officeart/2005/8/layout/orgChart1"/>
    <dgm:cxn modelId="{491562AB-8B45-4FA8-99FA-D372405886D8}" type="presParOf" srcId="{5DD6C233-9E04-42E6-9172-6CF5B96C7DBF}" destId="{DEB51A0E-E120-46C5-8BC5-C52F6D6712C1}" srcOrd="1" destOrd="0" presId="urn:microsoft.com/office/officeart/2005/8/layout/orgChart1"/>
    <dgm:cxn modelId="{604B8D84-A71C-4E65-9186-0AA7586830E5}" type="presParOf" srcId="{4E52A43C-E642-4339-B512-EA4609EEA49D}" destId="{2B060B4A-D21F-457E-AAE6-5F1AB75AC723}" srcOrd="1" destOrd="0" presId="urn:microsoft.com/office/officeart/2005/8/layout/orgChart1"/>
    <dgm:cxn modelId="{30F01538-7B6F-4C7D-8A6D-EA77495F9367}" type="presParOf" srcId="{4E52A43C-E642-4339-B512-EA4609EEA49D}" destId="{B0668F1A-317B-4F2D-A989-CFC00C82294E}" srcOrd="2" destOrd="0" presId="urn:microsoft.com/office/officeart/2005/8/layout/orgChart1"/>
    <dgm:cxn modelId="{8CB9492F-C9B6-48BC-A964-BC7886A9BF04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Escolta</a:t>
          </a:r>
          <a:endParaRPr lang="es-ES" sz="1200" dirty="0" smtClean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D3426E7-FD1F-449B-A0E4-415CC96E1041}">
      <dgm:prSet custT="1"/>
      <dgm:spPr/>
      <dgm:t>
        <a:bodyPr/>
        <a:lstStyle/>
        <a:p>
          <a:r>
            <a:rPr lang="es-ES" sz="1200" dirty="0" smtClean="0"/>
            <a:t>Asesor(a)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FD7213E-340B-499F-A382-2C633A3D39CA}" type="parTrans" cxnId="{602F6BA4-8CC2-4302-B866-11DA1F6A3350}">
      <dgm:prSet/>
      <dgm:spPr/>
      <dgm:t>
        <a:bodyPr/>
        <a:lstStyle/>
        <a:p>
          <a:endParaRPr lang="es-ES" sz="1200"/>
        </a:p>
      </dgm:t>
    </dgm:pt>
    <dgm:pt modelId="{BEAF452C-8EEB-4EA9-85BC-980C9178C2E4}" type="sibTrans" cxnId="{602F6BA4-8CC2-4302-B866-11DA1F6A3350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 smtClean="0"/>
            <a:t>Escolta </a:t>
          </a:r>
          <a:r>
            <a:rPr lang="es-ES" sz="1200" dirty="0" smtClean="0"/>
            <a:t>Policía</a:t>
          </a:r>
          <a:endParaRPr lang="es-ES" sz="1200" dirty="0" smtClean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DE32706A-1B00-40FF-9022-68553851873F}" type="asst">
      <dgm:prSet custT="1"/>
      <dgm:spPr/>
      <dgm:t>
        <a:bodyPr/>
        <a:lstStyle/>
        <a:p>
          <a:r>
            <a:rPr lang="es-ES" sz="1200" dirty="0" smtClean="0"/>
            <a:t>Auxiliar</a:t>
          </a:r>
          <a:br>
            <a:rPr lang="es-ES" sz="1200" dirty="0" smtClean="0"/>
          </a:br>
          <a:r>
            <a:rPr lang="es-ES" sz="1200" dirty="0" smtClean="0"/>
            <a:t>Auxiliar </a:t>
          </a:r>
          <a:r>
            <a:rPr lang="es-ES" sz="1200" dirty="0" smtClean="0"/>
            <a:t>Administrativo(a)</a:t>
          </a:r>
          <a:br>
            <a:rPr lang="es-ES" sz="1200" dirty="0" smtClean="0"/>
          </a:br>
          <a:endParaRPr lang="es-ES" sz="1200" dirty="0"/>
        </a:p>
      </dgm:t>
    </dgm:pt>
    <dgm:pt modelId="{C69B4906-1F95-4BF8-B3BC-029F33A54ADF}" type="parTrans" cxnId="{D4D3A899-1603-481A-B701-4587FC47938B}">
      <dgm:prSet/>
      <dgm:spPr/>
      <dgm:t>
        <a:bodyPr/>
        <a:lstStyle/>
        <a:p>
          <a:endParaRPr lang="es-ES" sz="1200"/>
        </a:p>
      </dgm:t>
    </dgm:pt>
    <dgm:pt modelId="{72118DAC-F25E-4F37-9945-0272EAF44BBC}" type="sibTrans" cxnId="{D4D3A899-1603-481A-B701-4587FC47938B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Operación </a:t>
          </a:r>
          <a:r>
            <a:rPr lang="es-ES" sz="1200" dirty="0" smtClean="0"/>
            <a:t>Policial</a:t>
          </a:r>
          <a:endParaRPr lang="es-ES" sz="1200" dirty="0" smtClean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 smtClean="0"/>
            <a:t>Jefe(a) de Sección IV: </a:t>
          </a:r>
          <a:r>
            <a:rPr lang="es-ES" sz="1200" dirty="0" smtClean="0"/>
            <a:t>Análisis</a:t>
          </a:r>
          <a:endParaRPr lang="es-ES" sz="1200" dirty="0" smtClean="0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82883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D2116F15-46DC-4237-BA30-0E2705A4653C}" type="pres">
      <dgm:prSet presAssocID="{C16B5EFE-15AA-497D-A5AF-725A67E3CD2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551CF6D-82E8-4F93-A0D5-03B401909B4A}" type="pres">
      <dgm:prSet presAssocID="{B035B88C-8391-4031-8E81-C048F6FB47D4}" presName="rootComposite" presStyleCnt="0"/>
      <dgm:spPr/>
      <dgm:t>
        <a:bodyPr/>
        <a:lstStyle/>
        <a:p>
          <a:endParaRPr lang="es-ES"/>
        </a:p>
      </dgm:t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  <dgm:t>
        <a:bodyPr/>
        <a:lstStyle/>
        <a:p>
          <a:endParaRPr lang="es-ES"/>
        </a:p>
      </dgm:t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61572DE-2391-4334-B823-AE61DEE777B6}" type="pres">
      <dgm:prSet presAssocID="{67CAC119-504E-4F06-9DEB-5D10B086D28C}" presName="rootComposite" presStyleCnt="0"/>
      <dgm:spPr/>
      <dgm:t>
        <a:bodyPr/>
        <a:lstStyle/>
        <a:p>
          <a:endParaRPr lang="es-ES"/>
        </a:p>
      </dgm:t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  <dgm:t>
        <a:bodyPr/>
        <a:lstStyle/>
        <a:p>
          <a:endParaRPr lang="es-ES"/>
        </a:p>
      </dgm:t>
    </dgm:pt>
    <dgm:pt modelId="{7EF78B00-5F72-46C2-82B7-CAA744699968}" type="pres">
      <dgm:prSet presAssocID="{67CAC119-504E-4F06-9DEB-5D10B086D28C}" presName="hierChild5" presStyleCnt="0"/>
      <dgm:spPr/>
      <dgm:t>
        <a:bodyPr/>
        <a:lstStyle/>
        <a:p>
          <a:endParaRPr lang="es-ES"/>
        </a:p>
      </dgm:t>
    </dgm:pt>
    <dgm:pt modelId="{EFE9B5F5-4161-461C-83F9-9E1D74CECDC2}" type="pres">
      <dgm:prSet presAssocID="{B035B88C-8391-4031-8E81-C048F6FB47D4}" presName="hierChild5" presStyleCnt="0"/>
      <dgm:spPr/>
      <dgm:t>
        <a:bodyPr/>
        <a:lstStyle/>
        <a:p>
          <a:endParaRPr lang="es-ES"/>
        </a:p>
      </dgm:t>
    </dgm:pt>
    <dgm:pt modelId="{FC7A1F03-CDE3-4C97-947A-CDA20D9B7CA4}" type="pres">
      <dgm:prSet presAssocID="{2FD7213E-340B-499F-A382-2C633A3D39C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56E64BB1-C883-4432-ACAF-231DDADA2D7B}" type="pres">
      <dgm:prSet presAssocID="{6D3426E7-FD1F-449B-A0E4-415CC96E104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FCA9183-537B-47ED-BF7C-BD5BC0C5505F}" type="pres">
      <dgm:prSet presAssocID="{6D3426E7-FD1F-449B-A0E4-415CC96E1041}" presName="rootComposite" presStyleCnt="0"/>
      <dgm:spPr/>
      <dgm:t>
        <a:bodyPr/>
        <a:lstStyle/>
        <a:p>
          <a:endParaRPr lang="es-ES"/>
        </a:p>
      </dgm:t>
    </dgm:pt>
    <dgm:pt modelId="{FCE937E6-194C-4DCA-A096-B50901B49D3C}" type="pres">
      <dgm:prSet presAssocID="{6D3426E7-FD1F-449B-A0E4-415CC96E1041}" presName="rootText" presStyleLbl="node2" presStyleIdx="1" presStyleCnt="4" custScaleX="147590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F2FFC7-3BE5-460A-9A36-250FABEAED62}" type="pres">
      <dgm:prSet presAssocID="{6D3426E7-FD1F-449B-A0E4-415CC96E10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554F1D26-F7D7-4998-888C-E370FD0D10C3}" type="pres">
      <dgm:prSet presAssocID="{6D3426E7-FD1F-449B-A0E4-415CC96E1041}" presName="hierChild4" presStyleCnt="0"/>
      <dgm:spPr/>
      <dgm:t>
        <a:bodyPr/>
        <a:lstStyle/>
        <a:p>
          <a:endParaRPr lang="es-ES"/>
        </a:p>
      </dgm:t>
    </dgm:pt>
    <dgm:pt modelId="{0D9177CC-2E29-403F-97C0-D8E29331D47D}" type="pres">
      <dgm:prSet presAssocID="{6D3426E7-FD1F-449B-A0E4-415CC96E1041}" presName="hierChild5" presStyleCnt="0"/>
      <dgm:spPr/>
      <dgm:t>
        <a:bodyPr/>
        <a:lstStyle/>
        <a:p>
          <a:endParaRPr lang="es-ES"/>
        </a:p>
      </dgm:t>
    </dgm:pt>
    <dgm:pt modelId="{BC2A17A0-72DD-459E-A81C-3D8E25B7392C}" type="pres">
      <dgm:prSet presAssocID="{C8722F3A-33A0-4B6C-B4A0-54789D377D1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77DBA84-92C5-4902-983A-5160905B12FA}" type="pres">
      <dgm:prSet presAssocID="{F8183D8A-576D-4EBA-B195-2C505D5B06A7}" presName="rootComposite" presStyleCnt="0"/>
      <dgm:spPr/>
      <dgm:t>
        <a:bodyPr/>
        <a:lstStyle/>
        <a:p>
          <a:endParaRPr lang="es-ES"/>
        </a:p>
      </dgm:t>
    </dgm:pt>
    <dgm:pt modelId="{711BF629-A2D4-45B4-966C-6631D54F66C6}" type="pres">
      <dgm:prSet presAssocID="{F8183D8A-576D-4EBA-B195-2C505D5B06A7}" presName="rootText" presStyleLbl="node2" presStyleIdx="2" presStyleCnt="4" custScaleX="147590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2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  <dgm:t>
        <a:bodyPr/>
        <a:lstStyle/>
        <a:p>
          <a:endParaRPr lang="es-ES"/>
        </a:p>
      </dgm:t>
    </dgm:pt>
    <dgm:pt modelId="{4BBAC65F-601E-4A4E-928F-73BF46686429}" type="pres">
      <dgm:prSet presAssocID="{F8183D8A-576D-4EBA-B195-2C505D5B06A7}" presName="hierChild5" presStyleCnt="0"/>
      <dgm:spPr/>
      <dgm:t>
        <a:bodyPr/>
        <a:lstStyle/>
        <a:p>
          <a:endParaRPr lang="es-ES"/>
        </a:p>
      </dgm:t>
    </dgm:pt>
    <dgm:pt modelId="{9047B90E-3C8C-4AE0-AC0E-137197E917C5}" type="pres">
      <dgm:prSet presAssocID="{06A68225-4075-4DF8-9F15-51D7F67B61BF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1F82834-2427-4243-90D7-2198BEFB7844}" type="pres">
      <dgm:prSet presAssocID="{AC5289FE-273C-4DA3-A661-27D5991482C6}" presName="rootComposite" presStyleCnt="0"/>
      <dgm:spPr/>
      <dgm:t>
        <a:bodyPr/>
        <a:lstStyle/>
        <a:p>
          <a:endParaRPr lang="es-ES"/>
        </a:p>
      </dgm:t>
    </dgm:pt>
    <dgm:pt modelId="{667B5EEE-6462-4853-B52D-0961787EF6E4}" type="pres">
      <dgm:prSet presAssocID="{AC5289FE-273C-4DA3-A661-27D5991482C6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3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  <dgm:t>
        <a:bodyPr/>
        <a:lstStyle/>
        <a:p>
          <a:endParaRPr lang="es-ES"/>
        </a:p>
      </dgm:t>
    </dgm:pt>
    <dgm:pt modelId="{1B480CE3-47FE-42B6-852E-365B0566F0C1}" type="pres">
      <dgm:prSet presAssocID="{AC5289FE-273C-4DA3-A661-27D5991482C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FECF6AC-798A-40FA-9E9B-2A62ED23DC67}" type="pres">
      <dgm:prSet presAssocID="{099F95A3-4608-4054-A42C-505B3AE5A429}" presName="rootComposite3" presStyleCnt="0"/>
      <dgm:spPr/>
      <dgm:t>
        <a:bodyPr/>
        <a:lstStyle/>
        <a:p>
          <a:endParaRPr lang="es-ES"/>
        </a:p>
      </dgm:t>
    </dgm:pt>
    <dgm:pt modelId="{544634F1-02A5-4353-9687-889BA9B23983}" type="pres">
      <dgm:prSet presAssocID="{099F95A3-4608-4054-A42C-505B3AE5A429}" presName="rootText3" presStyleLbl="asst1" presStyleIdx="0" presStyleCnt="3" custScaleX="150798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  <dgm:t>
        <a:bodyPr/>
        <a:lstStyle/>
        <a:p>
          <a:endParaRPr lang="es-ES"/>
        </a:p>
      </dgm:t>
    </dgm:pt>
    <dgm:pt modelId="{A3EAEA80-7EC5-4DDC-A7DB-BE588BBC8381}" type="pres">
      <dgm:prSet presAssocID="{099F95A3-4608-4054-A42C-505B3AE5A429}" presName="hierChild7" presStyleCnt="0"/>
      <dgm:spPr/>
      <dgm:t>
        <a:bodyPr/>
        <a:lstStyle/>
        <a:p>
          <a:endParaRPr lang="es-ES"/>
        </a:p>
      </dgm:t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50798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20B4EE0D-A219-4FB4-AD30-C45A2FB909E7}" type="pres">
      <dgm:prSet presAssocID="{C69B4906-1F95-4BF8-B3BC-029F33A54AD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9201A3FC-7F24-4E64-A086-4A64FBA5C2EA}" type="pres">
      <dgm:prSet presAssocID="{DE32706A-1B00-40FF-9022-68553851873F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F9DCB74-BB07-4E3B-816A-B3303B19EC98}" type="pres">
      <dgm:prSet presAssocID="{DE32706A-1B00-40FF-9022-68553851873F}" presName="rootComposite3" presStyleCnt="0"/>
      <dgm:spPr/>
      <dgm:t>
        <a:bodyPr/>
        <a:lstStyle/>
        <a:p>
          <a:endParaRPr lang="es-ES"/>
        </a:p>
      </dgm:t>
    </dgm:pt>
    <dgm:pt modelId="{C92EF2CC-6E51-4DF0-AB36-0CF4B75BE21E}" type="pres">
      <dgm:prSet presAssocID="{DE32706A-1B00-40FF-9022-68553851873F}" presName="rootText3" presStyleLbl="asst1" presStyleIdx="2" presStyleCnt="3" custScaleX="150798" custScaleY="133135" custLinFactNeighborX="-15593" custLinFactNeighborY="-13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E2C635-060B-4118-9ED8-450292A7D9B7}" type="pres">
      <dgm:prSet presAssocID="{DE32706A-1B00-40FF-9022-68553851873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714B2F5-E9D6-4EA8-80D0-7935861FC160}" type="pres">
      <dgm:prSet presAssocID="{DE32706A-1B00-40FF-9022-68553851873F}" presName="hierChild6" presStyleCnt="0"/>
      <dgm:spPr/>
      <dgm:t>
        <a:bodyPr/>
        <a:lstStyle/>
        <a:p>
          <a:endParaRPr lang="es-ES"/>
        </a:p>
      </dgm:t>
    </dgm:pt>
    <dgm:pt modelId="{F76BDA52-2B86-44A5-854E-6DA4F832E86F}" type="pres">
      <dgm:prSet presAssocID="{DE32706A-1B00-40FF-9022-68553851873F}" presName="hierChild7" presStyleCnt="0"/>
      <dgm:spPr/>
      <dgm:t>
        <a:bodyPr/>
        <a:lstStyle/>
        <a:p>
          <a:endParaRPr lang="es-ES"/>
        </a:p>
      </dgm:t>
    </dgm:pt>
  </dgm:ptLst>
  <dgm:cxnLst>
    <dgm:cxn modelId="{162D6745-54B4-4D39-9B7C-4F42B1732C6E}" type="presOf" srcId="{C69B4906-1F95-4BF8-B3BC-029F33A54ADF}" destId="{20B4EE0D-A219-4FB4-AD30-C45A2FB909E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602F6BA4-8CC2-4302-B866-11DA1F6A3350}" srcId="{9DEA55C1-E59C-4B5B-90DC-1D0B54C2B20C}" destId="{6D3426E7-FD1F-449B-A0E4-415CC96E1041}" srcOrd="1" destOrd="0" parTransId="{2FD7213E-340B-499F-A382-2C633A3D39CA}" sibTransId="{BEAF452C-8EEB-4EA9-85BC-980C9178C2E4}"/>
    <dgm:cxn modelId="{0BE89FDB-FE82-4407-87AB-93CD7A6B62D5}" srcId="{9DEA55C1-E59C-4B5B-90DC-1D0B54C2B20C}" destId="{F8183D8A-576D-4EBA-B195-2C505D5B06A7}" srcOrd="2" destOrd="0" parTransId="{C8722F3A-33A0-4B6C-B4A0-54789D377D17}" sibTransId="{628CCA5B-6CEE-41B4-B4E6-9535F440D9AD}"/>
    <dgm:cxn modelId="{40CCFD91-983A-49E1-AD23-EE8E8779B92C}" type="presOf" srcId="{6D3426E7-FD1F-449B-A0E4-415CC96E1041}" destId="{FCE937E6-194C-4DCA-A096-B50901B49D3C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D4D3A899-1603-481A-B701-4587FC47938B}" srcId="{9DEA55C1-E59C-4B5B-90DC-1D0B54C2B20C}" destId="{DE32706A-1B00-40FF-9022-68553851873F}" srcOrd="6" destOrd="0" parTransId="{C69B4906-1F95-4BF8-B3BC-029F33A54ADF}" sibTransId="{72118DAC-F25E-4F37-9945-0272EAF44BBC}"/>
    <dgm:cxn modelId="{15B3EED0-4461-435E-9D53-2EF475772C20}" srcId="{9DEA55C1-E59C-4B5B-90DC-1D0B54C2B20C}" destId="{AC5289FE-273C-4DA3-A661-27D5991482C6}" srcOrd="3" destOrd="0" parTransId="{06A68225-4075-4DF8-9F15-51D7F67B61BF}" sibTransId="{B306FDA2-29D5-448D-8F09-D8A0BABA120D}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9187A639-91BC-4FF0-AB2A-4BF12320C9CC}" type="presOf" srcId="{DE32706A-1B00-40FF-9022-68553851873F}" destId="{69E2C635-060B-4118-9ED8-450292A7D9B7}" srcOrd="1" destOrd="0" presId="urn:microsoft.com/office/officeart/2005/8/layout/orgChart1"/>
    <dgm:cxn modelId="{580A1EBD-09F1-4018-BFF0-55E667176052}" type="presOf" srcId="{2FD7213E-340B-499F-A382-2C633A3D39CA}" destId="{FC7A1F03-CDE3-4C97-947A-CDA20D9B7CA4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527F10F5-74B0-482B-8D55-E8D086802114}" type="presOf" srcId="{6D3426E7-FD1F-449B-A0E4-415CC96E1041}" destId="{4BF2FFC7-3BE5-460A-9A36-250FABEAED62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5E2E17-89AB-43B1-A791-C2EA277F5A0D}" type="presOf" srcId="{DE32706A-1B00-40FF-9022-68553851873F}" destId="{C92EF2CC-6E51-4DF0-AB36-0CF4B75BE21E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2FD877AC-2F9D-41BC-9A52-6A20C923DFE4}" type="presParOf" srcId="{05E8A0F8-8F4A-4D16-B455-9B21EE5D83FA}" destId="{FC7A1F03-CDE3-4C97-947A-CDA20D9B7CA4}" srcOrd="2" destOrd="0" presId="urn:microsoft.com/office/officeart/2005/8/layout/orgChart1"/>
    <dgm:cxn modelId="{0002A31F-C223-4ECD-BC17-FB04AF107F82}" type="presParOf" srcId="{05E8A0F8-8F4A-4D16-B455-9B21EE5D83FA}" destId="{56E64BB1-C883-4432-ACAF-231DDADA2D7B}" srcOrd="3" destOrd="0" presId="urn:microsoft.com/office/officeart/2005/8/layout/orgChart1"/>
    <dgm:cxn modelId="{68437C3C-BFF9-47F8-8756-9994FC4CDF1D}" type="presParOf" srcId="{56E64BB1-C883-4432-ACAF-231DDADA2D7B}" destId="{CFCA9183-537B-47ED-BF7C-BD5BC0C5505F}" srcOrd="0" destOrd="0" presId="urn:microsoft.com/office/officeart/2005/8/layout/orgChart1"/>
    <dgm:cxn modelId="{CEF84B8A-B648-4B1B-9002-78BBD904BD50}" type="presParOf" srcId="{CFCA9183-537B-47ED-BF7C-BD5BC0C5505F}" destId="{FCE937E6-194C-4DCA-A096-B50901B49D3C}" srcOrd="0" destOrd="0" presId="urn:microsoft.com/office/officeart/2005/8/layout/orgChart1"/>
    <dgm:cxn modelId="{D309ABF1-5A13-478B-ADE6-84948AF0A168}" type="presParOf" srcId="{CFCA9183-537B-47ED-BF7C-BD5BC0C5505F}" destId="{4BF2FFC7-3BE5-460A-9A36-250FABEAED62}" srcOrd="1" destOrd="0" presId="urn:microsoft.com/office/officeart/2005/8/layout/orgChart1"/>
    <dgm:cxn modelId="{B1525652-3DE2-43BF-B658-D52897A4BF57}" type="presParOf" srcId="{56E64BB1-C883-4432-ACAF-231DDADA2D7B}" destId="{554F1D26-F7D7-4998-888C-E370FD0D10C3}" srcOrd="1" destOrd="0" presId="urn:microsoft.com/office/officeart/2005/8/layout/orgChart1"/>
    <dgm:cxn modelId="{2892534E-EEE2-4965-B601-BBB5E24F4BB5}" type="presParOf" srcId="{56E64BB1-C883-4432-ACAF-231DDADA2D7B}" destId="{0D9177CC-2E29-403F-97C0-D8E29331D47D}" srcOrd="2" destOrd="0" presId="urn:microsoft.com/office/officeart/2005/8/layout/orgChart1"/>
    <dgm:cxn modelId="{B2860F28-CD62-4C4F-AF0E-FEBD7A086A2B}" type="presParOf" srcId="{05E8A0F8-8F4A-4D16-B455-9B21EE5D83FA}" destId="{BC2A17A0-72DD-459E-A81C-3D8E25B7392C}" srcOrd="4" destOrd="0" presId="urn:microsoft.com/office/officeart/2005/8/layout/orgChart1"/>
    <dgm:cxn modelId="{E7879305-B54E-47CC-8172-520773CC1D67}" type="presParOf" srcId="{05E8A0F8-8F4A-4D16-B455-9B21EE5D83FA}" destId="{6FB122FF-0FD5-4398-A050-E618EBF17BF5}" srcOrd="5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6" destOrd="0" presId="urn:microsoft.com/office/officeart/2005/8/layout/orgChart1"/>
    <dgm:cxn modelId="{CC61F854-A5EE-414E-9D58-33EB27AC861F}" type="presParOf" srcId="{05E8A0F8-8F4A-4D16-B455-9B21EE5D83FA}" destId="{56E0B10D-9DE7-45F9-949E-E44BED0C4C8F}" srcOrd="7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38E8577E-7AC8-4EA3-9909-598C63F5A1FA}" type="presParOf" srcId="{E6CFA08A-7145-470C-A659-6A725D85622B}" destId="{20B4EE0D-A219-4FB4-AD30-C45A2FB909E7}" srcOrd="4" destOrd="0" presId="urn:microsoft.com/office/officeart/2005/8/layout/orgChart1"/>
    <dgm:cxn modelId="{40B32F3B-135C-4450-B73C-1B41D02FEC7C}" type="presParOf" srcId="{E6CFA08A-7145-470C-A659-6A725D85622B}" destId="{9201A3FC-7F24-4E64-A086-4A64FBA5C2EA}" srcOrd="5" destOrd="0" presId="urn:microsoft.com/office/officeart/2005/8/layout/orgChart1"/>
    <dgm:cxn modelId="{FA6D2939-5995-4175-B55F-3D43917F7CE2}" type="presParOf" srcId="{9201A3FC-7F24-4E64-A086-4A64FBA5C2EA}" destId="{7F9DCB74-BB07-4E3B-816A-B3303B19EC98}" srcOrd="0" destOrd="0" presId="urn:microsoft.com/office/officeart/2005/8/layout/orgChart1"/>
    <dgm:cxn modelId="{E86FCFD1-9937-46C0-BAB9-AE81FAE02D35}" type="presParOf" srcId="{7F9DCB74-BB07-4E3B-816A-B3303B19EC98}" destId="{C92EF2CC-6E51-4DF0-AB36-0CF4B75BE21E}" srcOrd="0" destOrd="0" presId="urn:microsoft.com/office/officeart/2005/8/layout/orgChart1"/>
    <dgm:cxn modelId="{8FEB8BAD-1FB0-425F-90A3-B38BB2136568}" type="presParOf" srcId="{7F9DCB74-BB07-4E3B-816A-B3303B19EC98}" destId="{69E2C635-060B-4118-9ED8-450292A7D9B7}" srcOrd="1" destOrd="0" presId="urn:microsoft.com/office/officeart/2005/8/layout/orgChart1"/>
    <dgm:cxn modelId="{D7F12B67-E569-4DED-AFCE-2751EFEA8B71}" type="presParOf" srcId="{9201A3FC-7F24-4E64-A086-4A64FBA5C2EA}" destId="{A714B2F5-E9D6-4EA8-80D0-7935861FC160}" srcOrd="1" destOrd="0" presId="urn:microsoft.com/office/officeart/2005/8/layout/orgChart1"/>
    <dgm:cxn modelId="{0077EBA8-D3EA-43DD-89B5-FA61D5FCDD0A}" type="presParOf" srcId="{9201A3FC-7F24-4E64-A086-4A64FBA5C2EA}" destId="{F76BDA52-2B86-44A5-854E-6DA4F832E8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 smtClean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 smtClean="0">
              <a:cs typeface="Arial" charset="0"/>
            </a:rPr>
            <a:t>Guardia Interna</a:t>
          </a:r>
          <a:endParaRPr lang="es-ES" sz="1200" dirty="0">
            <a:cs typeface="Arial" charset="0"/>
          </a:endParaRP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 smtClean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 smtClean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Jefe(a) de </a:t>
          </a:r>
          <a:r>
            <a:rPr lang="es-MX" altLang="es-MX" sz="1200" dirty="0" smtClean="0"/>
            <a:t>Armería</a:t>
          </a:r>
          <a:endParaRPr lang="es-MX" altLang="es-MX" sz="1200" dirty="0" smtClean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354413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354413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253876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3146257" y="117167"/>
              </a:lnTo>
              <a:lnTo>
                <a:pt x="3146257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385710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385710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53876" y="632433"/>
          <a:ext cx="1177554" cy="23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67"/>
              </a:lnTo>
              <a:lnTo>
                <a:pt x="1177554" y="117167"/>
              </a:lnTo>
              <a:lnTo>
                <a:pt x="1177554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239376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39376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85096" y="632433"/>
          <a:ext cx="968779" cy="231926"/>
        </a:xfrm>
        <a:custGeom>
          <a:avLst/>
          <a:gdLst/>
          <a:ahLst/>
          <a:cxnLst/>
          <a:rect l="0" t="0" r="0" b="0"/>
          <a:pathLst>
            <a:path>
              <a:moveTo>
                <a:pt x="968779" y="0"/>
              </a:moveTo>
              <a:lnTo>
                <a:pt x="968779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061899" y="4582067"/>
          <a:ext cx="91440" cy="23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61899" y="1535883"/>
          <a:ext cx="91440" cy="229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07619" y="632433"/>
          <a:ext cx="3146257" cy="231926"/>
        </a:xfrm>
        <a:custGeom>
          <a:avLst/>
          <a:gdLst/>
          <a:ahLst/>
          <a:cxnLst/>
          <a:rect l="0" t="0" r="0" b="0"/>
          <a:pathLst>
            <a:path>
              <a:moveTo>
                <a:pt x="3146257" y="0"/>
              </a:moveTo>
              <a:lnTo>
                <a:pt x="3146257" y="117167"/>
              </a:lnTo>
              <a:lnTo>
                <a:pt x="0" y="117167"/>
              </a:lnTo>
              <a:lnTo>
                <a:pt x="0" y="23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63337" y="0"/>
          <a:ext cx="1581078" cy="632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Operativa</a:t>
          </a:r>
          <a:endParaRPr lang="es-ES" sz="1200" kern="1200" dirty="0"/>
        </a:p>
      </dsp:txBody>
      <dsp:txXfrm>
        <a:off x="3463337" y="0"/>
        <a:ext cx="1581078" cy="632433"/>
      </dsp:txXfrm>
    </dsp:sp>
    <dsp:sp modelId="{19FBE8A8-D4BA-45D1-97CD-FF1210CD856F}">
      <dsp:nvSpPr>
        <dsp:cNvPr id="0" name=""/>
        <dsp:cNvSpPr/>
      </dsp:nvSpPr>
      <dsp:spPr>
        <a:xfrm>
          <a:off x="393531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</a:t>
          </a:r>
          <a:r>
            <a:rPr lang="es-MX" altLang="es-MX" sz="1200" kern="1200" dirty="0" smtClean="0"/>
            <a:t>Poniente</a:t>
          </a:r>
          <a:endParaRPr lang="es-MX" altLang="es-MX" sz="1200" kern="1200" dirty="0" smtClean="0"/>
        </a:p>
      </dsp:txBody>
      <dsp:txXfrm>
        <a:off x="393531" y="864360"/>
        <a:ext cx="1428175" cy="671522"/>
      </dsp:txXfrm>
    </dsp:sp>
    <dsp:sp modelId="{9EF5B1E7-4642-446F-802A-010E77A6D315}">
      <dsp:nvSpPr>
        <dsp:cNvPr id="0" name=""/>
        <dsp:cNvSpPr/>
      </dsp:nvSpPr>
      <dsp:spPr>
        <a:xfrm>
          <a:off x="206883" y="1765401"/>
          <a:ext cx="1801471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 smtClean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 smtClean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 smtClean="0"/>
        </a:p>
      </dsp:txBody>
      <dsp:txXfrm>
        <a:off x="206883" y="1765401"/>
        <a:ext cx="1801471" cy="2816665"/>
      </dsp:txXfrm>
    </dsp:sp>
    <dsp:sp modelId="{676B065B-52F5-4142-AD91-1C77325095B5}">
      <dsp:nvSpPr>
        <dsp:cNvPr id="0" name=""/>
        <dsp:cNvSpPr/>
      </dsp:nvSpPr>
      <dsp:spPr>
        <a:xfrm>
          <a:off x="533510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533510" y="4813994"/>
        <a:ext cx="1148216" cy="671522"/>
      </dsp:txXfrm>
    </dsp:sp>
    <dsp:sp modelId="{0E4A1FB2-B936-4A45-9B17-4DC72B6EC80F}">
      <dsp:nvSpPr>
        <dsp:cNvPr id="0" name=""/>
        <dsp:cNvSpPr/>
      </dsp:nvSpPr>
      <dsp:spPr>
        <a:xfrm>
          <a:off x="2571009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Centro</a:t>
          </a:r>
        </a:p>
      </dsp:txBody>
      <dsp:txXfrm>
        <a:off x="2571009" y="864360"/>
        <a:ext cx="1428175" cy="671522"/>
      </dsp:txXfrm>
    </dsp:sp>
    <dsp:sp modelId="{B651DCB6-AAF6-4973-9416-A5FBDCD184AD}">
      <dsp:nvSpPr>
        <dsp:cNvPr id="0" name=""/>
        <dsp:cNvSpPr/>
      </dsp:nvSpPr>
      <dsp:spPr>
        <a:xfrm>
          <a:off x="2237873" y="1765401"/>
          <a:ext cx="2094446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 smtClean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 smtClean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 smtClean="0"/>
        </a:p>
      </dsp:txBody>
      <dsp:txXfrm>
        <a:off x="2237873" y="1765401"/>
        <a:ext cx="2094446" cy="2816665"/>
      </dsp:txXfrm>
    </dsp:sp>
    <dsp:sp modelId="{47534EF4-1B7B-4FDF-ACD3-ECDA86C17442}">
      <dsp:nvSpPr>
        <dsp:cNvPr id="0" name=""/>
        <dsp:cNvSpPr/>
      </dsp:nvSpPr>
      <dsp:spPr>
        <a:xfrm>
          <a:off x="2710988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2710988" y="4813994"/>
        <a:ext cx="1148216" cy="671522"/>
      </dsp:txXfrm>
    </dsp:sp>
    <dsp:sp modelId="{D43A949E-161F-4CB6-8E08-C22964D4E9ED}">
      <dsp:nvSpPr>
        <dsp:cNvPr id="0" name=""/>
        <dsp:cNvSpPr/>
      </dsp:nvSpPr>
      <dsp:spPr>
        <a:xfrm>
          <a:off x="4717342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la Zona </a:t>
          </a:r>
          <a:r>
            <a:rPr lang="es-MX" altLang="es-MX" sz="1200" kern="1200" dirty="0" smtClean="0"/>
            <a:t>Oriente</a:t>
          </a:r>
          <a:endParaRPr lang="es-MX" altLang="es-MX" sz="1200" kern="1200" dirty="0" smtClean="0"/>
        </a:p>
      </dsp:txBody>
      <dsp:txXfrm>
        <a:off x="4717342" y="864360"/>
        <a:ext cx="1428175" cy="671522"/>
      </dsp:txXfrm>
    </dsp:sp>
    <dsp:sp modelId="{DD8A29F5-D042-4749-8AE9-1CA72A60AD2C}">
      <dsp:nvSpPr>
        <dsp:cNvPr id="0" name=""/>
        <dsp:cNvSpPr/>
      </dsp:nvSpPr>
      <dsp:spPr>
        <a:xfrm>
          <a:off x="4561838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 smtClean="0"/>
            <a:t>3ro(a)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 smtClean="0"/>
        </a:p>
      </dsp:txBody>
      <dsp:txXfrm>
        <a:off x="4561838" y="1765401"/>
        <a:ext cx="1739184" cy="2816665"/>
      </dsp:txXfrm>
    </dsp:sp>
    <dsp:sp modelId="{2A510A22-CF32-47FD-BC41-4E00F3C4B7C0}">
      <dsp:nvSpPr>
        <dsp:cNvPr id="0" name=""/>
        <dsp:cNvSpPr/>
      </dsp:nvSpPr>
      <dsp:spPr>
        <a:xfrm>
          <a:off x="4857322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4857322" y="4813994"/>
        <a:ext cx="1148216" cy="671522"/>
      </dsp:txXfrm>
    </dsp:sp>
    <dsp:sp modelId="{EB6A92C8-1C73-4EF0-96FE-3EBE68F00A5E}">
      <dsp:nvSpPr>
        <dsp:cNvPr id="0" name=""/>
        <dsp:cNvSpPr/>
      </dsp:nvSpPr>
      <dsp:spPr>
        <a:xfrm>
          <a:off x="6686045" y="864360"/>
          <a:ext cx="1428175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Norponiente</a:t>
          </a:r>
          <a:endParaRPr lang="es-ES" sz="1200" kern="1200" dirty="0"/>
        </a:p>
      </dsp:txBody>
      <dsp:txXfrm>
        <a:off x="6686045" y="864360"/>
        <a:ext cx="1428175" cy="671522"/>
      </dsp:txXfrm>
    </dsp:sp>
    <dsp:sp modelId="{3663939E-E5F0-44CF-BA52-A07A95A76266}">
      <dsp:nvSpPr>
        <dsp:cNvPr id="0" name=""/>
        <dsp:cNvSpPr/>
      </dsp:nvSpPr>
      <dsp:spPr>
        <a:xfrm>
          <a:off x="6530541" y="1765401"/>
          <a:ext cx="1739184" cy="2816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 smtClean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 smtClean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 smtClean="0"/>
        </a:p>
      </dsp:txBody>
      <dsp:txXfrm>
        <a:off x="6530541" y="1765401"/>
        <a:ext cx="1739184" cy="2816665"/>
      </dsp:txXfrm>
    </dsp:sp>
    <dsp:sp modelId="{B2B7CCF7-3530-4EDB-A1D2-54F57B145AFA}">
      <dsp:nvSpPr>
        <dsp:cNvPr id="0" name=""/>
        <dsp:cNvSpPr/>
      </dsp:nvSpPr>
      <dsp:spPr>
        <a:xfrm>
          <a:off x="6826024" y="4813994"/>
          <a:ext cx="1148216" cy="671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6826024" y="4813994"/>
        <a:ext cx="1148216" cy="6715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Reclusorios</a:t>
          </a:r>
          <a:endParaRPr lang="es-MX" altLang="es-MX" sz="120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Custodios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Grupos de </a:t>
          </a:r>
          <a:r>
            <a:rPr lang="es-MX" altLang="es-MX" sz="1200" kern="1200" dirty="0" smtClean="0"/>
            <a:t>Apoyo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 smtClean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 smtClean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77139" y="1161902"/>
          <a:ext cx="211486" cy="801434"/>
        </a:xfrm>
        <a:custGeom>
          <a:avLst/>
          <a:gdLst/>
          <a:ahLst/>
          <a:cxnLst/>
          <a:rect l="0" t="0" r="0" b="0"/>
          <a:pathLst>
            <a:path>
              <a:moveTo>
                <a:pt x="211486" y="0"/>
              </a:moveTo>
              <a:lnTo>
                <a:pt x="211486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 smtClean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Monterrey de Reacción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210835</a:t>
          </a:r>
          <a:endParaRPr lang="es-ES" sz="1200" b="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 smtClean="0">
              <a:solidFill>
                <a:schemeClr val="tx1"/>
              </a:solidFill>
            </a:rPr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45471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4713" y="1540091"/>
        <a:ext cx="1622425" cy="8464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B88F-8A37-4519-9345-1AEC88B1C770}">
      <dsp:nvSpPr>
        <dsp:cNvPr id="0" name=""/>
        <dsp:cNvSpPr/>
      </dsp:nvSpPr>
      <dsp:spPr>
        <a:xfrm>
          <a:off x="3608176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2825945" y="782991"/>
              </a:lnTo>
              <a:lnTo>
                <a:pt x="2825945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63BF-F151-4A54-A0AA-D9DB305D9B39}">
      <dsp:nvSpPr>
        <dsp:cNvPr id="0" name=""/>
        <dsp:cNvSpPr/>
      </dsp:nvSpPr>
      <dsp:spPr>
        <a:xfrm>
          <a:off x="3608176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91"/>
              </a:lnTo>
              <a:lnTo>
                <a:pt x="941981" y="782991"/>
              </a:lnTo>
              <a:lnTo>
                <a:pt x="941981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2666194" y="1080001"/>
          <a:ext cx="941981" cy="946475"/>
        </a:xfrm>
        <a:custGeom>
          <a:avLst/>
          <a:gdLst/>
          <a:ahLst/>
          <a:cxnLst/>
          <a:rect l="0" t="0" r="0" b="0"/>
          <a:pathLst>
            <a:path>
              <a:moveTo>
                <a:pt x="941981" y="0"/>
              </a:moveTo>
              <a:lnTo>
                <a:pt x="941981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782230" y="1080001"/>
          <a:ext cx="2825945" cy="946475"/>
        </a:xfrm>
        <a:custGeom>
          <a:avLst/>
          <a:gdLst/>
          <a:ahLst/>
          <a:cxnLst/>
          <a:rect l="0" t="0" r="0" b="0"/>
          <a:pathLst>
            <a:path>
              <a:moveTo>
                <a:pt x="2825945" y="0"/>
              </a:moveTo>
              <a:lnTo>
                <a:pt x="2825945" y="782991"/>
              </a:lnTo>
              <a:lnTo>
                <a:pt x="0" y="782991"/>
              </a:lnTo>
              <a:lnTo>
                <a:pt x="0" y="94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27567" y="0"/>
          <a:ext cx="216121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527567" y="0"/>
        <a:ext cx="2161217" cy="1080001"/>
      </dsp:txXfrm>
    </dsp:sp>
    <dsp:sp modelId="{0E0E95E7-5A7F-4921-BC2F-E8482F7D6A45}">
      <dsp:nvSpPr>
        <dsp:cNvPr id="0" name=""/>
        <dsp:cNvSpPr/>
      </dsp:nvSpPr>
      <dsp:spPr>
        <a:xfrm>
          <a:off x="3732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Investigaciones</a:t>
          </a:r>
        </a:p>
      </dsp:txBody>
      <dsp:txXfrm>
        <a:off x="3732" y="2026477"/>
        <a:ext cx="1556994" cy="899997"/>
      </dsp:txXfrm>
    </dsp:sp>
    <dsp:sp modelId="{48F0B15B-52EE-486F-849E-AE2F3ECE890F}">
      <dsp:nvSpPr>
        <dsp:cNvPr id="0" name=""/>
        <dsp:cNvSpPr/>
      </dsp:nvSpPr>
      <dsp:spPr>
        <a:xfrm>
          <a:off x="1887696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1887696" y="2026477"/>
        <a:ext cx="1556994" cy="899997"/>
      </dsp:txXfrm>
    </dsp:sp>
    <dsp:sp modelId="{81733EB2-BAD0-4DA0-84E8-8997DFD7D374}">
      <dsp:nvSpPr>
        <dsp:cNvPr id="0" name=""/>
        <dsp:cNvSpPr/>
      </dsp:nvSpPr>
      <dsp:spPr>
        <a:xfrm>
          <a:off x="3771660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3771660" y="2026477"/>
        <a:ext cx="1556994" cy="899997"/>
      </dsp:txXfrm>
    </dsp:sp>
    <dsp:sp modelId="{9E1D5649-7688-4E78-A526-43FEFDA3B26F}">
      <dsp:nvSpPr>
        <dsp:cNvPr id="0" name=""/>
        <dsp:cNvSpPr/>
      </dsp:nvSpPr>
      <dsp:spPr>
        <a:xfrm>
          <a:off x="5655624" y="2026477"/>
          <a:ext cx="1556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655624" y="2026477"/>
        <a:ext cx="1556994" cy="8999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B59-EFFE-4324-A4EB-181EDF8E1523}">
      <dsp:nvSpPr>
        <dsp:cNvPr id="0" name=""/>
        <dsp:cNvSpPr/>
      </dsp:nvSpPr>
      <dsp:spPr>
        <a:xfrm>
          <a:off x="1494376" y="1137124"/>
          <a:ext cx="91440" cy="666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188"/>
              </a:lnTo>
              <a:lnTo>
                <a:pt x="46163" y="433188"/>
              </a:lnTo>
              <a:lnTo>
                <a:pt x="46163" y="666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" y="0"/>
          <a:ext cx="3080182" cy="11371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Investigaciones</a:t>
          </a:r>
          <a:endParaRPr lang="es-ES" sz="1200" kern="1200" dirty="0" smtClean="0"/>
        </a:p>
      </dsp:txBody>
      <dsp:txXfrm>
        <a:off x="5" y="0"/>
        <a:ext cx="3080182" cy="1137124"/>
      </dsp:txXfrm>
    </dsp:sp>
    <dsp:sp modelId="{0E0E95E7-5A7F-4921-BC2F-E8482F7D6A45}">
      <dsp:nvSpPr>
        <dsp:cNvPr id="0" name=""/>
        <dsp:cNvSpPr/>
      </dsp:nvSpPr>
      <dsp:spPr>
        <a:xfrm>
          <a:off x="5" y="1803312"/>
          <a:ext cx="3081069" cy="2146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 1ero(a).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 smtClean="0"/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" y="1803312"/>
        <a:ext cx="3081069" cy="21467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833555"/>
          <a:ext cx="29869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69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262F7-B7D8-4D97-8E6E-242F4E72FCA7}">
      <dsp:nvSpPr>
        <dsp:cNvPr id="0" name=""/>
        <dsp:cNvSpPr/>
      </dsp:nvSpPr>
      <dsp:spPr>
        <a:xfrm>
          <a:off x="3772009" y="833555"/>
          <a:ext cx="293729" cy="1475349"/>
        </a:xfrm>
        <a:custGeom>
          <a:avLst/>
          <a:gdLst/>
          <a:ahLst/>
          <a:cxnLst/>
          <a:rect l="0" t="0" r="0" b="0"/>
          <a:pathLst>
            <a:path>
              <a:moveTo>
                <a:pt x="293729" y="0"/>
              </a:moveTo>
              <a:lnTo>
                <a:pt x="293729" y="1475349"/>
              </a:lnTo>
              <a:lnTo>
                <a:pt x="0" y="1475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833555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833555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833555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833555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2950551" y="3717792"/>
          <a:ext cx="91440" cy="455714"/>
        </a:xfrm>
        <a:custGeom>
          <a:avLst/>
          <a:gdLst/>
          <a:ahLst/>
          <a:cxnLst/>
          <a:rect l="0" t="0" r="0" b="0"/>
          <a:pathLst>
            <a:path>
              <a:moveTo>
                <a:pt x="50780" y="0"/>
              </a:moveTo>
              <a:lnTo>
                <a:pt x="50780" y="310523"/>
              </a:lnTo>
              <a:lnTo>
                <a:pt x="45720" y="310523"/>
              </a:lnTo>
              <a:lnTo>
                <a:pt x="45720" y="4557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833555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833555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31932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 smtClean="0"/>
        </a:p>
      </dsp:txBody>
      <dsp:txXfrm>
        <a:off x="2853541" y="31932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Operativo(a)</a:t>
          </a:r>
          <a:endParaRPr lang="es-MX" altLang="es-MX" sz="1200" kern="1200" dirty="0" smtClean="0"/>
        </a:p>
      </dsp:txBody>
      <dsp:txXfrm>
        <a:off x="31626" y="2976755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298859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Licencias</a:t>
          </a:r>
        </a:p>
      </dsp:txBody>
      <dsp:txXfrm>
        <a:off x="2089834" y="2988592"/>
        <a:ext cx="1822997" cy="729200"/>
      </dsp:txXfrm>
    </dsp:sp>
    <dsp:sp modelId="{4B403542-CD33-4FF9-AECD-DA493B9486C6}">
      <dsp:nvSpPr>
        <dsp:cNvPr id="0" name=""/>
        <dsp:cNvSpPr/>
      </dsp:nvSpPr>
      <dsp:spPr>
        <a:xfrm>
          <a:off x="2084773" y="417350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084773" y="4173507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Accidentes</a:t>
          </a:r>
          <a:endParaRPr lang="es-MX" altLang="es-MX" sz="1200" kern="1200" dirty="0" smtClean="0"/>
        </a:p>
      </dsp:txBody>
      <dsp:txXfrm>
        <a:off x="4210930" y="2976755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2976499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 Daños Municipales</a:t>
          </a:r>
          <a:endParaRPr lang="es-MX" altLang="es-MX" sz="1200" kern="1200" dirty="0" smtClean="0"/>
        </a:p>
      </dsp:txBody>
      <dsp:txXfrm>
        <a:off x="6340627" y="2976499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046641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Jefe(a) Administrativo(a)</a:t>
          </a:r>
          <a:endParaRPr lang="es-MX" altLang="es-MX" sz="1200" kern="1200" dirty="0" smtClean="0"/>
        </a:p>
      </dsp:txBody>
      <dsp:txXfrm>
        <a:off x="1943177" y="1046641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053272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50618" y="1053272"/>
        <a:ext cx="1811533" cy="724609"/>
      </dsp:txXfrm>
    </dsp:sp>
    <dsp:sp modelId="{D15C1F0C-3853-4910-855A-F3B87A0584D8}">
      <dsp:nvSpPr>
        <dsp:cNvPr id="0" name=""/>
        <dsp:cNvSpPr/>
      </dsp:nvSpPr>
      <dsp:spPr>
        <a:xfrm>
          <a:off x="1960475" y="1946600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/>
            <a:t>Encargado(a) de Estadísticas</a:t>
          </a:r>
          <a:endParaRPr lang="es-ES" sz="1200" kern="1200" dirty="0" smtClean="0"/>
        </a:p>
      </dsp:txBody>
      <dsp:txXfrm>
        <a:off x="1960475" y="1946600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432" y="1945826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 Administrativo(a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364432" y="1945826"/>
        <a:ext cx="1811533" cy="7246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57039" y="1523076"/>
        <a:ext cx="2455943" cy="11921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2" y="953530"/>
          <a:ext cx="91440" cy="568257"/>
        </a:xfrm>
        <a:custGeom>
          <a:avLst/>
          <a:gdLst/>
          <a:ahLst/>
          <a:cxnLst/>
          <a:rect l="0" t="0" r="0" b="0"/>
          <a:pathLst>
            <a:path>
              <a:moveTo>
                <a:pt x="47010" y="0"/>
              </a:moveTo>
              <a:lnTo>
                <a:pt x="47010" y="273736"/>
              </a:lnTo>
              <a:lnTo>
                <a:pt x="45720" y="273736"/>
              </a:lnTo>
              <a:lnTo>
                <a:pt x="45720" y="5682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3822" y="1035"/>
          <a:ext cx="2804961" cy="9524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83822" y="1035"/>
        <a:ext cx="2804961" cy="952494"/>
      </dsp:txXfrm>
    </dsp:sp>
    <dsp:sp modelId="{56C82615-A5B3-49EE-B6D8-D98CEFF3B425}">
      <dsp:nvSpPr>
        <dsp:cNvPr id="0" name=""/>
        <dsp:cNvSpPr/>
      </dsp:nvSpPr>
      <dsp:spPr>
        <a:xfrm>
          <a:off x="258627" y="1521787"/>
          <a:ext cx="2452770" cy="1586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 smtClean="0"/>
        </a:p>
      </dsp:txBody>
      <dsp:txXfrm>
        <a:off x="258627" y="1521787"/>
        <a:ext cx="2452770" cy="158605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86BD-616E-48B5-9358-B516D1250E27}">
      <dsp:nvSpPr>
        <dsp:cNvPr id="0" name=""/>
        <dsp:cNvSpPr/>
      </dsp:nvSpPr>
      <dsp:spPr>
        <a:xfrm>
          <a:off x="4712801" y="916072"/>
          <a:ext cx="3020719" cy="42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81"/>
              </a:lnTo>
              <a:lnTo>
                <a:pt x="3020719" y="265481"/>
              </a:lnTo>
              <a:lnTo>
                <a:pt x="3020719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673852" y="3378752"/>
          <a:ext cx="91440" cy="322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176"/>
              </a:lnTo>
              <a:lnTo>
                <a:pt x="47285" y="161176"/>
              </a:lnTo>
              <a:lnTo>
                <a:pt x="47285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673852" y="2272972"/>
          <a:ext cx="91440" cy="33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712801" y="916072"/>
          <a:ext cx="1006770" cy="42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81"/>
              </a:lnTo>
              <a:lnTo>
                <a:pt x="1006770" y="265481"/>
              </a:lnTo>
              <a:lnTo>
                <a:pt x="100677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05623" y="916072"/>
          <a:ext cx="1007177" cy="426657"/>
        </a:xfrm>
        <a:custGeom>
          <a:avLst/>
          <a:gdLst/>
          <a:ahLst/>
          <a:cxnLst/>
          <a:rect l="0" t="0" r="0" b="0"/>
          <a:pathLst>
            <a:path>
              <a:moveTo>
                <a:pt x="1007177" y="0"/>
              </a:moveTo>
              <a:lnTo>
                <a:pt x="1007177" y="265481"/>
              </a:lnTo>
              <a:lnTo>
                <a:pt x="0" y="265481"/>
              </a:lnTo>
              <a:lnTo>
                <a:pt x="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5C2D-3F84-4315-930B-3BEA073D3444}">
      <dsp:nvSpPr>
        <dsp:cNvPr id="0" name=""/>
        <dsp:cNvSpPr/>
      </dsp:nvSpPr>
      <dsp:spPr>
        <a:xfrm>
          <a:off x="1692081" y="2272972"/>
          <a:ext cx="920173" cy="33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94"/>
              </a:lnTo>
              <a:lnTo>
                <a:pt x="920173" y="177094"/>
              </a:lnTo>
              <a:lnTo>
                <a:pt x="920173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0808-8BA9-4B1A-BF10-4B812D7B5CBF}">
      <dsp:nvSpPr>
        <dsp:cNvPr id="0" name=""/>
        <dsp:cNvSpPr/>
      </dsp:nvSpPr>
      <dsp:spPr>
        <a:xfrm>
          <a:off x="763397" y="2272972"/>
          <a:ext cx="928684" cy="338271"/>
        </a:xfrm>
        <a:custGeom>
          <a:avLst/>
          <a:gdLst/>
          <a:ahLst/>
          <a:cxnLst/>
          <a:rect l="0" t="0" r="0" b="0"/>
          <a:pathLst>
            <a:path>
              <a:moveTo>
                <a:pt x="928684" y="0"/>
              </a:moveTo>
              <a:lnTo>
                <a:pt x="928684" y="177094"/>
              </a:lnTo>
              <a:lnTo>
                <a:pt x="0" y="177094"/>
              </a:lnTo>
              <a:lnTo>
                <a:pt x="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92081" y="916072"/>
          <a:ext cx="3020719" cy="426657"/>
        </a:xfrm>
        <a:custGeom>
          <a:avLst/>
          <a:gdLst/>
          <a:ahLst/>
          <a:cxnLst/>
          <a:rect l="0" t="0" r="0" b="0"/>
          <a:pathLst>
            <a:path>
              <a:moveTo>
                <a:pt x="3020719" y="0"/>
              </a:moveTo>
              <a:lnTo>
                <a:pt x="3020719" y="265481"/>
              </a:lnTo>
              <a:lnTo>
                <a:pt x="0" y="265481"/>
              </a:lnTo>
              <a:lnTo>
                <a:pt x="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47311" y="11633"/>
          <a:ext cx="2530980" cy="90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3447311" y="11633"/>
        <a:ext cx="2530980" cy="904439"/>
      </dsp:txXfrm>
    </dsp:sp>
    <dsp:sp modelId="{19FBE8A8-D4BA-45D1-97CD-FF1210CD856F}">
      <dsp:nvSpPr>
        <dsp:cNvPr id="0" name=""/>
        <dsp:cNvSpPr/>
      </dsp:nvSpPr>
      <dsp:spPr>
        <a:xfrm>
          <a:off x="846487" y="1342730"/>
          <a:ext cx="1691188" cy="930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 smtClean="0"/>
        </a:p>
      </dsp:txBody>
      <dsp:txXfrm>
        <a:off x="846487" y="1342730"/>
        <a:ext cx="1691188" cy="930242"/>
      </dsp:txXfrm>
    </dsp:sp>
    <dsp:sp modelId="{9EF5B1E7-4642-446F-802A-010E77A6D315}">
      <dsp:nvSpPr>
        <dsp:cNvPr id="0" name=""/>
        <dsp:cNvSpPr/>
      </dsp:nvSpPr>
      <dsp:spPr>
        <a:xfrm>
          <a:off x="4400" y="2611244"/>
          <a:ext cx="1517992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4400" y="2611244"/>
        <a:ext cx="1517992" cy="1079998"/>
      </dsp:txXfrm>
    </dsp:sp>
    <dsp:sp modelId="{64A0A79D-6428-46F7-8612-283E09E77783}">
      <dsp:nvSpPr>
        <dsp:cNvPr id="0" name=""/>
        <dsp:cNvSpPr/>
      </dsp:nvSpPr>
      <dsp:spPr>
        <a:xfrm>
          <a:off x="1844746" y="2611244"/>
          <a:ext cx="153501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844746" y="2611244"/>
        <a:ext cx="1535015" cy="1079998"/>
      </dsp:txXfrm>
    </dsp:sp>
    <dsp:sp modelId="{0E4A1FB2-B936-4A45-9B17-4DC72B6EC80F}">
      <dsp:nvSpPr>
        <dsp:cNvPr id="0" name=""/>
        <dsp:cNvSpPr/>
      </dsp:nvSpPr>
      <dsp:spPr>
        <a:xfrm>
          <a:off x="2860029" y="1342730"/>
          <a:ext cx="1691188" cy="930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Área de Despliegue Operativo</a:t>
          </a:r>
          <a:endParaRPr lang="es-MX" altLang="es-MX" sz="1200" kern="1200" dirty="0" smtClean="0"/>
        </a:p>
      </dsp:txBody>
      <dsp:txXfrm>
        <a:off x="2860029" y="1342730"/>
        <a:ext cx="1691188" cy="930242"/>
      </dsp:txXfrm>
    </dsp:sp>
    <dsp:sp modelId="{D43A949E-161F-4CB6-8E08-C22964D4E9ED}">
      <dsp:nvSpPr>
        <dsp:cNvPr id="0" name=""/>
        <dsp:cNvSpPr/>
      </dsp:nvSpPr>
      <dsp:spPr>
        <a:xfrm>
          <a:off x="4873571" y="1342730"/>
          <a:ext cx="1692002" cy="930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 smtClean="0"/>
        </a:p>
      </dsp:txBody>
      <dsp:txXfrm>
        <a:off x="4873571" y="1342730"/>
        <a:ext cx="1692002" cy="930242"/>
      </dsp:txXfrm>
    </dsp:sp>
    <dsp:sp modelId="{DD8A29F5-D042-4749-8AE9-1CA72A60AD2C}">
      <dsp:nvSpPr>
        <dsp:cNvPr id="0" name=""/>
        <dsp:cNvSpPr/>
      </dsp:nvSpPr>
      <dsp:spPr>
        <a:xfrm>
          <a:off x="4873571" y="2611244"/>
          <a:ext cx="1692002" cy="767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 smtClean="0"/>
        </a:p>
      </dsp:txBody>
      <dsp:txXfrm>
        <a:off x="4873571" y="2611244"/>
        <a:ext cx="1692002" cy="767507"/>
      </dsp:txXfrm>
    </dsp:sp>
    <dsp:sp modelId="{2A510A22-CF32-47FD-BC41-4E00F3C4B7C0}">
      <dsp:nvSpPr>
        <dsp:cNvPr id="0" name=""/>
        <dsp:cNvSpPr/>
      </dsp:nvSpPr>
      <dsp:spPr>
        <a:xfrm>
          <a:off x="4875136" y="3701105"/>
          <a:ext cx="1692002" cy="1247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4875136" y="3701105"/>
        <a:ext cx="1692002" cy="1247123"/>
      </dsp:txXfrm>
    </dsp:sp>
    <dsp:sp modelId="{AFB692BE-9D0D-4F9A-8D36-D70DF0DFE559}">
      <dsp:nvSpPr>
        <dsp:cNvPr id="0" name=""/>
        <dsp:cNvSpPr/>
      </dsp:nvSpPr>
      <dsp:spPr>
        <a:xfrm>
          <a:off x="6887926" y="1342730"/>
          <a:ext cx="1691188" cy="6151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AUXILIO VIAL</a:t>
          </a:r>
          <a:endParaRPr lang="es-ES" sz="1200" kern="1200" dirty="0"/>
        </a:p>
      </dsp:txBody>
      <dsp:txXfrm>
        <a:off x="6887926" y="1342730"/>
        <a:ext cx="1691188" cy="615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3248629" y="1080001"/>
          <a:ext cx="324611" cy="691716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691716"/>
              </a:lnTo>
              <a:lnTo>
                <a:pt x="0" y="69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313243" y="0"/>
          <a:ext cx="2519994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313243" y="0"/>
        <a:ext cx="2519994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Asuntos Internos</a:t>
          </a:r>
          <a:endParaRPr lang="es-ES" sz="1200" b="0" kern="1200" dirty="0" smtClean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321718"/>
          <a:ext cx="1440006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808622" y="1321718"/>
        <a:ext cx="1440006" cy="8999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AUXILIO VIAL</a:t>
          </a:r>
          <a:endParaRPr lang="es-MX" sz="1200" kern="1200" dirty="0" smtClean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Administrativo(a)</a:t>
          </a:r>
          <a:r>
            <a:rPr lang="es-MX" sz="1200" b="0" i="0" u="none" kern="1200" dirty="0" smtClean="0"/>
            <a:t> 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r>
            <a:rPr lang="es-MX" altLang="es-MX" sz="1200" kern="1200" dirty="0" smtClean="0"/>
            <a:t>de Auxilio Vial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Operador(a</a:t>
          </a:r>
          <a:r>
            <a:rPr lang="es-MX" altLang="es-MX" sz="1200" kern="1200" dirty="0" smtClean="0"/>
            <a:t>) Conmutador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 smtClean="0"/>
            <a:t>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Inspectores(as</a:t>
          </a:r>
          <a:r>
            <a:rPr lang="es-MX" altLang="es-MX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 smtClean="0"/>
        </a:p>
      </dsp:txBody>
      <dsp:txXfrm>
        <a:off x="731" y="1230232"/>
        <a:ext cx="3233762" cy="338797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062408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062408"/>
          <a:ext cx="211094" cy="419232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19232"/>
              </a:lnTo>
              <a:lnTo>
                <a:pt x="0" y="419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Área de Despliegue Operativo</a:t>
          </a:r>
          <a:endParaRPr lang="es-MX" altLang="es-MX" sz="1200" kern="1200" dirty="0" smtClean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 smtClean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 smtClean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 smtClean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 smtClean="0"/>
            <a:t>motociclista</a:t>
          </a:r>
          <a:endParaRPr lang="es-MX" altLang="es-MX" sz="1200" kern="1200" dirty="0" smtClean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Grupos de Apoyo</a:t>
          </a:r>
          <a:endParaRPr lang="es-MX" altLang="es-MX" sz="1200" kern="1200" dirty="0" smtClean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 smtClean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243148"/>
          <a:ext cx="1284195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</a:t>
          </a:r>
          <a:r>
            <a:rPr lang="es-MX" sz="1200" kern="1200" dirty="0" smtClean="0"/>
            <a:t>as</a:t>
          </a:r>
          <a:r>
            <a:rPr lang="es-MX" sz="1200" kern="1200" dirty="0" smtClean="0"/>
            <a:t>)</a:t>
          </a:r>
          <a:endParaRPr lang="es-ES" sz="1200" kern="1200" dirty="0"/>
        </a:p>
      </dsp:txBody>
      <dsp:txXfrm>
        <a:off x="3004710" y="1243148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 smtClean="0"/>
            <a:t>Oficial</a:t>
          </a:r>
          <a:r>
            <a:rPr lang="fr-FR" altLang="es-MX" sz="1200" kern="1200" dirty="0" smtClean="0"/>
            <a:t> </a:t>
          </a:r>
          <a:r>
            <a:rPr lang="fr-FR" altLang="es-MX" sz="1200" kern="1200" dirty="0" err="1" smtClean="0"/>
            <a:t>Motociclista</a:t>
          </a:r>
          <a:endParaRPr lang="fr-FR" altLang="es-MX" sz="1200" kern="1200" dirty="0" smtClean="0"/>
        </a:p>
      </dsp:txBody>
      <dsp:txXfrm>
        <a:off x="4658423" y="1246113"/>
        <a:ext cx="1467646" cy="4769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5971884" y="2575630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6103198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65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91"/>
              </a:lnTo>
              <a:lnTo>
                <a:pt x="2068140" y="524991"/>
              </a:lnTo>
              <a:lnTo>
                <a:pt x="206814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575630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575630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65630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24991"/>
              </a:lnTo>
              <a:lnTo>
                <a:pt x="0" y="524991"/>
              </a:lnTo>
              <a:lnTo>
                <a:pt x="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 smtClean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 smtClean="0"/>
        </a:p>
      </dsp:txBody>
      <dsp:txXfrm>
        <a:off x="925505" y="1668121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865753"/>
          <a:ext cx="1815016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0" y="2865753"/>
        <a:ext cx="1815016" cy="1620001"/>
      </dsp:txXfrm>
    </dsp:sp>
    <dsp:sp modelId="{77FFF755-0490-4820-A875-C725D434A9BE}">
      <dsp:nvSpPr>
        <dsp:cNvPr id="0" name=""/>
        <dsp:cNvSpPr/>
      </dsp:nvSpPr>
      <dsp:spPr>
        <a:xfrm>
          <a:off x="2147568" y="2865785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147568" y="2865785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Vial</a:t>
          </a:r>
          <a:endParaRPr lang="es-ES" sz="1200" kern="1200" dirty="0" smtClean="0"/>
        </a:p>
      </dsp:txBody>
      <dsp:txXfrm>
        <a:off x="5005196" y="1668121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56867" y="2852022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Atención y Orientación a el(la) Ciudadano(a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6234513" y="2852022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4156867" y="3739958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 smtClean="0"/>
        </a:p>
      </dsp:txBody>
      <dsp:txXfrm>
        <a:off x="4156867" y="3739958"/>
        <a:ext cx="1815016" cy="62530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0BC-F356-4276-98EC-F2E83844E155}">
      <dsp:nvSpPr>
        <dsp:cNvPr id="0" name=""/>
        <dsp:cNvSpPr/>
      </dsp:nvSpPr>
      <dsp:spPr>
        <a:xfrm>
          <a:off x="6009486" y="2365041"/>
          <a:ext cx="91440" cy="3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4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887712" y="1022018"/>
          <a:ext cx="1167494" cy="423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85"/>
              </a:lnTo>
              <a:lnTo>
                <a:pt x="1167494" y="230685"/>
              </a:lnTo>
              <a:lnTo>
                <a:pt x="1167494" y="4237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B664-AC94-421F-8DCC-1884A7558CF7}">
      <dsp:nvSpPr>
        <dsp:cNvPr id="0" name=""/>
        <dsp:cNvSpPr/>
      </dsp:nvSpPr>
      <dsp:spPr>
        <a:xfrm>
          <a:off x="3767597" y="3618600"/>
          <a:ext cx="1906859" cy="40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44"/>
              </a:lnTo>
              <a:lnTo>
                <a:pt x="1906859" y="207244"/>
              </a:lnTo>
              <a:lnTo>
                <a:pt x="1906859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21877" y="3618600"/>
          <a:ext cx="91440" cy="400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44"/>
              </a:lnTo>
              <a:lnTo>
                <a:pt x="50022" y="207244"/>
              </a:lnTo>
              <a:lnTo>
                <a:pt x="50022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862999" y="3618600"/>
          <a:ext cx="1904597" cy="390292"/>
        </a:xfrm>
        <a:custGeom>
          <a:avLst/>
          <a:gdLst/>
          <a:ahLst/>
          <a:cxnLst/>
          <a:rect l="0" t="0" r="0" b="0"/>
          <a:pathLst>
            <a:path>
              <a:moveTo>
                <a:pt x="1904597" y="0"/>
              </a:moveTo>
              <a:lnTo>
                <a:pt x="1904597" y="197242"/>
              </a:lnTo>
              <a:lnTo>
                <a:pt x="0" y="197242"/>
              </a:lnTo>
              <a:lnTo>
                <a:pt x="0" y="390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20590" y="2369068"/>
          <a:ext cx="91440" cy="330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194"/>
              </a:lnTo>
              <a:lnTo>
                <a:pt x="47007" y="137194"/>
              </a:lnTo>
              <a:lnTo>
                <a:pt x="47007" y="330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766310" y="1022018"/>
          <a:ext cx="1121401" cy="427762"/>
        </a:xfrm>
        <a:custGeom>
          <a:avLst/>
          <a:gdLst/>
          <a:ahLst/>
          <a:cxnLst/>
          <a:rect l="0" t="0" r="0" b="0"/>
          <a:pathLst>
            <a:path>
              <a:moveTo>
                <a:pt x="1121401" y="0"/>
              </a:moveTo>
              <a:lnTo>
                <a:pt x="1121401" y="234712"/>
              </a:lnTo>
              <a:lnTo>
                <a:pt x="0" y="234712"/>
              </a:lnTo>
              <a:lnTo>
                <a:pt x="0" y="427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26477" y="672"/>
          <a:ext cx="2522468" cy="1021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 smtClean="0"/>
        </a:p>
      </dsp:txBody>
      <dsp:txXfrm>
        <a:off x="3626477" y="672"/>
        <a:ext cx="2522468" cy="1021346"/>
      </dsp:txXfrm>
    </dsp:sp>
    <dsp:sp modelId="{19FBE8A8-D4BA-45D1-97CD-FF1210CD856F}">
      <dsp:nvSpPr>
        <dsp:cNvPr id="0" name=""/>
        <dsp:cNvSpPr/>
      </dsp:nvSpPr>
      <dsp:spPr>
        <a:xfrm>
          <a:off x="2852759" y="1449781"/>
          <a:ext cx="1827101" cy="919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 smtClean="0"/>
        </a:p>
      </dsp:txBody>
      <dsp:txXfrm>
        <a:off x="2852759" y="1449781"/>
        <a:ext cx="1827101" cy="919287"/>
      </dsp:txXfrm>
    </dsp:sp>
    <dsp:sp modelId="{676B065B-52F5-4142-AD91-1C77325095B5}">
      <dsp:nvSpPr>
        <dsp:cNvPr id="0" name=""/>
        <dsp:cNvSpPr/>
      </dsp:nvSpPr>
      <dsp:spPr>
        <a:xfrm>
          <a:off x="2854046" y="2699313"/>
          <a:ext cx="1827101" cy="919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854046" y="2699313"/>
        <a:ext cx="1827101" cy="919287"/>
      </dsp:txXfrm>
    </dsp:sp>
    <dsp:sp modelId="{A913208E-DE13-4A48-AA3E-81819AA0BFD5}">
      <dsp:nvSpPr>
        <dsp:cNvPr id="0" name=""/>
        <dsp:cNvSpPr/>
      </dsp:nvSpPr>
      <dsp:spPr>
        <a:xfrm>
          <a:off x="1034694" y="4008892"/>
          <a:ext cx="1656610" cy="83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Administrativo(a)</a:t>
          </a:r>
          <a:br>
            <a:rPr lang="es-MX" altLang="es-MX" sz="1200" kern="1200" dirty="0" smtClean="0"/>
          </a:br>
          <a:endParaRPr lang="es-MX" altLang="es-MX" sz="1200" kern="1200" dirty="0" smtClean="0"/>
        </a:p>
      </dsp:txBody>
      <dsp:txXfrm>
        <a:off x="1034694" y="4008892"/>
        <a:ext cx="1656610" cy="833490"/>
      </dsp:txXfrm>
    </dsp:sp>
    <dsp:sp modelId="{CFEFFD6C-721C-4CB5-9AE4-49F8AEC6E651}">
      <dsp:nvSpPr>
        <dsp:cNvPr id="0" name=""/>
        <dsp:cNvSpPr/>
      </dsp:nvSpPr>
      <dsp:spPr>
        <a:xfrm>
          <a:off x="2943594" y="4018894"/>
          <a:ext cx="1656610" cy="83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943594" y="4018894"/>
        <a:ext cx="1656610" cy="833490"/>
      </dsp:txXfrm>
    </dsp:sp>
    <dsp:sp modelId="{051E4DF2-B884-4F4A-8077-C7DFDEC7D3D9}">
      <dsp:nvSpPr>
        <dsp:cNvPr id="0" name=""/>
        <dsp:cNvSpPr/>
      </dsp:nvSpPr>
      <dsp:spPr>
        <a:xfrm>
          <a:off x="4846151" y="4018894"/>
          <a:ext cx="1656610" cy="83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4846151" y="4018894"/>
        <a:ext cx="1656610" cy="833490"/>
      </dsp:txXfrm>
    </dsp:sp>
    <dsp:sp modelId="{0E4A1FB2-B936-4A45-9B17-4DC72B6EC80F}">
      <dsp:nvSpPr>
        <dsp:cNvPr id="0" name=""/>
        <dsp:cNvSpPr/>
      </dsp:nvSpPr>
      <dsp:spPr>
        <a:xfrm>
          <a:off x="5077600" y="1445754"/>
          <a:ext cx="1955213" cy="919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 smtClean="0"/>
        </a:p>
      </dsp:txBody>
      <dsp:txXfrm>
        <a:off x="5077600" y="1445754"/>
        <a:ext cx="1955213" cy="919287"/>
      </dsp:txXfrm>
    </dsp:sp>
    <dsp:sp modelId="{F347D248-52EB-4953-98DB-6F58FF9E8735}">
      <dsp:nvSpPr>
        <dsp:cNvPr id="0" name=""/>
        <dsp:cNvSpPr/>
      </dsp:nvSpPr>
      <dsp:spPr>
        <a:xfrm>
          <a:off x="5077600" y="2713506"/>
          <a:ext cx="1955213" cy="900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5077600" y="2713506"/>
        <a:ext cx="1955213" cy="90088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</a:t>
          </a:r>
          <a:r>
            <a:rPr lang="es-MX" altLang="es-MX" sz="1200" kern="1200" dirty="0" smtClean="0"/>
            <a:t>Municipales</a:t>
          </a:r>
          <a:endParaRPr lang="es-MX" altLang="es-MX" sz="1200" kern="1200" dirty="0" smtClean="0"/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 smtClean="0"/>
        </a:p>
      </dsp:txBody>
      <dsp:txXfrm>
        <a:off x="0" y="2082009"/>
        <a:ext cx="2024667" cy="139946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63C92-E050-433E-8A10-94406F3A7069}">
      <dsp:nvSpPr>
        <dsp:cNvPr id="0" name=""/>
        <dsp:cNvSpPr/>
      </dsp:nvSpPr>
      <dsp:spPr>
        <a:xfrm>
          <a:off x="4066745" y="1220252"/>
          <a:ext cx="3369808" cy="46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75"/>
              </a:lnTo>
              <a:lnTo>
                <a:pt x="3369808" y="314575"/>
              </a:lnTo>
              <a:lnTo>
                <a:pt x="3369808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19B90-44E6-473A-A520-6CF390D78009}">
      <dsp:nvSpPr>
        <dsp:cNvPr id="0" name=""/>
        <dsp:cNvSpPr/>
      </dsp:nvSpPr>
      <dsp:spPr>
        <a:xfrm>
          <a:off x="4066745" y="1220252"/>
          <a:ext cx="1684904" cy="46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75"/>
              </a:lnTo>
              <a:lnTo>
                <a:pt x="1684904" y="314575"/>
              </a:lnTo>
              <a:lnTo>
                <a:pt x="1684904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9EA21-26DB-47B5-9F85-9E1FABB2745C}">
      <dsp:nvSpPr>
        <dsp:cNvPr id="0" name=""/>
        <dsp:cNvSpPr/>
      </dsp:nvSpPr>
      <dsp:spPr>
        <a:xfrm>
          <a:off x="4021025" y="1220252"/>
          <a:ext cx="91440" cy="460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0683A-536E-42D5-8542-DC04F9AC4E74}">
      <dsp:nvSpPr>
        <dsp:cNvPr id="0" name=""/>
        <dsp:cNvSpPr/>
      </dsp:nvSpPr>
      <dsp:spPr>
        <a:xfrm>
          <a:off x="2369211" y="1220252"/>
          <a:ext cx="1697534" cy="460786"/>
        </a:xfrm>
        <a:custGeom>
          <a:avLst/>
          <a:gdLst/>
          <a:ahLst/>
          <a:cxnLst/>
          <a:rect l="0" t="0" r="0" b="0"/>
          <a:pathLst>
            <a:path>
              <a:moveTo>
                <a:pt x="1697534" y="0"/>
              </a:moveTo>
              <a:lnTo>
                <a:pt x="1697534" y="314575"/>
              </a:lnTo>
              <a:lnTo>
                <a:pt x="0" y="314575"/>
              </a:lnTo>
              <a:lnTo>
                <a:pt x="0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656563" y="2581035"/>
          <a:ext cx="91440" cy="29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4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702283" y="1220252"/>
          <a:ext cx="3364461" cy="460786"/>
        </a:xfrm>
        <a:custGeom>
          <a:avLst/>
          <a:gdLst/>
          <a:ahLst/>
          <a:cxnLst/>
          <a:rect l="0" t="0" r="0" b="0"/>
          <a:pathLst>
            <a:path>
              <a:moveTo>
                <a:pt x="3364461" y="0"/>
              </a:moveTo>
              <a:lnTo>
                <a:pt x="3364461" y="314575"/>
              </a:lnTo>
              <a:lnTo>
                <a:pt x="0" y="314575"/>
              </a:lnTo>
              <a:lnTo>
                <a:pt x="0" y="4607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681203" y="32638"/>
          <a:ext cx="2771083" cy="1187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 smtClean="0">
            <a:cs typeface="Arial" charset="0"/>
          </a:endParaRPr>
        </a:p>
      </dsp:txBody>
      <dsp:txXfrm>
        <a:off x="2681203" y="32638"/>
        <a:ext cx="2771083" cy="1187613"/>
      </dsp:txXfrm>
    </dsp:sp>
    <dsp:sp modelId="{7385BC59-55F2-49F4-80EE-DB961E2789A1}">
      <dsp:nvSpPr>
        <dsp:cNvPr id="0" name=""/>
        <dsp:cNvSpPr/>
      </dsp:nvSpPr>
      <dsp:spPr>
        <a:xfrm>
          <a:off x="6042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Observatorio</a:t>
          </a:r>
          <a:endParaRPr lang="es-ES" sz="1200" kern="1200" dirty="0" smtClean="0"/>
        </a:p>
      </dsp:txBody>
      <dsp:txXfrm>
        <a:off x="6042" y="1681038"/>
        <a:ext cx="1392483" cy="899996"/>
      </dsp:txXfrm>
    </dsp:sp>
    <dsp:sp modelId="{14F8E410-B38C-406B-9D37-196A2110CCA4}">
      <dsp:nvSpPr>
        <dsp:cNvPr id="0" name=""/>
        <dsp:cNvSpPr/>
      </dsp:nvSpPr>
      <dsp:spPr>
        <a:xfrm>
          <a:off x="6042" y="2873456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6042" y="2873456"/>
        <a:ext cx="1392483" cy="899996"/>
      </dsp:txXfrm>
    </dsp:sp>
    <dsp:sp modelId="{64BB09E3-442C-4809-8EF5-E24550CE268F}">
      <dsp:nvSpPr>
        <dsp:cNvPr id="0" name=""/>
        <dsp:cNvSpPr/>
      </dsp:nvSpPr>
      <dsp:spPr>
        <a:xfrm>
          <a:off x="1672969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672969" y="1681038"/>
        <a:ext cx="1392483" cy="899996"/>
      </dsp:txXfrm>
    </dsp:sp>
    <dsp:sp modelId="{CE868AA6-3DBE-4745-911F-DEB3B1506D86}">
      <dsp:nvSpPr>
        <dsp:cNvPr id="0" name=""/>
        <dsp:cNvSpPr/>
      </dsp:nvSpPr>
      <dsp:spPr>
        <a:xfrm>
          <a:off x="3370503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370503" y="1681038"/>
        <a:ext cx="1392483" cy="899996"/>
      </dsp:txXfrm>
    </dsp:sp>
    <dsp:sp modelId="{564CD109-2232-4028-80BF-5FEDE2DF734D}">
      <dsp:nvSpPr>
        <dsp:cNvPr id="0" name=""/>
        <dsp:cNvSpPr/>
      </dsp:nvSpPr>
      <dsp:spPr>
        <a:xfrm>
          <a:off x="5055408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5055408" y="1681038"/>
        <a:ext cx="1392483" cy="899996"/>
      </dsp:txXfrm>
    </dsp:sp>
    <dsp:sp modelId="{EAB6B43F-B987-4E90-AC04-0979F9DC2182}">
      <dsp:nvSpPr>
        <dsp:cNvPr id="0" name=""/>
        <dsp:cNvSpPr/>
      </dsp:nvSpPr>
      <dsp:spPr>
        <a:xfrm>
          <a:off x="6740312" y="1681038"/>
          <a:ext cx="1392483" cy="89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740312" y="1681038"/>
        <a:ext cx="1392483" cy="89999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Prevención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 smtClean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 Seguridad Vecinal</a:t>
          </a:r>
          <a:endParaRPr lang="es-MX" altLang="es-MX" sz="1200" kern="1200" dirty="0" smtClean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 Niños, Niñas, Adolescentes y Jóvenes</a:t>
          </a:r>
          <a:endParaRPr lang="es-MX" altLang="es-MX" sz="1200" kern="1200" dirty="0" smtClean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/>
            <a:t>Coordinador(a) de Policía Digno</a:t>
          </a:r>
          <a:endParaRPr lang="es-MX" altLang="es-MX" sz="1200" kern="1200" dirty="0" smtClean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75826" y="1655389"/>
        <a:ext cx="2141588" cy="88037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C0DC-A125-4D22-8168-682A35A82690}">
      <dsp:nvSpPr>
        <dsp:cNvPr id="0" name=""/>
        <dsp:cNvSpPr/>
      </dsp:nvSpPr>
      <dsp:spPr>
        <a:xfrm>
          <a:off x="1332962" y="1378776"/>
          <a:ext cx="91440" cy="647184"/>
        </a:xfrm>
        <a:custGeom>
          <a:avLst/>
          <a:gdLst/>
          <a:ahLst/>
          <a:cxnLst/>
          <a:rect l="0" t="0" r="0" b="0"/>
          <a:pathLst>
            <a:path>
              <a:moveTo>
                <a:pt x="47250" y="0"/>
              </a:moveTo>
              <a:lnTo>
                <a:pt x="47250" y="403533"/>
              </a:lnTo>
              <a:lnTo>
                <a:pt x="45720" y="403533"/>
              </a:lnTo>
              <a:lnTo>
                <a:pt x="45720" y="647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7" y="0"/>
          <a:ext cx="2757552" cy="1378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437" y="0"/>
        <a:ext cx="2757552" cy="1378776"/>
      </dsp:txXfrm>
    </dsp:sp>
    <dsp:sp modelId="{19FBE8A8-D4BA-45D1-97CD-FF1210CD856F}">
      <dsp:nvSpPr>
        <dsp:cNvPr id="0" name=""/>
        <dsp:cNvSpPr/>
      </dsp:nvSpPr>
      <dsp:spPr>
        <a:xfrm>
          <a:off x="302649" y="2025960"/>
          <a:ext cx="2152067" cy="1345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302649" y="2025960"/>
        <a:ext cx="2152067" cy="134503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 smtClean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 smtClean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 smtClean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 smtClean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Programas</a:t>
          </a:r>
          <a:endParaRPr lang="es-MX" altLang="es-MX" sz="1200" kern="1200" dirty="0" smtClean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 smtClean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 smtClean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 smtClean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 smtClean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3099643" y="866352"/>
          <a:ext cx="181934" cy="797954"/>
        </a:xfrm>
        <a:custGeom>
          <a:avLst/>
          <a:gdLst/>
          <a:ahLst/>
          <a:cxnLst/>
          <a:rect l="0" t="0" r="0" b="0"/>
          <a:pathLst>
            <a:path>
              <a:moveTo>
                <a:pt x="181934" y="0"/>
              </a:moveTo>
              <a:lnTo>
                <a:pt x="181934" y="797954"/>
              </a:lnTo>
              <a:lnTo>
                <a:pt x="0" y="797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281577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03"/>
              </a:lnTo>
              <a:lnTo>
                <a:pt x="924510" y="171503"/>
              </a:lnTo>
              <a:lnTo>
                <a:pt x="92451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2357066" y="3338134"/>
          <a:ext cx="924510" cy="353437"/>
        </a:xfrm>
        <a:custGeom>
          <a:avLst/>
          <a:gdLst/>
          <a:ahLst/>
          <a:cxnLst/>
          <a:rect l="0" t="0" r="0" b="0"/>
          <a:pathLst>
            <a:path>
              <a:moveTo>
                <a:pt x="924510" y="0"/>
              </a:moveTo>
              <a:lnTo>
                <a:pt x="924510" y="171503"/>
              </a:lnTo>
              <a:lnTo>
                <a:pt x="0" y="171503"/>
              </a:lnTo>
              <a:lnTo>
                <a:pt x="0" y="353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235857" y="866352"/>
          <a:ext cx="91440" cy="1605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3271" y="0"/>
          <a:ext cx="2076612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2243271" y="0"/>
        <a:ext cx="2076612" cy="866352"/>
      </dsp:txXfrm>
    </dsp:sp>
    <dsp:sp modelId="{40656D80-BCDF-410F-AECF-315286752220}">
      <dsp:nvSpPr>
        <dsp:cNvPr id="0" name=""/>
        <dsp:cNvSpPr/>
      </dsp:nvSpPr>
      <dsp:spPr>
        <a:xfrm>
          <a:off x="2466547" y="2471782"/>
          <a:ext cx="1630059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2466547" y="2471782"/>
        <a:ext cx="1630059" cy="866352"/>
      </dsp:txXfrm>
    </dsp:sp>
    <dsp:sp modelId="{F72A0765-5537-4A0D-ABDB-16E839936D13}">
      <dsp:nvSpPr>
        <dsp:cNvPr id="0" name=""/>
        <dsp:cNvSpPr/>
      </dsp:nvSpPr>
      <dsp:spPr>
        <a:xfrm>
          <a:off x="1614489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14489" y="3691571"/>
        <a:ext cx="1485153" cy="715745"/>
      </dsp:txXfrm>
    </dsp:sp>
    <dsp:sp modelId="{CD0BE0DF-2D67-44CA-8B0A-7CEECA0EB795}">
      <dsp:nvSpPr>
        <dsp:cNvPr id="0" name=""/>
        <dsp:cNvSpPr/>
      </dsp:nvSpPr>
      <dsp:spPr>
        <a:xfrm>
          <a:off x="3463511" y="3691571"/>
          <a:ext cx="1485153" cy="715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463511" y="3691571"/>
        <a:ext cx="1485153" cy="715745"/>
      </dsp:txXfrm>
    </dsp:sp>
    <dsp:sp modelId="{496268AA-9B93-4DD1-B916-749990D533D8}">
      <dsp:nvSpPr>
        <dsp:cNvPr id="0" name=""/>
        <dsp:cNvSpPr/>
      </dsp:nvSpPr>
      <dsp:spPr>
        <a:xfrm>
          <a:off x="1366938" y="1231130"/>
          <a:ext cx="1732704" cy="866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366938" y="1231130"/>
        <a:ext cx="1732704" cy="86635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 smtClean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462036" y="1682749"/>
        <a:ext cx="1753841" cy="70153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2961296" y="935737"/>
          <a:ext cx="196504" cy="862757"/>
        </a:xfrm>
        <a:custGeom>
          <a:avLst/>
          <a:gdLst/>
          <a:ahLst/>
          <a:cxnLst/>
          <a:rect l="0" t="0" r="0" b="0"/>
          <a:pathLst>
            <a:path>
              <a:moveTo>
                <a:pt x="196504" y="0"/>
              </a:moveTo>
              <a:lnTo>
                <a:pt x="196504" y="862757"/>
              </a:lnTo>
              <a:lnTo>
                <a:pt x="0" y="862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157801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38"/>
              </a:lnTo>
              <a:lnTo>
                <a:pt x="1997107" y="185238"/>
              </a:lnTo>
              <a:lnTo>
                <a:pt x="1997107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112081" y="3606377"/>
          <a:ext cx="91440" cy="381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160693" y="3606377"/>
          <a:ext cx="1997107" cy="381743"/>
        </a:xfrm>
        <a:custGeom>
          <a:avLst/>
          <a:gdLst/>
          <a:ahLst/>
          <a:cxnLst/>
          <a:rect l="0" t="0" r="0" b="0"/>
          <a:pathLst>
            <a:path>
              <a:moveTo>
                <a:pt x="1997107" y="0"/>
              </a:moveTo>
              <a:lnTo>
                <a:pt x="1997107" y="185238"/>
              </a:lnTo>
              <a:lnTo>
                <a:pt x="0" y="185238"/>
              </a:lnTo>
              <a:lnTo>
                <a:pt x="0" y="3817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112081" y="935737"/>
          <a:ext cx="91440" cy="1734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4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6338" y="0"/>
          <a:ext cx="224292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 smtClean="0">
            <a:latin typeface="+mn-lt"/>
          </a:endParaRPr>
        </a:p>
      </dsp:txBody>
      <dsp:txXfrm>
        <a:off x="2036338" y="0"/>
        <a:ext cx="2242925" cy="935737"/>
      </dsp:txXfrm>
    </dsp:sp>
    <dsp:sp modelId="{40656D80-BCDF-410F-AECF-315286752220}">
      <dsp:nvSpPr>
        <dsp:cNvPr id="0" name=""/>
        <dsp:cNvSpPr/>
      </dsp:nvSpPr>
      <dsp:spPr>
        <a:xfrm>
          <a:off x="2277496" y="2670640"/>
          <a:ext cx="1760609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 smtClean="0">
            <a:latin typeface="+mn-lt"/>
          </a:endParaRPr>
        </a:p>
      </dsp:txBody>
      <dsp:txXfrm>
        <a:off x="2277496" y="2670640"/>
        <a:ext cx="1760609" cy="935737"/>
      </dsp:txXfrm>
    </dsp:sp>
    <dsp:sp modelId="{F72A0765-5537-4A0D-ABDB-16E839936D13}">
      <dsp:nvSpPr>
        <dsp:cNvPr id="0" name=""/>
        <dsp:cNvSpPr/>
      </dsp:nvSpPr>
      <dsp:spPr>
        <a:xfrm>
          <a:off x="358645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58645" y="3988121"/>
        <a:ext cx="1604097" cy="773069"/>
      </dsp:txXfrm>
    </dsp:sp>
    <dsp:sp modelId="{CD0BE0DF-2D67-44CA-8B0A-7CEECA0EB795}">
      <dsp:nvSpPr>
        <dsp:cNvPr id="0" name=""/>
        <dsp:cNvSpPr/>
      </dsp:nvSpPr>
      <dsp:spPr>
        <a:xfrm>
          <a:off x="2355752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55752" y="3988121"/>
        <a:ext cx="1604097" cy="773069"/>
      </dsp:txXfrm>
    </dsp:sp>
    <dsp:sp modelId="{EBA18BFE-CD58-405C-B8D7-E62D93F6E8C7}">
      <dsp:nvSpPr>
        <dsp:cNvPr id="0" name=""/>
        <dsp:cNvSpPr/>
      </dsp:nvSpPr>
      <dsp:spPr>
        <a:xfrm>
          <a:off x="4352860" y="3988121"/>
          <a:ext cx="1604097" cy="77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4352860" y="3988121"/>
        <a:ext cx="1604097" cy="773069"/>
      </dsp:txXfrm>
    </dsp:sp>
    <dsp:sp modelId="{F76E485C-9DB7-479B-8508-81C2A9F36898}">
      <dsp:nvSpPr>
        <dsp:cNvPr id="0" name=""/>
        <dsp:cNvSpPr/>
      </dsp:nvSpPr>
      <dsp:spPr>
        <a:xfrm>
          <a:off x="1089821" y="1330626"/>
          <a:ext cx="1871475" cy="935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089821" y="1330626"/>
        <a:ext cx="1871475" cy="93573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 smtClean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 smtClean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Jefe(a)</a:t>
          </a:r>
          <a:r>
            <a:rPr lang="es-MX" altLang="es-MX" sz="1200" kern="1200" baseline="0" dirty="0" smtClean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 smtClean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 smtClean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 smtClean="0">
            <a:cs typeface="Arial" charset="0"/>
          </a:endParaRPr>
        </a:p>
      </dsp:txBody>
      <dsp:txXfrm>
        <a:off x="945449" y="2789722"/>
        <a:ext cx="1800004" cy="90489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68021-52D5-4C70-8CC0-6578BEF4DABC}">
      <dsp:nvSpPr>
        <dsp:cNvPr id="0" name=""/>
        <dsp:cNvSpPr/>
      </dsp:nvSpPr>
      <dsp:spPr>
        <a:xfrm>
          <a:off x="2449772" y="1667583"/>
          <a:ext cx="1340631" cy="465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71"/>
              </a:lnTo>
              <a:lnTo>
                <a:pt x="1340631" y="232671"/>
              </a:lnTo>
              <a:lnTo>
                <a:pt x="1340631" y="465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09141" y="1667583"/>
          <a:ext cx="1340631" cy="465343"/>
        </a:xfrm>
        <a:custGeom>
          <a:avLst/>
          <a:gdLst/>
          <a:ahLst/>
          <a:cxnLst/>
          <a:rect l="0" t="0" r="0" b="0"/>
          <a:pathLst>
            <a:path>
              <a:moveTo>
                <a:pt x="1340631" y="0"/>
              </a:moveTo>
              <a:lnTo>
                <a:pt x="1340631" y="232671"/>
              </a:lnTo>
              <a:lnTo>
                <a:pt x="0" y="232671"/>
              </a:lnTo>
              <a:lnTo>
                <a:pt x="0" y="4653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11846" y="559624"/>
          <a:ext cx="3075851" cy="1107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911846" y="559624"/>
        <a:ext cx="3075851" cy="1107959"/>
      </dsp:txXfrm>
    </dsp:sp>
    <dsp:sp modelId="{19FBE8A8-D4BA-45D1-97CD-FF1210CD856F}">
      <dsp:nvSpPr>
        <dsp:cNvPr id="0" name=""/>
        <dsp:cNvSpPr/>
      </dsp:nvSpPr>
      <dsp:spPr>
        <a:xfrm>
          <a:off x="1181" y="2132927"/>
          <a:ext cx="2215919" cy="1107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</a:p>
      </dsp:txBody>
      <dsp:txXfrm>
        <a:off x="1181" y="2132927"/>
        <a:ext cx="2215919" cy="1107959"/>
      </dsp:txXfrm>
    </dsp:sp>
    <dsp:sp modelId="{7C576A7F-97E5-41B2-A453-F3F548F4D3EA}">
      <dsp:nvSpPr>
        <dsp:cNvPr id="0" name=""/>
        <dsp:cNvSpPr/>
      </dsp:nvSpPr>
      <dsp:spPr>
        <a:xfrm>
          <a:off x="2682444" y="2132927"/>
          <a:ext cx="2215919" cy="1107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</a:t>
          </a:r>
          <a:endParaRPr lang="es-ES" sz="1200" kern="1200" dirty="0"/>
        </a:p>
      </dsp:txBody>
      <dsp:txXfrm>
        <a:off x="2682444" y="2132927"/>
        <a:ext cx="2215919" cy="110795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58531-49EA-49CF-B502-D19571AB02A5}">
      <dsp:nvSpPr>
        <dsp:cNvPr id="0" name=""/>
        <dsp:cNvSpPr/>
      </dsp:nvSpPr>
      <dsp:spPr>
        <a:xfrm>
          <a:off x="3132665" y="2020872"/>
          <a:ext cx="1394460" cy="525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36"/>
              </a:lnTo>
              <a:lnTo>
                <a:pt x="1394460" y="262736"/>
              </a:lnTo>
              <a:lnTo>
                <a:pt x="1394460" y="5254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577826" y="2020872"/>
          <a:ext cx="1554838" cy="525473"/>
        </a:xfrm>
        <a:custGeom>
          <a:avLst/>
          <a:gdLst/>
          <a:ahLst/>
          <a:cxnLst/>
          <a:rect l="0" t="0" r="0" b="0"/>
          <a:pathLst>
            <a:path>
              <a:moveTo>
                <a:pt x="1554838" y="0"/>
              </a:moveTo>
              <a:lnTo>
                <a:pt x="1554838" y="262736"/>
              </a:lnTo>
              <a:lnTo>
                <a:pt x="0" y="262736"/>
              </a:lnTo>
              <a:lnTo>
                <a:pt x="0" y="5254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082215" y="748150"/>
          <a:ext cx="91440" cy="526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550"/>
              </a:lnTo>
              <a:lnTo>
                <a:pt x="50449" y="263550"/>
              </a:lnTo>
              <a:lnTo>
                <a:pt x="50449" y="5262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8706" y="1715"/>
          <a:ext cx="2338457" cy="746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de Radiocomunicación</a:t>
          </a:r>
        </a:p>
      </dsp:txBody>
      <dsp:txXfrm>
        <a:off x="1958706" y="1715"/>
        <a:ext cx="2338457" cy="746435"/>
      </dsp:txXfrm>
    </dsp:sp>
    <dsp:sp modelId="{A72CDAEB-77F3-4602-8D7C-ED4C7274390F}">
      <dsp:nvSpPr>
        <dsp:cNvPr id="0" name=""/>
        <dsp:cNvSpPr/>
      </dsp:nvSpPr>
      <dsp:spPr>
        <a:xfrm>
          <a:off x="1963436" y="1274437"/>
          <a:ext cx="2338457" cy="746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 smtClean="0"/>
        </a:p>
      </dsp:txBody>
      <dsp:txXfrm>
        <a:off x="1963436" y="1274437"/>
        <a:ext cx="2338457" cy="746435"/>
      </dsp:txXfrm>
    </dsp:sp>
    <dsp:sp modelId="{60750280-7CFD-4D48-9D97-E0748C8B3E5F}">
      <dsp:nvSpPr>
        <dsp:cNvPr id="0" name=""/>
        <dsp:cNvSpPr/>
      </dsp:nvSpPr>
      <dsp:spPr>
        <a:xfrm>
          <a:off x="212708" y="2546346"/>
          <a:ext cx="2730235" cy="2287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 smtClean="0"/>
        </a:p>
      </dsp:txBody>
      <dsp:txXfrm>
        <a:off x="212708" y="2546346"/>
        <a:ext cx="2730235" cy="2287661"/>
      </dsp:txXfrm>
    </dsp:sp>
    <dsp:sp modelId="{8AE61066-8812-4B58-9DFD-B1E0FFCABBFC}">
      <dsp:nvSpPr>
        <dsp:cNvPr id="0" name=""/>
        <dsp:cNvSpPr/>
      </dsp:nvSpPr>
      <dsp:spPr>
        <a:xfrm>
          <a:off x="3681125" y="2546346"/>
          <a:ext cx="1692000" cy="900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Analista </a:t>
          </a:r>
          <a:r>
            <a:rPr lang="es-MX" altLang="es-MX" sz="1200" b="0" i="0" u="none" kern="1200" dirty="0" smtClean="0"/>
            <a:t>Investigador(a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3681125" y="2546346"/>
        <a:ext cx="1692000" cy="90067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76F4-38A9-4FB0-AAEB-BEF606352241}">
      <dsp:nvSpPr>
        <dsp:cNvPr id="0" name=""/>
        <dsp:cNvSpPr/>
      </dsp:nvSpPr>
      <dsp:spPr>
        <a:xfrm>
          <a:off x="1984377" y="3176738"/>
          <a:ext cx="91440" cy="2651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1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984377" y="2021271"/>
          <a:ext cx="91440" cy="255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84378" y="900001"/>
          <a:ext cx="91440" cy="221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53499" y="0"/>
          <a:ext cx="255319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753499" y="0"/>
        <a:ext cx="2553197" cy="900001"/>
      </dsp:txXfrm>
    </dsp:sp>
    <dsp:sp modelId="{19FBE8A8-D4BA-45D1-97CD-FF1210CD856F}">
      <dsp:nvSpPr>
        <dsp:cNvPr id="0" name=""/>
        <dsp:cNvSpPr/>
      </dsp:nvSpPr>
      <dsp:spPr>
        <a:xfrm>
          <a:off x="753499" y="1121270"/>
          <a:ext cx="255319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753499" y="1121270"/>
        <a:ext cx="2553197" cy="900001"/>
      </dsp:txXfrm>
    </dsp:sp>
    <dsp:sp modelId="{9EF5B1E7-4642-446F-802A-010E77A6D315}">
      <dsp:nvSpPr>
        <dsp:cNvPr id="0" name=""/>
        <dsp:cNvSpPr/>
      </dsp:nvSpPr>
      <dsp:spPr>
        <a:xfrm>
          <a:off x="497717" y="2276737"/>
          <a:ext cx="3064761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497717" y="2276737"/>
        <a:ext cx="3064761" cy="900001"/>
      </dsp:txXfrm>
    </dsp:sp>
    <dsp:sp modelId="{A72CDAEB-77F3-4602-8D7C-ED4C7274390F}">
      <dsp:nvSpPr>
        <dsp:cNvPr id="0" name=""/>
        <dsp:cNvSpPr/>
      </dsp:nvSpPr>
      <dsp:spPr>
        <a:xfrm>
          <a:off x="861" y="3441887"/>
          <a:ext cx="4058473" cy="1879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861" y="3441887"/>
        <a:ext cx="4058473" cy="187994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de Análisis e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 smtClean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 smtClean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033" y="743476"/>
          <a:ext cx="150293" cy="1719574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1719574"/>
              </a:lnTo>
              <a:lnTo>
                <a:pt x="0" y="171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87"/>
              </a:lnTo>
              <a:lnTo>
                <a:pt x="150293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033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673387"/>
              </a:lnTo>
              <a:lnTo>
                <a:pt x="0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52123"/>
          <a:ext cx="91440" cy="30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43476"/>
          <a:ext cx="91440" cy="239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9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0864" y="1870"/>
          <a:ext cx="2278925" cy="741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300864" y="1870"/>
        <a:ext cx="2278925" cy="741606"/>
      </dsp:txXfrm>
    </dsp:sp>
    <dsp:sp modelId="{5A164562-B0D8-419C-8708-92B853F8FA7E}">
      <dsp:nvSpPr>
        <dsp:cNvPr id="0" name=""/>
        <dsp:cNvSpPr/>
      </dsp:nvSpPr>
      <dsp:spPr>
        <a:xfrm>
          <a:off x="1490771" y="3136439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490771" y="3136439"/>
        <a:ext cx="1899111" cy="715684"/>
      </dsp:txXfrm>
    </dsp:sp>
    <dsp:sp modelId="{9F102510-E52A-4A25-AFBB-297C8DE1CD64}">
      <dsp:nvSpPr>
        <dsp:cNvPr id="0" name=""/>
        <dsp:cNvSpPr/>
      </dsp:nvSpPr>
      <dsp:spPr>
        <a:xfrm>
          <a:off x="1490771" y="4152711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490771" y="4152711"/>
        <a:ext cx="1899111" cy="715684"/>
      </dsp:txXfrm>
    </dsp:sp>
    <dsp:sp modelId="{D626C255-1536-4EB0-A4A3-D107C591C8D4}">
      <dsp:nvSpPr>
        <dsp:cNvPr id="0" name=""/>
        <dsp:cNvSpPr/>
      </dsp:nvSpPr>
      <dsp:spPr>
        <a:xfrm>
          <a:off x="490030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 smtClean="0"/>
        </a:p>
      </dsp:txBody>
      <dsp:txXfrm>
        <a:off x="490030" y="1044064"/>
        <a:ext cx="1800003" cy="745600"/>
      </dsp:txXfrm>
    </dsp:sp>
    <dsp:sp modelId="{C58D231B-CCB9-4256-BDA6-97280EE9438D}">
      <dsp:nvSpPr>
        <dsp:cNvPr id="0" name=""/>
        <dsp:cNvSpPr/>
      </dsp:nvSpPr>
      <dsp:spPr>
        <a:xfrm>
          <a:off x="2590621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590621" y="1044064"/>
        <a:ext cx="1800003" cy="745600"/>
      </dsp:txXfrm>
    </dsp:sp>
    <dsp:sp modelId="{A3397913-9049-41EA-B6CD-CBAD9CBC9243}">
      <dsp:nvSpPr>
        <dsp:cNvPr id="0" name=""/>
        <dsp:cNvSpPr/>
      </dsp:nvSpPr>
      <dsp:spPr>
        <a:xfrm>
          <a:off x="490030" y="2090251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490030" y="2090251"/>
        <a:ext cx="1800003" cy="74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65885" y="3607245"/>
          <a:ext cx="91440" cy="390987"/>
        </a:xfrm>
        <a:custGeom>
          <a:avLst/>
          <a:gdLst/>
          <a:ahLst/>
          <a:cxnLst/>
          <a:rect l="0" t="0" r="0" b="0"/>
          <a:pathLst>
            <a:path>
              <a:moveTo>
                <a:pt x="47616" y="0"/>
              </a:moveTo>
              <a:lnTo>
                <a:pt x="47616" y="195776"/>
              </a:lnTo>
              <a:lnTo>
                <a:pt x="45720" y="195776"/>
              </a:lnTo>
              <a:lnTo>
                <a:pt x="45720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48114" y="973383"/>
          <a:ext cx="1165387" cy="171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204"/>
              </a:lnTo>
              <a:lnTo>
                <a:pt x="1165387" y="1515204"/>
              </a:lnTo>
              <a:lnTo>
                <a:pt x="1165387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734F5-B505-4C45-B76A-856281E03D33}">
      <dsp:nvSpPr>
        <dsp:cNvPr id="0" name=""/>
        <dsp:cNvSpPr/>
      </dsp:nvSpPr>
      <dsp:spPr>
        <a:xfrm>
          <a:off x="938902" y="3607245"/>
          <a:ext cx="91440" cy="390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4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984622" y="973383"/>
          <a:ext cx="1163491" cy="1710414"/>
        </a:xfrm>
        <a:custGeom>
          <a:avLst/>
          <a:gdLst/>
          <a:ahLst/>
          <a:cxnLst/>
          <a:rect l="0" t="0" r="0" b="0"/>
          <a:pathLst>
            <a:path>
              <a:moveTo>
                <a:pt x="1163491" y="0"/>
              </a:moveTo>
              <a:lnTo>
                <a:pt x="1163491" y="1515204"/>
              </a:lnTo>
              <a:lnTo>
                <a:pt x="0" y="1515204"/>
              </a:lnTo>
              <a:lnTo>
                <a:pt x="0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Coordinador(a) de Análisis y </a:t>
          </a:r>
          <a:r>
            <a:rPr lang="es-MX" altLang="es-MX" sz="1200" kern="1200" dirty="0" smtClean="0">
              <a:latin typeface="+mj-lt"/>
            </a:rPr>
            <a:t>Estadística</a:t>
          </a:r>
          <a:endParaRPr lang="es-MX" altLang="es-MX" sz="1200" kern="1200" dirty="0" smtClean="0">
            <a:latin typeface="+mj-lt"/>
          </a:endParaRPr>
        </a:p>
      </dsp:txBody>
      <dsp:txXfrm>
        <a:off x="1014118" y="566"/>
        <a:ext cx="2267991" cy="972817"/>
      </dsp:txXfrm>
    </dsp:sp>
    <dsp:sp modelId="{9EF5B1E7-4642-446F-802A-010E77A6D315}">
      <dsp:nvSpPr>
        <dsp:cNvPr id="0" name=""/>
        <dsp:cNvSpPr/>
      </dsp:nvSpPr>
      <dsp:spPr>
        <a:xfrm>
          <a:off x="16342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Supervisores(as</a:t>
          </a:r>
          <a:r>
            <a:rPr lang="es-MX" altLang="es-MX" sz="1200" kern="1200" dirty="0" smtClean="0">
              <a:latin typeface="+mj-lt"/>
            </a:rPr>
            <a:t>)</a:t>
          </a:r>
          <a:endParaRPr lang="es-MX" altLang="es-MX" sz="1200" kern="1200" dirty="0" smtClean="0">
            <a:latin typeface="+mj-lt"/>
          </a:endParaRPr>
        </a:p>
      </dsp:txBody>
      <dsp:txXfrm>
        <a:off x="16342" y="2683798"/>
        <a:ext cx="1936561" cy="923447"/>
      </dsp:txXfrm>
    </dsp:sp>
    <dsp:sp modelId="{625BDB02-3C9D-4182-86B0-E57BA4667B7D}">
      <dsp:nvSpPr>
        <dsp:cNvPr id="0" name=""/>
        <dsp:cNvSpPr/>
      </dsp:nvSpPr>
      <dsp:spPr>
        <a:xfrm>
          <a:off x="16342" y="3997666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j-lt"/>
            </a:rPr>
            <a:t>Analistas Investigadores(as)</a:t>
          </a:r>
          <a:br>
            <a:rPr lang="es-MX" altLang="es-MX" sz="1200" kern="1200" dirty="0" smtClean="0">
              <a:latin typeface="+mj-lt"/>
            </a:rPr>
          </a:br>
          <a:endParaRPr lang="es-ES" sz="1200" kern="1200" dirty="0">
            <a:latin typeface="+mj-lt"/>
          </a:endParaRPr>
        </a:p>
      </dsp:txBody>
      <dsp:txXfrm>
        <a:off x="16342" y="3997666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2345220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Área de Estadística</a:t>
          </a:r>
        </a:p>
      </dsp:txBody>
      <dsp:txXfrm>
        <a:off x="2345220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j-lt"/>
            </a:rPr>
            <a:t>Analistas</a:t>
          </a:r>
          <a:endParaRPr lang="es-MX" altLang="es-MX" sz="1200" kern="1200" dirty="0" smtClean="0">
            <a:latin typeface="+mj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Analistas</a:t>
          </a:r>
          <a:endParaRPr lang="es-ES" sz="1200" kern="1200" dirty="0" smtClean="0">
            <a:latin typeface="+mj-lt"/>
          </a:endParaRPr>
        </a:p>
      </dsp:txBody>
      <dsp:txXfrm>
        <a:off x="548894" y="1468590"/>
        <a:ext cx="1404008" cy="72000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915545" y="2242512"/>
          <a:ext cx="1709440" cy="307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79"/>
              </a:lnTo>
              <a:lnTo>
                <a:pt x="1709440" y="153679"/>
              </a:lnTo>
              <a:lnTo>
                <a:pt x="1709440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5869825" y="2242512"/>
          <a:ext cx="91440" cy="307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206105" y="2242512"/>
          <a:ext cx="1709440" cy="307358"/>
        </a:xfrm>
        <a:custGeom>
          <a:avLst/>
          <a:gdLst/>
          <a:ahLst/>
          <a:cxnLst/>
          <a:rect l="0" t="0" r="0" b="0"/>
          <a:pathLst>
            <a:path>
              <a:moveTo>
                <a:pt x="1709440" y="0"/>
              </a:moveTo>
              <a:lnTo>
                <a:pt x="1709440" y="153679"/>
              </a:lnTo>
              <a:lnTo>
                <a:pt x="0" y="153679"/>
              </a:lnTo>
              <a:lnTo>
                <a:pt x="0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57274" y="962364"/>
          <a:ext cx="2158271" cy="471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57"/>
              </a:lnTo>
              <a:lnTo>
                <a:pt x="2158271" y="317457"/>
              </a:lnTo>
              <a:lnTo>
                <a:pt x="2158271" y="471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599002" y="2242512"/>
          <a:ext cx="876191" cy="307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79"/>
              </a:lnTo>
              <a:lnTo>
                <a:pt x="876191" y="153679"/>
              </a:lnTo>
              <a:lnTo>
                <a:pt x="876191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22811" y="2242512"/>
          <a:ext cx="876191" cy="307358"/>
        </a:xfrm>
        <a:custGeom>
          <a:avLst/>
          <a:gdLst/>
          <a:ahLst/>
          <a:cxnLst/>
          <a:rect l="0" t="0" r="0" b="0"/>
          <a:pathLst>
            <a:path>
              <a:moveTo>
                <a:pt x="876191" y="0"/>
              </a:moveTo>
              <a:lnTo>
                <a:pt x="876191" y="153679"/>
              </a:lnTo>
              <a:lnTo>
                <a:pt x="0" y="153679"/>
              </a:lnTo>
              <a:lnTo>
                <a:pt x="0" y="3073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99002" y="962364"/>
          <a:ext cx="2158271" cy="471136"/>
        </a:xfrm>
        <a:custGeom>
          <a:avLst/>
          <a:gdLst/>
          <a:ahLst/>
          <a:cxnLst/>
          <a:rect l="0" t="0" r="0" b="0"/>
          <a:pathLst>
            <a:path>
              <a:moveTo>
                <a:pt x="2158271" y="0"/>
              </a:moveTo>
              <a:lnTo>
                <a:pt x="2158271" y="317457"/>
              </a:lnTo>
              <a:lnTo>
                <a:pt x="0" y="317457"/>
              </a:lnTo>
              <a:lnTo>
                <a:pt x="0" y="471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0054" y="118204"/>
          <a:ext cx="2394439" cy="844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Tecnología</a:t>
          </a:r>
          <a:endParaRPr lang="es-MX" altLang="es-MX" sz="1200" kern="1200" dirty="0" smtClean="0">
            <a:latin typeface="+mn-lt"/>
          </a:endParaRPr>
        </a:p>
      </dsp:txBody>
      <dsp:txXfrm>
        <a:off x="2560054" y="118204"/>
        <a:ext cx="2394439" cy="844160"/>
      </dsp:txXfrm>
    </dsp:sp>
    <dsp:sp modelId="{19FBE8A8-D4BA-45D1-97CD-FF1210CD856F}">
      <dsp:nvSpPr>
        <dsp:cNvPr id="0" name=""/>
        <dsp:cNvSpPr/>
      </dsp:nvSpPr>
      <dsp:spPr>
        <a:xfrm>
          <a:off x="789991" y="1433500"/>
          <a:ext cx="1618023" cy="8090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Soporte Técnico y </a:t>
          </a:r>
          <a:r>
            <a:rPr lang="es-MX" altLang="es-MX" sz="1200" kern="1200" dirty="0" smtClean="0">
              <a:latin typeface="+mn-lt"/>
            </a:rPr>
            <a:t>Comunicaciones</a:t>
          </a:r>
          <a:endParaRPr lang="es-MX" altLang="es-MX" sz="1200" kern="1200" dirty="0" smtClean="0">
            <a:latin typeface="+mn-lt"/>
          </a:endParaRPr>
        </a:p>
      </dsp:txBody>
      <dsp:txXfrm>
        <a:off x="789991" y="1433500"/>
        <a:ext cx="1618023" cy="809011"/>
      </dsp:txXfrm>
    </dsp:sp>
    <dsp:sp modelId="{9EF5B1E7-4642-446F-802A-010E77A6D315}">
      <dsp:nvSpPr>
        <dsp:cNvPr id="0" name=""/>
        <dsp:cNvSpPr/>
      </dsp:nvSpPr>
      <dsp:spPr>
        <a:xfrm>
          <a:off x="299" y="2549871"/>
          <a:ext cx="1445024" cy="1262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 smtClean="0">
            <a:latin typeface="+mn-lt"/>
          </a:endParaRPr>
        </a:p>
      </dsp:txBody>
      <dsp:txXfrm>
        <a:off x="299" y="2549871"/>
        <a:ext cx="1445024" cy="1262189"/>
      </dsp:txXfrm>
    </dsp:sp>
    <dsp:sp modelId="{15C31BB4-BA5C-4286-A865-38FF49CE8519}">
      <dsp:nvSpPr>
        <dsp:cNvPr id="0" name=""/>
        <dsp:cNvSpPr/>
      </dsp:nvSpPr>
      <dsp:spPr>
        <a:xfrm>
          <a:off x="1752681" y="2549871"/>
          <a:ext cx="1445024" cy="1262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1752681" y="2549871"/>
        <a:ext cx="1445024" cy="1262189"/>
      </dsp:txXfrm>
    </dsp:sp>
    <dsp:sp modelId="{0E4A1FB2-B936-4A45-9B17-4DC72B6EC80F}">
      <dsp:nvSpPr>
        <dsp:cNvPr id="0" name=""/>
        <dsp:cNvSpPr/>
      </dsp:nvSpPr>
      <dsp:spPr>
        <a:xfrm>
          <a:off x="5106534" y="1433500"/>
          <a:ext cx="1618023" cy="8090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Desarrollo</a:t>
          </a:r>
          <a:endParaRPr lang="es-MX" altLang="es-MX" sz="1200" kern="1200" dirty="0" smtClean="0">
            <a:latin typeface="+mn-lt"/>
          </a:endParaRPr>
        </a:p>
      </dsp:txBody>
      <dsp:txXfrm>
        <a:off x="5106534" y="1433500"/>
        <a:ext cx="1618023" cy="809011"/>
      </dsp:txXfrm>
    </dsp:sp>
    <dsp:sp modelId="{B651DCB6-AAF6-4973-9416-A5FBDCD184AD}">
      <dsp:nvSpPr>
        <dsp:cNvPr id="0" name=""/>
        <dsp:cNvSpPr/>
      </dsp:nvSpPr>
      <dsp:spPr>
        <a:xfrm>
          <a:off x="3505064" y="2549871"/>
          <a:ext cx="140208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 </a:t>
          </a:r>
          <a:r>
            <a:rPr lang="es-MX" altLang="es-MX" sz="1200" kern="1200" dirty="0" smtClean="0">
              <a:latin typeface="+mn-lt"/>
            </a:rPr>
            <a:t>Sistemas</a:t>
          </a:r>
          <a:endParaRPr lang="es-MX" altLang="es-MX" sz="1200" kern="1200" dirty="0" smtClean="0">
            <a:latin typeface="+mn-lt"/>
          </a:endParaRPr>
        </a:p>
      </dsp:txBody>
      <dsp:txXfrm>
        <a:off x="3505064" y="2549871"/>
        <a:ext cx="1402081" cy="720001"/>
      </dsp:txXfrm>
    </dsp:sp>
    <dsp:sp modelId="{5B3A30D1-2088-4CB4-B419-092CC9C1C0A7}">
      <dsp:nvSpPr>
        <dsp:cNvPr id="0" name=""/>
        <dsp:cNvSpPr/>
      </dsp:nvSpPr>
      <dsp:spPr>
        <a:xfrm>
          <a:off x="5214504" y="2549871"/>
          <a:ext cx="140208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5214504" y="2549871"/>
        <a:ext cx="1402081" cy="720001"/>
      </dsp:txXfrm>
    </dsp:sp>
    <dsp:sp modelId="{04B525DE-C672-463C-A920-06B9DF3576CF}">
      <dsp:nvSpPr>
        <dsp:cNvPr id="0" name=""/>
        <dsp:cNvSpPr/>
      </dsp:nvSpPr>
      <dsp:spPr>
        <a:xfrm>
          <a:off x="6923945" y="2549871"/>
          <a:ext cx="140208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6923945" y="2549871"/>
        <a:ext cx="1402081" cy="72000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CD1A-CA48-4F5E-BCD0-1F13A758A279}">
      <dsp:nvSpPr>
        <dsp:cNvPr id="0" name=""/>
        <dsp:cNvSpPr/>
      </dsp:nvSpPr>
      <dsp:spPr>
        <a:xfrm>
          <a:off x="4189187" y="1479734"/>
          <a:ext cx="246253" cy="901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18"/>
              </a:lnTo>
              <a:lnTo>
                <a:pt x="246253" y="9016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0E19A-C29A-4DA0-9A25-47FC409C95B3}">
      <dsp:nvSpPr>
        <dsp:cNvPr id="0" name=""/>
        <dsp:cNvSpPr/>
      </dsp:nvSpPr>
      <dsp:spPr>
        <a:xfrm>
          <a:off x="3937694" y="1479734"/>
          <a:ext cx="251493" cy="903938"/>
        </a:xfrm>
        <a:custGeom>
          <a:avLst/>
          <a:gdLst/>
          <a:ahLst/>
          <a:cxnLst/>
          <a:rect l="0" t="0" r="0" b="0"/>
          <a:pathLst>
            <a:path>
              <a:moveTo>
                <a:pt x="251493" y="0"/>
              </a:moveTo>
              <a:lnTo>
                <a:pt x="251493" y="903938"/>
              </a:lnTo>
              <a:lnTo>
                <a:pt x="0" y="903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3260367" y="1798665"/>
              </a:lnTo>
              <a:lnTo>
                <a:pt x="3260367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89187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1086789" y="1798665"/>
              </a:lnTo>
              <a:lnTo>
                <a:pt x="1086789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969B-F022-4841-BE68-073B2CF9B889}">
      <dsp:nvSpPr>
        <dsp:cNvPr id="0" name=""/>
        <dsp:cNvSpPr/>
      </dsp:nvSpPr>
      <dsp:spPr>
        <a:xfrm>
          <a:off x="3102398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1086789" y="0"/>
              </a:moveTo>
              <a:lnTo>
                <a:pt x="1086789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28820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3260367" y="0"/>
              </a:moveTo>
              <a:lnTo>
                <a:pt x="3260367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983183" y="111734"/>
          <a:ext cx="2412007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983183" y="111734"/>
        <a:ext cx="2412007" cy="1368000"/>
      </dsp:txXfrm>
    </dsp:sp>
    <dsp:sp modelId="{140BAFA2-499E-4719-9FBE-32C754A4DBDB}">
      <dsp:nvSpPr>
        <dsp:cNvPr id="0" name=""/>
        <dsp:cNvSpPr/>
      </dsp:nvSpPr>
      <dsp:spPr>
        <a:xfrm>
          <a:off x="5530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530" y="3441900"/>
        <a:ext cx="1846579" cy="1116000"/>
      </dsp:txXfrm>
    </dsp:sp>
    <dsp:sp modelId="{6799DC33-4E4A-453A-B7FA-82881C4E7C24}">
      <dsp:nvSpPr>
        <dsp:cNvPr id="0" name=""/>
        <dsp:cNvSpPr/>
      </dsp:nvSpPr>
      <dsp:spPr>
        <a:xfrm>
          <a:off x="2179108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Área de Prevención y Administración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9108" y="3441900"/>
        <a:ext cx="1846579" cy="1116000"/>
      </dsp:txXfrm>
    </dsp:sp>
    <dsp:sp modelId="{88424990-49D9-4A40-A11B-0167116F7347}">
      <dsp:nvSpPr>
        <dsp:cNvPr id="0" name=""/>
        <dsp:cNvSpPr/>
      </dsp:nvSpPr>
      <dsp:spPr>
        <a:xfrm>
          <a:off x="4352687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352687" y="3441900"/>
        <a:ext cx="1846579" cy="1116000"/>
      </dsp:txXfrm>
    </dsp:sp>
    <dsp:sp modelId="{2CC35769-742E-4127-9B2A-DF3D71088DFD}">
      <dsp:nvSpPr>
        <dsp:cNvPr id="0" name=""/>
        <dsp:cNvSpPr/>
      </dsp:nvSpPr>
      <dsp:spPr>
        <a:xfrm>
          <a:off x="6526265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6526265" y="3441900"/>
        <a:ext cx="1846579" cy="1116000"/>
      </dsp:txXfrm>
    </dsp:sp>
    <dsp:sp modelId="{FD579FC0-2D5A-403F-998E-64780E0BE05A}">
      <dsp:nvSpPr>
        <dsp:cNvPr id="0" name=""/>
        <dsp:cNvSpPr/>
      </dsp:nvSpPr>
      <dsp:spPr>
        <a:xfrm>
          <a:off x="2425697" y="195167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25697" y="1951672"/>
        <a:ext cx="1511996" cy="864001"/>
      </dsp:txXfrm>
    </dsp:sp>
    <dsp:sp modelId="{3584C73C-9DA8-4F9F-A25E-A26DCBB64562}">
      <dsp:nvSpPr>
        <dsp:cNvPr id="0" name=""/>
        <dsp:cNvSpPr/>
      </dsp:nvSpPr>
      <dsp:spPr>
        <a:xfrm>
          <a:off x="4435441" y="194935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5441" y="1949352"/>
        <a:ext cx="1511996" cy="86400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229468" y="0"/>
          <a:ext cx="2073745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229468" y="0"/>
        <a:ext cx="2073745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198068" y="4345588"/>
          <a:ext cx="91440" cy="250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0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31F9-E248-4745-B8F2-D9C04D9F54D6}">
      <dsp:nvSpPr>
        <dsp:cNvPr id="0" name=""/>
        <dsp:cNvSpPr/>
      </dsp:nvSpPr>
      <dsp:spPr>
        <a:xfrm>
          <a:off x="6198068" y="2897364"/>
          <a:ext cx="91440" cy="269572"/>
        </a:xfrm>
        <a:custGeom>
          <a:avLst/>
          <a:gdLst/>
          <a:ahLst/>
          <a:cxnLst/>
          <a:rect l="0" t="0" r="0" b="0"/>
          <a:pathLst>
            <a:path>
              <a:moveTo>
                <a:pt x="49279" y="0"/>
              </a:moveTo>
              <a:lnTo>
                <a:pt x="49279" y="2593"/>
              </a:lnTo>
              <a:lnTo>
                <a:pt x="45720" y="2593"/>
              </a:lnTo>
              <a:lnTo>
                <a:pt x="45720" y="2695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9608" y="1456374"/>
          <a:ext cx="2487740" cy="58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62"/>
              </a:lnTo>
              <a:lnTo>
                <a:pt x="2487740" y="313662"/>
              </a:lnTo>
              <a:lnTo>
                <a:pt x="2487740" y="5806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629DE-1574-4698-B741-9D5D6129C65F}">
      <dsp:nvSpPr>
        <dsp:cNvPr id="0" name=""/>
        <dsp:cNvSpPr/>
      </dsp:nvSpPr>
      <dsp:spPr>
        <a:xfrm>
          <a:off x="3714727" y="2953493"/>
          <a:ext cx="91440" cy="207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5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3888" y="1456374"/>
          <a:ext cx="91440" cy="636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791"/>
              </a:lnTo>
              <a:lnTo>
                <a:pt x="46559" y="369791"/>
              </a:lnTo>
              <a:lnTo>
                <a:pt x="46559" y="636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243692" y="4345588"/>
          <a:ext cx="91440" cy="250019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5720" y="0"/>
              </a:lnTo>
              <a:lnTo>
                <a:pt x="45720" y="2500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244302" y="2898673"/>
          <a:ext cx="91440" cy="268263"/>
        </a:xfrm>
        <a:custGeom>
          <a:avLst/>
          <a:gdLst/>
          <a:ahLst/>
          <a:cxnLst/>
          <a:rect l="0" t="0" r="0" b="0"/>
          <a:pathLst>
            <a:path>
              <a:moveTo>
                <a:pt x="47474" y="0"/>
              </a:moveTo>
              <a:lnTo>
                <a:pt x="47474" y="1284"/>
              </a:lnTo>
              <a:lnTo>
                <a:pt x="45720" y="1284"/>
              </a:lnTo>
              <a:lnTo>
                <a:pt x="45720" y="2682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291777" y="1456374"/>
          <a:ext cx="2467831" cy="581951"/>
        </a:xfrm>
        <a:custGeom>
          <a:avLst/>
          <a:gdLst/>
          <a:ahLst/>
          <a:cxnLst/>
          <a:rect l="0" t="0" r="0" b="0"/>
          <a:pathLst>
            <a:path>
              <a:moveTo>
                <a:pt x="2467831" y="0"/>
              </a:moveTo>
              <a:lnTo>
                <a:pt x="2467831" y="314972"/>
              </a:lnTo>
              <a:lnTo>
                <a:pt x="0" y="314972"/>
              </a:lnTo>
              <a:lnTo>
                <a:pt x="0" y="581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61734" y="338162"/>
          <a:ext cx="2395746" cy="1118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 smtClean="0"/>
        </a:p>
      </dsp:txBody>
      <dsp:txXfrm>
        <a:off x="2561734" y="338162"/>
        <a:ext cx="2395746" cy="1118211"/>
      </dsp:txXfrm>
    </dsp:sp>
    <dsp:sp modelId="{499BD5B1-D141-4768-B228-8DEC84914B9D}">
      <dsp:nvSpPr>
        <dsp:cNvPr id="0" name=""/>
        <dsp:cNvSpPr/>
      </dsp:nvSpPr>
      <dsp:spPr>
        <a:xfrm>
          <a:off x="310017" y="203832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0017" y="2038326"/>
        <a:ext cx="1963519" cy="860347"/>
      </dsp:txXfrm>
    </dsp:sp>
    <dsp:sp modelId="{CC6FE982-1199-4707-A5AF-591E8AC5676A}">
      <dsp:nvSpPr>
        <dsp:cNvPr id="0" name=""/>
        <dsp:cNvSpPr/>
      </dsp:nvSpPr>
      <dsp:spPr>
        <a:xfrm>
          <a:off x="308262" y="3166937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8262" y="3166937"/>
        <a:ext cx="1963519" cy="1178650"/>
      </dsp:txXfrm>
    </dsp:sp>
    <dsp:sp modelId="{E476C9FE-7113-4BA1-90E8-A96988E363EB}">
      <dsp:nvSpPr>
        <dsp:cNvPr id="0" name=""/>
        <dsp:cNvSpPr/>
      </dsp:nvSpPr>
      <dsp:spPr>
        <a:xfrm>
          <a:off x="307652" y="4595608"/>
          <a:ext cx="1963519" cy="1013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07652" y="4595608"/>
        <a:ext cx="1963519" cy="1013746"/>
      </dsp:txXfrm>
    </dsp:sp>
    <dsp:sp modelId="{94B27260-5CFB-4FCB-AE44-2F2498C5C0B4}">
      <dsp:nvSpPr>
        <dsp:cNvPr id="0" name=""/>
        <dsp:cNvSpPr/>
      </dsp:nvSpPr>
      <dsp:spPr>
        <a:xfrm>
          <a:off x="2778687" y="209314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78687" y="2093146"/>
        <a:ext cx="1963519" cy="860347"/>
      </dsp:txXfrm>
    </dsp:sp>
    <dsp:sp modelId="{315125B7-4860-45E4-BBE9-E6D1B968D30B}">
      <dsp:nvSpPr>
        <dsp:cNvPr id="0" name=""/>
        <dsp:cNvSpPr/>
      </dsp:nvSpPr>
      <dsp:spPr>
        <a:xfrm>
          <a:off x="2778687" y="3161000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778687" y="3161000"/>
        <a:ext cx="1963519" cy="1178650"/>
      </dsp:txXfrm>
    </dsp:sp>
    <dsp:sp modelId="{5EE88082-2EA4-464A-8F21-9F070BA6E9CC}">
      <dsp:nvSpPr>
        <dsp:cNvPr id="0" name=""/>
        <dsp:cNvSpPr/>
      </dsp:nvSpPr>
      <dsp:spPr>
        <a:xfrm>
          <a:off x="5265588" y="2037016"/>
          <a:ext cx="1963519" cy="860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65588" y="2037016"/>
        <a:ext cx="1963519" cy="860347"/>
      </dsp:txXfrm>
    </dsp:sp>
    <dsp:sp modelId="{E1A9C0A7-7E25-4DDA-81D5-74A3A9CEA620}">
      <dsp:nvSpPr>
        <dsp:cNvPr id="0" name=""/>
        <dsp:cNvSpPr/>
      </dsp:nvSpPr>
      <dsp:spPr>
        <a:xfrm>
          <a:off x="5262028" y="3166937"/>
          <a:ext cx="1963519" cy="117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62028" y="3166937"/>
        <a:ext cx="1963519" cy="1178650"/>
      </dsp:txXfrm>
    </dsp:sp>
    <dsp:sp modelId="{1087945E-17F3-4140-BF02-2483942C491D}">
      <dsp:nvSpPr>
        <dsp:cNvPr id="0" name=""/>
        <dsp:cNvSpPr/>
      </dsp:nvSpPr>
      <dsp:spPr>
        <a:xfrm>
          <a:off x="5262028" y="4595608"/>
          <a:ext cx="1963519" cy="1013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262028" y="4595608"/>
        <a:ext cx="1963519" cy="101374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562976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562976" y="238497"/>
              </a:lnTo>
              <a:lnTo>
                <a:pt x="1562976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080975" y="1319570"/>
          <a:ext cx="1562976" cy="476463"/>
        </a:xfrm>
        <a:custGeom>
          <a:avLst/>
          <a:gdLst/>
          <a:ahLst/>
          <a:cxnLst/>
          <a:rect l="0" t="0" r="0" b="0"/>
          <a:pathLst>
            <a:path>
              <a:moveTo>
                <a:pt x="1562976" y="0"/>
              </a:moveTo>
              <a:lnTo>
                <a:pt x="1562976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060465" y="0"/>
          <a:ext cx="3166974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060465" y="0"/>
        <a:ext cx="3166974" cy="1319570"/>
      </dsp:txXfrm>
    </dsp:sp>
    <dsp:sp modelId="{67828945-4042-4611-8D77-40ABC313759D}">
      <dsp:nvSpPr>
        <dsp:cNvPr id="0" name=""/>
        <dsp:cNvSpPr/>
      </dsp:nvSpPr>
      <dsp:spPr>
        <a:xfrm>
          <a:off x="755965" y="1796034"/>
          <a:ext cx="2650020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755965" y="1796034"/>
        <a:ext cx="2650020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2650020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2650020" cy="109964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0493" y="3815734"/>
          <a:ext cx="1180368" cy="60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23"/>
              </a:lnTo>
              <a:lnTo>
                <a:pt x="1180368" y="343023"/>
              </a:lnTo>
              <a:lnTo>
                <a:pt x="1180368" y="608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280910" y="3815734"/>
          <a:ext cx="1199582" cy="610306"/>
        </a:xfrm>
        <a:custGeom>
          <a:avLst/>
          <a:gdLst/>
          <a:ahLst/>
          <a:cxnLst/>
          <a:rect l="0" t="0" r="0" b="0"/>
          <a:pathLst>
            <a:path>
              <a:moveTo>
                <a:pt x="1199582" y="0"/>
              </a:moveTo>
              <a:lnTo>
                <a:pt x="1199582" y="344848"/>
              </a:lnTo>
              <a:lnTo>
                <a:pt x="0" y="344848"/>
              </a:lnTo>
              <a:lnTo>
                <a:pt x="0" y="6103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F603-81AA-4E9A-A72D-9D7CE0EFA3D0}">
      <dsp:nvSpPr>
        <dsp:cNvPr id="0" name=""/>
        <dsp:cNvSpPr/>
      </dsp:nvSpPr>
      <dsp:spPr>
        <a:xfrm>
          <a:off x="2433408" y="2560708"/>
          <a:ext cx="91440" cy="420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88"/>
              </a:lnTo>
              <a:lnTo>
                <a:pt x="47085" y="154888"/>
              </a:lnTo>
              <a:lnTo>
                <a:pt x="47085" y="4203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2433408" y="1321268"/>
          <a:ext cx="91440" cy="404761"/>
        </a:xfrm>
        <a:custGeom>
          <a:avLst/>
          <a:gdLst/>
          <a:ahLst/>
          <a:cxnLst/>
          <a:rect l="0" t="0" r="0" b="0"/>
          <a:pathLst>
            <a:path>
              <a:moveTo>
                <a:pt x="46377" y="0"/>
              </a:moveTo>
              <a:lnTo>
                <a:pt x="46377" y="139302"/>
              </a:lnTo>
              <a:lnTo>
                <a:pt x="45720" y="139302"/>
              </a:lnTo>
              <a:lnTo>
                <a:pt x="45720" y="4047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435786" y="160986"/>
          <a:ext cx="2087997" cy="1160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35786" y="160986"/>
        <a:ext cx="2087997" cy="1160282"/>
      </dsp:txXfrm>
    </dsp:sp>
    <dsp:sp modelId="{67828945-4042-4611-8D77-40ABC313759D}">
      <dsp:nvSpPr>
        <dsp:cNvPr id="0" name=""/>
        <dsp:cNvSpPr/>
      </dsp:nvSpPr>
      <dsp:spPr>
        <a:xfrm>
          <a:off x="1712887" y="1726030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2887" y="1726030"/>
        <a:ext cx="1532480" cy="834678"/>
      </dsp:txXfrm>
    </dsp:sp>
    <dsp:sp modelId="{394F460E-1115-4261-BACC-6401565DD2C1}">
      <dsp:nvSpPr>
        <dsp:cNvPr id="0" name=""/>
        <dsp:cNvSpPr/>
      </dsp:nvSpPr>
      <dsp:spPr>
        <a:xfrm>
          <a:off x="1714253" y="2981055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4253" y="2981055"/>
        <a:ext cx="1532480" cy="834678"/>
      </dsp:txXfrm>
    </dsp:sp>
    <dsp:sp modelId="{4D52F204-F63C-4BDC-965B-CE1874CCC3DB}">
      <dsp:nvSpPr>
        <dsp:cNvPr id="0" name=""/>
        <dsp:cNvSpPr/>
      </dsp:nvSpPr>
      <dsp:spPr>
        <a:xfrm>
          <a:off x="348151" y="4426041"/>
          <a:ext cx="1865517" cy="10303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 de </a:t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348151" y="4426041"/>
        <a:ext cx="1865517" cy="1030333"/>
      </dsp:txXfrm>
    </dsp:sp>
    <dsp:sp modelId="{A0A85CC1-FFDD-469A-9720-F452E4CFD5BC}">
      <dsp:nvSpPr>
        <dsp:cNvPr id="0" name=""/>
        <dsp:cNvSpPr/>
      </dsp:nvSpPr>
      <dsp:spPr>
        <a:xfrm>
          <a:off x="2728103" y="4424216"/>
          <a:ext cx="1865517" cy="1030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28103" y="4424216"/>
        <a:ext cx="1865517" cy="103033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1514513"/>
          <a:ext cx="1253126" cy="76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47"/>
              </a:lnTo>
              <a:lnTo>
                <a:pt x="1253126" y="513147"/>
              </a:lnTo>
              <a:lnTo>
                <a:pt x="1253126" y="76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C8E6-DC3E-45CC-8B7E-BE52234D3EEB}">
      <dsp:nvSpPr>
        <dsp:cNvPr id="0" name=""/>
        <dsp:cNvSpPr/>
      </dsp:nvSpPr>
      <dsp:spPr>
        <a:xfrm>
          <a:off x="994603" y="3387124"/>
          <a:ext cx="91440" cy="283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4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1514513"/>
          <a:ext cx="1272205" cy="767422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513835"/>
              </a:lnTo>
              <a:lnTo>
                <a:pt x="0" y="513835"/>
              </a:lnTo>
              <a:lnTo>
                <a:pt x="0" y="767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0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Área de Prevención y Administración de Emergencia</a:t>
          </a:r>
        </a:p>
      </dsp:txBody>
      <dsp:txXfrm>
        <a:off x="941280" y="0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228193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704" y="2281935"/>
        <a:ext cx="2037238" cy="1105188"/>
      </dsp:txXfrm>
    </dsp:sp>
    <dsp:sp modelId="{63398771-9DED-4234-852C-445A0B3A7A52}">
      <dsp:nvSpPr>
        <dsp:cNvPr id="0" name=""/>
        <dsp:cNvSpPr/>
      </dsp:nvSpPr>
      <dsp:spPr>
        <a:xfrm>
          <a:off x="21704" y="3670583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670583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2281246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2281246"/>
        <a:ext cx="2037238" cy="110518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E0A5-4A0F-49AF-A003-1810CBD7C53A}">
      <dsp:nvSpPr>
        <dsp:cNvPr id="0" name=""/>
        <dsp:cNvSpPr/>
      </dsp:nvSpPr>
      <dsp:spPr>
        <a:xfrm>
          <a:off x="3261814" y="1266862"/>
          <a:ext cx="200259" cy="87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329"/>
              </a:lnTo>
              <a:lnTo>
                <a:pt x="200259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73325" y="1266862"/>
          <a:ext cx="288488" cy="877329"/>
        </a:xfrm>
        <a:custGeom>
          <a:avLst/>
          <a:gdLst/>
          <a:ahLst/>
          <a:cxnLst/>
          <a:rect l="0" t="0" r="0" b="0"/>
          <a:pathLst>
            <a:path>
              <a:moveTo>
                <a:pt x="288488" y="0"/>
              </a:moveTo>
              <a:lnTo>
                <a:pt x="288488" y="877329"/>
              </a:lnTo>
              <a:lnTo>
                <a:pt x="0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98"/>
              </a:lnTo>
              <a:lnTo>
                <a:pt x="2307757" y="1554398"/>
              </a:lnTo>
              <a:lnTo>
                <a:pt x="2307757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266862"/>
          <a:ext cx="91440" cy="1754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554398"/>
              </a:lnTo>
              <a:lnTo>
                <a:pt x="0" y="1554398"/>
              </a:lnTo>
              <a:lnTo>
                <a:pt x="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8124" y="313243"/>
          <a:ext cx="2647379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 smtClean="0">
            <a:latin typeface="+mn-lt"/>
          </a:endParaRPr>
        </a:p>
      </dsp:txBody>
      <dsp:txXfrm>
        <a:off x="1938124" y="313243"/>
        <a:ext cx="2647379" cy="953618"/>
      </dsp:txXfrm>
    </dsp:sp>
    <dsp:sp modelId="{19FBE8A8-D4BA-45D1-97CD-FF1210CD856F}">
      <dsp:nvSpPr>
        <dsp:cNvPr id="0" name=""/>
        <dsp:cNvSpPr/>
      </dsp:nvSpPr>
      <dsp:spPr>
        <a:xfrm>
          <a:off x="437" y="3021520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Servicio Profesional de Carrera Policial</a:t>
          </a:r>
        </a:p>
      </dsp:txBody>
      <dsp:txXfrm>
        <a:off x="437" y="3021520"/>
        <a:ext cx="1907237" cy="953618"/>
      </dsp:txXfrm>
    </dsp:sp>
    <dsp:sp modelId="{7C576A7F-97E5-41B2-A453-F3F548F4D3EA}">
      <dsp:nvSpPr>
        <dsp:cNvPr id="0" name=""/>
        <dsp:cNvSpPr/>
      </dsp:nvSpPr>
      <dsp:spPr>
        <a:xfrm>
          <a:off x="2308195" y="3021520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Formación Inicial</a:t>
          </a:r>
        </a:p>
      </dsp:txBody>
      <dsp:txXfrm>
        <a:off x="2308195" y="3021520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4615953" y="3021520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Formación Física</a:t>
          </a:r>
        </a:p>
      </dsp:txBody>
      <dsp:txXfrm>
        <a:off x="4615953" y="3021520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351391" y="1738707"/>
          <a:ext cx="1621934" cy="810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1351391" y="1738707"/>
        <a:ext cx="1621934" cy="810967"/>
      </dsp:txXfrm>
    </dsp:sp>
    <dsp:sp modelId="{7FFDA455-1612-4ABF-B7EC-B4F3361CC5C7}">
      <dsp:nvSpPr>
        <dsp:cNvPr id="0" name=""/>
        <dsp:cNvSpPr/>
      </dsp:nvSpPr>
      <dsp:spPr>
        <a:xfrm>
          <a:off x="3462074" y="166738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 smtClean="0">
            <a:latin typeface="+mn-lt"/>
          </a:endParaRPr>
        </a:p>
      </dsp:txBody>
      <dsp:txXfrm>
        <a:off x="3462074" y="1667382"/>
        <a:ext cx="1907237" cy="953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 smtClean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 smtClean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</a:t>
          </a:r>
          <a:r>
            <a:rPr lang="es-MX" altLang="es-MX" sz="1200" kern="1200" dirty="0" smtClean="0"/>
            <a:t>Prensa</a:t>
          </a:r>
          <a:endParaRPr lang="es-MX" altLang="es-MX" sz="1200" kern="1200" dirty="0" smtClean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182008" y="1083861"/>
        <a:ext cx="1255836" cy="54041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2392492" y="2276449"/>
          <a:ext cx="1409701" cy="394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04"/>
              </a:lnTo>
              <a:lnTo>
                <a:pt x="1409701" y="197304"/>
              </a:lnTo>
              <a:lnTo>
                <a:pt x="1409701" y="3946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62551" y="3524155"/>
          <a:ext cx="91440" cy="394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6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08271" y="2276449"/>
          <a:ext cx="1384220" cy="394608"/>
        </a:xfrm>
        <a:custGeom>
          <a:avLst/>
          <a:gdLst/>
          <a:ahLst/>
          <a:cxnLst/>
          <a:rect l="0" t="0" r="0" b="0"/>
          <a:pathLst>
            <a:path>
              <a:moveTo>
                <a:pt x="1384220" y="0"/>
              </a:moveTo>
              <a:lnTo>
                <a:pt x="1384220" y="197304"/>
              </a:lnTo>
              <a:lnTo>
                <a:pt x="0" y="197304"/>
              </a:lnTo>
              <a:lnTo>
                <a:pt x="0" y="3946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FBA8B-439D-4C1C-8636-FEB32B13125F}">
      <dsp:nvSpPr>
        <dsp:cNvPr id="0" name=""/>
        <dsp:cNvSpPr/>
      </dsp:nvSpPr>
      <dsp:spPr>
        <a:xfrm>
          <a:off x="2346772" y="942297"/>
          <a:ext cx="91440" cy="394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67509-87E9-407B-8AD6-D24DFC605EB4}">
      <dsp:nvSpPr>
        <dsp:cNvPr id="0" name=""/>
        <dsp:cNvSpPr/>
      </dsp:nvSpPr>
      <dsp:spPr>
        <a:xfrm>
          <a:off x="1384220" y="2753"/>
          <a:ext cx="2016543" cy="939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Coordinador(a)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 smtClean="0"/>
        </a:p>
      </dsp:txBody>
      <dsp:txXfrm>
        <a:off x="1384220" y="2753"/>
        <a:ext cx="2016543" cy="939544"/>
      </dsp:txXfrm>
    </dsp:sp>
    <dsp:sp modelId="{4442678F-CAC0-4B40-83FD-147BA966A4A6}">
      <dsp:nvSpPr>
        <dsp:cNvPr id="0" name=""/>
        <dsp:cNvSpPr/>
      </dsp:nvSpPr>
      <dsp:spPr>
        <a:xfrm>
          <a:off x="1384220" y="1336905"/>
          <a:ext cx="2016543" cy="9395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 smtClean="0"/>
        </a:p>
      </dsp:txBody>
      <dsp:txXfrm>
        <a:off x="1384220" y="1336905"/>
        <a:ext cx="2016543" cy="939544"/>
      </dsp:txXfrm>
    </dsp:sp>
    <dsp:sp modelId="{19FBE8A8-D4BA-45D1-97CD-FF1210CD856F}">
      <dsp:nvSpPr>
        <dsp:cNvPr id="0" name=""/>
        <dsp:cNvSpPr/>
      </dsp:nvSpPr>
      <dsp:spPr>
        <a:xfrm>
          <a:off x="0" y="2671058"/>
          <a:ext cx="2016543" cy="853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Instructores(as)</a:t>
          </a:r>
        </a:p>
      </dsp:txBody>
      <dsp:txXfrm>
        <a:off x="0" y="2671058"/>
        <a:ext cx="2016543" cy="853096"/>
      </dsp:txXfrm>
    </dsp:sp>
    <dsp:sp modelId="{9EF5B1E7-4642-446F-802A-010E77A6D315}">
      <dsp:nvSpPr>
        <dsp:cNvPr id="0" name=""/>
        <dsp:cNvSpPr/>
      </dsp:nvSpPr>
      <dsp:spPr>
        <a:xfrm>
          <a:off x="0" y="3918763"/>
          <a:ext cx="2016543" cy="855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 smtClean="0"/>
            <a:t>) de Educación </a:t>
          </a:r>
          <a:r>
            <a:rPr lang="es-MX" altLang="es-MX" sz="1200" b="0" i="0" u="none" kern="1200" dirty="0" smtClean="0"/>
            <a:t>Física</a:t>
          </a:r>
        </a:p>
      </dsp:txBody>
      <dsp:txXfrm>
        <a:off x="0" y="3918763"/>
        <a:ext cx="2016543" cy="855201"/>
      </dsp:txXfrm>
    </dsp:sp>
    <dsp:sp modelId="{5665A267-FAE5-4C14-87F5-A7C47436A339}">
      <dsp:nvSpPr>
        <dsp:cNvPr id="0" name=""/>
        <dsp:cNvSpPr/>
      </dsp:nvSpPr>
      <dsp:spPr>
        <a:xfrm>
          <a:off x="2793922" y="2671058"/>
          <a:ext cx="2016543" cy="853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Cadetes</a:t>
          </a:r>
          <a:endParaRPr lang="es-ES" sz="1200" b="0" i="0" u="none" kern="1200" dirty="0"/>
        </a:p>
      </dsp:txBody>
      <dsp:txXfrm>
        <a:off x="2793922" y="2671058"/>
        <a:ext cx="2016543" cy="85309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/>
            <a:t>Área de Formación Física</a:t>
          </a:r>
          <a:endParaRPr lang="es-ES" sz="1200" kern="1200" dirty="0"/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0" y="2678151"/>
        <a:ext cx="2117971" cy="93296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3909119" y="839876"/>
          <a:ext cx="213863" cy="1721683"/>
        </a:xfrm>
        <a:custGeom>
          <a:avLst/>
          <a:gdLst/>
          <a:ahLst/>
          <a:cxnLst/>
          <a:rect l="0" t="0" r="0" b="0"/>
          <a:pathLst>
            <a:path>
              <a:moveTo>
                <a:pt x="213863" y="0"/>
              </a:moveTo>
              <a:lnTo>
                <a:pt x="213863" y="1721683"/>
              </a:lnTo>
              <a:lnTo>
                <a:pt x="0" y="17216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122982" y="839876"/>
          <a:ext cx="223928" cy="69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781"/>
              </a:lnTo>
              <a:lnTo>
                <a:pt x="223928" y="692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3867873" y="839876"/>
          <a:ext cx="255109" cy="699081"/>
        </a:xfrm>
        <a:custGeom>
          <a:avLst/>
          <a:gdLst/>
          <a:ahLst/>
          <a:cxnLst/>
          <a:rect l="0" t="0" r="0" b="0"/>
          <a:pathLst>
            <a:path>
              <a:moveTo>
                <a:pt x="255109" y="0"/>
              </a:moveTo>
              <a:lnTo>
                <a:pt x="255109" y="699081"/>
              </a:lnTo>
              <a:lnTo>
                <a:pt x="0" y="699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122982" y="839876"/>
          <a:ext cx="3212509" cy="273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145"/>
              </a:lnTo>
              <a:lnTo>
                <a:pt x="3212509" y="2585145"/>
              </a:lnTo>
              <a:lnTo>
                <a:pt x="3212509" y="27372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122982" y="839876"/>
          <a:ext cx="1073269" cy="273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145"/>
              </a:lnTo>
              <a:lnTo>
                <a:pt x="1073269" y="2585145"/>
              </a:lnTo>
              <a:lnTo>
                <a:pt x="1073269" y="27372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057012" y="839876"/>
          <a:ext cx="1065970" cy="2737211"/>
        </a:xfrm>
        <a:custGeom>
          <a:avLst/>
          <a:gdLst/>
          <a:ahLst/>
          <a:cxnLst/>
          <a:rect l="0" t="0" r="0" b="0"/>
          <a:pathLst>
            <a:path>
              <a:moveTo>
                <a:pt x="1065970" y="0"/>
              </a:moveTo>
              <a:lnTo>
                <a:pt x="1065970" y="2585145"/>
              </a:lnTo>
              <a:lnTo>
                <a:pt x="0" y="2585145"/>
              </a:lnTo>
              <a:lnTo>
                <a:pt x="0" y="27372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17772" y="839876"/>
          <a:ext cx="3205210" cy="2737211"/>
        </a:xfrm>
        <a:custGeom>
          <a:avLst/>
          <a:gdLst/>
          <a:ahLst/>
          <a:cxnLst/>
          <a:rect l="0" t="0" r="0" b="0"/>
          <a:pathLst>
            <a:path>
              <a:moveTo>
                <a:pt x="3205210" y="0"/>
              </a:moveTo>
              <a:lnTo>
                <a:pt x="3205210" y="2585145"/>
              </a:lnTo>
              <a:lnTo>
                <a:pt x="0" y="2585145"/>
              </a:lnTo>
              <a:lnTo>
                <a:pt x="0" y="27372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899841" y="0"/>
          <a:ext cx="2446283" cy="839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 smtClean="0">
            <a:latin typeface="+mn-lt"/>
          </a:endParaRPr>
        </a:p>
      </dsp:txBody>
      <dsp:txXfrm>
        <a:off x="2899841" y="0"/>
        <a:ext cx="2446283" cy="839876"/>
      </dsp:txXfrm>
    </dsp:sp>
    <dsp:sp modelId="{5F960542-94A4-4F9E-B75D-DBD5FCFB6474}">
      <dsp:nvSpPr>
        <dsp:cNvPr id="0" name=""/>
        <dsp:cNvSpPr/>
      </dsp:nvSpPr>
      <dsp:spPr>
        <a:xfrm>
          <a:off x="219" y="357708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Recursos Humanos</a:t>
          </a:r>
        </a:p>
      </dsp:txBody>
      <dsp:txXfrm>
        <a:off x="219" y="3577088"/>
        <a:ext cx="1835107" cy="840608"/>
      </dsp:txXfrm>
    </dsp:sp>
    <dsp:sp modelId="{BE393EA6-436B-4E8E-98D3-7FC4A3B6FD72}">
      <dsp:nvSpPr>
        <dsp:cNvPr id="0" name=""/>
        <dsp:cNvSpPr/>
      </dsp:nvSpPr>
      <dsp:spPr>
        <a:xfrm>
          <a:off x="2139458" y="357708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FORTASEG</a:t>
          </a:r>
        </a:p>
      </dsp:txBody>
      <dsp:txXfrm>
        <a:off x="2139458" y="3577088"/>
        <a:ext cx="1835107" cy="840608"/>
      </dsp:txXfrm>
    </dsp:sp>
    <dsp:sp modelId="{ACF15B23-6C27-4EE0-887C-952A3E569CD0}">
      <dsp:nvSpPr>
        <dsp:cNvPr id="0" name=""/>
        <dsp:cNvSpPr/>
      </dsp:nvSpPr>
      <dsp:spPr>
        <a:xfrm>
          <a:off x="4278698" y="357708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Materiales</a:t>
          </a:r>
        </a:p>
      </dsp:txBody>
      <dsp:txXfrm>
        <a:off x="4278698" y="3577088"/>
        <a:ext cx="1835107" cy="840608"/>
      </dsp:txXfrm>
    </dsp:sp>
    <dsp:sp modelId="{BABEB0FF-8874-424F-91E2-2AD3F35E73FA}">
      <dsp:nvSpPr>
        <dsp:cNvPr id="0" name=""/>
        <dsp:cNvSpPr/>
      </dsp:nvSpPr>
      <dsp:spPr>
        <a:xfrm>
          <a:off x="6417938" y="357708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6417938" y="3577088"/>
        <a:ext cx="1835107" cy="840608"/>
      </dsp:txXfrm>
    </dsp:sp>
    <dsp:sp modelId="{F7FA60C7-93BC-413C-832D-B1E55749BFDE}">
      <dsp:nvSpPr>
        <dsp:cNvPr id="0" name=""/>
        <dsp:cNvSpPr/>
      </dsp:nvSpPr>
      <dsp:spPr>
        <a:xfrm>
          <a:off x="1851879" y="1178958"/>
          <a:ext cx="2015993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 smtClean="0">
              <a:latin typeface="+mn-lt"/>
            </a:rPr>
            <a:t>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1851879" y="1178958"/>
        <a:ext cx="2015993" cy="719997"/>
      </dsp:txXfrm>
    </dsp:sp>
    <dsp:sp modelId="{CC23BD9C-140B-4091-BF6E-8263DCC507EC}">
      <dsp:nvSpPr>
        <dsp:cNvPr id="0" name=""/>
        <dsp:cNvSpPr/>
      </dsp:nvSpPr>
      <dsp:spPr>
        <a:xfrm>
          <a:off x="4346911" y="1172659"/>
          <a:ext cx="2015993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Gimnasio</a:t>
          </a:r>
        </a:p>
      </dsp:txBody>
      <dsp:txXfrm>
        <a:off x="4346911" y="1172659"/>
        <a:ext cx="2015993" cy="719997"/>
      </dsp:txXfrm>
    </dsp:sp>
    <dsp:sp modelId="{85053FE5-882A-4DF2-B8F8-23CCB0442804}">
      <dsp:nvSpPr>
        <dsp:cNvPr id="0" name=""/>
        <dsp:cNvSpPr/>
      </dsp:nvSpPr>
      <dsp:spPr>
        <a:xfrm>
          <a:off x="1893126" y="2201561"/>
          <a:ext cx="2015993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Área de Cocina</a:t>
          </a:r>
        </a:p>
      </dsp:txBody>
      <dsp:txXfrm>
        <a:off x="1893126" y="2201561"/>
        <a:ext cx="2015993" cy="719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8711"/>
          <a:ext cx="91440" cy="612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37" y="586708"/>
          <a:ext cx="2319527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 smtClean="0">
            <a:latin typeface="+mn-lt"/>
          </a:endParaRPr>
        </a:p>
      </dsp:txBody>
      <dsp:txXfrm>
        <a:off x="437" y="586708"/>
        <a:ext cx="2319527" cy="1152003"/>
      </dsp:txXfrm>
    </dsp:sp>
    <dsp:sp modelId="{19FBE8A8-D4BA-45D1-97CD-FF1210CD856F}">
      <dsp:nvSpPr>
        <dsp:cNvPr id="0" name=""/>
        <dsp:cNvSpPr/>
      </dsp:nvSpPr>
      <dsp:spPr>
        <a:xfrm>
          <a:off x="437" y="2351385"/>
          <a:ext cx="2319527" cy="869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 smtClean="0">
            <a:latin typeface="+mn-lt"/>
          </a:endParaRPr>
        </a:p>
      </dsp:txBody>
      <dsp:txXfrm>
        <a:off x="437" y="2351385"/>
        <a:ext cx="2319527" cy="869822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2485C-180C-4E5D-AF3F-D7CCA49832DD}">
      <dsp:nvSpPr>
        <dsp:cNvPr id="0" name=""/>
        <dsp:cNvSpPr/>
      </dsp:nvSpPr>
      <dsp:spPr>
        <a:xfrm>
          <a:off x="4456192" y="2074497"/>
          <a:ext cx="267519" cy="1976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542"/>
              </a:lnTo>
              <a:lnTo>
                <a:pt x="267519" y="19765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AF482-3882-4E3B-B389-F119E6EDC17C}">
      <dsp:nvSpPr>
        <dsp:cNvPr id="0" name=""/>
        <dsp:cNvSpPr/>
      </dsp:nvSpPr>
      <dsp:spPr>
        <a:xfrm>
          <a:off x="4456192" y="2074497"/>
          <a:ext cx="267519" cy="77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102"/>
              </a:lnTo>
              <a:lnTo>
                <a:pt x="267519" y="7771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031348" y="875057"/>
          <a:ext cx="2138230" cy="354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82"/>
              </a:lnTo>
              <a:lnTo>
                <a:pt x="2138230" y="177382"/>
              </a:lnTo>
              <a:lnTo>
                <a:pt x="2138230" y="354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2985628" y="875057"/>
          <a:ext cx="91440" cy="35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46013" y="2074497"/>
          <a:ext cx="91440" cy="35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91733" y="875057"/>
          <a:ext cx="2139615" cy="354764"/>
        </a:xfrm>
        <a:custGeom>
          <a:avLst/>
          <a:gdLst/>
          <a:ahLst/>
          <a:cxnLst/>
          <a:rect l="0" t="0" r="0" b="0"/>
          <a:pathLst>
            <a:path>
              <a:moveTo>
                <a:pt x="2139615" y="0"/>
              </a:moveTo>
              <a:lnTo>
                <a:pt x="2139615" y="177382"/>
              </a:lnTo>
              <a:lnTo>
                <a:pt x="0" y="177382"/>
              </a:lnTo>
              <a:lnTo>
                <a:pt x="0" y="354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30523" y="30381"/>
          <a:ext cx="2401651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kern="1200" dirty="0" smtClean="0">
            <a:latin typeface="+mn-lt"/>
            <a:cs typeface="Calibri" panose="020F0502020204030204" pitchFamily="34" charset="0"/>
          </a:endParaRPr>
        </a:p>
      </dsp:txBody>
      <dsp:txXfrm>
        <a:off x="1830523" y="30381"/>
        <a:ext cx="2401651" cy="844676"/>
      </dsp:txXfrm>
    </dsp:sp>
    <dsp:sp modelId="{19FBE8A8-D4BA-45D1-97CD-FF1210CD856F}">
      <dsp:nvSpPr>
        <dsp:cNvPr id="0" name=""/>
        <dsp:cNvSpPr/>
      </dsp:nvSpPr>
      <dsp:spPr>
        <a:xfrm>
          <a:off x="0" y="1229821"/>
          <a:ext cx="1783466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 smtClean="0">
            <a:latin typeface="+mn-lt"/>
          </a:endParaRPr>
        </a:p>
      </dsp:txBody>
      <dsp:txXfrm>
        <a:off x="0" y="1229821"/>
        <a:ext cx="1783466" cy="844676"/>
      </dsp:txXfrm>
    </dsp:sp>
    <dsp:sp modelId="{A2DC1B34-A23E-4C66-99C0-795104577C64}">
      <dsp:nvSpPr>
        <dsp:cNvPr id="0" name=""/>
        <dsp:cNvSpPr/>
      </dsp:nvSpPr>
      <dsp:spPr>
        <a:xfrm>
          <a:off x="0" y="2429262"/>
          <a:ext cx="1783466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2429262"/>
        <a:ext cx="1783466" cy="844676"/>
      </dsp:txXfrm>
    </dsp:sp>
    <dsp:sp modelId="{C74C321D-6361-4781-B470-623130FEBBE5}">
      <dsp:nvSpPr>
        <dsp:cNvPr id="0" name=""/>
        <dsp:cNvSpPr/>
      </dsp:nvSpPr>
      <dsp:spPr>
        <a:xfrm>
          <a:off x="2139615" y="1229821"/>
          <a:ext cx="1783466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 smtClean="0">
            <a:latin typeface="+mn-lt"/>
          </a:endParaRPr>
        </a:p>
      </dsp:txBody>
      <dsp:txXfrm>
        <a:off x="2139615" y="1229821"/>
        <a:ext cx="1783466" cy="844676"/>
      </dsp:txXfrm>
    </dsp:sp>
    <dsp:sp modelId="{C7105E56-0425-4E03-B145-864CB930D75F}">
      <dsp:nvSpPr>
        <dsp:cNvPr id="0" name=""/>
        <dsp:cNvSpPr/>
      </dsp:nvSpPr>
      <dsp:spPr>
        <a:xfrm>
          <a:off x="4277845" y="1229821"/>
          <a:ext cx="1783466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 smtClean="0">
            <a:latin typeface="+mn-lt"/>
          </a:endParaRPr>
        </a:p>
      </dsp:txBody>
      <dsp:txXfrm>
        <a:off x="4277845" y="1229821"/>
        <a:ext cx="1783466" cy="844676"/>
      </dsp:txXfrm>
    </dsp:sp>
    <dsp:sp modelId="{BF67C622-D7F1-4C0D-9D4F-A4C956FF2008}">
      <dsp:nvSpPr>
        <dsp:cNvPr id="0" name=""/>
        <dsp:cNvSpPr/>
      </dsp:nvSpPr>
      <dsp:spPr>
        <a:xfrm>
          <a:off x="4723712" y="2429262"/>
          <a:ext cx="1689352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4723712" y="2429262"/>
        <a:ext cx="1689352" cy="844676"/>
      </dsp:txXfrm>
    </dsp:sp>
    <dsp:sp modelId="{9C8DAE61-E010-43CF-ACA7-4ED0B0854C26}">
      <dsp:nvSpPr>
        <dsp:cNvPr id="0" name=""/>
        <dsp:cNvSpPr/>
      </dsp:nvSpPr>
      <dsp:spPr>
        <a:xfrm>
          <a:off x="4723712" y="3628702"/>
          <a:ext cx="1689352" cy="844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 smtClean="0">
            <a:latin typeface="+mn-lt"/>
          </a:endParaRPr>
        </a:p>
      </dsp:txBody>
      <dsp:txXfrm>
        <a:off x="4723712" y="3628702"/>
        <a:ext cx="1689352" cy="84467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EB13-7060-4384-9381-8858AE72C460}">
      <dsp:nvSpPr>
        <dsp:cNvPr id="0" name=""/>
        <dsp:cNvSpPr/>
      </dsp:nvSpPr>
      <dsp:spPr>
        <a:xfrm>
          <a:off x="2578221" y="2088335"/>
          <a:ext cx="244871" cy="88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949"/>
              </a:lnTo>
              <a:lnTo>
                <a:pt x="244871" y="887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5191-6980-4D41-816C-4B4AE9D399C8}">
      <dsp:nvSpPr>
        <dsp:cNvPr id="0" name=""/>
        <dsp:cNvSpPr/>
      </dsp:nvSpPr>
      <dsp:spPr>
        <a:xfrm>
          <a:off x="2333350" y="2088335"/>
          <a:ext cx="244871" cy="887949"/>
        </a:xfrm>
        <a:custGeom>
          <a:avLst/>
          <a:gdLst/>
          <a:ahLst/>
          <a:cxnLst/>
          <a:rect l="0" t="0" r="0" b="0"/>
          <a:pathLst>
            <a:path>
              <a:moveTo>
                <a:pt x="244871" y="0"/>
              </a:moveTo>
              <a:lnTo>
                <a:pt x="244871" y="887949"/>
              </a:lnTo>
              <a:lnTo>
                <a:pt x="0" y="887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85729" y="922281"/>
          <a:ext cx="3584985" cy="1166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785729" y="922281"/>
        <a:ext cx="3584985" cy="1166053"/>
      </dsp:txXfrm>
    </dsp:sp>
    <dsp:sp modelId="{C946EF74-8479-4B04-824B-3DB089660AA2}">
      <dsp:nvSpPr>
        <dsp:cNvPr id="0" name=""/>
        <dsp:cNvSpPr/>
      </dsp:nvSpPr>
      <dsp:spPr>
        <a:xfrm>
          <a:off x="1243" y="2488840"/>
          <a:ext cx="2332107" cy="974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Secretaria(o) </a:t>
          </a:r>
          <a:r>
            <a:rPr lang="es-MX" altLang="es-MX" sz="1200" kern="1200" dirty="0" smtClean="0">
              <a:latin typeface="+mn-lt"/>
            </a:rPr>
            <a:t>D</a:t>
          </a:r>
          <a:endParaRPr lang="es-MX" altLang="es-MX" sz="1200" kern="1200" dirty="0" smtClean="0">
            <a:latin typeface="+mn-lt"/>
          </a:endParaRPr>
        </a:p>
      </dsp:txBody>
      <dsp:txXfrm>
        <a:off x="1243" y="2488840"/>
        <a:ext cx="2332107" cy="974890"/>
      </dsp:txXfrm>
    </dsp:sp>
    <dsp:sp modelId="{B6F95A33-F78E-4C81-AE5C-527D5D33D0DB}">
      <dsp:nvSpPr>
        <dsp:cNvPr id="0" name=""/>
        <dsp:cNvSpPr/>
      </dsp:nvSpPr>
      <dsp:spPr>
        <a:xfrm>
          <a:off x="2823093" y="2488840"/>
          <a:ext cx="2332107" cy="974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 smtClean="0">
            <a:latin typeface="+mn-lt"/>
          </a:endParaRPr>
        </a:p>
      </dsp:txBody>
      <dsp:txXfrm>
        <a:off x="2823093" y="2488840"/>
        <a:ext cx="2332107" cy="97489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EE131-B53D-4824-BE0C-B7CD5539BA10}">
      <dsp:nvSpPr>
        <dsp:cNvPr id="0" name=""/>
        <dsp:cNvSpPr/>
      </dsp:nvSpPr>
      <dsp:spPr>
        <a:xfrm>
          <a:off x="3847740" y="924144"/>
          <a:ext cx="1130401" cy="39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10"/>
              </a:lnTo>
              <a:lnTo>
                <a:pt x="1130401" y="198110"/>
              </a:lnTo>
              <a:lnTo>
                <a:pt x="1130401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BF42-8954-49D0-9212-5131BDBFACFF}">
      <dsp:nvSpPr>
        <dsp:cNvPr id="0" name=""/>
        <dsp:cNvSpPr/>
      </dsp:nvSpPr>
      <dsp:spPr>
        <a:xfrm>
          <a:off x="2695150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451813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2695150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480674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695150" y="924144"/>
          <a:ext cx="1152589" cy="396221"/>
        </a:xfrm>
        <a:custGeom>
          <a:avLst/>
          <a:gdLst/>
          <a:ahLst/>
          <a:cxnLst/>
          <a:rect l="0" t="0" r="0" b="0"/>
          <a:pathLst>
            <a:path>
              <a:moveTo>
                <a:pt x="1152589" y="0"/>
              </a:moveTo>
              <a:lnTo>
                <a:pt x="1152589" y="198110"/>
              </a:lnTo>
              <a:lnTo>
                <a:pt x="0" y="198110"/>
              </a:lnTo>
              <a:lnTo>
                <a:pt x="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1142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 smtClean="0">
            <a:latin typeface="+mn-lt"/>
          </a:endParaRPr>
        </a:p>
      </dsp:txBody>
      <dsp:txXfrm>
        <a:off x="2561142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1751765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Nóminas</a:t>
          </a:r>
        </a:p>
      </dsp:txBody>
      <dsp:txXfrm>
        <a:off x="1751765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3381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 smtClean="0">
              <a:latin typeface="+mn-lt"/>
            </a:rPr>
            <a:t>Administrativos(</a:t>
          </a:r>
          <a:r>
            <a:rPr lang="es-MX" sz="1200" kern="1200" dirty="0" smtClean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3381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2799658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799658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7899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 smtClean="0">
            <a:latin typeface="+mn-lt"/>
          </a:endParaRPr>
        </a:p>
      </dsp:txBody>
      <dsp:txXfrm>
        <a:off x="7899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2958392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958392" y="2513143"/>
        <a:ext cx="1661866" cy="830933"/>
      </dsp:txXfrm>
    </dsp:sp>
    <dsp:sp modelId="{7048235B-055D-4684-BCEA-4B0410466770}">
      <dsp:nvSpPr>
        <dsp:cNvPr id="0" name=""/>
        <dsp:cNvSpPr/>
      </dsp:nvSpPr>
      <dsp:spPr>
        <a:xfrm>
          <a:off x="4034756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Encargado(a) de </a:t>
          </a:r>
          <a:r>
            <a:rPr lang="es-ES" sz="1200" kern="1200" dirty="0" smtClean="0">
              <a:latin typeface="+mn-lt"/>
            </a:rPr>
            <a:t>Prestaciones</a:t>
          </a:r>
          <a:endParaRPr lang="es-ES" sz="1200" kern="1200" dirty="0" smtClean="0">
            <a:latin typeface="+mn-lt"/>
          </a:endParaRPr>
        </a:p>
      </dsp:txBody>
      <dsp:txXfrm>
        <a:off x="4034756" y="1320365"/>
        <a:ext cx="1886769" cy="943384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322486"/>
          <a:ext cx="442996" cy="56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936"/>
              </a:lnTo>
              <a:lnTo>
                <a:pt x="442996" y="56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322486"/>
          <a:ext cx="530702" cy="555349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555349"/>
              </a:lnTo>
              <a:lnTo>
                <a:pt x="0" y="555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322486"/>
          <a:ext cx="3097761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3097761" y="1146224"/>
              </a:lnTo>
              <a:lnTo>
                <a:pt x="3097761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1032587" y="1146224"/>
              </a:lnTo>
              <a:lnTo>
                <a:pt x="1032587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322486"/>
          <a:ext cx="3100733" cy="123436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378042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 smtClean="0">
            <a:latin typeface="+mn-lt"/>
          </a:endParaRPr>
        </a:p>
      </dsp:txBody>
      <dsp:txXfrm>
        <a:off x="2829466" y="378042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55685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</a:p>
      </dsp:txBody>
      <dsp:txXfrm>
        <a:off x="2" y="2556853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55685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Edificios</a:t>
          </a:r>
        </a:p>
      </dsp:txBody>
      <dsp:txXfrm>
        <a:off x="2068148" y="2556853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55685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Patrimonio</a:t>
          </a:r>
        </a:p>
      </dsp:txBody>
      <dsp:txXfrm>
        <a:off x="4133323" y="2556853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55685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Almacén</a:t>
          </a:r>
        </a:p>
      </dsp:txBody>
      <dsp:txXfrm>
        <a:off x="6198497" y="2556853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17835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714478" y="1517835"/>
        <a:ext cx="1799999" cy="719999"/>
      </dsp:txXfrm>
    </dsp:sp>
    <dsp:sp modelId="{6ED2C750-F2AD-4A4F-AFBB-52CF1E1FBBFD}">
      <dsp:nvSpPr>
        <dsp:cNvPr id="0" name=""/>
        <dsp:cNvSpPr/>
      </dsp:nvSpPr>
      <dsp:spPr>
        <a:xfrm>
          <a:off x="4488177" y="1526423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4488177" y="1526423"/>
        <a:ext cx="1799999" cy="719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 smtClean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 smtClean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 smtClean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 smtClean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 smtClean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 smtClean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 smtClean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 smtClean="0">
            <a:latin typeface="+mn-lt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 smtClean="0">
            <a:latin typeface="+mn-lt"/>
          </a:endParaRP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 smtClean="0">
            <a:latin typeface="+mn-lt"/>
          </a:endParaRP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555380"/>
          <a:ext cx="1620001" cy="145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 smtClean="0">
            <a:latin typeface="+mn-lt"/>
          </a:endParaRPr>
        </a:p>
      </dsp:txBody>
      <dsp:txXfrm>
        <a:off x="4833921" y="2555380"/>
        <a:ext cx="1620001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 smtClean="0">
            <a:latin typeface="+mn-lt"/>
          </a:endParaRP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 smtClean="0">
            <a:latin typeface="+mn-lt"/>
          </a:endParaRPr>
        </a:p>
      </dsp:txBody>
      <dsp:txXfrm>
        <a:off x="7533542" y="1637805"/>
        <a:ext cx="1083395" cy="71999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 smtClean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 smtClean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180"/>
              </a:lnTo>
              <a:lnTo>
                <a:pt x="1322477" y="532180"/>
              </a:lnTo>
              <a:lnTo>
                <a:pt x="1322477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532180"/>
              </a:lnTo>
              <a:lnTo>
                <a:pt x="0" y="532180"/>
              </a:lnTo>
              <a:lnTo>
                <a:pt x="0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 smtClean="0">
            <a:latin typeface="+mn-lt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564051"/>
          <a:ext cx="2381218" cy="941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2378" y="1564051"/>
        <a:ext cx="2381218" cy="941697"/>
      </dsp:txXfrm>
    </dsp:sp>
    <dsp:sp modelId="{23A3990A-979C-4CD9-8392-69E509E74575}">
      <dsp:nvSpPr>
        <dsp:cNvPr id="0" name=""/>
        <dsp:cNvSpPr/>
      </dsp:nvSpPr>
      <dsp:spPr>
        <a:xfrm>
          <a:off x="2647333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General</a:t>
          </a:r>
          <a:endParaRPr lang="es-MX" altLang="es-MX" sz="1200" kern="1200" dirty="0" smtClean="0">
            <a:latin typeface="+mn-lt"/>
          </a:endParaRPr>
        </a:p>
      </dsp:txBody>
      <dsp:txXfrm>
        <a:off x="2647333" y="1564051"/>
        <a:ext cx="2381218" cy="125999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563BF-F151-4A54-A0AA-D9DB305D9B39}">
      <dsp:nvSpPr>
        <dsp:cNvPr id="0" name=""/>
        <dsp:cNvSpPr/>
      </dsp:nvSpPr>
      <dsp:spPr>
        <a:xfrm>
          <a:off x="3608176" y="1613829"/>
          <a:ext cx="2499516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2499516" y="430464"/>
              </a:lnTo>
              <a:lnTo>
                <a:pt x="2499516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3562456" y="1613829"/>
          <a:ext cx="91440" cy="6473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282373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282373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1108659" y="1613829"/>
          <a:ext cx="2499516" cy="647364"/>
        </a:xfrm>
        <a:custGeom>
          <a:avLst/>
          <a:gdLst/>
          <a:ahLst/>
          <a:cxnLst/>
          <a:rect l="0" t="0" r="0" b="0"/>
          <a:pathLst>
            <a:path>
              <a:moveTo>
                <a:pt x="2499516" y="0"/>
              </a:moveTo>
              <a:lnTo>
                <a:pt x="2499516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75801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Grupos de Zonas de Guardia Auxiliar</a:t>
          </a:r>
        </a:p>
      </dsp:txBody>
      <dsp:txXfrm>
        <a:off x="75801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495348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Norte</a:t>
          </a:r>
          <a:endParaRPr lang="es-ES" sz="1200" kern="1200" dirty="0"/>
        </a:p>
      </dsp:txBody>
      <dsp:txXfrm>
        <a:off x="495348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495348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Sur</a:t>
          </a:r>
          <a:endParaRPr lang="es-ES" sz="1200" kern="1200" dirty="0"/>
        </a:p>
      </dsp:txBody>
      <dsp:txXfrm>
        <a:off x="495348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2575318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Grupo de Apoyo de Guardia Auxiliar</a:t>
          </a:r>
          <a:endParaRPr lang="es-ES" sz="1200" kern="1200" dirty="0"/>
        </a:p>
      </dsp:txBody>
      <dsp:txXfrm>
        <a:off x="2575318" y="2261194"/>
        <a:ext cx="2065715" cy="1117190"/>
      </dsp:txXfrm>
    </dsp:sp>
    <dsp:sp modelId="{81733EB2-BAD0-4DA0-84E8-8997DFD7D374}">
      <dsp:nvSpPr>
        <dsp:cNvPr id="0" name=""/>
        <dsp:cNvSpPr/>
      </dsp:nvSpPr>
      <dsp:spPr>
        <a:xfrm>
          <a:off x="5074834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Cadetes de Guardia Auxiliar</a:t>
          </a:r>
          <a:endParaRPr lang="es-ES" sz="1200" kern="1200" dirty="0"/>
        </a:p>
      </dsp:txBody>
      <dsp:txXfrm>
        <a:off x="5074834" y="2261194"/>
        <a:ext cx="2065715" cy="111719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</a:t>
          </a: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</a:t>
          </a: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</a:t>
          </a: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5778775" y="3157462"/>
        <a:ext cx="2521187" cy="188221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</a:t>
          </a: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Guardias </a:t>
          </a: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</a:t>
          </a: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Guardias </a:t>
          </a: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Guardia </a:t>
          </a: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Guardias 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MX" altLang="es-MX" sz="1200" kern="1200" dirty="0" smtClean="0"/>
        </a:p>
      </dsp:txBody>
      <dsp:txXfrm>
        <a:off x="5778775" y="3234572"/>
        <a:ext cx="2521187" cy="172799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Grupo de Apoyo de </a:t>
          </a:r>
          <a:br>
            <a:rPr lang="es-ES" sz="1200" b="0" kern="1200" dirty="0" smtClean="0"/>
          </a:br>
          <a:r>
            <a:rPr lang="es-ES" sz="1200" b="0" kern="1200" dirty="0" smtClean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Guardias </a:t>
          </a:r>
          <a:r>
            <a:rPr lang="es-MX" sz="1200" kern="1200" dirty="0" smtClean="0"/>
            <a:t>Auxiliares</a:t>
          </a:r>
          <a:endParaRPr lang="es-MX" sz="1200" kern="1200" dirty="0" smtClean="0"/>
        </a:p>
      </dsp:txBody>
      <dsp:txXfrm>
        <a:off x="1470" y="1703284"/>
        <a:ext cx="3924567" cy="248681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4" y="2000461"/>
          <a:ext cx="91440" cy="686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6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415757" y="366058"/>
          <a:ext cx="3095993" cy="1634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Cadetes de Guardia Auxiliar</a:t>
          </a:r>
          <a:endParaRPr lang="es-ES" sz="1200" kern="1200" dirty="0"/>
        </a:p>
      </dsp:txBody>
      <dsp:txXfrm>
        <a:off x="415757" y="366058"/>
        <a:ext cx="3095993" cy="1634403"/>
      </dsp:txXfrm>
    </dsp:sp>
    <dsp:sp modelId="{750238AF-6DAE-454F-9DF1-112AC698AD48}">
      <dsp:nvSpPr>
        <dsp:cNvPr id="0" name=""/>
        <dsp:cNvSpPr/>
      </dsp:nvSpPr>
      <dsp:spPr>
        <a:xfrm>
          <a:off x="613763" y="2686986"/>
          <a:ext cx="2699980" cy="1577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 de Guardia </a:t>
          </a:r>
          <a:r>
            <a:rPr lang="es-MX" sz="1200" kern="1200" dirty="0" smtClean="0"/>
            <a:t>Auxiliar</a:t>
          </a:r>
          <a:endParaRPr lang="es-MX" sz="1200" kern="1200" dirty="0" smtClean="0"/>
        </a:p>
      </dsp:txBody>
      <dsp:txXfrm>
        <a:off x="613763" y="2686986"/>
        <a:ext cx="2699980" cy="15774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EE0D-A219-4FB4-AD30-C45A2FB909E7}">
      <dsp:nvSpPr>
        <dsp:cNvPr id="0" name=""/>
        <dsp:cNvSpPr/>
      </dsp:nvSpPr>
      <dsp:spPr>
        <a:xfrm>
          <a:off x="3504513" y="956046"/>
          <a:ext cx="301560" cy="1561683"/>
        </a:xfrm>
        <a:custGeom>
          <a:avLst/>
          <a:gdLst/>
          <a:ahLst/>
          <a:cxnLst/>
          <a:rect l="0" t="0" r="0" b="0"/>
          <a:pathLst>
            <a:path>
              <a:moveTo>
                <a:pt x="301560" y="0"/>
              </a:moveTo>
              <a:lnTo>
                <a:pt x="301560" y="1561683"/>
              </a:lnTo>
              <a:lnTo>
                <a:pt x="0" y="15616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3806073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974208" y="2181472"/>
              </a:lnTo>
              <a:lnTo>
                <a:pt x="974208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A1F03-CDE3-4C97-947A-CDA20D9B7CA4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49271" y="0"/>
          <a:ext cx="2113604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 smtClean="0">
            <a:cs typeface="Arial" charset="0"/>
          </a:endParaRPr>
        </a:p>
      </dsp:txBody>
      <dsp:txXfrm>
        <a:off x="2749271" y="0"/>
        <a:ext cx="2113604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Escolta</a:t>
          </a:r>
          <a:endParaRPr lang="es-ES" sz="1200" kern="1200" dirty="0" smtClean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Escolta </a:t>
          </a:r>
          <a:r>
            <a:rPr lang="es-ES" sz="1200" kern="1200" dirty="0" smtClean="0"/>
            <a:t>Policía</a:t>
          </a:r>
          <a:endParaRPr lang="es-ES" sz="1200" kern="1200" dirty="0" smtClean="0"/>
        </a:p>
      </dsp:txBody>
      <dsp:txXfrm>
        <a:off x="0" y="4236539"/>
        <a:ext cx="1705718" cy="1111681"/>
      </dsp:txXfrm>
    </dsp:sp>
    <dsp:sp modelId="{FCE937E6-194C-4DCA-A096-B50901B49D3C}">
      <dsp:nvSpPr>
        <dsp:cNvPr id="0" name=""/>
        <dsp:cNvSpPr/>
      </dsp:nvSpPr>
      <dsp:spPr>
        <a:xfrm>
          <a:off x="1979005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Asesor(a)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79005" y="3258869"/>
        <a:ext cx="1705718" cy="769329"/>
      </dsp:txXfrm>
    </dsp:sp>
    <dsp:sp modelId="{711BF629-A2D4-45B4-966C-6631D54F66C6}">
      <dsp:nvSpPr>
        <dsp:cNvPr id="0" name=""/>
        <dsp:cNvSpPr/>
      </dsp:nvSpPr>
      <dsp:spPr>
        <a:xfrm>
          <a:off x="3927423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3927423" y="3258869"/>
        <a:ext cx="1705718" cy="769329"/>
      </dsp:txXfrm>
    </dsp:sp>
    <dsp:sp modelId="{667B5EEE-6462-4853-B52D-0961787EF6E4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 smtClean="0"/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741344" y="1173366"/>
          <a:ext cx="1742793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741344" y="1173366"/>
        <a:ext cx="1742793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742793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 smtClean="0"/>
        </a:p>
      </dsp:txBody>
      <dsp:txXfrm>
        <a:off x="4162541" y="1173366"/>
        <a:ext cx="1742793" cy="769329"/>
      </dsp:txXfrm>
    </dsp:sp>
    <dsp:sp modelId="{C92EF2CC-6E51-4DF0-AB36-0CF4B75BE21E}">
      <dsp:nvSpPr>
        <dsp:cNvPr id="0" name=""/>
        <dsp:cNvSpPr/>
      </dsp:nvSpPr>
      <dsp:spPr>
        <a:xfrm>
          <a:off x="1761719" y="2133065"/>
          <a:ext cx="1742793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br>
            <a:rPr lang="es-ES" sz="1200" kern="1200" dirty="0" smtClean="0"/>
          </a:br>
          <a:r>
            <a:rPr lang="es-ES" sz="1200" kern="1200" dirty="0" smtClean="0"/>
            <a:t>Auxiliar </a:t>
          </a:r>
          <a:r>
            <a:rPr lang="es-ES" sz="1200" kern="1200" dirty="0" smtClean="0"/>
            <a:t>Administrativo(a)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761719" y="2133065"/>
        <a:ext cx="1742793" cy="7693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102"/>
              </a:lnTo>
              <a:lnTo>
                <a:pt x="144729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64102"/>
              </a:lnTo>
              <a:lnTo>
                <a:pt x="0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90960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990960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3335662" y="2204831"/>
              </a:lnTo>
              <a:lnTo>
                <a:pt x="3335662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1667831" y="2204831"/>
              </a:lnTo>
              <a:lnTo>
                <a:pt x="1667831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90960"/>
          <a:ext cx="91440" cy="2349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79835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 smtClean="0">
            <a:cs typeface="Arial" charset="0"/>
          </a:endParaRPr>
        </a:p>
      </dsp:txBody>
      <dsp:txXfrm>
        <a:off x="2786352" y="79835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cs typeface="Arial" charset="0"/>
            </a:rPr>
            <a:t>Guardia Interna</a:t>
          </a:r>
          <a:endParaRPr lang="es-ES" sz="1200" kern="1200" dirty="0">
            <a:cs typeface="Arial" charset="0"/>
          </a:endParaRPr>
        </a:p>
      </dsp:txBody>
      <dsp:txXfrm>
        <a:off x="687" y="3340521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Armería</a:t>
          </a:r>
        </a:p>
      </dsp:txBody>
      <dsp:txXfrm>
        <a:off x="1668519" y="3340521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340521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  <a:endParaRPr lang="es-ES" sz="1200" kern="1200" dirty="0">
            <a:cs typeface="Arial" charset="0"/>
          </a:endParaRPr>
        </a:p>
      </dsp:txBody>
      <dsp:txXfrm>
        <a:off x="5004182" y="3340521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340521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1280419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1280419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2259064"/>
        <a:ext cx="1404507" cy="791999"/>
      </dsp:txXfrm>
    </dsp:sp>
    <dsp:sp modelId="{3A6D2275-4509-4AB5-B7CE-AD8A71695465}">
      <dsp:nvSpPr>
        <dsp:cNvPr id="0" name=""/>
        <dsp:cNvSpPr/>
      </dsp:nvSpPr>
      <dsp:spPr>
        <a:xfrm>
          <a:off x="4170266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2259064"/>
        <a:ext cx="1404507" cy="791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167248"/>
          <a:ext cx="91440" cy="562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847"/>
              </a:lnTo>
              <a:lnTo>
                <a:pt x="51018" y="281847"/>
              </a:lnTo>
              <a:lnTo>
                <a:pt x="51018" y="562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Armería</a:t>
          </a:r>
          <a:endParaRPr lang="es-MX" altLang="es-MX" sz="1200" kern="1200" dirty="0" smtClean="0"/>
        </a:p>
      </dsp:txBody>
      <dsp:txXfrm>
        <a:off x="959893" y="860"/>
        <a:ext cx="2391381" cy="1166388"/>
      </dsp:txXfrm>
    </dsp:sp>
    <dsp:sp modelId="{A99812C4-2663-4D9F-8C32-3124AF6958E3}">
      <dsp:nvSpPr>
        <dsp:cNvPr id="0" name=""/>
        <dsp:cNvSpPr/>
      </dsp:nvSpPr>
      <dsp:spPr>
        <a:xfrm>
          <a:off x="1249108" y="1730082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49108" y="1730082"/>
        <a:ext cx="1823548" cy="99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08/12/2022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08/12/2022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</a:t>
            </a: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06653342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6916544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60322519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97510550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68072663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46973237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2649702"/>
              </p:ext>
            </p:extLst>
          </p:nvPr>
        </p:nvGraphicFramePr>
        <p:xfrm>
          <a:off x="2296138" y="1330231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 smtClean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</a:t>
            </a: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Protección </a:t>
            </a:r>
            <a:b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a </a:t>
            </a: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6059116"/>
              </p:ext>
            </p:extLst>
          </p:nvPr>
        </p:nvGraphicFramePr>
        <p:xfrm>
          <a:off x="958657" y="2041315"/>
          <a:ext cx="7216352" cy="292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00832665"/>
              </p:ext>
            </p:extLst>
          </p:nvPr>
        </p:nvGraphicFramePr>
        <p:xfrm>
          <a:off x="3074056" y="2054959"/>
          <a:ext cx="3081080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Coordinación de Investigaciones</a:t>
            </a:r>
            <a:endParaRPr kumimoji="0" lang="es-ES_tradnl" sz="2400" b="1" i="0" u="none" strike="noStrike" kern="14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7998642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05552182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Estadísticas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6197521"/>
              </p:ext>
            </p:extLst>
          </p:nvPr>
        </p:nvGraphicFramePr>
        <p:xfrm>
          <a:off x="3072309" y="2261206"/>
          <a:ext cx="2972606" cy="312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2757352"/>
              </p:ext>
            </p:extLst>
          </p:nvPr>
        </p:nvGraphicFramePr>
        <p:xfrm>
          <a:off x="280242" y="1610437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6676571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4668151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63807354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2911453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79598719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</a:t>
            </a:r>
            <a:r>
              <a:rPr lang="es-ES_tradnl" sz="5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2257511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</a:t>
            </a:r>
            <a:r>
              <a:rPr lang="es-ES_tradnl" sz="2800" kern="1200" dirty="0" smtClean="0">
                <a:solidFill>
                  <a:prstClr val="black"/>
                </a:solidFill>
              </a:rPr>
              <a:t>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</a:t>
            </a:r>
            <a:r>
              <a:rPr lang="es-ES_tradnl" sz="5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3775497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</a:t>
            </a:r>
            <a:r>
              <a:rPr lang="es-ES_tradnl" sz="3200" dirty="0" smtClean="0">
                <a:solidFill>
                  <a:schemeClr val="tx1"/>
                </a:solidFill>
              </a:rPr>
              <a:t>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5374743"/>
              </p:ext>
            </p:extLst>
          </p:nvPr>
        </p:nvGraphicFramePr>
        <p:xfrm>
          <a:off x="3234520" y="2088107"/>
          <a:ext cx="2758990" cy="337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9559975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0798908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890000"/>
              </p:ext>
            </p:extLst>
          </p:nvPr>
        </p:nvGraphicFramePr>
        <p:xfrm>
          <a:off x="2441049" y="2186911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94238101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</a:t>
            </a:r>
            <a:r>
              <a:rPr lang="es-ES_tradnl" sz="5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05784508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2926269"/>
              </p:ext>
            </p:extLst>
          </p:nvPr>
        </p:nvGraphicFramePr>
        <p:xfrm>
          <a:off x="1409032" y="2006220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0640447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12572010"/>
              </p:ext>
            </p:extLst>
          </p:nvPr>
        </p:nvGraphicFramePr>
        <p:xfrm>
          <a:off x="1409032" y="1828801"/>
          <a:ext cx="6315603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32774613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4142265"/>
              </p:ext>
            </p:extLst>
          </p:nvPr>
        </p:nvGraphicFramePr>
        <p:xfrm>
          <a:off x="2122228" y="1972492"/>
          <a:ext cx="4899545" cy="38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7841624"/>
              </p:ext>
            </p:extLst>
          </p:nvPr>
        </p:nvGraphicFramePr>
        <p:xfrm>
          <a:off x="2064904" y="1636238"/>
          <a:ext cx="5373126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4996588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7822767"/>
              </p:ext>
            </p:extLst>
          </p:nvPr>
        </p:nvGraphicFramePr>
        <p:xfrm>
          <a:off x="2557992" y="1426402"/>
          <a:ext cx="4060196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02584567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35771055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94350674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78390188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90819879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0887224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94573820"/>
              </p:ext>
            </p:extLst>
          </p:nvPr>
        </p:nvGraphicFramePr>
        <p:xfrm>
          <a:off x="928049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93735329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61728877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96441872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Inspección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7946826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21959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Prevención y Administración de </a:t>
            </a:r>
            <a:b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7069643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5247832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62810835"/>
              </p:ext>
            </p:extLst>
          </p:nvPr>
        </p:nvGraphicFramePr>
        <p:xfrm>
          <a:off x="2204486" y="1801508"/>
          <a:ext cx="4810466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Formación Inicial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6522579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Formación Física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6809149"/>
              </p:ext>
            </p:extLst>
          </p:nvPr>
        </p:nvGraphicFramePr>
        <p:xfrm>
          <a:off x="459660" y="1487603"/>
          <a:ext cx="8253265" cy="444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4853915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</a:t>
            </a:r>
            <a:r>
              <a:rPr lang="es-ES_tradnl" sz="2400" dirty="0" smtClean="0">
                <a:solidFill>
                  <a:schemeClr val="tx1"/>
                </a:solidFill>
              </a:rPr>
              <a:t>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6502113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2974523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950370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12762403"/>
              </p:ext>
            </p:extLst>
          </p:nvPr>
        </p:nvGraphicFramePr>
        <p:xfrm>
          <a:off x="2047587" y="2033515"/>
          <a:ext cx="5156444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5157888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3374910"/>
              </p:ext>
            </p:extLst>
          </p:nvPr>
        </p:nvGraphicFramePr>
        <p:xfrm>
          <a:off x="526820" y="1842451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25889900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778433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2819989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3199574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0293899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9095641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33471230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8386211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69690457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725515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Auxiliar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28027</TotalTime>
  <Words>2367</Words>
  <Application>Microsoft Office PowerPoint</Application>
  <PresentationFormat>Presentación en pantalla (4:3)</PresentationFormat>
  <Paragraphs>641</Paragraphs>
  <Slides>85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85</vt:i4>
      </vt:variant>
    </vt:vector>
  </HeadingPairs>
  <TitlesOfParts>
    <vt:vector size="93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1375</cp:revision>
  <cp:lastPrinted>2021-12-15T15:18:52Z</cp:lastPrinted>
  <dcterms:created xsi:type="dcterms:W3CDTF">2015-12-30T00:24:58Z</dcterms:created>
  <dcterms:modified xsi:type="dcterms:W3CDTF">2022-12-08T22:47:16Z</dcterms:modified>
</cp:coreProperties>
</file>