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1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2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3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4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5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6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7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notesSlides/notesSlide8.xml" ContentType="application/vnd.openxmlformats-officedocument.presentationml.notesSlide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100"/>
  </p:notesMasterIdLst>
  <p:handoutMasterIdLst>
    <p:handoutMasterId r:id="rId101"/>
  </p:handoutMasterIdLst>
  <p:sldIdLst>
    <p:sldId id="453" r:id="rId4"/>
    <p:sldId id="469" r:id="rId5"/>
    <p:sldId id="336" r:id="rId6"/>
    <p:sldId id="420" r:id="rId7"/>
    <p:sldId id="467" r:id="rId8"/>
    <p:sldId id="337" r:id="rId9"/>
    <p:sldId id="465" r:id="rId10"/>
    <p:sldId id="466" r:id="rId11"/>
    <p:sldId id="349" r:id="rId12"/>
    <p:sldId id="421" r:id="rId13"/>
    <p:sldId id="478" r:id="rId14"/>
    <p:sldId id="479" r:id="rId15"/>
    <p:sldId id="481" r:id="rId16"/>
    <p:sldId id="422" r:id="rId17"/>
    <p:sldId id="424" r:id="rId18"/>
    <p:sldId id="489" r:id="rId19"/>
    <p:sldId id="490" r:id="rId20"/>
    <p:sldId id="491" r:id="rId21"/>
    <p:sldId id="493" r:id="rId22"/>
    <p:sldId id="432" r:id="rId23"/>
    <p:sldId id="433" r:id="rId24"/>
    <p:sldId id="434" r:id="rId25"/>
    <p:sldId id="435" r:id="rId26"/>
    <p:sldId id="468" r:id="rId27"/>
    <p:sldId id="360" r:id="rId28"/>
    <p:sldId id="361" r:id="rId29"/>
    <p:sldId id="406" r:id="rId30"/>
    <p:sldId id="362" r:id="rId31"/>
    <p:sldId id="417" r:id="rId32"/>
    <p:sldId id="452" r:id="rId33"/>
    <p:sldId id="410" r:id="rId34"/>
    <p:sldId id="368" r:id="rId35"/>
    <p:sldId id="485" r:id="rId36"/>
    <p:sldId id="484" r:id="rId37"/>
    <p:sldId id="483" r:id="rId38"/>
    <p:sldId id="482" r:id="rId39"/>
    <p:sldId id="459" r:id="rId40"/>
    <p:sldId id="463" r:id="rId41"/>
    <p:sldId id="436" r:id="rId42"/>
    <p:sldId id="437" r:id="rId43"/>
    <p:sldId id="381" r:id="rId44"/>
    <p:sldId id="382" r:id="rId45"/>
    <p:sldId id="456" r:id="rId46"/>
    <p:sldId id="464" r:id="rId47"/>
    <p:sldId id="408" r:id="rId48"/>
    <p:sldId id="458" r:id="rId49"/>
    <p:sldId id="454" r:id="rId50"/>
    <p:sldId id="449" r:id="rId51"/>
    <p:sldId id="457" r:id="rId52"/>
    <p:sldId id="461" r:id="rId53"/>
    <p:sldId id="462" r:id="rId54"/>
    <p:sldId id="451" r:id="rId55"/>
    <p:sldId id="350" r:id="rId56"/>
    <p:sldId id="495" r:id="rId57"/>
    <p:sldId id="376" r:id="rId58"/>
    <p:sldId id="377" r:id="rId59"/>
    <p:sldId id="488" r:id="rId60"/>
    <p:sldId id="387" r:id="rId61"/>
    <p:sldId id="379" r:id="rId62"/>
    <p:sldId id="477" r:id="rId63"/>
    <p:sldId id="344" r:id="rId64"/>
    <p:sldId id="345" r:id="rId65"/>
    <p:sldId id="346" r:id="rId66"/>
    <p:sldId id="348" r:id="rId67"/>
    <p:sldId id="438" r:id="rId68"/>
    <p:sldId id="439" r:id="rId69"/>
    <p:sldId id="440" r:id="rId70"/>
    <p:sldId id="441" r:id="rId71"/>
    <p:sldId id="442" r:id="rId72"/>
    <p:sldId id="486" r:id="rId73"/>
    <p:sldId id="443" r:id="rId74"/>
    <p:sldId id="444" r:id="rId75"/>
    <p:sldId id="445" r:id="rId76"/>
    <p:sldId id="369" r:id="rId77"/>
    <p:sldId id="370" r:id="rId78"/>
    <p:sldId id="371" r:id="rId79"/>
    <p:sldId id="372" r:id="rId80"/>
    <p:sldId id="374" r:id="rId81"/>
    <p:sldId id="339" r:id="rId82"/>
    <p:sldId id="397" r:id="rId83"/>
    <p:sldId id="396" r:id="rId84"/>
    <p:sldId id="470" r:id="rId85"/>
    <p:sldId id="340" r:id="rId86"/>
    <p:sldId id="487" r:id="rId87"/>
    <p:sldId id="342" r:id="rId88"/>
    <p:sldId id="402" r:id="rId89"/>
    <p:sldId id="401" r:id="rId90"/>
    <p:sldId id="404" r:id="rId91"/>
    <p:sldId id="405" r:id="rId92"/>
    <p:sldId id="415" r:id="rId93"/>
    <p:sldId id="480" r:id="rId94"/>
    <p:sldId id="471" r:id="rId95"/>
    <p:sldId id="472" r:id="rId96"/>
    <p:sldId id="473" r:id="rId97"/>
    <p:sldId id="474" r:id="rId98"/>
    <p:sldId id="475" r:id="rId99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4660"/>
  </p:normalViewPr>
  <p:slideViewPr>
    <p:cSldViewPr snapToGrid="0" snapToObjects="1" showGuides="1">
      <p:cViewPr varScale="1">
        <p:scale>
          <a:sx n="115" d="100"/>
          <a:sy n="115" d="100"/>
        </p:scale>
        <p:origin x="1782" y="114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presProps" Target="pres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/>
            <a:t>Director(a) de Policía de Monterrey de Reacción</a:t>
          </a:r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/>
            <a:t>Director(a) de Protección a la Ciudadanía</a:t>
          </a:r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 smtClean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 smtClean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MX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04697D5-8968-4A83-A739-C11E2A00DFC3}" type="pres">
      <dgm:prSet presAssocID="{0C91185E-A5BB-454E-8A23-88826D65B962}" presName="rootComposite" presStyleCnt="0"/>
      <dgm:spPr/>
      <dgm:t>
        <a:bodyPr/>
        <a:lstStyle/>
        <a:p>
          <a:endParaRPr lang="es-ES"/>
        </a:p>
      </dgm:t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  <dgm:t>
        <a:bodyPr/>
        <a:lstStyle/>
        <a:p>
          <a:endParaRPr lang="es-ES"/>
        </a:p>
      </dgm:t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35095C9-A8F9-4D0F-B0B6-3682BEA60AE3}" type="pres">
      <dgm:prSet presAssocID="{8AC6414F-5CB9-4AD0-A620-934C5FC9CBB4}" presName="rootComposite" presStyleCnt="0"/>
      <dgm:spPr/>
      <dgm:t>
        <a:bodyPr/>
        <a:lstStyle/>
        <a:p>
          <a:endParaRPr lang="es-ES"/>
        </a:p>
      </dgm:t>
    </dgm:pt>
    <dgm:pt modelId="{30FFB312-E2B7-4DAF-BC4F-35A9624DCD38}" type="pres">
      <dgm:prSet presAssocID="{8AC6414F-5CB9-4AD0-A620-934C5FC9CBB4}" presName="rootText" presStyleLbl="node4" presStyleIdx="0" presStyleCnt="1" custScaleX="151777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  <dgm:t>
        <a:bodyPr/>
        <a:lstStyle/>
        <a:p>
          <a:endParaRPr lang="es-ES"/>
        </a:p>
      </dgm:t>
    </dgm:pt>
    <dgm:pt modelId="{61B70F68-FFCC-4390-B36E-18BC9A9C6738}" type="pres">
      <dgm:prSet presAssocID="{8AC6414F-5CB9-4AD0-A620-934C5FC9CBB4}" presName="hierChild5" presStyleCnt="0"/>
      <dgm:spPr/>
      <dgm:t>
        <a:bodyPr/>
        <a:lstStyle/>
        <a:p>
          <a:endParaRPr lang="es-ES"/>
        </a:p>
      </dgm:t>
    </dgm:pt>
    <dgm:pt modelId="{E867B2FD-4BDF-4F87-9C02-E4BAF6D12A90}" type="pres">
      <dgm:prSet presAssocID="{0C91185E-A5BB-454E-8A23-88826D65B962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Director(a) de Policía de Monterrey </a:t>
          </a:r>
          <a:r>
            <a:rPr lang="es-MX" altLang="es-MX" sz="1200" dirty="0" smtClean="0">
              <a:cs typeface="Arial" charset="0"/>
            </a:rPr>
            <a:t/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5F214101-B315-4261-A568-043B500825F1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</a:t>
          </a:r>
          <a:r>
            <a:rPr lang="es-MX" altLang="es-MX" sz="1200" dirty="0">
              <a:cs typeface="Arial" charset="0"/>
            </a:rPr>
            <a:t>de Armería</a:t>
          </a:r>
        </a:p>
      </dgm:t>
    </dgm:pt>
    <dgm:pt modelId="{CE4B7940-B617-4063-9BFE-2F54A77459AE}" type="parTrans" cxnId="{C85D7768-B6DF-467B-A7A0-910ECBDF4777}">
      <dgm:prSet/>
      <dgm:spPr/>
      <dgm:t>
        <a:bodyPr/>
        <a:lstStyle/>
        <a:p>
          <a:endParaRPr lang="es-ES" sz="1200"/>
        </a:p>
      </dgm:t>
    </dgm:pt>
    <dgm:pt modelId="{FA90F8B5-16A0-4500-AAED-05A7A1204855}" type="sibTrans" cxnId="{C85D7768-B6DF-467B-A7A0-910ECBDF4777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Ciudadana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 smtClean="0"/>
            <a:t>Coordinador(a) de Servicios </a:t>
          </a:r>
          <a:r>
            <a:rPr lang="es-MX" altLang="es-MX" sz="1200" dirty="0" smtClean="0"/>
            <a:t>Generales</a:t>
          </a:r>
          <a:endParaRPr lang="es-MX" altLang="es-MX" sz="1200" dirty="0" smtClean="0"/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Comercial</a:t>
          </a:r>
          <a:endParaRPr lang="es-MX" altLang="es-MX" sz="1200" dirty="0">
            <a:cs typeface="Arial" charset="0"/>
          </a:endParaRP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9696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5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CC4031CA-E0F5-4317-A49C-A8FFAF3514F2}" type="pres">
      <dgm:prSet presAssocID="{CE4B7940-B617-4063-9BFE-2F54A77459AE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82D2772-F10B-4D4C-956C-9D9F559DE7B4}" type="pres">
      <dgm:prSet presAssocID="{5F214101-B315-4261-A568-043B500825F1}" presName="hierRoot2" presStyleCnt="0">
        <dgm:presLayoutVars>
          <dgm:hierBranch val="init"/>
        </dgm:presLayoutVars>
      </dgm:prSet>
      <dgm:spPr/>
    </dgm:pt>
    <dgm:pt modelId="{6A30E63D-9C34-4D7B-8D8E-93A1FC4C9AE9}" type="pres">
      <dgm:prSet presAssocID="{5F214101-B315-4261-A568-043B500825F1}" presName="rootComposite" presStyleCnt="0"/>
      <dgm:spPr/>
    </dgm:pt>
    <dgm:pt modelId="{9107559C-6F3C-4BF3-98B1-81EB24C095B2}" type="pres">
      <dgm:prSet presAssocID="{5F214101-B315-4261-A568-043B500825F1}" presName="rootText" presStyleLbl="node2" presStyleIdx="1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39A50-2193-4716-8448-48165CDD39D6}" type="pres">
      <dgm:prSet presAssocID="{5F214101-B315-4261-A568-043B500825F1}" presName="rootConnector" presStyleLbl="node2" presStyleIdx="1" presStyleCnt="5"/>
      <dgm:spPr/>
      <dgm:t>
        <a:bodyPr/>
        <a:lstStyle/>
        <a:p>
          <a:endParaRPr lang="es-ES"/>
        </a:p>
      </dgm:t>
    </dgm:pt>
    <dgm:pt modelId="{6B6E63F1-BA9C-429D-9DE3-324A4BE782D7}" type="pres">
      <dgm:prSet presAssocID="{5F214101-B315-4261-A568-043B500825F1}" presName="hierChild4" presStyleCnt="0"/>
      <dgm:spPr/>
    </dgm:pt>
    <dgm:pt modelId="{60536E4A-27C8-48AB-A510-923C92D5BC99}" type="pres">
      <dgm:prSet presAssocID="{5F214101-B315-4261-A568-043B500825F1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2" presStyleCnt="9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2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2" presStyleCnt="5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3" presStyleCnt="9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3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3" presStyleCnt="5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4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4" presStyleCnt="5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641D9DD1-AA0D-4AC4-BB98-62D4378D6034}" srcId="{1A675F25-FDD3-4EF3-8931-B68E61D4CC89}" destId="{6F4FDD98-0264-419D-BA32-22132F537833}" srcOrd="6" destOrd="0" parTransId="{7AA72FC3-8AE3-4208-973B-4B11A7D3AA97}" sibTransId="{9D7B0364-F003-4338-A98F-1010796E9B2F}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C85D7768-B6DF-467B-A7A0-910ECBDF4777}" srcId="{1A675F25-FDD3-4EF3-8931-B68E61D4CC89}" destId="{5F214101-B315-4261-A568-043B500825F1}" srcOrd="5" destOrd="0" parTransId="{CE4B7940-B617-4063-9BFE-2F54A77459AE}" sibTransId="{FA90F8B5-16A0-4500-AAED-05A7A1204855}"/>
    <dgm:cxn modelId="{9E25415B-9DA6-4821-8A9E-04B2694BE1F8}" srcId="{1A675F25-FDD3-4EF3-8931-B68E61D4CC89}" destId="{C801F6E2-9B4A-4B2B-99A2-57992CBB131E}" srcOrd="7" destOrd="0" parTransId="{DC98A2DA-8144-4E69-8202-3F6CB160EACC}" sibTransId="{E511DBBB-B63D-47AB-9887-3F3A9D4F2A0A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E1F6C00F-25FF-430B-A5AC-B804CA2E694A}" srcId="{1A675F25-FDD3-4EF3-8931-B68E61D4CC89}" destId="{8EF1AE02-DB8E-4F29-8374-F4500CACA8FA}" srcOrd="8" destOrd="0" parTransId="{940DC040-254A-47C0-91D5-DD25517F5C22}" sibTransId="{7AC0C6BC-0160-46BF-90AD-FD96943355F4}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621975CB-34D9-4260-91A6-73BF49E828E5}" type="presOf" srcId="{5F214101-B315-4261-A568-043B500825F1}" destId="{9107559C-6F3C-4BF3-98B1-81EB24C095B2}" srcOrd="0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58CECD08-8762-492C-94E7-6B97AA902A0B}" type="presOf" srcId="{CE4B7940-B617-4063-9BFE-2F54A77459AE}" destId="{CC4031CA-E0F5-4317-A49C-A8FFAF3514F2}" srcOrd="0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07CE2678-9148-46C0-8B82-369DBCC5AC5E}" type="presOf" srcId="{5F214101-B315-4261-A568-043B500825F1}" destId="{2B839A50-2193-4716-8448-48165CDD39D6}" srcOrd="1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0322207B-41D7-4BFE-A07D-1B55095E3749}" type="presParOf" srcId="{AA52DF43-9C27-4229-B65B-693091F35EE0}" destId="{CC4031CA-E0F5-4317-A49C-A8FFAF3514F2}" srcOrd="2" destOrd="0" presId="urn:microsoft.com/office/officeart/2005/8/layout/orgChart1"/>
    <dgm:cxn modelId="{E0C9DCF9-A562-4BAF-8DDE-3EB1755F9A5F}" type="presParOf" srcId="{AA52DF43-9C27-4229-B65B-693091F35EE0}" destId="{A82D2772-F10B-4D4C-956C-9D9F559DE7B4}" srcOrd="3" destOrd="0" presId="urn:microsoft.com/office/officeart/2005/8/layout/orgChart1"/>
    <dgm:cxn modelId="{321C795F-A059-4E1B-B3D7-A025935BE2F7}" type="presParOf" srcId="{A82D2772-F10B-4D4C-956C-9D9F559DE7B4}" destId="{6A30E63D-9C34-4D7B-8D8E-93A1FC4C9AE9}" srcOrd="0" destOrd="0" presId="urn:microsoft.com/office/officeart/2005/8/layout/orgChart1"/>
    <dgm:cxn modelId="{84F387D1-A58B-4866-93E2-64F1CAE0563C}" type="presParOf" srcId="{6A30E63D-9C34-4D7B-8D8E-93A1FC4C9AE9}" destId="{9107559C-6F3C-4BF3-98B1-81EB24C095B2}" srcOrd="0" destOrd="0" presId="urn:microsoft.com/office/officeart/2005/8/layout/orgChart1"/>
    <dgm:cxn modelId="{BAEE7B59-CE02-4B0A-9B17-F586BB15CCAB}" type="presParOf" srcId="{6A30E63D-9C34-4D7B-8D8E-93A1FC4C9AE9}" destId="{2B839A50-2193-4716-8448-48165CDD39D6}" srcOrd="1" destOrd="0" presId="urn:microsoft.com/office/officeart/2005/8/layout/orgChart1"/>
    <dgm:cxn modelId="{F614CBF4-9263-4DB4-AE9B-EF97850DC13C}" type="presParOf" srcId="{A82D2772-F10B-4D4C-956C-9D9F559DE7B4}" destId="{6B6E63F1-BA9C-429D-9DE3-324A4BE782D7}" srcOrd="1" destOrd="0" presId="urn:microsoft.com/office/officeart/2005/8/layout/orgChart1"/>
    <dgm:cxn modelId="{C6078C6A-038A-4E9F-AB44-E150CB64B257}" type="presParOf" srcId="{A82D2772-F10B-4D4C-956C-9D9F559DE7B4}" destId="{60536E4A-27C8-48AB-A510-923C92D5BC99}" srcOrd="2" destOrd="0" presId="urn:microsoft.com/office/officeart/2005/8/layout/orgChart1"/>
    <dgm:cxn modelId="{7340632F-FD14-4097-A408-E4133F643693}" type="presParOf" srcId="{AA52DF43-9C27-4229-B65B-693091F35EE0}" destId="{4D6335CC-DA5F-4209-B0EA-1A70217C8A32}" srcOrd="4" destOrd="0" presId="urn:microsoft.com/office/officeart/2005/8/layout/orgChart1"/>
    <dgm:cxn modelId="{C4D44B6C-EAD0-4BB4-8D6A-188A679B0310}" type="presParOf" srcId="{AA52DF43-9C27-4229-B65B-693091F35EE0}" destId="{4FAF89FD-3856-46A5-89FE-553945DC5B0A}" srcOrd="5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6" destOrd="0" presId="urn:microsoft.com/office/officeart/2005/8/layout/orgChart1"/>
    <dgm:cxn modelId="{2D2158DA-53EE-4C5D-B290-CC1A2136E34F}" type="presParOf" srcId="{AA52DF43-9C27-4229-B65B-693091F35EE0}" destId="{1DA85E30-9324-4F62-92A6-18FBA7DEDEDC}" srcOrd="7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B8D40078-B7B8-4467-8B18-8B4F8D104B7C}" type="presParOf" srcId="{AA52DF43-9C27-4229-B65B-693091F35EE0}" destId="{5DC44784-5730-4192-ACB7-347E0143FD5C}" srcOrd="8" destOrd="0" presId="urn:microsoft.com/office/officeart/2005/8/layout/orgChart1"/>
    <dgm:cxn modelId="{7F25E840-C66C-41FC-822F-7B351DB50192}" type="presParOf" srcId="{AA52DF43-9C27-4229-B65B-693091F35EE0}" destId="{55E8B588-63AB-4DA0-8FDA-DC0D7C7781FB}" srcOrd="9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Policías</a:t>
          </a:r>
          <a:br>
            <a:rPr lang="es-MX" sz="1200" dirty="0" smtClean="0"/>
          </a:br>
          <a:r>
            <a:rPr lang="es-ES" sz="1200" dirty="0" smtClean="0"/>
            <a:t>Policía </a:t>
          </a:r>
          <a:r>
            <a:rPr lang="es-ES" sz="1200" dirty="0" smtClean="0"/>
            <a:t>3ero</a:t>
          </a:r>
          <a:br>
            <a:rPr lang="es-ES" sz="1200" dirty="0" smtClean="0"/>
          </a:br>
          <a:endParaRPr lang="es-ES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 custLinFactNeighborY="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52991" custLinFactNeighborY="-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MX" altLang="es-MX" sz="1200" dirty="0" smtClean="0"/>
            <a:t>Área de Armería</a:t>
          </a:r>
          <a:endParaRPr lang="es-MX" altLang="es-MX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0716" custScaleY="87172" custLinFactNeighborX="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4573" custScaleY="74318" custLinFactNeighborX="143" custLinFactNeighborY="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Zona Poniente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Ciudadana</a:t>
          </a:r>
          <a:br>
            <a:rPr lang="es-MX" altLang="es-MX" sz="1200" dirty="0" smtClean="0"/>
          </a:br>
          <a:endParaRPr lang="es-ES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 1ero(a)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</a:t>
          </a:r>
          <a:endParaRPr lang="es-MX" altLang="es-MX" sz="115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</a:t>
          </a:r>
          <a:r>
            <a:rPr lang="es-MX" altLang="es-MX" sz="1200" dirty="0" smtClean="0"/>
            <a:t>Oriente</a:t>
          </a:r>
          <a:br>
            <a:rPr lang="es-MX" altLang="es-MX" sz="1200" dirty="0" smtClean="0"/>
          </a:b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150" dirty="0"/>
            <a:t>Policías 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50" dirty="0"/>
            <a:t>Policías 1ro(a)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00169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Encargado(a)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</a:t>
          </a:r>
          <a:br>
            <a:rPr lang="es-MX" altLang="es-MX" sz="1200" dirty="0" smtClean="0"/>
          </a:br>
          <a:r>
            <a:rPr lang="es-MX" altLang="es-MX" sz="1200" dirty="0" smtClean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 smtClean="0"/>
            <a:t>Encargado(a) de Grupo </a:t>
          </a:r>
          <a:r>
            <a:rPr lang="es-MX" altLang="es-MX" sz="1200" dirty="0" smtClean="0"/>
            <a:t>Residencial</a:t>
          </a:r>
          <a:endParaRPr lang="es-MX" altLang="es-MX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Encargado(a)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Policía 1ero(a).</a:t>
          </a:r>
        </a:p>
        <a:p>
          <a:r>
            <a:rPr lang="es-ES" sz="1200" dirty="0" smtClean="0">
              <a:solidFill>
                <a:schemeClr val="tx1"/>
              </a:solidFill>
            </a:rPr>
            <a:t>Policía </a:t>
          </a:r>
          <a:r>
            <a:rPr lang="es-ES" sz="1200" dirty="0">
              <a:solidFill>
                <a:schemeClr val="tx1"/>
              </a:solidFill>
            </a:rPr>
            <a:t>2do(a).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 smtClean="0">
              <a:solidFill>
                <a:schemeClr val="tx1"/>
              </a:solidFill>
            </a:rPr>
            <a:t>3ros(as)</a:t>
          </a:r>
          <a:endParaRPr lang="es-MX" sz="1200" b="0" i="0" u="none" dirty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endParaRPr lang="es-MX" sz="1200" b="0" i="0" u="none" dirty="0">
            <a:solidFill>
              <a:schemeClr val="tx1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154562-7C92-4AEA-A134-AC51F1F968B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EF1B679-55E7-47CF-B54B-139EF19CBD4F}" type="parTrans" cxnId="{7DEC11AB-56B9-4276-9F61-FF50DD0577D9}">
      <dgm:prSet/>
      <dgm:spPr/>
      <dgm:t>
        <a:bodyPr/>
        <a:lstStyle/>
        <a:p>
          <a:endParaRPr lang="es-ES"/>
        </a:p>
      </dgm:t>
    </dgm:pt>
    <dgm:pt modelId="{F8DE0CEF-B414-4590-A698-B56E69F71324}" type="sibTrans" cxnId="{7DEC11AB-56B9-4276-9F61-FF50DD0577D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86768" custScaleY="245316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2" custScaleX="80551" custScaleY="84054" custLinFactNeighborX="-6878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  <dgm:pt modelId="{1E16E36C-0599-4862-95E8-60D613711361}" type="pres">
      <dgm:prSet presAssocID="{5EF1B679-55E7-47CF-B54B-139EF19CBD4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7CF87E8-E39A-4B59-B945-1BEDFA2193B7}" type="pres">
      <dgm:prSet presAssocID="{3B154562-7C92-4AEA-A134-AC51F1F968BB}" presName="hierRoot3" presStyleCnt="0">
        <dgm:presLayoutVars>
          <dgm:hierBranch val="init"/>
        </dgm:presLayoutVars>
      </dgm:prSet>
      <dgm:spPr/>
    </dgm:pt>
    <dgm:pt modelId="{17258329-597C-421C-B45D-C6106D4F5DF9}" type="pres">
      <dgm:prSet presAssocID="{3B154562-7C92-4AEA-A134-AC51F1F968BB}" presName="rootComposite3" presStyleCnt="0"/>
      <dgm:spPr/>
    </dgm:pt>
    <dgm:pt modelId="{4010E63F-AABA-4B6F-B764-70627A00FFBB}" type="pres">
      <dgm:prSet presAssocID="{3B154562-7C92-4AEA-A134-AC51F1F968BB}" presName="rootText3" presStyleLbl="asst1" presStyleIdx="1" presStyleCnt="2" custScaleX="80551" custScaleY="84054" custLinFactNeighborX="-8151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CFA504-DD0C-4DA0-B05E-237BAA39724D}" type="pres">
      <dgm:prSet presAssocID="{3B154562-7C92-4AEA-A134-AC51F1F968B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DBA1B3A-5219-4AEE-BBDE-7CB3F2084EFA}" type="pres">
      <dgm:prSet presAssocID="{3B154562-7C92-4AEA-A134-AC51F1F968BB}" presName="hierChild6" presStyleCnt="0"/>
      <dgm:spPr/>
    </dgm:pt>
    <dgm:pt modelId="{B7CC50EF-8BD1-4D19-9B2C-7F26AA9D9E46}" type="pres">
      <dgm:prSet presAssocID="{3B154562-7C92-4AEA-A134-AC51F1F968BB}" presName="hierChild7" presStyleCnt="0"/>
      <dgm:spPr/>
    </dgm:pt>
  </dgm:ptLst>
  <dgm:cxnLst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000FF3A4-1F90-4C8C-A6D7-458ED7433495}" type="presOf" srcId="{5EF1B679-55E7-47CF-B54B-139EF19CBD4F}" destId="{1E16E36C-0599-4862-95E8-60D613711361}" srcOrd="0" destOrd="0" presId="urn:microsoft.com/office/officeart/2005/8/layout/orgChart1"/>
    <dgm:cxn modelId="{456F52AD-382F-4913-B7EE-BC1355259D03}" type="presOf" srcId="{3B154562-7C92-4AEA-A134-AC51F1F968BB}" destId="{4010E63F-AABA-4B6F-B764-70627A00FFB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077599EF-14D9-4252-9B1E-B5974DE41CC8}" srcId="{9DEA55C1-E59C-4B5B-90DC-1D0B54C2B20C}" destId="{78BCC67F-0A97-483C-872A-73769C3F9E91}" srcOrd="2" destOrd="0" parTransId="{28BC60D3-8040-49C2-A02F-7FB675194687}" sibTransId="{C8A0BBC7-C162-4904-A5E8-0E7E8B9BFE79}"/>
    <dgm:cxn modelId="{C7CB002D-3393-4C16-96E1-017F02D11A30}" type="presOf" srcId="{3B154562-7C92-4AEA-A134-AC51F1F968BB}" destId="{8BCFA504-DD0C-4DA0-B05E-237BAA39724D}" srcOrd="1" destOrd="0" presId="urn:microsoft.com/office/officeart/2005/8/layout/orgChart1"/>
    <dgm:cxn modelId="{7DEC11AB-56B9-4276-9F61-FF50DD0577D9}" srcId="{9DEA55C1-E59C-4B5B-90DC-1D0B54C2B20C}" destId="{3B154562-7C92-4AEA-A134-AC51F1F968BB}" srcOrd="1" destOrd="0" parTransId="{5EF1B679-55E7-47CF-B54B-139EF19CBD4F}" sibTransId="{F8DE0CEF-B414-4590-A698-B56E69F71324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  <dgm:cxn modelId="{35BB4354-4850-492C-8F1A-14F40EDFF5A4}" type="presParOf" srcId="{E6CFA08A-7145-470C-A659-6A725D85622B}" destId="{1E16E36C-0599-4862-95E8-60D613711361}" srcOrd="2" destOrd="0" presId="urn:microsoft.com/office/officeart/2005/8/layout/orgChart1"/>
    <dgm:cxn modelId="{40B8018C-115D-49C0-AD9A-DBA40A9BB735}" type="presParOf" srcId="{E6CFA08A-7145-470C-A659-6A725D85622B}" destId="{B7CF87E8-E39A-4B59-B945-1BEDFA2193B7}" srcOrd="3" destOrd="0" presId="urn:microsoft.com/office/officeart/2005/8/layout/orgChart1"/>
    <dgm:cxn modelId="{B7B4A4DA-0FC8-4168-94D7-CD7E7119462F}" type="presParOf" srcId="{B7CF87E8-E39A-4B59-B945-1BEDFA2193B7}" destId="{17258329-597C-421C-B45D-C6106D4F5DF9}" srcOrd="0" destOrd="0" presId="urn:microsoft.com/office/officeart/2005/8/layout/orgChart1"/>
    <dgm:cxn modelId="{CAB2743C-C47C-4E92-9256-5C810290B8F7}" type="presParOf" srcId="{17258329-597C-421C-B45D-C6106D4F5DF9}" destId="{4010E63F-AABA-4B6F-B764-70627A00FFBB}" srcOrd="0" destOrd="0" presId="urn:microsoft.com/office/officeart/2005/8/layout/orgChart1"/>
    <dgm:cxn modelId="{78D78B8E-A539-47F8-9E03-6CC2CC9C7957}" type="presParOf" srcId="{17258329-597C-421C-B45D-C6106D4F5DF9}" destId="{8BCFA504-DD0C-4DA0-B05E-237BAA39724D}" srcOrd="1" destOrd="0" presId="urn:microsoft.com/office/officeart/2005/8/layout/orgChart1"/>
    <dgm:cxn modelId="{77A17B17-D8EC-4C68-B52D-73B097C310DC}" type="presParOf" srcId="{B7CF87E8-E39A-4B59-B945-1BEDFA2193B7}" destId="{4DBA1B3A-5219-4AEE-BBDE-7CB3F2084EFA}" srcOrd="1" destOrd="0" presId="urn:microsoft.com/office/officeart/2005/8/layout/orgChart1"/>
    <dgm:cxn modelId="{36EB597B-8946-49DD-9E10-0B0A57BFAA2A}" type="presParOf" srcId="{B7CF87E8-E39A-4B59-B945-1BEDFA2193B7}" destId="{B7CC50EF-8BD1-4D19-9B2C-7F26AA9D9E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Policía de Monterrey </a:t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 smtClean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</a:t>
          </a:r>
          <a:r>
            <a:rPr lang="es-ES" sz="1200" dirty="0" smtClean="0"/>
            <a:t>Instructores</a:t>
          </a:r>
          <a:endParaRPr lang="es-ES" sz="1200" dirty="0" smtClean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 smtClean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 smtClean="0">
              <a:cs typeface="Arial" panose="020B0604020202020204" pitchFamily="34" charset="0"/>
            </a:rPr>
            <a:t>Asistente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F7B83BF-9737-428F-9048-FD270736629F}" type="pres">
      <dgm:prSet presAssocID="{C3C001B1-9B73-41D2-B9BB-2AEA2E2B94D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0" presStyleCnt="1" custScaleX="102043" custScaleY="105780" custLinFactNeighborX="-4006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81726533-23CA-459D-B0AA-F98495A4CF51}" type="presOf" srcId="{0145B904-C077-48AA-A18C-5C2EB74B705F}" destId="{1E47266E-1BB3-4C95-9EAB-74CDAE96177F}" srcOrd="1" destOrd="0" presId="urn:microsoft.com/office/officeart/2005/8/layout/orgChart1"/>
    <dgm:cxn modelId="{6CA2F0FB-69E4-4A89-AACA-6D778FABD4C7}" type="presOf" srcId="{C3C001B1-9B73-41D2-B9BB-2AEA2E2B94D3}" destId="{7F7B83BF-9737-428F-9048-FD270736629F}" srcOrd="0" destOrd="0" presId="urn:microsoft.com/office/officeart/2005/8/layout/orgChart1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5FB7D60E-404A-4345-A4DA-DF95641A2BE9}" type="presOf" srcId="{0145B904-C077-48AA-A18C-5C2EB74B705F}" destId="{9FA66DBF-41E7-476A-8B6D-DC8355BAA785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27C3E311-7E1D-45F9-9BDE-35981AD92C75}" srcId="{7D1C1E13-9232-4557-BF18-4BBE514AB07E}" destId="{0145B904-C077-48AA-A18C-5C2EB74B705F}" srcOrd="3" destOrd="0" parTransId="{C3C001B1-9B73-41D2-B9BB-2AEA2E2B94D3}" sibTransId="{C9063987-68AE-449E-9D2D-702B14635DB2}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  <dgm:cxn modelId="{72E83BD1-9365-4C5D-B4C0-F4A6FC03DFEB}" type="presParOf" srcId="{D541720C-0861-4C6E-9215-E5768383CAD5}" destId="{7F7B83BF-9737-428F-9048-FD270736629F}" srcOrd="0" destOrd="0" presId="urn:microsoft.com/office/officeart/2005/8/layout/orgChart1"/>
    <dgm:cxn modelId="{6B6965EE-0611-43DC-8C06-BA95862471AE}" type="presParOf" srcId="{D541720C-0861-4C6E-9215-E5768383CAD5}" destId="{0D5C3CA3-BA01-4001-B844-57BE8F799A6E}" srcOrd="1" destOrd="0" presId="urn:microsoft.com/office/officeart/2005/8/layout/orgChart1"/>
    <dgm:cxn modelId="{295848E2-C3EC-4FEB-9D73-07F080CA5BFA}" type="presParOf" srcId="{0D5C3CA3-BA01-4001-B844-57BE8F799A6E}" destId="{572CFC49-E3F3-48D5-A808-040F779B42AF}" srcOrd="0" destOrd="0" presId="urn:microsoft.com/office/officeart/2005/8/layout/orgChart1"/>
    <dgm:cxn modelId="{5279375E-B6BF-4B38-B3E4-5E437E030E58}" type="presParOf" srcId="{572CFC49-E3F3-48D5-A808-040F779B42AF}" destId="{9FA66DBF-41E7-476A-8B6D-DC8355BAA785}" srcOrd="0" destOrd="0" presId="urn:microsoft.com/office/officeart/2005/8/layout/orgChart1"/>
    <dgm:cxn modelId="{89B3867C-893E-4684-80D8-CA5D8DC57334}" type="presParOf" srcId="{572CFC49-E3F3-48D5-A808-040F779B42AF}" destId="{1E47266E-1BB3-4C95-9EAB-74CDAE96177F}" srcOrd="1" destOrd="0" presId="urn:microsoft.com/office/officeart/2005/8/layout/orgChart1"/>
    <dgm:cxn modelId="{F876621A-7614-48C7-90E0-EFE8302D2936}" type="presParOf" srcId="{0D5C3CA3-BA01-4001-B844-57BE8F799A6E}" destId="{12770F27-5197-4306-8867-281FFA6BBA29}" srcOrd="1" destOrd="0" presId="urn:microsoft.com/office/officeart/2005/8/layout/orgChart1"/>
    <dgm:cxn modelId="{01418136-6FED-4498-A54C-35592A522C18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 smtClean="0"/>
            <a:t>Policías 3ro(a)</a:t>
          </a:r>
          <a:br>
            <a:rPr lang="es-MX" sz="1200" b="0" i="0" u="none" dirty="0" smtClean="0"/>
          </a:br>
          <a:endParaRPr lang="es-ES" sz="1200" b="0" i="0" u="none" dirty="0" smtClean="0"/>
        </a:p>
        <a:p>
          <a:r>
            <a:rPr lang="es-MX" sz="1200" b="0" i="0" u="none" dirty="0" smtClean="0"/>
            <a:t>Policía 2do(a</a:t>
          </a:r>
          <a:r>
            <a:rPr lang="es-MX" sz="1200" b="0" i="0" u="none" dirty="0" smtClean="0"/>
            <a:t>)</a:t>
          </a:r>
        </a:p>
        <a:p>
          <a:endParaRPr lang="es-MX" sz="1200" b="0" i="0" u="none" dirty="0" smtClean="0"/>
        </a:p>
        <a:p>
          <a:r>
            <a:rPr lang="es-MX" sz="1200" b="0" i="0" u="none" dirty="0" smtClean="0"/>
            <a:t>Policías</a:t>
          </a:r>
          <a:endParaRPr lang="es-MX" sz="1200" b="0" i="0" u="none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 smtClean="0"/>
            <a:t>Jefe(a) de Medidas de </a:t>
          </a:r>
          <a:r>
            <a:rPr lang="es-ES" sz="1200" dirty="0" smtClean="0"/>
            <a:t>Protección</a:t>
          </a:r>
          <a:endParaRPr lang="es-ES" sz="1200" dirty="0" smtClean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40415" custLinFactNeighborY="-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83895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Administrativa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Tránsito de </a:t>
          </a:r>
          <a:r>
            <a:rPr lang="es-MX" altLang="es-MX" sz="1200" dirty="0" smtClean="0"/>
            <a:t>Monterrey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/>
          </a:r>
          <a:br>
            <a:rPr lang="es-MX" sz="1200" dirty="0" smtClean="0"/>
          </a:br>
          <a:r>
            <a:rPr lang="es-MX" altLang="es-MX" sz="1200" dirty="0" smtClean="0"/>
            <a:t>Auxiliar</a:t>
          </a:r>
          <a:endParaRPr lang="es-MX" altLang="es-MX" sz="1200" dirty="0" smtClean="0"/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Accidentes</a:t>
          </a:r>
          <a:endParaRPr lang="es-MX" altLang="es-MX" sz="1200" dirty="0"/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Asistente </a:t>
          </a: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Asistente </a:t>
          </a:r>
          <a:r>
            <a:rPr lang="es-ES" sz="1200" dirty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Daños Municipales</a:t>
          </a:r>
          <a:endParaRPr lang="es-MX" altLang="es-MX" sz="1200" dirty="0"/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05469" custLinFactNeighborX="2252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05469" custLinFactNeighborX="-1738" custLinFactNeighborY="-23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05469" custLinFactNeighborX="-1180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05469" custLinFactNeighborY="-256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31007" custScaleY="104805" custLinFactNeighborX="-13173" custLinFactNeighborY="-1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3" custScaleX="131007" custScaleY="104805" custLinFactNeighborX="8922" custLinFactNeighborY="-10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2" presStyleCnt="3" custScaleX="131007" custScaleY="104805" custLinFactX="61949" custLinFactNeighborX="100000" custLinFactNeighborY="-27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</dgm:ptLst>
  <dgm:cxnLst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810E9195-90E5-4C4E-99F8-AF034F09C7EB}" srcId="{9DEA55C1-E59C-4B5B-90DC-1D0B54C2B20C}" destId="{8F0CFE6E-38EB-4F0B-9ABD-7BED8E0485EC}" srcOrd="4" destOrd="0" parTransId="{FA98D9DD-35D3-4868-9C2D-ABA8A1D9F8C5}" sibTransId="{951A43E9-406D-4984-A3CC-8D3333F82815}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CF023B0A-F057-4A16-9174-FAC55A829596}" type="presOf" srcId="{8F0CFE6E-38EB-4F0B-9ABD-7BED8E0485EC}" destId="{AA44A51D-8C28-491A-828E-3E746FA2003B}" srcOrd="1" destOrd="0" presId="urn:microsoft.com/office/officeart/2005/8/layout/orgChart1"/>
    <dgm:cxn modelId="{41CF623E-5E0D-444F-A91F-EE5121D4C0FB}" type="presOf" srcId="{8F0CFE6E-38EB-4F0B-9ABD-7BED8E0485EC}" destId="{C449438F-BAE6-4184-81D6-38A20A4ED509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F864969-D243-45C7-A0C9-3119220F8C84}" type="presOf" srcId="{FA98D9DD-35D3-4868-9C2D-ABA8A1D9F8C5}" destId="{A3AE1FFF-2779-43AE-B3E9-186655E4831E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6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03365472-03B1-450B-89D1-C85CBF8CD420}" type="presParOf" srcId="{E6CFA08A-7145-470C-A659-6A725D85622B}" destId="{A3AE1FFF-2779-43AE-B3E9-186655E4831E}" srcOrd="4" destOrd="0" presId="urn:microsoft.com/office/officeart/2005/8/layout/orgChart1"/>
    <dgm:cxn modelId="{F769EF30-0A83-4183-9742-B8FA4DA7A127}" type="presParOf" srcId="{E6CFA08A-7145-470C-A659-6A725D85622B}" destId="{8C2EB159-A892-4092-9108-FCD3B326B242}" srcOrd="5" destOrd="0" presId="urn:microsoft.com/office/officeart/2005/8/layout/orgChart1"/>
    <dgm:cxn modelId="{8A48FE0C-23DB-4604-B858-A3A7B19D84C9}" type="presParOf" srcId="{8C2EB159-A892-4092-9108-FCD3B326B242}" destId="{BC453CF0-7FEF-454B-8513-C37ED1ABC82B}" srcOrd="0" destOrd="0" presId="urn:microsoft.com/office/officeart/2005/8/layout/orgChart1"/>
    <dgm:cxn modelId="{01610F78-9005-41E0-BAF8-65F6D91BB41C}" type="presParOf" srcId="{BC453CF0-7FEF-454B-8513-C37ED1ABC82B}" destId="{C449438F-BAE6-4184-81D6-38A20A4ED509}" srcOrd="0" destOrd="0" presId="urn:microsoft.com/office/officeart/2005/8/layout/orgChart1"/>
    <dgm:cxn modelId="{41BC0BE1-31E1-450E-8A4E-B8BBB8402C37}" type="presParOf" srcId="{BC453CF0-7FEF-454B-8513-C37ED1ABC82B}" destId="{AA44A51D-8C28-491A-828E-3E746FA2003B}" srcOrd="1" destOrd="0" presId="urn:microsoft.com/office/officeart/2005/8/layout/orgChart1"/>
    <dgm:cxn modelId="{58E7D280-1015-44A2-9801-3CF14F405680}" type="presParOf" srcId="{8C2EB159-A892-4092-9108-FCD3B326B242}" destId="{452C8D80-FE8B-41BC-9C38-D6E5AB9E3B3D}" srcOrd="1" destOrd="0" presId="urn:microsoft.com/office/officeart/2005/8/layout/orgChart1"/>
    <dgm:cxn modelId="{E68E3E9B-C64B-4EC4-B882-6FD008F367B9}" type="presParOf" srcId="{8C2EB159-A892-4092-9108-FCD3B326B242}" destId="{A0463D60-CF9E-445E-B58E-E6327CA4CC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Jefes(as) Administrativos(as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>
              <a:cs typeface="Arial" panose="020B0604020202020204" pitchFamily="34" charset="0"/>
            </a:rPr>
            <a:t>Secretario(a) </a:t>
          </a:r>
          <a:br>
            <a:rPr lang="es-MX" altLang="es-MX" sz="1200" b="0" dirty="0">
              <a:cs typeface="Arial" panose="020B0604020202020204" pitchFamily="34" charset="0"/>
            </a:rPr>
          </a:br>
          <a:r>
            <a:rPr lang="es-MX" altLang="es-MX" sz="1200" b="0" dirty="0" smtClean="0">
              <a:cs typeface="Arial" panose="020B0604020202020204" pitchFamily="34" charset="0"/>
            </a:rPr>
            <a:t>Particular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6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5328" custLinFactNeighborX="1706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2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  <dgm:pt modelId="{7F7B83BF-9737-428F-9048-FD270736629F}" type="pres">
      <dgm:prSet presAssocID="{C3C001B1-9B73-41D2-B9BB-2AEA2E2B94D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1" presStyleCnt="2" custScaleX="108263" custScaleY="119089" custLinFactNeighborX="17807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1" presStyleCnt="2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63C024C6-75BE-4315-9056-42C09A712792}" type="presOf" srcId="{0145B904-C077-48AA-A18C-5C2EB74B705F}" destId="{1E47266E-1BB3-4C95-9EAB-74CDAE96177F}" srcOrd="1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27C3E311-7E1D-45F9-9BDE-35981AD92C75}" srcId="{7D1C1E13-9232-4557-BF18-4BBE514AB07E}" destId="{0145B904-C077-48AA-A18C-5C2EB74B705F}" srcOrd="5" destOrd="0" parTransId="{C3C001B1-9B73-41D2-B9BB-2AEA2E2B94D3}" sibTransId="{C9063987-68AE-449E-9D2D-702B14635DB2}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E1639535-A27C-4889-B8AE-FE9441EBBA02}" type="presOf" srcId="{0145B904-C077-48AA-A18C-5C2EB74B705F}" destId="{9FA66DBF-41E7-476A-8B6D-DC8355BAA785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F435B54D-358C-4437-BF5A-D5F363BA7D8A}" type="presOf" srcId="{C3C001B1-9B73-41D2-B9BB-2AEA2E2B94D3}" destId="{7F7B83BF-9737-428F-9048-FD270736629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  <dgm:cxn modelId="{4574D5E3-9FCD-47F3-BD61-09244F47637C}" type="presParOf" srcId="{D541720C-0861-4C6E-9215-E5768383CAD5}" destId="{7F7B83BF-9737-428F-9048-FD270736629F}" srcOrd="2" destOrd="0" presId="urn:microsoft.com/office/officeart/2005/8/layout/orgChart1"/>
    <dgm:cxn modelId="{31C26299-6E13-4DB5-A30B-D2F16C93422C}" type="presParOf" srcId="{D541720C-0861-4C6E-9215-E5768383CAD5}" destId="{0D5C3CA3-BA01-4001-B844-57BE8F799A6E}" srcOrd="3" destOrd="0" presId="urn:microsoft.com/office/officeart/2005/8/layout/orgChart1"/>
    <dgm:cxn modelId="{1F62E99E-6A15-41F7-9C86-732ED66EE919}" type="presParOf" srcId="{0D5C3CA3-BA01-4001-B844-57BE8F799A6E}" destId="{572CFC49-E3F3-48D5-A808-040F779B42AF}" srcOrd="0" destOrd="0" presId="urn:microsoft.com/office/officeart/2005/8/layout/orgChart1"/>
    <dgm:cxn modelId="{7F05323B-D38E-4F3F-851E-40A73D507574}" type="presParOf" srcId="{572CFC49-E3F3-48D5-A808-040F779B42AF}" destId="{9FA66DBF-41E7-476A-8B6D-DC8355BAA785}" srcOrd="0" destOrd="0" presId="urn:microsoft.com/office/officeart/2005/8/layout/orgChart1"/>
    <dgm:cxn modelId="{3E681A78-1232-4C02-9E0E-37FE5FB26E2E}" type="presParOf" srcId="{572CFC49-E3F3-48D5-A808-040F779B42AF}" destId="{1E47266E-1BB3-4C95-9EAB-74CDAE96177F}" srcOrd="1" destOrd="0" presId="urn:microsoft.com/office/officeart/2005/8/layout/orgChart1"/>
    <dgm:cxn modelId="{EC0F74B0-4E1C-40B9-85E7-D07436FFC404}" type="presParOf" srcId="{0D5C3CA3-BA01-4001-B844-57BE8F799A6E}" destId="{12770F27-5197-4306-8867-281FFA6BBA29}" srcOrd="1" destOrd="0" presId="urn:microsoft.com/office/officeart/2005/8/layout/orgChart1"/>
    <dgm:cxn modelId="{93331F6B-D626-4B88-949E-52CEE69D24CD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Administrativa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 smtClean="0"/>
            <a:t>Auxiliar 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Atención y Orientación a el(la) Ciudadano(a)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</a:t>
          </a:r>
          <a:r>
            <a:rPr lang="es-MX" altLang="es-MX" sz="1200" dirty="0"/>
            <a:t>) Área </a:t>
          </a: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Supervisor(a</a:t>
          </a:r>
          <a:r>
            <a:rPr lang="es-MX" altLang="es-MX" sz="1200" dirty="0" smtClean="0"/>
            <a:t>) </a:t>
          </a: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Administrativos(as)</a:t>
          </a:r>
          <a:r>
            <a:rPr lang="es-MX" sz="1200" b="0" i="0" u="none" dirty="0" smtClean="0"/>
            <a:t>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Ayudante de Auxilio Vial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Operador(a) Conmutador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Mecánicos(as)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Mecánico(a</a:t>
          </a:r>
          <a:r>
            <a:rPr lang="es-MX" alt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157165" custScaleY="329320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Jefes(as) </a:t>
          </a:r>
          <a:r>
            <a:rPr lang="es-MX" altLang="es-MX" sz="1200" dirty="0"/>
            <a:t>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</a:t>
          </a:r>
          <a:r>
            <a:rPr lang="es-MX" altLang="es-MX" sz="1200" dirty="0"/>
            <a:t>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</a:t>
          </a:r>
          <a:r>
            <a:rPr lang="es-MX" altLang="es-MX" sz="1200" dirty="0"/>
            <a:t>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/>
            <a:t>Grupo 2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  <a:r>
            <a:rPr lang="es-MX" altLang="es-MX" sz="1200" dirty="0" smtClean="0"/>
            <a:t>Zona</a:t>
          </a:r>
          <a:endParaRPr lang="es-MX" altLang="es-MX" sz="1200" dirty="0" smtClean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  <a:r>
            <a:rPr lang="es-MX" altLang="es-MX" sz="1200" dirty="0" smtClean="0"/>
            <a:t>Zona</a:t>
          </a:r>
          <a:endParaRPr lang="es-MX" altLang="es-MX" sz="1200" dirty="0" smtClean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/>
            <a:t>Oficial </a:t>
          </a:r>
          <a:r>
            <a:rPr lang="fr-FR" altLang="es-MX" sz="1200" dirty="0" smtClean="0"/>
            <a:t>Motociclista</a:t>
          </a:r>
          <a:endParaRPr lang="fr-FR" altLang="es-MX" sz="1200" dirty="0"/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09443022-3FBE-4AB6-B42B-2CDBC286AB36}" type="pres">
      <dgm:prSet presAssocID="{E267A9EB-085C-46B5-A157-777EB2EE7CB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</dgm:pt>
    <dgm:pt modelId="{2DF8E993-4C2E-447D-9D68-BABB7311B7FD}" type="pres">
      <dgm:prSet presAssocID="{FFFCFD11-45F1-4588-9E06-CEA7B1B4895A}" presName="rootComposite3" presStyleCnt="0"/>
      <dgm:spPr/>
    </dgm:pt>
    <dgm:pt modelId="{F5056070-BB17-48EF-93F3-49678E0468A1}" type="pres">
      <dgm:prSet presAssocID="{FFFCFD11-45F1-4588-9E06-CEA7B1B4895A}" presName="rootText3" presStyleLbl="asst1" presStyleIdx="0" presStyleCnt="1" custScaleX="167772" custScaleY="109052" custLinFactNeighborX="1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</dgm:pt>
    <dgm:pt modelId="{DC323FEF-FB09-4D4A-B406-C259CC7954CA}" type="pres">
      <dgm:prSet presAssocID="{FFFCFD11-45F1-4588-9E06-CEA7B1B4895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88001C70-68CB-4782-A8E5-28F87F152A3D}" srcId="{9DEA55C1-E59C-4B5B-90DC-1D0B54C2B20C}" destId="{FFFCFD11-45F1-4588-9E06-CEA7B1B4895A}" srcOrd="5" destOrd="0" parTransId="{E267A9EB-085C-46B5-A157-777EB2EE7CBD}" sibTransId="{4013CC0D-7523-4E67-835F-CF546FF85C4F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A1901434-E9B5-4BA8-8CBD-7A82389EBA87}" type="presParOf" srcId="{E6CFA08A-7145-470C-A659-6A725D85622B}" destId="{09443022-3FBE-4AB6-B42B-2CDBC286AB36}" srcOrd="0" destOrd="0" presId="urn:microsoft.com/office/officeart/2005/8/layout/orgChart1"/>
    <dgm:cxn modelId="{0712CF7E-2B85-435F-918A-087520F43FBF}" type="presParOf" srcId="{E6CFA08A-7145-470C-A659-6A725D85622B}" destId="{BDB82DB5-7A58-49D1-ACE2-CA37890642A6}" srcOrd="1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Analista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</a:t>
          </a:r>
          <a:r>
            <a:rPr lang="es-MX" altLang="es-MX" sz="1200" dirty="0" smtClean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Abogado(a</a:t>
          </a:r>
          <a:r>
            <a:rPr lang="es-MX" altLang="es-MX" sz="1200" dirty="0" smtClean="0"/>
            <a:t>)</a:t>
          </a:r>
          <a:br>
            <a:rPr lang="es-MX" altLang="es-MX" sz="1200" dirty="0" smtClean="0"/>
          </a:b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 smtClean="0"/>
            <a:t>Secretaria(o) </a:t>
          </a:r>
          <a:r>
            <a:rPr lang="es-MX" altLang="es-MX" sz="1200" dirty="0" smtClean="0"/>
            <a:t>D</a:t>
          </a:r>
          <a:endParaRPr lang="es-MX" altLang="es-MX" sz="1200" dirty="0" smtClean="0"/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 sz="1200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6045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4" custScaleX="145130" custScaleY="316644" custLinFactNeighborX="-166" custLinFactNeighborY="2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4" custScaleX="145130" custScaleY="150361" custLinFactNeighborX="5465" custLinFactNeighborY="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4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7A91BBC-D0CC-4494-88A1-CA170A79A000}" type="pres">
      <dgm:prSet presAssocID="{857CD8D3-3327-435F-9ED4-B0EEB9648253}" presName="Name48" presStyleLbl="parChTrans1D3" presStyleIdx="2" presStyleCnt="4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4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4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76B73B3B-5D9B-4759-AE94-0435C2E3C069}" type="pres">
      <dgm:prSet presAssocID="{10EC89B1-D277-4EFF-8572-B305A2643A6A}" presName="Name48" presStyleLbl="parChTrans1D3" presStyleIdx="3" presStyleCnt="4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</dgm:pt>
    <dgm:pt modelId="{B362B717-068C-44B4-8A6A-E9DA5155FB3E}" type="pres">
      <dgm:prSet presAssocID="{4C0A91F9-44E3-4342-98E2-FD4D25E92286}" presName="rootComposite" presStyleCnt="0"/>
      <dgm:spPr/>
    </dgm:pt>
    <dgm:pt modelId="{A0BC9189-3C29-4EDD-8B6D-3F0BA77BED7C}" type="pres">
      <dgm:prSet presAssocID="{4C0A91F9-44E3-4342-98E2-FD4D25E92286}" presName="rootText" presStyleLbl="node3" presStyleIdx="3" presStyleCnt="4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3" presStyleCnt="4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</dgm:pt>
    <dgm:pt modelId="{B073670A-92A1-48F3-AAB0-0CF2E1532E35}" type="pres">
      <dgm:prSet presAssocID="{4C0A91F9-44E3-4342-98E2-FD4D25E92286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55998ED0-C4F9-4A5E-AB1D-32DECB47EB49}" srcId="{1EC82BA6-23DF-4097-BDA4-A9E15E1AA085}" destId="{4C0A91F9-44E3-4342-98E2-FD4D25E92286}" srcOrd="1" destOrd="0" parTransId="{10EC89B1-D277-4EFF-8572-B305A2643A6A}" sibTransId="{CD8E6CB3-D9E0-4AB7-9BD5-C20E9E5A1A49}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903EC97-032D-48AC-86C6-C26354956E54}" type="presParOf" srcId="{1BCAF68B-E9F7-45FE-BD5D-38A0F4E02AAC}" destId="{47A91BBC-D0CC-4494-88A1-CA170A79A000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2" destOrd="0" presId="urn:microsoft.com/office/officeart/2005/8/layout/orgChart1"/>
    <dgm:cxn modelId="{3A84971D-39D8-4063-B519-6C9EEC108420}" type="presParOf" srcId="{1BCAF68B-E9F7-45FE-BD5D-38A0F4E02AAC}" destId="{A0A59F6C-F8AC-4D59-8831-61759097AE73}" srcOrd="3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Accidentes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 smtClean="0"/>
            <a:t>Área de </a:t>
          </a:r>
          <a:br>
            <a:rPr lang="es-MX" altLang="es-MX" sz="1200" dirty="0" smtClean="0"/>
          </a:br>
          <a:r>
            <a:rPr lang="es-MX" altLang="es-MX" sz="1200" dirty="0" smtClean="0"/>
            <a:t>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 smtClean="0"/>
            <a:t>Jefe(a) de Control Vehicular</a:t>
          </a:r>
          <a:endParaRPr lang="es-MX" altLang="es-MX" sz="1200" dirty="0"/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 smtClean="0"/>
            <a:t>Jefe(a) de Control de Infracciones</a:t>
          </a:r>
          <a:endParaRPr lang="es-MX" altLang="es-MX" sz="1200" dirty="0"/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 smtClean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6777" custScaleY="162635" custLinFactNeighborX="1043" custLinFactNeighborY="-4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Supervisores(as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  <a:br>
            <a:rPr lang="es-MX" altLang="es-MX" sz="1200" dirty="0"/>
          </a:br>
          <a:endParaRPr lang="es-MX" altLang="es-MX" sz="1200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1119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929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2298" custLinFactNeighborY="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2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89046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1" custScaleX="69923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1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104108" custScaleY="105460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8891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Auxiliares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118727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8372" custScaleY="90310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108372" custScaleY="90310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</a:t>
          </a:r>
          <a:r>
            <a:rPr lang="es-ES" sz="1200" dirty="0"/>
            <a:t>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Estadísticas</a:t>
          </a:r>
          <a:endParaRPr lang="es-ES" sz="1200" dirty="0" smtClean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 smtClean="0"/>
            <a:t>Encargado(a)</a:t>
          </a:r>
          <a:br>
            <a:rPr lang="es-MX" altLang="es-MX" sz="1200" dirty="0" smtClean="0"/>
          </a:br>
          <a:r>
            <a:rPr lang="es-MX" altLang="es-MX" sz="1200" dirty="0" smtClean="0"/>
            <a:t>Auxiliar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Telefonista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75733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85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Inspectores(as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2221" custScaleY="87360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70658" custScaleY="88644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0706AD73-E3FF-44D2-B911-E60DC3E9F37C}" type="pres">
      <dgm:prSet presAssocID="{6FC995DD-7A40-4643-8770-B354987F14A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2" presStyleIdx="1" presStyleCnt="2" custScaleX="70658" custScaleY="88644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2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3490C750-239A-4F61-BA1A-27B4495F9B3C}" type="presOf" srcId="{BD582EAA-DF72-4772-8558-C94FCD6CD61F}" destId="{7A71C622-0ABD-4504-A1A5-300CF3F49C24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1818EE3-AD15-4272-99FD-ABC01E3B0C5B}" type="presOf" srcId="{BD582EAA-DF72-4772-8558-C94FCD6CD61F}" destId="{FC5D019C-18CE-458A-ACE1-C9715B3D2B69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FE76F269-F503-4340-BBB6-C3359644DC1A}" type="presOf" srcId="{6FC995DD-7A40-4643-8770-B354987F14A2}" destId="{0706AD73-E3FF-44D2-B911-E60DC3E9F37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224B965-3CEB-4106-9316-CEC9FB8746DA}" type="presParOf" srcId="{05E8A0F8-8F4A-4D16-B455-9B21EE5D83FA}" destId="{0706AD73-E3FF-44D2-B911-E60DC3E9F37C}" srcOrd="2" destOrd="0" presId="urn:microsoft.com/office/officeart/2005/8/layout/orgChart1"/>
    <dgm:cxn modelId="{86A4A67A-012D-47AC-8DBA-CE9CB417FA74}" type="presParOf" srcId="{05E8A0F8-8F4A-4D16-B455-9B21EE5D83FA}" destId="{8A631A53-5345-4034-AA06-B586C1AAC393}" srcOrd="3" destOrd="0" presId="urn:microsoft.com/office/officeart/2005/8/layout/orgChart1"/>
    <dgm:cxn modelId="{EC7A57ED-2316-4A2C-88EE-986FE3052AF8}" type="presParOf" srcId="{8A631A53-5345-4034-AA06-B586C1AAC393}" destId="{22A2D092-80F9-46FF-836A-FFC07DAB2C11}" srcOrd="0" destOrd="0" presId="urn:microsoft.com/office/officeart/2005/8/layout/orgChart1"/>
    <dgm:cxn modelId="{AE2F6A2E-2E41-4006-9601-0F59D686A2CD}" type="presParOf" srcId="{22A2D092-80F9-46FF-836A-FFC07DAB2C11}" destId="{FC5D019C-18CE-458A-ACE1-C9715B3D2B69}" srcOrd="0" destOrd="0" presId="urn:microsoft.com/office/officeart/2005/8/layout/orgChart1"/>
    <dgm:cxn modelId="{1CA60FD4-D3A0-4B03-B2BA-ABA5C5B18FFF}" type="presParOf" srcId="{22A2D092-80F9-46FF-836A-FFC07DAB2C11}" destId="{7A71C622-0ABD-4504-A1A5-300CF3F49C24}" srcOrd="1" destOrd="0" presId="urn:microsoft.com/office/officeart/2005/8/layout/orgChart1"/>
    <dgm:cxn modelId="{FBBF27E0-64E0-4F6E-B20B-896018B5D6BE}" type="presParOf" srcId="{8A631A53-5345-4034-AA06-B586C1AAC393}" destId="{540BF115-7970-4EF5-9DB8-7260AEB84A00}" srcOrd="1" destOrd="0" presId="urn:microsoft.com/office/officeart/2005/8/layout/orgChart1"/>
    <dgm:cxn modelId="{DD91F049-BF21-467D-8FFD-BDD4A522A3A4}" type="presParOf" srcId="{8A631A53-5345-4034-AA06-B586C1AAC393}" destId="{0E4ADE72-930D-4921-8608-2E1A751DDE45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Prevención de la Violencia y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2744119-3287-435F-90F1-C3B26D9F3A0E}" type="pres">
      <dgm:prSet presAssocID="{9DEA55C1-E59C-4B5B-90DC-1D0B54C2B20C}" presName="rootComposite1" presStyleCnt="0"/>
      <dgm:spPr/>
    </dgm:pt>
    <dgm:pt modelId="{B6F6EACB-B1BC-4655-B372-FD3F4ED5893E}" type="pres">
      <dgm:prSet presAssocID="{9DEA55C1-E59C-4B5B-90DC-1D0B54C2B20C}" presName="rootText1" presStyleLbl="node0" presStyleIdx="0" presStyleCnt="1" custScaleX="148755" custScaleY="170575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</dgm:pt>
    <dgm:pt modelId="{6010683A-536E-42D5-8542-DC04F9AC4E74}" type="pres">
      <dgm:prSet presAssocID="{01E733E5-6CD0-475A-A0E4-B1B1831E39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0" presStyleCnt="1" custScaleY="129265" custLinFactNeighborX="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E21B723E-4CE2-475A-BF36-B95C43FD42A7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ABBA3A21-EC1C-4658-AACC-F851B4248F4C}" srcId="{9DEA55C1-E59C-4B5B-90DC-1D0B54C2B20C}" destId="{5FCBC522-7667-4F38-883D-6E38D64584EC}" srcOrd="0" destOrd="0" parTransId="{01E733E5-6CD0-475A-A0E4-B1B1831E39F6}" sibTransId="{DA1CF409-6734-4E1D-9EC4-82CEF74356AC}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B985496E-CCD5-4D3C-B0D7-B7527B12F424}" type="presParOf" srcId="{DDC9C811-A712-4FF5-BE05-95DD76DFE40E}" destId="{6010683A-536E-42D5-8542-DC04F9AC4E74}" srcOrd="0" destOrd="0" presId="urn:microsoft.com/office/officeart/2005/8/layout/orgChart1"/>
    <dgm:cxn modelId="{976154F8-47BD-48B3-9517-5FA106E769FC}" type="presParOf" srcId="{DDC9C811-A712-4FF5-BE05-95DD76DFE40E}" destId="{8B705548-9F70-42F9-A6DA-C4EB25C75310}" srcOrd="1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Niños, Niñas, Adolescentes y Jóvenes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Prevención </a:t>
          </a:r>
          <a:br>
            <a:rPr lang="es-MX" altLang="es-MX" sz="1200" dirty="0"/>
          </a:br>
          <a:r>
            <a:rPr lang="es-MX" altLang="es-MX" sz="1200" dirty="0"/>
            <a:t>de la </a:t>
          </a:r>
          <a:r>
            <a:rPr lang="es-MX" altLang="es-MX" sz="1200" dirty="0" smtClean="0"/>
            <a:t>Violencia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Policía Digno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Seguridad Vecinal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1" custScaleX="121630" custLinFactNeighborX="-85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</dgm:ptLst>
  <dgm:cxnLst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Seguridad </a:t>
          </a:r>
          <a:br>
            <a:rPr lang="es-MX" alt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8690F25-F31F-460C-8099-A97018876F0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 smtClean="0">
            <a:latin typeface="+mn-lt"/>
          </a:endParaRPr>
        </a:p>
      </dgm:t>
    </dgm:pt>
    <dgm:pt modelId="{53E129BE-908E-4CEC-B5A2-24213036249F}" type="parTrans" cxnId="{80CD1DF2-A119-4EE8-8EF5-D736429DB44A}">
      <dgm:prSet/>
      <dgm:spPr/>
      <dgm:t>
        <a:bodyPr/>
        <a:lstStyle/>
        <a:p>
          <a:endParaRPr lang="es-MX" sz="1200"/>
        </a:p>
      </dgm:t>
    </dgm:pt>
    <dgm:pt modelId="{92BABEF0-EDBD-4B6A-8A5B-E7D4D31ADAC5}" type="sibTrans" cxnId="{80CD1DF2-A119-4EE8-8EF5-D736429DB44A}">
      <dgm:prSet/>
      <dgm:spPr/>
      <dgm:t>
        <a:bodyPr/>
        <a:lstStyle/>
        <a:p>
          <a:endParaRPr lang="es-MX" sz="1200"/>
        </a:p>
      </dgm:t>
    </dgm:pt>
    <dgm:pt modelId="{A35BD882-7467-478A-9189-80A605C1E7F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 smtClean="0">
            <a:latin typeface="+mn-lt"/>
          </a:endParaRPr>
        </a:p>
      </dgm:t>
    </dgm:pt>
    <dgm:pt modelId="{954CC11D-C327-40DF-84EE-B4F133DF4F6F}" type="parTrans" cxnId="{A5937792-7DA1-4BC2-B6C3-5FBE1A41C378}">
      <dgm:prSet/>
      <dgm:spPr/>
      <dgm:t>
        <a:bodyPr/>
        <a:lstStyle/>
        <a:p>
          <a:endParaRPr lang="es-MX" sz="1200"/>
        </a:p>
      </dgm:t>
    </dgm:pt>
    <dgm:pt modelId="{1769C77A-0E43-48EB-9B12-D9577C8379E7}" type="sibTrans" cxnId="{A5937792-7DA1-4BC2-B6C3-5FBE1A41C378}">
      <dgm:prSet/>
      <dgm:spPr/>
      <dgm:t>
        <a:bodyPr/>
        <a:lstStyle/>
        <a:p>
          <a:endParaRPr lang="es-MX" sz="1200"/>
        </a:p>
      </dgm:t>
    </dgm:pt>
    <dgm:pt modelId="{A5DF9A38-00AF-4AAB-ABB6-EB2FD08B1865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Coordinador(a)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 smtClean="0">
            <a:latin typeface="+mn-lt"/>
          </a:endParaRPr>
        </a:p>
      </dgm:t>
    </dgm:pt>
    <dgm:pt modelId="{F78C9261-3B47-423A-B0D5-EF1B659EA45F}" type="parTrans" cxnId="{E8838028-F8B0-4CDE-B3F7-9C9F1076F131}">
      <dgm:prSet/>
      <dgm:spPr/>
      <dgm:t>
        <a:bodyPr/>
        <a:lstStyle/>
        <a:p>
          <a:endParaRPr lang="es-ES" sz="1200"/>
        </a:p>
      </dgm:t>
    </dgm:pt>
    <dgm:pt modelId="{81562823-1DEC-48AD-9A3C-38DBBDBBA584}" type="sibTrans" cxnId="{E8838028-F8B0-4CDE-B3F7-9C9F1076F13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25366F-A651-46CA-9E53-3C19AB34FE11}" type="pres">
      <dgm:prSet presAssocID="{A5DF9A38-00AF-4AAB-ABB6-EB2FD08B1865}" presName="hierRoot1" presStyleCnt="0">
        <dgm:presLayoutVars>
          <dgm:hierBranch val="init"/>
        </dgm:presLayoutVars>
      </dgm:prSet>
      <dgm:spPr/>
    </dgm:pt>
    <dgm:pt modelId="{E2E039BD-519B-40F9-9C71-A6673DFE42DD}" type="pres">
      <dgm:prSet presAssocID="{A5DF9A38-00AF-4AAB-ABB6-EB2FD08B1865}" presName="rootComposite1" presStyleCnt="0"/>
      <dgm:spPr/>
    </dgm:pt>
    <dgm:pt modelId="{0F3995BD-AFA0-4F25-9C3F-AD2EA2807A1E}" type="pres">
      <dgm:prSet presAssocID="{A5DF9A38-00AF-4AAB-ABB6-EB2FD08B18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A40A63-DEB1-4D06-A0FB-C065B658D6BB}" type="pres">
      <dgm:prSet presAssocID="{A5DF9A38-00AF-4AAB-ABB6-EB2FD08B186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EB3B2C8-437A-410D-A262-25828F60CDA3}" type="pres">
      <dgm:prSet presAssocID="{A5DF9A38-00AF-4AAB-ABB6-EB2FD08B1865}" presName="hierChild2" presStyleCnt="0"/>
      <dgm:spPr/>
    </dgm:pt>
    <dgm:pt modelId="{1742292A-9F75-41F8-B8C6-14D161DF0422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0BCAA7-13F0-4620-A5AD-72D53773DB73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9AFCE117-EC17-4DDA-A698-62C9139CE748}" type="pres">
      <dgm:prSet presAssocID="{9DEA55C1-E59C-4B5B-90DC-1D0B54C2B20C}" presName="rootComposite" presStyleCnt="0"/>
      <dgm:spPr/>
    </dgm:pt>
    <dgm:pt modelId="{900E50D1-0956-43DE-AEB8-346018A7B451}" type="pres">
      <dgm:prSet presAssocID="{9DEA55C1-E59C-4B5B-90DC-1D0B54C2B20C}" presName="rootText" presStyleLbl="node2" presStyleIdx="0" presStyleCnt="1" custScaleX="84810" custScaleY="86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84D219-E6A8-4F77-A0EF-2E5334FD0522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31D3C1-2902-4EBD-A3FE-D00B356CDEBE}" type="pres">
      <dgm:prSet presAssocID="{9DEA55C1-E59C-4B5B-90DC-1D0B54C2B20C}" presName="hierChild4" presStyleCnt="0"/>
      <dgm:spPr/>
    </dgm:pt>
    <dgm:pt modelId="{D4F060E4-5D08-43FA-82F6-BA3D3F71B85F}" type="pres">
      <dgm:prSet presAssocID="{53E129BE-908E-4CEC-B5A2-24213036249F}" presName="Name35" presStyleLbl="parChTrans1D3" presStyleIdx="0" presStyleCnt="2"/>
      <dgm:spPr/>
      <dgm:t>
        <a:bodyPr/>
        <a:lstStyle/>
        <a:p>
          <a:endParaRPr lang="es-MX"/>
        </a:p>
      </dgm:t>
    </dgm:pt>
    <dgm:pt modelId="{E1D717B1-8627-4EA5-98A1-1939D86BE5DC}" type="pres">
      <dgm:prSet presAssocID="{48690F25-F31F-460C-8099-A97018876F00}" presName="hierRoot2" presStyleCnt="0">
        <dgm:presLayoutVars>
          <dgm:hierBranch val="init"/>
        </dgm:presLayoutVars>
      </dgm:prSet>
      <dgm:spPr/>
    </dgm:pt>
    <dgm:pt modelId="{479AF447-4816-4BB2-9F9A-A89377638B0D}" type="pres">
      <dgm:prSet presAssocID="{48690F25-F31F-460C-8099-A97018876F00}" presName="rootComposite" presStyleCnt="0"/>
      <dgm:spPr/>
    </dgm:pt>
    <dgm:pt modelId="{A7C033D5-2C1D-406C-BA7F-E97ACCA13D49}" type="pres">
      <dgm:prSet presAssocID="{48690F25-F31F-460C-8099-A97018876F00}" presName="rootText" presStyleLbl="node3" presStyleIdx="0" presStyleCnt="2" custScaleX="85665" custScaleY="85665" custLinFactNeighborX="-60" custLinFactNeighborY="295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A9D76CB-72FD-49DA-9A9E-E47341841FA4}" type="pres">
      <dgm:prSet presAssocID="{48690F25-F31F-460C-8099-A97018876F00}" presName="rootConnector" presStyleLbl="node3" presStyleIdx="0" presStyleCnt="2"/>
      <dgm:spPr/>
      <dgm:t>
        <a:bodyPr/>
        <a:lstStyle/>
        <a:p>
          <a:endParaRPr lang="es-MX"/>
        </a:p>
      </dgm:t>
    </dgm:pt>
    <dgm:pt modelId="{1E8B8CF3-169C-4D41-9B5C-CA3F6C09280D}" type="pres">
      <dgm:prSet presAssocID="{48690F25-F31F-460C-8099-A97018876F00}" presName="hierChild4" presStyleCnt="0"/>
      <dgm:spPr/>
    </dgm:pt>
    <dgm:pt modelId="{A28CF388-EA68-4A12-A913-15388701FEC4}" type="pres">
      <dgm:prSet presAssocID="{48690F25-F31F-460C-8099-A97018876F00}" presName="hierChild5" presStyleCnt="0"/>
      <dgm:spPr/>
    </dgm:pt>
    <dgm:pt modelId="{38350B71-F3DE-456D-BA79-C8B3564E9032}" type="pres">
      <dgm:prSet presAssocID="{954CC11D-C327-40DF-84EE-B4F133DF4F6F}" presName="Name35" presStyleLbl="parChTrans1D3" presStyleIdx="1" presStyleCnt="2"/>
      <dgm:spPr/>
      <dgm:t>
        <a:bodyPr/>
        <a:lstStyle/>
        <a:p>
          <a:endParaRPr lang="es-MX"/>
        </a:p>
      </dgm:t>
    </dgm:pt>
    <dgm:pt modelId="{1BA022D8-32E8-4C2C-8AA0-2E96DB11642E}" type="pres">
      <dgm:prSet presAssocID="{A35BD882-7467-478A-9189-80A605C1E7FB}" presName="hierRoot2" presStyleCnt="0">
        <dgm:presLayoutVars>
          <dgm:hierBranch val="init"/>
        </dgm:presLayoutVars>
      </dgm:prSet>
      <dgm:spPr/>
    </dgm:pt>
    <dgm:pt modelId="{02570F41-CFBC-48D5-A62C-EFF1B5F97AB0}" type="pres">
      <dgm:prSet presAssocID="{A35BD882-7467-478A-9189-80A605C1E7FB}" presName="rootComposite" presStyleCnt="0"/>
      <dgm:spPr/>
    </dgm:pt>
    <dgm:pt modelId="{74A5CF14-2696-4B2E-9CAA-24EA2083AAB4}" type="pres">
      <dgm:prSet presAssocID="{A35BD882-7467-478A-9189-80A605C1E7FB}" presName="rootText" presStyleLbl="node3" presStyleIdx="1" presStyleCnt="2" custScaleX="85665" custScaleY="85665" custLinFactNeighborX="60" custLinFactNeighborY="295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B74BC24-2A91-491F-98AE-40618367158A}" type="pres">
      <dgm:prSet presAssocID="{A35BD882-7467-478A-9189-80A605C1E7FB}" presName="rootConnector" presStyleLbl="node3" presStyleIdx="1" presStyleCnt="2"/>
      <dgm:spPr/>
      <dgm:t>
        <a:bodyPr/>
        <a:lstStyle/>
        <a:p>
          <a:endParaRPr lang="es-MX"/>
        </a:p>
      </dgm:t>
    </dgm:pt>
    <dgm:pt modelId="{FB8D05ED-C962-4A67-9F7C-733B71B29013}" type="pres">
      <dgm:prSet presAssocID="{A35BD882-7467-478A-9189-80A605C1E7FB}" presName="hierChild4" presStyleCnt="0"/>
      <dgm:spPr/>
    </dgm:pt>
    <dgm:pt modelId="{C5227BEA-D63C-403F-B169-402D34C5FF47}" type="pres">
      <dgm:prSet presAssocID="{A35BD882-7467-478A-9189-80A605C1E7FB}" presName="hierChild5" presStyleCnt="0"/>
      <dgm:spPr/>
    </dgm:pt>
    <dgm:pt modelId="{25B23C6D-B47E-4863-8EEC-FE99B9EC4125}" type="pres">
      <dgm:prSet presAssocID="{9DEA55C1-E59C-4B5B-90DC-1D0B54C2B20C}" presName="hierChild5" presStyleCnt="0"/>
      <dgm:spPr/>
    </dgm:pt>
    <dgm:pt modelId="{5BBD9F75-3B08-48E8-B196-7354CEB1B21E}" type="pres">
      <dgm:prSet presAssocID="{A5DF9A38-00AF-4AAB-ABB6-EB2FD08B1865}" presName="hierChild3" presStyleCnt="0"/>
      <dgm:spPr/>
    </dgm:pt>
  </dgm:ptLst>
  <dgm:cxnLst>
    <dgm:cxn modelId="{E8838028-F8B0-4CDE-B3F7-9C9F1076F131}" srcId="{BD3D72B1-EEF6-4EB4-803A-A74A6B419346}" destId="{A5DF9A38-00AF-4AAB-ABB6-EB2FD08B1865}" srcOrd="0" destOrd="0" parTransId="{F78C9261-3B47-423A-B0D5-EF1B659EA45F}" sibTransId="{81562823-1DEC-48AD-9A3C-38DBBDBBA584}"/>
    <dgm:cxn modelId="{8A5DB468-224C-469D-86B4-5D65111C6486}" type="presOf" srcId="{9DEA55C1-E59C-4B5B-90DC-1D0B54C2B20C}" destId="{900E50D1-0956-43DE-AEB8-346018A7B451}" srcOrd="0" destOrd="0" presId="urn:microsoft.com/office/officeart/2005/8/layout/orgChart1"/>
    <dgm:cxn modelId="{6C40A4F9-C222-4E6F-BC51-11985F8D8A32}" type="presOf" srcId="{A35BD882-7467-478A-9189-80A605C1E7FB}" destId="{2B74BC24-2A91-491F-98AE-40618367158A}" srcOrd="1" destOrd="0" presId="urn:microsoft.com/office/officeart/2005/8/layout/orgChart1"/>
    <dgm:cxn modelId="{C44A457A-2109-4DF7-B962-F01A0B3D91B8}" type="presOf" srcId="{9DEA55C1-E59C-4B5B-90DC-1D0B54C2B20C}" destId="{1A84D219-E6A8-4F77-A0EF-2E5334FD0522}" srcOrd="1" destOrd="0" presId="urn:microsoft.com/office/officeart/2005/8/layout/orgChart1"/>
    <dgm:cxn modelId="{7099C92C-2597-47D5-BCF0-7F8F8A30A555}" type="presOf" srcId="{A35BD882-7467-478A-9189-80A605C1E7FB}" destId="{74A5CF14-2696-4B2E-9CAA-24EA2083AAB4}" srcOrd="0" destOrd="0" presId="urn:microsoft.com/office/officeart/2005/8/layout/orgChart1"/>
    <dgm:cxn modelId="{BE87880E-322F-4C9A-A0C2-3A4CE1F717A7}" type="presOf" srcId="{48690F25-F31F-460C-8099-A97018876F00}" destId="{9A9D76CB-72FD-49DA-9A9E-E47341841FA4}" srcOrd="1" destOrd="0" presId="urn:microsoft.com/office/officeart/2005/8/layout/orgChart1"/>
    <dgm:cxn modelId="{DB080E2A-71CB-4663-A331-64E816E04355}" type="presOf" srcId="{53E129BE-908E-4CEC-B5A2-24213036249F}" destId="{D4F060E4-5D08-43FA-82F6-BA3D3F71B85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0CD1DF2-A119-4EE8-8EF5-D736429DB44A}" srcId="{9DEA55C1-E59C-4B5B-90DC-1D0B54C2B20C}" destId="{48690F25-F31F-460C-8099-A97018876F00}" srcOrd="0" destOrd="0" parTransId="{53E129BE-908E-4CEC-B5A2-24213036249F}" sibTransId="{92BABEF0-EDBD-4B6A-8A5B-E7D4D31ADAC5}"/>
    <dgm:cxn modelId="{909B39C4-F890-4F23-B46B-CF0E80024CBC}" type="presOf" srcId="{A5DF9A38-00AF-4AAB-ABB6-EB2FD08B1865}" destId="{F3A40A63-DEB1-4D06-A0FB-C065B658D6BB}" srcOrd="1" destOrd="0" presId="urn:microsoft.com/office/officeart/2005/8/layout/orgChart1"/>
    <dgm:cxn modelId="{82E66A3C-03D5-45DC-8C4B-8A19C2BF0663}" type="presOf" srcId="{A5DF9A38-00AF-4AAB-ABB6-EB2FD08B1865}" destId="{0F3995BD-AFA0-4F25-9C3F-AD2EA2807A1E}" srcOrd="0" destOrd="0" presId="urn:microsoft.com/office/officeart/2005/8/layout/orgChart1"/>
    <dgm:cxn modelId="{3AEA6F28-61B9-4FF2-9D0B-6EA1D4FB77B4}" type="presOf" srcId="{DC431621-F922-42D7-987E-BC6EADD572A1}" destId="{1742292A-9F75-41F8-B8C6-14D161DF0422}" srcOrd="0" destOrd="0" presId="urn:microsoft.com/office/officeart/2005/8/layout/orgChart1"/>
    <dgm:cxn modelId="{CA825F75-24DB-47C9-BA43-6F41CCC98D25}" type="presOf" srcId="{48690F25-F31F-460C-8099-A97018876F00}" destId="{A7C033D5-2C1D-406C-BA7F-E97ACCA13D49}" srcOrd="0" destOrd="0" presId="urn:microsoft.com/office/officeart/2005/8/layout/orgChart1"/>
    <dgm:cxn modelId="{A5937792-7DA1-4BC2-B6C3-5FBE1A41C378}" srcId="{9DEA55C1-E59C-4B5B-90DC-1D0B54C2B20C}" destId="{A35BD882-7467-478A-9189-80A605C1E7FB}" srcOrd="1" destOrd="0" parTransId="{954CC11D-C327-40DF-84EE-B4F133DF4F6F}" sibTransId="{1769C77A-0E43-48EB-9B12-D9577C8379E7}"/>
    <dgm:cxn modelId="{A8D79CBD-D6B1-47A0-AC40-C5A8E1F275DC}" type="presOf" srcId="{954CC11D-C327-40DF-84EE-B4F133DF4F6F}" destId="{38350B71-F3DE-456D-BA79-C8B3564E9032}" srcOrd="0" destOrd="0" presId="urn:microsoft.com/office/officeart/2005/8/layout/orgChart1"/>
    <dgm:cxn modelId="{249329A8-F917-44DE-879B-81493D40AFAF}" srcId="{A5DF9A38-00AF-4AAB-ABB6-EB2FD08B1865}" destId="{9DEA55C1-E59C-4B5B-90DC-1D0B54C2B20C}" srcOrd="0" destOrd="0" parTransId="{DC431621-F922-42D7-987E-BC6EADD572A1}" sibTransId="{1C0576D0-2BD9-4D61-BC42-6FFE9C63440E}"/>
    <dgm:cxn modelId="{0CFADBF3-0EB3-4061-9A10-75DF77F4271B}" type="presParOf" srcId="{B3263371-B20E-4D1C-87B0-F232DC5A756C}" destId="{3525366F-A651-46CA-9E53-3C19AB34FE11}" srcOrd="0" destOrd="0" presId="urn:microsoft.com/office/officeart/2005/8/layout/orgChart1"/>
    <dgm:cxn modelId="{EC549CD9-D39E-4C18-839B-D0FBB447E639}" type="presParOf" srcId="{3525366F-A651-46CA-9E53-3C19AB34FE11}" destId="{E2E039BD-519B-40F9-9C71-A6673DFE42DD}" srcOrd="0" destOrd="0" presId="urn:microsoft.com/office/officeart/2005/8/layout/orgChart1"/>
    <dgm:cxn modelId="{C6D38B2B-51E2-4CA8-96D1-F9AAB1D59906}" type="presParOf" srcId="{E2E039BD-519B-40F9-9C71-A6673DFE42DD}" destId="{0F3995BD-AFA0-4F25-9C3F-AD2EA2807A1E}" srcOrd="0" destOrd="0" presId="urn:microsoft.com/office/officeart/2005/8/layout/orgChart1"/>
    <dgm:cxn modelId="{7EED2E42-33C6-49DB-B2AC-878639694679}" type="presParOf" srcId="{E2E039BD-519B-40F9-9C71-A6673DFE42DD}" destId="{F3A40A63-DEB1-4D06-A0FB-C065B658D6BB}" srcOrd="1" destOrd="0" presId="urn:microsoft.com/office/officeart/2005/8/layout/orgChart1"/>
    <dgm:cxn modelId="{72B0552A-CCE5-4E8A-BB40-237B8AEC242D}" type="presParOf" srcId="{3525366F-A651-46CA-9E53-3C19AB34FE11}" destId="{9EB3B2C8-437A-410D-A262-25828F60CDA3}" srcOrd="1" destOrd="0" presId="urn:microsoft.com/office/officeart/2005/8/layout/orgChart1"/>
    <dgm:cxn modelId="{F24BAB05-EBC0-4653-9F76-1D0281BCAEE9}" type="presParOf" srcId="{9EB3B2C8-437A-410D-A262-25828F60CDA3}" destId="{1742292A-9F75-41F8-B8C6-14D161DF0422}" srcOrd="0" destOrd="0" presId="urn:microsoft.com/office/officeart/2005/8/layout/orgChart1"/>
    <dgm:cxn modelId="{28868B09-6A36-411B-9DA9-FE6DE52D5264}" type="presParOf" srcId="{9EB3B2C8-437A-410D-A262-25828F60CDA3}" destId="{680BCAA7-13F0-4620-A5AD-72D53773DB73}" srcOrd="1" destOrd="0" presId="urn:microsoft.com/office/officeart/2005/8/layout/orgChart1"/>
    <dgm:cxn modelId="{A713BDD6-3D64-408A-BFF6-14D9AC84994E}" type="presParOf" srcId="{680BCAA7-13F0-4620-A5AD-72D53773DB73}" destId="{9AFCE117-EC17-4DDA-A698-62C9139CE748}" srcOrd="0" destOrd="0" presId="urn:microsoft.com/office/officeart/2005/8/layout/orgChart1"/>
    <dgm:cxn modelId="{C58FA929-4BB8-49CF-BBB1-F612DA669ADB}" type="presParOf" srcId="{9AFCE117-EC17-4DDA-A698-62C9139CE748}" destId="{900E50D1-0956-43DE-AEB8-346018A7B451}" srcOrd="0" destOrd="0" presId="urn:microsoft.com/office/officeart/2005/8/layout/orgChart1"/>
    <dgm:cxn modelId="{4B7AD74A-59F9-4F94-BF10-0149B01FB456}" type="presParOf" srcId="{9AFCE117-EC17-4DDA-A698-62C9139CE748}" destId="{1A84D219-E6A8-4F77-A0EF-2E5334FD0522}" srcOrd="1" destOrd="0" presId="urn:microsoft.com/office/officeart/2005/8/layout/orgChart1"/>
    <dgm:cxn modelId="{4A5CD6CB-252E-4100-9436-DE96C5C2543F}" type="presParOf" srcId="{680BCAA7-13F0-4620-A5AD-72D53773DB73}" destId="{3931D3C1-2902-4EBD-A3FE-D00B356CDEBE}" srcOrd="1" destOrd="0" presId="urn:microsoft.com/office/officeart/2005/8/layout/orgChart1"/>
    <dgm:cxn modelId="{709D964B-A565-4F39-99A4-144CD4A79041}" type="presParOf" srcId="{3931D3C1-2902-4EBD-A3FE-D00B356CDEBE}" destId="{D4F060E4-5D08-43FA-82F6-BA3D3F71B85F}" srcOrd="0" destOrd="0" presId="urn:microsoft.com/office/officeart/2005/8/layout/orgChart1"/>
    <dgm:cxn modelId="{3FABF53A-1776-448C-80F6-21D716D268CA}" type="presParOf" srcId="{3931D3C1-2902-4EBD-A3FE-D00B356CDEBE}" destId="{E1D717B1-8627-4EA5-98A1-1939D86BE5DC}" srcOrd="1" destOrd="0" presId="urn:microsoft.com/office/officeart/2005/8/layout/orgChart1"/>
    <dgm:cxn modelId="{5B16A0BB-0C80-437A-A380-0895CB8065BA}" type="presParOf" srcId="{E1D717B1-8627-4EA5-98A1-1939D86BE5DC}" destId="{479AF447-4816-4BB2-9F9A-A89377638B0D}" srcOrd="0" destOrd="0" presId="urn:microsoft.com/office/officeart/2005/8/layout/orgChart1"/>
    <dgm:cxn modelId="{FB456C1B-3B58-45C1-96B8-C264497D880B}" type="presParOf" srcId="{479AF447-4816-4BB2-9F9A-A89377638B0D}" destId="{A7C033D5-2C1D-406C-BA7F-E97ACCA13D49}" srcOrd="0" destOrd="0" presId="urn:microsoft.com/office/officeart/2005/8/layout/orgChart1"/>
    <dgm:cxn modelId="{7757BD4F-7827-4F07-8F28-61CC3FEC52DA}" type="presParOf" srcId="{479AF447-4816-4BB2-9F9A-A89377638B0D}" destId="{9A9D76CB-72FD-49DA-9A9E-E47341841FA4}" srcOrd="1" destOrd="0" presId="urn:microsoft.com/office/officeart/2005/8/layout/orgChart1"/>
    <dgm:cxn modelId="{438F2439-09D8-48AC-9C0E-AAF0BE3F2142}" type="presParOf" srcId="{E1D717B1-8627-4EA5-98A1-1939D86BE5DC}" destId="{1E8B8CF3-169C-4D41-9B5C-CA3F6C09280D}" srcOrd="1" destOrd="0" presId="urn:microsoft.com/office/officeart/2005/8/layout/orgChart1"/>
    <dgm:cxn modelId="{635059BB-CF43-4E31-8C23-1C42DAE99063}" type="presParOf" srcId="{E1D717B1-8627-4EA5-98A1-1939D86BE5DC}" destId="{A28CF388-EA68-4A12-A913-15388701FEC4}" srcOrd="2" destOrd="0" presId="urn:microsoft.com/office/officeart/2005/8/layout/orgChart1"/>
    <dgm:cxn modelId="{CECEDC71-4F2B-44A6-9474-EA0C5E7B173E}" type="presParOf" srcId="{3931D3C1-2902-4EBD-A3FE-D00B356CDEBE}" destId="{38350B71-F3DE-456D-BA79-C8B3564E9032}" srcOrd="2" destOrd="0" presId="urn:microsoft.com/office/officeart/2005/8/layout/orgChart1"/>
    <dgm:cxn modelId="{D2767B96-4C53-48A0-A13E-874EC683B50A}" type="presParOf" srcId="{3931D3C1-2902-4EBD-A3FE-D00B356CDEBE}" destId="{1BA022D8-32E8-4C2C-8AA0-2E96DB11642E}" srcOrd="3" destOrd="0" presId="urn:microsoft.com/office/officeart/2005/8/layout/orgChart1"/>
    <dgm:cxn modelId="{C92CEB4E-9D3B-40B0-8A5A-7881717044D6}" type="presParOf" srcId="{1BA022D8-32E8-4C2C-8AA0-2E96DB11642E}" destId="{02570F41-CFBC-48D5-A62C-EFF1B5F97AB0}" srcOrd="0" destOrd="0" presId="urn:microsoft.com/office/officeart/2005/8/layout/orgChart1"/>
    <dgm:cxn modelId="{4C46DD2E-F6A2-44E1-995B-20456CACF1AF}" type="presParOf" srcId="{02570F41-CFBC-48D5-A62C-EFF1B5F97AB0}" destId="{74A5CF14-2696-4B2E-9CAA-24EA2083AAB4}" srcOrd="0" destOrd="0" presId="urn:microsoft.com/office/officeart/2005/8/layout/orgChart1"/>
    <dgm:cxn modelId="{A14ACCDE-F0FE-4FC4-9141-C9E57B275B32}" type="presParOf" srcId="{02570F41-CFBC-48D5-A62C-EFF1B5F97AB0}" destId="{2B74BC24-2A91-491F-98AE-40618367158A}" srcOrd="1" destOrd="0" presId="urn:microsoft.com/office/officeart/2005/8/layout/orgChart1"/>
    <dgm:cxn modelId="{D39DDF7F-A320-4A34-9FFE-706E15C39B79}" type="presParOf" srcId="{1BA022D8-32E8-4C2C-8AA0-2E96DB11642E}" destId="{FB8D05ED-C962-4A67-9F7C-733B71B29013}" srcOrd="1" destOrd="0" presId="urn:microsoft.com/office/officeart/2005/8/layout/orgChart1"/>
    <dgm:cxn modelId="{058D056D-4EB1-41ED-9E47-824B02361023}" type="presParOf" srcId="{1BA022D8-32E8-4C2C-8AA0-2E96DB11642E}" destId="{C5227BEA-D63C-403F-B169-402D34C5FF47}" srcOrd="2" destOrd="0" presId="urn:microsoft.com/office/officeart/2005/8/layout/orgChart1"/>
    <dgm:cxn modelId="{FF9A5816-1530-484B-9667-1B167E99DE65}" type="presParOf" srcId="{680BCAA7-13F0-4620-A5AD-72D53773DB73}" destId="{25B23C6D-B47E-4863-8EEC-FE99B9EC4125}" srcOrd="2" destOrd="0" presId="urn:microsoft.com/office/officeart/2005/8/layout/orgChart1"/>
    <dgm:cxn modelId="{2F017B37-DF31-4E11-A2F0-FEFDBF52FC78}" type="presParOf" srcId="{3525366F-A651-46CA-9E53-3C19AB34FE11}" destId="{5BBD9F75-3B08-48E8-B196-7354CEB1B2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Programas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Niños, Niñas, Adolescentes y </a:t>
          </a:r>
          <a:r>
            <a:rPr lang="es-MX" altLang="es-MX" sz="1200" dirty="0" smtClean="0"/>
            <a:t>Jóvenes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Auxiliar</a:t>
          </a:r>
        </a:p>
        <a:p>
          <a:r>
            <a:rPr lang="es-MX" sz="1200" dirty="0" smtClean="0">
              <a:latin typeface="+mn-lt"/>
            </a:rPr>
            <a:t>Secretaria(o</a:t>
          </a:r>
          <a:r>
            <a:rPr lang="es-MX" sz="1200" dirty="0">
              <a:latin typeface="+mn-lt"/>
            </a:rPr>
            <a:t>) </a:t>
          </a: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2824961-751D-4608-8FE9-869740B1F93F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Norte</a:t>
          </a:r>
          <a:endParaRPr lang="es-ES" sz="1200" dirty="0">
            <a:latin typeface="+mn-lt"/>
          </a:endParaRPr>
        </a:p>
      </dgm:t>
    </dgm:pt>
    <dgm:pt modelId="{E9478873-0214-4454-99CB-4DF9AD1FA5B4}" type="par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23F263-ED66-479B-BE70-2E87A73D15B8}" type="sib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Sur</a:t>
          </a:r>
          <a:endParaRPr lang="es-ES" sz="1200" dirty="0">
            <a:latin typeface="+mn-lt"/>
          </a:endParaRP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92742" custScaleY="115927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4" custScaleX="92742" custScaleY="115927" custLinFactNeighborX="-35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0" presStyleCnt="1" custScaleX="92742" custScaleY="115927" custLinFactNeighborX="-3674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DBA54A59-C49D-41EB-A9B5-1E41FFC1D3CB}" type="pres">
      <dgm:prSet presAssocID="{E9478873-0214-4454-99CB-4DF9AD1FA5B4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6A97724-6604-465D-9F8D-7E7C733AB5D3}" type="pres">
      <dgm:prSet presAssocID="{52824961-751D-4608-8FE9-869740B1F93F}" presName="hierRoot2" presStyleCnt="0">
        <dgm:presLayoutVars>
          <dgm:hierBranch val="init"/>
        </dgm:presLayoutVars>
      </dgm:prSet>
      <dgm:spPr/>
    </dgm:pt>
    <dgm:pt modelId="{DB96CEE2-9674-4D7A-97C2-C3094E827FE5}" type="pres">
      <dgm:prSet presAssocID="{52824961-751D-4608-8FE9-869740B1F93F}" presName="rootComposite" presStyleCnt="0"/>
      <dgm:spPr/>
    </dgm:pt>
    <dgm:pt modelId="{B8D7337C-95FC-4075-B7B5-F790D89EAB4D}" type="pres">
      <dgm:prSet presAssocID="{52824961-751D-4608-8FE9-869740B1F93F}" presName="rootText" presStyleLbl="node2" presStyleIdx="2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6BA653-D322-4D80-A3EB-4A744D18CB24}" type="pres">
      <dgm:prSet presAssocID="{52824961-751D-4608-8FE9-869740B1F93F}" presName="rootConnector" presStyleLbl="node2" presStyleIdx="2" presStyleCnt="4"/>
      <dgm:spPr/>
      <dgm:t>
        <a:bodyPr/>
        <a:lstStyle/>
        <a:p>
          <a:endParaRPr lang="es-ES"/>
        </a:p>
      </dgm:t>
    </dgm:pt>
    <dgm:pt modelId="{254894F4-DEB5-4A37-AF6A-473108C34C37}" type="pres">
      <dgm:prSet presAssocID="{52824961-751D-4608-8FE9-869740B1F93F}" presName="hierChild4" presStyleCnt="0"/>
      <dgm:spPr/>
    </dgm:pt>
    <dgm:pt modelId="{A1E9869B-A6DC-4407-8866-CB36129ADE6B}" type="pres">
      <dgm:prSet presAssocID="{52824961-751D-4608-8FE9-869740B1F93F}" presName="hierChild5" presStyleCnt="0"/>
      <dgm:spPr/>
    </dgm:pt>
    <dgm:pt modelId="{C4E488AD-1BBE-4FA0-B600-A9DC3BF3113D}" type="pres">
      <dgm:prSet presAssocID="{EBBBFBDC-F76F-47A5-8ADC-5524507CE472}" presName="Name35" presStyleLbl="parChTrans1D2" presStyleIdx="3" presStyleCnt="4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</dgm:pt>
    <dgm:pt modelId="{725A244D-E87B-4042-BFC8-DC885FFC1797}" type="pres">
      <dgm:prSet presAssocID="{AED3A3FD-08DD-4564-AA40-7B250044CD2B}" presName="rootComposite" presStyleCnt="0"/>
      <dgm:spPr/>
    </dgm:pt>
    <dgm:pt modelId="{D0C6542B-594F-4A9C-8E85-89707140665A}" type="pres">
      <dgm:prSet presAssocID="{AED3A3FD-08DD-4564-AA40-7B250044CD2B}" presName="rootText" presStyleLbl="node2" presStyleIdx="3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</dgm:pt>
    <dgm:pt modelId="{4209FB69-5C56-4C3A-9C92-354DEC543010}" type="pres">
      <dgm:prSet presAssocID="{AED3A3FD-08DD-4564-AA40-7B250044CD2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22494F5-ED92-47F2-B5D8-5F2C11EE996F}" type="presOf" srcId="{52824961-751D-4608-8FE9-869740B1F93F}" destId="{B8D7337C-95FC-4075-B7B5-F790D89EAB4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B9C85BF1-3BA9-4E44-892A-EA202D0DA7ED}" type="presOf" srcId="{E9478873-0214-4454-99CB-4DF9AD1FA5B4}" destId="{DBA54A59-C49D-41EB-A9B5-1E41FFC1D3CB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F21ABF79-47BD-4B2E-BC07-BF431B0D200D}" srcId="{9DEA55C1-E59C-4B5B-90DC-1D0B54C2B20C}" destId="{52824961-751D-4608-8FE9-869740B1F93F}" srcOrd="2" destOrd="0" parTransId="{E9478873-0214-4454-99CB-4DF9AD1FA5B4}" sibTransId="{1E23F263-ED66-479B-BE70-2E87A73D15B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38C45F62-F5BE-4399-AFC1-A8DD2A897CC4}" srcId="{9DEA55C1-E59C-4B5B-90DC-1D0B54C2B20C}" destId="{AED3A3FD-08DD-4564-AA40-7B250044CD2B}" srcOrd="3" destOrd="0" parTransId="{EBBBFBDC-F76F-47A5-8ADC-5524507CE472}" sibTransId="{2BC1E123-4B1F-4366-964F-A9A5B5A061FC}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BE56D206-77C5-41DF-A491-DBEBF5386C3E}" type="presOf" srcId="{52824961-751D-4608-8FE9-869740B1F93F}" destId="{2C6BA653-D322-4D80-A3EB-4A744D18CB24}" srcOrd="1" destOrd="0" presId="urn:microsoft.com/office/officeart/2005/8/layout/orgChart1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7CE6FB6E-D0A2-46EA-9477-F2F33E2E4CC4}" type="presParOf" srcId="{05E8A0F8-8F4A-4D16-B455-9B21EE5D83FA}" destId="{DBA54A59-C49D-41EB-A9B5-1E41FFC1D3CB}" srcOrd="4" destOrd="0" presId="urn:microsoft.com/office/officeart/2005/8/layout/orgChart1"/>
    <dgm:cxn modelId="{1C3A45B7-3D1C-4491-8608-7C355BC2AEA4}" type="presParOf" srcId="{05E8A0F8-8F4A-4D16-B455-9B21EE5D83FA}" destId="{86A97724-6604-465D-9F8D-7E7C733AB5D3}" srcOrd="5" destOrd="0" presId="urn:microsoft.com/office/officeart/2005/8/layout/orgChart1"/>
    <dgm:cxn modelId="{CF87B32D-F0E8-4A5B-A03F-8F3FAC18DBDA}" type="presParOf" srcId="{86A97724-6604-465D-9F8D-7E7C733AB5D3}" destId="{DB96CEE2-9674-4D7A-97C2-C3094E827FE5}" srcOrd="0" destOrd="0" presId="urn:microsoft.com/office/officeart/2005/8/layout/orgChart1"/>
    <dgm:cxn modelId="{5F5A8486-AA58-4EBC-B909-D41A92EF57B4}" type="presParOf" srcId="{DB96CEE2-9674-4D7A-97C2-C3094E827FE5}" destId="{B8D7337C-95FC-4075-B7B5-F790D89EAB4D}" srcOrd="0" destOrd="0" presId="urn:microsoft.com/office/officeart/2005/8/layout/orgChart1"/>
    <dgm:cxn modelId="{9BF012BC-A3FD-4298-9D84-A2CFAC0FC533}" type="presParOf" srcId="{DB96CEE2-9674-4D7A-97C2-C3094E827FE5}" destId="{2C6BA653-D322-4D80-A3EB-4A744D18CB24}" srcOrd="1" destOrd="0" presId="urn:microsoft.com/office/officeart/2005/8/layout/orgChart1"/>
    <dgm:cxn modelId="{32EFF66E-C19E-4C0E-987F-432744A2E1B8}" type="presParOf" srcId="{86A97724-6604-465D-9F8D-7E7C733AB5D3}" destId="{254894F4-DEB5-4A37-AF6A-473108C34C37}" srcOrd="1" destOrd="0" presId="urn:microsoft.com/office/officeart/2005/8/layout/orgChart1"/>
    <dgm:cxn modelId="{494FEA40-81D2-4D79-B7F5-A2A187BC4EEE}" type="presParOf" srcId="{86A97724-6604-465D-9F8D-7E7C733AB5D3}" destId="{A1E9869B-A6DC-4407-8866-CB36129ADE6B}" srcOrd="2" destOrd="0" presId="urn:microsoft.com/office/officeart/2005/8/layout/orgChart1"/>
    <dgm:cxn modelId="{05C571EF-7E09-480D-A802-B0237EE61A7F}" type="presParOf" srcId="{05E8A0F8-8F4A-4D16-B455-9B21EE5D83FA}" destId="{C4E488AD-1BBE-4FA0-B600-A9DC3BF3113D}" srcOrd="6" destOrd="0" presId="urn:microsoft.com/office/officeart/2005/8/layout/orgChart1"/>
    <dgm:cxn modelId="{CA8AD89B-2E86-4C4E-8E69-A9EE88B910D8}" type="presParOf" srcId="{05E8A0F8-8F4A-4D16-B455-9B21EE5D83FA}" destId="{9DF7E66F-DA87-4712-8BB6-E3CCE842F3FF}" srcOrd="7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Programas</a:t>
          </a:r>
          <a:endParaRPr lang="es-MX" altLang="es-MX" sz="1200" dirty="0"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Criminólogo(a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Trabajador(a) </a:t>
          </a:r>
          <a:r>
            <a:rPr lang="es-MX" altLang="es-MX" sz="1200" dirty="0" smtClean="0">
              <a:latin typeface="+mn-lt"/>
            </a:rPr>
            <a:t>Social</a:t>
          </a:r>
          <a:endParaRPr lang="es-MX" altLang="es-MX" sz="1200" dirty="0">
            <a:latin typeface="+mn-lt"/>
          </a:endParaRP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30103" custScaleY="141931" custLinFactY="-142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</dgm:pt>
    <dgm:pt modelId="{977A179C-B83C-4BEE-A896-FFF65F606AFC}" type="pres">
      <dgm:prSet presAssocID="{4C1FDA08-8025-44D0-A1E0-0F140ED7F28C}" presName="rootComposite" presStyleCnt="0"/>
      <dgm:spPr/>
    </dgm:pt>
    <dgm:pt modelId="{3532192F-1A19-43A1-8FD9-6F817771F58C}" type="pres">
      <dgm:prSet presAssocID="{4C1FDA08-8025-44D0-A1E0-0F140ED7F28C}" presName="rootText" presStyleLbl="node2" presStyleIdx="0" presStyleCnt="4" custScaleX="104751" custScaleY="141931" custLinFactNeighborX="112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</dgm:pt>
    <dgm:pt modelId="{FDAF1928-CD3C-4981-BA37-B2D5F99A799A}" type="pres">
      <dgm:prSet presAssocID="{4C1FDA08-8025-44D0-A1E0-0F140ED7F28C}" presName="hierChild5" presStyleCnt="0"/>
      <dgm:spPr/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AF45036-F48B-4CA8-9C01-43DF8A5B2DBE}">
      <dgm:prSet custT="1"/>
      <dgm:spPr/>
      <dgm:t>
        <a:bodyPr/>
        <a:lstStyle/>
        <a:p>
          <a:r>
            <a:rPr lang="es-MX" sz="1200" dirty="0" smtClean="0"/>
            <a:t>Psicólogo 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2F642D1F-BC6F-4990-BE4B-A6FAEA4B9352}" type="parTrans" cxnId="{4CF7D6AF-389E-4CEC-99F7-6E0A23FBA608}">
      <dgm:prSet/>
      <dgm:spPr/>
      <dgm:t>
        <a:bodyPr/>
        <a:lstStyle/>
        <a:p>
          <a:endParaRPr lang="es-ES" sz="1200"/>
        </a:p>
      </dgm:t>
    </dgm:pt>
    <dgm:pt modelId="{934FAD0E-8598-4631-A947-8163B739C58F}" type="sibTrans" cxnId="{4CF7D6AF-389E-4CEC-99F7-6E0A23FBA60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74764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74764" custScaleY="75453" custLinFactNeighborX="16266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A8B25544-DD1A-4BA1-B889-066F80A31EDF}" type="pres">
      <dgm:prSet presAssocID="{2F642D1F-BC6F-4990-BE4B-A6FAEA4B935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2900B45-5C03-415F-B7D8-FA61A8967660}" type="pres">
      <dgm:prSet presAssocID="{CAF45036-F48B-4CA8-9C01-43DF8A5B2DBE}" presName="hierRoot2" presStyleCnt="0">
        <dgm:presLayoutVars>
          <dgm:hierBranch val="init"/>
        </dgm:presLayoutVars>
      </dgm:prSet>
      <dgm:spPr/>
    </dgm:pt>
    <dgm:pt modelId="{4810A157-F7E8-42F2-AEEE-436435B3D8EA}" type="pres">
      <dgm:prSet presAssocID="{CAF45036-F48B-4CA8-9C01-43DF8A5B2DBE}" presName="rootComposite" presStyleCnt="0"/>
      <dgm:spPr/>
    </dgm:pt>
    <dgm:pt modelId="{9B33882E-CBBB-4CE6-BD14-F7467B0ABD94}" type="pres">
      <dgm:prSet presAssocID="{CAF45036-F48B-4CA8-9C01-43DF8A5B2DBE}" presName="rootText" presStyleLbl="node3" presStyleIdx="0" presStyleCnt="1" custScaleX="74764" custScaleY="63365" custLinFactNeighborX="16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FF7870-C043-4F5E-A23A-D48C00EA4C48}" type="pres">
      <dgm:prSet presAssocID="{CAF45036-F48B-4CA8-9C01-43DF8A5B2DBE}" presName="rootConnector" presStyleLbl="node3" presStyleIdx="0" presStyleCnt="1"/>
      <dgm:spPr/>
      <dgm:t>
        <a:bodyPr/>
        <a:lstStyle/>
        <a:p>
          <a:endParaRPr lang="es-ES"/>
        </a:p>
      </dgm:t>
    </dgm:pt>
    <dgm:pt modelId="{53E29CF7-37D7-42F7-BBC5-1731B447B48C}" type="pres">
      <dgm:prSet presAssocID="{CAF45036-F48B-4CA8-9C01-43DF8A5B2DBE}" presName="hierChild4" presStyleCnt="0"/>
      <dgm:spPr/>
    </dgm:pt>
    <dgm:pt modelId="{6F1E7776-685D-4E35-9E19-029C6091399D}" type="pres">
      <dgm:prSet presAssocID="{CAF45036-F48B-4CA8-9C01-43DF8A5B2DBE}" presName="hierChild5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B1B94DE7-4347-42A7-B28E-AC4FACA95EAA}" type="presOf" srcId="{2F642D1F-BC6F-4990-BE4B-A6FAEA4B9352}" destId="{A8B25544-DD1A-4BA1-B889-066F80A31EDF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916B3B4-DE24-4F41-96FE-FC6C4D3CD9B0}" type="presOf" srcId="{1E74C958-0047-4DF0-9C81-61EEEAC0FD99}" destId="{904671E4-08E7-44D7-9255-D391EC77C4BA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28C9F2C-2AF6-4DFB-B4E3-97BC1B516BEA}" type="presOf" srcId="{1E74C958-0047-4DF0-9C81-61EEEAC0FD99}" destId="{BF6B2332-7318-444E-94EB-8CECB5C3C94E}" srcOrd="1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20C271AC-9E7E-42BC-BC0D-F687AF2B0B80}" type="presOf" srcId="{CAF45036-F48B-4CA8-9C01-43DF8A5B2DBE}" destId="{B6FF7870-C043-4F5E-A23A-D48C00EA4C48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CDD2F3FB-5872-40A7-A94C-197070586B76}" type="presOf" srcId="{2A3AD50A-A71C-418C-B961-2EBA54D3861D}" destId="{DE6F526C-7078-4DE3-AED6-18399056E64B}" srcOrd="0" destOrd="0" presId="urn:microsoft.com/office/officeart/2005/8/layout/orgChart1"/>
    <dgm:cxn modelId="{2D18B163-F804-458D-AF85-EE9099C452BB}" type="presOf" srcId="{CAF45036-F48B-4CA8-9C01-43DF8A5B2DBE}" destId="{9B33882E-CBBB-4CE6-BD14-F7467B0ABD94}" srcOrd="0" destOrd="0" presId="urn:microsoft.com/office/officeart/2005/8/layout/orgChart1"/>
    <dgm:cxn modelId="{4CF7D6AF-389E-4CEC-99F7-6E0A23FBA608}" srcId="{1E74C958-0047-4DF0-9C81-61EEEAC0FD99}" destId="{CAF45036-F48B-4CA8-9C01-43DF8A5B2DBE}" srcOrd="0" destOrd="0" parTransId="{2F642D1F-BC6F-4990-BE4B-A6FAEA4B9352}" sibTransId="{934FAD0E-8598-4631-A947-8163B739C58F}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A78A3781-7869-4051-ABBF-AFD49DCEE881}" type="presParOf" srcId="{9C552DF8-B982-4E95-8282-7347AC18DF1F}" destId="{DE6F526C-7078-4DE3-AED6-18399056E64B}" srcOrd="2" destOrd="0" presId="urn:microsoft.com/office/officeart/2005/8/layout/orgChart1"/>
    <dgm:cxn modelId="{424CF9A0-5C5D-4E13-AE91-70DA4063729D}" type="presParOf" srcId="{9C552DF8-B982-4E95-8282-7347AC18DF1F}" destId="{BDF33615-A1E9-4E87-9790-3452DEC00902}" srcOrd="3" destOrd="0" presId="urn:microsoft.com/office/officeart/2005/8/layout/orgChart1"/>
    <dgm:cxn modelId="{DA6A1DC3-D625-4D6E-B1B5-83ADE1A417DC}" type="presParOf" srcId="{BDF33615-A1E9-4E87-9790-3452DEC00902}" destId="{316B9832-D19E-43AD-A757-87EECE8D80B6}" srcOrd="0" destOrd="0" presId="urn:microsoft.com/office/officeart/2005/8/layout/orgChart1"/>
    <dgm:cxn modelId="{BAB28FC3-5D7F-4790-9F9E-DA61902BB2F2}" type="presParOf" srcId="{316B9832-D19E-43AD-A757-87EECE8D80B6}" destId="{904671E4-08E7-44D7-9255-D391EC77C4BA}" srcOrd="0" destOrd="0" presId="urn:microsoft.com/office/officeart/2005/8/layout/orgChart1"/>
    <dgm:cxn modelId="{7645AA1C-A5C5-4908-93F0-43CA5572CCBE}" type="presParOf" srcId="{316B9832-D19E-43AD-A757-87EECE8D80B6}" destId="{BF6B2332-7318-444E-94EB-8CECB5C3C94E}" srcOrd="1" destOrd="0" presId="urn:microsoft.com/office/officeart/2005/8/layout/orgChart1"/>
    <dgm:cxn modelId="{C3878272-DFFA-49AA-9AE0-1FFEF1702B0D}" type="presParOf" srcId="{BDF33615-A1E9-4E87-9790-3452DEC00902}" destId="{DFE24EC4-5F56-4A0E-8187-8BE0C77684B7}" srcOrd="1" destOrd="0" presId="urn:microsoft.com/office/officeart/2005/8/layout/orgChart1"/>
    <dgm:cxn modelId="{198A588A-4508-476A-9073-CD47BAAEA7AB}" type="presParOf" srcId="{DFE24EC4-5F56-4A0E-8187-8BE0C77684B7}" destId="{A8B25544-DD1A-4BA1-B889-066F80A31EDF}" srcOrd="0" destOrd="0" presId="urn:microsoft.com/office/officeart/2005/8/layout/orgChart1"/>
    <dgm:cxn modelId="{C1FBE640-1311-4751-91C8-7462D516521D}" type="presParOf" srcId="{DFE24EC4-5F56-4A0E-8187-8BE0C77684B7}" destId="{32900B45-5C03-415F-B7D8-FA61A8967660}" srcOrd="1" destOrd="0" presId="urn:microsoft.com/office/officeart/2005/8/layout/orgChart1"/>
    <dgm:cxn modelId="{7C7F127C-C21C-4CA1-A5B0-094AFCA3E32C}" type="presParOf" srcId="{32900B45-5C03-415F-B7D8-FA61A8967660}" destId="{4810A157-F7E8-42F2-AEEE-436435B3D8EA}" srcOrd="0" destOrd="0" presId="urn:microsoft.com/office/officeart/2005/8/layout/orgChart1"/>
    <dgm:cxn modelId="{7F18EB71-188F-4F14-A449-157E86A86C56}" type="presParOf" srcId="{4810A157-F7E8-42F2-AEEE-436435B3D8EA}" destId="{9B33882E-CBBB-4CE6-BD14-F7467B0ABD94}" srcOrd="0" destOrd="0" presId="urn:microsoft.com/office/officeart/2005/8/layout/orgChart1"/>
    <dgm:cxn modelId="{6FAD7F92-F578-419C-B321-E0F014C7BA41}" type="presParOf" srcId="{4810A157-F7E8-42F2-AEEE-436435B3D8EA}" destId="{B6FF7870-C043-4F5E-A23A-D48C00EA4C48}" srcOrd="1" destOrd="0" presId="urn:microsoft.com/office/officeart/2005/8/layout/orgChart1"/>
    <dgm:cxn modelId="{3144C6E9-2CCB-472A-9E17-FC09BA32B8BD}" type="presParOf" srcId="{32900B45-5C03-415F-B7D8-FA61A8967660}" destId="{53E29CF7-37D7-42F7-BBC5-1731B447B48C}" srcOrd="1" destOrd="0" presId="urn:microsoft.com/office/officeart/2005/8/layout/orgChart1"/>
    <dgm:cxn modelId="{1CAA4DFD-C3CB-4755-B110-3307E18212E5}" type="presParOf" srcId="{32900B45-5C03-415F-B7D8-FA61A8967660}" destId="{6F1E7776-685D-4E35-9E19-029C6091399D}" srcOrd="2" destOrd="0" presId="urn:microsoft.com/office/officeart/2005/8/layout/orgChart1"/>
    <dgm:cxn modelId="{33F3BDF9-A7AF-4D79-88AC-AA65DBB13177}" type="presParOf" srcId="{BDF33615-A1E9-4E87-9790-3452DEC00902}" destId="{B6FCD9BC-EE92-4590-A6F3-79A8AD6E2BD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Jefe(a</a:t>
          </a:r>
          <a:r>
            <a:rPr lang="es-ES" sz="1200" dirty="0"/>
            <a:t>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14659" custLinFactY="-12323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Y="2038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Y="2048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</dgm:pt>
    <dgm:pt modelId="{B673C987-7B87-4CC7-879A-F9B32102CE2D}" type="pres">
      <dgm:prSet presAssocID="{D9F1787C-1CC9-4EB7-A30B-6AE4419B2C62}" presName="rootComposite" presStyleCnt="0"/>
      <dgm:spPr/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Y="1918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</dgm:pt>
    <dgm:pt modelId="{417C8DEA-000D-4B9A-9840-CAA18441243E}" type="pres">
      <dgm:prSet presAssocID="{D9F1787C-1CC9-4EB7-A30B-6AE4419B2C6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Jefe(a) de Cultura </a:t>
          </a:r>
          <a:r>
            <a:rPr lang="es-ES" sz="1200" dirty="0" smtClean="0"/>
            <a:t>Cívica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6523B91-7AA8-4277-A933-34AF803B2AF5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2388428F-FAA1-4E2C-A411-CF63DBC99046}" type="parTrans" cxnId="{5B5E5837-15FF-4AF0-A670-1453914EBA75}">
      <dgm:prSet/>
      <dgm:spPr/>
      <dgm:t>
        <a:bodyPr/>
        <a:lstStyle/>
        <a:p>
          <a:endParaRPr lang="es-ES" sz="1200"/>
        </a:p>
      </dgm:t>
    </dgm:pt>
    <dgm:pt modelId="{3A7CC494-5E8B-474A-809C-B4C101486496}" type="sibTrans" cxnId="{5B5E5837-15FF-4AF0-A670-1453914EBA7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4934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3E6B8B24-0193-410B-888B-74B7CA76532C}" type="pres">
      <dgm:prSet presAssocID="{7292AB27-0E36-4D06-A7B1-69C80E35007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2" presStyleIdx="0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FA241ED2-1223-422A-BF7B-7C8DE926A928}" type="pres">
      <dgm:prSet presAssocID="{9BBB671F-8282-4224-ABDE-51C8CD45F3C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2" presStyleIdx="1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2" presStyleIdx="1" presStyleCnt="2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8644CF9-C965-4574-9BBF-93D83096E0CD}" type="pres">
      <dgm:prSet presAssocID="{2388428F-FAA1-4E2C-A411-CF63DBC9904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09282688-2B73-4F99-9E7E-D1927B90E793}" type="pres">
      <dgm:prSet presAssocID="{46523B91-7AA8-4277-A933-34AF803B2AF5}" presName="hierRoot3" presStyleCnt="0">
        <dgm:presLayoutVars>
          <dgm:hierBranch val="init"/>
        </dgm:presLayoutVars>
      </dgm:prSet>
      <dgm:spPr/>
    </dgm:pt>
    <dgm:pt modelId="{595F8CC6-47F0-47B7-B7B0-87E7B295CB6B}" type="pres">
      <dgm:prSet presAssocID="{46523B91-7AA8-4277-A933-34AF803B2AF5}" presName="rootComposite3" presStyleCnt="0"/>
      <dgm:spPr/>
    </dgm:pt>
    <dgm:pt modelId="{496268AA-9B93-4DD1-B916-749990D533D8}" type="pres">
      <dgm:prSet presAssocID="{46523B91-7AA8-4277-A933-34AF803B2AF5}" presName="rootText3" presStyleLbl="asst1" presStyleIdx="0" presStyleCnt="1" custScaleX="77951" custScaleY="86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1191F-ABC9-4941-A058-48A8AFB2C65C}" type="pres">
      <dgm:prSet presAssocID="{46523B91-7AA8-4277-A933-34AF803B2AF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9C8A189-60A2-48B7-A362-4CF6524BB404}" type="pres">
      <dgm:prSet presAssocID="{46523B91-7AA8-4277-A933-34AF803B2AF5}" presName="hierChild6" presStyleCnt="0"/>
      <dgm:spPr/>
    </dgm:pt>
    <dgm:pt modelId="{4FE42943-6AE5-4E55-AC0E-8BAEAEA93432}" type="pres">
      <dgm:prSet presAssocID="{46523B91-7AA8-4277-A933-34AF803B2AF5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DF08738-31E6-4D42-A5C3-0ED0B0A7A615}" type="presOf" srcId="{C80DF0AC-063D-4E64-B2B5-D2B323B74C75}" destId="{2B3E3C2E-2306-4A4B-8CDC-655091A74096}" srcOrd="1" destOrd="0" presId="urn:microsoft.com/office/officeart/2005/8/layout/orgChart1"/>
    <dgm:cxn modelId="{478A08A8-0683-41B1-BD37-BD24FA543F33}" type="presOf" srcId="{46523B91-7AA8-4277-A933-34AF803B2AF5}" destId="{4AB1191F-ABC9-4941-A058-48A8AFB2C65C}" srcOrd="1" destOrd="0" presId="urn:microsoft.com/office/officeart/2005/8/layout/orgChart1"/>
    <dgm:cxn modelId="{7855C1C8-F1A5-4160-9A7D-361D66B42246}" srcId="{9DEA55C1-E59C-4B5B-90DC-1D0B54C2B20C}" destId="{C80DF0AC-063D-4E64-B2B5-D2B323B74C75}" srcOrd="0" destOrd="0" parTransId="{7292AB27-0E36-4D06-A7B1-69C80E350077}" sibTransId="{ADA38365-8D63-4564-AE8F-1E6779641093}"/>
    <dgm:cxn modelId="{D064D58D-C023-414F-9928-D2C3C305B8C0}" type="presOf" srcId="{879CDDBA-D82C-4639-8D6F-A3650C6932D1}" destId="{40420913-2DCB-4ACB-A302-DB9A30845A10}" srcOrd="1" destOrd="0" presId="urn:microsoft.com/office/officeart/2005/8/layout/orgChart1"/>
    <dgm:cxn modelId="{2A2E811B-2F60-4385-BE74-8CB400E7461E}" type="presOf" srcId="{C80DF0AC-063D-4E64-B2B5-D2B323B74C75}" destId="{F72A0765-5537-4A0D-ABDB-16E839936D13}" srcOrd="0" destOrd="0" presId="urn:microsoft.com/office/officeart/2005/8/layout/orgChart1"/>
    <dgm:cxn modelId="{5B5E5837-15FF-4AF0-A670-1453914EBA75}" srcId="{9DEA55C1-E59C-4B5B-90DC-1D0B54C2B20C}" destId="{46523B91-7AA8-4277-A933-34AF803B2AF5}" srcOrd="2" destOrd="0" parTransId="{2388428F-FAA1-4E2C-A411-CF63DBC99046}" sibTransId="{3A7CC494-5E8B-474A-809C-B4C101486496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B55F214-CFC4-4AD9-9EFB-EA5936B1F380}" type="presOf" srcId="{879CDDBA-D82C-4639-8D6F-A3650C6932D1}" destId="{CD0BE0DF-2D67-44CA-8B0A-7CEECA0EB795}" srcOrd="0" destOrd="0" presId="urn:microsoft.com/office/officeart/2005/8/layout/orgChart1"/>
    <dgm:cxn modelId="{8E2B7152-4B6D-4D54-8D40-739B568F45E5}" type="presOf" srcId="{46523B91-7AA8-4277-A933-34AF803B2AF5}" destId="{496268AA-9B93-4DD1-B916-749990D533D8}" srcOrd="0" destOrd="0" presId="urn:microsoft.com/office/officeart/2005/8/layout/orgChart1"/>
    <dgm:cxn modelId="{A31BD858-3472-43B7-BCC3-3A2267E31352}" srcId="{9DEA55C1-E59C-4B5B-90DC-1D0B54C2B20C}" destId="{879CDDBA-D82C-4639-8D6F-A3650C6932D1}" srcOrd="1" destOrd="0" parTransId="{9BBB671F-8282-4224-ABDE-51C8CD45F3CB}" sibTransId="{A15A0652-74CC-4628-A4E5-CAC67DE0B6FF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6BABC58-E1BE-4EAD-BED7-A4BC42F6807F}" type="presOf" srcId="{2388428F-FAA1-4E2C-A411-CF63DBC99046}" destId="{58644CF9-C965-4574-9BBF-93D83096E0CD}" srcOrd="0" destOrd="0" presId="urn:microsoft.com/office/officeart/2005/8/layout/orgChart1"/>
    <dgm:cxn modelId="{D50E43C7-0040-4F7E-A0B1-2552D57E6BD9}" type="presOf" srcId="{7292AB27-0E36-4D06-A7B1-69C80E350077}" destId="{3E6B8B24-0193-410B-888B-74B7CA76532C}" srcOrd="0" destOrd="0" presId="urn:microsoft.com/office/officeart/2005/8/layout/orgChart1"/>
    <dgm:cxn modelId="{8EE1AD1E-7692-4178-8A19-6AB13A0D458E}" type="presOf" srcId="{9BBB671F-8282-4224-ABDE-51C8CD45F3CB}" destId="{FA241ED2-1223-422A-BF7B-7C8DE926A928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5E56F82F-30A5-4D25-8AB3-4F27EAD617CC}" type="presParOf" srcId="{05E8A0F8-8F4A-4D16-B455-9B21EE5D83FA}" destId="{3E6B8B24-0193-410B-888B-74B7CA76532C}" srcOrd="0" destOrd="0" presId="urn:microsoft.com/office/officeart/2005/8/layout/orgChart1"/>
    <dgm:cxn modelId="{DD902A69-A358-4E10-8A83-CBA3E73C0CFD}" type="presParOf" srcId="{05E8A0F8-8F4A-4D16-B455-9B21EE5D83FA}" destId="{3EA1FD6A-152C-45F6-860B-AC50AACACDC9}" srcOrd="1" destOrd="0" presId="urn:microsoft.com/office/officeart/2005/8/layout/orgChart1"/>
    <dgm:cxn modelId="{9433931F-809D-404E-A2F1-377EC80876D8}" type="presParOf" srcId="{3EA1FD6A-152C-45F6-860B-AC50AACACDC9}" destId="{DD225252-2483-4CE9-840B-05D08E069753}" srcOrd="0" destOrd="0" presId="urn:microsoft.com/office/officeart/2005/8/layout/orgChart1"/>
    <dgm:cxn modelId="{6C5C3276-C08F-49C6-9CF2-57DDA34532B5}" type="presParOf" srcId="{DD225252-2483-4CE9-840B-05D08E069753}" destId="{F72A0765-5537-4A0D-ABDB-16E839936D13}" srcOrd="0" destOrd="0" presId="urn:microsoft.com/office/officeart/2005/8/layout/orgChart1"/>
    <dgm:cxn modelId="{FA5A26FC-7FFD-4F29-8DA8-629B8548C1AA}" type="presParOf" srcId="{DD225252-2483-4CE9-840B-05D08E069753}" destId="{2B3E3C2E-2306-4A4B-8CDC-655091A74096}" srcOrd="1" destOrd="0" presId="urn:microsoft.com/office/officeart/2005/8/layout/orgChart1"/>
    <dgm:cxn modelId="{7639DF7C-C47B-4473-987A-380004E6DF97}" type="presParOf" srcId="{3EA1FD6A-152C-45F6-860B-AC50AACACDC9}" destId="{0C228E90-2B95-4F41-9C59-13846B5BC38C}" srcOrd="1" destOrd="0" presId="urn:microsoft.com/office/officeart/2005/8/layout/orgChart1"/>
    <dgm:cxn modelId="{8718D1A9-2AD0-42E6-BEC8-CF23D2F1582F}" type="presParOf" srcId="{3EA1FD6A-152C-45F6-860B-AC50AACACDC9}" destId="{6755EDEA-CFB0-4679-86CC-1324B4072D87}" srcOrd="2" destOrd="0" presId="urn:microsoft.com/office/officeart/2005/8/layout/orgChart1"/>
    <dgm:cxn modelId="{10F6C7C1-A06B-49C1-86D4-3E4EF022DB2F}" type="presParOf" srcId="{05E8A0F8-8F4A-4D16-B455-9B21EE5D83FA}" destId="{FA241ED2-1223-422A-BF7B-7C8DE926A928}" srcOrd="2" destOrd="0" presId="urn:microsoft.com/office/officeart/2005/8/layout/orgChart1"/>
    <dgm:cxn modelId="{36E360D4-A009-4F3E-8270-0F36AF222571}" type="presParOf" srcId="{05E8A0F8-8F4A-4D16-B455-9B21EE5D83FA}" destId="{04FB1771-63C1-4BD1-B46B-A9F1DB04E920}" srcOrd="3" destOrd="0" presId="urn:microsoft.com/office/officeart/2005/8/layout/orgChart1"/>
    <dgm:cxn modelId="{0795C863-1546-4332-AE90-673E4BACD654}" type="presParOf" srcId="{04FB1771-63C1-4BD1-B46B-A9F1DB04E920}" destId="{FC9EF191-2917-49FA-8BEB-DBDF8EFD001F}" srcOrd="0" destOrd="0" presId="urn:microsoft.com/office/officeart/2005/8/layout/orgChart1"/>
    <dgm:cxn modelId="{17C65650-3BFB-45A5-B13C-36F00DED5B7D}" type="presParOf" srcId="{FC9EF191-2917-49FA-8BEB-DBDF8EFD001F}" destId="{CD0BE0DF-2D67-44CA-8B0A-7CEECA0EB795}" srcOrd="0" destOrd="0" presId="urn:microsoft.com/office/officeart/2005/8/layout/orgChart1"/>
    <dgm:cxn modelId="{4F8997D6-6DB9-4A81-90B2-F573B1247106}" type="presParOf" srcId="{FC9EF191-2917-49FA-8BEB-DBDF8EFD001F}" destId="{40420913-2DCB-4ACB-A302-DB9A30845A10}" srcOrd="1" destOrd="0" presId="urn:microsoft.com/office/officeart/2005/8/layout/orgChart1"/>
    <dgm:cxn modelId="{7E1BC684-58EC-41A6-8534-FE5A87F30032}" type="presParOf" srcId="{04FB1771-63C1-4BD1-B46B-A9F1DB04E920}" destId="{CAF0263A-CC55-4947-8CDF-9E5C34C618AB}" srcOrd="1" destOrd="0" presId="urn:microsoft.com/office/officeart/2005/8/layout/orgChart1"/>
    <dgm:cxn modelId="{48E49819-290C-4AF2-9E03-F936C91FC85E}" type="presParOf" srcId="{04FB1771-63C1-4BD1-B46B-A9F1DB04E920}" destId="{731A6E94-B6C8-457E-810D-E5D5E702CDD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850A3082-CE41-432E-8F06-91A43AE3F045}" type="presParOf" srcId="{E6CFA08A-7145-470C-A659-6A725D85622B}" destId="{58644CF9-C965-4574-9BBF-93D83096E0CD}" srcOrd="0" destOrd="0" presId="urn:microsoft.com/office/officeart/2005/8/layout/orgChart1"/>
    <dgm:cxn modelId="{C59CDD2C-E67C-4A45-BE01-F2F13071D1F8}" type="presParOf" srcId="{E6CFA08A-7145-470C-A659-6A725D85622B}" destId="{09282688-2B73-4F99-9E7E-D1927B90E793}" srcOrd="1" destOrd="0" presId="urn:microsoft.com/office/officeart/2005/8/layout/orgChart1"/>
    <dgm:cxn modelId="{9BBFD06F-FC6A-4A0E-AAD6-FC5562DAA837}" type="presParOf" srcId="{09282688-2B73-4F99-9E7E-D1927B90E793}" destId="{595F8CC6-47F0-47B7-B7B0-87E7B295CB6B}" srcOrd="0" destOrd="0" presId="urn:microsoft.com/office/officeart/2005/8/layout/orgChart1"/>
    <dgm:cxn modelId="{8A893C06-9589-4071-A5A8-6FEAA991790E}" type="presParOf" srcId="{595F8CC6-47F0-47B7-B7B0-87E7B295CB6B}" destId="{496268AA-9B93-4DD1-B916-749990D533D8}" srcOrd="0" destOrd="0" presId="urn:microsoft.com/office/officeart/2005/8/layout/orgChart1"/>
    <dgm:cxn modelId="{FCA01B22-5352-465F-9132-0F3080CA124C}" type="presParOf" srcId="{595F8CC6-47F0-47B7-B7B0-87E7B295CB6B}" destId="{4AB1191F-ABC9-4941-A058-48A8AFB2C65C}" srcOrd="1" destOrd="0" presId="urn:microsoft.com/office/officeart/2005/8/layout/orgChart1"/>
    <dgm:cxn modelId="{B86E75A2-76E6-4F5F-B3E1-D684A0883768}" type="presParOf" srcId="{09282688-2B73-4F99-9E7E-D1927B90E793}" destId="{99C8A189-60A2-48B7-A362-4CF6524BB404}" srcOrd="1" destOrd="0" presId="urn:microsoft.com/office/officeart/2005/8/layout/orgChart1"/>
    <dgm:cxn modelId="{D112905C-34A4-4196-A18C-CAA512FCC19F}" type="presParOf" srcId="{09282688-2B73-4F99-9E7E-D1927B90E793}" destId="{4FE42943-6AE5-4E55-AC0E-8BAEAEA934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i="0" u="none" dirty="0" smtClean="0"/>
            <a:t>Encargado(a</a:t>
          </a:r>
          <a:r>
            <a:rPr lang="es-ES" sz="1200" b="0" i="0" u="none" dirty="0" smtClean="0"/>
            <a:t>) </a:t>
          </a:r>
          <a:r>
            <a:rPr lang="es-ES" sz="1200" b="0" i="0" u="none" dirty="0" smtClean="0"/>
            <a:t>Área</a:t>
          </a:r>
          <a:endParaRPr lang="es-ES" sz="1200" b="0" i="0" u="none" dirty="0" smtClean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 smtClean="0"/>
            <a:t>Jurídicos(as)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 smtClean="0"/>
            <a:t>Analista</a:t>
          </a:r>
          <a:endParaRPr lang="es-ES" altLang="es-MX" sz="1200" b="0" i="0" u="none" dirty="0" smtClean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399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98921" custLinFactNeighborX="-17307" custLinFactNeighborY="-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4145" custScaleY="98921" custLinFactNeighborX="-17572" custLinFactNeighborY="-2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D2D3B15D-E835-4FE3-AB1E-236EB72E3F2D}" type="pres">
      <dgm:prSet presAssocID="{C62912E2-E2DA-4A90-B092-15A5DF9FA660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</dgm:pt>
    <dgm:pt modelId="{D5334BAE-C4D4-4C0A-A571-F6DD7E38F1C0}" type="pres">
      <dgm:prSet presAssocID="{17882CFE-47C3-4EDE-A466-1F84367D32CB}" presName="rootComposite3" presStyleCnt="0"/>
      <dgm:spPr/>
    </dgm:pt>
    <dgm:pt modelId="{A10B4F35-17D0-467A-9A16-5F3A029E6DF3}" type="pres">
      <dgm:prSet presAssocID="{17882CFE-47C3-4EDE-A466-1F84367D32CB}" presName="rootText3" presStyleLbl="asst1" presStyleIdx="0" presStyleCnt="1" custScaleX="82434" custScaleY="65947" custLinFactNeighborX="-17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</dgm:pt>
    <dgm:pt modelId="{C2DEAD97-372F-4920-BA6D-2B8239B9509B}" type="pres">
      <dgm:prSet presAssocID="{17882CFE-47C3-4EDE-A466-1F84367D32CB}" presName="hierChild7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F53039-C29F-4117-8E5A-F6EE2F55434D}" type="presOf" srcId="{C62912E2-E2DA-4A90-B092-15A5DF9FA660}" destId="{D2D3B15D-E835-4FE3-AB1E-236EB72E3F2D}" srcOrd="0" destOrd="0" presId="urn:microsoft.com/office/officeart/2005/8/layout/orgChart1"/>
    <dgm:cxn modelId="{CDE48F29-DB5B-44BF-B077-2F11353B474E}" srcId="{9DEA55C1-E59C-4B5B-90DC-1D0B54C2B20C}" destId="{17882CFE-47C3-4EDE-A466-1F84367D32CB}" srcOrd="1" destOrd="0" parTransId="{C62912E2-E2DA-4A90-B092-15A5DF9FA660}" sibTransId="{AC5CC510-C0BF-4476-93F1-9C8C974AD4D9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0139309-DE1D-42A7-84DE-1C7AD94D2CA9}" type="presOf" srcId="{17882CFE-47C3-4EDE-A466-1F84367D32CB}" destId="{BA5B9574-6617-41B3-85AD-2234A66EE12A}" srcOrd="1" destOrd="0" presId="urn:microsoft.com/office/officeart/2005/8/layout/orgChart1"/>
    <dgm:cxn modelId="{AD7662E9-C192-4AB5-83EF-7C91D8921169}" type="presOf" srcId="{17882CFE-47C3-4EDE-A466-1F84367D32CB}" destId="{A10B4F35-17D0-467A-9A16-5F3A029E6DF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769AC4DB-BF6C-4934-B76B-B6C808D10AAD}" type="presParOf" srcId="{E6CFA08A-7145-470C-A659-6A725D85622B}" destId="{D2D3B15D-E835-4FE3-AB1E-236EB72E3F2D}" srcOrd="0" destOrd="0" presId="urn:microsoft.com/office/officeart/2005/8/layout/orgChart1"/>
    <dgm:cxn modelId="{09951822-2BED-45BE-9C12-7596623C28A6}" type="presParOf" srcId="{E6CFA08A-7145-470C-A659-6A725D85622B}" destId="{BC7C7716-AADD-4E91-BAF1-A4937D0DF737}" srcOrd="1" destOrd="0" presId="urn:microsoft.com/office/officeart/2005/8/layout/orgChart1"/>
    <dgm:cxn modelId="{E904B50A-9AFF-4D92-9B1D-45471D4D600F}" type="presParOf" srcId="{BC7C7716-AADD-4E91-BAF1-A4937D0DF737}" destId="{D5334BAE-C4D4-4C0A-A571-F6DD7E38F1C0}" srcOrd="0" destOrd="0" presId="urn:microsoft.com/office/officeart/2005/8/layout/orgChart1"/>
    <dgm:cxn modelId="{3C27D5EC-A540-48B0-9B8C-270E4647A8DF}" type="presParOf" srcId="{D5334BAE-C4D4-4C0A-A571-F6DD7E38F1C0}" destId="{A10B4F35-17D0-467A-9A16-5F3A029E6DF3}" srcOrd="0" destOrd="0" presId="urn:microsoft.com/office/officeart/2005/8/layout/orgChart1"/>
    <dgm:cxn modelId="{C92AD30F-DBDE-410F-ABF2-60E21BF6F52D}" type="presParOf" srcId="{D5334BAE-C4D4-4C0A-A571-F6DD7E38F1C0}" destId="{BA5B9574-6617-41B3-85AD-2234A66EE12A}" srcOrd="1" destOrd="0" presId="urn:microsoft.com/office/officeart/2005/8/layout/orgChart1"/>
    <dgm:cxn modelId="{8695D841-65A9-4E64-B7FF-FD18196AD5AA}" type="presParOf" srcId="{BC7C7716-AADD-4E91-BAF1-A4937D0DF737}" destId="{85073066-5483-46F2-A6CE-C5841E8338A9}" srcOrd="1" destOrd="0" presId="urn:microsoft.com/office/officeart/2005/8/layout/orgChart1"/>
    <dgm:cxn modelId="{4B7F3236-C677-4186-903A-8BFA344979A7}" type="presParOf" srcId="{BC7C7716-AADD-4E91-BAF1-A4937D0DF737}" destId="{C2DEAD97-372F-4920-BA6D-2B8239B950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latin typeface="+mn-lt"/>
            </a:rPr>
            <a:t>Coordinador(a) de Unidad de Atención a Víctimas de Violencia Familiar y de </a:t>
          </a:r>
          <a:r>
            <a:rPr lang="es-MX" altLang="es-MX" sz="1200" b="0" dirty="0" smtClean="0">
              <a:latin typeface="+mn-lt"/>
            </a:rPr>
            <a:t>Género</a:t>
          </a:r>
          <a:endParaRPr lang="es-MX" altLang="es-MX" sz="1200" b="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Unidad de Atención a Víctimas de </a:t>
          </a:r>
          <a:r>
            <a:rPr lang="es-MX" altLang="es-MX" sz="1200" dirty="0" smtClean="0">
              <a:latin typeface="+mn-lt"/>
            </a:rPr>
            <a:t>Violencia</a:t>
          </a:r>
          <a:endParaRPr lang="es-MX" altLang="es-MX" sz="1200" dirty="0">
            <a:latin typeface="+mn-lt"/>
          </a:endParaRP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 smtClean="0"/>
            <a:t>Psicólogos(as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/>
            <a:t>Trabajadores(as)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Sociales</a:t>
          </a:r>
          <a:endParaRPr lang="es-ES" sz="1200" dirty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0D743BA2-09EB-4150-A280-9FAE34BD813F}">
      <dgm:prSet custT="1"/>
      <dgm:spPr/>
      <dgm:t>
        <a:bodyPr/>
        <a:lstStyle/>
        <a:p>
          <a:r>
            <a:rPr lang="es-MX" sz="1200" dirty="0" smtClean="0"/>
            <a:t>Criminólogo(a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035C189F-C69C-4261-B635-B459F0C6258C}" type="parTrans" cxnId="{3937D614-B153-4C23-8544-3DA14A15A041}">
      <dgm:prSet/>
      <dgm:spPr/>
      <dgm:t>
        <a:bodyPr/>
        <a:lstStyle/>
        <a:p>
          <a:endParaRPr lang="es-ES"/>
        </a:p>
      </dgm:t>
    </dgm:pt>
    <dgm:pt modelId="{C8AA5FF0-8176-435A-A4B8-85605884677F}" type="sibTrans" cxnId="{3937D614-B153-4C23-8544-3DA14A15A04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ScaleY="107977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6752" custLinFactNeighborY="-11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4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4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4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4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4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4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4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4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CC198FA8-9484-4E58-8F56-3C19EED54E26}" type="pres">
      <dgm:prSet presAssocID="{035C189F-C69C-4261-B635-B459F0C6258C}" presName="Name35" presStyleLbl="parChTrans1D3" presStyleIdx="3" presStyleCnt="4"/>
      <dgm:spPr/>
      <dgm:t>
        <a:bodyPr/>
        <a:lstStyle/>
        <a:p>
          <a:endParaRPr lang="es-ES"/>
        </a:p>
      </dgm:t>
    </dgm:pt>
    <dgm:pt modelId="{3BFA2081-E26F-4770-9470-BB5E66F3EB67}" type="pres">
      <dgm:prSet presAssocID="{0D743BA2-09EB-4150-A280-9FAE34BD813F}" presName="hierRoot2" presStyleCnt="0">
        <dgm:presLayoutVars>
          <dgm:hierBranch val="init"/>
        </dgm:presLayoutVars>
      </dgm:prSet>
      <dgm:spPr/>
    </dgm:pt>
    <dgm:pt modelId="{1DD4223C-CBF1-4850-AE7E-DCB15DB4B7C5}" type="pres">
      <dgm:prSet presAssocID="{0D743BA2-09EB-4150-A280-9FAE34BD813F}" presName="rootComposite" presStyleCnt="0"/>
      <dgm:spPr/>
    </dgm:pt>
    <dgm:pt modelId="{20D61BB4-DBB8-4164-8DC5-4608F7A03ECA}" type="pres">
      <dgm:prSet presAssocID="{0D743BA2-09EB-4150-A280-9FAE34BD813F}" presName="rootText" presStyleLbl="node3" presStyleIdx="3" presStyleCnt="4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E27FF4-86E6-4FEE-BCAE-8E77F1F490D7}" type="pres">
      <dgm:prSet presAssocID="{0D743BA2-09EB-4150-A280-9FAE34BD813F}" presName="rootConnector" presStyleLbl="node3" presStyleIdx="3" presStyleCnt="4"/>
      <dgm:spPr/>
      <dgm:t>
        <a:bodyPr/>
        <a:lstStyle/>
        <a:p>
          <a:endParaRPr lang="es-ES"/>
        </a:p>
      </dgm:t>
    </dgm:pt>
    <dgm:pt modelId="{EFF52E15-1F82-4348-88EC-87A8553176A6}" type="pres">
      <dgm:prSet presAssocID="{0D743BA2-09EB-4150-A280-9FAE34BD813F}" presName="hierChild4" presStyleCnt="0"/>
      <dgm:spPr/>
    </dgm:pt>
    <dgm:pt modelId="{DE50CED5-0E8D-4279-9D8A-204F8FD48A37}" type="pres">
      <dgm:prSet presAssocID="{0D743BA2-09EB-4150-A280-9FAE34BD813F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</dgm:pt>
    <dgm:pt modelId="{19C26ABD-860B-4066-9CF5-267701A9499B}" type="pres">
      <dgm:prSet presAssocID="{C2FD5612-EBC3-485A-9E0C-00ECA66F7C68}" presName="rootComposite3" presStyleCnt="0"/>
      <dgm:spPr/>
    </dgm:pt>
    <dgm:pt modelId="{F76E485C-9DB7-479B-8508-81C2A9F36898}" type="pres">
      <dgm:prSet presAssocID="{C2FD5612-EBC3-485A-9E0C-00ECA66F7C68}" presName="rootText3" presStyleLbl="asst1" presStyleIdx="0" presStyleCnt="1" custScaleX="75482" custScaleY="87401" custLinFactNeighborY="-4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</dgm:pt>
    <dgm:pt modelId="{EF6A86DD-DC95-4DF2-B518-D316257FA2AE}" type="pres">
      <dgm:prSet presAssocID="{C2FD5612-EBC3-485A-9E0C-00ECA66F7C68}" presName="hierChild7" presStyleCnt="0"/>
      <dgm:spPr/>
    </dgm:pt>
  </dgm:ptLst>
  <dgm:cxnLst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9B8BD378-8773-4A06-A10F-4CCC54FF8F9A}" type="presOf" srcId="{0D743BA2-09EB-4150-A280-9FAE34BD813F}" destId="{90E27FF4-86E6-4FEE-BCAE-8E77F1F490D7}" srcOrd="1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B10FE451-B8D5-4A6E-9E12-35E55A891B5C}" type="presOf" srcId="{0D743BA2-09EB-4150-A280-9FAE34BD813F}" destId="{20D61BB4-DBB8-4164-8DC5-4608F7A03ECA}" srcOrd="0" destOrd="0" presId="urn:microsoft.com/office/officeart/2005/8/layout/orgChart1"/>
    <dgm:cxn modelId="{3937D614-B153-4C23-8544-3DA14A15A041}" srcId="{EFB85BF5-7102-4579-95D2-A8DEAD696F25}" destId="{0D743BA2-09EB-4150-A280-9FAE34BD813F}" srcOrd="3" destOrd="0" parTransId="{035C189F-C69C-4261-B635-B459F0C6258C}" sibTransId="{C8AA5FF0-8176-435A-A4B8-85605884677F}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3A9382E-5FCD-4C85-AEA5-742E8FE46B9E}" type="presOf" srcId="{035C189F-C69C-4261-B635-B459F0C6258C}" destId="{CC198FA8-9484-4E58-8F56-3C19EED54E26}" srcOrd="0" destOrd="0" presId="urn:microsoft.com/office/officeart/2005/8/layout/orgChart1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E8154432-78AC-4DC4-AC19-BAE926799050}" type="presParOf" srcId="{6186BF10-05DF-4E91-88F3-CC1C859FE6C3}" destId="{CC198FA8-9484-4E58-8F56-3C19EED54E26}" srcOrd="6" destOrd="0" presId="urn:microsoft.com/office/officeart/2005/8/layout/orgChart1"/>
    <dgm:cxn modelId="{548CEEBE-C519-4C52-9B47-F8C157AF4A98}" type="presParOf" srcId="{6186BF10-05DF-4E91-88F3-CC1C859FE6C3}" destId="{3BFA2081-E26F-4770-9470-BB5E66F3EB67}" srcOrd="7" destOrd="0" presId="urn:microsoft.com/office/officeart/2005/8/layout/orgChart1"/>
    <dgm:cxn modelId="{599EB264-CD05-4C07-BB95-52671B287287}" type="presParOf" srcId="{3BFA2081-E26F-4770-9470-BB5E66F3EB67}" destId="{1DD4223C-CBF1-4850-AE7E-DCB15DB4B7C5}" srcOrd="0" destOrd="0" presId="urn:microsoft.com/office/officeart/2005/8/layout/orgChart1"/>
    <dgm:cxn modelId="{86B6DEDF-C923-4A52-89AB-BFC6B26F3489}" type="presParOf" srcId="{1DD4223C-CBF1-4850-AE7E-DCB15DB4B7C5}" destId="{20D61BB4-DBB8-4164-8DC5-4608F7A03ECA}" srcOrd="0" destOrd="0" presId="urn:microsoft.com/office/officeart/2005/8/layout/orgChart1"/>
    <dgm:cxn modelId="{9DA0E97B-943D-498F-BC05-213448703B16}" type="presParOf" srcId="{1DD4223C-CBF1-4850-AE7E-DCB15DB4B7C5}" destId="{90E27FF4-86E6-4FEE-BCAE-8E77F1F490D7}" srcOrd="1" destOrd="0" presId="urn:microsoft.com/office/officeart/2005/8/layout/orgChart1"/>
    <dgm:cxn modelId="{DFB60D45-809C-44E6-B0F6-F7A31AF0AD85}" type="presParOf" srcId="{3BFA2081-E26F-4770-9470-BB5E66F3EB67}" destId="{EFF52E15-1F82-4348-88EC-87A8553176A6}" srcOrd="1" destOrd="0" presId="urn:microsoft.com/office/officeart/2005/8/layout/orgChart1"/>
    <dgm:cxn modelId="{592E406E-3906-42D3-89F4-8F63E6F11464}" type="presParOf" srcId="{3BFA2081-E26F-4770-9470-BB5E66F3EB67}" destId="{DE50CED5-0E8D-4279-9D8A-204F8FD48A37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</a:t>
          </a:r>
          <a:endParaRPr lang="es-MX" altLang="es-MX" sz="1200" dirty="0">
            <a:cs typeface="Arial" charset="0"/>
          </a:endParaRPr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cs typeface="Arial" charset="0"/>
            </a:rPr>
            <a:t>Analistas</a:t>
          </a:r>
        </a:p>
        <a:p>
          <a:endParaRPr lang="es-MX" altLang="es-MX" sz="1200" dirty="0">
            <a:cs typeface="Arial" charset="0"/>
          </a:endParaRP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9FCC2856-EA2F-48D6-AE5B-80E78EA6C4B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cs typeface="Arial" charset="0"/>
            </a:rPr>
            <a:t>Jefe(a) de Observatorio</a:t>
          </a:r>
        </a:p>
      </dgm:t>
    </dgm:pt>
    <dgm:pt modelId="{8F478753-3605-42AF-8A1A-337FE1304FB2}" type="parTrans" cxnId="{7CBE1977-79FE-4711-A809-AABF08886BA1}">
      <dgm:prSet/>
      <dgm:spPr/>
      <dgm:t>
        <a:bodyPr/>
        <a:lstStyle/>
        <a:p>
          <a:endParaRPr lang="es-ES"/>
        </a:p>
      </dgm:t>
    </dgm:pt>
    <dgm:pt modelId="{BCF5BA05-12D9-47BF-AC3F-440E4125D34B}" type="sibTrans" cxnId="{7CBE1977-79FE-4711-A809-AABF08886BA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599" custScaleY="107722" custLinFactNeighborY="7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D5424E5-6CA1-4404-B49D-F5B326A359E2}" type="pres">
      <dgm:prSet presAssocID="{6652F448-A435-4185-952E-B97DEDCD0F3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0" presStyleCnt="1" custLinFactNeighborY="-9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4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4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4" custScaleX="93038" custScaleY="93544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  <dgm:pt modelId="{B4CB237F-6E91-4BA2-A033-16942288A66F}" type="pres">
      <dgm:prSet presAssocID="{8F478753-3605-42AF-8A1A-337FE1304FB2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0166AFE-9AE7-4154-9DB7-CFB135C88C0E}" type="pres">
      <dgm:prSet presAssocID="{9FCC2856-EA2F-48D6-AE5B-80E78EA6C4B5}" presName="hierRoot3" presStyleCnt="0">
        <dgm:presLayoutVars>
          <dgm:hierBranch val="init"/>
        </dgm:presLayoutVars>
      </dgm:prSet>
      <dgm:spPr/>
    </dgm:pt>
    <dgm:pt modelId="{7588D33D-F44F-490F-91A4-F830D26E272E}" type="pres">
      <dgm:prSet presAssocID="{9FCC2856-EA2F-48D6-AE5B-80E78EA6C4B5}" presName="rootComposite3" presStyleCnt="0"/>
      <dgm:spPr/>
    </dgm:pt>
    <dgm:pt modelId="{C1A81F75-AC3A-4094-8C94-6A09BCF5B55C}" type="pres">
      <dgm:prSet presAssocID="{9FCC2856-EA2F-48D6-AE5B-80E78EA6C4B5}" presName="rootText3" presStyleLbl="asst1" presStyleIdx="3" presStyleCnt="4" custScaleX="93038" custScaleY="93544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CCD2AA-CD8F-4335-A6AA-BADCDDCE45D9}" type="pres">
      <dgm:prSet presAssocID="{9FCC2856-EA2F-48D6-AE5B-80E78EA6C4B5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6D05AED-8E32-4B7B-BFF9-2A28BCAAE339}" type="pres">
      <dgm:prSet presAssocID="{9FCC2856-EA2F-48D6-AE5B-80E78EA6C4B5}" presName="hierChild6" presStyleCnt="0"/>
      <dgm:spPr/>
    </dgm:pt>
    <dgm:pt modelId="{EE485064-3C79-4AB5-8FC2-67999628C113}" type="pres">
      <dgm:prSet presAssocID="{9FCC2856-EA2F-48D6-AE5B-80E78EA6C4B5}" presName="hierChild7" presStyleCnt="0"/>
      <dgm:spPr/>
    </dgm:pt>
  </dgm:ptLst>
  <dgm:cxnLst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CBE1977-79FE-4711-A809-AABF08886BA1}" srcId="{9DEA55C1-E59C-4B5B-90DC-1D0B54C2B20C}" destId="{9FCC2856-EA2F-48D6-AE5B-80E78EA6C4B5}" srcOrd="3" destOrd="0" parTransId="{8F478753-3605-42AF-8A1A-337FE1304FB2}" sibTransId="{BCF5BA05-12D9-47BF-AC3F-440E4125D34B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FA7709D6-0D8D-4615-B2C1-A9C320E5162B}" type="presOf" srcId="{8F478753-3605-42AF-8A1A-337FE1304FB2}" destId="{B4CB237F-6E91-4BA2-A033-16942288A66F}" srcOrd="0" destOrd="0" presId="urn:microsoft.com/office/officeart/2005/8/layout/orgChart1"/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BA1BBCEA-3B97-4528-8F7B-39B35B6C434C}" srcId="{9DEA55C1-E59C-4B5B-90DC-1D0B54C2B20C}" destId="{D3A6E1B6-E7EC-4A17-B55D-1B2CF1F0131F}" srcOrd="4" destOrd="0" parTransId="{6652F448-A435-4185-952E-B97DEDCD0F3C}" sibTransId="{0DC7D55B-C644-4AAC-86AC-D5675F7297F8}"/>
    <dgm:cxn modelId="{7CE6680A-B53F-4B27-8B5C-6663C241A5C2}" type="presOf" srcId="{9FCC2856-EA2F-48D6-AE5B-80E78EA6C4B5}" destId="{CECCD2AA-CD8F-4335-A6AA-BADCDDCE45D9}" srcOrd="1" destOrd="0" presId="urn:microsoft.com/office/officeart/2005/8/layout/orgChart1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8330BA99-AD3C-440B-A163-57AB1676C45E}" type="presOf" srcId="{9FCC2856-EA2F-48D6-AE5B-80E78EA6C4B5}" destId="{C1A81F75-AC3A-4094-8C94-6A09BCF5B55C}" srcOrd="0" destOrd="0" presId="urn:microsoft.com/office/officeart/2005/8/layout/orgChart1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  <dgm:cxn modelId="{E9131256-21CA-4E00-A82B-3F02BD8201C4}" type="presParOf" srcId="{E6CFA08A-7145-470C-A659-6A725D85622B}" destId="{B4CB237F-6E91-4BA2-A033-16942288A66F}" srcOrd="6" destOrd="0" presId="urn:microsoft.com/office/officeart/2005/8/layout/orgChart1"/>
    <dgm:cxn modelId="{2959271C-2A2F-40C9-91EB-E7A936FB3F0F}" type="presParOf" srcId="{E6CFA08A-7145-470C-A659-6A725D85622B}" destId="{90166AFE-9AE7-4154-9DB7-CFB135C88C0E}" srcOrd="7" destOrd="0" presId="urn:microsoft.com/office/officeart/2005/8/layout/orgChart1"/>
    <dgm:cxn modelId="{C4122A0F-D1BE-42B6-BC29-8FB44BD2050E}" type="presParOf" srcId="{90166AFE-9AE7-4154-9DB7-CFB135C88C0E}" destId="{7588D33D-F44F-490F-91A4-F830D26E272E}" srcOrd="0" destOrd="0" presId="urn:microsoft.com/office/officeart/2005/8/layout/orgChart1"/>
    <dgm:cxn modelId="{27884B73-10F7-4132-A757-1BCFA8A8B992}" type="presParOf" srcId="{7588D33D-F44F-490F-91A4-F830D26E272E}" destId="{C1A81F75-AC3A-4094-8C94-6A09BCF5B55C}" srcOrd="0" destOrd="0" presId="urn:microsoft.com/office/officeart/2005/8/layout/orgChart1"/>
    <dgm:cxn modelId="{1909B397-034B-41AB-B2AA-499A9990407E}" type="presParOf" srcId="{7588D33D-F44F-490F-91A4-F830D26E272E}" destId="{CECCD2AA-CD8F-4335-A6AA-BADCDDCE45D9}" srcOrd="1" destOrd="0" presId="urn:microsoft.com/office/officeart/2005/8/layout/orgChart1"/>
    <dgm:cxn modelId="{6A46DE21-E567-4DAD-9AE5-92665118328E}" type="presParOf" srcId="{90166AFE-9AE7-4154-9DB7-CFB135C88C0E}" destId="{16D05AED-8E32-4B7B-BFF9-2A28BCAAE339}" srcOrd="1" destOrd="0" presId="urn:microsoft.com/office/officeart/2005/8/layout/orgChart1"/>
    <dgm:cxn modelId="{785DC6A7-2206-45BB-B177-B6957A8CC465}" type="presParOf" srcId="{90166AFE-9AE7-4154-9DB7-CFB135C88C0E}" destId="{EE485064-3C79-4AB5-8FC2-67999628C1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cs typeface="Arial" charset="0"/>
            </a:rPr>
            <a:t>Jefe(a) de </a:t>
          </a:r>
          <a:r>
            <a:rPr lang="es-ES" sz="1200" b="0" dirty="0" smtClean="0">
              <a:cs typeface="Arial" charset="0"/>
            </a:rPr>
            <a:t>Observatorio</a:t>
          </a:r>
          <a:endParaRPr lang="es-ES" sz="1200" b="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30990" custScaleY="34672" custLinFactNeighborX="-66" custLinFactNeighborY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24484" custScaleY="26050" custLinFactNeighborX="-37" custLinFactNeighborY="-14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Monitoreo y Análisis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Equipamiento, Telecomunicaciones y Soporte Técnico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Despacho y Atención a Emergencias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1B99A44F-836A-4DEA-8114-378D80957514}">
      <dgm:prSet custT="1"/>
      <dgm:spPr/>
      <dgm:t>
        <a:bodyPr/>
        <a:lstStyle/>
        <a:p>
          <a:r>
            <a:rPr lang="es-ES" sz="1200" dirty="0" smtClean="0"/>
            <a:t>Coordinador(a) de Sistemas, Tecnología y Seguridad</a:t>
          </a:r>
          <a:endParaRPr lang="es-MX" altLang="es-MX" sz="1200" dirty="0"/>
        </a:p>
      </dgm:t>
    </dgm:pt>
    <dgm:pt modelId="{A282A99D-DE87-40D9-A5FE-107A659AC8F7}" type="parTrans" cxnId="{93072C2B-D3B1-4101-8C1B-1089DA74A3D3}">
      <dgm:prSet/>
      <dgm:spPr/>
      <dgm:t>
        <a:bodyPr/>
        <a:lstStyle/>
        <a:p>
          <a:endParaRPr lang="es-ES"/>
        </a:p>
      </dgm:t>
    </dgm:pt>
    <dgm:pt modelId="{FFF594CA-37E3-42A7-9233-80E0B9821A82}" type="sibTrans" cxnId="{93072C2B-D3B1-4101-8C1B-1089DA74A3D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501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4" custScaleX="102222" custScaleY="114806" custLinFactNeighborX="-36049" custLinFactNeighborY="8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4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02222" custScaleY="114806" custLinFactNeighborX="1337" custLinFactNeighborY="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4" custScaleX="102222" custScaleY="114806" custLinFactNeighborX="2092" custLinFactNeighborY="85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4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17ABD2CA-4E55-4498-84E3-8B0F87840495}" type="pres">
      <dgm:prSet presAssocID="{A282A99D-DE87-40D9-A5FE-107A659AC8F7}" presName="Name37" presStyleLbl="parChTrans1D2" presStyleIdx="3" presStyleCnt="4"/>
      <dgm:spPr/>
      <dgm:t>
        <a:bodyPr/>
        <a:lstStyle/>
        <a:p>
          <a:endParaRPr lang="es-ES"/>
        </a:p>
      </dgm:t>
    </dgm:pt>
    <dgm:pt modelId="{1B158D08-5C7B-4C23-8E75-9986EA6A6FF3}" type="pres">
      <dgm:prSet presAssocID="{1B99A44F-836A-4DEA-8114-378D80957514}" presName="hierRoot2" presStyleCnt="0">
        <dgm:presLayoutVars>
          <dgm:hierBranch val="init"/>
        </dgm:presLayoutVars>
      </dgm:prSet>
      <dgm:spPr/>
    </dgm:pt>
    <dgm:pt modelId="{2AA23538-1060-49A4-809C-18D08A3C9B78}" type="pres">
      <dgm:prSet presAssocID="{1B99A44F-836A-4DEA-8114-378D80957514}" presName="rootComposite" presStyleCnt="0"/>
      <dgm:spPr/>
    </dgm:pt>
    <dgm:pt modelId="{8FC6037D-8355-412F-AA86-4F80308E1326}" type="pres">
      <dgm:prSet presAssocID="{1B99A44F-836A-4DEA-8114-378D80957514}" presName="rootText" presStyleLbl="node2" presStyleIdx="3" presStyleCnt="4" custScaleX="102222" custScaleY="114806" custLinFactNeighborX="668" custLinFactNeighborY="85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F91D26-B620-46E3-866F-F03B2B563EC1}" type="pres">
      <dgm:prSet presAssocID="{1B99A44F-836A-4DEA-8114-378D80957514}" presName="rootConnector" presStyleLbl="node2" presStyleIdx="3" presStyleCnt="4"/>
      <dgm:spPr/>
      <dgm:t>
        <a:bodyPr/>
        <a:lstStyle/>
        <a:p>
          <a:endParaRPr lang="es-ES"/>
        </a:p>
      </dgm:t>
    </dgm:pt>
    <dgm:pt modelId="{34C12F73-0E3A-4DC9-A4D0-AFA32D959ED3}" type="pres">
      <dgm:prSet presAssocID="{1B99A44F-836A-4DEA-8114-378D80957514}" presName="hierChild4" presStyleCnt="0"/>
      <dgm:spPr/>
    </dgm:pt>
    <dgm:pt modelId="{B5930919-476E-42B3-AD58-8473EB58A117}" type="pres">
      <dgm:prSet presAssocID="{1B99A44F-836A-4DEA-8114-378D8095751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3072C2B-D3B1-4101-8C1B-1089DA74A3D3}" srcId="{9DEA55C1-E59C-4B5B-90DC-1D0B54C2B20C}" destId="{1B99A44F-836A-4DEA-8114-378D80957514}" srcOrd="3" destOrd="0" parTransId="{A282A99D-DE87-40D9-A5FE-107A659AC8F7}" sibTransId="{FFF594CA-37E3-42A7-9233-80E0B9821A82}"/>
    <dgm:cxn modelId="{B9D45447-E2B9-4FC6-885E-B43FBF1D0F81}" type="presOf" srcId="{9DEA55C1-E59C-4B5B-90DC-1D0B54C2B20C}" destId="{86D99192-4F64-487A-BE9B-B4D3790AE7BC}" srcOrd="0" destOrd="0" presId="urn:microsoft.com/office/officeart/2005/8/layout/orgChart1"/>
    <dgm:cxn modelId="{185D8D2F-AEAB-4EF5-ABE7-674DE35412DA}" type="presOf" srcId="{8F42620E-70AF-41F7-B855-39052B3D4CD0}" destId="{D243284D-CFFF-40A3-8991-2AAA75556417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ECE84D6F-EE49-4DC3-A2E9-6DE4860CB948}" type="presOf" srcId="{A282A99D-DE87-40D9-A5FE-107A659AC8F7}" destId="{17ABD2CA-4E55-4498-84E3-8B0F87840495}" srcOrd="0" destOrd="0" presId="urn:microsoft.com/office/officeart/2005/8/layout/orgChart1"/>
    <dgm:cxn modelId="{84C7234C-50BF-4094-A73F-18F401AA8AE7}" type="presOf" srcId="{FAB0C027-5E8D-4491-918F-932C3C71562D}" destId="{670DBD27-C988-455F-9F3D-9D5712F27AB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F53B93C-1422-4BBF-926D-BDBB864D66C9}" type="presOf" srcId="{12AE14D0-27D7-40F2-A1C2-C7F51F5026A7}" destId="{7C576A7F-97E5-41B2-A453-F3F548F4D3EA}" srcOrd="0" destOrd="0" presId="urn:microsoft.com/office/officeart/2005/8/layout/orgChart1"/>
    <dgm:cxn modelId="{ABB7D4C4-ED44-46AE-8002-DE47BDBD3011}" type="presOf" srcId="{F5A8035B-ADED-4223-BFBA-3296C24DA967}" destId="{F21E685F-6405-4BF2-871E-BED3C36234CE}" srcOrd="0" destOrd="0" presId="urn:microsoft.com/office/officeart/2005/8/layout/orgChart1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EA61D39B-0BBF-4C28-BA7A-D6C571B2F240}" type="presOf" srcId="{1B99A44F-836A-4DEA-8114-378D80957514}" destId="{8FC6037D-8355-412F-AA86-4F80308E1326}" srcOrd="0" destOrd="0" presId="urn:microsoft.com/office/officeart/2005/8/layout/orgChart1"/>
    <dgm:cxn modelId="{2F813040-E8DD-4304-AE40-A7BE2B6392AE}" type="presOf" srcId="{5CC21BCF-3000-404B-85B7-0033E9E264E7}" destId="{D0F443D5-3AED-4A87-9F39-941BAA2D38F8}" srcOrd="0" destOrd="0" presId="urn:microsoft.com/office/officeart/2005/8/layout/orgChart1"/>
    <dgm:cxn modelId="{42AB0493-BDA0-4F63-A823-78EF28ABC9AB}" type="presOf" srcId="{15D8348C-41C2-4A70-BC44-BE6B7E3AC350}" destId="{D7468021-52D5-4C70-8CC0-6578BEF4DABC}" srcOrd="0" destOrd="0" presId="urn:microsoft.com/office/officeart/2005/8/layout/orgChart1"/>
    <dgm:cxn modelId="{AB9EBD20-C3AE-4DAB-A78E-1347CB3FB66E}" type="presOf" srcId="{12AE14D0-27D7-40F2-A1C2-C7F51F5026A7}" destId="{453053D7-D80D-4229-A709-DBF0F5DE8E49}" srcOrd="1" destOrd="0" presId="urn:microsoft.com/office/officeart/2005/8/layout/orgChart1"/>
    <dgm:cxn modelId="{83553DDF-F3B2-47EC-BB45-BEAF366AEDF3}" type="presOf" srcId="{BD3D72B1-EEF6-4EB4-803A-A74A6B419346}" destId="{B3263371-B20E-4D1C-87B0-F232DC5A756C}" srcOrd="0" destOrd="0" presId="urn:microsoft.com/office/officeart/2005/8/layout/orgChart1"/>
    <dgm:cxn modelId="{1B8335F7-3DAB-470E-8E35-22C2916C5FA6}" type="presOf" srcId="{8F42620E-70AF-41F7-B855-39052B3D4CD0}" destId="{8D82B08E-BDF6-4FA8-BD59-87DE0C0F4070}" srcOrd="0" destOrd="0" presId="urn:microsoft.com/office/officeart/2005/8/layout/orgChart1"/>
    <dgm:cxn modelId="{3437D6AE-22E1-4476-B643-15BD01CEA012}" type="presOf" srcId="{F5A8035B-ADED-4223-BFBA-3296C24DA967}" destId="{059C864B-D7DE-474F-9F63-92FF8C7F16AF}" srcOrd="1" destOrd="0" presId="urn:microsoft.com/office/officeart/2005/8/layout/orgChart1"/>
    <dgm:cxn modelId="{C89E43AC-1256-45B9-A8FC-6BD7522853B1}" type="presOf" srcId="{1B99A44F-836A-4DEA-8114-378D80957514}" destId="{3BF91D26-B620-46E3-866F-F03B2B563EC1}" srcOrd="1" destOrd="0" presId="urn:microsoft.com/office/officeart/2005/8/layout/orgChart1"/>
    <dgm:cxn modelId="{85179E1D-3E54-4676-ABE8-15174BA4B1CD}" type="presOf" srcId="{9DEA55C1-E59C-4B5B-90DC-1D0B54C2B20C}" destId="{B2A4EFCD-7609-4E18-A214-10BA88B362DC}" srcOrd="1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3AD7BB11-C547-4186-B790-6E016BC78C27}" type="presParOf" srcId="{B3263371-B20E-4D1C-87B0-F232DC5A756C}" destId="{8CDE9839-8DE1-472C-9904-C93FC90AA559}" srcOrd="0" destOrd="0" presId="urn:microsoft.com/office/officeart/2005/8/layout/orgChart1"/>
    <dgm:cxn modelId="{393C1AC5-7DEB-4C69-A17A-822251404C97}" type="presParOf" srcId="{8CDE9839-8DE1-472C-9904-C93FC90AA559}" destId="{A15FBA2B-7AAA-4593-A287-168E70F88188}" srcOrd="0" destOrd="0" presId="urn:microsoft.com/office/officeart/2005/8/layout/orgChart1"/>
    <dgm:cxn modelId="{4EA0E72E-8E84-41BF-B8B0-26182D4B3A2E}" type="presParOf" srcId="{A15FBA2B-7AAA-4593-A287-168E70F88188}" destId="{86D99192-4F64-487A-BE9B-B4D3790AE7BC}" srcOrd="0" destOrd="0" presId="urn:microsoft.com/office/officeart/2005/8/layout/orgChart1"/>
    <dgm:cxn modelId="{4EF6C482-8F74-4C04-BB90-C9858BE2876E}" type="presParOf" srcId="{A15FBA2B-7AAA-4593-A287-168E70F88188}" destId="{B2A4EFCD-7609-4E18-A214-10BA88B362DC}" srcOrd="1" destOrd="0" presId="urn:microsoft.com/office/officeart/2005/8/layout/orgChart1"/>
    <dgm:cxn modelId="{7EBFC192-F655-44D0-9D40-45F794AF850B}" type="presParOf" srcId="{8CDE9839-8DE1-472C-9904-C93FC90AA559}" destId="{05E8A0F8-8F4A-4D16-B455-9B21EE5D83FA}" srcOrd="1" destOrd="0" presId="urn:microsoft.com/office/officeart/2005/8/layout/orgChart1"/>
    <dgm:cxn modelId="{CF2AE0A9-B04C-42AC-9722-264BAD329919}" type="presParOf" srcId="{05E8A0F8-8F4A-4D16-B455-9B21EE5D83FA}" destId="{D0F443D5-3AED-4A87-9F39-941BAA2D38F8}" srcOrd="0" destOrd="0" presId="urn:microsoft.com/office/officeart/2005/8/layout/orgChart1"/>
    <dgm:cxn modelId="{C125BA6F-25F0-40AB-8F6C-62C6E8BEF4BA}" type="presParOf" srcId="{05E8A0F8-8F4A-4D16-B455-9B21EE5D83FA}" destId="{20F41A63-32FA-44CF-AFA5-3CDCB848857C}" srcOrd="1" destOrd="0" presId="urn:microsoft.com/office/officeart/2005/8/layout/orgChart1"/>
    <dgm:cxn modelId="{90E1F6CA-6BE1-4603-8A2F-B6ADA06A279E}" type="presParOf" srcId="{20F41A63-32FA-44CF-AFA5-3CDCB848857C}" destId="{0595839C-CDF4-4A82-B0D4-260B192005CF}" srcOrd="0" destOrd="0" presId="urn:microsoft.com/office/officeart/2005/8/layout/orgChart1"/>
    <dgm:cxn modelId="{5542DE94-DFB0-4166-8762-3D481A98A288}" type="presParOf" srcId="{0595839C-CDF4-4A82-B0D4-260B192005CF}" destId="{F21E685F-6405-4BF2-871E-BED3C36234CE}" srcOrd="0" destOrd="0" presId="urn:microsoft.com/office/officeart/2005/8/layout/orgChart1"/>
    <dgm:cxn modelId="{C0F7A439-C9F6-4A01-A2B5-52C6FCAA6054}" type="presParOf" srcId="{0595839C-CDF4-4A82-B0D4-260B192005CF}" destId="{059C864B-D7DE-474F-9F63-92FF8C7F16AF}" srcOrd="1" destOrd="0" presId="urn:microsoft.com/office/officeart/2005/8/layout/orgChart1"/>
    <dgm:cxn modelId="{0E3ED24C-85EF-4B1E-B684-7447F6DE52FB}" type="presParOf" srcId="{20F41A63-32FA-44CF-AFA5-3CDCB848857C}" destId="{59A5864B-F362-43DB-A1F1-2C74307B505D}" srcOrd="1" destOrd="0" presId="urn:microsoft.com/office/officeart/2005/8/layout/orgChart1"/>
    <dgm:cxn modelId="{7DA1676D-6073-43FF-8EB6-4D6640311A08}" type="presParOf" srcId="{20F41A63-32FA-44CF-AFA5-3CDCB848857C}" destId="{8520C62E-4B0C-4FB5-87DA-4AD1C3E1E7FA}" srcOrd="2" destOrd="0" presId="urn:microsoft.com/office/officeart/2005/8/layout/orgChart1"/>
    <dgm:cxn modelId="{C4D3D8A8-7872-44E0-AEF2-5332420FFA7D}" type="presParOf" srcId="{05E8A0F8-8F4A-4D16-B455-9B21EE5D83FA}" destId="{D7468021-52D5-4C70-8CC0-6578BEF4DABC}" srcOrd="2" destOrd="0" presId="urn:microsoft.com/office/officeart/2005/8/layout/orgChart1"/>
    <dgm:cxn modelId="{1626BA32-80CE-4060-98DA-E9402F5117EE}" type="presParOf" srcId="{05E8A0F8-8F4A-4D16-B455-9B21EE5D83FA}" destId="{C8500CB5-83C0-450B-AAE1-C892DE8C0FC1}" srcOrd="3" destOrd="0" presId="urn:microsoft.com/office/officeart/2005/8/layout/orgChart1"/>
    <dgm:cxn modelId="{AB4A0639-6B97-4A3F-B4F3-E97E465BF909}" type="presParOf" srcId="{C8500CB5-83C0-450B-AAE1-C892DE8C0FC1}" destId="{BA438CBC-95FD-4B6F-89FB-D1DBC09D14CB}" srcOrd="0" destOrd="0" presId="urn:microsoft.com/office/officeart/2005/8/layout/orgChart1"/>
    <dgm:cxn modelId="{65F7B901-1EE3-4167-9285-A0C39FAAEEBB}" type="presParOf" srcId="{BA438CBC-95FD-4B6F-89FB-D1DBC09D14CB}" destId="{7C576A7F-97E5-41B2-A453-F3F548F4D3EA}" srcOrd="0" destOrd="0" presId="urn:microsoft.com/office/officeart/2005/8/layout/orgChart1"/>
    <dgm:cxn modelId="{C975610D-03D2-40D2-9711-264F57A3F59C}" type="presParOf" srcId="{BA438CBC-95FD-4B6F-89FB-D1DBC09D14CB}" destId="{453053D7-D80D-4229-A709-DBF0F5DE8E49}" srcOrd="1" destOrd="0" presId="urn:microsoft.com/office/officeart/2005/8/layout/orgChart1"/>
    <dgm:cxn modelId="{2BF56D72-5CFF-4A06-AFCB-44D8041C2EDE}" type="presParOf" srcId="{C8500CB5-83C0-450B-AAE1-C892DE8C0FC1}" destId="{17BEF8F9-B316-4B27-BDDB-31B4D251E6B3}" srcOrd="1" destOrd="0" presId="urn:microsoft.com/office/officeart/2005/8/layout/orgChart1"/>
    <dgm:cxn modelId="{6694D48E-7130-4E8B-B865-06A8913F194E}" type="presParOf" srcId="{C8500CB5-83C0-450B-AAE1-C892DE8C0FC1}" destId="{8C2D9F3F-AEE3-4DCD-9754-B40EEBBFF7B1}" srcOrd="2" destOrd="0" presId="urn:microsoft.com/office/officeart/2005/8/layout/orgChart1"/>
    <dgm:cxn modelId="{21280337-4A5B-46F1-ADD4-4F3F31978A69}" type="presParOf" srcId="{05E8A0F8-8F4A-4D16-B455-9B21EE5D83FA}" destId="{670DBD27-C988-455F-9F3D-9D5712F27AB9}" srcOrd="4" destOrd="0" presId="urn:microsoft.com/office/officeart/2005/8/layout/orgChart1"/>
    <dgm:cxn modelId="{CC627FEA-084E-4441-A94D-19497FD9D140}" type="presParOf" srcId="{05E8A0F8-8F4A-4D16-B455-9B21EE5D83FA}" destId="{5C5D4352-7283-4C36-A591-E50D59698C36}" srcOrd="5" destOrd="0" presId="urn:microsoft.com/office/officeart/2005/8/layout/orgChart1"/>
    <dgm:cxn modelId="{A1EC01D5-A87F-45BD-B319-689F58894873}" type="presParOf" srcId="{5C5D4352-7283-4C36-A591-E50D59698C36}" destId="{0DC9CE63-AF76-4740-B5FA-17D705FAADF5}" srcOrd="0" destOrd="0" presId="urn:microsoft.com/office/officeart/2005/8/layout/orgChart1"/>
    <dgm:cxn modelId="{3C44F564-65D4-452D-A677-62A21CF7E627}" type="presParOf" srcId="{0DC9CE63-AF76-4740-B5FA-17D705FAADF5}" destId="{8D82B08E-BDF6-4FA8-BD59-87DE0C0F4070}" srcOrd="0" destOrd="0" presId="urn:microsoft.com/office/officeart/2005/8/layout/orgChart1"/>
    <dgm:cxn modelId="{785D0216-B445-4106-A50D-5BAF8D31F240}" type="presParOf" srcId="{0DC9CE63-AF76-4740-B5FA-17D705FAADF5}" destId="{D243284D-CFFF-40A3-8991-2AAA75556417}" srcOrd="1" destOrd="0" presId="urn:microsoft.com/office/officeart/2005/8/layout/orgChart1"/>
    <dgm:cxn modelId="{941B8BD3-40A6-4F5C-96FE-DF5D1D99C72F}" type="presParOf" srcId="{5C5D4352-7283-4C36-A591-E50D59698C36}" destId="{C936D635-4A18-4BDA-8692-9B527B58BB4E}" srcOrd="1" destOrd="0" presId="urn:microsoft.com/office/officeart/2005/8/layout/orgChart1"/>
    <dgm:cxn modelId="{94270B97-B9B0-45B2-89E9-D1166F9EB7A0}" type="presParOf" srcId="{5C5D4352-7283-4C36-A591-E50D59698C36}" destId="{C963F222-0B7E-44F3-A933-A5D36C0621F3}" srcOrd="2" destOrd="0" presId="urn:microsoft.com/office/officeart/2005/8/layout/orgChart1"/>
    <dgm:cxn modelId="{85E9B75B-4616-49B7-A624-211EE8C9C4D1}" type="presParOf" srcId="{05E8A0F8-8F4A-4D16-B455-9B21EE5D83FA}" destId="{17ABD2CA-4E55-4498-84E3-8B0F87840495}" srcOrd="6" destOrd="0" presId="urn:microsoft.com/office/officeart/2005/8/layout/orgChart1"/>
    <dgm:cxn modelId="{AE71B778-D535-4E71-9346-275731215621}" type="presParOf" srcId="{05E8A0F8-8F4A-4D16-B455-9B21EE5D83FA}" destId="{1B158D08-5C7B-4C23-8E75-9986EA6A6FF3}" srcOrd="7" destOrd="0" presId="urn:microsoft.com/office/officeart/2005/8/layout/orgChart1"/>
    <dgm:cxn modelId="{79D8D6D6-E877-4943-AE19-8860CC01A705}" type="presParOf" srcId="{1B158D08-5C7B-4C23-8E75-9986EA6A6FF3}" destId="{2AA23538-1060-49A4-809C-18D08A3C9B78}" srcOrd="0" destOrd="0" presId="urn:microsoft.com/office/officeart/2005/8/layout/orgChart1"/>
    <dgm:cxn modelId="{9E6482D0-9783-435C-9406-042B2F8AA249}" type="presParOf" srcId="{2AA23538-1060-49A4-809C-18D08A3C9B78}" destId="{8FC6037D-8355-412F-AA86-4F80308E1326}" srcOrd="0" destOrd="0" presId="urn:microsoft.com/office/officeart/2005/8/layout/orgChart1"/>
    <dgm:cxn modelId="{CA0F3804-49C2-40C2-AE89-6131C8D15B59}" type="presParOf" srcId="{2AA23538-1060-49A4-809C-18D08A3C9B78}" destId="{3BF91D26-B620-46E3-866F-F03B2B563EC1}" srcOrd="1" destOrd="0" presId="urn:microsoft.com/office/officeart/2005/8/layout/orgChart1"/>
    <dgm:cxn modelId="{F720758C-EA49-4EFC-998E-865CA056801E}" type="presParOf" srcId="{1B158D08-5C7B-4C23-8E75-9986EA6A6FF3}" destId="{34C12F73-0E3A-4DC9-A4D0-AFA32D959ED3}" srcOrd="1" destOrd="0" presId="urn:microsoft.com/office/officeart/2005/8/layout/orgChart1"/>
    <dgm:cxn modelId="{2D1EB1D5-5D7C-49EA-BC92-6873867B3BF9}" type="presParOf" srcId="{1B158D08-5C7B-4C23-8E75-9986EA6A6FF3}" destId="{B5930919-476E-42B3-AD58-8473EB58A117}" srcOrd="2" destOrd="0" presId="urn:microsoft.com/office/officeart/2005/8/layout/orgChart1"/>
    <dgm:cxn modelId="{F7670080-34C0-4A3F-82A5-6D43002FC85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Sistemas, 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Jefe(a) de Sistemas, </a:t>
          </a:r>
          <a:br>
            <a:rPr lang="es-ES" sz="1200" dirty="0" smtClean="0"/>
          </a:br>
          <a:r>
            <a:rPr lang="es-ES" sz="1200" dirty="0" smtClean="0"/>
            <a:t>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2337" custScaleY="7717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65596" custScaleY="66883" custLinFactNeighborX="-30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48358BE5-710C-49AA-9021-2B4C9540D13B}" type="presOf" srcId="{2A362D5D-A3DA-4F6C-8849-2A8C51EEB6D2}" destId="{12FB5CC2-3F72-4AC8-AF94-50272EAD0FAB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C417C775-B8A5-484E-91E2-8B4E7149C58B}" type="presParOf" srcId="{05E8A0F8-8F4A-4D16-B455-9B21EE5D83FA}" destId="{12FB5CC2-3F72-4AC8-AF94-50272EAD0FAB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Despacho y Atención a </a:t>
          </a:r>
          <a:r>
            <a:rPr lang="es-MX" altLang="es-MX" sz="1200" dirty="0" smtClean="0"/>
            <a:t>Emergencias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Supervisores(as) </a:t>
          </a:r>
          <a:r>
            <a:rPr lang="es-MX" altLang="es-MX" sz="1200" b="0" i="0" u="none" dirty="0"/>
            <a:t>de </a:t>
          </a:r>
          <a:r>
            <a:rPr lang="es-MX" altLang="es-MX" sz="1200" b="0" i="0" u="none" dirty="0" smtClean="0"/>
            <a:t>Radio</a:t>
          </a:r>
          <a:endParaRPr lang="es-MX" altLang="es-MX" sz="1200" b="0" i="0" u="none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3741BB-725B-4699-91BC-D315D23FBD55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Operadores(as) Radio </a:t>
          </a:r>
          <a:r>
            <a:rPr lang="es-MX" altLang="es-MX" sz="1200" b="0" i="0" u="none" dirty="0" smtClean="0"/>
            <a:t>Central</a:t>
          </a:r>
          <a:br>
            <a:rPr lang="es-MX" altLang="es-MX" sz="1200" b="0" i="0" u="none" dirty="0" smtClean="0"/>
          </a:br>
          <a:endParaRPr lang="es-ES" sz="1200" b="1" i="0" u="none" dirty="0"/>
        </a:p>
      </dgm:t>
    </dgm:pt>
    <dgm:pt modelId="{FA799D6D-93D6-4ADF-87F3-7C79D4FBF73F}" type="parTrans" cxnId="{FB4B055E-0934-4205-9EC7-786B578B45B4}">
      <dgm:prSet/>
      <dgm:spPr/>
      <dgm:t>
        <a:bodyPr/>
        <a:lstStyle/>
        <a:p>
          <a:endParaRPr lang="es-ES" sz="1200"/>
        </a:p>
      </dgm:t>
    </dgm:pt>
    <dgm:pt modelId="{87F11D72-A1B6-4A2F-ABE5-A774C5A823E5}" type="sibTrans" cxnId="{FB4B055E-0934-4205-9EC7-786B578B45B4}">
      <dgm:prSet/>
      <dgm:spPr/>
      <dgm:t>
        <a:bodyPr/>
        <a:lstStyle/>
        <a:p>
          <a:endParaRPr lang="es-ES" sz="1200"/>
        </a:p>
      </dgm:t>
    </dgm:pt>
    <dgm:pt modelId="{4E911231-6B5C-45B1-8ED1-EB7D70FFE518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49C29467-6129-4EDE-A973-E5515480AE9D}" type="parTrans" cxnId="{B945EC83-2A6D-46C6-AB48-BC041B167F69}">
      <dgm:prSet/>
      <dgm:spPr/>
      <dgm:t>
        <a:bodyPr/>
        <a:lstStyle/>
        <a:p>
          <a:endParaRPr lang="es-ES" sz="1200"/>
        </a:p>
      </dgm:t>
    </dgm:pt>
    <dgm:pt modelId="{872210BF-4C70-45F8-A061-985234A28FF7}" type="sibTrans" cxnId="{B945EC83-2A6D-46C6-AB48-BC041B167F69}">
      <dgm:prSet/>
      <dgm:spPr/>
      <dgm:t>
        <a:bodyPr/>
        <a:lstStyle/>
        <a:p>
          <a:endParaRPr lang="es-ES" sz="1200"/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 smtClean="0"/>
            <a:t>Supervisor(a) de Plataforma </a:t>
          </a:r>
          <a:r>
            <a:rPr lang="es-ES" altLang="es-MX" sz="1200" b="0" i="0" u="none" dirty="0" smtClean="0"/>
            <a:t>Mx</a:t>
          </a:r>
          <a:endParaRPr lang="es-ES" altLang="es-MX" sz="1200" b="0" i="0" u="none" dirty="0" smtClean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454" custScaleY="59661" custLinFactNeighborX="-8984" custLinFactNeighborY="-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8C5B6C2-DF28-4D70-A85C-8DB7ECED8AC7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93454" custScaleY="59661" custLinFactNeighborX="-20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C142E9DC-A010-48EB-AAB2-1E392BC0EB5B}" type="pres">
      <dgm:prSet presAssocID="{FA799D6D-93D6-4ADF-87F3-7C79D4FBF7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99CA99E-5CB6-4C26-BF34-16EB374F7F64}" type="pres">
      <dgm:prSet presAssocID="{463741BB-725B-4699-91BC-D315D23FBD55}" presName="hierRoot2" presStyleCnt="0">
        <dgm:presLayoutVars>
          <dgm:hierBranch/>
        </dgm:presLayoutVars>
      </dgm:prSet>
      <dgm:spPr/>
    </dgm:pt>
    <dgm:pt modelId="{ADBEB54F-1B6B-4F3A-8C3E-3F052331BBD3}" type="pres">
      <dgm:prSet presAssocID="{463741BB-725B-4699-91BC-D315D23FBD55}" presName="rootComposite" presStyleCnt="0"/>
      <dgm:spPr/>
    </dgm:pt>
    <dgm:pt modelId="{60750280-7CFD-4D48-9D97-E0748C8B3E5F}" type="pres">
      <dgm:prSet presAssocID="{463741BB-725B-4699-91BC-D315D23FBD55}" presName="rootText" presStyleLbl="node3" presStyleIdx="0" presStyleCnt="2" custScaleX="109111" custScaleY="182848" custLinFactNeighborX="-236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D44F7-FE09-42AE-B5C7-E9F714DBFF7F}" type="pres">
      <dgm:prSet presAssocID="{463741BB-725B-4699-91BC-D315D23FBD55}" presName="rootConnector" presStyleLbl="node3" presStyleIdx="0" presStyleCnt="2"/>
      <dgm:spPr/>
      <dgm:t>
        <a:bodyPr/>
        <a:lstStyle/>
        <a:p>
          <a:endParaRPr lang="es-ES"/>
        </a:p>
      </dgm:t>
    </dgm:pt>
    <dgm:pt modelId="{D502A570-A53B-4C90-AF8D-858CA9C5B598}" type="pres">
      <dgm:prSet presAssocID="{463741BB-725B-4699-91BC-D315D23FBD55}" presName="hierChild4" presStyleCnt="0"/>
      <dgm:spPr/>
    </dgm:pt>
    <dgm:pt modelId="{E8379FCA-DE2B-4DD7-9B73-874A0D884100}" type="pres">
      <dgm:prSet presAssocID="{463741BB-725B-4699-91BC-D315D23FBD55}" presName="hierChild5" presStyleCnt="0"/>
      <dgm:spPr/>
    </dgm:pt>
    <dgm:pt modelId="{13058531-49EA-49CF-B502-D19571AB02A5}" type="pres">
      <dgm:prSet presAssocID="{49C29467-6129-4EDE-A973-E5515480AE9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E6E7E122-770F-43E8-952A-A4D788B9B364}" type="pres">
      <dgm:prSet presAssocID="{4E911231-6B5C-45B1-8ED1-EB7D70FFE518}" presName="hierRoot2" presStyleCnt="0">
        <dgm:presLayoutVars>
          <dgm:hierBranch val="init"/>
        </dgm:presLayoutVars>
      </dgm:prSet>
      <dgm:spPr/>
    </dgm:pt>
    <dgm:pt modelId="{DF79836F-254B-41C9-9F6E-B3656E7188FE}" type="pres">
      <dgm:prSet presAssocID="{4E911231-6B5C-45B1-8ED1-EB7D70FFE518}" presName="rootComposite" presStyleCnt="0"/>
      <dgm:spPr/>
    </dgm:pt>
    <dgm:pt modelId="{8AE61066-8812-4B58-9DFD-B1E0FFCABBFC}" type="pres">
      <dgm:prSet presAssocID="{4E911231-6B5C-45B1-8ED1-EB7D70FFE518}" presName="rootText" presStyleLbl="node3" presStyleIdx="1" presStyleCnt="2" custScaleX="67619" custScaleY="71989" custLinFactNeighborX="-36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A79C9-D0EE-43E1-9758-03E434594CC8}" type="pres">
      <dgm:prSet presAssocID="{4E911231-6B5C-45B1-8ED1-EB7D70FFE5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F8A50648-CB48-4D73-A8FA-E75D7E79E547}" type="pres">
      <dgm:prSet presAssocID="{4E911231-6B5C-45B1-8ED1-EB7D70FFE518}" presName="hierChild4" presStyleCnt="0"/>
      <dgm:spPr/>
    </dgm:pt>
    <dgm:pt modelId="{E63853EA-3DD3-4C4E-8D2A-632F950890BA}" type="pres">
      <dgm:prSet presAssocID="{4E911231-6B5C-45B1-8ED1-EB7D70FFE518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93454" custScaleY="59661" custLinFactNeighborX="17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17A94C-76FF-4D64-9F9A-126066B1963F}" type="presOf" srcId="{56B6F5BC-8B2C-4825-AAED-C8646154D67C}" destId="{68C5B6C2-DF28-4D70-A85C-8DB7ECED8AC7}" srcOrd="0" destOrd="0" presId="urn:microsoft.com/office/officeart/2005/8/layout/orgChart1"/>
    <dgm:cxn modelId="{369F5C6C-EE5C-4A91-B88F-4847F6857CAB}" type="presOf" srcId="{4E911231-6B5C-45B1-8ED1-EB7D70FFE518}" destId="{B1FA79C9-D0EE-43E1-9758-03E434594CC8}" srcOrd="1" destOrd="0" presId="urn:microsoft.com/office/officeart/2005/8/layout/orgChart1"/>
    <dgm:cxn modelId="{E58A241B-F03A-4CA4-8BD6-17C7390000DF}" type="presOf" srcId="{13CF69E1-B124-4DF3-9005-2F2EFADB9CD2}" destId="{556DF024-6ED2-4FED-A278-758F4E01EFCB}" srcOrd="1" destOrd="0" presId="urn:microsoft.com/office/officeart/2005/8/layout/orgChart1"/>
    <dgm:cxn modelId="{88DF88A2-39B8-495E-94D6-7D46E890B21C}" type="presOf" srcId="{7F9E90B3-E3BF-4AFD-BA63-3DA06268C35F}" destId="{A72CDAEB-77F3-4602-8D7C-ED4C7274390F}" srcOrd="0" destOrd="0" presId="urn:microsoft.com/office/officeart/2005/8/layout/orgChart1"/>
    <dgm:cxn modelId="{0B69EE2E-7BD7-4FFE-B72F-9551C025132F}" type="presOf" srcId="{49C29467-6129-4EDE-A973-E5515480AE9D}" destId="{13058531-49EA-49CF-B502-D19571AB02A5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5FB8DA97-603D-41B7-A2FB-B39D45D910F3}" type="presOf" srcId="{FA799D6D-93D6-4ADF-87F3-7C79D4FBF73F}" destId="{C142E9DC-A010-48EB-AAB2-1E392BC0EB5B}" srcOrd="0" destOrd="0" presId="urn:microsoft.com/office/officeart/2005/8/layout/orgChart1"/>
    <dgm:cxn modelId="{FB4B055E-0934-4205-9EC7-786B578B45B4}" srcId="{7F9E90B3-E3BF-4AFD-BA63-3DA06268C35F}" destId="{463741BB-725B-4699-91BC-D315D23FBD55}" srcOrd="0" destOrd="0" parTransId="{FA799D6D-93D6-4ADF-87F3-7C79D4FBF73F}" sibTransId="{87F11D72-A1B6-4A2F-ABE5-A774C5A823E5}"/>
    <dgm:cxn modelId="{FB6379E0-60A5-4719-997B-011B48C7A69A}" type="presOf" srcId="{4E911231-6B5C-45B1-8ED1-EB7D70FFE518}" destId="{8AE61066-8812-4B58-9DFD-B1E0FFCABBFC}" srcOrd="0" destOrd="0" presId="urn:microsoft.com/office/officeart/2005/8/layout/orgChart1"/>
    <dgm:cxn modelId="{C7D25726-83AA-4D44-8662-4DA91D53FAD5}" type="presOf" srcId="{463741BB-725B-4699-91BC-D315D23FBD55}" destId="{889D44F7-FE09-42AE-B5C7-E9F714DBFF7F}" srcOrd="1" destOrd="0" presId="urn:microsoft.com/office/officeart/2005/8/layout/orgChart1"/>
    <dgm:cxn modelId="{4F724C5F-8B88-4236-89C3-4761B66F1A21}" type="presOf" srcId="{7F9E90B3-E3BF-4AFD-BA63-3DA06268C35F}" destId="{C141F865-9D98-4198-BA74-B9BA30075993}" srcOrd="1" destOrd="0" presId="urn:microsoft.com/office/officeart/2005/8/layout/orgChart1"/>
    <dgm:cxn modelId="{B945EC83-2A6D-46C6-AB48-BC041B167F69}" srcId="{7F9E90B3-E3BF-4AFD-BA63-3DA06268C35F}" destId="{4E911231-6B5C-45B1-8ED1-EB7D70FFE518}" srcOrd="1" destOrd="0" parTransId="{49C29467-6129-4EDE-A973-E5515480AE9D}" sibTransId="{872210BF-4C70-45F8-A061-985234A28FF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236670-C21E-4AEF-A8A9-603BB2A02B2B}" type="presOf" srcId="{463741BB-725B-4699-91BC-D315D23FBD55}" destId="{60750280-7CFD-4D48-9D97-E0748C8B3E5F}" srcOrd="0" destOrd="0" presId="urn:microsoft.com/office/officeart/2005/8/layout/orgChart1"/>
    <dgm:cxn modelId="{AFCF1185-B32A-4271-815F-DB3719F192F9}" type="presOf" srcId="{13CF69E1-B124-4DF3-9005-2F2EFADB9CD2}" destId="{C483119D-4248-4FB6-A51A-FF463787E698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AF1040C-44C5-4838-8797-918F14623AC6}" type="presOf" srcId="{D8FA9C85-4153-4D01-8B86-D87B5F4B9B29}" destId="{70F54C93-52D4-4ED5-9C70-D35B812DA872}" srcOrd="0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D10D64E9-0CD2-4B13-871B-5E28214CDBAA}" type="presParOf" srcId="{05E8A0F8-8F4A-4D16-B455-9B21EE5D83FA}" destId="{68C5B6C2-DF28-4D70-A85C-8DB7ECED8AC7}" srcOrd="0" destOrd="0" presId="urn:microsoft.com/office/officeart/2005/8/layout/orgChart1"/>
    <dgm:cxn modelId="{DD76D606-FFDD-4CF2-9BB3-4A6D2B5F84C6}" type="presParOf" srcId="{05E8A0F8-8F4A-4D16-B455-9B21EE5D83FA}" destId="{002145EF-C9E7-49D1-A70B-70E0775B1397}" srcOrd="1" destOrd="0" presId="urn:microsoft.com/office/officeart/2005/8/layout/orgChart1"/>
    <dgm:cxn modelId="{524BCAFF-06B0-43F5-AAFD-94B43016BECD}" type="presParOf" srcId="{002145EF-C9E7-49D1-A70B-70E0775B1397}" destId="{95A3FD11-B2DC-40D0-8CD7-563EE415F158}" srcOrd="0" destOrd="0" presId="urn:microsoft.com/office/officeart/2005/8/layout/orgChart1"/>
    <dgm:cxn modelId="{9316EB21-91E3-4BEC-AAA6-17677497590F}" type="presParOf" srcId="{95A3FD11-B2DC-40D0-8CD7-563EE415F158}" destId="{A72CDAEB-77F3-4602-8D7C-ED4C7274390F}" srcOrd="0" destOrd="0" presId="urn:microsoft.com/office/officeart/2005/8/layout/orgChart1"/>
    <dgm:cxn modelId="{200EB371-8065-41CA-ACB6-852F41E9205A}" type="presParOf" srcId="{95A3FD11-B2DC-40D0-8CD7-563EE415F158}" destId="{C141F865-9D98-4198-BA74-B9BA30075993}" srcOrd="1" destOrd="0" presId="urn:microsoft.com/office/officeart/2005/8/layout/orgChart1"/>
    <dgm:cxn modelId="{A9225541-1FBC-4546-963E-CD8777DE317F}" type="presParOf" srcId="{002145EF-C9E7-49D1-A70B-70E0775B1397}" destId="{CBE6C6D9-4FC0-4BA2-BFAB-4DE7F3371A7E}" srcOrd="1" destOrd="0" presId="urn:microsoft.com/office/officeart/2005/8/layout/orgChart1"/>
    <dgm:cxn modelId="{21AD9792-1810-4686-986C-9EF8B50D25E2}" type="presParOf" srcId="{CBE6C6D9-4FC0-4BA2-BFAB-4DE7F3371A7E}" destId="{C142E9DC-A010-48EB-AAB2-1E392BC0EB5B}" srcOrd="0" destOrd="0" presId="urn:microsoft.com/office/officeart/2005/8/layout/orgChart1"/>
    <dgm:cxn modelId="{9E874962-83BB-47EE-8C67-4D67C8F682B2}" type="presParOf" srcId="{CBE6C6D9-4FC0-4BA2-BFAB-4DE7F3371A7E}" destId="{E99CA99E-5CB6-4C26-BF34-16EB374F7F64}" srcOrd="1" destOrd="0" presId="urn:microsoft.com/office/officeart/2005/8/layout/orgChart1"/>
    <dgm:cxn modelId="{AB4214A1-AF08-48D2-9FEB-09565258E051}" type="presParOf" srcId="{E99CA99E-5CB6-4C26-BF34-16EB374F7F64}" destId="{ADBEB54F-1B6B-4F3A-8C3E-3F052331BBD3}" srcOrd="0" destOrd="0" presId="urn:microsoft.com/office/officeart/2005/8/layout/orgChart1"/>
    <dgm:cxn modelId="{0BF1CAE6-EA6A-4596-95FE-4327EEFEBD58}" type="presParOf" srcId="{ADBEB54F-1B6B-4F3A-8C3E-3F052331BBD3}" destId="{60750280-7CFD-4D48-9D97-E0748C8B3E5F}" srcOrd="0" destOrd="0" presId="urn:microsoft.com/office/officeart/2005/8/layout/orgChart1"/>
    <dgm:cxn modelId="{5F557A5A-93C8-48C6-8F87-C9EC76292642}" type="presParOf" srcId="{ADBEB54F-1B6B-4F3A-8C3E-3F052331BBD3}" destId="{889D44F7-FE09-42AE-B5C7-E9F714DBFF7F}" srcOrd="1" destOrd="0" presId="urn:microsoft.com/office/officeart/2005/8/layout/orgChart1"/>
    <dgm:cxn modelId="{B13A9106-A3B8-49DB-8BE3-F7E1B80F68A2}" type="presParOf" srcId="{E99CA99E-5CB6-4C26-BF34-16EB374F7F64}" destId="{D502A570-A53B-4C90-AF8D-858CA9C5B598}" srcOrd="1" destOrd="0" presId="urn:microsoft.com/office/officeart/2005/8/layout/orgChart1"/>
    <dgm:cxn modelId="{BD06D218-B899-45E4-B5E4-910E9738493B}" type="presParOf" srcId="{E99CA99E-5CB6-4C26-BF34-16EB374F7F64}" destId="{E8379FCA-DE2B-4DD7-9B73-874A0D884100}" srcOrd="2" destOrd="0" presId="urn:microsoft.com/office/officeart/2005/8/layout/orgChart1"/>
    <dgm:cxn modelId="{5E346D3A-FC60-4385-8DCA-ECA2F900C884}" type="presParOf" srcId="{CBE6C6D9-4FC0-4BA2-BFAB-4DE7F3371A7E}" destId="{13058531-49EA-49CF-B502-D19571AB02A5}" srcOrd="2" destOrd="0" presId="urn:microsoft.com/office/officeart/2005/8/layout/orgChart1"/>
    <dgm:cxn modelId="{55C789E8-83E4-4E6D-ACBB-8A5CBEFFE1D9}" type="presParOf" srcId="{CBE6C6D9-4FC0-4BA2-BFAB-4DE7F3371A7E}" destId="{E6E7E122-770F-43E8-952A-A4D788B9B364}" srcOrd="3" destOrd="0" presId="urn:microsoft.com/office/officeart/2005/8/layout/orgChart1"/>
    <dgm:cxn modelId="{8AA988AB-935E-4801-BF0E-020A41C4C3E9}" type="presParOf" srcId="{E6E7E122-770F-43E8-952A-A4D788B9B364}" destId="{DF79836F-254B-41C9-9F6E-B3656E7188FE}" srcOrd="0" destOrd="0" presId="urn:microsoft.com/office/officeart/2005/8/layout/orgChart1"/>
    <dgm:cxn modelId="{BC85C087-D33E-4059-AD7A-13F46F3ABEC8}" type="presParOf" srcId="{DF79836F-254B-41C9-9F6E-B3656E7188FE}" destId="{8AE61066-8812-4B58-9DFD-B1E0FFCABBFC}" srcOrd="0" destOrd="0" presId="urn:microsoft.com/office/officeart/2005/8/layout/orgChart1"/>
    <dgm:cxn modelId="{008B3021-9FB8-482D-9A46-CC22C7A500BB}" type="presParOf" srcId="{DF79836F-254B-41C9-9F6E-B3656E7188FE}" destId="{B1FA79C9-D0EE-43E1-9758-03E434594CC8}" srcOrd="1" destOrd="0" presId="urn:microsoft.com/office/officeart/2005/8/layout/orgChart1"/>
    <dgm:cxn modelId="{C67287BA-5D3F-46D0-BBBC-DBE8C0B67D4E}" type="presParOf" srcId="{E6E7E122-770F-43E8-952A-A4D788B9B364}" destId="{F8A50648-CB48-4D73-A8FA-E75D7E79E547}" srcOrd="1" destOrd="0" presId="urn:microsoft.com/office/officeart/2005/8/layout/orgChart1"/>
    <dgm:cxn modelId="{0B351BE9-7577-4AA3-B7BC-017D3461EBC9}" type="presParOf" srcId="{E6E7E122-770F-43E8-952A-A4D788B9B364}" destId="{E63853EA-3DD3-4C4E-8D2A-632F950890BA}" srcOrd="2" destOrd="0" presId="urn:microsoft.com/office/officeart/2005/8/layout/orgChart1"/>
    <dgm:cxn modelId="{F0D824E3-102D-497B-92ED-C057C3A93607}" type="presParOf" srcId="{002145EF-C9E7-49D1-A70B-70E0775B1397}" destId="{77E41FCD-7301-4CAD-899D-7C5520BBE1C0}" srcOrd="2" destOrd="0" presId="urn:microsoft.com/office/officeart/2005/8/layout/orgChart1"/>
    <dgm:cxn modelId="{72C52798-7457-46AA-8EB8-99E6BBFABD22}" type="presParOf" srcId="{05E8A0F8-8F4A-4D16-B455-9B21EE5D83FA}" destId="{70F54C93-52D4-4ED5-9C70-D35B812DA872}" srcOrd="2" destOrd="0" presId="urn:microsoft.com/office/officeart/2005/8/layout/orgChart1"/>
    <dgm:cxn modelId="{50F15470-D8FB-404F-92EA-8BA1BD00405B}" type="presParOf" srcId="{05E8A0F8-8F4A-4D16-B455-9B21EE5D83FA}" destId="{8BCDB706-4E30-4955-A30E-AB401265BC36}" srcOrd="3" destOrd="0" presId="urn:microsoft.com/office/officeart/2005/8/layout/orgChart1"/>
    <dgm:cxn modelId="{F98950AB-E4AC-436A-8B6B-C001B00F002F}" type="presParOf" srcId="{8BCDB706-4E30-4955-A30E-AB401265BC36}" destId="{C9A6FA35-0F1D-4537-BECD-72640546A960}" srcOrd="0" destOrd="0" presId="urn:microsoft.com/office/officeart/2005/8/layout/orgChart1"/>
    <dgm:cxn modelId="{32A12322-E667-475B-8C38-BC3D635FDDC3}" type="presParOf" srcId="{C9A6FA35-0F1D-4537-BECD-72640546A960}" destId="{C483119D-4248-4FB6-A51A-FF463787E698}" srcOrd="0" destOrd="0" presId="urn:microsoft.com/office/officeart/2005/8/layout/orgChart1"/>
    <dgm:cxn modelId="{9E12A11F-DA0C-4924-A9FF-75B2D0C411DC}" type="presParOf" srcId="{C9A6FA35-0F1D-4537-BECD-72640546A960}" destId="{556DF024-6ED2-4FED-A278-758F4E01EFCB}" srcOrd="1" destOrd="0" presId="urn:microsoft.com/office/officeart/2005/8/layout/orgChart1"/>
    <dgm:cxn modelId="{D84C0C54-37D5-485F-A599-67C6E439575C}" type="presParOf" srcId="{8BCDB706-4E30-4955-A30E-AB401265BC36}" destId="{8BD2EDBC-2421-4ECD-9CCF-7C80A756D4FD}" srcOrd="1" destOrd="0" presId="urn:microsoft.com/office/officeart/2005/8/layout/orgChart1"/>
    <dgm:cxn modelId="{2B8F8B8C-232E-4C92-98CC-A0F20AA02A5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Jefe(a) de Monitoreo</a:t>
          </a:r>
        </a:p>
        <a:p>
          <a:endParaRPr lang="es-MX" sz="1200" b="0" i="0" u="none" dirty="0" smtClean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Coordinador(a) de Monitoreo y </a:t>
          </a:r>
          <a:r>
            <a:rPr lang="es-MX" altLang="es-MX" sz="1200" dirty="0" smtClean="0"/>
            <a:t>Análisis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Supervisores(as) de Monitoreo</a:t>
          </a:r>
          <a:br>
            <a:rPr lang="es-MX" sz="1200" b="0" i="0" u="none" dirty="0" smtClean="0"/>
          </a:b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27AFE895-5C5D-407A-BA64-B491227F72E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Jefe(a) de Análisis y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0CFD931B-3150-46E4-944C-7F08F2E3E52E}" type="parTrans" cxnId="{04598224-5F22-41B0-9CE5-CB2B677B37E5}">
      <dgm:prSet/>
      <dgm:spPr/>
      <dgm:t>
        <a:bodyPr/>
        <a:lstStyle/>
        <a:p>
          <a:endParaRPr lang="es-ES"/>
        </a:p>
      </dgm:t>
    </dgm:pt>
    <dgm:pt modelId="{B7A85227-641A-4280-AEAE-C153D3817B44}" type="sibTrans" cxnId="{04598224-5F22-41B0-9CE5-CB2B677B37E5}">
      <dgm:prSet/>
      <dgm:spPr/>
      <dgm:t>
        <a:bodyPr/>
        <a:lstStyle/>
        <a:p>
          <a:endParaRPr lang="es-ES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Supervisores(as) de Análisis de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 smtClean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Operadores(as) de Monitoreo</a:t>
          </a:r>
          <a:br>
            <a:rPr lang="es-MX" altLang="es-MX" sz="1200" dirty="0" smtClean="0"/>
          </a:b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3376F4-38A9-4FB0-AAEB-BEF606352241}" type="pres">
      <dgm:prSet presAssocID="{56B6F5BC-8B2C-4825-AAED-C8646154D67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3" presStyleIdx="0" presStyleCnt="2" custScaleX="156754" custScaleY="63938" custLinFactNeighborY="136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4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4" presStyleIdx="0" presStyleCnt="2" custScaleX="182400" custScaleY="195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4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6D1A38CE-E6F1-4E96-822C-136FB43E8CFD}" type="pres">
      <dgm:prSet presAssocID="{0CFD931B-3150-46E4-944C-7F08F2E3E52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C735538-EB4E-4870-97EC-8C0A475DF0A8}" type="pres">
      <dgm:prSet presAssocID="{27AFE895-5C5D-407A-BA64-B491227F72EC}" presName="hierRoot2" presStyleCnt="0">
        <dgm:presLayoutVars>
          <dgm:hierBranch/>
        </dgm:presLayoutVars>
      </dgm:prSet>
      <dgm:spPr/>
    </dgm:pt>
    <dgm:pt modelId="{29D42F09-01C5-4A11-9E27-766CB7954EF2}" type="pres">
      <dgm:prSet presAssocID="{27AFE895-5C5D-407A-BA64-B491227F72EC}" presName="rootComposite" presStyleCnt="0"/>
      <dgm:spPr/>
    </dgm:pt>
    <dgm:pt modelId="{D6F7B946-2129-46BC-9DD8-0B196EDE54F1}" type="pres">
      <dgm:prSet presAssocID="{27AFE895-5C5D-407A-BA64-B491227F72EC}" presName="rootText" presStyleLbl="node2" presStyleIdx="1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33F00-C7A1-4CCF-BC6E-DA2DAD783A8A}" type="pres">
      <dgm:prSet presAssocID="{27AFE895-5C5D-407A-BA64-B491227F72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7B18AA-A29F-4B12-A4F7-ADFFDFF6FEC3}" type="pres">
      <dgm:prSet presAssocID="{27AFE895-5C5D-407A-BA64-B491227F72EC}" presName="hierChild4" presStyleCnt="0"/>
      <dgm:spPr/>
    </dgm:pt>
    <dgm:pt modelId="{C78F4293-5B39-45D8-8215-DA48EF76FE72}" type="pres">
      <dgm:prSet presAssocID="{8D4E98C5-CBB4-4045-ACCB-2939104E92C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3" presStyleIdx="1" presStyleCnt="2" custScaleX="156754" custScaleY="63938" custLinFactNeighborY="13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3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4" presStyleIdx="1" presStyleCnt="2" custScaleX="182400" custScaleY="195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4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7AB0C1BC-3370-47D2-8433-A23C5F1F19BC}" type="pres">
      <dgm:prSet presAssocID="{27AFE895-5C5D-407A-BA64-B491227F72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5D2DCF-8E95-467D-8C81-901D9CE63090}" type="presOf" srcId="{992D2072-3390-4094-B645-C531B71505AE}" destId="{A237E838-D549-4265-AC36-E2569F4B1A6F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16A173C4-2493-4465-9EBA-13EE3006C1A4}" type="presOf" srcId="{25955524-CA34-440D-A8C0-00E5FEA9617D}" destId="{A59235C8-787C-4155-AEED-313AE3F5C81E}" srcOrd="0" destOrd="0" presId="urn:microsoft.com/office/officeart/2005/8/layout/orgChart1"/>
    <dgm:cxn modelId="{04598224-5F22-41B0-9CE5-CB2B677B37E5}" srcId="{9DEA55C1-E59C-4B5B-90DC-1D0B54C2B20C}" destId="{27AFE895-5C5D-407A-BA64-B491227F72EC}" srcOrd="1" destOrd="0" parTransId="{0CFD931B-3150-46E4-944C-7F08F2E3E52E}" sibTransId="{B7A85227-641A-4280-AEAE-C153D3817B44}"/>
    <dgm:cxn modelId="{6831047A-B44E-4DA9-B2DF-3EF7F8E20792}" type="presOf" srcId="{0AFE6006-1336-4CA3-9404-9AE565503565}" destId="{C4356A1C-A4B0-4280-9A9F-1331CD1620FC}" srcOrd="1" destOrd="0" presId="urn:microsoft.com/office/officeart/2005/8/layout/orgChart1"/>
    <dgm:cxn modelId="{D65BB789-48B8-474A-B192-2AD3DACC8CB9}" type="presOf" srcId="{7F9E90B3-E3BF-4AFD-BA63-3DA06268C35F}" destId="{C141F865-9D98-4198-BA74-B9BA30075993}" srcOrd="1" destOrd="0" presId="urn:microsoft.com/office/officeart/2005/8/layout/orgChart1"/>
    <dgm:cxn modelId="{C6AB61C1-EFFC-4286-8C7F-690E6EAC8E58}" type="presOf" srcId="{8D4E98C5-CBB4-4045-ACCB-2939104E92C4}" destId="{C78F4293-5B39-45D8-8215-DA48EF76FE72}" srcOrd="0" destOrd="0" presId="urn:microsoft.com/office/officeart/2005/8/layout/orgChart1"/>
    <dgm:cxn modelId="{A2A7C6CF-2B5F-4271-BC30-6DEE83415E41}" srcId="{41568039-9809-4B2B-BA51-64E0E23C2BBE}" destId="{7F9E90B3-E3BF-4AFD-BA63-3DA06268C35F}" srcOrd="0" destOrd="0" parTransId="{56B6F5BC-8B2C-4825-AAED-C8646154D67C}" sibTransId="{67EA6364-6261-4216-9D02-5482E96991F9}"/>
    <dgm:cxn modelId="{5C8E14BA-B0D1-4C33-BA60-256379301A77}" type="presOf" srcId="{07ABDD85-4F29-458E-B99C-5B58C92C623B}" destId="{F194F1CB-6789-45ED-BDB7-27855CE2A8DC}" srcOrd="1" destOrd="0" presId="urn:microsoft.com/office/officeart/2005/8/layout/orgChart1"/>
    <dgm:cxn modelId="{E0EC3846-EADF-450E-A7FF-FA91BF551F22}" type="presOf" srcId="{27AFE895-5C5D-407A-BA64-B491227F72EC}" destId="{D6F7B946-2129-46BC-9DD8-0B196EDE54F1}" srcOrd="0" destOrd="0" presId="urn:microsoft.com/office/officeart/2005/8/layout/orgChart1"/>
    <dgm:cxn modelId="{C1155679-B83B-48B8-BD4B-9873DEAD4B46}" srcId="{27AFE895-5C5D-407A-BA64-B491227F72EC}" destId="{0AFE6006-1336-4CA3-9404-9AE565503565}" srcOrd="0" destOrd="0" parTransId="{8D4E98C5-CBB4-4045-ACCB-2939104E92C4}" sibTransId="{2B9866C5-471B-4A52-93D2-CCD6838483DF}"/>
    <dgm:cxn modelId="{118BB420-1899-493D-A96D-69D6C848903D}" type="presOf" srcId="{07ABDD85-4F29-458E-B99C-5B58C92C623B}" destId="{248D610E-5572-4FC7-B989-4A9937C20A80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EC3B253-019F-40E2-BC63-14B3D03106DA}" type="presOf" srcId="{7F9E90B3-E3BF-4AFD-BA63-3DA06268C35F}" destId="{A72CDAEB-77F3-4602-8D7C-ED4C7274390F}" srcOrd="0" destOrd="0" presId="urn:microsoft.com/office/officeart/2005/8/layout/orgChart1"/>
    <dgm:cxn modelId="{E8917550-0BB3-40BC-8D91-2FB38BA65179}" type="presOf" srcId="{0AFE6006-1336-4CA3-9404-9AE565503565}" destId="{2E14FAB5-3778-4E3A-BD6A-455D8E7CCED0}" srcOrd="0" destOrd="0" presId="urn:microsoft.com/office/officeart/2005/8/layout/orgChart1"/>
    <dgm:cxn modelId="{906CF333-134E-42B2-B8FF-3C3F50546356}" type="presOf" srcId="{27AFE895-5C5D-407A-BA64-B491227F72EC}" destId="{7A333F00-C7A1-4CCF-BC6E-DA2DAD783A8A}" srcOrd="1" destOrd="0" presId="urn:microsoft.com/office/officeart/2005/8/layout/orgChart1"/>
    <dgm:cxn modelId="{726923CF-20E9-4F57-9C98-F4A0C4A6283A}" type="presOf" srcId="{56B6F5BC-8B2C-4825-AAED-C8646154D67C}" destId="{303376F4-38A9-4FB0-AAEB-BEF606352241}" srcOrd="0" destOrd="0" presId="urn:microsoft.com/office/officeart/2005/8/layout/orgChart1"/>
    <dgm:cxn modelId="{3316C681-D64B-4A88-857F-748565391C2E}" type="presOf" srcId="{BA198FE4-D29D-424A-B112-37F5192AD33C}" destId="{F2882D1C-F65C-41E4-82E5-22924839F07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50CC6B-1B09-4B65-AB28-A1D202AE8C1E}" type="presOf" srcId="{25955524-CA34-440D-A8C0-00E5FEA9617D}" destId="{3FEAF27D-2B0A-4E9E-B5D2-D30AFBB49024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C84BD84-2CDC-4F2C-9D69-A671C9ED789F}" type="presOf" srcId="{0CFD931B-3150-46E4-944C-7F08F2E3E52E}" destId="{6D1A38CE-E6F1-4E96-822C-136FB43E8CF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879E4E4-7965-4179-8A03-6977C8AD8FAC}" type="presParOf" srcId="{DBDE0C42-B65A-4FF4-A1B6-4A7374870D94}" destId="{303376F4-38A9-4FB0-AAEB-BEF606352241}" srcOrd="0" destOrd="0" presId="urn:microsoft.com/office/officeart/2005/8/layout/orgChart1"/>
    <dgm:cxn modelId="{A96989DF-9ACC-4ACF-85AB-77E2BD281F05}" type="presParOf" srcId="{DBDE0C42-B65A-4FF4-A1B6-4A7374870D94}" destId="{002145EF-C9E7-49D1-A70B-70E0775B1397}" srcOrd="1" destOrd="0" presId="urn:microsoft.com/office/officeart/2005/8/layout/orgChart1"/>
    <dgm:cxn modelId="{3154FCBA-BE71-4073-B99A-360CEAD0879B}" type="presParOf" srcId="{002145EF-C9E7-49D1-A70B-70E0775B1397}" destId="{95A3FD11-B2DC-40D0-8CD7-563EE415F158}" srcOrd="0" destOrd="0" presId="urn:microsoft.com/office/officeart/2005/8/layout/orgChart1"/>
    <dgm:cxn modelId="{20111C70-E653-4F9B-AACC-4B596F9B8CD7}" type="presParOf" srcId="{95A3FD11-B2DC-40D0-8CD7-563EE415F158}" destId="{A72CDAEB-77F3-4602-8D7C-ED4C7274390F}" srcOrd="0" destOrd="0" presId="urn:microsoft.com/office/officeart/2005/8/layout/orgChart1"/>
    <dgm:cxn modelId="{F7F3BB4E-69E8-438A-89F0-3C2B4F1C0B88}" type="presParOf" srcId="{95A3FD11-B2DC-40D0-8CD7-563EE415F158}" destId="{C141F865-9D98-4198-BA74-B9BA30075993}" srcOrd="1" destOrd="0" presId="urn:microsoft.com/office/officeart/2005/8/layout/orgChart1"/>
    <dgm:cxn modelId="{4F2E73AB-D3F0-4013-8D43-43138991E4D9}" type="presParOf" srcId="{002145EF-C9E7-49D1-A70B-70E0775B1397}" destId="{CBE6C6D9-4FC0-4BA2-BFAB-4DE7F3371A7E}" srcOrd="1" destOrd="0" presId="urn:microsoft.com/office/officeart/2005/8/layout/orgChart1"/>
    <dgm:cxn modelId="{EEB78113-A73E-428D-A86D-1084F657E407}" type="presParOf" srcId="{CBE6C6D9-4FC0-4BA2-BFAB-4DE7F3371A7E}" destId="{A237E838-D549-4265-AC36-E2569F4B1A6F}" srcOrd="0" destOrd="0" presId="urn:microsoft.com/office/officeart/2005/8/layout/orgChart1"/>
    <dgm:cxn modelId="{1CE7ECB0-4A97-4EA6-A53B-FCDC2A87F6B8}" type="presParOf" srcId="{CBE6C6D9-4FC0-4BA2-BFAB-4DE7F3371A7E}" destId="{A09468F5-837F-4365-A578-A7879387AF5A}" srcOrd="1" destOrd="0" presId="urn:microsoft.com/office/officeart/2005/8/layout/orgChart1"/>
    <dgm:cxn modelId="{68B8DFA1-DFDB-46EF-AAB8-ED70217168BB}" type="presParOf" srcId="{A09468F5-837F-4365-A578-A7879387AF5A}" destId="{95955A4A-C7C5-4D37-9A61-F7AA1BC069C9}" srcOrd="0" destOrd="0" presId="urn:microsoft.com/office/officeart/2005/8/layout/orgChart1"/>
    <dgm:cxn modelId="{0C63B4CF-930B-46A8-A91D-76D4C96E0353}" type="presParOf" srcId="{95955A4A-C7C5-4D37-9A61-F7AA1BC069C9}" destId="{A59235C8-787C-4155-AEED-313AE3F5C81E}" srcOrd="0" destOrd="0" presId="urn:microsoft.com/office/officeart/2005/8/layout/orgChart1"/>
    <dgm:cxn modelId="{165E8688-A71F-4D27-85A0-D612E95CA16A}" type="presParOf" srcId="{95955A4A-C7C5-4D37-9A61-F7AA1BC069C9}" destId="{3FEAF27D-2B0A-4E9E-B5D2-D30AFBB49024}" srcOrd="1" destOrd="0" presId="urn:microsoft.com/office/officeart/2005/8/layout/orgChart1"/>
    <dgm:cxn modelId="{755678C3-7BF2-4BE1-BE6E-6B327A7BF319}" type="presParOf" srcId="{A09468F5-837F-4365-A578-A7879387AF5A}" destId="{751DD853-B74A-4AAA-B640-CD29AEFA659D}" srcOrd="1" destOrd="0" presId="urn:microsoft.com/office/officeart/2005/8/layout/orgChart1"/>
    <dgm:cxn modelId="{773BE8CD-BA58-48BF-AB38-4E28770B96E5}" type="presParOf" srcId="{A09468F5-837F-4365-A578-A7879387AF5A}" destId="{188DA29F-724A-4E24-9760-BA5EFE1ED119}" srcOrd="2" destOrd="0" presId="urn:microsoft.com/office/officeart/2005/8/layout/orgChart1"/>
    <dgm:cxn modelId="{5C3E48DB-FCB7-4198-9FDE-4C7B0A0FF49F}" type="presParOf" srcId="{002145EF-C9E7-49D1-A70B-70E0775B1397}" destId="{77E41FCD-7301-4CAD-899D-7C5520BBE1C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F256AE6-71CA-48BD-8371-E59371D1064B}" type="presParOf" srcId="{05E8A0F8-8F4A-4D16-B455-9B21EE5D83FA}" destId="{6D1A38CE-E6F1-4E96-822C-136FB43E8CFD}" srcOrd="2" destOrd="0" presId="urn:microsoft.com/office/officeart/2005/8/layout/orgChart1"/>
    <dgm:cxn modelId="{DD5F8B9C-F07A-4EB9-8144-DA540C5C0433}" type="presParOf" srcId="{05E8A0F8-8F4A-4D16-B455-9B21EE5D83FA}" destId="{EC735538-EB4E-4870-97EC-8C0A475DF0A8}" srcOrd="3" destOrd="0" presId="urn:microsoft.com/office/officeart/2005/8/layout/orgChart1"/>
    <dgm:cxn modelId="{6266ADF9-75F6-4BD5-BF73-5D5AB13613C7}" type="presParOf" srcId="{EC735538-EB4E-4870-97EC-8C0A475DF0A8}" destId="{29D42F09-01C5-4A11-9E27-766CB7954EF2}" srcOrd="0" destOrd="0" presId="urn:microsoft.com/office/officeart/2005/8/layout/orgChart1"/>
    <dgm:cxn modelId="{874A6106-4FAA-42C6-B6F8-2B99592E2544}" type="presParOf" srcId="{29D42F09-01C5-4A11-9E27-766CB7954EF2}" destId="{D6F7B946-2129-46BC-9DD8-0B196EDE54F1}" srcOrd="0" destOrd="0" presId="urn:microsoft.com/office/officeart/2005/8/layout/orgChart1"/>
    <dgm:cxn modelId="{E1CB9712-E89F-4251-98BC-4253C5BD4C2A}" type="presParOf" srcId="{29D42F09-01C5-4A11-9E27-766CB7954EF2}" destId="{7A333F00-C7A1-4CCF-BC6E-DA2DAD783A8A}" srcOrd="1" destOrd="0" presId="urn:microsoft.com/office/officeart/2005/8/layout/orgChart1"/>
    <dgm:cxn modelId="{CB7173B0-5E1A-40A2-9D62-CF9A59B96961}" type="presParOf" srcId="{EC735538-EB4E-4870-97EC-8C0A475DF0A8}" destId="{437B18AA-A29F-4B12-A4F7-ADFFDFF6FEC3}" srcOrd="1" destOrd="0" presId="urn:microsoft.com/office/officeart/2005/8/layout/orgChart1"/>
    <dgm:cxn modelId="{11874165-FE1D-4703-84BB-0BC3E6CC26E0}" type="presParOf" srcId="{437B18AA-A29F-4B12-A4F7-ADFFDFF6FEC3}" destId="{C78F4293-5B39-45D8-8215-DA48EF76FE72}" srcOrd="0" destOrd="0" presId="urn:microsoft.com/office/officeart/2005/8/layout/orgChart1"/>
    <dgm:cxn modelId="{932D94A9-90BD-4CC9-95AC-E13C0C232301}" type="presParOf" srcId="{437B18AA-A29F-4B12-A4F7-ADFFDFF6FEC3}" destId="{24B9EE15-7603-4E33-A646-0F43863CC074}" srcOrd="1" destOrd="0" presId="urn:microsoft.com/office/officeart/2005/8/layout/orgChart1"/>
    <dgm:cxn modelId="{BE81A6B5-3344-4446-AA48-6E60603AEE47}" type="presParOf" srcId="{24B9EE15-7603-4E33-A646-0F43863CC074}" destId="{F98F7BEA-5C57-46CC-BA09-2A53ED53EF01}" srcOrd="0" destOrd="0" presId="urn:microsoft.com/office/officeart/2005/8/layout/orgChart1"/>
    <dgm:cxn modelId="{7B0F4785-F8E0-4025-8209-BA4896699B9C}" type="presParOf" srcId="{F98F7BEA-5C57-46CC-BA09-2A53ED53EF01}" destId="{2E14FAB5-3778-4E3A-BD6A-455D8E7CCED0}" srcOrd="0" destOrd="0" presId="urn:microsoft.com/office/officeart/2005/8/layout/orgChart1"/>
    <dgm:cxn modelId="{F17C56F8-503D-49AC-A149-A580ED78EAF6}" type="presParOf" srcId="{F98F7BEA-5C57-46CC-BA09-2A53ED53EF01}" destId="{C4356A1C-A4B0-4280-9A9F-1331CD1620FC}" srcOrd="1" destOrd="0" presId="urn:microsoft.com/office/officeart/2005/8/layout/orgChart1"/>
    <dgm:cxn modelId="{2E571291-295A-4A2E-AF32-0821099C0D59}" type="presParOf" srcId="{24B9EE15-7603-4E33-A646-0F43863CC074}" destId="{506229A9-43F4-4A78-B417-5908C7D7B296}" srcOrd="1" destOrd="0" presId="urn:microsoft.com/office/officeart/2005/8/layout/orgChart1"/>
    <dgm:cxn modelId="{4E43C422-DE90-4C26-9AE1-D501E6A024C1}" type="presParOf" srcId="{506229A9-43F4-4A78-B417-5908C7D7B296}" destId="{F2882D1C-F65C-41E4-82E5-22924839F07C}" srcOrd="0" destOrd="0" presId="urn:microsoft.com/office/officeart/2005/8/layout/orgChart1"/>
    <dgm:cxn modelId="{8D6C82AA-AE51-4A97-A9F8-C10B6BA4A60C}" type="presParOf" srcId="{506229A9-43F4-4A78-B417-5908C7D7B296}" destId="{B4DAB6AD-2DF4-47CA-AB2D-EEE8FAED3428}" srcOrd="1" destOrd="0" presId="urn:microsoft.com/office/officeart/2005/8/layout/orgChart1"/>
    <dgm:cxn modelId="{DD30E3A9-DAE8-4CBB-903D-2B5C0EBA3B55}" type="presParOf" srcId="{B4DAB6AD-2DF4-47CA-AB2D-EEE8FAED3428}" destId="{BEE76515-2B5A-4E46-AF3C-10198C8BFC5A}" srcOrd="0" destOrd="0" presId="urn:microsoft.com/office/officeart/2005/8/layout/orgChart1"/>
    <dgm:cxn modelId="{88D05F8B-84C6-4F48-96F7-E036D106D6BC}" type="presParOf" srcId="{BEE76515-2B5A-4E46-AF3C-10198C8BFC5A}" destId="{248D610E-5572-4FC7-B989-4A9937C20A80}" srcOrd="0" destOrd="0" presId="urn:microsoft.com/office/officeart/2005/8/layout/orgChart1"/>
    <dgm:cxn modelId="{F7268AEA-0AF3-4574-A00E-DE4F0E7E1B92}" type="presParOf" srcId="{BEE76515-2B5A-4E46-AF3C-10198C8BFC5A}" destId="{F194F1CB-6789-45ED-BDB7-27855CE2A8DC}" srcOrd="1" destOrd="0" presId="urn:microsoft.com/office/officeart/2005/8/layout/orgChart1"/>
    <dgm:cxn modelId="{194E513B-BD6F-45E9-9ABD-AE50DC751B13}" type="presParOf" srcId="{B4DAB6AD-2DF4-47CA-AB2D-EEE8FAED3428}" destId="{FA2771F7-F626-467C-8755-0CE1A85C0F5F}" srcOrd="1" destOrd="0" presId="urn:microsoft.com/office/officeart/2005/8/layout/orgChart1"/>
    <dgm:cxn modelId="{9B386EF4-6AC9-4EA8-85A0-F61129BC9643}" type="presParOf" srcId="{B4DAB6AD-2DF4-47CA-AB2D-EEE8FAED3428}" destId="{83DA816C-F20B-4AE6-9EE0-0B2319DB4A90}" srcOrd="2" destOrd="0" presId="urn:microsoft.com/office/officeart/2005/8/layout/orgChart1"/>
    <dgm:cxn modelId="{913C3189-C27E-47E9-A966-69566052AAA1}" type="presParOf" srcId="{24B9EE15-7603-4E33-A646-0F43863CC074}" destId="{7AE6B48B-8849-43DB-99C9-FDEEF4F8AF8B}" srcOrd="2" destOrd="0" presId="urn:microsoft.com/office/officeart/2005/8/layout/orgChart1"/>
    <dgm:cxn modelId="{BCC42B5F-68C8-4188-9EF7-E7A99A07CEF5}" type="presParOf" srcId="{EC735538-EB4E-4870-97EC-8C0A475DF0A8}" destId="{7AB0C1BC-3370-47D2-8433-A23C5F1F19B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  <a:endParaRPr lang="es-ES" sz="1200" dirty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F2E148FB-5D4C-4966-AC47-EB47FEE3824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Sistemas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2B2C4DBA-FFB8-4915-AF95-30120A82931F}" type="parTrans" cxnId="{E0B038C0-0227-4A11-B97E-ED7D423EB33F}">
      <dgm:prSet/>
      <dgm:spPr/>
      <dgm:t>
        <a:bodyPr/>
        <a:lstStyle/>
        <a:p>
          <a:endParaRPr lang="es-MX"/>
        </a:p>
      </dgm:t>
    </dgm:pt>
    <dgm:pt modelId="{C2454846-2905-49F8-89A8-2106DC26EB74}" type="sibTrans" cxnId="{E0B038C0-0227-4A11-B97E-ED7D423EB33F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Técnico(a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4" custScaleX="97289" custScaleY="98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4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MX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4" custScaleX="97289" custScaleY="96853" custLinFactNeighborX="-171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6B0B365-9841-42FA-9243-04FF40F6E3A1}" type="pres">
      <dgm:prSet presAssocID="{9A55754A-0F9D-426C-8361-FBB79C711F84}" presName="rootConnector" presStyleLbl="node2" presStyleIdx="1" presStyleCnt="4"/>
      <dgm:spPr/>
      <dgm:t>
        <a:bodyPr/>
        <a:lstStyle/>
        <a:p>
          <a:endParaRPr lang="es-MX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9DD491FC-4AAE-415D-8BC1-59BDE3F41EA7}" type="pres">
      <dgm:prSet presAssocID="{2B2C4DBA-FFB8-4915-AF95-30120A82931F}" presName="Name37" presStyleLbl="parChTrans1D2" presStyleIdx="2" presStyleCnt="4"/>
      <dgm:spPr/>
      <dgm:t>
        <a:bodyPr/>
        <a:lstStyle/>
        <a:p>
          <a:endParaRPr lang="es-MX"/>
        </a:p>
      </dgm:t>
    </dgm:pt>
    <dgm:pt modelId="{08E3470E-8873-4032-9266-23C0D2753F6D}" type="pres">
      <dgm:prSet presAssocID="{F2E148FB-5D4C-4966-AC47-EB47FEE38241}" presName="hierRoot2" presStyleCnt="0">
        <dgm:presLayoutVars>
          <dgm:hierBranch val="init"/>
        </dgm:presLayoutVars>
      </dgm:prSet>
      <dgm:spPr/>
    </dgm:pt>
    <dgm:pt modelId="{3D2E702B-19D4-4800-957E-1AC8FA86799C}" type="pres">
      <dgm:prSet presAssocID="{F2E148FB-5D4C-4966-AC47-EB47FEE38241}" presName="rootComposite" presStyleCnt="0"/>
      <dgm:spPr/>
    </dgm:pt>
    <dgm:pt modelId="{E10B3C36-FFD8-4C4B-B9C0-EE22F547BDBD}" type="pres">
      <dgm:prSet presAssocID="{F2E148FB-5D4C-4966-AC47-EB47FEE38241}" presName="rootText" presStyleLbl="node2" presStyleIdx="2" presStyleCnt="4" custScaleX="97289" custScaleY="94606" custLinFactNeighborX="-70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BB9781B-66D3-4070-B842-9FE814906F23}" type="pres">
      <dgm:prSet presAssocID="{F2E148FB-5D4C-4966-AC47-EB47FEE38241}" presName="rootConnector" presStyleLbl="node2" presStyleIdx="2" presStyleCnt="4"/>
      <dgm:spPr/>
      <dgm:t>
        <a:bodyPr/>
        <a:lstStyle/>
        <a:p>
          <a:endParaRPr lang="es-MX"/>
        </a:p>
      </dgm:t>
    </dgm:pt>
    <dgm:pt modelId="{D23373BE-4EB1-4F23-93D4-2B26693F67D2}" type="pres">
      <dgm:prSet presAssocID="{F2E148FB-5D4C-4966-AC47-EB47FEE38241}" presName="hierChild4" presStyleCnt="0"/>
      <dgm:spPr/>
    </dgm:pt>
    <dgm:pt modelId="{A8561D0B-0605-48E7-8848-287BE3B4D995}" type="pres">
      <dgm:prSet presAssocID="{F2E148FB-5D4C-4966-AC47-EB47FEE38241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3" presStyleCnt="4" custScaleX="97289" custScaleY="94606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3" presStyleCnt="4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0B038C0-0227-4A11-B97E-ED7D423EB33F}" srcId="{B3C1F8AF-B252-43AC-8ED3-3D3880F2F1F8}" destId="{F2E148FB-5D4C-4966-AC47-EB47FEE38241}" srcOrd="2" destOrd="0" parTransId="{2B2C4DBA-FFB8-4915-AF95-30120A82931F}" sibTransId="{C2454846-2905-49F8-89A8-2106DC26EB74}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4062C38F-944A-489A-A826-AB466C801566}" type="presOf" srcId="{2B2C4DBA-FFB8-4915-AF95-30120A82931F}" destId="{9DD491FC-4AAE-415D-8BC1-59BDE3F41EA7}" srcOrd="0" destOrd="0" presId="urn:microsoft.com/office/officeart/2005/8/layout/orgChart1"/>
    <dgm:cxn modelId="{091B6B59-64CA-4DC6-B100-438BDD1CF6D5}" type="presOf" srcId="{F2E148FB-5D4C-4966-AC47-EB47FEE38241}" destId="{EBB9781B-66D3-4070-B842-9FE814906F23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3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6A10E9B4-917D-477E-8BCE-E55B325CF7B5}" type="presOf" srcId="{F2E148FB-5D4C-4966-AC47-EB47FEE38241}" destId="{E10B3C36-FFD8-4C4B-B9C0-EE22F547BDBD}" srcOrd="0" destOrd="0" presId="urn:microsoft.com/office/officeart/2005/8/layout/orgChart1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9D85A761-0E6D-464F-A0BF-4306A4C873F7}" type="presParOf" srcId="{ECD84423-CACA-4F27-BB31-EDF4B5E83466}" destId="{9DD491FC-4AAE-415D-8BC1-59BDE3F41EA7}" srcOrd="4" destOrd="0" presId="urn:microsoft.com/office/officeart/2005/8/layout/orgChart1"/>
    <dgm:cxn modelId="{7B96334C-8E26-47CC-BCF0-159A927B1B18}" type="presParOf" srcId="{ECD84423-CACA-4F27-BB31-EDF4B5E83466}" destId="{08E3470E-8873-4032-9266-23C0D2753F6D}" srcOrd="5" destOrd="0" presId="urn:microsoft.com/office/officeart/2005/8/layout/orgChart1"/>
    <dgm:cxn modelId="{29D87B24-A21A-43EE-A344-A3D86E83ECBD}" type="presParOf" srcId="{08E3470E-8873-4032-9266-23C0D2753F6D}" destId="{3D2E702B-19D4-4800-957E-1AC8FA86799C}" srcOrd="0" destOrd="0" presId="urn:microsoft.com/office/officeart/2005/8/layout/orgChart1"/>
    <dgm:cxn modelId="{FBF7BB85-AC26-4766-A7CF-4189363E17EB}" type="presParOf" srcId="{3D2E702B-19D4-4800-957E-1AC8FA86799C}" destId="{E10B3C36-FFD8-4C4B-B9C0-EE22F547BDBD}" srcOrd="0" destOrd="0" presId="urn:microsoft.com/office/officeart/2005/8/layout/orgChart1"/>
    <dgm:cxn modelId="{FF971E3E-34CD-4C21-9745-022700E4B99D}" type="presParOf" srcId="{3D2E702B-19D4-4800-957E-1AC8FA86799C}" destId="{EBB9781B-66D3-4070-B842-9FE814906F23}" srcOrd="1" destOrd="0" presId="urn:microsoft.com/office/officeart/2005/8/layout/orgChart1"/>
    <dgm:cxn modelId="{57CBABF2-5574-4837-8647-700C9F613D09}" type="presParOf" srcId="{08E3470E-8873-4032-9266-23C0D2753F6D}" destId="{D23373BE-4EB1-4F23-93D4-2B26693F67D2}" srcOrd="1" destOrd="0" presId="urn:microsoft.com/office/officeart/2005/8/layout/orgChart1"/>
    <dgm:cxn modelId="{9AAB379B-4265-486E-A4FB-B1607992C533}" type="presParOf" srcId="{08E3470E-8873-4032-9266-23C0D2753F6D}" destId="{A8561D0B-0605-48E7-8848-287BE3B4D995}" srcOrd="2" destOrd="0" presId="urn:microsoft.com/office/officeart/2005/8/layout/orgChart1"/>
    <dgm:cxn modelId="{F2F6831F-1D07-4423-B594-0F31C99E2E3E}" type="presParOf" srcId="{ECD84423-CACA-4F27-BB31-EDF4B5E83466}" destId="{81E604D8-250D-4FDF-98BD-EA912B304081}" srcOrd="6" destOrd="0" presId="urn:microsoft.com/office/officeart/2005/8/layout/orgChart1"/>
    <dgm:cxn modelId="{5B04C430-DE92-44C1-B909-5431D68C9FCC}" type="presParOf" srcId="{ECD84423-CACA-4F27-BB31-EDF4B5E83466}" destId="{4F0D451F-C145-41CB-A618-FC5C95858DDD}" srcOrd="7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Análisis 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Inteligencia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5493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5493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 smtClean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latin typeface="+mn-lt"/>
            </a:rPr>
            <a:t>Analistas</a:t>
          </a: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Investigadores(as)</a:t>
          </a:r>
          <a:br>
            <a:rPr lang="es-MX" alt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MX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Y="41402" custLinFactNeighborX="54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04164" custScaleY="99341" custLinFactNeighborX="-62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0" presStyleCnt="1" custScaleX="104164" custScaleY="1145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0" presStyleCnt="1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D6F44290-4E89-4891-8216-E5567CFAEB7B}" type="presOf" srcId="{F54BA082-7E9A-4A57-A5BA-D3F087A433CC}" destId="{FE9E1509-3C3C-4DF1-8723-C0DDF76BD16B}" srcOrd="1" destOrd="0" presId="urn:microsoft.com/office/officeart/2005/8/layout/orgChart1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73A0049D-3991-40EE-A9DF-20F1F11F02D0}" type="presOf" srcId="{80C91609-4155-490D-A93A-2840363F77EF}" destId="{70C7E907-B590-4FA8-BA47-0908BC71EE25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42BBA58C-7E28-4063-B87C-3B0F27A8273C}" type="presOf" srcId="{2A362D5D-A3DA-4F6C-8849-2A8C51EEB6D2}" destId="{12FB5CC2-3F72-4AC8-AF94-50272EAD0FAB}" srcOrd="0" destOrd="0" presId="urn:microsoft.com/office/officeart/2005/8/layout/orgChart1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8DBCA4A-227D-4D80-972A-69090E821D03}" type="presOf" srcId="{80C91609-4155-490D-A93A-2840363F77EF}" destId="{0E4A1FB2-B936-4A45-9B17-4DC72B6EC80F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FDBA3862-05EA-4941-8AFF-C2F7C65EA0C7}" type="presOf" srcId="{F54BA082-7E9A-4A57-A5BA-D3F087A433CC}" destId="{B651DCB6-AAF6-4973-9416-A5FBDCD184AD}" srcOrd="0" destOrd="0" presId="urn:microsoft.com/office/officeart/2005/8/layout/orgChart1"/>
    <dgm:cxn modelId="{3F6CBA0E-9605-4495-862D-386B841974A2}" type="presOf" srcId="{4E50255E-3688-405A-9938-0EC4F736299F}" destId="{FC7541B4-6136-45CB-8770-663459A25598}" srcOrd="0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A89B9E32-ACE9-4F4C-96EA-29CC0DE43178}" type="presParOf" srcId="{DCBE0C80-A85E-4F05-ABB4-4FC9A7E4B8A8}" destId="{12FB5CC2-3F72-4AC8-AF94-50272EAD0FAB}" srcOrd="2" destOrd="0" presId="urn:microsoft.com/office/officeart/2005/8/layout/orgChart1"/>
    <dgm:cxn modelId="{885864AA-27DD-465E-85F5-BD04E4D8F3B8}" type="presParOf" srcId="{DCBE0C80-A85E-4F05-ABB4-4FC9A7E4B8A8}" destId="{B570DFF2-79FF-4DD0-A8FE-728069315CDB}" srcOrd="3" destOrd="0" presId="urn:microsoft.com/office/officeart/2005/8/layout/orgChart1"/>
    <dgm:cxn modelId="{77902FDA-F84B-4F3C-B3E7-E116A8DB373B}" type="presParOf" srcId="{B570DFF2-79FF-4DD0-A8FE-728069315CDB}" destId="{AC57EB8E-F8F8-49E5-AB3B-101A503E7149}" srcOrd="0" destOrd="0" presId="urn:microsoft.com/office/officeart/2005/8/layout/orgChart1"/>
    <dgm:cxn modelId="{1575D185-DD22-426C-B645-97E0A5F21DB0}" type="presParOf" srcId="{AC57EB8E-F8F8-49E5-AB3B-101A503E7149}" destId="{0E4A1FB2-B936-4A45-9B17-4DC72B6EC80F}" srcOrd="0" destOrd="0" presId="urn:microsoft.com/office/officeart/2005/8/layout/orgChart1"/>
    <dgm:cxn modelId="{29A94895-C0E5-4640-B505-21C454776320}" type="presParOf" srcId="{AC57EB8E-F8F8-49E5-AB3B-101A503E7149}" destId="{70C7E907-B590-4FA8-BA47-0908BC71EE25}" srcOrd="1" destOrd="0" presId="urn:microsoft.com/office/officeart/2005/8/layout/orgChart1"/>
    <dgm:cxn modelId="{4CF2C38E-2156-4DB8-A297-691C1CB76537}" type="presParOf" srcId="{B570DFF2-79FF-4DD0-A8FE-728069315CDB}" destId="{0DCE5A2E-AABD-41D8-AB45-73FC6E777742}" srcOrd="1" destOrd="0" presId="urn:microsoft.com/office/officeart/2005/8/layout/orgChart1"/>
    <dgm:cxn modelId="{C63222DF-89DC-4DC4-AD82-4D0F0A8B3F08}" type="presParOf" srcId="{0DCE5A2E-AABD-41D8-AB45-73FC6E777742}" destId="{FC7541B4-6136-45CB-8770-663459A25598}" srcOrd="0" destOrd="0" presId="urn:microsoft.com/office/officeart/2005/8/layout/orgChart1"/>
    <dgm:cxn modelId="{C897BD2E-8924-4172-92A9-FD349DA2DAE1}" type="presParOf" srcId="{0DCE5A2E-AABD-41D8-AB45-73FC6E777742}" destId="{A40758BA-FB53-4B5B-8D0E-BFC6FCF28CCD}" srcOrd="1" destOrd="0" presId="urn:microsoft.com/office/officeart/2005/8/layout/orgChart1"/>
    <dgm:cxn modelId="{38E233B0-645C-412B-81D0-F0BCA268553C}" type="presParOf" srcId="{A40758BA-FB53-4B5B-8D0E-BFC6FCF28CCD}" destId="{7D7A4CB1-F031-4828-90A7-49C8EAC41E1E}" srcOrd="0" destOrd="0" presId="urn:microsoft.com/office/officeart/2005/8/layout/orgChart1"/>
    <dgm:cxn modelId="{ACC86906-00D9-45AA-9D5C-6F759E16D6BD}" type="presParOf" srcId="{7D7A4CB1-F031-4828-90A7-49C8EAC41E1E}" destId="{B651DCB6-AAF6-4973-9416-A5FBDCD184AD}" srcOrd="0" destOrd="0" presId="urn:microsoft.com/office/officeart/2005/8/layout/orgChart1"/>
    <dgm:cxn modelId="{8D6A031B-2B58-4F1B-BB59-9A71D2DD68CF}" type="presParOf" srcId="{7D7A4CB1-F031-4828-90A7-49C8EAC41E1E}" destId="{FE9E1509-3C3C-4DF1-8723-C0DDF76BD16B}" srcOrd="1" destOrd="0" presId="urn:microsoft.com/office/officeart/2005/8/layout/orgChart1"/>
    <dgm:cxn modelId="{C87B6871-D320-4CA1-875F-BD4E9ACC25F2}" type="presParOf" srcId="{A40758BA-FB53-4B5B-8D0E-BFC6FCF28CCD}" destId="{5D342304-3742-4A0E-8D51-D5CB71D11E9D}" srcOrd="1" destOrd="0" presId="urn:microsoft.com/office/officeart/2005/8/layout/orgChart1"/>
    <dgm:cxn modelId="{F8163DC6-50AE-4DA5-9634-1351169E691A}" type="presParOf" srcId="{A40758BA-FB53-4B5B-8D0E-BFC6FCF28CCD}" destId="{8D376A21-B1DE-43F8-8909-9B447CA773F2}" srcOrd="2" destOrd="0" presId="urn:microsoft.com/office/officeart/2005/8/layout/orgChart1"/>
    <dgm:cxn modelId="{96B34A75-4A1D-424D-BA10-AB3C8EA6A7A3}" type="presParOf" srcId="{B570DFF2-79FF-4DD0-A8FE-728069315CDB}" destId="{4F6E22EF-9940-4E6D-8F89-9A1FB953EB04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Soporte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 custLinFactNeighborX="-1244" custLinFactNeighborY="6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Gestión Integral de Riesgo</a:t>
          </a: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54900" custScaleY="175707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4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5F44CEF2-A9D9-48B4-B7FD-F33394C8CE3A}" type="pres">
      <dgm:prSet presAssocID="{DB223382-71CD-4690-AAD2-B324D1FD1352}" presName="Name35" presStyleLbl="parChTrans1D2" presStyleIdx="2" presStyleCnt="4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</dgm:pt>
    <dgm:pt modelId="{DCDA2EF9-8679-4AF8-BF08-1B2A7EC2955B}" type="pres">
      <dgm:prSet presAssocID="{D6CA15FC-744A-4B09-BCDD-AC29203C4A91}" presName="rootComposite" presStyleCnt="0"/>
      <dgm:spPr/>
    </dgm:pt>
    <dgm:pt modelId="{2CC35769-742E-4127-9B2A-DF3D71088DFD}" type="pres">
      <dgm:prSet presAssocID="{D6CA15FC-744A-4B09-BCDD-AC29203C4A91}" presName="rootText" presStyleLbl="node2" presStyleIdx="2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</dgm:pt>
    <dgm:pt modelId="{BE8B0615-5509-452F-809A-8B982B8564E7}" type="pres">
      <dgm:prSet presAssocID="{D6CA15FC-744A-4B09-BCDD-AC29203C4A91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1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7F379FCC-AF97-4BB7-BC93-CE9E05566491}" srcId="{DC1D225E-3F7C-46BE-A887-FDA64F2B32D7}" destId="{50A54075-38A7-45D4-AA2D-B3B2A4B3D817}" srcOrd="3" destOrd="0" parTransId="{143B025C-8E4A-41B5-88D0-7FD0047AFFAD}" sibTransId="{68DD32F8-5F7C-42F1-B72C-24EEF462F750}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29B9A370-13FA-4BB3-A555-E7ECA4367AA5}" srcId="{DC1D225E-3F7C-46BE-A887-FDA64F2B32D7}" destId="{D6CA15FC-744A-4B09-BCDD-AC29203C4A91}" srcOrd="2" destOrd="0" parTransId="{DB223382-71CD-4690-AAD2-B324D1FD1352}" sibTransId="{58F303BC-76CD-40F5-8239-933147764704}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4" destOrd="0" presId="urn:microsoft.com/office/officeart/2005/8/layout/orgChart1"/>
    <dgm:cxn modelId="{ABBCBF14-4116-4FE3-B0A8-9EE2595D1110}" type="presParOf" srcId="{160452F7-A64B-4C6A-8824-A804FA4C8356}" destId="{9BE99589-18FD-4F55-9738-E98352B2D7CF}" srcOrd="5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</dgm:pt>
    <dgm:pt modelId="{979E2677-78A1-4817-B079-D0579906F0D2}" type="pres">
      <dgm:prSet presAssocID="{110878CD-32A6-45DF-890E-B22170C50C54}" presName="rootComposite3" presStyleCnt="0"/>
      <dgm:spPr/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</dgm:pt>
    <dgm:pt modelId="{070E43F3-B669-443E-8141-575653BE4172}" type="pres">
      <dgm:prSet presAssocID="{110878CD-32A6-45DF-890E-B22170C50C54}" presName="hierChild7" presStyleCnt="0"/>
      <dgm:spPr/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</dgm:pt>
    <dgm:pt modelId="{CDC89C7A-4550-4DF3-A8CD-99464DABCBE3}" type="pres">
      <dgm:prSet presAssocID="{16A481B8-EF2B-48EA-A1B4-7211372CF78C}" presName="rootComposite3" presStyleCnt="0"/>
      <dgm:spPr/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</dgm:pt>
    <dgm:pt modelId="{CBA745EA-F0A3-4200-BB52-F1DB1F1A87EE}" type="pres">
      <dgm:prSet presAssocID="{16A481B8-EF2B-48EA-A1B4-7211372CF78C}" presName="hierChild7" presStyleCnt="0"/>
      <dgm:spPr/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Supervisor(a) General de Protección </a:t>
          </a:r>
          <a:r>
            <a:rPr lang="es-ES" sz="1200" dirty="0" smtClean="0"/>
            <a:t>Civil</a:t>
          </a:r>
          <a:endParaRPr lang="es-ES" sz="1200" dirty="0"/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8795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7223" custScaleY="67673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2" custScaleX="77223" custScaleY="73929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2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1" custScaleX="77223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1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7223" custScaleY="82119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7223" custScaleY="67673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1" presStyleCnt="2" custScaleX="77223" custScaleY="73292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Gestión Integral de </a:t>
          </a:r>
          <a:r>
            <a:rPr lang="es-MX" altLang="es-MX" sz="1200" dirty="0" smtClean="0">
              <a:latin typeface="+mn-lt"/>
            </a:rPr>
            <a:t>Riesgo</a:t>
          </a:r>
          <a:endParaRPr lang="es-MX" altLang="es-MX" sz="1200" dirty="0" smtClean="0"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b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Capacitación y Difusión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altLang="es-MX" sz="1200" b="0" dirty="0" smtClean="0">
              <a:latin typeface="+mn-lt"/>
            </a:rPr>
            <a:t>Jefe(a) de Administración de Emergencias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4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Capacitación y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Auxiliares Administrativos(as)</a:t>
          </a:r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Secretaria(o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67E391C0-BA7A-4874-A236-9BC3C4CAB6E9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9DAC4CB7-DF97-4F6C-9119-21BCED1DA7B7}" type="par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4624D92-94E3-4D3C-8B12-B140C91139BB}" type="sib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B796DEB7-6910-47D6-9011-53BAD3FCB683}" type="pres">
      <dgm:prSet presAssocID="{9DAC4CB7-DF97-4F6C-9119-21BCED1DA7B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D633D29-C714-49FF-AA10-996D3FAC9906}" type="pres">
      <dgm:prSet presAssocID="{67E391C0-BA7A-4874-A236-9BC3C4CAB6E9}" presName="hierRoot3" presStyleCnt="0">
        <dgm:presLayoutVars>
          <dgm:hierBranch val="init"/>
        </dgm:presLayoutVars>
      </dgm:prSet>
      <dgm:spPr/>
    </dgm:pt>
    <dgm:pt modelId="{87EDBBCC-9DE8-47B7-AE32-8797534C2957}" type="pres">
      <dgm:prSet presAssocID="{67E391C0-BA7A-4874-A236-9BC3C4CAB6E9}" presName="rootComposite3" presStyleCnt="0"/>
      <dgm:spPr/>
    </dgm:pt>
    <dgm:pt modelId="{DEFCFE64-DCC5-403C-A7EF-97FB2EAD8743}" type="pres">
      <dgm:prSet presAssocID="{67E391C0-BA7A-4874-A236-9BC3C4CAB6E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98C4C2-C99F-4D50-B114-2F7CFAD5E56C}" type="pres">
      <dgm:prSet presAssocID="{67E391C0-BA7A-4874-A236-9BC3C4CAB6E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8C5CF95-7F8E-4DDA-813F-B8EEC19FF47F}" type="pres">
      <dgm:prSet presAssocID="{67E391C0-BA7A-4874-A236-9BC3C4CAB6E9}" presName="hierChild6" presStyleCnt="0"/>
      <dgm:spPr/>
    </dgm:pt>
    <dgm:pt modelId="{4E7D36A5-8D7F-46FF-ABCB-755481606E33}" type="pres">
      <dgm:prSet presAssocID="{67E391C0-BA7A-4874-A236-9BC3C4CAB6E9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26ADE933-8865-4FD7-AE47-52D3C7CE8E69}" srcId="{9DEA55C1-E59C-4B5B-90DC-1D0B54C2B20C}" destId="{67E391C0-BA7A-4874-A236-9BC3C4CAB6E9}" srcOrd="2" destOrd="0" parTransId="{9DAC4CB7-DF97-4F6C-9119-21BCED1DA7B7}" sibTransId="{24624D92-94E3-4D3C-8B12-B140C91139BB}"/>
    <dgm:cxn modelId="{6D8347B9-A678-48C7-B5D2-A8AE01ADE122}" type="presOf" srcId="{9DAC4CB7-DF97-4F6C-9119-21BCED1DA7B7}" destId="{B796DEB7-6910-47D6-9011-53BAD3FCB683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36D17E0E-F6D1-4590-BCBE-9BC8C613A00B}" type="presOf" srcId="{67E391C0-BA7A-4874-A236-9BC3C4CAB6E9}" destId="{5998C4C2-C99F-4D50-B114-2F7CFAD5E56C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EDBB895C-F9CD-4685-B8AC-829A5B70B9CE}" type="presOf" srcId="{67E391C0-BA7A-4874-A236-9BC3C4CAB6E9}" destId="{DEFCFE64-DCC5-403C-A7EF-97FB2EAD8743}" srcOrd="0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C14F7555-8D29-4FC6-A858-FC9B3F2DA48D}" type="presParOf" srcId="{E6CFA08A-7145-470C-A659-6A725D85622B}" destId="{B796DEB7-6910-47D6-9011-53BAD3FCB683}" srcOrd="2" destOrd="0" presId="urn:microsoft.com/office/officeart/2005/8/layout/orgChart1"/>
    <dgm:cxn modelId="{72FFFBA8-EB65-44B6-8FF1-9902D36F19BA}" type="presParOf" srcId="{E6CFA08A-7145-470C-A659-6A725D85622B}" destId="{9D633D29-C714-49FF-AA10-996D3FAC9906}" srcOrd="3" destOrd="0" presId="urn:microsoft.com/office/officeart/2005/8/layout/orgChart1"/>
    <dgm:cxn modelId="{AEC58BF3-D9EC-4C2C-B41A-3B25423937AD}" type="presParOf" srcId="{9D633D29-C714-49FF-AA10-996D3FAC9906}" destId="{87EDBBCC-9DE8-47B7-AE32-8797534C2957}" srcOrd="0" destOrd="0" presId="urn:microsoft.com/office/officeart/2005/8/layout/orgChart1"/>
    <dgm:cxn modelId="{DC5E0E54-8696-49AF-8E30-D070A7BD3228}" type="presParOf" srcId="{87EDBBCC-9DE8-47B7-AE32-8797534C2957}" destId="{DEFCFE64-DCC5-403C-A7EF-97FB2EAD8743}" srcOrd="0" destOrd="0" presId="urn:microsoft.com/office/officeart/2005/8/layout/orgChart1"/>
    <dgm:cxn modelId="{7159E6BC-2E8B-42EA-B37D-C7E03FDD504D}" type="presParOf" srcId="{87EDBBCC-9DE8-47B7-AE32-8797534C2957}" destId="{5998C4C2-C99F-4D50-B114-2F7CFAD5E56C}" srcOrd="1" destOrd="0" presId="urn:microsoft.com/office/officeart/2005/8/layout/orgChart1"/>
    <dgm:cxn modelId="{D1792ACF-F160-4C6B-8335-2B541EC3D609}" type="presParOf" srcId="{9D633D29-C714-49FF-AA10-996D3FAC9906}" destId="{E8C5CF95-7F8E-4DDA-813F-B8EEC19FF47F}" srcOrd="1" destOrd="0" presId="urn:microsoft.com/office/officeart/2005/8/layout/orgChart1"/>
    <dgm:cxn modelId="{A48C9DDD-9D3E-42D2-92D6-5B69323C490B}" type="presParOf" srcId="{9D633D29-C714-49FF-AA10-996D3FAC9906}" destId="{4E7D36A5-8D7F-46FF-ABCB-755481606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Desarrollo Docente y Psicología</a:t>
          </a:r>
          <a:endParaRPr lang="es-MX" altLang="es-MX" sz="1200" dirty="0">
            <a:latin typeface="+mn-lt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Desarrollo 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Formación </a:t>
          </a:r>
          <a:r>
            <a:rPr lang="es-MX" altLang="es-MX" sz="1200" dirty="0" smtClean="0">
              <a:latin typeface="+mn-lt"/>
            </a:rPr>
            <a:t>Inicial</a:t>
          </a:r>
          <a:endParaRPr lang="es-MX" altLang="es-MX" sz="1200" dirty="0">
            <a:latin typeface="+mn-lt"/>
          </a:endParaRP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latin typeface="+mn-lt"/>
            </a:rPr>
            <a:t>Jefe(a) Administrativo(a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568D66C8-CA9A-458B-BB04-4B7FBCA7D5C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Auxiliares</a:t>
          </a:r>
          <a:br>
            <a:rPr lang="es-MX" sz="1200" dirty="0" smtClean="0">
              <a:latin typeface="+mn-lt"/>
            </a:rPr>
          </a:br>
          <a:r>
            <a:rPr lang="es-MX" sz="1200" b="0" i="0" u="none" dirty="0" smtClean="0">
              <a:latin typeface="+mn-lt"/>
            </a:rPr>
            <a:t>Auxiliar </a:t>
          </a:r>
          <a:r>
            <a:rPr lang="es-MX" sz="1200" b="0" i="0" u="none" dirty="0" smtClean="0">
              <a:latin typeface="+mn-lt"/>
            </a:rPr>
            <a:t>Administrativo(a)</a:t>
          </a:r>
          <a:br>
            <a:rPr lang="es-MX" sz="1200" b="0" i="0" u="none" dirty="0" smtClean="0">
              <a:latin typeface="+mn-lt"/>
            </a:rPr>
          </a:br>
          <a:endParaRPr lang="es-MX" sz="1200" dirty="0">
            <a:latin typeface="+mn-lt"/>
          </a:endParaRPr>
        </a:p>
      </dgm:t>
    </dgm:pt>
    <dgm:pt modelId="{651C5F18-1BDF-4F62-B0A2-D83A7C7BA167}" type="parTrans" cxnId="{88BE867D-9A83-4839-B3AD-177BA7FC4E0D}">
      <dgm:prSet/>
      <dgm:spPr/>
      <dgm:t>
        <a:bodyPr/>
        <a:lstStyle/>
        <a:p>
          <a:endParaRPr lang="es-ES" sz="1200"/>
        </a:p>
      </dgm:t>
    </dgm:pt>
    <dgm:pt modelId="{6D3FC725-A95D-4050-B1FA-E9C3E5E86EC1}" type="sibTrans" cxnId="{88BE867D-9A83-4839-B3AD-177BA7FC4E0D}">
      <dgm:prSet/>
      <dgm:spPr/>
      <dgm:t>
        <a:bodyPr/>
        <a:lstStyle/>
        <a:p>
          <a:endParaRPr lang="es-ES" sz="1200"/>
        </a:p>
      </dgm:t>
    </dgm:pt>
    <dgm:pt modelId="{890A6BEA-36CC-4602-8BB5-A5BF35426986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Analistas</a:t>
          </a:r>
          <a:endParaRPr lang="es-MX" sz="1200" dirty="0">
            <a:latin typeface="+mn-lt"/>
          </a:endParaRPr>
        </a:p>
      </dgm:t>
    </dgm:pt>
    <dgm:pt modelId="{8E7326E6-BA48-4BD4-ACBB-B61389133C97}" type="parTrans" cxnId="{A46C7A49-B1B8-4A85-9087-4E01B2760B4A}">
      <dgm:prSet/>
      <dgm:spPr/>
      <dgm:t>
        <a:bodyPr/>
        <a:lstStyle/>
        <a:p>
          <a:endParaRPr lang="es-ES"/>
        </a:p>
      </dgm:t>
    </dgm:pt>
    <dgm:pt modelId="{E887CA79-9312-4324-A5F8-7CAED8DE2921}" type="sibTrans" cxnId="{A46C7A49-B1B8-4A85-9087-4E01B2760B4A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3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103771" custScaleY="92732" custLinFactNeighborX="46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2208E0A5-4A0F-49AF-A003-1810CBD7C53A}" type="pres">
      <dgm:prSet presAssocID="{651C5F18-1BDF-4F62-B0A2-D83A7C7BA16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616B53-6033-474A-A1FC-8C5B81BA4AEE}" type="pres">
      <dgm:prSet presAssocID="{568D66C8-CA9A-458B-BB04-4B7FBCA7D5C7}" presName="hierRoot3" presStyleCnt="0">
        <dgm:presLayoutVars>
          <dgm:hierBranch val="init"/>
        </dgm:presLayoutVars>
      </dgm:prSet>
      <dgm:spPr/>
    </dgm:pt>
    <dgm:pt modelId="{2C49C782-9022-47BA-9B99-32BDF6D1B05A}" type="pres">
      <dgm:prSet presAssocID="{568D66C8-CA9A-458B-BB04-4B7FBCA7D5C7}" presName="rootComposite3" presStyleCnt="0"/>
      <dgm:spPr/>
    </dgm:pt>
    <dgm:pt modelId="{7FFDA455-1612-4ABF-B7EC-B4F3361CC5C7}" type="pres">
      <dgm:prSet presAssocID="{568D66C8-CA9A-458B-BB04-4B7FBCA7D5C7}" presName="rootText3" presStyleLbl="asst1" presStyleIdx="1" presStyleCnt="3" custScaleX="103771" custScaleY="92732" custLinFactNeighborX="1092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11AE-64B5-49CB-B7D3-231BB7A13A9A}" type="pres">
      <dgm:prSet presAssocID="{568D66C8-CA9A-458B-BB04-4B7FBCA7D5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5077BE3F-A016-41BE-911B-A14DF27577F6}" type="pres">
      <dgm:prSet presAssocID="{568D66C8-CA9A-458B-BB04-4B7FBCA7D5C7}" presName="hierChild6" presStyleCnt="0"/>
      <dgm:spPr/>
    </dgm:pt>
    <dgm:pt modelId="{441B9B1D-AF8D-4512-8318-7B32746BBDA9}" type="pres">
      <dgm:prSet presAssocID="{568D66C8-CA9A-458B-BB04-4B7FBCA7D5C7}" presName="hierChild7" presStyleCnt="0"/>
      <dgm:spPr/>
    </dgm:pt>
    <dgm:pt modelId="{CAB0C33C-5F09-432C-864A-C01958A040EF}" type="pres">
      <dgm:prSet presAssocID="{8E7326E6-BA48-4BD4-ACBB-B61389133C97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3265F1F8-E632-48CD-9165-C29A38E48625}" type="pres">
      <dgm:prSet presAssocID="{890A6BEA-36CC-4602-8BB5-A5BF35426986}" presName="hierRoot3" presStyleCnt="0">
        <dgm:presLayoutVars>
          <dgm:hierBranch val="init"/>
        </dgm:presLayoutVars>
      </dgm:prSet>
      <dgm:spPr/>
    </dgm:pt>
    <dgm:pt modelId="{4C9092FD-FE2F-4AFF-B28A-E4B5B51FF5A9}" type="pres">
      <dgm:prSet presAssocID="{890A6BEA-36CC-4602-8BB5-A5BF35426986}" presName="rootComposite3" presStyleCnt="0"/>
      <dgm:spPr/>
    </dgm:pt>
    <dgm:pt modelId="{F1F321D4-118D-4584-AEDB-4CB143227D3B}" type="pres">
      <dgm:prSet presAssocID="{890A6BEA-36CC-4602-8BB5-A5BF35426986}" presName="rootText3" presStyleLbl="asst1" presStyleIdx="2" presStyleCnt="3" custScaleX="103771" custScaleY="92732" custLinFactNeighborX="1092" custLinFactNeighborY="-116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C73BCF-7351-47EA-A660-738F05616A6D}" type="pres">
      <dgm:prSet presAssocID="{890A6BEA-36CC-4602-8BB5-A5BF35426986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4F2A03-ACD0-4178-826B-7718E6EDD282}" type="pres">
      <dgm:prSet presAssocID="{890A6BEA-36CC-4602-8BB5-A5BF35426986}" presName="hierChild6" presStyleCnt="0"/>
      <dgm:spPr/>
    </dgm:pt>
    <dgm:pt modelId="{499518F5-4002-4FFA-8AEA-87D13D09FEF9}" type="pres">
      <dgm:prSet presAssocID="{890A6BEA-36CC-4602-8BB5-A5BF35426986}" presName="hierChild7" presStyleCnt="0"/>
      <dgm:spPr/>
    </dgm:pt>
  </dgm:ptLst>
  <dgm:cxnLst>
    <dgm:cxn modelId="{88BE867D-9A83-4839-B3AD-177BA7FC4E0D}" srcId="{9DEA55C1-E59C-4B5B-90DC-1D0B54C2B20C}" destId="{568D66C8-CA9A-458B-BB04-4B7FBCA7D5C7}" srcOrd="4" destOrd="0" parTransId="{651C5F18-1BDF-4F62-B0A2-D83A7C7BA167}" sibTransId="{6D3FC725-A95D-4050-B1FA-E9C3E5E86EC1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8C1BA61-35B8-4275-98B5-BA6F1985CA7D}" type="presOf" srcId="{651C5F18-1BDF-4F62-B0A2-D83A7C7BA167}" destId="{2208E0A5-4A0F-49AF-A003-1810CBD7C53A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5A86C91B-DC78-4520-81CC-3232A6E896FA}" type="presOf" srcId="{890A6BEA-36CC-4602-8BB5-A5BF35426986}" destId="{F1F321D4-118D-4584-AEDB-4CB143227D3B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A46C7A49-B1B8-4A85-9087-4E01B2760B4A}" srcId="{9DEA55C1-E59C-4B5B-90DC-1D0B54C2B20C}" destId="{890A6BEA-36CC-4602-8BB5-A5BF35426986}" srcOrd="5" destOrd="0" parTransId="{8E7326E6-BA48-4BD4-ACBB-B61389133C97}" sibTransId="{E887CA79-9312-4324-A5F8-7CAED8DE2921}"/>
    <dgm:cxn modelId="{4EAD0313-8808-4584-B0F8-B190150690FF}" type="presOf" srcId="{568D66C8-CA9A-458B-BB04-4B7FBCA7D5C7}" destId="{E5F911AE-64B5-49CB-B7D3-231BB7A13A9A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2FC6FE1-118C-40A8-807D-55B2AAA68825}" type="presOf" srcId="{8E7326E6-BA48-4BD4-ACBB-B61389133C97}" destId="{CAB0C33C-5F09-432C-864A-C01958A040EF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BD4C82DC-D047-4CB1-A3D4-E9CD3281B5CD}" type="presOf" srcId="{890A6BEA-36CC-4602-8BB5-A5BF35426986}" destId="{27C73BCF-7351-47EA-A660-738F05616A6D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8CE293C-49F9-4DA1-A765-1C1E07F300E5}" type="presOf" srcId="{568D66C8-CA9A-458B-BB04-4B7FBCA7D5C7}" destId="{7FFDA455-1612-4ABF-B7EC-B4F3361CC5C7}" srcOrd="0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ABE65C30-590A-4D74-B9E7-11CBBB56C971}" type="presParOf" srcId="{E6CFA08A-7145-470C-A659-6A725D85622B}" destId="{2208E0A5-4A0F-49AF-A003-1810CBD7C53A}" srcOrd="2" destOrd="0" presId="urn:microsoft.com/office/officeart/2005/8/layout/orgChart1"/>
    <dgm:cxn modelId="{66C6E107-E7D6-4CCF-AAF7-17A695443722}" type="presParOf" srcId="{E6CFA08A-7145-470C-A659-6A725D85622B}" destId="{1B616B53-6033-474A-A1FC-8C5B81BA4AEE}" srcOrd="3" destOrd="0" presId="urn:microsoft.com/office/officeart/2005/8/layout/orgChart1"/>
    <dgm:cxn modelId="{31EB79BF-724B-4B6E-A788-445ECC5E925D}" type="presParOf" srcId="{1B616B53-6033-474A-A1FC-8C5B81BA4AEE}" destId="{2C49C782-9022-47BA-9B99-32BDF6D1B05A}" srcOrd="0" destOrd="0" presId="urn:microsoft.com/office/officeart/2005/8/layout/orgChart1"/>
    <dgm:cxn modelId="{7DF15E27-325E-4B31-AC79-583816BC3AF6}" type="presParOf" srcId="{2C49C782-9022-47BA-9B99-32BDF6D1B05A}" destId="{7FFDA455-1612-4ABF-B7EC-B4F3361CC5C7}" srcOrd="0" destOrd="0" presId="urn:microsoft.com/office/officeart/2005/8/layout/orgChart1"/>
    <dgm:cxn modelId="{F05F9796-C890-4F82-AAEA-1B2012C12B96}" type="presParOf" srcId="{2C49C782-9022-47BA-9B99-32BDF6D1B05A}" destId="{E5F911AE-64B5-49CB-B7D3-231BB7A13A9A}" srcOrd="1" destOrd="0" presId="urn:microsoft.com/office/officeart/2005/8/layout/orgChart1"/>
    <dgm:cxn modelId="{3864D446-D594-4C75-B5EF-2D66B4998C9B}" type="presParOf" srcId="{1B616B53-6033-474A-A1FC-8C5B81BA4AEE}" destId="{5077BE3F-A016-41BE-911B-A14DF27577F6}" srcOrd="1" destOrd="0" presId="urn:microsoft.com/office/officeart/2005/8/layout/orgChart1"/>
    <dgm:cxn modelId="{EFE7C5AE-F3E7-447D-A3F6-4E4CE15A0566}" type="presParOf" srcId="{1B616B53-6033-474A-A1FC-8C5B81BA4AEE}" destId="{441B9B1D-AF8D-4512-8318-7B32746BBDA9}" srcOrd="2" destOrd="0" presId="urn:microsoft.com/office/officeart/2005/8/layout/orgChart1"/>
    <dgm:cxn modelId="{14BDBCF0-B3DC-4554-92BD-18CE495413C5}" type="presParOf" srcId="{E6CFA08A-7145-470C-A659-6A725D85622B}" destId="{CAB0C33C-5F09-432C-864A-C01958A040EF}" srcOrd="4" destOrd="0" presId="urn:microsoft.com/office/officeart/2005/8/layout/orgChart1"/>
    <dgm:cxn modelId="{2A7CA4B1-3806-46D8-AD33-28DC5544ED23}" type="presParOf" srcId="{E6CFA08A-7145-470C-A659-6A725D85622B}" destId="{3265F1F8-E632-48CD-9165-C29A38E48625}" srcOrd="5" destOrd="0" presId="urn:microsoft.com/office/officeart/2005/8/layout/orgChart1"/>
    <dgm:cxn modelId="{CAD46531-157F-4B3E-9CA9-DF9BB1A142BB}" type="presParOf" srcId="{3265F1F8-E632-48CD-9165-C29A38E48625}" destId="{4C9092FD-FE2F-4AFF-B28A-E4B5B51FF5A9}" srcOrd="0" destOrd="0" presId="urn:microsoft.com/office/officeart/2005/8/layout/orgChart1"/>
    <dgm:cxn modelId="{1C4123C4-2BCC-4AB2-99D7-EC2826D44E92}" type="presParOf" srcId="{4C9092FD-FE2F-4AFF-B28A-E4B5B51FF5A9}" destId="{F1F321D4-118D-4584-AEDB-4CB143227D3B}" srcOrd="0" destOrd="0" presId="urn:microsoft.com/office/officeart/2005/8/layout/orgChart1"/>
    <dgm:cxn modelId="{02B13681-CE84-4FEE-8325-81CE31FB2030}" type="presParOf" srcId="{4C9092FD-FE2F-4AFF-B28A-E4B5B51FF5A9}" destId="{27C73BCF-7351-47EA-A660-738F05616A6D}" srcOrd="1" destOrd="0" presId="urn:microsoft.com/office/officeart/2005/8/layout/orgChart1"/>
    <dgm:cxn modelId="{8BB8756B-15BA-4503-9BC5-DCA48F786DB6}" type="presParOf" srcId="{3265F1F8-E632-48CD-9165-C29A38E48625}" destId="{7D4F2A03-ACD0-4178-826B-7718E6EDD282}" srcOrd="1" destOrd="0" presId="urn:microsoft.com/office/officeart/2005/8/layout/orgChart1"/>
    <dgm:cxn modelId="{90090312-038A-4B93-8E51-CFC0EC99324C}" type="presParOf" srcId="{3265F1F8-E632-48CD-9165-C29A38E48625}" destId="{499518F5-4002-4FFA-8AEA-87D13D09FE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-15894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X="-15894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4E24E3-1430-4F95-B26D-8A3EAF6CC4E7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 smtClean="0"/>
            <a:t>Criminólogo(a)</a:t>
          </a:r>
          <a:br>
            <a:rPr lang="es-MX" altLang="es-MX" sz="1200" b="0" i="0" u="none" dirty="0" smtClean="0"/>
          </a:br>
          <a:endParaRPr lang="es-MX" altLang="es-MX" sz="1200" b="0" i="0" u="none" dirty="0" smtClean="0"/>
        </a:p>
      </dgm:t>
    </dgm:pt>
    <dgm:pt modelId="{3505F5C1-CE62-4643-B404-921258DE3BC7}" type="parTrans" cxnId="{86ED9E43-F379-4A8C-92FC-63C00298ED0B}">
      <dgm:prSet/>
      <dgm:spPr/>
      <dgm:t>
        <a:bodyPr/>
        <a:lstStyle/>
        <a:p>
          <a:endParaRPr lang="es-ES"/>
        </a:p>
      </dgm:t>
    </dgm:pt>
    <dgm:pt modelId="{F61429B3-9ED9-45BD-B219-FABE6C0557C8}" type="sibTrans" cxnId="{86ED9E43-F379-4A8C-92FC-63C00298ED0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4C22983-D77C-4890-AD1C-C788165F686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11493B1-B8AB-471E-A6AB-B3AEDCD278F1}" type="pres">
      <dgm:prSet presAssocID="{9DEA55C1-E59C-4B5B-90DC-1D0B54C2B20C}" presName="rootComposite1" presStyleCnt="0"/>
      <dgm:spPr/>
    </dgm:pt>
    <dgm:pt modelId="{7D5DE56D-0608-4BB4-B700-951452CD7DC3}" type="pres">
      <dgm:prSet presAssocID="{9DEA55C1-E59C-4B5B-90DC-1D0B54C2B20C}" presName="rootText1" presStyleLbl="node0" presStyleIdx="0" presStyleCnt="1" custScaleX="103576" custScaleY="95838" custLinFactNeighborY="-15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7F35BB-04CF-4B9C-B966-13D11820B47B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3273D95-4C02-4E96-807F-4B1CD767AED2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7504" custScaleY="78726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ScaleX="77534" custScaleY="84582" custLinFactNeighborX="-10218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F90ECEF0-3307-4D35-AC2E-0DF379CAF6F1}" type="pres">
      <dgm:prSet presAssocID="{3505F5C1-CE62-4643-B404-921258DE3BC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334B67F-1A6A-45D9-B0FE-B9CDBACBA82F}" type="pres">
      <dgm:prSet presAssocID="{C54E24E3-1430-4F95-B26D-8A3EAF6CC4E7}" presName="hierRoot2" presStyleCnt="0">
        <dgm:presLayoutVars>
          <dgm:hierBranch val="init"/>
        </dgm:presLayoutVars>
      </dgm:prSet>
      <dgm:spPr/>
    </dgm:pt>
    <dgm:pt modelId="{89756756-E4F0-46ED-88C4-895B091CBEC0}" type="pres">
      <dgm:prSet presAssocID="{C54E24E3-1430-4F95-B26D-8A3EAF6CC4E7}" presName="rootComposite" presStyleCnt="0"/>
      <dgm:spPr/>
    </dgm:pt>
    <dgm:pt modelId="{18594A65-8E7E-4FFB-BC05-AB49F54C5E6C}" type="pres">
      <dgm:prSet presAssocID="{C54E24E3-1430-4F95-B26D-8A3EAF6CC4E7}" presName="rootText" presStyleLbl="node3" presStyleIdx="1" presStyleCnt="2" custScaleX="77534" custScaleY="84582" custLinFactNeighborX="-11887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D914EA-BF9F-4CCA-AFD4-C594A947B162}" type="pres">
      <dgm:prSet presAssocID="{C54E24E3-1430-4F95-B26D-8A3EAF6CC4E7}" presName="rootConnector" presStyleLbl="node3" presStyleIdx="1" presStyleCnt="2"/>
      <dgm:spPr/>
      <dgm:t>
        <a:bodyPr/>
        <a:lstStyle/>
        <a:p>
          <a:endParaRPr lang="es-ES"/>
        </a:p>
      </dgm:t>
    </dgm:pt>
    <dgm:pt modelId="{2A12F3BC-B0A2-44A4-9B37-E16B5EC5FAF1}" type="pres">
      <dgm:prSet presAssocID="{C54E24E3-1430-4F95-B26D-8A3EAF6CC4E7}" presName="hierChild4" presStyleCnt="0"/>
      <dgm:spPr/>
    </dgm:pt>
    <dgm:pt modelId="{BC9E8B23-D478-49F0-87C7-66F1A494A7D9}" type="pres">
      <dgm:prSet presAssocID="{C54E24E3-1430-4F95-B26D-8A3EAF6CC4E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87504" custScaleY="78726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9213D35B-5094-4492-BE5D-153C5D840F27}" type="pres">
      <dgm:prSet presAssocID="{9DEA55C1-E59C-4B5B-90DC-1D0B54C2B20C}" presName="hierChild3" presStyleCnt="0"/>
      <dgm:spPr/>
    </dgm:pt>
  </dgm:ptLst>
  <dgm:cxnLst>
    <dgm:cxn modelId="{C3BC41AB-FE32-45A1-9D09-1CE99561F25D}" type="presOf" srcId="{5E40DAF7-6325-4F0B-A198-035E8F918F13}" destId="{5665A267-FAE5-4C14-87F5-A7C47436A339}" srcOrd="0" destOrd="0" presId="urn:microsoft.com/office/officeart/2005/8/layout/orgChart1"/>
    <dgm:cxn modelId="{86ED9E43-F379-4A8C-92FC-63C00298ED0B}" srcId="{41568039-9809-4B2B-BA51-64E0E23C2BBE}" destId="{C54E24E3-1430-4F95-B26D-8A3EAF6CC4E7}" srcOrd="1" destOrd="0" parTransId="{3505F5C1-CE62-4643-B404-921258DE3BC7}" sibTransId="{F61429B3-9ED9-45BD-B219-FABE6C0557C8}"/>
    <dgm:cxn modelId="{E15293CA-FDD2-4B02-9437-EDADF6B1DC08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45C1415C-DC9E-4CEC-9B33-7AA9F281D427}" type="presOf" srcId="{2EC3689C-7BAA-4D8B-9BFA-26FA5F5F11A6}" destId="{F20D4592-4086-4910-B30C-72EC00D6CBE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B9F41E-176D-4FB6-BB4E-4760F378A7F7}" type="presOf" srcId="{C54E24E3-1430-4F95-B26D-8A3EAF6CC4E7}" destId="{6DD914EA-BF9F-4CCA-AFD4-C594A947B162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F449989-7E68-4B7D-87EE-17287771FA93}" type="presOf" srcId="{41568039-9809-4B2B-BA51-64E0E23C2BBE}" destId="{19FBE8A8-D4BA-45D1-97CD-FF1210CD856F}" srcOrd="0" destOrd="0" presId="urn:microsoft.com/office/officeart/2005/8/layout/orgChart1"/>
    <dgm:cxn modelId="{12B93F7E-5A27-44DA-B019-CE5FBCC72700}" type="presOf" srcId="{1CBA1466-9B70-40DE-ABFD-7537F7E3D45F}" destId="{FA641218-B59B-4AC9-8D8C-AEA992899D2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A218917-4AF0-450B-B9AA-75EE57976255}" type="presOf" srcId="{41568039-9809-4B2B-BA51-64E0E23C2BBE}" destId="{D87ADB57-9DB4-476E-8E99-32492AEF6743}" srcOrd="1" destOrd="0" presId="urn:microsoft.com/office/officeart/2005/8/layout/orgChart1"/>
    <dgm:cxn modelId="{8AC447FE-85BC-4426-B025-2331DEE6DAC3}" type="presOf" srcId="{614F9FE7-3451-432A-9C09-5151D91A810C}" destId="{CB0402E7-75C2-4253-A0F6-F9CC8897A98F}" srcOrd="0" destOrd="0" presId="urn:microsoft.com/office/officeart/2005/8/layout/orgChart1"/>
    <dgm:cxn modelId="{71ABD319-0E18-4825-A9D4-A88EA8C0767F}" type="presOf" srcId="{9DEA55C1-E59C-4B5B-90DC-1D0B54C2B20C}" destId="{7D5DE56D-0608-4BB4-B700-951452CD7DC3}" srcOrd="0" destOrd="0" presId="urn:microsoft.com/office/officeart/2005/8/layout/orgChart1"/>
    <dgm:cxn modelId="{D2A311DB-7B3E-403E-8053-3D58582587EF}" type="presOf" srcId="{C54E24E3-1430-4F95-B26D-8A3EAF6CC4E7}" destId="{18594A65-8E7E-4FFB-BC05-AB49F54C5E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AB68339-93A5-4549-B391-6473BD5363FA}" type="presOf" srcId="{ED044282-9709-409C-A329-2B868569F6BC}" destId="{26748039-6874-42B3-9C6B-2A687CAEDF97}" srcOrd="0" destOrd="0" presId="urn:microsoft.com/office/officeart/2005/8/layout/orgChart1"/>
    <dgm:cxn modelId="{C13A23BB-E9EA-4905-BAD7-70D599EF5BCE}" type="presOf" srcId="{3505F5C1-CE62-4643-B404-921258DE3BC7}" destId="{F90ECEF0-3307-4D35-AC2E-0DF379CAF6F1}" srcOrd="0" destOrd="0" presId="urn:microsoft.com/office/officeart/2005/8/layout/orgChart1"/>
    <dgm:cxn modelId="{C37B10C7-6E9D-42AF-9E52-5AC0913F1C19}" type="presOf" srcId="{2EC3689C-7BAA-4D8B-9BFA-26FA5F5F11A6}" destId="{9EF5B1E7-4642-446F-802A-010E77A6D315}" srcOrd="0" destOrd="0" presId="urn:microsoft.com/office/officeart/2005/8/layout/orgChart1"/>
    <dgm:cxn modelId="{74E81F75-C0D4-43F9-8256-C6E889B7D4F1}" type="presOf" srcId="{9DEA55C1-E59C-4B5B-90DC-1D0B54C2B20C}" destId="{737F35BB-04CF-4B9C-B966-13D11820B47B}" srcOrd="1" destOrd="0" presId="urn:microsoft.com/office/officeart/2005/8/layout/orgChart1"/>
    <dgm:cxn modelId="{2309BBAA-920A-46F3-81E8-4022DBADBCC3}" type="presParOf" srcId="{B3263371-B20E-4D1C-87B0-F232DC5A756C}" destId="{F4C22983-D77C-4890-AD1C-C788165F686A}" srcOrd="0" destOrd="0" presId="urn:microsoft.com/office/officeart/2005/8/layout/orgChart1"/>
    <dgm:cxn modelId="{01AF9363-7128-4986-BFAC-A0691D6A3461}" type="presParOf" srcId="{F4C22983-D77C-4890-AD1C-C788165F686A}" destId="{911493B1-B8AB-471E-A6AB-B3AEDCD278F1}" srcOrd="0" destOrd="0" presId="urn:microsoft.com/office/officeart/2005/8/layout/orgChart1"/>
    <dgm:cxn modelId="{38FC0882-3B38-43BF-AAD2-0100A02386D5}" type="presParOf" srcId="{911493B1-B8AB-471E-A6AB-B3AEDCD278F1}" destId="{7D5DE56D-0608-4BB4-B700-951452CD7DC3}" srcOrd="0" destOrd="0" presId="urn:microsoft.com/office/officeart/2005/8/layout/orgChart1"/>
    <dgm:cxn modelId="{2CAD68DC-D573-4B28-9E66-E4A693BD40A0}" type="presParOf" srcId="{911493B1-B8AB-471E-A6AB-B3AEDCD278F1}" destId="{737F35BB-04CF-4B9C-B966-13D11820B47B}" srcOrd="1" destOrd="0" presId="urn:microsoft.com/office/officeart/2005/8/layout/orgChart1"/>
    <dgm:cxn modelId="{4413E2D8-CB74-43D4-9C43-5DACEFC43928}" type="presParOf" srcId="{F4C22983-D77C-4890-AD1C-C788165F686A}" destId="{53273D95-4C02-4E96-807F-4B1CD767AED2}" srcOrd="1" destOrd="0" presId="urn:microsoft.com/office/officeart/2005/8/layout/orgChart1"/>
    <dgm:cxn modelId="{FC16C5B1-7C87-4849-A0D7-7041E0D7743D}" type="presParOf" srcId="{53273D95-4C02-4E96-807F-4B1CD767AED2}" destId="{26748039-6874-42B3-9C6B-2A687CAEDF97}" srcOrd="0" destOrd="0" presId="urn:microsoft.com/office/officeart/2005/8/layout/orgChart1"/>
    <dgm:cxn modelId="{0FD4D29B-A9D6-4010-A948-1C8EACBAEC77}" type="presParOf" srcId="{53273D95-4C02-4E96-807F-4B1CD767AED2}" destId="{1294F536-9FA0-46F5-98BA-18EE92504E46}" srcOrd="1" destOrd="0" presId="urn:microsoft.com/office/officeart/2005/8/layout/orgChart1"/>
    <dgm:cxn modelId="{4ABB22D0-6BE7-41AB-B03D-3F1DBBD76101}" type="presParOf" srcId="{1294F536-9FA0-46F5-98BA-18EE92504E46}" destId="{914CB05A-8D64-4CEB-98C4-DA11CADF5EF5}" srcOrd="0" destOrd="0" presId="urn:microsoft.com/office/officeart/2005/8/layout/orgChart1"/>
    <dgm:cxn modelId="{FD85D693-74E8-4D6D-B8BA-C2D545D56CE6}" type="presParOf" srcId="{914CB05A-8D64-4CEB-98C4-DA11CADF5EF5}" destId="{19FBE8A8-D4BA-45D1-97CD-FF1210CD856F}" srcOrd="0" destOrd="0" presId="urn:microsoft.com/office/officeart/2005/8/layout/orgChart1"/>
    <dgm:cxn modelId="{BDB11730-01B2-48F7-B2F7-FDCA310BBE2C}" type="presParOf" srcId="{914CB05A-8D64-4CEB-98C4-DA11CADF5EF5}" destId="{D87ADB57-9DB4-476E-8E99-32492AEF6743}" srcOrd="1" destOrd="0" presId="urn:microsoft.com/office/officeart/2005/8/layout/orgChart1"/>
    <dgm:cxn modelId="{500043C8-DFB7-4032-B201-F156D58DE326}" type="presParOf" srcId="{1294F536-9FA0-46F5-98BA-18EE92504E46}" destId="{DBDE0C42-B65A-4FF4-A1B6-4A7374870D94}" srcOrd="1" destOrd="0" presId="urn:microsoft.com/office/officeart/2005/8/layout/orgChart1"/>
    <dgm:cxn modelId="{9F3F8B41-9730-4D09-B50A-6CB6798E1D42}" type="presParOf" srcId="{DBDE0C42-B65A-4FF4-A1B6-4A7374870D94}" destId="{FA641218-B59B-4AC9-8D8C-AEA992899D24}" srcOrd="0" destOrd="0" presId="urn:microsoft.com/office/officeart/2005/8/layout/orgChart1"/>
    <dgm:cxn modelId="{1C0B0226-A68C-40D6-B96B-7FD89B987C3E}" type="presParOf" srcId="{DBDE0C42-B65A-4FF4-A1B6-4A7374870D94}" destId="{3AD56842-B5D0-4B28-9ECD-75B4A9D0F3F8}" srcOrd="1" destOrd="0" presId="urn:microsoft.com/office/officeart/2005/8/layout/orgChart1"/>
    <dgm:cxn modelId="{D47BAFDE-EF29-41A3-B047-257A7B5356F8}" type="presParOf" srcId="{3AD56842-B5D0-4B28-9ECD-75B4A9D0F3F8}" destId="{B7121B46-A2BE-4117-A06F-C35EC7E44BD5}" srcOrd="0" destOrd="0" presId="urn:microsoft.com/office/officeart/2005/8/layout/orgChart1"/>
    <dgm:cxn modelId="{77183039-971E-4C83-B5DB-34526EB1CEE7}" type="presParOf" srcId="{B7121B46-A2BE-4117-A06F-C35EC7E44BD5}" destId="{9EF5B1E7-4642-446F-802A-010E77A6D315}" srcOrd="0" destOrd="0" presId="urn:microsoft.com/office/officeart/2005/8/layout/orgChart1"/>
    <dgm:cxn modelId="{458A8C0B-4E38-49B4-B79E-79AC469B3A1B}" type="presParOf" srcId="{B7121B46-A2BE-4117-A06F-C35EC7E44BD5}" destId="{F20D4592-4086-4910-B30C-72EC00D6CBE6}" srcOrd="1" destOrd="0" presId="urn:microsoft.com/office/officeart/2005/8/layout/orgChart1"/>
    <dgm:cxn modelId="{F69C8DC2-20F2-43DD-8A22-CD1B5F39CDCC}" type="presParOf" srcId="{3AD56842-B5D0-4B28-9ECD-75B4A9D0F3F8}" destId="{6C8B4CA9-8A6B-4839-9B95-F2F66954329E}" srcOrd="1" destOrd="0" presId="urn:microsoft.com/office/officeart/2005/8/layout/orgChart1"/>
    <dgm:cxn modelId="{F907FF05-7BCF-410F-89FA-9CEC387F7608}" type="presParOf" srcId="{3AD56842-B5D0-4B28-9ECD-75B4A9D0F3F8}" destId="{D3CC1EF0-B066-49DF-9149-C52533FB5920}" srcOrd="2" destOrd="0" presId="urn:microsoft.com/office/officeart/2005/8/layout/orgChart1"/>
    <dgm:cxn modelId="{D4E3FAD0-5B8F-4E23-A947-53D86BC65FB6}" type="presParOf" srcId="{DBDE0C42-B65A-4FF4-A1B6-4A7374870D94}" destId="{F90ECEF0-3307-4D35-AC2E-0DF379CAF6F1}" srcOrd="2" destOrd="0" presId="urn:microsoft.com/office/officeart/2005/8/layout/orgChart1"/>
    <dgm:cxn modelId="{1208725B-AD49-4939-AB22-B7DE2F4689E8}" type="presParOf" srcId="{DBDE0C42-B65A-4FF4-A1B6-4A7374870D94}" destId="{8334B67F-1A6A-45D9-B0FE-B9CDBACBA82F}" srcOrd="3" destOrd="0" presId="urn:microsoft.com/office/officeart/2005/8/layout/orgChart1"/>
    <dgm:cxn modelId="{A394A2B2-4451-406E-A175-D9944F1AC4DD}" type="presParOf" srcId="{8334B67F-1A6A-45D9-B0FE-B9CDBACBA82F}" destId="{89756756-E4F0-46ED-88C4-895B091CBEC0}" srcOrd="0" destOrd="0" presId="urn:microsoft.com/office/officeart/2005/8/layout/orgChart1"/>
    <dgm:cxn modelId="{CEEB8925-C039-46CA-9291-BD1E7EEC0A02}" type="presParOf" srcId="{89756756-E4F0-46ED-88C4-895B091CBEC0}" destId="{18594A65-8E7E-4FFB-BC05-AB49F54C5E6C}" srcOrd="0" destOrd="0" presId="urn:microsoft.com/office/officeart/2005/8/layout/orgChart1"/>
    <dgm:cxn modelId="{6A03F89A-BEB9-4E99-8202-5D6C6E46A48F}" type="presParOf" srcId="{89756756-E4F0-46ED-88C4-895B091CBEC0}" destId="{6DD914EA-BF9F-4CCA-AFD4-C594A947B162}" srcOrd="1" destOrd="0" presId="urn:microsoft.com/office/officeart/2005/8/layout/orgChart1"/>
    <dgm:cxn modelId="{E0CDC1CC-9542-4978-8A44-A72AA424F522}" type="presParOf" srcId="{8334B67F-1A6A-45D9-B0FE-B9CDBACBA82F}" destId="{2A12F3BC-B0A2-44A4-9B37-E16B5EC5FAF1}" srcOrd="1" destOrd="0" presId="urn:microsoft.com/office/officeart/2005/8/layout/orgChart1"/>
    <dgm:cxn modelId="{625C044A-9115-4FC5-9F13-ACEE91710361}" type="presParOf" srcId="{8334B67F-1A6A-45D9-B0FE-B9CDBACBA82F}" destId="{BC9E8B23-D478-49F0-87C7-66F1A494A7D9}" srcOrd="2" destOrd="0" presId="urn:microsoft.com/office/officeart/2005/8/layout/orgChart1"/>
    <dgm:cxn modelId="{A6E4CB6C-6820-4A71-8EFE-C889AEC68AAE}" type="presParOf" srcId="{1294F536-9FA0-46F5-98BA-18EE92504E46}" destId="{05F5590B-53D8-4D19-A747-694F7E5C5F12}" srcOrd="2" destOrd="0" presId="urn:microsoft.com/office/officeart/2005/8/layout/orgChart1"/>
    <dgm:cxn modelId="{BFB729A4-3BE1-4D38-AE7B-3C7043F68198}" type="presParOf" srcId="{53273D95-4C02-4E96-807F-4B1CD767AED2}" destId="{CB0402E7-75C2-4253-A0F6-F9CC8897A98F}" srcOrd="2" destOrd="0" presId="urn:microsoft.com/office/officeart/2005/8/layout/orgChart1"/>
    <dgm:cxn modelId="{261AA7AD-7768-4AA0-A2C0-3B2593BD6315}" type="presParOf" srcId="{53273D95-4C02-4E96-807F-4B1CD767AED2}" destId="{7F936C53-131E-4EE8-A0A7-4B32A8608187}" srcOrd="3" destOrd="0" presId="urn:microsoft.com/office/officeart/2005/8/layout/orgChart1"/>
    <dgm:cxn modelId="{F96A74BB-F7AB-452F-9734-373FF04A7536}" type="presParOf" srcId="{7F936C53-131E-4EE8-A0A7-4B32A8608187}" destId="{C01A81A3-AA94-445E-AB52-F145FE3F976D}" srcOrd="0" destOrd="0" presId="urn:microsoft.com/office/officeart/2005/8/layout/orgChart1"/>
    <dgm:cxn modelId="{66408A47-BB6D-4118-AF94-56A7509220DA}" type="presParOf" srcId="{C01A81A3-AA94-445E-AB52-F145FE3F976D}" destId="{5665A267-FAE5-4C14-87F5-A7C47436A339}" srcOrd="0" destOrd="0" presId="urn:microsoft.com/office/officeart/2005/8/layout/orgChart1"/>
    <dgm:cxn modelId="{A8BA876B-76D6-4AF0-8445-1821A99392E8}" type="presParOf" srcId="{C01A81A3-AA94-445E-AB52-F145FE3F976D}" destId="{816388C1-1829-4AF6-AA93-01C2F3750ED9}" srcOrd="1" destOrd="0" presId="urn:microsoft.com/office/officeart/2005/8/layout/orgChart1"/>
    <dgm:cxn modelId="{35C61ACB-DC49-42E5-9394-4A3DFCCA21B6}" type="presParOf" srcId="{7F936C53-131E-4EE8-A0A7-4B32A8608187}" destId="{17B78950-BF8A-46A2-A575-8BA86A042E5E}" srcOrd="1" destOrd="0" presId="urn:microsoft.com/office/officeart/2005/8/layout/orgChart1"/>
    <dgm:cxn modelId="{0920E037-FCF3-4566-9FF2-D1E8C3503E61}" type="presParOf" srcId="{7F936C53-131E-4EE8-A0A7-4B32A8608187}" destId="{A43F7B20-F528-47FB-A500-AB99921879F7}" srcOrd="2" destOrd="0" presId="urn:microsoft.com/office/officeart/2005/8/layout/orgChart1"/>
    <dgm:cxn modelId="{3CCDFBDD-7B39-4C1F-8B40-C3C3AD2C0A6B}" type="presParOf" srcId="{F4C22983-D77C-4890-AD1C-C788165F686A}" destId="{9213D35B-5094-4492-BE5D-153C5D840F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/>
            <a:t>Centro Atlético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Desarrollo Docente y </a:t>
          </a:r>
          <a:r>
            <a:rPr lang="es-MX" altLang="es-MX" sz="1200" dirty="0" smtClean="0">
              <a:latin typeface="+mn-lt"/>
            </a:rPr>
            <a:t>Psicología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3B972DB-9167-4B01-A1B5-9998CE75C858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Peluquero(a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AB6EC-25D8-4956-AD8C-2D9A1A250013}" type="par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2DAFA74-D407-4D2A-A9C7-352F35400080}" type="sib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8371" custScaleY="87623" custLinFactNeighborX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7468021-52D5-4C70-8CC0-6578BEF4DABC}" type="pres">
      <dgm:prSet presAssocID="{15D8348C-41C2-4A70-BC44-BE6B7E3AC35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0" presStyleCnt="1" custScaleX="88371" custScaleY="51711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BCE3DECB-0992-4946-8BCC-66C28BFFF1AC}" type="pres">
      <dgm:prSet presAssocID="{135AB6EC-25D8-4956-AD8C-2D9A1A25001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198965D-E5DC-48C1-B884-335A7EE69196}" type="pres">
      <dgm:prSet presAssocID="{03B972DB-9167-4B01-A1B5-9998CE75C858}" presName="hierRoot2" presStyleCnt="0">
        <dgm:presLayoutVars>
          <dgm:hierBranch val="init"/>
        </dgm:presLayoutVars>
      </dgm:prSet>
      <dgm:spPr/>
    </dgm:pt>
    <dgm:pt modelId="{52515D70-5485-4CAE-B9B5-F39819313774}" type="pres">
      <dgm:prSet presAssocID="{03B972DB-9167-4B01-A1B5-9998CE75C858}" presName="rootComposite" presStyleCnt="0"/>
      <dgm:spPr/>
    </dgm:pt>
    <dgm:pt modelId="{73D9D861-615D-4493-BD65-E1AE29974772}" type="pres">
      <dgm:prSet presAssocID="{03B972DB-9167-4B01-A1B5-9998CE75C858}" presName="rootText" presStyleLbl="node3" presStyleIdx="0" presStyleCnt="1" custScaleX="88371" custScaleY="77855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5B313B-96B5-4268-B151-67663203CB35}" type="pres">
      <dgm:prSet presAssocID="{03B972DB-9167-4B01-A1B5-9998CE75C858}" presName="rootConnector" presStyleLbl="node3" presStyleIdx="0" presStyleCnt="1"/>
      <dgm:spPr/>
      <dgm:t>
        <a:bodyPr/>
        <a:lstStyle/>
        <a:p>
          <a:endParaRPr lang="es-ES"/>
        </a:p>
      </dgm:t>
    </dgm:pt>
    <dgm:pt modelId="{1B1F82F2-8AAB-4397-BFDA-C9EBA36A989D}" type="pres">
      <dgm:prSet presAssocID="{03B972DB-9167-4B01-A1B5-9998CE75C858}" presName="hierChild4" presStyleCnt="0"/>
      <dgm:spPr/>
    </dgm:pt>
    <dgm:pt modelId="{045F1DAA-6539-422A-90DB-730DD6BC42BC}" type="pres">
      <dgm:prSet presAssocID="{03B972DB-9167-4B01-A1B5-9998CE75C858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3F6B9FB-6CC7-4991-AD9E-961E66E48274}" srcId="{12AE14D0-27D7-40F2-A1C2-C7F51F5026A7}" destId="{03B972DB-9167-4B01-A1B5-9998CE75C858}" srcOrd="0" destOrd="0" parTransId="{135AB6EC-25D8-4956-AD8C-2D9A1A250013}" sibTransId="{A2DAFA74-D407-4D2A-A9C7-352F35400080}"/>
    <dgm:cxn modelId="{3945E1CD-0747-43C5-80A4-1719A2A8CA7C}" type="presOf" srcId="{135AB6EC-25D8-4956-AD8C-2D9A1A250013}" destId="{BCE3DECB-0992-4946-8BCC-66C28BFFF1AC}" srcOrd="0" destOrd="0" presId="urn:microsoft.com/office/officeart/2005/8/layout/orgChart1"/>
    <dgm:cxn modelId="{33D49285-8A80-4E9E-B8B7-9C7E8BC4E366}" type="presOf" srcId="{03B972DB-9167-4B01-A1B5-9998CE75C858}" destId="{73D9D861-615D-4493-BD65-E1AE2997477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8002F3BA-B4EB-4597-AC3F-C7F111F6DE8E}" srcId="{9DEA55C1-E59C-4B5B-90DC-1D0B54C2B20C}" destId="{12AE14D0-27D7-40F2-A1C2-C7F51F5026A7}" srcOrd="0" destOrd="0" parTransId="{15D8348C-41C2-4A70-BC44-BE6B7E3AC350}" sibTransId="{CDE285BF-DED7-4FC3-943E-D275BE5960D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8A0154-0087-41F2-AC9C-27C755693240}" type="presOf" srcId="{03B972DB-9167-4B01-A1B5-9998CE75C858}" destId="{065B313B-96B5-4268-B151-67663203CB3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28DBEBB0-2E55-4F1B-BA4B-925B5266E5D2}" type="presParOf" srcId="{05E8A0F8-8F4A-4D16-B455-9B21EE5D83FA}" destId="{D7468021-52D5-4C70-8CC0-6578BEF4DABC}" srcOrd="0" destOrd="0" presId="urn:microsoft.com/office/officeart/2005/8/layout/orgChart1"/>
    <dgm:cxn modelId="{B8838C10-AD6E-445B-837B-A0AB40D52C6E}" type="presParOf" srcId="{05E8A0F8-8F4A-4D16-B455-9B21EE5D83FA}" destId="{C8500CB5-83C0-450B-AAE1-C892DE8C0FC1}" srcOrd="1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74D3AF75-270D-4A1A-B9D8-2A554268F2BC}" type="presParOf" srcId="{17BEF8F9-B316-4B27-BDDB-31B4D251E6B3}" destId="{BCE3DECB-0992-4946-8BCC-66C28BFFF1AC}" srcOrd="0" destOrd="0" presId="urn:microsoft.com/office/officeart/2005/8/layout/orgChart1"/>
    <dgm:cxn modelId="{B85F914C-D815-4165-8FD4-19B54A0110E7}" type="presParOf" srcId="{17BEF8F9-B316-4B27-BDDB-31B4D251E6B3}" destId="{F198965D-E5DC-48C1-B884-335A7EE69196}" srcOrd="1" destOrd="0" presId="urn:microsoft.com/office/officeart/2005/8/layout/orgChart1"/>
    <dgm:cxn modelId="{44635ADD-C9D3-430F-935C-3F2A18C28E0C}" type="presParOf" srcId="{F198965D-E5DC-48C1-B884-335A7EE69196}" destId="{52515D70-5485-4CAE-B9B5-F39819313774}" srcOrd="0" destOrd="0" presId="urn:microsoft.com/office/officeart/2005/8/layout/orgChart1"/>
    <dgm:cxn modelId="{6BE155D7-5350-4E66-B232-59645E8DD1F1}" type="presParOf" srcId="{52515D70-5485-4CAE-B9B5-F39819313774}" destId="{73D9D861-615D-4493-BD65-E1AE29974772}" srcOrd="0" destOrd="0" presId="urn:microsoft.com/office/officeart/2005/8/layout/orgChart1"/>
    <dgm:cxn modelId="{2F4A1042-3C60-4C33-AAB7-6A10DFB869D2}" type="presParOf" srcId="{52515D70-5485-4CAE-B9B5-F39819313774}" destId="{065B313B-96B5-4268-B151-67663203CB35}" srcOrd="1" destOrd="0" presId="urn:microsoft.com/office/officeart/2005/8/layout/orgChart1"/>
    <dgm:cxn modelId="{C5218AF5-28B7-447A-95C0-C96DB3881397}" type="presParOf" srcId="{F198965D-E5DC-48C1-B884-335A7EE69196}" destId="{1B1F82F2-8AAB-4397-BFDA-C9EBA36A989D}" srcOrd="1" destOrd="0" presId="urn:microsoft.com/office/officeart/2005/8/layout/orgChart1"/>
    <dgm:cxn modelId="{781E11D1-5353-4B74-BD1D-C5D0773102ED}" type="presParOf" srcId="{F198965D-E5DC-48C1-B884-335A7EE69196}" destId="{045F1DAA-6539-422A-90DB-730DD6BC42BC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Recursos Federales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</a:t>
          </a:r>
          <a:r>
            <a:rPr lang="es-ES" sz="1200" dirty="0">
              <a:latin typeface="+mn-lt"/>
            </a:rPr>
            <a:t>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244DB44F-AEAC-4BF8-9774-A74885E1A813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General de la Dirección de Administración y Enlace</a:t>
          </a:r>
        </a:p>
      </dgm:t>
    </dgm:pt>
    <dgm:pt modelId="{E7499371-1462-4B49-96F2-DE008AF8769A}" type="parTrans" cxnId="{815B02C2-C7FF-49F8-9A43-D49D2C94F4B4}">
      <dgm:prSet/>
      <dgm:spPr/>
      <dgm:t>
        <a:bodyPr/>
        <a:lstStyle/>
        <a:p>
          <a:endParaRPr lang="es-ES"/>
        </a:p>
      </dgm:t>
    </dgm:pt>
    <dgm:pt modelId="{5E127E06-5383-484F-974F-87C42218C7CA}" type="sibTrans" cxnId="{815B02C2-C7FF-49F8-9A43-D49D2C94F4B4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5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83B0D57C-5190-4B62-82D3-F97775ED8C00}" type="pres">
      <dgm:prSet presAssocID="{E7499371-1462-4B49-96F2-DE008AF8769A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33D75A8-F542-4C2E-B59B-5D297879F1AA}" type="pres">
      <dgm:prSet presAssocID="{244DB44F-AEAC-4BF8-9774-A74885E1A813}" presName="hierRoot2" presStyleCnt="0">
        <dgm:presLayoutVars>
          <dgm:hierBranch val="init"/>
        </dgm:presLayoutVars>
      </dgm:prSet>
      <dgm:spPr/>
    </dgm:pt>
    <dgm:pt modelId="{E4F42212-0ECD-4B00-A07C-967E0D736061}" type="pres">
      <dgm:prSet presAssocID="{244DB44F-AEAC-4BF8-9774-A74885E1A813}" presName="rootComposite" presStyleCnt="0"/>
      <dgm:spPr/>
    </dgm:pt>
    <dgm:pt modelId="{F25F58EA-CD57-4E41-AB24-60176C3970AD}" type="pres">
      <dgm:prSet presAssocID="{244DB44F-AEAC-4BF8-9774-A74885E1A813}" presName="rootText" presStyleLbl="node2" presStyleIdx="4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755B7-8D76-4685-8793-A53EDE48EE15}" type="pres">
      <dgm:prSet presAssocID="{244DB44F-AEAC-4BF8-9774-A74885E1A8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612FD46B-6478-46BE-8B83-4D3BAEF2138B}" type="pres">
      <dgm:prSet presAssocID="{244DB44F-AEAC-4BF8-9774-A74885E1A813}" presName="hierChild4" presStyleCnt="0"/>
      <dgm:spPr/>
    </dgm:pt>
    <dgm:pt modelId="{AFF87C45-AE0F-4215-8979-E3E50B525399}" type="pres">
      <dgm:prSet presAssocID="{244DB44F-AEAC-4BF8-9774-A74885E1A813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64034" custScaleY="139732" custLinFactNeighborX="-7367" custLinFactNeighborY="-16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64034" custScaleY="139732" custLinFactNeighborX="7014" custLinFactNeighborY="-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64034" custScaleY="139732" custLinFactNeighborX="-6823" custLinFactNeighborY="-10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9F7673F2-4C38-4886-8BBC-4256B4B49D9F}" type="presOf" srcId="{244DB44F-AEAC-4BF8-9774-A74885E1A813}" destId="{50A755B7-8D76-4685-8793-A53EDE48EE15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815B02C2-C7FF-49F8-9A43-D49D2C94F4B4}" srcId="{3CFE79C6-0F79-4DC4-9A08-18E753789DBD}" destId="{244DB44F-AEAC-4BF8-9774-A74885E1A813}" srcOrd="7" destOrd="0" parTransId="{E7499371-1462-4B49-96F2-DE008AF8769A}" sibTransId="{5E127E06-5383-484F-974F-87C42218C7CA}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4EA06104-4514-4DEA-9BCB-7051FACFCC90}" type="presOf" srcId="{244DB44F-AEAC-4BF8-9774-A74885E1A813}" destId="{F25F58EA-CD57-4E41-AB24-60176C3970AD}" srcOrd="0" destOrd="0" presId="urn:microsoft.com/office/officeart/2005/8/layout/orgChart1"/>
    <dgm:cxn modelId="{DF56060F-A111-409F-84D1-C7E6FE45BC8B}" type="presOf" srcId="{E7499371-1462-4B49-96F2-DE008AF8769A}" destId="{83B0D57C-5190-4B62-82D3-F97775ED8C00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3DC3AB53-CEAD-470C-AFE5-6B0B0CA201D3}" type="presParOf" srcId="{C0D79B84-8A78-4C84-9468-9F1D688BB513}" destId="{83B0D57C-5190-4B62-82D3-F97775ED8C00}" srcOrd="8" destOrd="0" presId="urn:microsoft.com/office/officeart/2005/8/layout/orgChart1"/>
    <dgm:cxn modelId="{E8A03C4C-66E6-43C9-876A-7AA771F11D5B}" type="presParOf" srcId="{C0D79B84-8A78-4C84-9468-9F1D688BB513}" destId="{733D75A8-F542-4C2E-B59B-5D297879F1AA}" srcOrd="9" destOrd="0" presId="urn:microsoft.com/office/officeart/2005/8/layout/orgChart1"/>
    <dgm:cxn modelId="{80FDECC6-BACA-4E80-B34D-BD9EED927347}" type="presParOf" srcId="{733D75A8-F542-4C2E-B59B-5D297879F1AA}" destId="{E4F42212-0ECD-4B00-A07C-967E0D736061}" srcOrd="0" destOrd="0" presId="urn:microsoft.com/office/officeart/2005/8/layout/orgChart1"/>
    <dgm:cxn modelId="{42D2444B-7F34-4D8F-B1DC-55C8121702B2}" type="presParOf" srcId="{E4F42212-0ECD-4B00-A07C-967E0D736061}" destId="{F25F58EA-CD57-4E41-AB24-60176C3970AD}" srcOrd="0" destOrd="0" presId="urn:microsoft.com/office/officeart/2005/8/layout/orgChart1"/>
    <dgm:cxn modelId="{256F275F-BC15-4944-9676-93B9179B0262}" type="presParOf" srcId="{E4F42212-0ECD-4B00-A07C-967E0D736061}" destId="{50A755B7-8D76-4685-8793-A53EDE48EE15}" srcOrd="1" destOrd="0" presId="urn:microsoft.com/office/officeart/2005/8/layout/orgChart1"/>
    <dgm:cxn modelId="{E7408100-150F-471E-9D79-BA115729B96E}" type="presParOf" srcId="{733D75A8-F542-4C2E-B59B-5D297879F1AA}" destId="{612FD46B-6478-46BE-8B83-4D3BAEF2138B}" srcOrd="1" destOrd="0" presId="urn:microsoft.com/office/officeart/2005/8/layout/orgChart1"/>
    <dgm:cxn modelId="{08011028-DC69-45BC-AC07-E1FAE3938B6E}" type="presParOf" srcId="{733D75A8-F542-4C2E-B59B-5D297879F1AA}" destId="{AFF87C45-AE0F-4215-8979-E3E50B525399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 smtClean="0"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Instructor(a)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 smtClean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</a:t>
          </a:r>
          <a:br>
            <a:rPr lang="es-ES" sz="1200" dirty="0" smtClean="0"/>
          </a:br>
          <a:endParaRPr lang="es-MX" sz="1200" b="1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/>
      <dgm:t>
        <a:bodyPr/>
        <a:lstStyle/>
        <a:p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Fisioterapeuta</a:t>
          </a:r>
          <a:endParaRPr lang="es-MX" sz="1200" b="0" i="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1111" custScaleY="70099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1111" custScaleY="70099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de Cocina</a:t>
          </a:r>
          <a:br>
            <a:rPr lang="es-ES" sz="1200" dirty="0" smtClean="0">
              <a:latin typeface="+mn-lt"/>
            </a:rPr>
          </a:b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Enlace C5 y Porte de </a:t>
          </a:r>
          <a:r>
            <a:rPr lang="es-MX" altLang="es-MX" sz="1200" dirty="0" smtClean="0">
              <a:latin typeface="+mn-lt"/>
            </a:rPr>
            <a:t>Arma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de Recursos </a:t>
          </a:r>
          <a:r>
            <a:rPr lang="es-MX" altLang="es-MX" sz="1200" dirty="0" smtClean="0">
              <a:latin typeface="+mn-lt"/>
            </a:rPr>
            <a:t>Federales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156C167-E52E-42DF-AF89-BD526F6AE04B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F6BC0D6F-AF51-4C9D-BF90-A99298E0385F}" type="par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5DA4F39D-D6B2-4743-85E7-2DB8DE18B1D8}" type="sib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r>
            <a:rPr lang="es-MX" sz="1200" dirty="0" smtClean="0">
              <a:latin typeface="+mn-lt"/>
            </a:rPr>
            <a:t>Supervisor(a</a:t>
          </a:r>
          <a:r>
            <a:rPr lang="es-MX" sz="1200" dirty="0">
              <a:latin typeface="+mn-lt"/>
            </a:rPr>
            <a:t>) 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2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069EE926-4E8B-4A11-B03C-70F969A0563F}" type="pres">
      <dgm:prSet presAssocID="{F6BC0D6F-AF51-4C9D-BF90-A99298E0385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82207E2-F384-40D3-8BA6-4FF212D77E27}" type="pres">
      <dgm:prSet presAssocID="{E156C167-E52E-42DF-AF89-BD526F6AE04B}" presName="hierRoot2" presStyleCnt="0">
        <dgm:presLayoutVars>
          <dgm:hierBranch val="init"/>
        </dgm:presLayoutVars>
      </dgm:prSet>
      <dgm:spPr/>
    </dgm:pt>
    <dgm:pt modelId="{286BFB0C-3AA5-4C37-A435-938BAD36ABF5}" type="pres">
      <dgm:prSet presAssocID="{E156C167-E52E-42DF-AF89-BD526F6AE04B}" presName="rootComposite" presStyleCnt="0"/>
      <dgm:spPr/>
    </dgm:pt>
    <dgm:pt modelId="{C74C321D-6361-4781-B470-623130FEBBE5}" type="pres">
      <dgm:prSet presAssocID="{E156C167-E52E-42DF-AF89-BD526F6AE04B}" presName="rootText" presStyleLbl="node2" presStyleIdx="1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16EFD-90AA-4787-B1B9-4B5B9B219A3F}" type="pres">
      <dgm:prSet presAssocID="{E156C167-E52E-42DF-AF89-BD526F6AE04B}" presName="rootConnector" presStyleLbl="node2" presStyleIdx="1" presStyleCnt="3"/>
      <dgm:spPr/>
      <dgm:t>
        <a:bodyPr/>
        <a:lstStyle/>
        <a:p>
          <a:endParaRPr lang="es-ES"/>
        </a:p>
      </dgm:t>
    </dgm:pt>
    <dgm:pt modelId="{59779ACF-2163-4B5E-99EB-5C464D0B31D8}" type="pres">
      <dgm:prSet presAssocID="{E156C167-E52E-42DF-AF89-BD526F6AE04B}" presName="hierChild4" presStyleCnt="0"/>
      <dgm:spPr/>
    </dgm:pt>
    <dgm:pt modelId="{974EE3E1-445C-447C-A28A-9DB142F35D83}" type="pres">
      <dgm:prSet presAssocID="{E156C167-E52E-42DF-AF89-BD526F6AE04B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D8D8AC53-D809-46A0-8721-0213B2379790}" type="presOf" srcId="{E156C167-E52E-42DF-AF89-BD526F6AE04B}" destId="{C74C321D-6361-4781-B470-623130FEBBE5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C2F40AAC-6EB9-4227-928D-0850D81036EB}" type="presOf" srcId="{F6BC0D6F-AF51-4C9D-BF90-A99298E0385F}" destId="{069EE926-4E8B-4A11-B03C-70F969A0563F}" srcOrd="0" destOrd="0" presId="urn:microsoft.com/office/officeart/2005/8/layout/orgChart1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C1FAAA1-FB57-4075-AA85-12234699438F}" type="presOf" srcId="{E156C167-E52E-42DF-AF89-BD526F6AE04B}" destId="{E1116EFD-90AA-4787-B1B9-4B5B9B219A3F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9C3435E5-4106-4C0F-ADAA-AD6048E0BC71}" srcId="{9DEA55C1-E59C-4B5B-90DC-1D0B54C2B20C}" destId="{E156C167-E52E-42DF-AF89-BD526F6AE04B}" srcOrd="1" destOrd="0" parTransId="{F6BC0D6F-AF51-4C9D-BF90-A99298E0385F}" sibTransId="{5DA4F39D-D6B2-4743-85E7-2DB8DE18B1D8}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1845DC1-9DA7-4975-9566-AF002F94C762}" type="presParOf" srcId="{05E8A0F8-8F4A-4D16-B455-9B21EE5D83FA}" destId="{069EE926-4E8B-4A11-B03C-70F969A0563F}" srcOrd="2" destOrd="0" presId="urn:microsoft.com/office/officeart/2005/8/layout/orgChart1"/>
    <dgm:cxn modelId="{4C978BB4-BD8A-4556-B6E3-D3E9C68B0C73}" type="presParOf" srcId="{05E8A0F8-8F4A-4D16-B455-9B21EE5D83FA}" destId="{982207E2-F384-40D3-8BA6-4FF212D77E27}" srcOrd="3" destOrd="0" presId="urn:microsoft.com/office/officeart/2005/8/layout/orgChart1"/>
    <dgm:cxn modelId="{9BF4B5D3-0BD1-4736-B6C5-DA8C334A9278}" type="presParOf" srcId="{982207E2-F384-40D3-8BA6-4FF212D77E27}" destId="{286BFB0C-3AA5-4C37-A435-938BAD36ABF5}" srcOrd="0" destOrd="0" presId="urn:microsoft.com/office/officeart/2005/8/layout/orgChart1"/>
    <dgm:cxn modelId="{FD6C5242-9CC1-4DE5-8F17-78BDC03DACBA}" type="presParOf" srcId="{286BFB0C-3AA5-4C37-A435-938BAD36ABF5}" destId="{C74C321D-6361-4781-B470-623130FEBBE5}" srcOrd="0" destOrd="0" presId="urn:microsoft.com/office/officeart/2005/8/layout/orgChart1"/>
    <dgm:cxn modelId="{6DD6A12A-B6F9-4ADD-86E8-534854F0267F}" type="presParOf" srcId="{286BFB0C-3AA5-4C37-A435-938BAD36ABF5}" destId="{E1116EFD-90AA-4787-B1B9-4B5B9B219A3F}" srcOrd="1" destOrd="0" presId="urn:microsoft.com/office/officeart/2005/8/layout/orgChart1"/>
    <dgm:cxn modelId="{8F321C50-CE53-4956-B7E6-AFB2B5572287}" type="presParOf" srcId="{982207E2-F384-40D3-8BA6-4FF212D77E27}" destId="{59779ACF-2163-4B5E-99EB-5C464D0B31D8}" srcOrd="1" destOrd="0" presId="urn:microsoft.com/office/officeart/2005/8/layout/orgChart1"/>
    <dgm:cxn modelId="{CF05113D-8FD9-4F1B-9F69-F4CA429AF4C5}" type="presParOf" srcId="{982207E2-F384-40D3-8BA6-4FF212D77E27}" destId="{974EE3E1-445C-447C-A28A-9DB142F35D83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Auxiliar</a:t>
          </a:r>
          <a:endParaRPr lang="es-MX" sz="1200" b="0" i="0" u="none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Administrativo(a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6381" custScaleY="97927" custLinFactNeighborX="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 smtClean="0"/>
            <a:t>Escoltas </a:t>
          </a:r>
          <a:r>
            <a:rPr lang="es-ES" sz="1200" dirty="0" smtClean="0"/>
            <a:t>Policías</a:t>
          </a:r>
          <a:endParaRPr lang="es-ES" sz="1200" dirty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/>
            <a:t>Asesor(a) Jurídico(a</a:t>
          </a:r>
          <a:r>
            <a:rPr lang="es-ES" sz="1200" dirty="0" smtClean="0"/>
            <a:t>)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/>
            <a:t>Analista</a:t>
          </a:r>
          <a:br>
            <a:rPr lang="es-ES" sz="1200" dirty="0"/>
          </a:br>
          <a:r>
            <a:rPr lang="es-ES" sz="1200" dirty="0" smtClean="0"/>
            <a:t>Auxiliares </a:t>
          </a:r>
          <a:r>
            <a:rPr lang="es-ES" sz="1200" dirty="0" smtClean="0"/>
            <a:t>Administrativos(as)</a:t>
          </a:r>
          <a:br>
            <a:rPr lang="es-ES" sz="1200" dirty="0" smtClean="0"/>
          </a:b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0225DFD7-E2D9-4E22-9855-96BA34A3E722}" type="asst">
      <dgm:prSet custT="1"/>
      <dgm:spPr/>
      <dgm:t>
        <a:bodyPr/>
        <a:lstStyle/>
        <a:p>
          <a:r>
            <a:rPr lang="es-ES" sz="1200" dirty="0" smtClean="0"/>
            <a:t>Representante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D4CF20F3-4CBF-4652-A87A-14625B8FEAB5}" type="parTrans" cxnId="{8312CFDA-5E28-48B8-8CC8-1B6D2AF0A331}">
      <dgm:prSet/>
      <dgm:spPr/>
      <dgm:t>
        <a:bodyPr/>
        <a:lstStyle/>
        <a:p>
          <a:endParaRPr lang="es-ES"/>
        </a:p>
      </dgm:t>
    </dgm:pt>
    <dgm:pt modelId="{66E3B6F7-98F6-45F8-98ED-6C819768900E}" type="sibTrans" cxnId="{8312CFDA-5E28-48B8-8CC8-1B6D2AF0A33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8208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8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</dgm:pt>
    <dgm:pt modelId="{D61572DE-2391-4334-B823-AE61DEE777B6}" type="pres">
      <dgm:prSet presAssocID="{67CAC119-504E-4F06-9DEB-5D10B086D28C}" presName="rootComposite" presStyleCnt="0"/>
      <dgm:spPr/>
    </dgm:pt>
    <dgm:pt modelId="{7073D238-DB78-4120-BA26-11F7D09C1EE2}" type="pres">
      <dgm:prSet presAssocID="{67CAC119-504E-4F06-9DEB-5D10B086D28C}" presName="rootText" presStyleLbl="node3" presStyleIdx="0" presStyleCnt="1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</dgm:pt>
    <dgm:pt modelId="{7EF78B00-5F72-46C2-82B7-CAA744699968}" type="pres">
      <dgm:prSet presAssocID="{67CAC119-504E-4F06-9DEB-5D10B086D28C}" presName="hierChild5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BC2A17A0-72DD-459E-A81C-3D8E25B7392C}" type="pres">
      <dgm:prSet presAssocID="{C8722F3A-33A0-4B6C-B4A0-54789D377D1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1" presStyleCnt="4" custScaleX="147649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2" presStyleCnt="8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2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3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4" custScaleX="165093" custScaleY="133135" custLinFactNeighborX="-1735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4" custScaleX="165093" custScaleY="133135" custLinFactNeighborX="2034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2" presStyleCnt="4" custScaleX="165093" custScaleY="133135" custLinFactNeighborX="-17448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2" presStyleCnt="4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  <dgm:pt modelId="{13EA6DD4-D442-416E-919A-D739B4E0893E}" type="pres">
      <dgm:prSet presAssocID="{D4CF20F3-4CBF-4652-A87A-14625B8FEAB5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4BFFC83-676A-42C5-B308-2A0D8916503F}" type="pres">
      <dgm:prSet presAssocID="{0225DFD7-E2D9-4E22-9855-96BA34A3E722}" presName="hierRoot3" presStyleCnt="0">
        <dgm:presLayoutVars>
          <dgm:hierBranch val="init"/>
        </dgm:presLayoutVars>
      </dgm:prSet>
      <dgm:spPr/>
    </dgm:pt>
    <dgm:pt modelId="{F31C7E7F-D9D6-4C5D-9A13-9A730C371A5C}" type="pres">
      <dgm:prSet presAssocID="{0225DFD7-E2D9-4E22-9855-96BA34A3E722}" presName="rootComposite3" presStyleCnt="0"/>
      <dgm:spPr/>
    </dgm:pt>
    <dgm:pt modelId="{EDB0EAC3-9540-4072-ADBF-DBFD45BCD5CE}" type="pres">
      <dgm:prSet presAssocID="{0225DFD7-E2D9-4E22-9855-96BA34A3E722}" presName="rootText3" presStyleLbl="asst1" presStyleIdx="3" presStyleCnt="4" custScaleX="165093" custScaleY="133135" custLinFactNeighborX="20992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5C296E-D288-483D-8064-C5470D1FBAA0}" type="pres">
      <dgm:prSet presAssocID="{0225DFD7-E2D9-4E22-9855-96BA34A3E72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DED4CFC7-5D3B-484B-BE38-8151D4A6E300}" type="pres">
      <dgm:prSet presAssocID="{0225DFD7-E2D9-4E22-9855-96BA34A3E722}" presName="hierChild6" presStyleCnt="0"/>
      <dgm:spPr/>
    </dgm:pt>
    <dgm:pt modelId="{26A51015-0073-4169-9C9E-F6AC5DF8E74A}" type="pres">
      <dgm:prSet presAssocID="{0225DFD7-E2D9-4E22-9855-96BA34A3E722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98DB6BD3-E6B4-4396-B444-16646C37672E}" srcId="{9DEA55C1-E59C-4B5B-90DC-1D0B54C2B20C}" destId="{5C20446E-9564-42AA-AC49-DAD5AAEE70DF}" srcOrd="6" destOrd="0" parTransId="{E8AB79FB-E0DA-4890-9CC3-6400BD9D64EF}" sibTransId="{EDAD4A4F-9E48-4C73-A5F9-39AE9DC21767}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0BE89FDB-FE82-4407-87AB-93CD7A6B62D5}" srcId="{9DEA55C1-E59C-4B5B-90DC-1D0B54C2B20C}" destId="{F8183D8A-576D-4EBA-B195-2C505D5B06A7}" srcOrd="1" destOrd="0" parTransId="{C8722F3A-33A0-4B6C-B4A0-54789D377D17}" sibTransId="{628CCA5B-6CEE-41B4-B4E6-9535F440D9AD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2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B41ABD5-691C-490C-B872-C03A7C7D8A71}" type="presOf" srcId="{0225DFD7-E2D9-4E22-9855-96BA34A3E722}" destId="{EDB0EAC3-9540-4072-ADBF-DBFD45BCD5CE}" srcOrd="0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8312CFDA-5E28-48B8-8CC8-1B6D2AF0A331}" srcId="{9DEA55C1-E59C-4B5B-90DC-1D0B54C2B20C}" destId="{0225DFD7-E2D9-4E22-9855-96BA34A3E722}" srcOrd="7" destOrd="0" parTransId="{D4CF20F3-4CBF-4652-A87A-14625B8FEAB5}" sibTransId="{66E3B6F7-98F6-45F8-98ED-6C819768900E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7187BF0C-2EDF-424B-A88D-5EBC7B129E00}" type="presOf" srcId="{D4CF20F3-4CBF-4652-A87A-14625B8FEAB5}" destId="{13EA6DD4-D442-416E-919A-D739B4E0893E}" srcOrd="0" destOrd="0" presId="urn:microsoft.com/office/officeart/2005/8/layout/orgChart1"/>
    <dgm:cxn modelId="{36ADC2EB-868C-41AE-953E-35042F95BAC0}" srcId="{9DEA55C1-E59C-4B5B-90DC-1D0B54C2B20C}" destId="{18ABDEBA-40CC-4AB7-B9C0-B78669B5A919}" srcOrd="3" destOrd="0" parTransId="{18D6188B-A376-45B0-9A20-FA2D5EC73A95}" sibTransId="{4C8FB32C-6C21-46DB-90D8-1B249C78E202}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395A3A16-C123-4F57-9FD9-D07F2CB9D5BB}" type="presOf" srcId="{0225DFD7-E2D9-4E22-9855-96BA34A3E722}" destId="{F35C296E-D288-483D-8064-C5470D1FBAA0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B2860F28-CD62-4C4F-AF0E-FEBD7A086A2B}" type="presParOf" srcId="{05E8A0F8-8F4A-4D16-B455-9B21EE5D83FA}" destId="{BC2A17A0-72DD-459E-A81C-3D8E25B7392C}" srcOrd="2" destOrd="0" presId="urn:microsoft.com/office/officeart/2005/8/layout/orgChart1"/>
    <dgm:cxn modelId="{E7879305-B54E-47CC-8172-520773CC1D67}" type="presParOf" srcId="{05E8A0F8-8F4A-4D16-B455-9B21EE5D83FA}" destId="{6FB122FF-0FD5-4398-A050-E618EBF17BF5}" srcOrd="3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4" destOrd="0" presId="urn:microsoft.com/office/officeart/2005/8/layout/orgChart1"/>
    <dgm:cxn modelId="{CC61F854-A5EE-414E-9D58-33EB27AC861F}" type="presParOf" srcId="{05E8A0F8-8F4A-4D16-B455-9B21EE5D83FA}" destId="{56E0B10D-9DE7-45F9-949E-E44BED0C4C8F}" srcOrd="5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6" destOrd="0" presId="urn:microsoft.com/office/officeart/2005/8/layout/orgChart1"/>
    <dgm:cxn modelId="{561F63E2-CD02-45DE-B2DD-B7F8445E4851}" type="presParOf" srcId="{05E8A0F8-8F4A-4D16-B455-9B21EE5D83FA}" destId="{6B14441B-34EE-4C9A-813A-3AFA59D44A6F}" srcOrd="7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EBC90341-0CA1-45B8-869D-87456263DD5C}" type="presParOf" srcId="{E6CFA08A-7145-470C-A659-6A725D85622B}" destId="{39D3C3FB-9679-489C-A0F0-856BAF5E3C0B}" srcOrd="4" destOrd="0" presId="urn:microsoft.com/office/officeart/2005/8/layout/orgChart1"/>
    <dgm:cxn modelId="{4DEDDE83-4D44-4B5B-B551-29AFC33D886A}" type="presParOf" srcId="{E6CFA08A-7145-470C-A659-6A725D85622B}" destId="{66E049D8-C8AB-4535-AE15-9805CCF90DAD}" srcOrd="5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  <dgm:cxn modelId="{D669374D-A4D2-4106-BA73-DA9F470C5AE5}" type="presParOf" srcId="{E6CFA08A-7145-470C-A659-6A725D85622B}" destId="{13EA6DD4-D442-416E-919A-D739B4E0893E}" srcOrd="6" destOrd="0" presId="urn:microsoft.com/office/officeart/2005/8/layout/orgChart1"/>
    <dgm:cxn modelId="{A8ADCCA7-73CF-449D-B28C-3E0F02FE8B3B}" type="presParOf" srcId="{E6CFA08A-7145-470C-A659-6A725D85622B}" destId="{C4BFFC83-676A-42C5-B308-2A0D8916503F}" srcOrd="7" destOrd="0" presId="urn:microsoft.com/office/officeart/2005/8/layout/orgChart1"/>
    <dgm:cxn modelId="{B992F91D-E63C-4A67-B50F-9FA75B61A640}" type="presParOf" srcId="{C4BFFC83-676A-42C5-B308-2A0D8916503F}" destId="{F31C7E7F-D9D6-4C5D-9A13-9A730C371A5C}" srcOrd="0" destOrd="0" presId="urn:microsoft.com/office/officeart/2005/8/layout/orgChart1"/>
    <dgm:cxn modelId="{F1A9CB09-80F7-446F-9417-4201A1A7895D}" type="presParOf" srcId="{F31C7E7F-D9D6-4C5D-9A13-9A730C371A5C}" destId="{EDB0EAC3-9540-4072-ADBF-DBFD45BCD5CE}" srcOrd="0" destOrd="0" presId="urn:microsoft.com/office/officeart/2005/8/layout/orgChart1"/>
    <dgm:cxn modelId="{4D33FF97-6AED-456D-A7B9-C1A1C548EDAC}" type="presParOf" srcId="{F31C7E7F-D9D6-4C5D-9A13-9A730C371A5C}" destId="{F35C296E-D288-483D-8064-C5470D1FBAA0}" srcOrd="1" destOrd="0" presId="urn:microsoft.com/office/officeart/2005/8/layout/orgChart1"/>
    <dgm:cxn modelId="{6A9BF21E-82F8-4925-99B7-95DD7A70D534}" type="presParOf" srcId="{C4BFFC83-676A-42C5-B308-2A0D8916503F}" destId="{DED4CFC7-5D3B-484B-BE38-8151D4A6E300}" srcOrd="1" destOrd="0" presId="urn:microsoft.com/office/officeart/2005/8/layout/orgChart1"/>
    <dgm:cxn modelId="{E24E3219-116F-47BB-9AB2-7365C0AF691F}" type="presParOf" srcId="{C4BFFC83-676A-42C5-B308-2A0D8916503F}" destId="{26A51015-0073-4169-9C9E-F6AC5DF8E7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Secretaria(o) </a:t>
          </a:r>
          <a:r>
            <a:rPr lang="es-MX" altLang="es-MX" sz="1200" dirty="0" smtClean="0">
              <a:latin typeface="+mn-lt"/>
            </a:rPr>
            <a:t>D</a:t>
          </a:r>
          <a:r>
            <a:rPr lang="es-MX" sz="1200" dirty="0" smtClean="0">
              <a:latin typeface="+mn-lt"/>
            </a:rPr>
            <a:t/>
          </a:r>
          <a:br>
            <a:rPr lang="es-MX" sz="1200" dirty="0" smtClean="0">
              <a:latin typeface="+mn-lt"/>
            </a:rPr>
          </a:br>
          <a:r>
            <a:rPr lang="es-ES" sz="1200" dirty="0" smtClean="0">
              <a:latin typeface="+mn-lt"/>
            </a:rPr>
            <a:t>Auxiliar </a:t>
          </a:r>
          <a:r>
            <a:rPr lang="es-ES" sz="1200" dirty="0">
              <a:latin typeface="+mn-lt"/>
            </a:rPr>
            <a:t>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89644" custScaleY="225014" custLinFactNeighborY="-4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214425" custScaleY="274464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214425" custScaleY="274464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r>
            <a:rPr lang="es-MX" altLang="es-MX" sz="1200" dirty="0" smtClean="0">
              <a:latin typeface="+mn-lt"/>
            </a:rPr>
            <a:t/>
          </a:r>
          <a:br>
            <a:rPr lang="es-MX" altLang="es-MX" sz="1200" dirty="0" smtClean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</a:t>
          </a:r>
          <a:r>
            <a:rPr lang="es-MX" altLang="es-MX" sz="1200" dirty="0">
              <a:latin typeface="+mn-lt"/>
            </a:rPr>
            <a:t>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 </a:t>
          </a:r>
          <a:r>
            <a:rPr lang="es-MX" altLang="es-MX" sz="1200" dirty="0">
              <a:latin typeface="+mn-lt"/>
            </a:rPr>
            <a:t>de Auxilio </a:t>
          </a:r>
          <a:r>
            <a:rPr lang="es-MX" altLang="es-MX" sz="1200" dirty="0" smtClean="0">
              <a:latin typeface="+mn-lt"/>
            </a:rPr>
            <a:t>Vial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3" custScaleX="92994" custScaleY="94453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3" custScaleX="92994" custScaleY="94453" custLinFactNeighborX="-678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2" presStyleCnt="3" custScaleX="92994" custScaleY="195110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Técnico(a)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Encargado(a) de </a:t>
          </a:r>
          <a:r>
            <a:rPr lang="es-MX" altLang="es-MX" sz="1200" dirty="0" smtClean="0">
              <a:latin typeface="+mn-lt"/>
            </a:rPr>
            <a:t>Intendencia</a:t>
          </a:r>
          <a:endParaRPr lang="es-MX" altLang="es-MX" sz="1200" dirty="0">
            <a:latin typeface="+mn-lt"/>
          </a:endParaRP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Chofer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377247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377247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Patrimonio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8882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General de la Dirección de Administración y </a:t>
          </a:r>
          <a:r>
            <a:rPr lang="es-MX" altLang="es-MX" sz="1200" dirty="0" smtClean="0">
              <a:latin typeface="+mn-lt"/>
            </a:rPr>
            <a:t>Enlace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8CD78A5-24BE-4396-AC0F-EF87A6B7BC08}" type="presOf" srcId="{41568039-9809-4B2B-BA51-64E0E23C2BBE}" destId="{19FBE8A8-D4BA-45D1-97CD-FF1210CD856F}" srcOrd="0" destOrd="0" presId="urn:microsoft.com/office/officeart/2005/8/layout/orgChart1"/>
    <dgm:cxn modelId="{9296D33B-9C85-4876-AE38-762FF850D13E}" type="presOf" srcId="{9DEA55C1-E59C-4B5B-90DC-1D0B54C2B20C}" destId="{86D99192-4F64-487A-BE9B-B4D3790AE7BC}" srcOrd="0" destOrd="0" presId="urn:microsoft.com/office/officeart/2005/8/layout/orgChart1"/>
    <dgm:cxn modelId="{658ED95A-3522-43F1-8910-565BD3CD2503}" type="presOf" srcId="{ED044282-9709-409C-A329-2B868569F6BC}" destId="{26748039-6874-42B3-9C6B-2A687CAEDF97}" srcOrd="0" destOrd="0" presId="urn:microsoft.com/office/officeart/2005/8/layout/orgChart1"/>
    <dgm:cxn modelId="{F37FFCEE-1B0C-4818-BD92-21D7E2244F7F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D19B931-0936-4846-9CC9-2B69B86F6A21}" type="presOf" srcId="{41568039-9809-4B2B-BA51-64E0E23C2BBE}" destId="{D87ADB57-9DB4-476E-8E99-32492AEF6743}" srcOrd="1" destOrd="0" presId="urn:microsoft.com/office/officeart/2005/8/layout/orgChart1"/>
    <dgm:cxn modelId="{D666BFAE-40FC-40BF-A11B-7BCA3A2A144C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6A7B745-6E1F-46A2-BB98-3043B2588124}" type="presParOf" srcId="{B3263371-B20E-4D1C-87B0-F232DC5A756C}" destId="{8CDE9839-8DE1-472C-9904-C93FC90AA559}" srcOrd="0" destOrd="0" presId="urn:microsoft.com/office/officeart/2005/8/layout/orgChart1"/>
    <dgm:cxn modelId="{64C396A7-5BA8-4CFB-9F06-F6F60B162D66}" type="presParOf" srcId="{8CDE9839-8DE1-472C-9904-C93FC90AA559}" destId="{A15FBA2B-7AAA-4593-A287-168E70F88188}" srcOrd="0" destOrd="0" presId="urn:microsoft.com/office/officeart/2005/8/layout/orgChart1"/>
    <dgm:cxn modelId="{0CE3B70D-3341-45D2-8514-524DBF3CF7FD}" type="presParOf" srcId="{A15FBA2B-7AAA-4593-A287-168E70F88188}" destId="{86D99192-4F64-487A-BE9B-B4D3790AE7BC}" srcOrd="0" destOrd="0" presId="urn:microsoft.com/office/officeart/2005/8/layout/orgChart1"/>
    <dgm:cxn modelId="{F208387F-C194-4CE5-9121-B85B86FBFFB0}" type="presParOf" srcId="{A15FBA2B-7AAA-4593-A287-168E70F88188}" destId="{B2A4EFCD-7609-4E18-A214-10BA88B362DC}" srcOrd="1" destOrd="0" presId="urn:microsoft.com/office/officeart/2005/8/layout/orgChart1"/>
    <dgm:cxn modelId="{741EF2B0-C266-4352-B398-FD5431AB9540}" type="presParOf" srcId="{8CDE9839-8DE1-472C-9904-C93FC90AA559}" destId="{05E8A0F8-8F4A-4D16-B455-9B21EE5D83FA}" srcOrd="1" destOrd="0" presId="urn:microsoft.com/office/officeart/2005/8/layout/orgChart1"/>
    <dgm:cxn modelId="{C73620EA-203E-48E1-A106-2A7E47356FDC}" type="presParOf" srcId="{05E8A0F8-8F4A-4D16-B455-9B21EE5D83FA}" destId="{26748039-6874-42B3-9C6B-2A687CAEDF97}" srcOrd="0" destOrd="0" presId="urn:microsoft.com/office/officeart/2005/8/layout/orgChart1"/>
    <dgm:cxn modelId="{EC4F024B-3DFE-48F4-9369-AE0F7626C859}" type="presParOf" srcId="{05E8A0F8-8F4A-4D16-B455-9B21EE5D83FA}" destId="{1294F536-9FA0-46F5-98BA-18EE92504E46}" srcOrd="1" destOrd="0" presId="urn:microsoft.com/office/officeart/2005/8/layout/orgChart1"/>
    <dgm:cxn modelId="{E4EAB3FE-9EEE-4012-B1C7-8F358C48FBDA}" type="presParOf" srcId="{1294F536-9FA0-46F5-98BA-18EE92504E46}" destId="{914CB05A-8D64-4CEB-98C4-DA11CADF5EF5}" srcOrd="0" destOrd="0" presId="urn:microsoft.com/office/officeart/2005/8/layout/orgChart1"/>
    <dgm:cxn modelId="{F7611C0B-EDEA-4D3C-93DB-A4B8934C2BE8}" type="presParOf" srcId="{914CB05A-8D64-4CEB-98C4-DA11CADF5EF5}" destId="{19FBE8A8-D4BA-45D1-97CD-FF1210CD856F}" srcOrd="0" destOrd="0" presId="urn:microsoft.com/office/officeart/2005/8/layout/orgChart1"/>
    <dgm:cxn modelId="{4D8CE0CF-CAF9-4964-95D9-2E5F21E2105F}" type="presParOf" srcId="{914CB05A-8D64-4CEB-98C4-DA11CADF5EF5}" destId="{D87ADB57-9DB4-476E-8E99-32492AEF6743}" srcOrd="1" destOrd="0" presId="urn:microsoft.com/office/officeart/2005/8/layout/orgChart1"/>
    <dgm:cxn modelId="{53356299-9545-49D1-8F69-B0729C9D118A}" type="presParOf" srcId="{1294F536-9FA0-46F5-98BA-18EE92504E46}" destId="{DBDE0C42-B65A-4FF4-A1B6-4A7374870D94}" srcOrd="1" destOrd="0" presId="urn:microsoft.com/office/officeart/2005/8/layout/orgChart1"/>
    <dgm:cxn modelId="{DAFF5CB7-F061-418E-B38B-61EFDD49B4B5}" type="presParOf" srcId="{1294F536-9FA0-46F5-98BA-18EE92504E46}" destId="{05F5590B-53D8-4D19-A747-694F7E5C5F12}" srcOrd="2" destOrd="0" presId="urn:microsoft.com/office/officeart/2005/8/layout/orgChart1"/>
    <dgm:cxn modelId="{D67933F2-444B-4CFE-8E7C-AB5750FC84D4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Coordinación de Guardia Auxiliar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/>
            <a:t>Grupo 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Auxiliar</a:t>
          </a:r>
        </a:p>
        <a:p>
          <a:pPr>
            <a:spcAft>
              <a:spcPts val="0"/>
            </a:spcAft>
          </a:pPr>
          <a:endParaRPr lang="es-MX" altLang="es-MX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Grupo de Apoyo de </a:t>
          </a:r>
          <a:br>
            <a:rPr lang="es-ES" sz="1200" b="0" dirty="0"/>
          </a:br>
          <a:r>
            <a:rPr lang="es-ES" sz="1200" b="0" dirty="0"/>
            <a:t>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Guardias </a:t>
          </a:r>
          <a:r>
            <a:rPr lang="es-MX" sz="1200" dirty="0" smtClean="0"/>
            <a:t>Auxiliares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</a:t>
          </a:r>
          <a:r>
            <a:rPr lang="es-ES" sz="1200" dirty="0" smtClean="0"/>
            <a:t>Gestión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Jefe(a) de Sección IV: </a:t>
          </a:r>
          <a:r>
            <a:rPr lang="es-ES" sz="1200" dirty="0" smtClean="0"/>
            <a:t>Análisis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3E5FD5F5-D489-40E2-9F4D-DF4C79446B92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E150D1B3-7FF2-4BE8-A8D9-6F695518F924}" type="parTrans" cxnId="{6330BED8-12A5-497A-B422-54E05B91D2DB}">
      <dgm:prSet/>
      <dgm:spPr/>
      <dgm:t>
        <a:bodyPr/>
        <a:lstStyle/>
        <a:p>
          <a:endParaRPr lang="es-ES"/>
        </a:p>
      </dgm:t>
    </dgm:pt>
    <dgm:pt modelId="{187E5CE2-897D-43D7-AB98-37A6DA01430A}" type="sibTrans" cxnId="{6330BED8-12A5-497A-B422-54E05B91D2DB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94750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D2D0028E-A412-40C4-9601-96B3A3D83A73}" type="pres">
      <dgm:prSet presAssocID="{E150D1B3-7FF2-4BE8-A8D9-6F695518F9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CBAAB16-1FAA-4312-B955-75BCCAFCE30C}" type="pres">
      <dgm:prSet presAssocID="{3E5FD5F5-D489-40E2-9F4D-DF4C79446B92}" presName="hierRoot2" presStyleCnt="0">
        <dgm:presLayoutVars>
          <dgm:hierBranch val="init"/>
        </dgm:presLayoutVars>
      </dgm:prSet>
      <dgm:spPr/>
    </dgm:pt>
    <dgm:pt modelId="{DA65712C-4B0F-4FB0-B5DD-6560366BD48A}" type="pres">
      <dgm:prSet presAssocID="{3E5FD5F5-D489-40E2-9F4D-DF4C79446B92}" presName="rootComposite" presStyleCnt="0"/>
      <dgm:spPr/>
    </dgm:pt>
    <dgm:pt modelId="{F7DF51E5-4D63-40FE-B998-1AAFFCF4B862}" type="pres">
      <dgm:prSet presAssocID="{3E5FD5F5-D489-40E2-9F4D-DF4C79446B92}" presName="rootText" presStyleLbl="node3" presStyleIdx="0" presStyleCnt="1" custScaleX="72007" custScaleY="61996" custLinFactNeighborX="-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0E892F-8880-4685-AC82-36EA2718B449}" type="pres">
      <dgm:prSet presAssocID="{3E5FD5F5-D489-40E2-9F4D-DF4C79446B92}" presName="rootConnector" presStyleLbl="node3" presStyleIdx="0" presStyleCnt="1"/>
      <dgm:spPr/>
      <dgm:t>
        <a:bodyPr/>
        <a:lstStyle/>
        <a:p>
          <a:endParaRPr lang="es-ES"/>
        </a:p>
      </dgm:t>
    </dgm:pt>
    <dgm:pt modelId="{271236DB-0C3D-4074-973E-34C66D43968C}" type="pres">
      <dgm:prSet presAssocID="{3E5FD5F5-D489-40E2-9F4D-DF4C79446B92}" presName="hierChild4" presStyleCnt="0"/>
      <dgm:spPr/>
    </dgm:pt>
    <dgm:pt modelId="{55F3CDD9-7F7E-4210-895C-E12FF79ED9A2}" type="pres">
      <dgm:prSet presAssocID="{3E5FD5F5-D489-40E2-9F4D-DF4C79446B92}" presName="hierChild5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6B8F6E7-2E17-4842-8B25-649275EED580}" type="presOf" srcId="{E150D1B3-7FF2-4BE8-A8D9-6F695518F924}" destId="{D2D0028E-A412-40C4-9601-96B3A3D83A73}" srcOrd="0" destOrd="0" presId="urn:microsoft.com/office/officeart/2005/8/layout/orgChart1"/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6330BED8-12A5-497A-B422-54E05B91D2DB}" srcId="{9DB205F7-D2EB-47EB-A3FC-DDB21CF2384A}" destId="{3E5FD5F5-D489-40E2-9F4D-DF4C79446B92}" srcOrd="0" destOrd="0" parTransId="{E150D1B3-7FF2-4BE8-A8D9-6F695518F924}" sibTransId="{187E5CE2-897D-43D7-AB98-37A6DA01430A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1504C0AD-9968-4B4F-A732-36EEDB033A9B}" type="presOf" srcId="{3E5FD5F5-D489-40E2-9F4D-DF4C79446B92}" destId="{F7DF51E5-4D63-40FE-B998-1AAFFCF4B862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F26906A-3CDD-4BBF-8424-81D972A19268}" type="presOf" srcId="{3E5FD5F5-D489-40E2-9F4D-DF4C79446B92}" destId="{F00E892F-8880-4685-AC82-36EA2718B449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34655858-51EE-4573-B149-7D125642039F}" type="presParOf" srcId="{9B89484A-EB2A-4307-B0FB-929A5845B32D}" destId="{D2D0028E-A412-40C4-9601-96B3A3D83A73}" srcOrd="0" destOrd="0" presId="urn:microsoft.com/office/officeart/2005/8/layout/orgChart1"/>
    <dgm:cxn modelId="{C0F555A3-6FBE-487D-807C-0F689505E0EA}" type="presParOf" srcId="{9B89484A-EB2A-4307-B0FB-929A5845B32D}" destId="{1CBAAB16-1FAA-4312-B955-75BCCAFCE30C}" srcOrd="1" destOrd="0" presId="urn:microsoft.com/office/officeart/2005/8/layout/orgChart1"/>
    <dgm:cxn modelId="{F926E509-D915-43B4-A964-41310BBBB504}" type="presParOf" srcId="{1CBAAB16-1FAA-4312-B955-75BCCAFCE30C}" destId="{DA65712C-4B0F-4FB0-B5DD-6560366BD48A}" srcOrd="0" destOrd="0" presId="urn:microsoft.com/office/officeart/2005/8/layout/orgChart1"/>
    <dgm:cxn modelId="{A2C3FDF5-3546-482B-80DF-F96DE7888102}" type="presParOf" srcId="{DA65712C-4B0F-4FB0-B5DD-6560366BD48A}" destId="{F7DF51E5-4D63-40FE-B998-1AAFFCF4B862}" srcOrd="0" destOrd="0" presId="urn:microsoft.com/office/officeart/2005/8/layout/orgChart1"/>
    <dgm:cxn modelId="{8E5FC47B-C71E-4F45-A2A6-E757071B2BB2}" type="presParOf" srcId="{DA65712C-4B0F-4FB0-B5DD-6560366BD48A}" destId="{F00E892F-8880-4685-AC82-36EA2718B449}" srcOrd="1" destOrd="0" presId="urn:microsoft.com/office/officeart/2005/8/layout/orgChart1"/>
    <dgm:cxn modelId="{4B7EDE4D-27F7-40CC-AF01-F036AA5EDB31}" type="presParOf" srcId="{1CBAAB16-1FAA-4312-B955-75BCCAFCE30C}" destId="{271236DB-0C3D-4074-973E-34C66D43968C}" srcOrd="1" destOrd="0" presId="urn:microsoft.com/office/officeart/2005/8/layout/orgChart1"/>
    <dgm:cxn modelId="{6D04B7B1-3648-451A-82E8-8958ABB1534E}" type="presParOf" srcId="{1CBAAB16-1FAA-4312-B955-75BCCAFCE30C}" destId="{55F3CDD9-7F7E-4210-895C-E12FF79ED9A2}" srcOrd="2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y </a:t>
          </a:r>
          <a:r>
            <a:rPr lang="es-ES" sz="1200" b="0" dirty="0" smtClean="0"/>
            <a:t>Seguimiento</a:t>
          </a:r>
          <a:endParaRPr lang="es-ES" sz="1200" b="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3969126" y="1329448"/>
          <a:ext cx="246178" cy="619480"/>
        </a:xfrm>
        <a:custGeom>
          <a:avLst/>
          <a:gdLst/>
          <a:ahLst/>
          <a:cxnLst/>
          <a:rect l="0" t="0" r="0" b="0"/>
          <a:pathLst>
            <a:path>
              <a:moveTo>
                <a:pt x="246178" y="0"/>
              </a:moveTo>
              <a:lnTo>
                <a:pt x="246178" y="619480"/>
              </a:lnTo>
              <a:lnTo>
                <a:pt x="0" y="619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C6DA-CAD8-4405-93CD-A44A0224F4A8}">
      <dsp:nvSpPr>
        <dsp:cNvPr id="0" name=""/>
        <dsp:cNvSpPr/>
      </dsp:nvSpPr>
      <dsp:spPr>
        <a:xfrm>
          <a:off x="7214543" y="3513742"/>
          <a:ext cx="112063" cy="150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7"/>
              </a:lnTo>
              <a:lnTo>
                <a:pt x="112063" y="15096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252F-4C75-4029-A814-84B09F3B8595}">
      <dsp:nvSpPr>
        <dsp:cNvPr id="0" name=""/>
        <dsp:cNvSpPr/>
      </dsp:nvSpPr>
      <dsp:spPr>
        <a:xfrm>
          <a:off x="7107404" y="3513742"/>
          <a:ext cx="107138" cy="1513883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1513883"/>
              </a:lnTo>
              <a:lnTo>
                <a:pt x="0" y="15138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EAF8-5A22-48CF-9FBC-DA010DB06D24}">
      <dsp:nvSpPr>
        <dsp:cNvPr id="0" name=""/>
        <dsp:cNvSpPr/>
      </dsp:nvSpPr>
      <dsp:spPr>
        <a:xfrm>
          <a:off x="7214543" y="3513742"/>
          <a:ext cx="112514" cy="61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2"/>
              </a:lnTo>
              <a:lnTo>
                <a:pt x="112514" y="611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EFE7-1A6F-4033-8DAC-889FD917EC66}">
      <dsp:nvSpPr>
        <dsp:cNvPr id="0" name=""/>
        <dsp:cNvSpPr/>
      </dsp:nvSpPr>
      <dsp:spPr>
        <a:xfrm>
          <a:off x="7107404" y="3513742"/>
          <a:ext cx="107138" cy="607735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607735"/>
              </a:lnTo>
              <a:lnTo>
                <a:pt x="0" y="6077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215304" y="1329448"/>
          <a:ext cx="2999238" cy="13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792"/>
              </a:lnTo>
              <a:lnTo>
                <a:pt x="2999238" y="1203792"/>
              </a:lnTo>
              <a:lnTo>
                <a:pt x="2999238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3643096" y="3513964"/>
          <a:ext cx="144187" cy="1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230"/>
              </a:lnTo>
              <a:lnTo>
                <a:pt x="144187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3513096" y="3513964"/>
          <a:ext cx="130000" cy="1502230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1502230"/>
              </a:lnTo>
              <a:lnTo>
                <a:pt x="0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3643096" y="3513964"/>
          <a:ext cx="144187" cy="60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13"/>
              </a:lnTo>
              <a:lnTo>
                <a:pt x="144187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3513096" y="3513964"/>
          <a:ext cx="130000" cy="607513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607513"/>
              </a:lnTo>
              <a:lnTo>
                <a:pt x="0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3643096" y="1329448"/>
          <a:ext cx="572208" cy="1341186"/>
        </a:xfrm>
        <a:custGeom>
          <a:avLst/>
          <a:gdLst/>
          <a:ahLst/>
          <a:cxnLst/>
          <a:rect l="0" t="0" r="0" b="0"/>
          <a:pathLst>
            <a:path>
              <a:moveTo>
                <a:pt x="572208" y="0"/>
              </a:moveTo>
              <a:lnTo>
                <a:pt x="572208" y="1204014"/>
              </a:lnTo>
              <a:lnTo>
                <a:pt x="0" y="1204014"/>
              </a:lnTo>
              <a:lnTo>
                <a:pt x="0" y="13411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657595" y="3513742"/>
          <a:ext cx="91440" cy="1232128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1232128"/>
              </a:lnTo>
              <a:lnTo>
                <a:pt x="45720" y="12321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657595" y="3513742"/>
          <a:ext cx="91440" cy="416331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416331"/>
              </a:lnTo>
              <a:lnTo>
                <a:pt x="45720" y="416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995126" y="1329448"/>
          <a:ext cx="3220177" cy="1340964"/>
        </a:xfrm>
        <a:custGeom>
          <a:avLst/>
          <a:gdLst/>
          <a:ahLst/>
          <a:cxnLst/>
          <a:rect l="0" t="0" r="0" b="0"/>
          <a:pathLst>
            <a:path>
              <a:moveTo>
                <a:pt x="3220177" y="0"/>
              </a:moveTo>
              <a:lnTo>
                <a:pt x="3220177" y="1203792"/>
              </a:lnTo>
              <a:lnTo>
                <a:pt x="0" y="1203792"/>
              </a:lnTo>
              <a:lnTo>
                <a:pt x="0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5307" y="249451"/>
          <a:ext cx="215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135307" y="249451"/>
        <a:ext cx="2159994" cy="1079997"/>
      </dsp:txXfrm>
    </dsp:sp>
    <dsp:sp modelId="{A122AB98-6AEB-4224-8BB5-6741593B0990}">
      <dsp:nvSpPr>
        <dsp:cNvPr id="0" name=""/>
        <dsp:cNvSpPr/>
      </dsp:nvSpPr>
      <dsp:spPr>
        <a:xfrm>
          <a:off x="0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sp:txBody>
      <dsp:txXfrm>
        <a:off x="0" y="2670413"/>
        <a:ext cx="1990253" cy="843329"/>
      </dsp:txXfrm>
    </dsp:sp>
    <dsp:sp modelId="{ED594E61-EBC6-4320-BEE6-95D01A1336D6}">
      <dsp:nvSpPr>
        <dsp:cNvPr id="0" name=""/>
        <dsp:cNvSpPr/>
      </dsp:nvSpPr>
      <dsp:spPr>
        <a:xfrm>
          <a:off x="0" y="3584001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Prevención de la Violencia</a:t>
          </a:r>
        </a:p>
      </dsp:txBody>
      <dsp:txXfrm>
        <a:off x="0" y="3584001"/>
        <a:ext cx="1703315" cy="692145"/>
      </dsp:txXfrm>
    </dsp:sp>
    <dsp:sp modelId="{878B42BA-AFF8-4AB3-A6DC-60DD8AF664C1}">
      <dsp:nvSpPr>
        <dsp:cNvPr id="0" name=""/>
        <dsp:cNvSpPr/>
      </dsp:nvSpPr>
      <dsp:spPr>
        <a:xfrm>
          <a:off x="0" y="4399797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a la Ciudadanía</a:t>
          </a:r>
        </a:p>
      </dsp:txBody>
      <dsp:txXfrm>
        <a:off x="0" y="4399797"/>
        <a:ext cx="1703315" cy="692145"/>
      </dsp:txXfrm>
    </dsp:sp>
    <dsp:sp modelId="{02970307-ED4C-4FD1-92D4-6FC0314DB761}">
      <dsp:nvSpPr>
        <dsp:cNvPr id="0" name=""/>
        <dsp:cNvSpPr/>
      </dsp:nvSpPr>
      <dsp:spPr>
        <a:xfrm>
          <a:off x="2647969" y="2670635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2647969" y="2670635"/>
        <a:ext cx="1990253" cy="843329"/>
      </dsp:txXfrm>
    </dsp:sp>
    <dsp:sp modelId="{C736AF06-FA4A-4F89-B3A4-37629B2C8899}">
      <dsp:nvSpPr>
        <dsp:cNvPr id="0" name=""/>
        <dsp:cNvSpPr/>
      </dsp:nvSpPr>
      <dsp:spPr>
        <a:xfrm>
          <a:off x="2004605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Proximidad</a:t>
          </a:r>
        </a:p>
      </dsp:txBody>
      <dsp:txXfrm>
        <a:off x="2004605" y="3744355"/>
        <a:ext cx="1508491" cy="754245"/>
      </dsp:txXfrm>
    </dsp:sp>
    <dsp:sp modelId="{7DF44DFC-6947-4CE3-8A00-B4846D6C2ABB}">
      <dsp:nvSpPr>
        <dsp:cNvPr id="0" name=""/>
        <dsp:cNvSpPr/>
      </dsp:nvSpPr>
      <dsp:spPr>
        <a:xfrm>
          <a:off x="3787284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Investigación</a:t>
          </a:r>
        </a:p>
      </dsp:txBody>
      <dsp:txXfrm>
        <a:off x="3787284" y="3744355"/>
        <a:ext cx="1508491" cy="754245"/>
      </dsp:txXfrm>
    </dsp:sp>
    <dsp:sp modelId="{DF29C9F6-00B2-4D17-B4EC-FA95AC3146EE}">
      <dsp:nvSpPr>
        <dsp:cNvPr id="0" name=""/>
        <dsp:cNvSpPr/>
      </dsp:nvSpPr>
      <dsp:spPr>
        <a:xfrm>
          <a:off x="2004605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Reacción</a:t>
          </a:r>
        </a:p>
      </dsp:txBody>
      <dsp:txXfrm>
        <a:off x="2004605" y="4639072"/>
        <a:ext cx="1508491" cy="754245"/>
      </dsp:txXfrm>
    </dsp:sp>
    <dsp:sp modelId="{BC750F03-B38A-446B-962C-D228EE0A5BAB}">
      <dsp:nvSpPr>
        <dsp:cNvPr id="0" name=""/>
        <dsp:cNvSpPr/>
      </dsp:nvSpPr>
      <dsp:spPr>
        <a:xfrm>
          <a:off x="3787284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 de Monterrey</a:t>
          </a:r>
        </a:p>
      </dsp:txBody>
      <dsp:txXfrm>
        <a:off x="3787284" y="4639072"/>
        <a:ext cx="1508491" cy="754245"/>
      </dsp:txXfrm>
    </dsp:sp>
    <dsp:sp modelId="{C9E22439-2D55-4D43-833A-188C9330BEB1}">
      <dsp:nvSpPr>
        <dsp:cNvPr id="0" name=""/>
        <dsp:cNvSpPr/>
      </dsp:nvSpPr>
      <dsp:spPr>
        <a:xfrm>
          <a:off x="6219416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219416" y="2670413"/>
        <a:ext cx="1990253" cy="843329"/>
      </dsp:txXfrm>
    </dsp:sp>
    <dsp:sp modelId="{41AF3F19-6480-4767-ACA6-AE26320A25ED}">
      <dsp:nvSpPr>
        <dsp:cNvPr id="0" name=""/>
        <dsp:cNvSpPr/>
      </dsp:nvSpPr>
      <dsp:spPr>
        <a:xfrm>
          <a:off x="5598913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Cómputo</a:t>
          </a:r>
        </a:p>
      </dsp:txBody>
      <dsp:txXfrm>
        <a:off x="5598913" y="3744355"/>
        <a:ext cx="1508491" cy="754245"/>
      </dsp:txXfrm>
    </dsp:sp>
    <dsp:sp modelId="{BD0A02EB-977B-47DE-9AA5-493692DCF9EA}">
      <dsp:nvSpPr>
        <dsp:cNvPr id="0" name=""/>
        <dsp:cNvSpPr/>
      </dsp:nvSpPr>
      <dsp:spPr>
        <a:xfrm>
          <a:off x="7327057" y="374854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 e Inteligencia Policial</a:t>
          </a:r>
        </a:p>
      </dsp:txBody>
      <dsp:txXfrm>
        <a:off x="7327057" y="3748542"/>
        <a:ext cx="1508491" cy="754245"/>
      </dsp:txXfrm>
    </dsp:sp>
    <dsp:sp modelId="{53C170BC-1653-430F-AF29-4D788C29C417}">
      <dsp:nvSpPr>
        <dsp:cNvPr id="0" name=""/>
        <dsp:cNvSpPr/>
      </dsp:nvSpPr>
      <dsp:spPr>
        <a:xfrm>
          <a:off x="5598913" y="4650503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5598913" y="4650503"/>
        <a:ext cx="1508491" cy="754245"/>
      </dsp:txXfrm>
    </dsp:sp>
    <dsp:sp modelId="{7AA066BA-3E3D-4869-A90C-ECD9C7B8F2F2}">
      <dsp:nvSpPr>
        <dsp:cNvPr id="0" name=""/>
        <dsp:cNvSpPr/>
      </dsp:nvSpPr>
      <dsp:spPr>
        <a:xfrm>
          <a:off x="7326606" y="4646257"/>
          <a:ext cx="1508504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Desarrollo Institucional y Carrera Policial</a:t>
          </a:r>
        </a:p>
      </dsp:txBody>
      <dsp:txXfrm>
        <a:off x="7326606" y="4646257"/>
        <a:ext cx="1508504" cy="754245"/>
      </dsp:txXfrm>
    </dsp:sp>
    <dsp:sp modelId="{C0FB310D-F416-45BD-92C1-AA2FA79B00BD}">
      <dsp:nvSpPr>
        <dsp:cNvPr id="0" name=""/>
        <dsp:cNvSpPr/>
      </dsp:nvSpPr>
      <dsp:spPr>
        <a:xfrm>
          <a:off x="2153225" y="1587065"/>
          <a:ext cx="1815901" cy="723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2153225" y="1587065"/>
        <a:ext cx="1815901" cy="723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257096" y="1940853"/>
          <a:ext cx="91440" cy="351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67233" y="875010"/>
          <a:ext cx="1635582" cy="30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39"/>
              </a:lnTo>
              <a:lnTo>
                <a:pt x="1635582" y="163739"/>
              </a:lnTo>
              <a:lnTo>
                <a:pt x="1635582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075863" y="3183524"/>
          <a:ext cx="91440" cy="233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1973329" y="1940853"/>
          <a:ext cx="1148254" cy="35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5"/>
              </a:lnTo>
              <a:lnTo>
                <a:pt x="1148254" y="205105"/>
              </a:lnTo>
              <a:lnTo>
                <a:pt x="1148254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43787" y="1940853"/>
          <a:ext cx="1029542" cy="351251"/>
        </a:xfrm>
        <a:custGeom>
          <a:avLst/>
          <a:gdLst/>
          <a:ahLst/>
          <a:cxnLst/>
          <a:rect l="0" t="0" r="0" b="0"/>
          <a:pathLst>
            <a:path>
              <a:moveTo>
                <a:pt x="1029542" y="0"/>
              </a:moveTo>
              <a:lnTo>
                <a:pt x="1029542" y="205105"/>
              </a:lnTo>
              <a:lnTo>
                <a:pt x="0" y="205105"/>
              </a:lnTo>
              <a:lnTo>
                <a:pt x="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73329" y="875010"/>
          <a:ext cx="1693904" cy="309884"/>
        </a:xfrm>
        <a:custGeom>
          <a:avLst/>
          <a:gdLst/>
          <a:ahLst/>
          <a:cxnLst/>
          <a:rect l="0" t="0" r="0" b="0"/>
          <a:pathLst>
            <a:path>
              <a:moveTo>
                <a:pt x="1693904" y="0"/>
              </a:moveTo>
              <a:lnTo>
                <a:pt x="1693904" y="163739"/>
              </a:lnTo>
              <a:lnTo>
                <a:pt x="0" y="163739"/>
              </a:lnTo>
              <a:lnTo>
                <a:pt x="0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750" y="60414"/>
          <a:ext cx="2646966" cy="8145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2343750" y="60414"/>
        <a:ext cx="2646966" cy="814596"/>
      </dsp:txXfrm>
    </dsp:sp>
    <dsp:sp modelId="{19FBE8A8-D4BA-45D1-97CD-FF1210CD856F}">
      <dsp:nvSpPr>
        <dsp:cNvPr id="0" name=""/>
        <dsp:cNvSpPr/>
      </dsp:nvSpPr>
      <dsp:spPr>
        <a:xfrm>
          <a:off x="1028384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1028384" y="1184895"/>
        <a:ext cx="1889889" cy="755957"/>
      </dsp:txXfrm>
    </dsp:sp>
    <dsp:sp modelId="{9EF5B1E7-4642-446F-802A-010E77A6D315}">
      <dsp:nvSpPr>
        <dsp:cNvPr id="0" name=""/>
        <dsp:cNvSpPr/>
      </dsp:nvSpPr>
      <dsp:spPr>
        <a:xfrm>
          <a:off x="1139" y="2292104"/>
          <a:ext cx="1885296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 smtClean="0">
            <a:cs typeface="Arial" charset="0"/>
          </a:endParaRPr>
        </a:p>
      </dsp:txBody>
      <dsp:txXfrm>
        <a:off x="1139" y="2292104"/>
        <a:ext cx="1885296" cy="891420"/>
      </dsp:txXfrm>
    </dsp:sp>
    <dsp:sp modelId="{16B5BDFF-F3F9-455E-9A06-4FDFC9DB382B}">
      <dsp:nvSpPr>
        <dsp:cNvPr id="0" name=""/>
        <dsp:cNvSpPr/>
      </dsp:nvSpPr>
      <dsp:spPr>
        <a:xfrm>
          <a:off x="2178727" y="2292104"/>
          <a:ext cx="1885713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2178727" y="2292104"/>
        <a:ext cx="1885713" cy="891420"/>
      </dsp:txXfrm>
    </dsp:sp>
    <dsp:sp modelId="{30FFB312-E2B7-4DAF-BC4F-35A9624DCD38}">
      <dsp:nvSpPr>
        <dsp:cNvPr id="0" name=""/>
        <dsp:cNvSpPr/>
      </dsp:nvSpPr>
      <dsp:spPr>
        <a:xfrm>
          <a:off x="2065317" y="3416857"/>
          <a:ext cx="2112532" cy="148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 smtClean="0">
            <a:cs typeface="Arial" charset="0"/>
          </a:endParaRPr>
        </a:p>
      </dsp:txBody>
      <dsp:txXfrm>
        <a:off x="2065317" y="3416857"/>
        <a:ext cx="2112532" cy="1489999"/>
      </dsp:txXfrm>
    </dsp:sp>
    <dsp:sp modelId="{0E4A1FB2-B936-4A45-9B17-4DC72B6EC80F}">
      <dsp:nvSpPr>
        <dsp:cNvPr id="0" name=""/>
        <dsp:cNvSpPr/>
      </dsp:nvSpPr>
      <dsp:spPr>
        <a:xfrm>
          <a:off x="4357871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357871" y="1184895"/>
        <a:ext cx="1889889" cy="755957"/>
      </dsp:txXfrm>
    </dsp:sp>
    <dsp:sp modelId="{B651DCB6-AAF6-4973-9416-A5FBDCD184AD}">
      <dsp:nvSpPr>
        <dsp:cNvPr id="0" name=""/>
        <dsp:cNvSpPr/>
      </dsp:nvSpPr>
      <dsp:spPr>
        <a:xfrm>
          <a:off x="4357871" y="2292104"/>
          <a:ext cx="1889889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357871" y="2292104"/>
        <a:ext cx="1889889" cy="8914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1247811"/>
          <a:ext cx="208651" cy="1471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668"/>
              </a:lnTo>
              <a:lnTo>
                <a:pt x="208651" y="14716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80808" y="1247811"/>
          <a:ext cx="144729" cy="1471668"/>
        </a:xfrm>
        <a:custGeom>
          <a:avLst/>
          <a:gdLst/>
          <a:ahLst/>
          <a:cxnLst/>
          <a:rect l="0" t="0" r="0" b="0"/>
          <a:pathLst>
            <a:path>
              <a:moveTo>
                <a:pt x="144729" y="0"/>
              </a:moveTo>
              <a:lnTo>
                <a:pt x="144729" y="1471668"/>
              </a:lnTo>
              <a:lnTo>
                <a:pt x="0" y="14716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1247811"/>
          <a:ext cx="208651" cy="634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51"/>
              </a:lnTo>
              <a:lnTo>
                <a:pt x="208651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80808" y="1247811"/>
          <a:ext cx="144729" cy="634051"/>
        </a:xfrm>
        <a:custGeom>
          <a:avLst/>
          <a:gdLst/>
          <a:ahLst/>
          <a:cxnLst/>
          <a:rect l="0" t="0" r="0" b="0"/>
          <a:pathLst>
            <a:path>
              <a:moveTo>
                <a:pt x="144729" y="0"/>
              </a:moveTo>
              <a:lnTo>
                <a:pt x="144729" y="634051"/>
              </a:lnTo>
              <a:lnTo>
                <a:pt x="0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1247811"/>
          <a:ext cx="3335662" cy="224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2019"/>
              </a:lnTo>
              <a:lnTo>
                <a:pt x="3335662" y="2102019"/>
              </a:lnTo>
              <a:lnTo>
                <a:pt x="3335662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1247811"/>
          <a:ext cx="1667831" cy="224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2019"/>
              </a:lnTo>
              <a:lnTo>
                <a:pt x="1667831" y="2102019"/>
              </a:lnTo>
              <a:lnTo>
                <a:pt x="1667831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979817" y="1247811"/>
          <a:ext cx="91440" cy="224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031CA-E0F5-4317-A49C-A8FFAF3514F2}">
      <dsp:nvSpPr>
        <dsp:cNvPr id="0" name=""/>
        <dsp:cNvSpPr/>
      </dsp:nvSpPr>
      <dsp:spPr>
        <a:xfrm>
          <a:off x="2357706" y="1247811"/>
          <a:ext cx="1667831" cy="2246748"/>
        </a:xfrm>
        <a:custGeom>
          <a:avLst/>
          <a:gdLst/>
          <a:ahLst/>
          <a:cxnLst/>
          <a:rect l="0" t="0" r="0" b="0"/>
          <a:pathLst>
            <a:path>
              <a:moveTo>
                <a:pt x="1667831" y="0"/>
              </a:moveTo>
              <a:lnTo>
                <a:pt x="1667831" y="2102019"/>
              </a:lnTo>
              <a:lnTo>
                <a:pt x="0" y="2102019"/>
              </a:lnTo>
              <a:lnTo>
                <a:pt x="0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689874" y="1247811"/>
          <a:ext cx="3335662" cy="2246748"/>
        </a:xfrm>
        <a:custGeom>
          <a:avLst/>
          <a:gdLst/>
          <a:ahLst/>
          <a:cxnLst/>
          <a:rect l="0" t="0" r="0" b="0"/>
          <a:pathLst>
            <a:path>
              <a:moveTo>
                <a:pt x="3335662" y="0"/>
              </a:moveTo>
              <a:lnTo>
                <a:pt x="3335662" y="2102019"/>
              </a:lnTo>
              <a:lnTo>
                <a:pt x="0" y="2102019"/>
              </a:lnTo>
              <a:lnTo>
                <a:pt x="0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993852" y="336686"/>
          <a:ext cx="2063369" cy="911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Director(a) de Policía de Monterrey </a:t>
          </a:r>
          <a:r>
            <a:rPr lang="es-MX" altLang="es-MX" sz="1200" kern="1200" dirty="0" smtClean="0">
              <a:cs typeface="Arial" charset="0"/>
            </a:rPr>
            <a:t/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2993852" y="336686"/>
        <a:ext cx="2063369" cy="911125"/>
      </dsp:txXfrm>
    </dsp:sp>
    <dsp:sp modelId="{6112410E-4BF6-442A-8219-189ACE289C18}">
      <dsp:nvSpPr>
        <dsp:cNvPr id="0" name=""/>
        <dsp:cNvSpPr/>
      </dsp:nvSpPr>
      <dsp:spPr>
        <a:xfrm>
          <a:off x="687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687" y="3494560"/>
        <a:ext cx="1378373" cy="756003"/>
      </dsp:txXfrm>
    </dsp:sp>
    <dsp:sp modelId="{9107559C-6F3C-4BF3-98B1-81EB24C095B2}">
      <dsp:nvSpPr>
        <dsp:cNvPr id="0" name=""/>
        <dsp:cNvSpPr/>
      </dsp:nvSpPr>
      <dsp:spPr>
        <a:xfrm>
          <a:off x="1668519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</a:t>
          </a:r>
          <a:r>
            <a:rPr lang="es-MX" altLang="es-MX" sz="1200" kern="1200" dirty="0">
              <a:cs typeface="Arial" charset="0"/>
            </a:rPr>
            <a:t>de Armería</a:t>
          </a:r>
        </a:p>
      </dsp:txBody>
      <dsp:txXfrm>
        <a:off x="1668519" y="3494560"/>
        <a:ext cx="1378373" cy="756003"/>
      </dsp:txXfrm>
    </dsp:sp>
    <dsp:sp modelId="{FF9AEBFD-B5E8-4C8B-93B6-58BDD111233A}">
      <dsp:nvSpPr>
        <dsp:cNvPr id="0" name=""/>
        <dsp:cNvSpPr/>
      </dsp:nvSpPr>
      <dsp:spPr>
        <a:xfrm>
          <a:off x="3336350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Comercial</a:t>
          </a:r>
          <a:endParaRPr lang="es-MX" altLang="es-MX" sz="1200" kern="1200" dirty="0">
            <a:cs typeface="Arial" charset="0"/>
          </a:endParaRPr>
        </a:p>
      </dsp:txBody>
      <dsp:txXfrm>
        <a:off x="3336350" y="3494560"/>
        <a:ext cx="1378373" cy="756003"/>
      </dsp:txXfrm>
    </dsp:sp>
    <dsp:sp modelId="{33F6523A-A225-48D5-8EA1-FD7E1E293232}">
      <dsp:nvSpPr>
        <dsp:cNvPr id="0" name=""/>
        <dsp:cNvSpPr/>
      </dsp:nvSpPr>
      <dsp:spPr>
        <a:xfrm>
          <a:off x="5004182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Ciudadana</a:t>
          </a:r>
          <a:endParaRPr lang="es-ES" sz="1200" kern="1200" dirty="0">
            <a:cs typeface="Arial" charset="0"/>
          </a:endParaRPr>
        </a:p>
      </dsp:txBody>
      <dsp:txXfrm>
        <a:off x="5004182" y="3494560"/>
        <a:ext cx="1378373" cy="756003"/>
      </dsp:txXfrm>
    </dsp:sp>
    <dsp:sp modelId="{73041D19-4A60-4864-BBDB-C3B3C38227FA}">
      <dsp:nvSpPr>
        <dsp:cNvPr id="0" name=""/>
        <dsp:cNvSpPr/>
      </dsp:nvSpPr>
      <dsp:spPr>
        <a:xfrm>
          <a:off x="6672013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Servicios </a:t>
          </a:r>
          <a:r>
            <a:rPr lang="es-MX" altLang="es-MX" sz="1200" kern="1200" dirty="0" smtClean="0"/>
            <a:t>Generales</a:t>
          </a:r>
          <a:endParaRPr lang="es-MX" altLang="es-MX" sz="1200" kern="1200" dirty="0" smtClean="0"/>
        </a:p>
      </dsp:txBody>
      <dsp:txXfrm>
        <a:off x="6672013" y="3494560"/>
        <a:ext cx="1378373" cy="756003"/>
      </dsp:txXfrm>
    </dsp:sp>
    <dsp:sp modelId="{5C5FBA79-CC2B-4A79-A357-BD1482AB1481}">
      <dsp:nvSpPr>
        <dsp:cNvPr id="0" name=""/>
        <dsp:cNvSpPr/>
      </dsp:nvSpPr>
      <dsp:spPr>
        <a:xfrm>
          <a:off x="2630279" y="1560781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630279" y="1560781"/>
        <a:ext cx="1250529" cy="642163"/>
      </dsp:txXfrm>
    </dsp:sp>
    <dsp:sp modelId="{96D7878D-D75D-41DC-871A-C17F54F18761}">
      <dsp:nvSpPr>
        <dsp:cNvPr id="0" name=""/>
        <dsp:cNvSpPr/>
      </dsp:nvSpPr>
      <dsp:spPr>
        <a:xfrm>
          <a:off x="4234188" y="1560781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234188" y="1560781"/>
        <a:ext cx="1250529" cy="642163"/>
      </dsp:txXfrm>
    </dsp:sp>
    <dsp:sp modelId="{93F8B935-F73A-4798-BF54-4CCBC6CFBBF5}">
      <dsp:nvSpPr>
        <dsp:cNvPr id="0" name=""/>
        <dsp:cNvSpPr/>
      </dsp:nvSpPr>
      <dsp:spPr>
        <a:xfrm>
          <a:off x="2630279" y="2398398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630279" y="2398398"/>
        <a:ext cx="1250529" cy="642163"/>
      </dsp:txXfrm>
    </dsp:sp>
    <dsp:sp modelId="{3A6D2275-4509-4AB5-B7CE-AD8A71695465}">
      <dsp:nvSpPr>
        <dsp:cNvPr id="0" name=""/>
        <dsp:cNvSpPr/>
      </dsp:nvSpPr>
      <dsp:spPr>
        <a:xfrm>
          <a:off x="4234188" y="2398398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234188" y="2398398"/>
        <a:ext cx="1250529" cy="6421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012831"/>
          <a:ext cx="91440" cy="512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2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56000" y="173376"/>
          <a:ext cx="2215507" cy="8394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856000" y="173376"/>
        <a:ext cx="2215507" cy="839454"/>
      </dsp:txXfrm>
    </dsp:sp>
    <dsp:sp modelId="{750238AF-6DAE-454F-9DF1-112AC698AD48}">
      <dsp:nvSpPr>
        <dsp:cNvPr id="0" name=""/>
        <dsp:cNvSpPr/>
      </dsp:nvSpPr>
      <dsp:spPr>
        <a:xfrm>
          <a:off x="42209" y="1525088"/>
          <a:ext cx="3843088" cy="31136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Policías</a:t>
          </a:r>
          <a:br>
            <a:rPr lang="es-MX" sz="1200" kern="1200" dirty="0" smtClean="0"/>
          </a:br>
          <a:r>
            <a:rPr lang="es-ES" sz="1200" kern="1200" dirty="0" smtClean="0"/>
            <a:t>Policía </a:t>
          </a:r>
          <a:r>
            <a:rPr lang="es-ES" sz="1200" kern="1200" dirty="0" smtClean="0"/>
            <a:t>3ero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42209" y="1525088"/>
        <a:ext cx="3843088" cy="311365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13691" y="1167248"/>
          <a:ext cx="91440" cy="562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28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9406" y="860"/>
          <a:ext cx="2160009" cy="1166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de Armería</a:t>
          </a:r>
          <a:endParaRPr lang="es-MX" altLang="es-MX" sz="1200" kern="1200" dirty="0"/>
        </a:p>
      </dsp:txBody>
      <dsp:txXfrm>
        <a:off x="1079406" y="860"/>
        <a:ext cx="2160009" cy="1166388"/>
      </dsp:txXfrm>
    </dsp:sp>
    <dsp:sp modelId="{A99812C4-2663-4D9F-8C32-3124AF6958E3}">
      <dsp:nvSpPr>
        <dsp:cNvPr id="0" name=""/>
        <dsp:cNvSpPr/>
      </dsp:nvSpPr>
      <dsp:spPr>
        <a:xfrm>
          <a:off x="1295404" y="1730078"/>
          <a:ext cx="1728013" cy="994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295404" y="1730078"/>
        <a:ext cx="1728013" cy="9943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706509" y="4571962"/>
          <a:ext cx="91440" cy="155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706509" y="1467260"/>
          <a:ext cx="91440" cy="1279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9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1465" y="722780"/>
          <a:ext cx="3220764" cy="229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10"/>
              </a:lnTo>
              <a:lnTo>
                <a:pt x="3220764" y="115710"/>
              </a:lnTo>
              <a:lnTo>
                <a:pt x="3220764" y="2290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762766" y="4571962"/>
          <a:ext cx="91440" cy="155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762766" y="1467260"/>
          <a:ext cx="91440" cy="1279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9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1465" y="722780"/>
          <a:ext cx="1277021" cy="229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10"/>
              </a:lnTo>
              <a:lnTo>
                <a:pt x="1277021" y="115710"/>
              </a:lnTo>
              <a:lnTo>
                <a:pt x="1277021" y="2290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597589" y="4571962"/>
          <a:ext cx="91440" cy="155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597589" y="1467260"/>
          <a:ext cx="91440" cy="1279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9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43309" y="722780"/>
          <a:ext cx="888155" cy="229015"/>
        </a:xfrm>
        <a:custGeom>
          <a:avLst/>
          <a:gdLst/>
          <a:ahLst/>
          <a:cxnLst/>
          <a:rect l="0" t="0" r="0" b="0"/>
          <a:pathLst>
            <a:path>
              <a:moveTo>
                <a:pt x="888155" y="0"/>
              </a:moveTo>
              <a:lnTo>
                <a:pt x="888155" y="115710"/>
              </a:lnTo>
              <a:lnTo>
                <a:pt x="0" y="115710"/>
              </a:lnTo>
              <a:lnTo>
                <a:pt x="0" y="2290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264981" y="4571962"/>
          <a:ext cx="91440" cy="155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264981" y="1467260"/>
          <a:ext cx="91440" cy="1279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9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310701" y="722780"/>
          <a:ext cx="3220764" cy="229015"/>
        </a:xfrm>
        <a:custGeom>
          <a:avLst/>
          <a:gdLst/>
          <a:ahLst/>
          <a:cxnLst/>
          <a:rect l="0" t="0" r="0" b="0"/>
          <a:pathLst>
            <a:path>
              <a:moveTo>
                <a:pt x="3220764" y="0"/>
              </a:moveTo>
              <a:lnTo>
                <a:pt x="3220764" y="115710"/>
              </a:lnTo>
              <a:lnTo>
                <a:pt x="0" y="115710"/>
              </a:lnTo>
              <a:lnTo>
                <a:pt x="0" y="2290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98415" y="98364"/>
          <a:ext cx="2266098" cy="624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Ciudadana</a:t>
          </a:r>
          <a:br>
            <a:rPr lang="es-MX" altLang="es-MX" sz="1200" kern="1200" dirty="0" smtClean="0"/>
          </a:br>
          <a:endParaRPr lang="es-ES" altLang="es-MX" sz="1200" kern="1200" dirty="0" smtClean="0"/>
        </a:p>
      </dsp:txBody>
      <dsp:txXfrm>
        <a:off x="3398415" y="98364"/>
        <a:ext cx="2266098" cy="624415"/>
      </dsp:txXfrm>
    </dsp:sp>
    <dsp:sp modelId="{19FBE8A8-D4BA-45D1-97CD-FF1210CD856F}">
      <dsp:nvSpPr>
        <dsp:cNvPr id="0" name=""/>
        <dsp:cNvSpPr/>
      </dsp:nvSpPr>
      <dsp:spPr>
        <a:xfrm>
          <a:off x="605667" y="951795"/>
          <a:ext cx="1410067" cy="515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Poniente</a:t>
          </a:r>
          <a:endParaRPr lang="es-MX" altLang="es-MX" sz="1200" kern="1200" dirty="0"/>
        </a:p>
      </dsp:txBody>
      <dsp:txXfrm>
        <a:off x="605667" y="951795"/>
        <a:ext cx="1410067" cy="515464"/>
      </dsp:txXfrm>
    </dsp:sp>
    <dsp:sp modelId="{9EF5B1E7-4642-446F-802A-010E77A6D315}">
      <dsp:nvSpPr>
        <dsp:cNvPr id="0" name=""/>
        <dsp:cNvSpPr/>
      </dsp:nvSpPr>
      <dsp:spPr>
        <a:xfrm>
          <a:off x="284702" y="1595197"/>
          <a:ext cx="2051996" cy="2976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284702" y="1595197"/>
        <a:ext cx="2051996" cy="2976765"/>
      </dsp:txXfrm>
    </dsp:sp>
    <dsp:sp modelId="{676B065B-52F5-4142-AD91-1C77325095B5}">
      <dsp:nvSpPr>
        <dsp:cNvPr id="0" name=""/>
        <dsp:cNvSpPr/>
      </dsp:nvSpPr>
      <dsp:spPr>
        <a:xfrm>
          <a:off x="743871" y="4726974"/>
          <a:ext cx="1133659" cy="3724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43871" y="4726974"/>
        <a:ext cx="1133659" cy="372463"/>
      </dsp:txXfrm>
    </dsp:sp>
    <dsp:sp modelId="{0E4A1FB2-B936-4A45-9B17-4DC72B6EC80F}">
      <dsp:nvSpPr>
        <dsp:cNvPr id="0" name=""/>
        <dsp:cNvSpPr/>
      </dsp:nvSpPr>
      <dsp:spPr>
        <a:xfrm>
          <a:off x="2938275" y="951795"/>
          <a:ext cx="1410067" cy="515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938275" y="951795"/>
        <a:ext cx="1410067" cy="515464"/>
      </dsp:txXfrm>
    </dsp:sp>
    <dsp:sp modelId="{B651DCB6-AAF6-4973-9416-A5FBDCD184AD}">
      <dsp:nvSpPr>
        <dsp:cNvPr id="0" name=""/>
        <dsp:cNvSpPr/>
      </dsp:nvSpPr>
      <dsp:spPr>
        <a:xfrm>
          <a:off x="2563308" y="1595197"/>
          <a:ext cx="2160002" cy="2976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 1ero(a)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3ro(a)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</a:t>
          </a:r>
          <a:endParaRPr lang="es-MX" altLang="es-MX" sz="1150" kern="1200" dirty="0"/>
        </a:p>
      </dsp:txBody>
      <dsp:txXfrm>
        <a:off x="2563308" y="1595197"/>
        <a:ext cx="2160002" cy="2976765"/>
      </dsp:txXfrm>
    </dsp:sp>
    <dsp:sp modelId="{47534EF4-1B7B-4FDF-ACD3-ECDA86C17442}">
      <dsp:nvSpPr>
        <dsp:cNvPr id="0" name=""/>
        <dsp:cNvSpPr/>
      </dsp:nvSpPr>
      <dsp:spPr>
        <a:xfrm>
          <a:off x="3076480" y="4726974"/>
          <a:ext cx="1133659" cy="3724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076480" y="4726974"/>
        <a:ext cx="1133659" cy="372463"/>
      </dsp:txXfrm>
    </dsp:sp>
    <dsp:sp modelId="{D43A949E-161F-4CB6-8E08-C22964D4E9ED}">
      <dsp:nvSpPr>
        <dsp:cNvPr id="0" name=""/>
        <dsp:cNvSpPr/>
      </dsp:nvSpPr>
      <dsp:spPr>
        <a:xfrm>
          <a:off x="5103452" y="951795"/>
          <a:ext cx="1410067" cy="515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</a:t>
          </a:r>
          <a:r>
            <a:rPr lang="es-MX" altLang="es-MX" sz="1200" kern="1200" dirty="0" smtClean="0"/>
            <a:t>Oriente</a:t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5103452" y="951795"/>
        <a:ext cx="1410067" cy="515464"/>
      </dsp:txXfrm>
    </dsp:sp>
    <dsp:sp modelId="{DD8A29F5-D042-4749-8AE9-1CA72A60AD2C}">
      <dsp:nvSpPr>
        <dsp:cNvPr id="0" name=""/>
        <dsp:cNvSpPr/>
      </dsp:nvSpPr>
      <dsp:spPr>
        <a:xfrm>
          <a:off x="4949920" y="1595197"/>
          <a:ext cx="1717133" cy="2976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4949920" y="1595197"/>
        <a:ext cx="1717133" cy="2976765"/>
      </dsp:txXfrm>
    </dsp:sp>
    <dsp:sp modelId="{2A510A22-CF32-47FD-BC41-4E00F3C4B7C0}">
      <dsp:nvSpPr>
        <dsp:cNvPr id="0" name=""/>
        <dsp:cNvSpPr/>
      </dsp:nvSpPr>
      <dsp:spPr>
        <a:xfrm>
          <a:off x="5241657" y="4726974"/>
          <a:ext cx="1133659" cy="3724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241657" y="4726974"/>
        <a:ext cx="1133659" cy="372463"/>
      </dsp:txXfrm>
    </dsp:sp>
    <dsp:sp modelId="{EB6A92C8-1C73-4EF0-96FE-3EBE68F00A5E}">
      <dsp:nvSpPr>
        <dsp:cNvPr id="0" name=""/>
        <dsp:cNvSpPr/>
      </dsp:nvSpPr>
      <dsp:spPr>
        <a:xfrm>
          <a:off x="7047195" y="951795"/>
          <a:ext cx="1410067" cy="515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047195" y="951795"/>
        <a:ext cx="1410067" cy="515464"/>
      </dsp:txXfrm>
    </dsp:sp>
    <dsp:sp modelId="{3663939E-E5F0-44CF-BA52-A07A95A76266}">
      <dsp:nvSpPr>
        <dsp:cNvPr id="0" name=""/>
        <dsp:cNvSpPr/>
      </dsp:nvSpPr>
      <dsp:spPr>
        <a:xfrm>
          <a:off x="6893662" y="1595197"/>
          <a:ext cx="1717133" cy="2976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6893662" y="1595197"/>
        <a:ext cx="1717133" cy="2976765"/>
      </dsp:txXfrm>
    </dsp:sp>
    <dsp:sp modelId="{B2B7CCF7-3530-4EDB-A1D2-54F57B145AFA}">
      <dsp:nvSpPr>
        <dsp:cNvPr id="0" name=""/>
        <dsp:cNvSpPr/>
      </dsp:nvSpPr>
      <dsp:spPr>
        <a:xfrm>
          <a:off x="7185399" y="4726974"/>
          <a:ext cx="1133659" cy="3724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185399" y="4726974"/>
        <a:ext cx="1133659" cy="3724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 smtClean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 smtClean="0"/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6E36C-0599-4862-95E8-60D613711361}">
      <dsp:nvSpPr>
        <dsp:cNvPr id="0" name=""/>
        <dsp:cNvSpPr/>
      </dsp:nvSpPr>
      <dsp:spPr>
        <a:xfrm>
          <a:off x="2217505" y="1100775"/>
          <a:ext cx="288454" cy="758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322"/>
              </a:lnTo>
              <a:lnTo>
                <a:pt x="288454" y="7583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57DFB-ACDF-43C9-9657-C0FC6A69EE74}">
      <dsp:nvSpPr>
        <dsp:cNvPr id="0" name=""/>
        <dsp:cNvSpPr/>
      </dsp:nvSpPr>
      <dsp:spPr>
        <a:xfrm>
          <a:off x="1944669" y="1100775"/>
          <a:ext cx="272836" cy="758322"/>
        </a:xfrm>
        <a:custGeom>
          <a:avLst/>
          <a:gdLst/>
          <a:ahLst/>
          <a:cxnLst/>
          <a:rect l="0" t="0" r="0" b="0"/>
          <a:pathLst>
            <a:path>
              <a:moveTo>
                <a:pt x="272836" y="0"/>
              </a:moveTo>
              <a:lnTo>
                <a:pt x="272836" y="758322"/>
              </a:lnTo>
              <a:lnTo>
                <a:pt x="0" y="7583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171785" y="1100775"/>
          <a:ext cx="91440" cy="17533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33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66137" y="1646"/>
          <a:ext cx="2302735" cy="10991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kern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1066137" y="1646"/>
        <a:ext cx="2302735" cy="1099129"/>
      </dsp:txXfrm>
    </dsp:sp>
    <dsp:sp modelId="{AF8DF513-B9CB-4C0F-8A5F-83E42531AC19}">
      <dsp:nvSpPr>
        <dsp:cNvPr id="0" name=""/>
        <dsp:cNvSpPr/>
      </dsp:nvSpPr>
      <dsp:spPr>
        <a:xfrm>
          <a:off x="437782" y="2854122"/>
          <a:ext cx="3559446" cy="2337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Policía 1ero(a).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Policía </a:t>
          </a:r>
          <a:r>
            <a:rPr lang="es-ES" sz="1200" kern="1200" dirty="0">
              <a:solidFill>
                <a:schemeClr val="tx1"/>
              </a:solidFill>
            </a:rPr>
            <a:t>2do(a).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 </a:t>
          </a:r>
          <a:r>
            <a:rPr lang="es-MX" sz="1200" b="0" i="0" u="none" kern="1200" dirty="0" smtClean="0">
              <a:solidFill>
                <a:schemeClr val="tx1"/>
              </a:solidFill>
            </a:rPr>
            <a:t>3ros(as)</a:t>
          </a:r>
          <a:endParaRPr lang="es-MX" sz="1200" b="0" i="0" u="none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endParaRPr lang="es-MX" sz="1200" b="0" i="0" u="none" kern="1200" dirty="0">
            <a:solidFill>
              <a:schemeClr val="tx1"/>
            </a:solidFill>
          </a:endParaRPr>
        </a:p>
      </dsp:txBody>
      <dsp:txXfrm>
        <a:off x="437782" y="2854122"/>
        <a:ext cx="3559446" cy="2337630"/>
      </dsp:txXfrm>
    </dsp:sp>
    <dsp:sp modelId="{0180754C-A8F2-45E3-8B89-1E8D3C2F62F7}">
      <dsp:nvSpPr>
        <dsp:cNvPr id="0" name=""/>
        <dsp:cNvSpPr/>
      </dsp:nvSpPr>
      <dsp:spPr>
        <a:xfrm>
          <a:off x="409519" y="1458620"/>
          <a:ext cx="1535150" cy="8009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9519" y="1458620"/>
        <a:ext cx="1535150" cy="800955"/>
      </dsp:txXfrm>
    </dsp:sp>
    <dsp:sp modelId="{4010E63F-AABA-4B6F-B764-70627A00FFBB}">
      <dsp:nvSpPr>
        <dsp:cNvPr id="0" name=""/>
        <dsp:cNvSpPr/>
      </dsp:nvSpPr>
      <dsp:spPr>
        <a:xfrm>
          <a:off x="2505959" y="1458620"/>
          <a:ext cx="1535150" cy="8009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05959" y="1458620"/>
        <a:ext cx="1535150" cy="80095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323762" y="1327060"/>
          <a:ext cx="252314" cy="688809"/>
        </a:xfrm>
        <a:custGeom>
          <a:avLst/>
          <a:gdLst/>
          <a:ahLst/>
          <a:cxnLst/>
          <a:rect l="0" t="0" r="0" b="0"/>
          <a:pathLst>
            <a:path>
              <a:moveTo>
                <a:pt x="252314" y="0"/>
              </a:moveTo>
              <a:lnTo>
                <a:pt x="252314" y="688809"/>
              </a:lnTo>
              <a:lnTo>
                <a:pt x="0" y="688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6076" y="1327060"/>
          <a:ext cx="2256184" cy="1554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012"/>
              </a:lnTo>
              <a:lnTo>
                <a:pt x="2256184" y="1383012"/>
              </a:lnTo>
              <a:lnTo>
                <a:pt x="2256184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25959" y="1327060"/>
          <a:ext cx="91440" cy="1554621"/>
        </a:xfrm>
        <a:custGeom>
          <a:avLst/>
          <a:gdLst/>
          <a:ahLst/>
          <a:cxnLst/>
          <a:rect l="0" t="0" r="0" b="0"/>
          <a:pathLst>
            <a:path>
              <a:moveTo>
                <a:pt x="50116" y="0"/>
              </a:moveTo>
              <a:lnTo>
                <a:pt x="50116" y="1383012"/>
              </a:lnTo>
              <a:lnTo>
                <a:pt x="45720" y="1383012"/>
              </a:lnTo>
              <a:lnTo>
                <a:pt x="4572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289426" y="1327060"/>
          <a:ext cx="2286649" cy="1554621"/>
        </a:xfrm>
        <a:custGeom>
          <a:avLst/>
          <a:gdLst/>
          <a:ahLst/>
          <a:cxnLst/>
          <a:rect l="0" t="0" r="0" b="0"/>
          <a:pathLst>
            <a:path>
              <a:moveTo>
                <a:pt x="2286649" y="0"/>
              </a:moveTo>
              <a:lnTo>
                <a:pt x="2286649" y="1383012"/>
              </a:lnTo>
              <a:lnTo>
                <a:pt x="0" y="1383012"/>
              </a:lnTo>
              <a:lnTo>
                <a:pt x="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49015" y="0"/>
          <a:ext cx="2654121" cy="1327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</a:t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 smtClean="0">
            <a:cs typeface="Arial" charset="0"/>
          </a:endParaRPr>
        </a:p>
      </dsp:txBody>
      <dsp:txXfrm>
        <a:off x="2249015" y="0"/>
        <a:ext cx="2654121" cy="1327060"/>
      </dsp:txXfrm>
    </dsp:sp>
    <dsp:sp modelId="{88AF180C-B8ED-4C02-BFDB-94EC77CF9C64}">
      <dsp:nvSpPr>
        <dsp:cNvPr id="0" name=""/>
        <dsp:cNvSpPr/>
      </dsp:nvSpPr>
      <dsp:spPr>
        <a:xfrm>
          <a:off x="325327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Área de Investigaciones</a:t>
          </a:r>
          <a:endParaRPr lang="es-ES" sz="1200" b="0" kern="1200" dirty="0"/>
        </a:p>
      </dsp:txBody>
      <dsp:txXfrm>
        <a:off x="325327" y="2881682"/>
        <a:ext cx="1928199" cy="1105881"/>
      </dsp:txXfrm>
    </dsp:sp>
    <dsp:sp modelId="{9AB9A094-906C-4743-8046-C8CDC622642B}">
      <dsp:nvSpPr>
        <dsp:cNvPr id="0" name=""/>
        <dsp:cNvSpPr/>
      </dsp:nvSpPr>
      <dsp:spPr>
        <a:xfrm>
          <a:off x="2607580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Instructores</a:t>
          </a:r>
          <a:endParaRPr lang="es-ES" sz="1200" kern="1200" dirty="0" smtClean="0"/>
        </a:p>
      </dsp:txBody>
      <dsp:txXfrm>
        <a:off x="2607580" y="2881682"/>
        <a:ext cx="1928199" cy="1105881"/>
      </dsp:txXfrm>
    </dsp:sp>
    <dsp:sp modelId="{9EBF5B36-8F74-411A-A12A-CCE48B959BE0}">
      <dsp:nvSpPr>
        <dsp:cNvPr id="0" name=""/>
        <dsp:cNvSpPr/>
      </dsp:nvSpPr>
      <dsp:spPr>
        <a:xfrm>
          <a:off x="4868161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4868161" y="2881682"/>
        <a:ext cx="1928199" cy="1105881"/>
      </dsp:txXfrm>
    </dsp:sp>
    <dsp:sp modelId="{9FA66DBF-41E7-476A-8B6D-DC8355BAA785}">
      <dsp:nvSpPr>
        <dsp:cNvPr id="0" name=""/>
        <dsp:cNvSpPr/>
      </dsp:nvSpPr>
      <dsp:spPr>
        <a:xfrm>
          <a:off x="1656000" y="1583660"/>
          <a:ext cx="1667761" cy="864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Asistente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1656000" y="1583660"/>
        <a:ext cx="1667761" cy="86441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426436" y="942336"/>
          <a:ext cx="1140728" cy="387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647"/>
              </a:lnTo>
              <a:lnTo>
                <a:pt x="1140728" y="194647"/>
              </a:lnTo>
              <a:lnTo>
                <a:pt x="1140728" y="3877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570689" y="942336"/>
          <a:ext cx="1855746" cy="389295"/>
        </a:xfrm>
        <a:custGeom>
          <a:avLst/>
          <a:gdLst/>
          <a:ahLst/>
          <a:cxnLst/>
          <a:rect l="0" t="0" r="0" b="0"/>
          <a:pathLst>
            <a:path>
              <a:moveTo>
                <a:pt x="1855746" y="0"/>
              </a:moveTo>
              <a:lnTo>
                <a:pt x="1855746" y="196209"/>
              </a:lnTo>
              <a:lnTo>
                <a:pt x="0" y="196209"/>
              </a:lnTo>
              <a:lnTo>
                <a:pt x="0" y="3892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50161" y="0"/>
          <a:ext cx="2552550" cy="942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3150161" y="0"/>
        <a:ext cx="2552550" cy="942336"/>
      </dsp:txXfrm>
    </dsp:sp>
    <dsp:sp modelId="{0E0E95E7-5A7F-4921-BC2F-E8482F7D6A45}">
      <dsp:nvSpPr>
        <dsp:cNvPr id="0" name=""/>
        <dsp:cNvSpPr/>
      </dsp:nvSpPr>
      <dsp:spPr>
        <a:xfrm>
          <a:off x="879848" y="1331632"/>
          <a:ext cx="3381683" cy="2903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3ro(a)</a:t>
          </a:r>
          <a:br>
            <a:rPr lang="es-MX" sz="1200" b="0" i="0" u="none" kern="1200" dirty="0" smtClean="0"/>
          </a:br>
          <a:endParaRPr lang="es-ES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 2do(a</a:t>
          </a:r>
          <a:r>
            <a:rPr lang="es-MX" sz="1200" b="0" i="0" u="none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</a:t>
          </a:r>
          <a:endParaRPr lang="es-MX" sz="1200" b="0" i="0" u="none" kern="1200" dirty="0"/>
        </a:p>
      </dsp:txBody>
      <dsp:txXfrm>
        <a:off x="879848" y="1331632"/>
        <a:ext cx="3381683" cy="2903113"/>
      </dsp:txXfrm>
    </dsp:sp>
    <dsp:sp modelId="{83D5A370-18A3-4766-B00B-E2C170CD33BF}">
      <dsp:nvSpPr>
        <dsp:cNvPr id="0" name=""/>
        <dsp:cNvSpPr/>
      </dsp:nvSpPr>
      <dsp:spPr>
        <a:xfrm>
          <a:off x="4647704" y="1330071"/>
          <a:ext cx="1838920" cy="919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Medidas de </a:t>
          </a:r>
          <a:r>
            <a:rPr lang="es-ES" sz="1200" kern="1200" dirty="0" smtClean="0"/>
            <a:t>Protección</a:t>
          </a:r>
          <a:endParaRPr lang="es-ES" sz="1200" kern="1200" dirty="0" smtClean="0"/>
        </a:p>
      </dsp:txBody>
      <dsp:txXfrm>
        <a:off x="4647704" y="1330071"/>
        <a:ext cx="1838920" cy="91946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E1FFF-2779-43AE-B3E9-186655E4831E}">
      <dsp:nvSpPr>
        <dsp:cNvPr id="0" name=""/>
        <dsp:cNvSpPr/>
      </dsp:nvSpPr>
      <dsp:spPr>
        <a:xfrm>
          <a:off x="4065738" y="1343347"/>
          <a:ext cx="298983" cy="1474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575"/>
              </a:lnTo>
              <a:lnTo>
                <a:pt x="298983" y="147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5738" y="1343347"/>
          <a:ext cx="284879" cy="582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20"/>
              </a:lnTo>
              <a:lnTo>
                <a:pt x="284879" y="5820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54710" y="1343347"/>
          <a:ext cx="311027" cy="575390"/>
        </a:xfrm>
        <a:custGeom>
          <a:avLst/>
          <a:gdLst/>
          <a:ahLst/>
          <a:cxnLst/>
          <a:rect l="0" t="0" r="0" b="0"/>
          <a:pathLst>
            <a:path>
              <a:moveTo>
                <a:pt x="311027" y="0"/>
              </a:moveTo>
              <a:lnTo>
                <a:pt x="311027" y="575390"/>
              </a:lnTo>
              <a:lnTo>
                <a:pt x="0" y="5753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1343347"/>
          <a:ext cx="3186386" cy="214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752"/>
              </a:lnTo>
              <a:lnTo>
                <a:pt x="3186386" y="1997752"/>
              </a:lnTo>
              <a:lnTo>
                <a:pt x="3186386" y="2142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1343347"/>
          <a:ext cx="1056690" cy="2143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008"/>
              </a:lnTo>
              <a:lnTo>
                <a:pt x="1056690" y="1998008"/>
              </a:lnTo>
              <a:lnTo>
                <a:pt x="1056690" y="2143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1343347"/>
          <a:ext cx="1064405" cy="2155036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009844"/>
              </a:lnTo>
              <a:lnTo>
                <a:pt x="0" y="2009844"/>
              </a:lnTo>
              <a:lnTo>
                <a:pt x="0" y="2155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1343347"/>
          <a:ext cx="3122613" cy="2143199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1998008"/>
              </a:lnTo>
              <a:lnTo>
                <a:pt x="0" y="1998008"/>
              </a:lnTo>
              <a:lnTo>
                <a:pt x="0" y="2143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3541" y="541724"/>
          <a:ext cx="2424394" cy="8016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Tránsito de </a:t>
          </a:r>
          <a:r>
            <a:rPr lang="es-MX" altLang="es-MX" sz="1200" kern="1200" dirty="0" smtClean="0"/>
            <a:t>Monterrey</a:t>
          </a:r>
          <a:endParaRPr lang="es-MX" altLang="es-MX" sz="1200" kern="1200" dirty="0"/>
        </a:p>
      </dsp:txBody>
      <dsp:txXfrm>
        <a:off x="2853541" y="541724"/>
        <a:ext cx="2424394" cy="801623"/>
      </dsp:txXfrm>
    </dsp:sp>
    <dsp:sp modelId="{19FBE8A8-D4BA-45D1-97CD-FF1210CD856F}">
      <dsp:nvSpPr>
        <dsp:cNvPr id="0" name=""/>
        <dsp:cNvSpPr/>
      </dsp:nvSpPr>
      <dsp:spPr>
        <a:xfrm>
          <a:off x="31626" y="3486547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3486547"/>
        <a:ext cx="1822997" cy="729200"/>
      </dsp:txXfrm>
    </dsp:sp>
    <dsp:sp modelId="{7C576A7F-97E5-41B2-A453-F3F548F4D3EA}">
      <dsp:nvSpPr>
        <dsp:cNvPr id="0" name=""/>
        <dsp:cNvSpPr/>
      </dsp:nvSpPr>
      <dsp:spPr>
        <a:xfrm>
          <a:off x="2089834" y="3498383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Licencias</a:t>
          </a:r>
        </a:p>
      </dsp:txBody>
      <dsp:txXfrm>
        <a:off x="2089834" y="3498383"/>
        <a:ext cx="1822997" cy="729200"/>
      </dsp:txXfrm>
    </dsp:sp>
    <dsp:sp modelId="{E7E93CC8-31BA-44DD-A6A0-484A2EAAE5EA}">
      <dsp:nvSpPr>
        <dsp:cNvPr id="0" name=""/>
        <dsp:cNvSpPr/>
      </dsp:nvSpPr>
      <dsp:spPr>
        <a:xfrm>
          <a:off x="4210930" y="3486547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Accidentes</a:t>
          </a:r>
          <a:endParaRPr lang="es-MX" altLang="es-MX" sz="1200" kern="1200" dirty="0"/>
        </a:p>
      </dsp:txBody>
      <dsp:txXfrm>
        <a:off x="4210930" y="3486547"/>
        <a:ext cx="1822997" cy="729200"/>
      </dsp:txXfrm>
    </dsp:sp>
    <dsp:sp modelId="{83F3AEEA-998E-4682-8B5A-56DAB50BDBD8}">
      <dsp:nvSpPr>
        <dsp:cNvPr id="0" name=""/>
        <dsp:cNvSpPr/>
      </dsp:nvSpPr>
      <dsp:spPr>
        <a:xfrm>
          <a:off x="6340627" y="3486291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Daños Municipales</a:t>
          </a:r>
          <a:endParaRPr lang="es-MX" altLang="es-MX" sz="1200" kern="1200" dirty="0"/>
        </a:p>
      </dsp:txBody>
      <dsp:txXfrm>
        <a:off x="6340627" y="3486291"/>
        <a:ext cx="1822997" cy="729200"/>
      </dsp:txXfrm>
    </dsp:sp>
    <dsp:sp modelId="{D626C255-1536-4EB0-A4A3-D107C591C8D4}">
      <dsp:nvSpPr>
        <dsp:cNvPr id="0" name=""/>
        <dsp:cNvSpPr/>
      </dsp:nvSpPr>
      <dsp:spPr>
        <a:xfrm>
          <a:off x="1943177" y="1556433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Administrativa</a:t>
          </a:r>
          <a:endParaRPr lang="es-MX" altLang="es-MX" sz="1200" kern="1200" dirty="0"/>
        </a:p>
      </dsp:txBody>
      <dsp:txXfrm>
        <a:off x="1943177" y="1556433"/>
        <a:ext cx="1811533" cy="724609"/>
      </dsp:txXfrm>
    </dsp:sp>
    <dsp:sp modelId="{435477FB-F2EE-46B0-8DEB-FBFA50948880}">
      <dsp:nvSpPr>
        <dsp:cNvPr id="0" name=""/>
        <dsp:cNvSpPr/>
      </dsp:nvSpPr>
      <dsp:spPr>
        <a:xfrm>
          <a:off x="4350618" y="1563063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Asistente </a:t>
          </a: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Asistente </a:t>
          </a:r>
          <a:r>
            <a:rPr lang="es-ES" sz="1200" kern="1200" dirty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350618" y="1563063"/>
        <a:ext cx="1811533" cy="724609"/>
      </dsp:txXfrm>
    </dsp:sp>
    <dsp:sp modelId="{C449438F-BAE6-4184-81D6-38A20A4ED509}">
      <dsp:nvSpPr>
        <dsp:cNvPr id="0" name=""/>
        <dsp:cNvSpPr/>
      </dsp:nvSpPr>
      <dsp:spPr>
        <a:xfrm>
          <a:off x="4364722" y="2455618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/>
          </a:r>
          <a:br>
            <a:rPr lang="es-MX" sz="1200" kern="1200" dirty="0" smtClean="0"/>
          </a:br>
          <a:r>
            <a:rPr lang="es-MX" altLang="es-MX" sz="1200" kern="1200" dirty="0" smtClean="0"/>
            <a:t>Auxiliar</a:t>
          </a:r>
          <a:endParaRPr lang="es-MX" altLang="es-MX" sz="1200" kern="1200" dirty="0" smtClean="0"/>
        </a:p>
      </dsp:txBody>
      <dsp:txXfrm>
        <a:off x="4364722" y="2455618"/>
        <a:ext cx="1811533" cy="724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573240" y="1080001"/>
          <a:ext cx="364114" cy="78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244"/>
              </a:lnTo>
              <a:lnTo>
                <a:pt x="364114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7224E-A64A-429A-91FC-71E3B1651CC7}">
      <dsp:nvSpPr>
        <dsp:cNvPr id="0" name=""/>
        <dsp:cNvSpPr/>
      </dsp:nvSpPr>
      <dsp:spPr>
        <a:xfrm>
          <a:off x="3248629" y="1080001"/>
          <a:ext cx="324611" cy="787244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787244"/>
              </a:lnTo>
              <a:lnTo>
                <a:pt x="0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2760423" y="1578878"/>
              </a:lnTo>
              <a:lnTo>
                <a:pt x="2760423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934568" y="1578878"/>
              </a:lnTo>
              <a:lnTo>
                <a:pt x="934568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718539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718539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2798540"/>
        <a:ext cx="1569225" cy="899999"/>
      </dsp:txXfrm>
    </dsp:sp>
    <dsp:sp modelId="{9AB9A094-906C-4743-8046-C8CDC622642B}">
      <dsp:nvSpPr>
        <dsp:cNvPr id="0" name=""/>
        <dsp:cNvSpPr/>
      </dsp:nvSpPr>
      <dsp:spPr>
        <a:xfrm>
          <a:off x="186077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2798540"/>
        <a:ext cx="1569225" cy="899999"/>
      </dsp:txXfrm>
    </dsp:sp>
    <dsp:sp modelId="{74A3495A-9760-4B07-9B0A-DE4CCF551DEE}">
      <dsp:nvSpPr>
        <dsp:cNvPr id="0" name=""/>
        <dsp:cNvSpPr/>
      </dsp:nvSpPr>
      <dsp:spPr>
        <a:xfrm>
          <a:off x="372319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2798540"/>
        <a:ext cx="1569225" cy="899999"/>
      </dsp:txXfrm>
    </dsp:sp>
    <dsp:sp modelId="{9EBF5B36-8F74-411A-A12A-CCE48B959BE0}">
      <dsp:nvSpPr>
        <dsp:cNvPr id="0" name=""/>
        <dsp:cNvSpPr/>
      </dsp:nvSpPr>
      <dsp:spPr>
        <a:xfrm>
          <a:off x="5549051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2798540"/>
        <a:ext cx="1569225" cy="899999"/>
      </dsp:txXfrm>
    </dsp:sp>
    <dsp:sp modelId="{7A347B25-0258-473D-9FDB-927E0803C243}">
      <dsp:nvSpPr>
        <dsp:cNvPr id="0" name=""/>
        <dsp:cNvSpPr/>
      </dsp:nvSpPr>
      <dsp:spPr>
        <a:xfrm>
          <a:off x="1808622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Jefes(as) Administrativos(as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808622" y="1471245"/>
        <a:ext cx="1440006" cy="792001"/>
      </dsp:txXfrm>
    </dsp:sp>
    <dsp:sp modelId="{9FA66DBF-41E7-476A-8B6D-DC8355BAA785}">
      <dsp:nvSpPr>
        <dsp:cNvPr id="0" name=""/>
        <dsp:cNvSpPr/>
      </dsp:nvSpPr>
      <dsp:spPr>
        <a:xfrm>
          <a:off x="3937355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Secretario(a) </a:t>
          </a:r>
          <a:br>
            <a:rPr lang="es-MX" altLang="es-MX" sz="1200" b="0" kern="1200" dirty="0">
              <a:cs typeface="Arial" panose="020B0604020202020204" pitchFamily="34" charset="0"/>
            </a:rPr>
          </a:br>
          <a:r>
            <a:rPr lang="es-MX" altLang="es-MX" sz="1200" b="0" kern="1200" dirty="0" smtClean="0">
              <a:cs typeface="Arial" panose="020B0604020202020204" pitchFamily="34" charset="0"/>
            </a:rPr>
            <a:t>Particular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3937355" y="1471245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Administrativa</a:t>
          </a:r>
          <a:endParaRPr lang="es-MX" altLang="es-MX" sz="1200" kern="1200" dirty="0"/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 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7039" y="1523076"/>
        <a:ext cx="2455943" cy="119216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38"/>
              </a:lnTo>
              <a:lnTo>
                <a:pt x="1290769" y="281838"/>
              </a:lnTo>
              <a:lnTo>
                <a:pt x="1290769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064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1290769" y="0"/>
              </a:moveTo>
              <a:lnTo>
                <a:pt x="1290769" y="281838"/>
              </a:lnTo>
              <a:lnTo>
                <a:pt x="0" y="281838"/>
              </a:lnTo>
              <a:lnTo>
                <a:pt x="0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9869" y="0"/>
          <a:ext cx="2683094" cy="134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849869" y="0"/>
        <a:ext cx="2683094" cy="1341547"/>
      </dsp:txXfrm>
    </dsp:sp>
    <dsp:sp modelId="{AC545DF1-F87B-4D79-BFE4-302F8FC996EB}">
      <dsp:nvSpPr>
        <dsp:cNvPr id="0" name=""/>
        <dsp:cNvSpPr/>
      </dsp:nvSpPr>
      <dsp:spPr>
        <a:xfrm>
          <a:off x="0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0" y="1905110"/>
        <a:ext cx="1801295" cy="1012237"/>
      </dsp:txXfrm>
    </dsp:sp>
    <dsp:sp modelId="{904671E4-08E7-44D7-9255-D391EC77C4BA}">
      <dsp:nvSpPr>
        <dsp:cNvPr id="0" name=""/>
        <dsp:cNvSpPr/>
      </dsp:nvSpPr>
      <dsp:spPr>
        <a:xfrm>
          <a:off x="2581538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AUXILIO VIAL</a:t>
          </a:r>
          <a:endParaRPr lang="es-MX" altLang="es-MX" sz="1200" kern="1200" dirty="0">
            <a:latin typeface="+mn-lt"/>
          </a:endParaRPr>
        </a:p>
      </dsp:txBody>
      <dsp:txXfrm>
        <a:off x="2581538" y="1905110"/>
        <a:ext cx="1801295" cy="101223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571892" y="720001"/>
          <a:ext cx="91440" cy="5102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2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06126" y="0"/>
          <a:ext cx="2022971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AUXILIO VIAL</a:t>
          </a:r>
          <a:endParaRPr lang="es-MX" sz="1200" kern="1200" dirty="0"/>
        </a:p>
      </dsp:txBody>
      <dsp:txXfrm>
        <a:off x="606126" y="0"/>
        <a:ext cx="2022971" cy="720001"/>
      </dsp:txXfrm>
    </dsp:sp>
    <dsp:sp modelId="{D43A949E-161F-4CB6-8E08-C22964D4E9ED}">
      <dsp:nvSpPr>
        <dsp:cNvPr id="0" name=""/>
        <dsp:cNvSpPr/>
      </dsp:nvSpPr>
      <dsp:spPr>
        <a:xfrm>
          <a:off x="731" y="1230232"/>
          <a:ext cx="3233762" cy="3387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Atención y Orientación a el(la) Ciudadano(a)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</a:t>
          </a:r>
          <a:r>
            <a:rPr lang="es-MX" altLang="es-MX" sz="1200" kern="1200" dirty="0"/>
            <a:t>) Área 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Supervisor(a</a:t>
          </a:r>
          <a:r>
            <a:rPr lang="es-MX" altLang="es-MX" sz="1200" kern="1200" dirty="0" smtClean="0"/>
            <a:t>) 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Administrativos(as)</a:t>
          </a:r>
          <a:r>
            <a:rPr lang="es-MX" sz="1200" b="0" i="0" u="none" kern="1200" dirty="0" smtClean="0"/>
            <a:t>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Ayudante de Auxilio Vial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Operador(a) Conmutador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Mecánicos(as)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Mecánico(a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731" y="1230232"/>
        <a:ext cx="3233762" cy="338797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3022-3FBE-4AB6-B42B-2CDBC286AB36}">
      <dsp:nvSpPr>
        <dsp:cNvPr id="0" name=""/>
        <dsp:cNvSpPr/>
      </dsp:nvSpPr>
      <dsp:spPr>
        <a:xfrm>
          <a:off x="4377718" y="1062408"/>
          <a:ext cx="91440" cy="422198"/>
        </a:xfrm>
        <a:custGeom>
          <a:avLst/>
          <a:gdLst/>
          <a:ahLst/>
          <a:cxnLst/>
          <a:rect l="0" t="0" r="0" b="0"/>
          <a:pathLst>
            <a:path>
              <a:moveTo>
                <a:pt x="122281" y="0"/>
              </a:moveTo>
              <a:lnTo>
                <a:pt x="122281" y="422198"/>
              </a:lnTo>
              <a:lnTo>
                <a:pt x="45720" y="422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3570409" y="752543"/>
              </a:lnTo>
              <a:lnTo>
                <a:pt x="3570409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263222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1529883" y="752543"/>
              </a:lnTo>
              <a:lnTo>
                <a:pt x="1529883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451600"/>
          <a:ext cx="91440" cy="995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6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1062408"/>
          <a:ext cx="91440" cy="844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448667"/>
          <a:ext cx="2351268" cy="613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324365" y="448667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Jefes(as) </a:t>
          </a:r>
          <a:r>
            <a:rPr lang="es-MX" altLang="es-MX" sz="1200" kern="1200" dirty="0"/>
            <a:t>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97604" y="1906805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79" y="2648326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</a:t>
          </a:r>
          <a:r>
            <a:rPr lang="es-MX" altLang="es-MX" sz="1200" kern="1200" dirty="0"/>
            <a:t>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690" y="3433906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1021442" y="2648326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</a:t>
          </a:r>
          <a:r>
            <a:rPr lang="es-MX" altLang="es-MX" sz="1200" kern="1200" dirty="0"/>
            <a:t>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021954" y="3433906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338131" y="1906805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2041705" y="2648326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2042217" y="3433906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/>
            <a:t>Grupo 2</a:t>
          </a:r>
          <a:endParaRPr lang="es-ES" sz="1200" kern="1200" dirty="0"/>
        </a:p>
      </dsp:txBody>
      <dsp:txXfrm>
        <a:off x="3061969" y="2648326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3062481" y="3433906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68014" y="1906805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44721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4082232" y="3447216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 smtClean="0"/>
        </a:p>
      </dsp:txBody>
      <dsp:txXfrm>
        <a:off x="5397898" y="1906805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5101472" y="2648326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438044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5101984" y="3438044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121735" y="2648326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6122247" y="3433906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 smtClean="0"/>
        </a:p>
      </dsp:txBody>
      <dsp:txXfrm>
        <a:off x="7438424" y="1906805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7141999" y="2648326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7142510" y="3433906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8162262" y="2648326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8162774" y="3433906"/>
        <a:ext cx="835534" cy="853201"/>
      </dsp:txXfrm>
    </dsp:sp>
    <dsp:sp modelId="{F5056070-BB17-48EF-93F3-49678E0468A1}">
      <dsp:nvSpPr>
        <dsp:cNvPr id="0" name=""/>
        <dsp:cNvSpPr/>
      </dsp:nvSpPr>
      <dsp:spPr>
        <a:xfrm>
          <a:off x="2955792" y="1246113"/>
          <a:ext cx="1467646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altLang="es-MX" sz="1200" kern="1200" dirty="0"/>
            <a:t>Oficial </a:t>
          </a:r>
          <a:r>
            <a:rPr lang="fr-FR" altLang="es-MX" sz="1200" kern="1200" dirty="0" smtClean="0"/>
            <a:t>Motociclista</a:t>
          </a:r>
          <a:endParaRPr lang="fr-FR" altLang="es-MX" sz="1200" kern="1200" dirty="0"/>
        </a:p>
      </dsp:txBody>
      <dsp:txXfrm>
        <a:off x="2955792" y="1246113"/>
        <a:ext cx="1467646" cy="47698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73B3B-5D9B-4759-AE94-0435C2E3C069}">
      <dsp:nvSpPr>
        <dsp:cNvPr id="0" name=""/>
        <dsp:cNvSpPr/>
      </dsp:nvSpPr>
      <dsp:spPr>
        <a:xfrm>
          <a:off x="6103198" y="2395632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045"/>
              </a:lnTo>
              <a:lnTo>
                <a:pt x="131314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5971884" y="2395632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589045"/>
              </a:lnTo>
              <a:lnTo>
                <a:pt x="0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035057" y="1011815"/>
          <a:ext cx="2068140" cy="476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993"/>
              </a:lnTo>
              <a:lnTo>
                <a:pt x="2068140" y="344993"/>
              </a:lnTo>
              <a:lnTo>
                <a:pt x="2068140" y="476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023507" y="2395632"/>
          <a:ext cx="1031569" cy="29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0"/>
              </a:lnTo>
              <a:lnTo>
                <a:pt x="1031569" y="158840"/>
              </a:lnTo>
              <a:lnTo>
                <a:pt x="1031569" y="290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07508" y="2395632"/>
          <a:ext cx="1115998" cy="290123"/>
        </a:xfrm>
        <a:custGeom>
          <a:avLst/>
          <a:gdLst/>
          <a:ahLst/>
          <a:cxnLst/>
          <a:rect l="0" t="0" r="0" b="0"/>
          <a:pathLst>
            <a:path>
              <a:moveTo>
                <a:pt x="1115998" y="0"/>
              </a:moveTo>
              <a:lnTo>
                <a:pt x="1115998" y="158809"/>
              </a:lnTo>
              <a:lnTo>
                <a:pt x="0" y="158809"/>
              </a:lnTo>
              <a:lnTo>
                <a:pt x="0" y="2901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023507" y="1011815"/>
          <a:ext cx="2011550" cy="476308"/>
        </a:xfrm>
        <a:custGeom>
          <a:avLst/>
          <a:gdLst/>
          <a:ahLst/>
          <a:cxnLst/>
          <a:rect l="0" t="0" r="0" b="0"/>
          <a:pathLst>
            <a:path>
              <a:moveTo>
                <a:pt x="2011550" y="0"/>
              </a:moveTo>
              <a:lnTo>
                <a:pt x="2011550" y="344993"/>
              </a:lnTo>
              <a:lnTo>
                <a:pt x="0" y="344993"/>
              </a:lnTo>
              <a:lnTo>
                <a:pt x="0" y="476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66947" y="0"/>
          <a:ext cx="2536220" cy="1011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2766947" y="0"/>
        <a:ext cx="2536220" cy="1011815"/>
      </dsp:txXfrm>
    </dsp:sp>
    <dsp:sp modelId="{EA3F6FDA-D17C-4DBD-A1B1-9A68DF9AEE6C}">
      <dsp:nvSpPr>
        <dsp:cNvPr id="0" name=""/>
        <dsp:cNvSpPr/>
      </dsp:nvSpPr>
      <dsp:spPr>
        <a:xfrm>
          <a:off x="925505" y="1488123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925505" y="1488123"/>
        <a:ext cx="2196003" cy="907508"/>
      </dsp:txXfrm>
    </dsp:sp>
    <dsp:sp modelId="{DD8A29F5-D042-4749-8AE9-1CA72A60AD2C}">
      <dsp:nvSpPr>
        <dsp:cNvPr id="0" name=""/>
        <dsp:cNvSpPr/>
      </dsp:nvSpPr>
      <dsp:spPr>
        <a:xfrm>
          <a:off x="0" y="2685755"/>
          <a:ext cx="1815016" cy="19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</a:t>
          </a:r>
          <a:r>
            <a:rPr lang="es-MX" altLang="es-MX" sz="1200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Abogado(a</a:t>
          </a:r>
          <a:r>
            <a:rPr lang="es-MX" altLang="es-MX" sz="1200" kern="1200" dirty="0" smtClean="0"/>
            <a:t>)</a:t>
          </a:r>
          <a:br>
            <a:rPr lang="es-MX" altLang="es-MX" sz="1200" kern="1200" dirty="0" smtClean="0"/>
          </a:br>
          <a:endParaRPr lang="es-MX" altLang="es-MX" sz="1200" kern="1200" dirty="0"/>
        </a:p>
      </dsp:txBody>
      <dsp:txXfrm>
        <a:off x="0" y="2685755"/>
        <a:ext cx="1815016" cy="1979997"/>
      </dsp:txXfrm>
    </dsp:sp>
    <dsp:sp modelId="{77FFF755-0490-4820-A875-C725D434A9BE}">
      <dsp:nvSpPr>
        <dsp:cNvPr id="0" name=""/>
        <dsp:cNvSpPr/>
      </dsp:nvSpPr>
      <dsp:spPr>
        <a:xfrm>
          <a:off x="2147568" y="2685787"/>
          <a:ext cx="1815016" cy="940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147568" y="2685787"/>
        <a:ext cx="1815016" cy="940218"/>
      </dsp:txXfrm>
    </dsp:sp>
    <dsp:sp modelId="{5FD798A0-B481-4BBA-845C-0914D94AD45A}">
      <dsp:nvSpPr>
        <dsp:cNvPr id="0" name=""/>
        <dsp:cNvSpPr/>
      </dsp:nvSpPr>
      <dsp:spPr>
        <a:xfrm>
          <a:off x="5005196" y="1488123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005196" y="1488123"/>
        <a:ext cx="2196003" cy="907508"/>
      </dsp:txXfrm>
    </dsp:sp>
    <dsp:sp modelId="{11C09E17-66FA-4C94-B834-BCFC27A12254}">
      <dsp:nvSpPr>
        <dsp:cNvPr id="0" name=""/>
        <dsp:cNvSpPr/>
      </dsp:nvSpPr>
      <dsp:spPr>
        <a:xfrm>
          <a:off x="4156867" y="2672024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56867" y="2672024"/>
        <a:ext cx="1815016" cy="625307"/>
      </dsp:txXfrm>
    </dsp:sp>
    <dsp:sp modelId="{A0BC9189-3C29-4EDD-8B6D-3F0BA77BED7C}">
      <dsp:nvSpPr>
        <dsp:cNvPr id="0" name=""/>
        <dsp:cNvSpPr/>
      </dsp:nvSpPr>
      <dsp:spPr>
        <a:xfrm>
          <a:off x="6234513" y="2672024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 smtClean="0"/>
        </a:p>
      </dsp:txBody>
      <dsp:txXfrm>
        <a:off x="6234513" y="2672024"/>
        <a:ext cx="1815016" cy="62530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114598" y="2141938"/>
          <a:ext cx="3358721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3358721" y="343662"/>
              </a:lnTo>
              <a:lnTo>
                <a:pt x="3358721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114598" y="2141938"/>
          <a:ext cx="1694293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1694293" y="343662"/>
              </a:lnTo>
              <a:lnTo>
                <a:pt x="1694293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068878" y="2141938"/>
          <a:ext cx="91440" cy="450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662"/>
              </a:lnTo>
              <a:lnTo>
                <a:pt x="48357" y="343662"/>
              </a:lnTo>
              <a:lnTo>
                <a:pt x="48357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408504" y="2141938"/>
          <a:ext cx="1706094" cy="450576"/>
        </a:xfrm>
        <a:custGeom>
          <a:avLst/>
          <a:gdLst/>
          <a:ahLst/>
          <a:cxnLst/>
          <a:rect l="0" t="0" r="0" b="0"/>
          <a:pathLst>
            <a:path>
              <a:moveTo>
                <a:pt x="1706094" y="0"/>
              </a:moveTo>
              <a:lnTo>
                <a:pt x="1706094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34637" y="2141938"/>
          <a:ext cx="3379961" cy="450576"/>
        </a:xfrm>
        <a:custGeom>
          <a:avLst/>
          <a:gdLst/>
          <a:ahLst/>
          <a:cxnLst/>
          <a:rect l="0" t="0" r="0" b="0"/>
          <a:pathLst>
            <a:path>
              <a:moveTo>
                <a:pt x="3379961" y="0"/>
              </a:moveTo>
              <a:lnTo>
                <a:pt x="3379961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14600" y="1313939"/>
          <a:ext cx="1799995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Accidentes</a:t>
          </a:r>
          <a:endParaRPr lang="es-MX" altLang="es-MX" sz="1200" kern="1200" dirty="0"/>
        </a:p>
      </dsp:txBody>
      <dsp:txXfrm>
        <a:off x="3214600" y="1313939"/>
        <a:ext cx="1799995" cy="827998"/>
      </dsp:txXfrm>
    </dsp:sp>
    <dsp:sp modelId="{19FBE8A8-D4BA-45D1-97CD-FF1210CD856F}">
      <dsp:nvSpPr>
        <dsp:cNvPr id="0" name=""/>
        <dsp:cNvSpPr/>
      </dsp:nvSpPr>
      <dsp:spPr>
        <a:xfrm>
          <a:off x="0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0" y="2592515"/>
        <a:ext cx="1469274" cy="755999"/>
      </dsp:txXfrm>
    </dsp:sp>
    <dsp:sp modelId="{7FFEEE02-E16F-44A6-A65D-E4730E9059AF}">
      <dsp:nvSpPr>
        <dsp:cNvPr id="0" name=""/>
        <dsp:cNvSpPr/>
      </dsp:nvSpPr>
      <dsp:spPr>
        <a:xfrm>
          <a:off x="1673866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de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Investigaciones</a:t>
          </a:r>
        </a:p>
      </dsp:txBody>
      <dsp:txXfrm>
        <a:off x="1673866" y="2592515"/>
        <a:ext cx="1469274" cy="755999"/>
      </dsp:txXfrm>
    </dsp:sp>
    <dsp:sp modelId="{5815CD74-E5D1-4909-9892-52B71D57571C}">
      <dsp:nvSpPr>
        <dsp:cNvPr id="0" name=""/>
        <dsp:cNvSpPr/>
      </dsp:nvSpPr>
      <dsp:spPr>
        <a:xfrm>
          <a:off x="3382598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Control Vehicular</a:t>
          </a:r>
          <a:endParaRPr lang="es-MX" altLang="es-MX" sz="1200" kern="1200" dirty="0"/>
        </a:p>
      </dsp:txBody>
      <dsp:txXfrm>
        <a:off x="3382598" y="2592515"/>
        <a:ext cx="1469274" cy="755999"/>
      </dsp:txXfrm>
    </dsp:sp>
    <dsp:sp modelId="{19F48253-8559-4E7D-9B89-03E11B6A9A2C}">
      <dsp:nvSpPr>
        <dsp:cNvPr id="0" name=""/>
        <dsp:cNvSpPr/>
      </dsp:nvSpPr>
      <dsp:spPr>
        <a:xfrm>
          <a:off x="5074254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Control de Infracciones</a:t>
          </a:r>
          <a:endParaRPr lang="es-MX" altLang="es-MX" sz="1200" kern="1200" dirty="0"/>
        </a:p>
      </dsp:txBody>
      <dsp:txXfrm>
        <a:off x="5074254" y="2592515"/>
        <a:ext cx="1469274" cy="755999"/>
      </dsp:txXfrm>
    </dsp:sp>
    <dsp:sp modelId="{8255A1BA-EB77-4889-AA71-0A8568235860}">
      <dsp:nvSpPr>
        <dsp:cNvPr id="0" name=""/>
        <dsp:cNvSpPr/>
      </dsp:nvSpPr>
      <dsp:spPr>
        <a:xfrm>
          <a:off x="6738682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Estadística</a:t>
          </a:r>
          <a:endParaRPr lang="es-MX" altLang="es-MX" sz="1200" kern="1200" dirty="0"/>
        </a:p>
      </dsp:txBody>
      <dsp:txXfrm>
        <a:off x="6738682" y="2592515"/>
        <a:ext cx="1469274" cy="75599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749933" y="3064032"/>
          <a:ext cx="2673296" cy="52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542"/>
              </a:lnTo>
              <a:lnTo>
                <a:pt x="2673296" y="270542"/>
              </a:lnTo>
              <a:lnTo>
                <a:pt x="267329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04213" y="3064032"/>
          <a:ext cx="91440" cy="522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42"/>
              </a:lnTo>
              <a:lnTo>
                <a:pt x="47256" y="270542"/>
              </a:lnTo>
              <a:lnTo>
                <a:pt x="4725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81293" y="3064032"/>
          <a:ext cx="2668639" cy="530968"/>
        </a:xfrm>
        <a:custGeom>
          <a:avLst/>
          <a:gdLst/>
          <a:ahLst/>
          <a:cxnLst/>
          <a:rect l="0" t="0" r="0" b="0"/>
          <a:pathLst>
            <a:path>
              <a:moveTo>
                <a:pt x="2668639" y="0"/>
              </a:moveTo>
              <a:lnTo>
                <a:pt x="2668639" y="278954"/>
              </a:lnTo>
              <a:lnTo>
                <a:pt x="0" y="278954"/>
              </a:lnTo>
              <a:lnTo>
                <a:pt x="0" y="5309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704213" y="1378470"/>
          <a:ext cx="91440" cy="4854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4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415522" y="178406"/>
          <a:ext cx="2668822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415522" y="178406"/>
        <a:ext cx="2668822" cy="1200064"/>
      </dsp:txXfrm>
    </dsp:sp>
    <dsp:sp modelId="{676B065B-52F5-4142-AD91-1C77325095B5}">
      <dsp:nvSpPr>
        <dsp:cNvPr id="0" name=""/>
        <dsp:cNvSpPr/>
      </dsp:nvSpPr>
      <dsp:spPr>
        <a:xfrm>
          <a:off x="2633934" y="1863968"/>
          <a:ext cx="2231999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33934" y="1863968"/>
        <a:ext cx="2231999" cy="1200064"/>
      </dsp:txXfrm>
    </dsp:sp>
    <dsp:sp modelId="{A913208E-DE13-4A48-AA3E-81819AA0BFD5}">
      <dsp:nvSpPr>
        <dsp:cNvPr id="0" name=""/>
        <dsp:cNvSpPr/>
      </dsp:nvSpPr>
      <dsp:spPr>
        <a:xfrm>
          <a:off x="0" y="3595001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  <a:br>
            <a:rPr lang="es-MX" altLang="es-MX" sz="1200" kern="1200" dirty="0"/>
          </a:br>
          <a:endParaRPr lang="es-MX" altLang="es-MX" sz="1200" kern="1200" dirty="0"/>
        </a:p>
      </dsp:txBody>
      <dsp:txXfrm>
        <a:off x="0" y="3595001"/>
        <a:ext cx="2162587" cy="1088062"/>
      </dsp:txXfrm>
    </dsp:sp>
    <dsp:sp modelId="{CFEFFD6C-721C-4CB5-9AE4-49F8AEC6E651}">
      <dsp:nvSpPr>
        <dsp:cNvPr id="0" name=""/>
        <dsp:cNvSpPr/>
      </dsp:nvSpPr>
      <dsp:spPr>
        <a:xfrm>
          <a:off x="267017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70176" y="3586588"/>
        <a:ext cx="2162587" cy="1088062"/>
      </dsp:txXfrm>
    </dsp:sp>
    <dsp:sp modelId="{051E4DF2-B884-4F4A-8077-C7DFDEC7D3D9}">
      <dsp:nvSpPr>
        <dsp:cNvPr id="0" name=""/>
        <dsp:cNvSpPr/>
      </dsp:nvSpPr>
      <dsp:spPr>
        <a:xfrm>
          <a:off x="534193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341936" y="3586588"/>
        <a:ext cx="2162587" cy="108806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FA56-093F-46D4-95A0-3F633C580923}">
      <dsp:nvSpPr>
        <dsp:cNvPr id="0" name=""/>
        <dsp:cNvSpPr/>
      </dsp:nvSpPr>
      <dsp:spPr>
        <a:xfrm>
          <a:off x="2114030" y="1357213"/>
          <a:ext cx="91440" cy="7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07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610524" y="270"/>
          <a:ext cx="3098452" cy="1356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Investigaciones</a:t>
          </a:r>
          <a:endParaRPr lang="es-MX" altLang="es-MX" sz="1200" kern="1200" dirty="0"/>
        </a:p>
      </dsp:txBody>
      <dsp:txXfrm>
        <a:off x="610524" y="270"/>
        <a:ext cx="3098452" cy="1356942"/>
      </dsp:txXfrm>
    </dsp:sp>
    <dsp:sp modelId="{F347D248-52EB-4953-98DB-6F58FF9E8735}">
      <dsp:nvSpPr>
        <dsp:cNvPr id="0" name=""/>
        <dsp:cNvSpPr/>
      </dsp:nvSpPr>
      <dsp:spPr>
        <a:xfrm>
          <a:off x="943227" y="2087931"/>
          <a:ext cx="2433046" cy="1299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</a:t>
          </a:r>
          <a:endParaRPr lang="es-MX" altLang="es-MX" sz="1200" kern="1200" dirty="0"/>
        </a:p>
      </dsp:txBody>
      <dsp:txXfrm>
        <a:off x="943227" y="2087931"/>
        <a:ext cx="2433046" cy="129994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927819" y="2211906"/>
          <a:ext cx="1596125" cy="66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40"/>
              </a:lnTo>
              <a:lnTo>
                <a:pt x="1596125" y="382140"/>
              </a:lnTo>
              <a:lnTo>
                <a:pt x="1596125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316928" y="2211906"/>
          <a:ext cx="1610890" cy="661716"/>
        </a:xfrm>
        <a:custGeom>
          <a:avLst/>
          <a:gdLst/>
          <a:ahLst/>
          <a:cxnLst/>
          <a:rect l="0" t="0" r="0" b="0"/>
          <a:pathLst>
            <a:path>
              <a:moveTo>
                <a:pt x="1610890" y="0"/>
              </a:moveTo>
              <a:lnTo>
                <a:pt x="1610890" y="382140"/>
              </a:lnTo>
              <a:lnTo>
                <a:pt x="0" y="382140"/>
              </a:lnTo>
              <a:lnTo>
                <a:pt x="0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541814" y="807902"/>
          <a:ext cx="2772009" cy="140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1541814" y="807902"/>
        <a:ext cx="2772009" cy="1404003"/>
      </dsp:txXfrm>
    </dsp:sp>
    <dsp:sp modelId="{9EF5B1E7-4642-446F-802A-010E77A6D315}">
      <dsp:nvSpPr>
        <dsp:cNvPr id="0" name=""/>
        <dsp:cNvSpPr/>
      </dsp:nvSpPr>
      <dsp:spPr>
        <a:xfrm>
          <a:off x="378" y="2873623"/>
          <a:ext cx="2633099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378" y="2873623"/>
        <a:ext cx="2633099" cy="1295994"/>
      </dsp:txXfrm>
    </dsp:sp>
    <dsp:sp modelId="{64A0A79D-6428-46F7-8612-283E09E77783}">
      <dsp:nvSpPr>
        <dsp:cNvPr id="0" name=""/>
        <dsp:cNvSpPr/>
      </dsp:nvSpPr>
      <dsp:spPr>
        <a:xfrm>
          <a:off x="3192630" y="2873623"/>
          <a:ext cx="2662628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92630" y="2873623"/>
        <a:ext cx="2662628" cy="129599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19"/>
              </a:lnTo>
              <a:lnTo>
                <a:pt x="1373503" y="415219"/>
              </a:lnTo>
              <a:lnTo>
                <a:pt x="1373503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50109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1373503" y="0"/>
              </a:moveTo>
              <a:lnTo>
                <a:pt x="1373503" y="415219"/>
              </a:lnTo>
              <a:lnTo>
                <a:pt x="0" y="415219"/>
              </a:lnTo>
              <a:lnTo>
                <a:pt x="0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63609" y="0"/>
          <a:ext cx="2520005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263609" y="0"/>
        <a:ext cx="2520005" cy="1080002"/>
      </dsp:txXfrm>
    </dsp:sp>
    <dsp:sp modelId="{19FBE8A8-D4BA-45D1-97CD-FF1210CD856F}">
      <dsp:nvSpPr>
        <dsp:cNvPr id="0" name=""/>
        <dsp:cNvSpPr/>
      </dsp:nvSpPr>
      <dsp:spPr>
        <a:xfrm>
          <a:off x="0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0" y="1718086"/>
        <a:ext cx="2300218" cy="958424"/>
      </dsp:txXfrm>
    </dsp:sp>
    <dsp:sp modelId="{7C576A7F-97E5-41B2-A453-F3F548F4D3EA}">
      <dsp:nvSpPr>
        <dsp:cNvPr id="0" name=""/>
        <dsp:cNvSpPr/>
      </dsp:nvSpPr>
      <dsp:spPr>
        <a:xfrm>
          <a:off x="2747006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Auxiliares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747006" y="1718086"/>
        <a:ext cx="2300218" cy="9584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216215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817827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875"/>
          <a:ext cx="2160006" cy="816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</a:t>
          </a:r>
          <a:r>
            <a:rPr lang="es-ES" sz="1200" kern="1200" dirty="0"/>
            <a:t>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875"/>
        <a:ext cx="2160006" cy="816952"/>
      </dsp:txXfrm>
    </dsp:sp>
    <dsp:sp modelId="{56C82615-A5B3-49EE-B6D8-D98CEFF3B425}">
      <dsp:nvSpPr>
        <dsp:cNvPr id="0" name=""/>
        <dsp:cNvSpPr/>
      </dsp:nvSpPr>
      <dsp:spPr>
        <a:xfrm>
          <a:off x="433329" y="1305219"/>
          <a:ext cx="2103734" cy="910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 smtClean="0"/>
        </a:p>
      </dsp:txBody>
      <dsp:txXfrm>
        <a:off x="433329" y="1305219"/>
        <a:ext cx="2103734" cy="910995"/>
      </dsp:txXfrm>
    </dsp:sp>
    <dsp:sp modelId="{ED9B9D16-EE11-44DF-BE31-C25C5B798B5B}">
      <dsp:nvSpPr>
        <dsp:cNvPr id="0" name=""/>
        <dsp:cNvSpPr/>
      </dsp:nvSpPr>
      <dsp:spPr>
        <a:xfrm>
          <a:off x="460298" y="2739261"/>
          <a:ext cx="2052009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Auxiliar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Telefonista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460298" y="2739261"/>
        <a:ext cx="2052009" cy="120290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6AD73-E3FF-44D2-B911-E60DC3E9F37C}">
      <dsp:nvSpPr>
        <dsp:cNvPr id="0" name=""/>
        <dsp:cNvSpPr/>
      </dsp:nvSpPr>
      <dsp:spPr>
        <a:xfrm>
          <a:off x="2337294" y="1578679"/>
          <a:ext cx="1323618" cy="71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269"/>
              </a:lnTo>
              <a:lnTo>
                <a:pt x="1323618" y="417269"/>
              </a:lnTo>
              <a:lnTo>
                <a:pt x="1323618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18258" y="1578679"/>
          <a:ext cx="1319035" cy="719899"/>
        </a:xfrm>
        <a:custGeom>
          <a:avLst/>
          <a:gdLst/>
          <a:ahLst/>
          <a:cxnLst/>
          <a:rect l="0" t="0" r="0" b="0"/>
          <a:pathLst>
            <a:path>
              <a:moveTo>
                <a:pt x="1319035" y="0"/>
              </a:moveTo>
              <a:lnTo>
                <a:pt x="1319035" y="417269"/>
              </a:lnTo>
              <a:lnTo>
                <a:pt x="0" y="417269"/>
              </a:lnTo>
              <a:lnTo>
                <a:pt x="0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52410" y="319737"/>
          <a:ext cx="2369768" cy="1258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1152410" y="319737"/>
        <a:ext cx="2369768" cy="1258942"/>
      </dsp:txXfrm>
    </dsp:sp>
    <dsp:sp modelId="{0E4A1FB2-B936-4A45-9B17-4DC72B6EC80F}">
      <dsp:nvSpPr>
        <dsp:cNvPr id="0" name=""/>
        <dsp:cNvSpPr/>
      </dsp:nvSpPr>
      <dsp:spPr>
        <a:xfrm>
          <a:off x="8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Secretarias(os)</a:t>
          </a:r>
          <a:endParaRPr lang="es-MX" sz="1200" kern="1200" dirty="0"/>
        </a:p>
      </dsp:txBody>
      <dsp:txXfrm>
        <a:off x="8" y="2298579"/>
        <a:ext cx="2036500" cy="1277445"/>
      </dsp:txXfrm>
    </dsp:sp>
    <dsp:sp modelId="{FC5D019C-18CE-458A-ACE1-C9715B3D2B69}">
      <dsp:nvSpPr>
        <dsp:cNvPr id="0" name=""/>
        <dsp:cNvSpPr/>
      </dsp:nvSpPr>
      <dsp:spPr>
        <a:xfrm>
          <a:off x="2642662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Inspectores(as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642662" y="2298579"/>
        <a:ext cx="2036500" cy="127744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683A-536E-42D5-8542-DC04F9AC4E74}">
      <dsp:nvSpPr>
        <dsp:cNvPr id="0" name=""/>
        <dsp:cNvSpPr/>
      </dsp:nvSpPr>
      <dsp:spPr>
        <a:xfrm>
          <a:off x="4021025" y="1981473"/>
          <a:ext cx="91440" cy="489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92"/>
              </a:lnTo>
              <a:lnTo>
                <a:pt x="50296" y="245692"/>
              </a:lnTo>
              <a:lnTo>
                <a:pt x="50296" y="4896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2338742" y="0"/>
          <a:ext cx="3456005" cy="19814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Prevención de la Violencia y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2338742" y="0"/>
        <a:ext cx="3456005" cy="1981473"/>
      </dsp:txXfrm>
    </dsp:sp>
    <dsp:sp modelId="{64BB09E3-442C-4809-8EF5-E24550CE268F}">
      <dsp:nvSpPr>
        <dsp:cNvPr id="0" name=""/>
        <dsp:cNvSpPr/>
      </dsp:nvSpPr>
      <dsp:spPr>
        <a:xfrm>
          <a:off x="2909678" y="2471111"/>
          <a:ext cx="2323287" cy="1501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2909678" y="2471111"/>
        <a:ext cx="2323287" cy="150159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17414" y="1285114"/>
          <a:ext cx="353556" cy="810459"/>
        </a:xfrm>
        <a:custGeom>
          <a:avLst/>
          <a:gdLst/>
          <a:ahLst/>
          <a:cxnLst/>
          <a:rect l="0" t="0" r="0" b="0"/>
          <a:pathLst>
            <a:path>
              <a:moveTo>
                <a:pt x="353556" y="0"/>
              </a:moveTo>
              <a:lnTo>
                <a:pt x="353556" y="810459"/>
              </a:lnTo>
              <a:lnTo>
                <a:pt x="0" y="8104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0971" y="1285114"/>
          <a:ext cx="2000940" cy="16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195"/>
              </a:lnTo>
              <a:lnTo>
                <a:pt x="2000940" y="1436195"/>
              </a:lnTo>
              <a:lnTo>
                <a:pt x="2000940" y="1621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251" y="1285114"/>
          <a:ext cx="91440" cy="1620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6041"/>
              </a:lnTo>
              <a:lnTo>
                <a:pt x="51072" y="1436041"/>
              </a:lnTo>
              <a:lnTo>
                <a:pt x="51072" y="1620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78684" y="1285114"/>
          <a:ext cx="2092287" cy="1620400"/>
        </a:xfrm>
        <a:custGeom>
          <a:avLst/>
          <a:gdLst/>
          <a:ahLst/>
          <a:cxnLst/>
          <a:rect l="0" t="0" r="0" b="0"/>
          <a:pathLst>
            <a:path>
              <a:moveTo>
                <a:pt x="2092287" y="0"/>
              </a:moveTo>
              <a:lnTo>
                <a:pt x="2092287" y="1435522"/>
              </a:lnTo>
              <a:lnTo>
                <a:pt x="0" y="1435522"/>
              </a:lnTo>
              <a:lnTo>
                <a:pt x="0" y="1620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009" y="153"/>
          <a:ext cx="2569923" cy="1284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Prevención </a:t>
          </a:r>
          <a:br>
            <a:rPr lang="es-MX" altLang="es-MX" sz="1200" kern="1200" dirty="0"/>
          </a:br>
          <a:r>
            <a:rPr lang="es-MX" altLang="es-MX" sz="1200" kern="1200" dirty="0"/>
            <a:t>de la </a:t>
          </a:r>
          <a:r>
            <a:rPr lang="es-MX" altLang="es-MX" sz="1200" kern="1200" dirty="0" smtClean="0"/>
            <a:t>Violencia</a:t>
          </a:r>
          <a:endParaRPr lang="es-MX" altLang="es-MX" sz="1200" kern="1200" dirty="0"/>
        </a:p>
      </dsp:txBody>
      <dsp:txXfrm>
        <a:off x="1886009" y="153"/>
        <a:ext cx="2569923" cy="1284961"/>
      </dsp:txXfrm>
    </dsp:sp>
    <dsp:sp modelId="{F21E685F-6405-4BF2-871E-BED3C36234CE}">
      <dsp:nvSpPr>
        <dsp:cNvPr id="0" name=""/>
        <dsp:cNvSpPr/>
      </dsp:nvSpPr>
      <dsp:spPr>
        <a:xfrm>
          <a:off x="178752" y="290551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Seguridad Vecinal</a:t>
          </a:r>
          <a:endParaRPr lang="es-MX" altLang="es-MX" sz="1200" kern="1200" dirty="0"/>
        </a:p>
      </dsp:txBody>
      <dsp:txXfrm>
        <a:off x="178752" y="2905514"/>
        <a:ext cx="1799863" cy="1010717"/>
      </dsp:txXfrm>
    </dsp:sp>
    <dsp:sp modelId="{7C576A7F-97E5-41B2-A453-F3F548F4D3EA}">
      <dsp:nvSpPr>
        <dsp:cNvPr id="0" name=""/>
        <dsp:cNvSpPr/>
      </dsp:nvSpPr>
      <dsp:spPr>
        <a:xfrm>
          <a:off x="2276392" y="290603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Niños, Niñas, Adolescentes y Jóvenes</a:t>
          </a:r>
          <a:endParaRPr lang="es-MX" altLang="es-MX" sz="1200" kern="1200" dirty="0"/>
        </a:p>
      </dsp:txBody>
      <dsp:txXfrm>
        <a:off x="2276392" y="2906034"/>
        <a:ext cx="1799863" cy="1010717"/>
      </dsp:txXfrm>
    </dsp:sp>
    <dsp:sp modelId="{8D82B08E-BDF6-4FA8-BD59-87DE0C0F4070}">
      <dsp:nvSpPr>
        <dsp:cNvPr id="0" name=""/>
        <dsp:cNvSpPr/>
      </dsp:nvSpPr>
      <dsp:spPr>
        <a:xfrm>
          <a:off x="4271979" y="2906187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Policía Digno</a:t>
          </a:r>
          <a:endParaRPr lang="es-MX" altLang="es-MX" sz="1200" kern="1200" dirty="0"/>
        </a:p>
      </dsp:txBody>
      <dsp:txXfrm>
        <a:off x="4271979" y="2906187"/>
        <a:ext cx="1799863" cy="1010717"/>
      </dsp:txXfrm>
    </dsp:sp>
    <dsp:sp modelId="{17741458-C968-41EF-B922-14AB4D8DA4F4}">
      <dsp:nvSpPr>
        <dsp:cNvPr id="0" name=""/>
        <dsp:cNvSpPr/>
      </dsp:nvSpPr>
      <dsp:spPr>
        <a:xfrm>
          <a:off x="675826" y="1655389"/>
          <a:ext cx="2141588" cy="880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675826" y="1655389"/>
        <a:ext cx="2141588" cy="88037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50B71-F3DE-456D-BA79-C8B3564E9032}">
      <dsp:nvSpPr>
        <dsp:cNvPr id="0" name=""/>
        <dsp:cNvSpPr/>
      </dsp:nvSpPr>
      <dsp:spPr>
        <a:xfrm>
          <a:off x="2167906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810"/>
              </a:lnTo>
              <a:lnTo>
                <a:pt x="1202431" y="403810"/>
              </a:lnTo>
              <a:lnTo>
                <a:pt x="1202431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060E4-5D08-43FA-82F6-BA3D3F71B85F}">
      <dsp:nvSpPr>
        <dsp:cNvPr id="0" name=""/>
        <dsp:cNvSpPr/>
      </dsp:nvSpPr>
      <dsp:spPr>
        <a:xfrm>
          <a:off x="965475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1202431" y="0"/>
              </a:moveTo>
              <a:lnTo>
                <a:pt x="1202431" y="403810"/>
              </a:lnTo>
              <a:lnTo>
                <a:pt x="0" y="403810"/>
              </a:lnTo>
              <a:lnTo>
                <a:pt x="0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2292A-9F75-41F8-B8C6-14D161DF0422}">
      <dsp:nvSpPr>
        <dsp:cNvPr id="0" name=""/>
        <dsp:cNvSpPr/>
      </dsp:nvSpPr>
      <dsp:spPr>
        <a:xfrm>
          <a:off x="2122186" y="1293374"/>
          <a:ext cx="91440" cy="472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995BD-AFA0-4F25-9C3F-AD2EA2807A1E}">
      <dsp:nvSpPr>
        <dsp:cNvPr id="0" name=""/>
        <dsp:cNvSpPr/>
      </dsp:nvSpPr>
      <dsp:spPr>
        <a:xfrm>
          <a:off x="1041876" y="167344"/>
          <a:ext cx="2252061" cy="1126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Coordinador(a)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 smtClean="0">
            <a:latin typeface="+mn-lt"/>
          </a:endParaRPr>
        </a:p>
      </dsp:txBody>
      <dsp:txXfrm>
        <a:off x="1041876" y="167344"/>
        <a:ext cx="2252061" cy="1126030"/>
      </dsp:txXfrm>
    </dsp:sp>
    <dsp:sp modelId="{900E50D1-0956-43DE-AEB8-346018A7B451}">
      <dsp:nvSpPr>
        <dsp:cNvPr id="0" name=""/>
        <dsp:cNvSpPr/>
      </dsp:nvSpPr>
      <dsp:spPr>
        <a:xfrm>
          <a:off x="1212920" y="1766307"/>
          <a:ext cx="1909973" cy="9766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Seguridad </a:t>
          </a:r>
          <a:br>
            <a:rPr lang="es-MX" alt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 smtClean="0">
            <a:latin typeface="+mn-lt"/>
          </a:endParaRPr>
        </a:p>
      </dsp:txBody>
      <dsp:txXfrm>
        <a:off x="1212920" y="1766307"/>
        <a:ext cx="1909973" cy="976662"/>
      </dsp:txXfrm>
    </dsp:sp>
    <dsp:sp modelId="{A7C033D5-2C1D-406C-BA7F-E97ACCA13D49}">
      <dsp:nvSpPr>
        <dsp:cNvPr id="0" name=""/>
        <dsp:cNvSpPr/>
      </dsp:nvSpPr>
      <dsp:spPr>
        <a:xfrm>
          <a:off x="860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 smtClean="0">
            <a:latin typeface="+mn-lt"/>
          </a:endParaRPr>
        </a:p>
      </dsp:txBody>
      <dsp:txXfrm>
        <a:off x="860" y="3383247"/>
        <a:ext cx="1929228" cy="964614"/>
      </dsp:txXfrm>
    </dsp:sp>
    <dsp:sp modelId="{74A5CF14-2696-4B2E-9CAA-24EA2083AAB4}">
      <dsp:nvSpPr>
        <dsp:cNvPr id="0" name=""/>
        <dsp:cNvSpPr/>
      </dsp:nvSpPr>
      <dsp:spPr>
        <a:xfrm>
          <a:off x="2405724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 smtClean="0">
            <a:latin typeface="+mn-lt"/>
          </a:endParaRPr>
        </a:p>
      </dsp:txBody>
      <dsp:txXfrm>
        <a:off x="2405724" y="3383247"/>
        <a:ext cx="1929228" cy="96461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8AD-1BBE-4FA0-B600-A9DC3BF3113D}">
      <dsp:nvSpPr>
        <dsp:cNvPr id="0" name=""/>
        <dsp:cNvSpPr/>
      </dsp:nvSpPr>
      <dsp:spPr>
        <a:xfrm>
          <a:off x="4158560" y="1052007"/>
          <a:ext cx="3012192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3012192" y="263330"/>
              </a:lnTo>
              <a:lnTo>
                <a:pt x="3012192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54A59-C49D-41EB-A9B5-1E41FFC1D3CB}">
      <dsp:nvSpPr>
        <dsp:cNvPr id="0" name=""/>
        <dsp:cNvSpPr/>
      </dsp:nvSpPr>
      <dsp:spPr>
        <a:xfrm>
          <a:off x="4158560" y="1052007"/>
          <a:ext cx="998351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998351" y="263330"/>
              </a:lnTo>
              <a:lnTo>
                <a:pt x="998351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3032300" y="2527507"/>
          <a:ext cx="91440" cy="294898"/>
        </a:xfrm>
        <a:custGeom>
          <a:avLst/>
          <a:gdLst/>
          <a:ahLst/>
          <a:cxnLst/>
          <a:rect l="0" t="0" r="0" b="0"/>
          <a:pathLst>
            <a:path>
              <a:moveTo>
                <a:pt x="48181" y="0"/>
              </a:moveTo>
              <a:lnTo>
                <a:pt x="48181" y="108992"/>
              </a:lnTo>
              <a:lnTo>
                <a:pt x="45720" y="108992"/>
              </a:lnTo>
              <a:lnTo>
                <a:pt x="45720" y="2948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080481" y="1052007"/>
          <a:ext cx="1078078" cy="449236"/>
        </a:xfrm>
        <a:custGeom>
          <a:avLst/>
          <a:gdLst/>
          <a:ahLst/>
          <a:cxnLst/>
          <a:rect l="0" t="0" r="0" b="0"/>
          <a:pathLst>
            <a:path>
              <a:moveTo>
                <a:pt x="1078078" y="0"/>
              </a:moveTo>
              <a:lnTo>
                <a:pt x="1078078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128609" y="1052007"/>
          <a:ext cx="3029951" cy="449236"/>
        </a:xfrm>
        <a:custGeom>
          <a:avLst/>
          <a:gdLst/>
          <a:ahLst/>
          <a:cxnLst/>
          <a:rect l="0" t="0" r="0" b="0"/>
          <a:pathLst>
            <a:path>
              <a:moveTo>
                <a:pt x="3029951" y="0"/>
              </a:moveTo>
              <a:lnTo>
                <a:pt x="3029951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06553" y="0"/>
          <a:ext cx="2104014" cy="1052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Niños, Niñas, Adolescentes y </a:t>
          </a:r>
          <a:r>
            <a:rPr lang="es-MX" altLang="es-MX" sz="1200" kern="1200" dirty="0" smtClean="0"/>
            <a:t>Jóvenes</a:t>
          </a:r>
          <a:endParaRPr lang="es-MX" altLang="es-MX" sz="1200" kern="1200" dirty="0"/>
        </a:p>
      </dsp:txBody>
      <dsp:txXfrm>
        <a:off x="3106553" y="0"/>
        <a:ext cx="2104014" cy="1052007"/>
      </dsp:txXfrm>
    </dsp:sp>
    <dsp:sp modelId="{19FBE8A8-D4BA-45D1-97CD-FF1210CD856F}">
      <dsp:nvSpPr>
        <dsp:cNvPr id="0" name=""/>
        <dsp:cNvSpPr/>
      </dsp:nvSpPr>
      <dsp:spPr>
        <a:xfrm>
          <a:off x="307594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Programas</a:t>
          </a:r>
          <a:endParaRPr lang="es-MX" altLang="es-MX" sz="1200" kern="1200" dirty="0">
            <a:latin typeface="+mn-lt"/>
          </a:endParaRPr>
        </a:p>
      </dsp:txBody>
      <dsp:txXfrm>
        <a:off x="307594" y="1501243"/>
        <a:ext cx="1642029" cy="1026263"/>
      </dsp:txXfrm>
    </dsp:sp>
    <dsp:sp modelId="{2C51D51A-40BE-45BE-93C8-8B1FC0600A4C}">
      <dsp:nvSpPr>
        <dsp:cNvPr id="0" name=""/>
        <dsp:cNvSpPr/>
      </dsp:nvSpPr>
      <dsp:spPr>
        <a:xfrm>
          <a:off x="225946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Estudios e Investigación</a:t>
          </a:r>
        </a:p>
      </dsp:txBody>
      <dsp:txXfrm>
        <a:off x="2259467" y="1501243"/>
        <a:ext cx="1642029" cy="1026263"/>
      </dsp:txXfrm>
    </dsp:sp>
    <dsp:sp modelId="{6F8E8689-D830-4092-89BB-9B0EB4D8171A}">
      <dsp:nvSpPr>
        <dsp:cNvPr id="0" name=""/>
        <dsp:cNvSpPr/>
      </dsp:nvSpPr>
      <dsp:spPr>
        <a:xfrm>
          <a:off x="2257006" y="2822406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Secretaria(o</a:t>
          </a:r>
          <a:r>
            <a:rPr lang="es-MX" sz="1200" kern="1200" dirty="0">
              <a:latin typeface="+mn-lt"/>
            </a:rPr>
            <a:t>) </a:t>
          </a:r>
        </a:p>
      </dsp:txBody>
      <dsp:txXfrm>
        <a:off x="2257006" y="2822406"/>
        <a:ext cx="1642029" cy="1026263"/>
      </dsp:txXfrm>
    </dsp:sp>
    <dsp:sp modelId="{B8D7337C-95FC-4075-B7B5-F790D89EAB4D}">
      <dsp:nvSpPr>
        <dsp:cNvPr id="0" name=""/>
        <dsp:cNvSpPr/>
      </dsp:nvSpPr>
      <dsp:spPr>
        <a:xfrm>
          <a:off x="433589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Norte</a:t>
          </a:r>
          <a:endParaRPr lang="es-ES" sz="1200" kern="1200" dirty="0">
            <a:latin typeface="+mn-lt"/>
          </a:endParaRPr>
        </a:p>
      </dsp:txBody>
      <dsp:txXfrm>
        <a:off x="4335897" y="1501243"/>
        <a:ext cx="1642029" cy="1026263"/>
      </dsp:txXfrm>
    </dsp:sp>
    <dsp:sp modelId="{D0C6542B-594F-4A9C-8E85-89707140665A}">
      <dsp:nvSpPr>
        <dsp:cNvPr id="0" name=""/>
        <dsp:cNvSpPr/>
      </dsp:nvSpPr>
      <dsp:spPr>
        <a:xfrm>
          <a:off x="6349738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Sur</a:t>
          </a:r>
          <a:endParaRPr lang="es-ES" sz="1200" kern="1200" dirty="0">
            <a:latin typeface="+mn-lt"/>
          </a:endParaRPr>
        </a:p>
      </dsp:txBody>
      <dsp:txXfrm>
        <a:off x="6349738" y="1501243"/>
        <a:ext cx="1642029" cy="102626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FAD2-4219-450B-8AEE-0E4213DE7A5F}">
      <dsp:nvSpPr>
        <dsp:cNvPr id="0" name=""/>
        <dsp:cNvSpPr/>
      </dsp:nvSpPr>
      <dsp:spPr>
        <a:xfrm>
          <a:off x="3672202" y="1079999"/>
          <a:ext cx="2870642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2870642" y="706739"/>
              </a:lnTo>
              <a:lnTo>
                <a:pt x="2870642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E3C2-01EC-4C19-BBC7-729D0AD16FA7}">
      <dsp:nvSpPr>
        <dsp:cNvPr id="0" name=""/>
        <dsp:cNvSpPr/>
      </dsp:nvSpPr>
      <dsp:spPr>
        <a:xfrm>
          <a:off x="3672202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956880" y="706739"/>
              </a:lnTo>
              <a:lnTo>
                <a:pt x="95688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2715321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956880" y="0"/>
              </a:moveTo>
              <a:lnTo>
                <a:pt x="956880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803264" y="1079999"/>
          <a:ext cx="2868937" cy="866535"/>
        </a:xfrm>
        <a:custGeom>
          <a:avLst/>
          <a:gdLst/>
          <a:ahLst/>
          <a:cxnLst/>
          <a:rect l="0" t="0" r="0" b="0"/>
          <a:pathLst>
            <a:path>
              <a:moveTo>
                <a:pt x="2868937" y="0"/>
              </a:moveTo>
              <a:lnTo>
                <a:pt x="2868937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2682205" y="0"/>
          <a:ext cx="1979993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Programas</a:t>
          </a:r>
          <a:endParaRPr lang="es-MX" altLang="es-MX" sz="1200" kern="1200" dirty="0">
            <a:latin typeface="+mn-lt"/>
          </a:endParaRPr>
        </a:p>
      </dsp:txBody>
      <dsp:txXfrm>
        <a:off x="2682205" y="0"/>
        <a:ext cx="1979993" cy="1079999"/>
      </dsp:txXfrm>
    </dsp:sp>
    <dsp:sp modelId="{3532192F-1A19-43A1-8FD9-6F817771F58C}">
      <dsp:nvSpPr>
        <dsp:cNvPr id="0" name=""/>
        <dsp:cNvSpPr/>
      </dsp:nvSpPr>
      <dsp:spPr>
        <a:xfrm>
          <a:off x="617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6179" y="1946535"/>
        <a:ext cx="1594169" cy="1079999"/>
      </dsp:txXfrm>
    </dsp:sp>
    <dsp:sp modelId="{AC545DF1-F87B-4D79-BFE4-302F8FC996EB}">
      <dsp:nvSpPr>
        <dsp:cNvPr id="0" name=""/>
        <dsp:cNvSpPr/>
      </dsp:nvSpPr>
      <dsp:spPr>
        <a:xfrm>
          <a:off x="1918236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1918236" y="1946535"/>
        <a:ext cx="1594169" cy="1079999"/>
      </dsp:txXfrm>
    </dsp:sp>
    <dsp:sp modelId="{3E40463C-5714-4226-8D1A-0B9D85FAE369}">
      <dsp:nvSpPr>
        <dsp:cNvPr id="0" name=""/>
        <dsp:cNvSpPr/>
      </dsp:nvSpPr>
      <dsp:spPr>
        <a:xfrm>
          <a:off x="3831997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Criminólogo(a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831997" y="1946535"/>
        <a:ext cx="1594169" cy="1079999"/>
      </dsp:txXfrm>
    </dsp:sp>
    <dsp:sp modelId="{73B09CD3-8FD7-4976-803E-174822E0AA5E}">
      <dsp:nvSpPr>
        <dsp:cNvPr id="0" name=""/>
        <dsp:cNvSpPr/>
      </dsp:nvSpPr>
      <dsp:spPr>
        <a:xfrm>
          <a:off x="574575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Trabajador(a) </a:t>
          </a:r>
          <a:r>
            <a:rPr lang="es-MX" altLang="es-MX" sz="1200" kern="1200" dirty="0" smtClean="0">
              <a:latin typeface="+mn-lt"/>
            </a:rPr>
            <a:t>Social</a:t>
          </a:r>
          <a:endParaRPr lang="es-MX" altLang="es-MX" sz="1200" kern="1200" dirty="0">
            <a:latin typeface="+mn-lt"/>
          </a:endParaRPr>
        </a:p>
      </dsp:txBody>
      <dsp:txXfrm>
        <a:off x="5745759" y="1946535"/>
        <a:ext cx="1594169" cy="107999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5544-DD1A-4BA1-B889-066F80A31EDF}">
      <dsp:nvSpPr>
        <dsp:cNvPr id="0" name=""/>
        <dsp:cNvSpPr/>
      </dsp:nvSpPr>
      <dsp:spPr>
        <a:xfrm>
          <a:off x="3435118" y="2625042"/>
          <a:ext cx="91440" cy="506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6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191417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22"/>
              </a:lnTo>
              <a:lnTo>
                <a:pt x="1289421" y="254922"/>
              </a:lnTo>
              <a:lnTo>
                <a:pt x="1289421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1995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1289421" y="0"/>
              </a:moveTo>
              <a:lnTo>
                <a:pt x="1289421" y="254922"/>
              </a:lnTo>
              <a:lnTo>
                <a:pt x="0" y="254922"/>
              </a:lnTo>
              <a:lnTo>
                <a:pt x="0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984960" y="0"/>
          <a:ext cx="2412912" cy="1206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984960" y="0"/>
        <a:ext cx="2412912" cy="1206456"/>
      </dsp:txXfrm>
    </dsp:sp>
    <dsp:sp modelId="{AC545DF1-F87B-4D79-BFE4-302F8FC996EB}">
      <dsp:nvSpPr>
        <dsp:cNvPr id="0" name=""/>
        <dsp:cNvSpPr/>
      </dsp:nvSpPr>
      <dsp:spPr>
        <a:xfrm>
          <a:off x="0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0" y="1714734"/>
        <a:ext cx="1803990" cy="910307"/>
      </dsp:txXfrm>
    </dsp:sp>
    <dsp:sp modelId="{904671E4-08E7-44D7-9255-D391EC77C4BA}">
      <dsp:nvSpPr>
        <dsp:cNvPr id="0" name=""/>
        <dsp:cNvSpPr/>
      </dsp:nvSpPr>
      <dsp:spPr>
        <a:xfrm>
          <a:off x="2578843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578843" y="1714734"/>
        <a:ext cx="1803990" cy="910307"/>
      </dsp:txXfrm>
    </dsp:sp>
    <dsp:sp modelId="{9B33882E-CBBB-4CE6-BD14-F7467B0ABD94}">
      <dsp:nvSpPr>
        <dsp:cNvPr id="0" name=""/>
        <dsp:cNvSpPr/>
      </dsp:nvSpPr>
      <dsp:spPr>
        <a:xfrm>
          <a:off x="2578843" y="3131705"/>
          <a:ext cx="1803990" cy="764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Psicólogo 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2578843" y="3131705"/>
        <a:ext cx="1803990" cy="76447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BAB2-6153-4B2B-862F-CE8AF097CA91}">
      <dsp:nvSpPr>
        <dsp:cNvPr id="0" name=""/>
        <dsp:cNvSpPr/>
      </dsp:nvSpPr>
      <dsp:spPr>
        <a:xfrm>
          <a:off x="3157801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77"/>
              </a:lnTo>
              <a:lnTo>
                <a:pt x="2241461" y="451877"/>
              </a:lnTo>
              <a:lnTo>
                <a:pt x="2241461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C4A1-DAF5-4D7E-9C30-03EBC848EEC6}">
      <dsp:nvSpPr>
        <dsp:cNvPr id="0" name=""/>
        <dsp:cNvSpPr/>
      </dsp:nvSpPr>
      <dsp:spPr>
        <a:xfrm>
          <a:off x="3112081" y="1116000"/>
          <a:ext cx="91440" cy="65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916339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2241461" y="0"/>
              </a:moveTo>
              <a:lnTo>
                <a:pt x="2241461" y="451877"/>
              </a:lnTo>
              <a:lnTo>
                <a:pt x="0" y="451877"/>
              </a:lnTo>
              <a:lnTo>
                <a:pt x="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97798" y="0"/>
          <a:ext cx="2520006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1897798" y="0"/>
        <a:ext cx="2520006" cy="1116000"/>
      </dsp:txXfrm>
    </dsp:sp>
    <dsp:sp modelId="{40656D80-BCDF-410F-AECF-315286752220}">
      <dsp:nvSpPr>
        <dsp:cNvPr id="0" name=""/>
        <dsp:cNvSpPr/>
      </dsp:nvSpPr>
      <dsp:spPr>
        <a:xfrm>
          <a:off x="6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</a:t>
          </a:r>
          <a:r>
            <a:rPr lang="es-ES" sz="1200" kern="1200" dirty="0"/>
            <a:t>) de Cultura Cívica</a:t>
          </a:r>
        </a:p>
      </dsp:txBody>
      <dsp:txXfrm>
        <a:off x="6" y="1772275"/>
        <a:ext cx="1832666" cy="916333"/>
      </dsp:txXfrm>
    </dsp:sp>
    <dsp:sp modelId="{7E0160B2-E57C-4708-8C5E-7E540C865B6E}">
      <dsp:nvSpPr>
        <dsp:cNvPr id="0" name=""/>
        <dsp:cNvSpPr/>
      </dsp:nvSpPr>
      <dsp:spPr>
        <a:xfrm>
          <a:off x="2241468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CAIPA</a:t>
          </a:r>
        </a:p>
      </dsp:txBody>
      <dsp:txXfrm>
        <a:off x="2241468" y="1772275"/>
        <a:ext cx="1832666" cy="916333"/>
      </dsp:txXfrm>
    </dsp:sp>
    <dsp:sp modelId="{B42EED50-7EF9-4124-A734-3073C0738C78}">
      <dsp:nvSpPr>
        <dsp:cNvPr id="0" name=""/>
        <dsp:cNvSpPr/>
      </dsp:nvSpPr>
      <dsp:spPr>
        <a:xfrm>
          <a:off x="4482929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Unidad a Victimas de Violencia</a:t>
          </a:r>
        </a:p>
      </dsp:txBody>
      <dsp:txXfrm>
        <a:off x="4482929" y="1772275"/>
        <a:ext cx="1832666" cy="91633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44CF9-C965-4574-9BBF-93D83096E0CD}">
      <dsp:nvSpPr>
        <dsp:cNvPr id="0" name=""/>
        <dsp:cNvSpPr/>
      </dsp:nvSpPr>
      <dsp:spPr>
        <a:xfrm>
          <a:off x="2944818" y="1200750"/>
          <a:ext cx="252157" cy="1107732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1107732"/>
              </a:lnTo>
              <a:lnTo>
                <a:pt x="0" y="1107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41ED2-1223-422A-BF7B-7C8DE926A928}">
      <dsp:nvSpPr>
        <dsp:cNvPr id="0" name=""/>
        <dsp:cNvSpPr/>
      </dsp:nvSpPr>
      <dsp:spPr>
        <a:xfrm>
          <a:off x="3196975" y="1200750"/>
          <a:ext cx="1281357" cy="2212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265"/>
              </a:lnTo>
              <a:lnTo>
                <a:pt x="1281357" y="1960265"/>
              </a:lnTo>
              <a:lnTo>
                <a:pt x="1281357" y="221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B8B24-0193-410B-888B-74B7CA76532C}">
      <dsp:nvSpPr>
        <dsp:cNvPr id="0" name=""/>
        <dsp:cNvSpPr/>
      </dsp:nvSpPr>
      <dsp:spPr>
        <a:xfrm>
          <a:off x="1915618" y="1200750"/>
          <a:ext cx="1281357" cy="2212423"/>
        </a:xfrm>
        <a:custGeom>
          <a:avLst/>
          <a:gdLst/>
          <a:ahLst/>
          <a:cxnLst/>
          <a:rect l="0" t="0" r="0" b="0"/>
          <a:pathLst>
            <a:path>
              <a:moveTo>
                <a:pt x="1281357" y="0"/>
              </a:moveTo>
              <a:lnTo>
                <a:pt x="1281357" y="1960265"/>
              </a:lnTo>
              <a:lnTo>
                <a:pt x="0" y="1960265"/>
              </a:lnTo>
              <a:lnTo>
                <a:pt x="0" y="221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6980" y="0"/>
          <a:ext cx="2519991" cy="1200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Jefe(a) de Cultura </a:t>
          </a:r>
          <a:r>
            <a:rPr lang="es-ES" sz="1200" kern="1200" dirty="0" smtClean="0"/>
            <a:t>Cívica</a:t>
          </a:r>
          <a:endParaRPr lang="es-ES" sz="1200" kern="1200" dirty="0" smtClean="0"/>
        </a:p>
      </dsp:txBody>
      <dsp:txXfrm>
        <a:off x="1936980" y="0"/>
        <a:ext cx="2519991" cy="1200750"/>
      </dsp:txXfrm>
    </dsp:sp>
    <dsp:sp modelId="{F72A0765-5537-4A0D-ABDB-16E839936D13}">
      <dsp:nvSpPr>
        <dsp:cNvPr id="0" name=""/>
        <dsp:cNvSpPr/>
      </dsp:nvSpPr>
      <dsp:spPr>
        <a:xfrm>
          <a:off x="886419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Psicólogo(a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886419" y="3413174"/>
        <a:ext cx="2058399" cy="992012"/>
      </dsp:txXfrm>
    </dsp:sp>
    <dsp:sp modelId="{CD0BE0DF-2D67-44CA-8B0A-7CEECA0EB795}">
      <dsp:nvSpPr>
        <dsp:cNvPr id="0" name=""/>
        <dsp:cNvSpPr/>
      </dsp:nvSpPr>
      <dsp:spPr>
        <a:xfrm>
          <a:off x="3449133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449133" y="3413174"/>
        <a:ext cx="2058399" cy="992012"/>
      </dsp:txXfrm>
    </dsp:sp>
    <dsp:sp modelId="{496268AA-9B93-4DD1-B916-749990D533D8}">
      <dsp:nvSpPr>
        <dsp:cNvPr id="0" name=""/>
        <dsp:cNvSpPr/>
      </dsp:nvSpPr>
      <dsp:spPr>
        <a:xfrm>
          <a:off x="1072823" y="1786480"/>
          <a:ext cx="1871994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072823" y="1786480"/>
        <a:ext cx="1871994" cy="1044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8478" y="700547"/>
          <a:ext cx="141848" cy="1743645"/>
        </a:xfrm>
        <a:custGeom>
          <a:avLst/>
          <a:gdLst/>
          <a:ahLst/>
          <a:cxnLst/>
          <a:rect l="0" t="0" r="0" b="0"/>
          <a:pathLst>
            <a:path>
              <a:moveTo>
                <a:pt x="141848" y="0"/>
              </a:moveTo>
              <a:lnTo>
                <a:pt x="141848" y="1743645"/>
              </a:lnTo>
              <a:lnTo>
                <a:pt x="0" y="17436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700547"/>
          <a:ext cx="141848" cy="635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548"/>
              </a:lnTo>
              <a:lnTo>
                <a:pt x="141848" y="6355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8478" y="700547"/>
          <a:ext cx="141848" cy="635548"/>
        </a:xfrm>
        <a:custGeom>
          <a:avLst/>
          <a:gdLst/>
          <a:ahLst/>
          <a:cxnLst/>
          <a:rect l="0" t="0" r="0" b="0"/>
          <a:pathLst>
            <a:path>
              <a:moveTo>
                <a:pt x="141848" y="0"/>
              </a:moveTo>
              <a:lnTo>
                <a:pt x="141848" y="635548"/>
              </a:lnTo>
              <a:lnTo>
                <a:pt x="0" y="6355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3759787"/>
          <a:ext cx="91440" cy="2836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6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700547"/>
          <a:ext cx="91440" cy="24998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98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112" y="612"/>
          <a:ext cx="1906430" cy="6999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87112" y="612"/>
        <a:ext cx="1906430" cy="699934"/>
      </dsp:txXfrm>
    </dsp:sp>
    <dsp:sp modelId="{5A164562-B0D8-419C-8708-92B853F8FA7E}">
      <dsp:nvSpPr>
        <dsp:cNvPr id="0" name=""/>
        <dsp:cNvSpPr/>
      </dsp:nvSpPr>
      <dsp:spPr>
        <a:xfrm>
          <a:off x="1544128" y="3200438"/>
          <a:ext cx="1792397" cy="559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544128" y="3200438"/>
        <a:ext cx="1792397" cy="559349"/>
      </dsp:txXfrm>
    </dsp:sp>
    <dsp:sp modelId="{9F102510-E52A-4A25-AFBB-297C8DE1CD64}">
      <dsp:nvSpPr>
        <dsp:cNvPr id="0" name=""/>
        <dsp:cNvSpPr/>
      </dsp:nvSpPr>
      <dsp:spPr>
        <a:xfrm>
          <a:off x="1544128" y="4043484"/>
          <a:ext cx="1792397" cy="887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kern="1200" dirty="0" smtClean="0"/>
            <a:t>Encargado(a</a:t>
          </a:r>
          <a:r>
            <a:rPr lang="es-ES" sz="1200" b="0" i="0" u="none" kern="1200" dirty="0" smtClean="0"/>
            <a:t>) </a:t>
          </a:r>
          <a:r>
            <a:rPr lang="es-ES" sz="1200" b="0" i="0" u="none" kern="1200" dirty="0" smtClean="0"/>
            <a:t>Área</a:t>
          </a:r>
          <a:endParaRPr lang="es-ES" sz="1200" b="0" i="0" u="none" kern="1200" dirty="0" smtClean="0"/>
        </a:p>
      </dsp:txBody>
      <dsp:txXfrm>
        <a:off x="1544128" y="4043484"/>
        <a:ext cx="1792397" cy="887282"/>
      </dsp:txXfrm>
    </dsp:sp>
    <dsp:sp modelId="{D626C255-1536-4EB0-A4A3-D107C591C8D4}">
      <dsp:nvSpPr>
        <dsp:cNvPr id="0" name=""/>
        <dsp:cNvSpPr/>
      </dsp:nvSpPr>
      <dsp:spPr>
        <a:xfrm>
          <a:off x="599620" y="984244"/>
          <a:ext cx="1698858" cy="703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599620" y="984244"/>
        <a:ext cx="1698858" cy="703703"/>
      </dsp:txXfrm>
    </dsp:sp>
    <dsp:sp modelId="{C58D231B-CCB9-4256-BDA6-97280EE9438D}">
      <dsp:nvSpPr>
        <dsp:cNvPr id="0" name=""/>
        <dsp:cNvSpPr/>
      </dsp:nvSpPr>
      <dsp:spPr>
        <a:xfrm>
          <a:off x="2582176" y="984244"/>
          <a:ext cx="1698858" cy="703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82176" y="984244"/>
        <a:ext cx="1698858" cy="703703"/>
      </dsp:txXfrm>
    </dsp:sp>
    <dsp:sp modelId="{A3397913-9049-41EA-B6CD-CBAD9CBC9243}">
      <dsp:nvSpPr>
        <dsp:cNvPr id="0" name=""/>
        <dsp:cNvSpPr/>
      </dsp:nvSpPr>
      <dsp:spPr>
        <a:xfrm>
          <a:off x="599620" y="1971645"/>
          <a:ext cx="1698858" cy="945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 smtClean="0"/>
            <a:t>Jurídicos(as)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 smtClean="0"/>
            <a:t>Analista</a:t>
          </a:r>
          <a:endParaRPr lang="es-ES" altLang="es-MX" sz="1200" b="0" i="0" u="none" kern="1200" dirty="0" smtClean="0"/>
        </a:p>
      </dsp:txBody>
      <dsp:txXfrm>
        <a:off x="599620" y="1971645"/>
        <a:ext cx="1698858" cy="94509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B15D-E835-4FE3-AB1E-236EB72E3F2D}">
      <dsp:nvSpPr>
        <dsp:cNvPr id="0" name=""/>
        <dsp:cNvSpPr/>
      </dsp:nvSpPr>
      <dsp:spPr>
        <a:xfrm>
          <a:off x="2215878" y="1052307"/>
          <a:ext cx="223394" cy="981209"/>
        </a:xfrm>
        <a:custGeom>
          <a:avLst/>
          <a:gdLst/>
          <a:ahLst/>
          <a:cxnLst/>
          <a:rect l="0" t="0" r="0" b="0"/>
          <a:pathLst>
            <a:path>
              <a:moveTo>
                <a:pt x="223394" y="0"/>
              </a:moveTo>
              <a:lnTo>
                <a:pt x="223394" y="981209"/>
              </a:lnTo>
              <a:lnTo>
                <a:pt x="0" y="9812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2387914" y="1052307"/>
          <a:ext cx="91440" cy="1936318"/>
        </a:xfrm>
        <a:custGeom>
          <a:avLst/>
          <a:gdLst/>
          <a:ahLst/>
          <a:cxnLst/>
          <a:rect l="0" t="0" r="0" b="0"/>
          <a:pathLst>
            <a:path>
              <a:moveTo>
                <a:pt x="51358" y="0"/>
              </a:moveTo>
              <a:lnTo>
                <a:pt x="51358" y="1712923"/>
              </a:lnTo>
              <a:lnTo>
                <a:pt x="45720" y="1712923"/>
              </a:lnTo>
              <a:lnTo>
                <a:pt x="45720" y="1936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62160" y="0"/>
          <a:ext cx="2754225" cy="1052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>
            <a:cs typeface="Arial" charset="0"/>
          </a:endParaRPr>
        </a:p>
      </dsp:txBody>
      <dsp:txXfrm>
        <a:off x="1062160" y="0"/>
        <a:ext cx="2754225" cy="1052307"/>
      </dsp:txXfrm>
    </dsp:sp>
    <dsp:sp modelId="{40656D80-BCDF-410F-AECF-315286752220}">
      <dsp:nvSpPr>
        <dsp:cNvPr id="0" name=""/>
        <dsp:cNvSpPr/>
      </dsp:nvSpPr>
      <dsp:spPr>
        <a:xfrm>
          <a:off x="1432134" y="2988625"/>
          <a:ext cx="2003001" cy="1052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1432134" y="2988625"/>
        <a:ext cx="2003001" cy="1052307"/>
      </dsp:txXfrm>
    </dsp:sp>
    <dsp:sp modelId="{A10B4F35-17D0-467A-9A16-5F3A029E6DF3}">
      <dsp:nvSpPr>
        <dsp:cNvPr id="0" name=""/>
        <dsp:cNvSpPr/>
      </dsp:nvSpPr>
      <dsp:spPr>
        <a:xfrm>
          <a:off x="462036" y="1682749"/>
          <a:ext cx="1753841" cy="701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462036" y="1682749"/>
        <a:ext cx="1753841" cy="70153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0157-6D91-4C98-BBC1-DF49A39C4C37}">
      <dsp:nvSpPr>
        <dsp:cNvPr id="0" name=""/>
        <dsp:cNvSpPr/>
      </dsp:nvSpPr>
      <dsp:spPr>
        <a:xfrm>
          <a:off x="3734988" y="964240"/>
          <a:ext cx="187531" cy="779773"/>
        </a:xfrm>
        <a:custGeom>
          <a:avLst/>
          <a:gdLst/>
          <a:ahLst/>
          <a:cxnLst/>
          <a:rect l="0" t="0" r="0" b="0"/>
          <a:pathLst>
            <a:path>
              <a:moveTo>
                <a:pt x="187531" y="0"/>
              </a:moveTo>
              <a:lnTo>
                <a:pt x="187531" y="779773"/>
              </a:lnTo>
              <a:lnTo>
                <a:pt x="0" y="7797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98FA8-9484-4E58-8F56-3C19EED54E26}">
      <dsp:nvSpPr>
        <dsp:cNvPr id="0" name=""/>
        <dsp:cNvSpPr/>
      </dsp:nvSpPr>
      <dsp:spPr>
        <a:xfrm>
          <a:off x="3922519" y="3400966"/>
          <a:ext cx="2966045" cy="4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78"/>
              </a:lnTo>
              <a:lnTo>
                <a:pt x="2966045" y="287878"/>
              </a:lnTo>
              <a:lnTo>
                <a:pt x="2966045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4E977-F6C0-4CAF-A134-C401466CA9BF}">
      <dsp:nvSpPr>
        <dsp:cNvPr id="0" name=""/>
        <dsp:cNvSpPr/>
      </dsp:nvSpPr>
      <dsp:spPr>
        <a:xfrm>
          <a:off x="3922519" y="3400966"/>
          <a:ext cx="988681" cy="4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78"/>
              </a:lnTo>
              <a:lnTo>
                <a:pt x="988681" y="287878"/>
              </a:lnTo>
              <a:lnTo>
                <a:pt x="988681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2933837" y="3400966"/>
          <a:ext cx="988681" cy="475409"/>
        </a:xfrm>
        <a:custGeom>
          <a:avLst/>
          <a:gdLst/>
          <a:ahLst/>
          <a:cxnLst/>
          <a:rect l="0" t="0" r="0" b="0"/>
          <a:pathLst>
            <a:path>
              <a:moveTo>
                <a:pt x="988681" y="0"/>
              </a:moveTo>
              <a:lnTo>
                <a:pt x="988681" y="287878"/>
              </a:lnTo>
              <a:lnTo>
                <a:pt x="0" y="287878"/>
              </a:lnTo>
              <a:lnTo>
                <a:pt x="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956474" y="3400966"/>
          <a:ext cx="2966045" cy="475409"/>
        </a:xfrm>
        <a:custGeom>
          <a:avLst/>
          <a:gdLst/>
          <a:ahLst/>
          <a:cxnLst/>
          <a:rect l="0" t="0" r="0" b="0"/>
          <a:pathLst>
            <a:path>
              <a:moveTo>
                <a:pt x="2966045" y="0"/>
              </a:moveTo>
              <a:lnTo>
                <a:pt x="2966045" y="287878"/>
              </a:lnTo>
              <a:lnTo>
                <a:pt x="0" y="287878"/>
              </a:lnTo>
              <a:lnTo>
                <a:pt x="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876799" y="964240"/>
          <a:ext cx="91440" cy="1543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3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2270" y="0"/>
          <a:ext cx="2140497" cy="964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latin typeface="+mn-lt"/>
            </a:rPr>
            <a:t>Coordinador(a) de Unidad de Atención a Víctimas de Violencia Familiar y de </a:t>
          </a:r>
          <a:r>
            <a:rPr lang="es-MX" altLang="es-MX" sz="1200" b="0" kern="1200" dirty="0" smtClean="0">
              <a:latin typeface="+mn-lt"/>
            </a:rPr>
            <a:t>Género</a:t>
          </a:r>
          <a:endParaRPr lang="es-MX" altLang="es-MX" sz="1200" b="0" kern="1200" dirty="0">
            <a:latin typeface="+mn-lt"/>
          </a:endParaRPr>
        </a:p>
      </dsp:txBody>
      <dsp:txXfrm>
        <a:off x="2852270" y="0"/>
        <a:ext cx="2140497" cy="964240"/>
      </dsp:txXfrm>
    </dsp:sp>
    <dsp:sp modelId="{40656D80-BCDF-410F-AECF-315286752220}">
      <dsp:nvSpPr>
        <dsp:cNvPr id="0" name=""/>
        <dsp:cNvSpPr/>
      </dsp:nvSpPr>
      <dsp:spPr>
        <a:xfrm>
          <a:off x="3058519" y="2507961"/>
          <a:ext cx="1728000" cy="893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Unidad de Atención a Víctimas de </a:t>
          </a:r>
          <a:r>
            <a:rPr lang="es-MX" altLang="es-MX" sz="1200" kern="1200" dirty="0" smtClean="0">
              <a:latin typeface="+mn-lt"/>
            </a:rPr>
            <a:t>Violencia</a:t>
          </a:r>
          <a:endParaRPr lang="es-MX" altLang="es-MX" sz="1200" kern="1200" dirty="0">
            <a:latin typeface="+mn-lt"/>
          </a:endParaRPr>
        </a:p>
      </dsp:txBody>
      <dsp:txXfrm>
        <a:off x="3058519" y="2507961"/>
        <a:ext cx="1728000" cy="893005"/>
      </dsp:txXfrm>
    </dsp:sp>
    <dsp:sp modelId="{F72A0765-5537-4A0D-ABDB-16E839936D13}">
      <dsp:nvSpPr>
        <dsp:cNvPr id="0" name=""/>
        <dsp:cNvSpPr/>
      </dsp:nvSpPr>
      <dsp:spPr>
        <a:xfrm>
          <a:off x="155323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5323" y="3876376"/>
        <a:ext cx="1602301" cy="885754"/>
      </dsp:txXfrm>
    </dsp:sp>
    <dsp:sp modelId="{CD0BE0DF-2D67-44CA-8B0A-7CEECA0EB795}">
      <dsp:nvSpPr>
        <dsp:cNvPr id="0" name=""/>
        <dsp:cNvSpPr/>
      </dsp:nvSpPr>
      <dsp:spPr>
        <a:xfrm>
          <a:off x="2132686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Psicólogos(as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132686" y="3876376"/>
        <a:ext cx="1602301" cy="885754"/>
      </dsp:txXfrm>
    </dsp:sp>
    <dsp:sp modelId="{EBA18BFE-CD58-405C-B8D7-E62D93F6E8C7}">
      <dsp:nvSpPr>
        <dsp:cNvPr id="0" name=""/>
        <dsp:cNvSpPr/>
      </dsp:nvSpPr>
      <dsp:spPr>
        <a:xfrm>
          <a:off x="4110050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4110050" y="3876376"/>
        <a:ext cx="1602301" cy="885754"/>
      </dsp:txXfrm>
    </dsp:sp>
    <dsp:sp modelId="{20D61BB4-DBB8-4164-8DC5-4608F7A03ECA}">
      <dsp:nvSpPr>
        <dsp:cNvPr id="0" name=""/>
        <dsp:cNvSpPr/>
      </dsp:nvSpPr>
      <dsp:spPr>
        <a:xfrm>
          <a:off x="6087414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Criminólogo(a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6087414" y="3876376"/>
        <a:ext cx="1602301" cy="885754"/>
      </dsp:txXfrm>
    </dsp:sp>
    <dsp:sp modelId="{F76E485C-9DB7-479B-8508-81C2A9F36898}">
      <dsp:nvSpPr>
        <dsp:cNvPr id="0" name=""/>
        <dsp:cNvSpPr/>
      </dsp:nvSpPr>
      <dsp:spPr>
        <a:xfrm>
          <a:off x="2386871" y="1353765"/>
          <a:ext cx="1348116" cy="7804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386871" y="1353765"/>
        <a:ext cx="1348116" cy="780495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B237F-6E91-4BA2-A033-16942288A66F}">
      <dsp:nvSpPr>
        <dsp:cNvPr id="0" name=""/>
        <dsp:cNvSpPr/>
      </dsp:nvSpPr>
      <dsp:spPr>
        <a:xfrm>
          <a:off x="2973554" y="1123937"/>
          <a:ext cx="245532" cy="2118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8233"/>
              </a:lnTo>
              <a:lnTo>
                <a:pt x="245532" y="2118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221EF-281F-45E0-B29F-8FA0C097C95B}">
      <dsp:nvSpPr>
        <dsp:cNvPr id="0" name=""/>
        <dsp:cNvSpPr/>
      </dsp:nvSpPr>
      <dsp:spPr>
        <a:xfrm>
          <a:off x="2745453" y="1123937"/>
          <a:ext cx="228100" cy="2118233"/>
        </a:xfrm>
        <a:custGeom>
          <a:avLst/>
          <a:gdLst/>
          <a:ahLst/>
          <a:cxnLst/>
          <a:rect l="0" t="0" r="0" b="0"/>
          <a:pathLst>
            <a:path>
              <a:moveTo>
                <a:pt x="228100" y="0"/>
              </a:moveTo>
              <a:lnTo>
                <a:pt x="228100" y="2118233"/>
              </a:lnTo>
              <a:lnTo>
                <a:pt x="0" y="2118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973554" y="1123937"/>
          <a:ext cx="235897" cy="894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739"/>
              </a:lnTo>
              <a:lnTo>
                <a:pt x="235897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35818" y="1123937"/>
          <a:ext cx="237735" cy="894739"/>
        </a:xfrm>
        <a:custGeom>
          <a:avLst/>
          <a:gdLst/>
          <a:ahLst/>
          <a:cxnLst/>
          <a:rect l="0" t="0" r="0" b="0"/>
          <a:pathLst>
            <a:path>
              <a:moveTo>
                <a:pt x="237735" y="0"/>
              </a:moveTo>
              <a:lnTo>
                <a:pt x="237735" y="894739"/>
              </a:lnTo>
              <a:lnTo>
                <a:pt x="0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2927834" y="1123937"/>
          <a:ext cx="91440" cy="29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26288" y="81889"/>
          <a:ext cx="2294532" cy="10420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Comando, Inteligencia y 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1826288" y="81889"/>
        <a:ext cx="2294532" cy="1042047"/>
      </dsp:txXfrm>
    </dsp:sp>
    <dsp:sp modelId="{88858FFA-E338-4A9E-A293-65405970FF12}">
      <dsp:nvSpPr>
        <dsp:cNvPr id="0" name=""/>
        <dsp:cNvSpPr/>
      </dsp:nvSpPr>
      <dsp:spPr>
        <a:xfrm>
          <a:off x="2006205" y="4109611"/>
          <a:ext cx="1934697" cy="9673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2006205" y="4109611"/>
        <a:ext cx="1934697" cy="967348"/>
      </dsp:txXfrm>
    </dsp:sp>
    <dsp:sp modelId="{D626C255-1536-4EB0-A4A3-D107C591C8D4}">
      <dsp:nvSpPr>
        <dsp:cNvPr id="0" name=""/>
        <dsp:cNvSpPr/>
      </dsp:nvSpPr>
      <dsp:spPr>
        <a:xfrm>
          <a:off x="935814" y="1566228"/>
          <a:ext cx="1800004" cy="9048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</a:t>
          </a:r>
          <a:r>
            <a:rPr lang="es-MX" altLang="es-MX" sz="1200" kern="1200" baseline="0" dirty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>
            <a:cs typeface="Arial" charset="0"/>
          </a:endParaRPr>
        </a:p>
      </dsp:txBody>
      <dsp:txXfrm>
        <a:off x="935814" y="1566228"/>
        <a:ext cx="1800004" cy="904896"/>
      </dsp:txXfrm>
    </dsp:sp>
    <dsp:sp modelId="{E6161396-4F11-49B1-96C4-F17836677C13}">
      <dsp:nvSpPr>
        <dsp:cNvPr id="0" name=""/>
        <dsp:cNvSpPr/>
      </dsp:nvSpPr>
      <dsp:spPr>
        <a:xfrm>
          <a:off x="3209452" y="1566228"/>
          <a:ext cx="1800004" cy="9048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kern="1200" dirty="0">
            <a:cs typeface="Arial" charset="0"/>
          </a:endParaRPr>
        </a:p>
      </dsp:txBody>
      <dsp:txXfrm>
        <a:off x="3209452" y="1566228"/>
        <a:ext cx="1800004" cy="904896"/>
      </dsp:txXfrm>
    </dsp:sp>
    <dsp:sp modelId="{28B7969A-AD4F-4559-BE49-5614ED8DD292}">
      <dsp:nvSpPr>
        <dsp:cNvPr id="0" name=""/>
        <dsp:cNvSpPr/>
      </dsp:nvSpPr>
      <dsp:spPr>
        <a:xfrm>
          <a:off x="945449" y="2789722"/>
          <a:ext cx="1800004" cy="9048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</a:t>
          </a:r>
          <a:endParaRPr lang="es-MX" altLang="es-MX" sz="1200" kern="1200" dirty="0">
            <a:cs typeface="Arial" charset="0"/>
          </a:endParaRPr>
        </a:p>
      </dsp:txBody>
      <dsp:txXfrm>
        <a:off x="945449" y="2789722"/>
        <a:ext cx="1800004" cy="904896"/>
      </dsp:txXfrm>
    </dsp:sp>
    <dsp:sp modelId="{C1A81F75-AC3A-4094-8C94-6A09BCF5B55C}">
      <dsp:nvSpPr>
        <dsp:cNvPr id="0" name=""/>
        <dsp:cNvSpPr/>
      </dsp:nvSpPr>
      <dsp:spPr>
        <a:xfrm>
          <a:off x="3219087" y="2789722"/>
          <a:ext cx="1800004" cy="9048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Jefe(a) de Observatorio</a:t>
          </a:r>
        </a:p>
      </dsp:txBody>
      <dsp:txXfrm>
        <a:off x="3219087" y="2789722"/>
        <a:ext cx="1800004" cy="90489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5DB1-C640-4674-B404-FED4C0DF5E0E}">
      <dsp:nvSpPr>
        <dsp:cNvPr id="0" name=""/>
        <dsp:cNvSpPr/>
      </dsp:nvSpPr>
      <dsp:spPr>
        <a:xfrm>
          <a:off x="2362466" y="1526428"/>
          <a:ext cx="91440" cy="1213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0"/>
              </a:lnTo>
              <a:lnTo>
                <a:pt x="48273" y="288750"/>
              </a:lnTo>
              <a:lnTo>
                <a:pt x="48273" y="12132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3857" y="0"/>
          <a:ext cx="2728657" cy="15264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cs typeface="Arial" charset="0"/>
            </a:rPr>
            <a:t>Jefe(a) de </a:t>
          </a:r>
          <a:r>
            <a:rPr lang="es-ES" sz="1200" b="0" kern="1200" dirty="0" smtClean="0">
              <a:cs typeface="Arial" charset="0"/>
            </a:rPr>
            <a:t>Observatorio</a:t>
          </a:r>
          <a:endParaRPr lang="es-ES" sz="1200" b="0" kern="1200" dirty="0" smtClean="0">
            <a:cs typeface="Arial" charset="0"/>
          </a:endParaRPr>
        </a:p>
      </dsp:txBody>
      <dsp:txXfrm>
        <a:off x="1043857" y="0"/>
        <a:ext cx="2728657" cy="1526428"/>
      </dsp:txXfrm>
    </dsp:sp>
    <dsp:sp modelId="{40656D80-BCDF-410F-AECF-315286752220}">
      <dsp:nvSpPr>
        <dsp:cNvPr id="0" name=""/>
        <dsp:cNvSpPr/>
      </dsp:nvSpPr>
      <dsp:spPr>
        <a:xfrm>
          <a:off x="1332836" y="2739699"/>
          <a:ext cx="2155806" cy="1146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332836" y="2739699"/>
        <a:ext cx="2155806" cy="114684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BD2CA-4E55-4498-84E3-8B0F87840495}">
      <dsp:nvSpPr>
        <dsp:cNvPr id="0" name=""/>
        <dsp:cNvSpPr/>
      </dsp:nvSpPr>
      <dsp:spPr>
        <a:xfrm>
          <a:off x="3802384" y="1914386"/>
          <a:ext cx="2964814" cy="40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02"/>
              </a:lnTo>
              <a:lnTo>
                <a:pt x="2964814" y="238302"/>
              </a:lnTo>
              <a:lnTo>
                <a:pt x="2964814" y="407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802384" y="1914386"/>
          <a:ext cx="1015794" cy="40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02"/>
              </a:lnTo>
              <a:lnTo>
                <a:pt x="1015794" y="238302"/>
              </a:lnTo>
              <a:lnTo>
                <a:pt x="1015794" y="407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825597" y="1914386"/>
          <a:ext cx="976786" cy="406803"/>
        </a:xfrm>
        <a:custGeom>
          <a:avLst/>
          <a:gdLst/>
          <a:ahLst/>
          <a:cxnLst/>
          <a:rect l="0" t="0" r="0" b="0"/>
          <a:pathLst>
            <a:path>
              <a:moveTo>
                <a:pt x="976786" y="0"/>
              </a:moveTo>
              <a:lnTo>
                <a:pt x="976786" y="238045"/>
              </a:lnTo>
              <a:lnTo>
                <a:pt x="0" y="238045"/>
              </a:lnTo>
              <a:lnTo>
                <a:pt x="0" y="4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821465" y="1914386"/>
          <a:ext cx="2980918" cy="406328"/>
        </a:xfrm>
        <a:custGeom>
          <a:avLst/>
          <a:gdLst/>
          <a:ahLst/>
          <a:cxnLst/>
          <a:rect l="0" t="0" r="0" b="0"/>
          <a:pathLst>
            <a:path>
              <a:moveTo>
                <a:pt x="2980918" y="0"/>
              </a:moveTo>
              <a:lnTo>
                <a:pt x="2980918" y="237570"/>
              </a:lnTo>
              <a:lnTo>
                <a:pt x="0" y="237570"/>
              </a:lnTo>
              <a:lnTo>
                <a:pt x="0" y="406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629460" y="741462"/>
          <a:ext cx="2345847" cy="117292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 smtClean="0"/>
        </a:p>
      </dsp:txBody>
      <dsp:txXfrm>
        <a:off x="2629460" y="741462"/>
        <a:ext cx="2345847" cy="1172923"/>
      </dsp:txXfrm>
    </dsp:sp>
    <dsp:sp modelId="{F21E685F-6405-4BF2-871E-BED3C36234CE}">
      <dsp:nvSpPr>
        <dsp:cNvPr id="0" name=""/>
        <dsp:cNvSpPr/>
      </dsp:nvSpPr>
      <dsp:spPr>
        <a:xfrm>
          <a:off x="0" y="2320715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Despacho y Atención a Emergencias</a:t>
          </a:r>
          <a:endParaRPr lang="es-MX" altLang="es-MX" sz="1200" kern="1200" dirty="0"/>
        </a:p>
      </dsp:txBody>
      <dsp:txXfrm>
        <a:off x="0" y="2320715"/>
        <a:ext cx="1642930" cy="922591"/>
      </dsp:txXfrm>
    </dsp:sp>
    <dsp:sp modelId="{7C576A7F-97E5-41B2-A453-F3F548F4D3EA}">
      <dsp:nvSpPr>
        <dsp:cNvPr id="0" name=""/>
        <dsp:cNvSpPr/>
      </dsp:nvSpPr>
      <dsp:spPr>
        <a:xfrm>
          <a:off x="2004131" y="2321189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Monitoreo y Análisis</a:t>
          </a:r>
          <a:endParaRPr lang="es-MX" altLang="es-MX" sz="1200" kern="1200" dirty="0"/>
        </a:p>
      </dsp:txBody>
      <dsp:txXfrm>
        <a:off x="2004131" y="2321189"/>
        <a:ext cx="1642930" cy="922591"/>
      </dsp:txXfrm>
    </dsp:sp>
    <dsp:sp modelId="{8D82B08E-BDF6-4FA8-BD59-87DE0C0F4070}">
      <dsp:nvSpPr>
        <dsp:cNvPr id="0" name=""/>
        <dsp:cNvSpPr/>
      </dsp:nvSpPr>
      <dsp:spPr>
        <a:xfrm>
          <a:off x="3996712" y="2321446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Equipamiento, Telecomunicaciones y Soporte Técnico</a:t>
          </a:r>
          <a:endParaRPr lang="es-MX" altLang="es-MX" sz="1200" kern="1200" dirty="0"/>
        </a:p>
      </dsp:txBody>
      <dsp:txXfrm>
        <a:off x="3996712" y="2321446"/>
        <a:ext cx="1642930" cy="922591"/>
      </dsp:txXfrm>
    </dsp:sp>
    <dsp:sp modelId="{8FC6037D-8355-412F-AA86-4F80308E1326}">
      <dsp:nvSpPr>
        <dsp:cNvPr id="0" name=""/>
        <dsp:cNvSpPr/>
      </dsp:nvSpPr>
      <dsp:spPr>
        <a:xfrm>
          <a:off x="5945733" y="2321446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Sistemas, Tecnología y Seguridad</a:t>
          </a:r>
          <a:endParaRPr lang="es-MX" altLang="es-MX" sz="1200" kern="1200" dirty="0"/>
        </a:p>
      </dsp:txBody>
      <dsp:txXfrm>
        <a:off x="5945733" y="2321446"/>
        <a:ext cx="1642930" cy="92259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5CC2-3F72-4AC8-AF94-50272EAD0FAB}">
      <dsp:nvSpPr>
        <dsp:cNvPr id="0" name=""/>
        <dsp:cNvSpPr/>
      </dsp:nvSpPr>
      <dsp:spPr>
        <a:xfrm>
          <a:off x="966200" y="1668669"/>
          <a:ext cx="91440" cy="645071"/>
        </a:xfrm>
        <a:custGeom>
          <a:avLst/>
          <a:gdLst/>
          <a:ahLst/>
          <a:cxnLst/>
          <a:rect l="0" t="0" r="0" b="0"/>
          <a:pathLst>
            <a:path>
              <a:moveTo>
                <a:pt x="46132" y="0"/>
              </a:moveTo>
              <a:lnTo>
                <a:pt x="46132" y="351182"/>
              </a:lnTo>
              <a:lnTo>
                <a:pt x="45720" y="351182"/>
              </a:lnTo>
              <a:lnTo>
                <a:pt x="45720" y="645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0" y="588671"/>
          <a:ext cx="2024667" cy="1079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Sistemas, 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0" y="588671"/>
        <a:ext cx="2024667" cy="1079998"/>
      </dsp:txXfrm>
    </dsp:sp>
    <dsp:sp modelId="{0E4A1FB2-B936-4A45-9B17-4DC72B6EC80F}">
      <dsp:nvSpPr>
        <dsp:cNvPr id="0" name=""/>
        <dsp:cNvSpPr/>
      </dsp:nvSpPr>
      <dsp:spPr>
        <a:xfrm>
          <a:off x="93925" y="2313740"/>
          <a:ext cx="1835991" cy="9360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Jefe(a) de Sistemas, </a:t>
          </a:r>
          <a:br>
            <a:rPr lang="es-ES" sz="1200" kern="1200" dirty="0" smtClean="0"/>
          </a:br>
          <a:r>
            <a:rPr lang="es-ES" sz="1200" kern="1200" dirty="0" smtClean="0"/>
            <a:t>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93925" y="2313740"/>
        <a:ext cx="1835991" cy="936006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4473886" y="778077"/>
          <a:ext cx="2186657" cy="547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50"/>
              </a:lnTo>
              <a:lnTo>
                <a:pt x="2186657" y="274050"/>
              </a:lnTo>
              <a:lnTo>
                <a:pt x="2186657" y="547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58531-49EA-49CF-B502-D19571AB02A5}">
      <dsp:nvSpPr>
        <dsp:cNvPr id="0" name=""/>
        <dsp:cNvSpPr/>
      </dsp:nvSpPr>
      <dsp:spPr>
        <a:xfrm>
          <a:off x="2679031" y="2101510"/>
          <a:ext cx="1293341" cy="546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205"/>
              </a:lnTo>
              <a:lnTo>
                <a:pt x="1293341" y="273205"/>
              </a:lnTo>
              <a:lnTo>
                <a:pt x="1293341" y="54641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2E9DC-A010-48EB-AAB2-1E392BC0EB5B}">
      <dsp:nvSpPr>
        <dsp:cNvPr id="0" name=""/>
        <dsp:cNvSpPr/>
      </dsp:nvSpPr>
      <dsp:spPr>
        <a:xfrm>
          <a:off x="1449282" y="2101510"/>
          <a:ext cx="1229749" cy="546410"/>
        </a:xfrm>
        <a:custGeom>
          <a:avLst/>
          <a:gdLst/>
          <a:ahLst/>
          <a:cxnLst/>
          <a:rect l="0" t="0" r="0" b="0"/>
          <a:pathLst>
            <a:path>
              <a:moveTo>
                <a:pt x="1229749" y="0"/>
              </a:moveTo>
              <a:lnTo>
                <a:pt x="1229749" y="273205"/>
              </a:lnTo>
              <a:lnTo>
                <a:pt x="0" y="273205"/>
              </a:lnTo>
              <a:lnTo>
                <a:pt x="0" y="54641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5B6C2-DF28-4D70-A85C-8DB7ECED8AC7}">
      <dsp:nvSpPr>
        <dsp:cNvPr id="0" name=""/>
        <dsp:cNvSpPr/>
      </dsp:nvSpPr>
      <dsp:spPr>
        <a:xfrm>
          <a:off x="2679031" y="778077"/>
          <a:ext cx="1794855" cy="547256"/>
        </a:xfrm>
        <a:custGeom>
          <a:avLst/>
          <a:gdLst/>
          <a:ahLst/>
          <a:cxnLst/>
          <a:rect l="0" t="0" r="0" b="0"/>
          <a:pathLst>
            <a:path>
              <a:moveTo>
                <a:pt x="1794855" y="0"/>
              </a:moveTo>
              <a:lnTo>
                <a:pt x="1794855" y="274050"/>
              </a:lnTo>
              <a:lnTo>
                <a:pt x="0" y="274050"/>
              </a:lnTo>
              <a:lnTo>
                <a:pt x="0" y="547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58070" y="1901"/>
          <a:ext cx="2431631" cy="7761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Despacho y Atención a </a:t>
          </a:r>
          <a:r>
            <a:rPr lang="es-MX" altLang="es-MX" sz="1200" kern="1200" dirty="0" smtClean="0"/>
            <a:t>Emergencias</a:t>
          </a:r>
          <a:endParaRPr lang="es-MX" altLang="es-MX" sz="1200" kern="1200" dirty="0" smtClean="0"/>
        </a:p>
      </dsp:txBody>
      <dsp:txXfrm>
        <a:off x="3258070" y="1901"/>
        <a:ext cx="2431631" cy="776176"/>
      </dsp:txXfrm>
    </dsp:sp>
    <dsp:sp modelId="{A72CDAEB-77F3-4602-8D7C-ED4C7274390F}">
      <dsp:nvSpPr>
        <dsp:cNvPr id="0" name=""/>
        <dsp:cNvSpPr/>
      </dsp:nvSpPr>
      <dsp:spPr>
        <a:xfrm>
          <a:off x="1463215" y="1325333"/>
          <a:ext cx="2431631" cy="7761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Supervisores(as) </a:t>
          </a:r>
          <a:r>
            <a:rPr lang="es-MX" altLang="es-MX" sz="1200" b="0" i="0" u="none" kern="1200" dirty="0"/>
            <a:t>de </a:t>
          </a:r>
          <a:r>
            <a:rPr lang="es-MX" altLang="es-MX" sz="1200" b="0" i="0" u="none" kern="1200" dirty="0" smtClean="0"/>
            <a:t>Radio</a:t>
          </a:r>
          <a:endParaRPr lang="es-MX" altLang="es-MX" sz="1200" b="0" i="0" u="none" kern="1200" dirty="0"/>
        </a:p>
      </dsp:txBody>
      <dsp:txXfrm>
        <a:off x="1463215" y="1325333"/>
        <a:ext cx="2431631" cy="776176"/>
      </dsp:txXfrm>
    </dsp:sp>
    <dsp:sp modelId="{60750280-7CFD-4D48-9D97-E0748C8B3E5F}">
      <dsp:nvSpPr>
        <dsp:cNvPr id="0" name=""/>
        <dsp:cNvSpPr/>
      </dsp:nvSpPr>
      <dsp:spPr>
        <a:xfrm>
          <a:off x="29772" y="2647921"/>
          <a:ext cx="2839019" cy="23788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</a:t>
          </a:r>
          <a:r>
            <a:rPr lang="es-MX" altLang="es-MX" sz="1200" b="0" i="0" u="none" kern="1200" dirty="0" smtClean="0"/>
            <a:t>Central</a:t>
          </a:r>
          <a:br>
            <a:rPr lang="es-MX" altLang="es-MX" sz="1200" b="0" i="0" u="none" kern="1200" dirty="0" smtClean="0"/>
          </a:br>
          <a:endParaRPr lang="es-ES" sz="1200" b="1" i="0" u="none" kern="1200" dirty="0"/>
        </a:p>
      </dsp:txBody>
      <dsp:txXfrm>
        <a:off x="29772" y="2647921"/>
        <a:ext cx="2839019" cy="2378812"/>
      </dsp:txXfrm>
    </dsp:sp>
    <dsp:sp modelId="{8AE61066-8812-4B58-9DFD-B1E0FFCABBFC}">
      <dsp:nvSpPr>
        <dsp:cNvPr id="0" name=""/>
        <dsp:cNvSpPr/>
      </dsp:nvSpPr>
      <dsp:spPr>
        <a:xfrm>
          <a:off x="3092664" y="2647921"/>
          <a:ext cx="1759416" cy="93656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endParaRPr lang="es-MX" altLang="es-MX" sz="1200" b="0" i="0" u="none" kern="1200" dirty="0"/>
        </a:p>
      </dsp:txBody>
      <dsp:txXfrm>
        <a:off x="3092664" y="2647921"/>
        <a:ext cx="1759416" cy="936560"/>
      </dsp:txXfrm>
    </dsp:sp>
    <dsp:sp modelId="{C483119D-4248-4FB6-A51A-FF463787E698}">
      <dsp:nvSpPr>
        <dsp:cNvPr id="0" name=""/>
        <dsp:cNvSpPr/>
      </dsp:nvSpPr>
      <dsp:spPr>
        <a:xfrm>
          <a:off x="5444728" y="1325333"/>
          <a:ext cx="2431631" cy="7761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 smtClean="0"/>
            <a:t>Supervisor(a) de Plataforma </a:t>
          </a:r>
          <a:r>
            <a:rPr lang="es-ES" altLang="es-MX" sz="1200" b="0" i="0" u="none" kern="1200" dirty="0" smtClean="0"/>
            <a:t>Mx</a:t>
          </a:r>
          <a:endParaRPr lang="es-ES" altLang="es-MX" sz="1200" b="0" i="0" u="none" kern="1200" dirty="0" smtClean="0"/>
        </a:p>
      </dsp:txBody>
      <dsp:txXfrm>
        <a:off x="5444728" y="1325333"/>
        <a:ext cx="2431631" cy="776176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6126913" y="3224902"/>
          <a:ext cx="91440" cy="2763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3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F4293-5B39-45D8-8215-DA48EF76FE72}">
      <dsp:nvSpPr>
        <dsp:cNvPr id="0" name=""/>
        <dsp:cNvSpPr/>
      </dsp:nvSpPr>
      <dsp:spPr>
        <a:xfrm>
          <a:off x="6126913" y="2294913"/>
          <a:ext cx="91440" cy="313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0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38CE-E6F1-4E96-822C-136FB43E8CFD}">
      <dsp:nvSpPr>
        <dsp:cNvPr id="0" name=""/>
        <dsp:cNvSpPr/>
      </dsp:nvSpPr>
      <dsp:spPr>
        <a:xfrm>
          <a:off x="4210049" y="1243763"/>
          <a:ext cx="1962583" cy="446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518"/>
              </a:lnTo>
              <a:lnTo>
                <a:pt x="1962583" y="243518"/>
              </a:lnTo>
              <a:lnTo>
                <a:pt x="1962583" y="446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2201745" y="3227362"/>
          <a:ext cx="91440" cy="2739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76F4-38A9-4FB0-AAEB-BEF606352241}">
      <dsp:nvSpPr>
        <dsp:cNvPr id="0" name=""/>
        <dsp:cNvSpPr/>
      </dsp:nvSpPr>
      <dsp:spPr>
        <a:xfrm>
          <a:off x="2201745" y="2294913"/>
          <a:ext cx="91440" cy="315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247465" y="1243763"/>
          <a:ext cx="1962583" cy="446145"/>
        </a:xfrm>
        <a:custGeom>
          <a:avLst/>
          <a:gdLst/>
          <a:ahLst/>
          <a:cxnLst/>
          <a:rect l="0" t="0" r="0" b="0"/>
          <a:pathLst>
            <a:path>
              <a:moveTo>
                <a:pt x="1962583" y="0"/>
              </a:moveTo>
              <a:lnTo>
                <a:pt x="1962583" y="243518"/>
              </a:lnTo>
              <a:lnTo>
                <a:pt x="0" y="243518"/>
              </a:lnTo>
              <a:lnTo>
                <a:pt x="0" y="446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792078" y="181816"/>
          <a:ext cx="2835942" cy="106194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Monitoreo y </a:t>
          </a:r>
          <a:r>
            <a:rPr lang="es-MX" altLang="es-MX" sz="1200" kern="1200" dirty="0" smtClean="0"/>
            <a:t>Análisis</a:t>
          </a:r>
          <a:endParaRPr lang="es-MX" altLang="es-MX" sz="1200" kern="1200" dirty="0" smtClean="0"/>
        </a:p>
      </dsp:txBody>
      <dsp:txXfrm>
        <a:off x="2792078" y="181816"/>
        <a:ext cx="2835942" cy="1061946"/>
      </dsp:txXfrm>
    </dsp:sp>
    <dsp:sp modelId="{19FBE8A8-D4BA-45D1-97CD-FF1210CD856F}">
      <dsp:nvSpPr>
        <dsp:cNvPr id="0" name=""/>
        <dsp:cNvSpPr/>
      </dsp:nvSpPr>
      <dsp:spPr>
        <a:xfrm>
          <a:off x="734964" y="1689908"/>
          <a:ext cx="3025003" cy="6050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Jefe(a) de Monitoreo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>
            <a:solidFill>
              <a:schemeClr val="tx1"/>
            </a:solidFill>
          </a:endParaRPr>
        </a:p>
      </dsp:txBody>
      <dsp:txXfrm>
        <a:off x="734964" y="1689908"/>
        <a:ext cx="3025003" cy="605004"/>
      </dsp:txXfrm>
    </dsp:sp>
    <dsp:sp modelId="{A72CDAEB-77F3-4602-8D7C-ED4C7274390F}">
      <dsp:nvSpPr>
        <dsp:cNvPr id="0" name=""/>
        <dsp:cNvSpPr/>
      </dsp:nvSpPr>
      <dsp:spPr>
        <a:xfrm>
          <a:off x="734964" y="2610431"/>
          <a:ext cx="3025003" cy="6169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Supervisores(as) de Monitoreo</a:t>
          </a:r>
          <a:br>
            <a:rPr lang="es-MX" sz="1200" b="0" i="0" u="none" kern="1200" dirty="0" smtClean="0"/>
          </a:b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734964" y="2610431"/>
        <a:ext cx="3025003" cy="616930"/>
      </dsp:txXfrm>
    </dsp:sp>
    <dsp:sp modelId="{A59235C8-787C-4155-AEED-313AE3F5C81E}">
      <dsp:nvSpPr>
        <dsp:cNvPr id="0" name=""/>
        <dsp:cNvSpPr/>
      </dsp:nvSpPr>
      <dsp:spPr>
        <a:xfrm>
          <a:off x="487509" y="3501294"/>
          <a:ext cx="3519913" cy="18906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Operadores(as) de Monitoreo</a:t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487509" y="3501294"/>
        <a:ext cx="3519913" cy="1890631"/>
      </dsp:txXfrm>
    </dsp:sp>
    <dsp:sp modelId="{D6F7B946-2129-46BC-9DD8-0B196EDE54F1}">
      <dsp:nvSpPr>
        <dsp:cNvPr id="0" name=""/>
        <dsp:cNvSpPr/>
      </dsp:nvSpPr>
      <dsp:spPr>
        <a:xfrm>
          <a:off x="4660131" y="1689908"/>
          <a:ext cx="3025003" cy="6050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Análisis y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4660131" y="1689908"/>
        <a:ext cx="3025003" cy="605004"/>
      </dsp:txXfrm>
    </dsp:sp>
    <dsp:sp modelId="{2E14FAB5-3778-4E3A-BD6A-455D8E7CCED0}">
      <dsp:nvSpPr>
        <dsp:cNvPr id="0" name=""/>
        <dsp:cNvSpPr/>
      </dsp:nvSpPr>
      <dsp:spPr>
        <a:xfrm>
          <a:off x="4660131" y="2607971"/>
          <a:ext cx="3025003" cy="6169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Supervisores(as) de Análisis de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4660131" y="2607971"/>
        <a:ext cx="3025003" cy="616930"/>
      </dsp:txXfrm>
    </dsp:sp>
    <dsp:sp modelId="{248D610E-5572-4FC7-B989-4A9937C20A80}">
      <dsp:nvSpPr>
        <dsp:cNvPr id="0" name=""/>
        <dsp:cNvSpPr/>
      </dsp:nvSpPr>
      <dsp:spPr>
        <a:xfrm>
          <a:off x="4412676" y="3501294"/>
          <a:ext cx="3519913" cy="18906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 smtClean="0"/>
        </a:p>
      </dsp:txBody>
      <dsp:txXfrm>
        <a:off x="4412676" y="3501294"/>
        <a:ext cx="3519913" cy="189063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604D8-250D-4FDF-98BD-EA912B304081}">
      <dsp:nvSpPr>
        <dsp:cNvPr id="0" name=""/>
        <dsp:cNvSpPr/>
      </dsp:nvSpPr>
      <dsp:spPr>
        <a:xfrm>
          <a:off x="3595376" y="1397960"/>
          <a:ext cx="2823101" cy="614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054"/>
              </a:lnTo>
              <a:lnTo>
                <a:pt x="2823101" y="447054"/>
              </a:lnTo>
              <a:lnTo>
                <a:pt x="2823101" y="614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491FC-4AAE-415D-8BC1-59BDE3F41EA7}">
      <dsp:nvSpPr>
        <dsp:cNvPr id="0" name=""/>
        <dsp:cNvSpPr/>
      </dsp:nvSpPr>
      <dsp:spPr>
        <a:xfrm>
          <a:off x="3595376" y="1397960"/>
          <a:ext cx="939281" cy="614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054"/>
              </a:lnTo>
              <a:lnTo>
                <a:pt x="939281" y="447054"/>
              </a:lnTo>
              <a:lnTo>
                <a:pt x="939281" y="614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2634691" y="1397960"/>
          <a:ext cx="960685" cy="614272"/>
        </a:xfrm>
        <a:custGeom>
          <a:avLst/>
          <a:gdLst/>
          <a:ahLst/>
          <a:cxnLst/>
          <a:rect l="0" t="0" r="0" b="0"/>
          <a:pathLst>
            <a:path>
              <a:moveTo>
                <a:pt x="960685" y="0"/>
              </a:moveTo>
              <a:lnTo>
                <a:pt x="960685" y="447054"/>
              </a:lnTo>
              <a:lnTo>
                <a:pt x="0" y="447054"/>
              </a:lnTo>
              <a:lnTo>
                <a:pt x="0" y="614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778200" y="1397960"/>
          <a:ext cx="2817176" cy="614272"/>
        </a:xfrm>
        <a:custGeom>
          <a:avLst/>
          <a:gdLst/>
          <a:ahLst/>
          <a:cxnLst/>
          <a:rect l="0" t="0" r="0" b="0"/>
          <a:pathLst>
            <a:path>
              <a:moveTo>
                <a:pt x="2817176" y="0"/>
              </a:moveTo>
              <a:lnTo>
                <a:pt x="2817176" y="447054"/>
              </a:lnTo>
              <a:lnTo>
                <a:pt x="0" y="447054"/>
              </a:lnTo>
              <a:lnTo>
                <a:pt x="0" y="614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562460" y="460111"/>
          <a:ext cx="2065832" cy="9378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  <a:endParaRPr lang="es-ES" sz="1200" kern="1200" dirty="0"/>
        </a:p>
      </dsp:txBody>
      <dsp:txXfrm>
        <a:off x="2562460" y="460111"/>
        <a:ext cx="2065832" cy="937848"/>
      </dsp:txXfrm>
    </dsp:sp>
    <dsp:sp modelId="{F6BBEC83-E208-4CDC-AF15-4EEBE065CBE1}">
      <dsp:nvSpPr>
        <dsp:cNvPr id="0" name=""/>
        <dsp:cNvSpPr/>
      </dsp:nvSpPr>
      <dsp:spPr>
        <a:xfrm>
          <a:off x="3509" y="2012232"/>
          <a:ext cx="1549382" cy="7850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509" y="2012232"/>
        <a:ext cx="1549382" cy="785098"/>
      </dsp:txXfrm>
    </dsp:sp>
    <dsp:sp modelId="{62F575BD-4ABE-4050-8344-31020A431BE9}">
      <dsp:nvSpPr>
        <dsp:cNvPr id="0" name=""/>
        <dsp:cNvSpPr/>
      </dsp:nvSpPr>
      <dsp:spPr>
        <a:xfrm>
          <a:off x="1859999" y="2012232"/>
          <a:ext cx="1549382" cy="7712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859999" y="2012232"/>
        <a:ext cx="1549382" cy="771219"/>
      </dsp:txXfrm>
    </dsp:sp>
    <dsp:sp modelId="{E10B3C36-FFD8-4C4B-B9C0-EE22F547BDBD}">
      <dsp:nvSpPr>
        <dsp:cNvPr id="0" name=""/>
        <dsp:cNvSpPr/>
      </dsp:nvSpPr>
      <dsp:spPr>
        <a:xfrm>
          <a:off x="3759967" y="2012232"/>
          <a:ext cx="1549382" cy="75332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Sistemas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759967" y="2012232"/>
        <a:ext cx="1549382" cy="753327"/>
      </dsp:txXfrm>
    </dsp:sp>
    <dsp:sp modelId="{72EF0FA2-707D-4E02-AE13-A46BA56EA465}">
      <dsp:nvSpPr>
        <dsp:cNvPr id="0" name=""/>
        <dsp:cNvSpPr/>
      </dsp:nvSpPr>
      <dsp:spPr>
        <a:xfrm>
          <a:off x="5643786" y="2012232"/>
          <a:ext cx="1549382" cy="75332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Técnico(a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5643786" y="2012232"/>
        <a:ext cx="1549382" cy="75332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664702" cy="103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19"/>
              </a:lnTo>
              <a:lnTo>
                <a:pt x="664702" y="1034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70876" y="1129813"/>
          <a:ext cx="424583" cy="1040139"/>
        </a:xfrm>
        <a:custGeom>
          <a:avLst/>
          <a:gdLst/>
          <a:ahLst/>
          <a:cxnLst/>
          <a:rect l="0" t="0" r="0" b="0"/>
          <a:pathLst>
            <a:path>
              <a:moveTo>
                <a:pt x="424583" y="0"/>
              </a:moveTo>
              <a:lnTo>
                <a:pt x="424583" y="1040139"/>
              </a:lnTo>
              <a:lnTo>
                <a:pt x="0" y="1040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367073" y="1844272"/>
              </a:lnTo>
              <a:lnTo>
                <a:pt x="1367073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28386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1367073" y="0"/>
              </a:moveTo>
              <a:lnTo>
                <a:pt x="1367073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Análisis 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Inteligencia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598574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Análisis y Estadística</a:t>
          </a:r>
        </a:p>
      </dsp:txBody>
      <dsp:txXfrm>
        <a:off x="598574" y="3211347"/>
        <a:ext cx="225962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2259625" cy="1023520"/>
      </dsp:txXfrm>
    </dsp:sp>
    <dsp:sp modelId="{D626C255-1536-4EB0-A4A3-D107C591C8D4}">
      <dsp:nvSpPr>
        <dsp:cNvPr id="0" name=""/>
        <dsp:cNvSpPr/>
      </dsp:nvSpPr>
      <dsp:spPr>
        <a:xfrm>
          <a:off x="965017" y="1702922"/>
          <a:ext cx="1705859" cy="9340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65017" y="1702922"/>
        <a:ext cx="1705859" cy="934061"/>
      </dsp:txXfrm>
    </dsp:sp>
    <dsp:sp modelId="{FE339C92-05BA-4C5D-A3D0-D02FA3DC3592}">
      <dsp:nvSpPr>
        <dsp:cNvPr id="0" name=""/>
        <dsp:cNvSpPr/>
      </dsp:nvSpPr>
      <dsp:spPr>
        <a:xfrm>
          <a:off x="3760163" y="1697002"/>
          <a:ext cx="1705859" cy="9340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760163" y="1697002"/>
        <a:ext cx="1705859" cy="9340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2903" y="973383"/>
          <a:ext cx="195210" cy="855207"/>
        </a:xfrm>
        <a:custGeom>
          <a:avLst/>
          <a:gdLst/>
          <a:ahLst/>
          <a:cxnLst/>
          <a:rect l="0" t="0" r="0" b="0"/>
          <a:pathLst>
            <a:path>
              <a:moveTo>
                <a:pt x="195210" y="0"/>
              </a:moveTo>
              <a:lnTo>
                <a:pt x="195210" y="855207"/>
              </a:lnTo>
              <a:lnTo>
                <a:pt x="0" y="8552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149638" y="3607245"/>
          <a:ext cx="1161966" cy="390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76"/>
              </a:lnTo>
              <a:lnTo>
                <a:pt x="1161966" y="195776"/>
              </a:lnTo>
              <a:lnTo>
                <a:pt x="1161966" y="3909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102394" y="973383"/>
          <a:ext cx="91440" cy="17104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5204"/>
              </a:lnTo>
              <a:lnTo>
                <a:pt x="47244" y="1515204"/>
              </a:lnTo>
              <a:lnTo>
                <a:pt x="47244" y="17104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94662" y="973383"/>
          <a:ext cx="1153451" cy="3024849"/>
        </a:xfrm>
        <a:custGeom>
          <a:avLst/>
          <a:gdLst/>
          <a:ahLst/>
          <a:cxnLst/>
          <a:rect l="0" t="0" r="0" b="0"/>
          <a:pathLst>
            <a:path>
              <a:moveTo>
                <a:pt x="1153451" y="0"/>
              </a:moveTo>
              <a:lnTo>
                <a:pt x="1153451" y="2829638"/>
              </a:lnTo>
              <a:lnTo>
                <a:pt x="0" y="2829638"/>
              </a:lnTo>
              <a:lnTo>
                <a:pt x="0" y="30248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14118" y="566"/>
          <a:ext cx="2267991" cy="97281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Análisis y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14118" y="566"/>
        <a:ext cx="2267991" cy="972817"/>
      </dsp:txXfrm>
    </dsp:sp>
    <dsp:sp modelId="{625BDB02-3C9D-4182-86B0-E57BA4667B7D}">
      <dsp:nvSpPr>
        <dsp:cNvPr id="0" name=""/>
        <dsp:cNvSpPr/>
      </dsp:nvSpPr>
      <dsp:spPr>
        <a:xfrm>
          <a:off x="26381" y="3998232"/>
          <a:ext cx="1936561" cy="106508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Investigadores(as)</a:t>
          </a:r>
          <a:br>
            <a:rPr lang="es-MX" alt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26381" y="3998232"/>
        <a:ext cx="1936561" cy="1065086"/>
      </dsp:txXfrm>
    </dsp:sp>
    <dsp:sp modelId="{0E4A1FB2-B936-4A45-9B17-4DC72B6EC80F}">
      <dsp:nvSpPr>
        <dsp:cNvPr id="0" name=""/>
        <dsp:cNvSpPr/>
      </dsp:nvSpPr>
      <dsp:spPr>
        <a:xfrm>
          <a:off x="1181357" y="2683798"/>
          <a:ext cx="1936561" cy="9234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 smtClean="0">
            <a:latin typeface="+mn-lt"/>
          </a:endParaRPr>
        </a:p>
      </dsp:txBody>
      <dsp:txXfrm>
        <a:off x="1181357" y="2683798"/>
        <a:ext cx="1936561" cy="923447"/>
      </dsp:txXfrm>
    </dsp:sp>
    <dsp:sp modelId="{B651DCB6-AAF6-4973-9416-A5FBDCD184AD}">
      <dsp:nvSpPr>
        <dsp:cNvPr id="0" name=""/>
        <dsp:cNvSpPr/>
      </dsp:nvSpPr>
      <dsp:spPr>
        <a:xfrm>
          <a:off x="2343324" y="3998232"/>
          <a:ext cx="1936561" cy="106508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3324" y="3998232"/>
        <a:ext cx="1936561" cy="1065086"/>
      </dsp:txXfrm>
    </dsp:sp>
    <dsp:sp modelId="{1E9A7F37-D45E-4673-9D36-AB6FB8B62598}">
      <dsp:nvSpPr>
        <dsp:cNvPr id="0" name=""/>
        <dsp:cNvSpPr/>
      </dsp:nvSpPr>
      <dsp:spPr>
        <a:xfrm>
          <a:off x="548894" y="1468590"/>
          <a:ext cx="1404008" cy="720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Analistas</a:t>
          </a:r>
          <a:endParaRPr lang="es-ES" sz="1200" kern="1200" dirty="0">
            <a:latin typeface="+mn-lt"/>
          </a:endParaRPr>
        </a:p>
      </dsp:txBody>
      <dsp:txXfrm>
        <a:off x="548894" y="1468590"/>
        <a:ext cx="1404008" cy="72000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422605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08"/>
              </a:lnTo>
              <a:lnTo>
                <a:pt x="1170788" y="210508"/>
              </a:lnTo>
              <a:lnTo>
                <a:pt x="1170788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51817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1170788" y="0"/>
              </a:moveTo>
              <a:lnTo>
                <a:pt x="1170788" y="210508"/>
              </a:lnTo>
              <a:lnTo>
                <a:pt x="0" y="210508"/>
              </a:lnTo>
              <a:lnTo>
                <a:pt x="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51717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36"/>
              </a:lnTo>
              <a:lnTo>
                <a:pt x="1770888" y="211136"/>
              </a:lnTo>
              <a:lnTo>
                <a:pt x="1770888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810168" y="2686145"/>
          <a:ext cx="91440" cy="427198"/>
        </a:xfrm>
        <a:custGeom>
          <a:avLst/>
          <a:gdLst/>
          <a:ahLst/>
          <a:cxnLst/>
          <a:rect l="0" t="0" r="0" b="0"/>
          <a:pathLst>
            <a:path>
              <a:moveTo>
                <a:pt x="70660" y="0"/>
              </a:moveTo>
              <a:lnTo>
                <a:pt x="70660" y="216689"/>
              </a:lnTo>
              <a:lnTo>
                <a:pt x="45720" y="216689"/>
              </a:lnTo>
              <a:lnTo>
                <a:pt x="45720" y="4271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80829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1770888" y="0"/>
              </a:moveTo>
              <a:lnTo>
                <a:pt x="1770888" y="211136"/>
              </a:lnTo>
              <a:lnTo>
                <a:pt x="0" y="211136"/>
              </a:lnTo>
              <a:lnTo>
                <a:pt x="0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1775" y="0"/>
          <a:ext cx="3279883" cy="1156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Tecnología</a:t>
          </a:r>
          <a:endParaRPr lang="es-ES" sz="1200" kern="1200" dirty="0">
            <a:latin typeface="+mn-lt"/>
          </a:endParaRPr>
        </a:p>
      </dsp:txBody>
      <dsp:txXfrm>
        <a:off x="2011775" y="0"/>
        <a:ext cx="3279883" cy="1156323"/>
      </dsp:txXfrm>
    </dsp:sp>
    <dsp:sp modelId="{19FBE8A8-D4BA-45D1-97CD-FF1210CD856F}">
      <dsp:nvSpPr>
        <dsp:cNvPr id="0" name=""/>
        <dsp:cNvSpPr/>
      </dsp:nvSpPr>
      <dsp:spPr>
        <a:xfrm>
          <a:off x="772651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Soporte</a:t>
          </a:r>
          <a:endParaRPr lang="es-MX" altLang="es-MX" sz="1200" kern="1200" dirty="0">
            <a:latin typeface="+mn-lt"/>
          </a:endParaRPr>
        </a:p>
      </dsp:txBody>
      <dsp:txXfrm>
        <a:off x="772651" y="1577968"/>
        <a:ext cx="2216354" cy="1108177"/>
      </dsp:txXfrm>
    </dsp:sp>
    <dsp:sp modelId="{15C31BB4-BA5C-4286-A865-38FF49CE8519}">
      <dsp:nvSpPr>
        <dsp:cNvPr id="0" name=""/>
        <dsp:cNvSpPr/>
      </dsp:nvSpPr>
      <dsp:spPr>
        <a:xfrm>
          <a:off x="866197" y="3113343"/>
          <a:ext cx="1979381" cy="9806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66197" y="3113343"/>
        <a:ext cx="1979381" cy="980699"/>
      </dsp:txXfrm>
    </dsp:sp>
    <dsp:sp modelId="{0E4A1FB2-B936-4A45-9B17-4DC72B6EC80F}">
      <dsp:nvSpPr>
        <dsp:cNvPr id="0" name=""/>
        <dsp:cNvSpPr/>
      </dsp:nvSpPr>
      <dsp:spPr>
        <a:xfrm>
          <a:off x="4314428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314428" y="1577968"/>
        <a:ext cx="2216354" cy="1108177"/>
      </dsp:txXfrm>
    </dsp:sp>
    <dsp:sp modelId="{5B3A30D1-2088-4CB4-B419-092CC9C1C0A7}">
      <dsp:nvSpPr>
        <dsp:cNvPr id="0" name=""/>
        <dsp:cNvSpPr/>
      </dsp:nvSpPr>
      <dsp:spPr>
        <a:xfrm>
          <a:off x="3291537" y="3107162"/>
          <a:ext cx="1920559" cy="9862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291537" y="3107162"/>
        <a:ext cx="1920559" cy="986252"/>
      </dsp:txXfrm>
    </dsp:sp>
    <dsp:sp modelId="{04B525DE-C672-463C-A920-06B9DF3576CF}">
      <dsp:nvSpPr>
        <dsp:cNvPr id="0" name=""/>
        <dsp:cNvSpPr/>
      </dsp:nvSpPr>
      <dsp:spPr>
        <a:xfrm>
          <a:off x="5633114" y="3107162"/>
          <a:ext cx="1920559" cy="9862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633114" y="3107162"/>
        <a:ext cx="1920559" cy="986252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E19A-C29A-4DA0-9A25-47FC409C95B3}">
      <dsp:nvSpPr>
        <dsp:cNvPr id="0" name=""/>
        <dsp:cNvSpPr/>
      </dsp:nvSpPr>
      <dsp:spPr>
        <a:xfrm>
          <a:off x="3893094" y="1610601"/>
          <a:ext cx="296093" cy="777968"/>
        </a:xfrm>
        <a:custGeom>
          <a:avLst/>
          <a:gdLst/>
          <a:ahLst/>
          <a:cxnLst/>
          <a:rect l="0" t="0" r="0" b="0"/>
          <a:pathLst>
            <a:path>
              <a:moveTo>
                <a:pt x="296093" y="0"/>
              </a:moveTo>
              <a:lnTo>
                <a:pt x="296093" y="777968"/>
              </a:lnTo>
              <a:lnTo>
                <a:pt x="0" y="77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610601"/>
          <a:ext cx="25590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113"/>
              </a:lnTo>
              <a:lnTo>
                <a:pt x="2559040" y="1595113"/>
              </a:lnTo>
              <a:lnTo>
                <a:pt x="255904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43467" y="1610601"/>
          <a:ext cx="914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1630147" y="1610601"/>
          <a:ext cx="25590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2559040" y="0"/>
              </a:moveTo>
              <a:lnTo>
                <a:pt x="2559040" y="1595113"/>
              </a:lnTo>
              <a:lnTo>
                <a:pt x="0" y="1595113"/>
              </a:lnTo>
              <a:lnTo>
                <a:pt x="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769311" y="0"/>
          <a:ext cx="2839752" cy="16106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9311" y="0"/>
        <a:ext cx="2839752" cy="1610601"/>
      </dsp:txXfrm>
    </dsp:sp>
    <dsp:sp modelId="{140BAFA2-499E-4719-9FBE-32C754A4DBDB}">
      <dsp:nvSpPr>
        <dsp:cNvPr id="0" name=""/>
        <dsp:cNvSpPr/>
      </dsp:nvSpPr>
      <dsp:spPr>
        <a:xfrm>
          <a:off x="543121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543121" y="3398209"/>
        <a:ext cx="2174051" cy="1313912"/>
      </dsp:txXfrm>
    </dsp:sp>
    <dsp:sp modelId="{88424990-49D9-4A40-A11B-0167116F7347}">
      <dsp:nvSpPr>
        <dsp:cNvPr id="0" name=""/>
        <dsp:cNvSpPr/>
      </dsp:nvSpPr>
      <dsp:spPr>
        <a:xfrm>
          <a:off x="3102161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Gestión Integral de Riesgo</a:t>
          </a:r>
        </a:p>
      </dsp:txBody>
      <dsp:txXfrm>
        <a:off x="3102161" y="3398209"/>
        <a:ext cx="2174051" cy="1313912"/>
      </dsp:txXfrm>
    </dsp:sp>
    <dsp:sp modelId="{2CC35769-742E-4127-9B2A-DF3D71088DFD}">
      <dsp:nvSpPr>
        <dsp:cNvPr id="0" name=""/>
        <dsp:cNvSpPr/>
      </dsp:nvSpPr>
      <dsp:spPr>
        <a:xfrm>
          <a:off x="5661202" y="3398209"/>
          <a:ext cx="2174051" cy="13139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5661202" y="3398209"/>
        <a:ext cx="2174051" cy="1313912"/>
      </dsp:txXfrm>
    </dsp:sp>
    <dsp:sp modelId="{FD579FC0-2D5A-403F-998E-64780E0BE05A}">
      <dsp:nvSpPr>
        <dsp:cNvPr id="0" name=""/>
        <dsp:cNvSpPr/>
      </dsp:nvSpPr>
      <dsp:spPr>
        <a:xfrm>
          <a:off x="2112960" y="1879957"/>
          <a:ext cx="1780134" cy="101722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112960" y="1879957"/>
        <a:ext cx="1780134" cy="1017223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2266340" y="1162070"/>
          <a:ext cx="338891" cy="116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78"/>
              </a:lnTo>
              <a:lnTo>
                <a:pt x="338891" y="11646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1945587" y="1162070"/>
          <a:ext cx="320753" cy="1166644"/>
        </a:xfrm>
        <a:custGeom>
          <a:avLst/>
          <a:gdLst/>
          <a:ahLst/>
          <a:cxnLst/>
          <a:rect l="0" t="0" r="0" b="0"/>
          <a:pathLst>
            <a:path>
              <a:moveTo>
                <a:pt x="320753" y="0"/>
              </a:moveTo>
              <a:lnTo>
                <a:pt x="320753" y="1166644"/>
              </a:lnTo>
              <a:lnTo>
                <a:pt x="0" y="1166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2214066" y="1162070"/>
          <a:ext cx="91440" cy="2195139"/>
        </a:xfrm>
        <a:custGeom>
          <a:avLst/>
          <a:gdLst/>
          <a:ahLst/>
          <a:cxnLst/>
          <a:rect l="0" t="0" r="0" b="0"/>
          <a:pathLst>
            <a:path>
              <a:moveTo>
                <a:pt x="52274" y="0"/>
              </a:moveTo>
              <a:lnTo>
                <a:pt x="52274" y="1944886"/>
              </a:lnTo>
              <a:lnTo>
                <a:pt x="45720" y="1944886"/>
              </a:lnTo>
              <a:lnTo>
                <a:pt x="45720" y="2195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32345" y="0"/>
          <a:ext cx="2267989" cy="11620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32345" y="0"/>
        <a:ext cx="2267989" cy="1162070"/>
      </dsp:txXfrm>
    </dsp:sp>
    <dsp:sp modelId="{8000AD3C-F2B6-49F6-86C5-E3A254C0F044}">
      <dsp:nvSpPr>
        <dsp:cNvPr id="0" name=""/>
        <dsp:cNvSpPr/>
      </dsp:nvSpPr>
      <dsp:spPr>
        <a:xfrm>
          <a:off x="1271451" y="3357210"/>
          <a:ext cx="1976670" cy="1191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Supervisor(a) General de Protección Civil</a:t>
          </a:r>
        </a:p>
      </dsp:txBody>
      <dsp:txXfrm>
        <a:off x="1271451" y="3357210"/>
        <a:ext cx="1976670" cy="1191684"/>
      </dsp:txXfrm>
    </dsp:sp>
    <dsp:sp modelId="{47AA6E8E-B2D9-4607-8808-263D3C0E8652}">
      <dsp:nvSpPr>
        <dsp:cNvPr id="0" name=""/>
        <dsp:cNvSpPr/>
      </dsp:nvSpPr>
      <dsp:spPr>
        <a:xfrm>
          <a:off x="459032" y="1903987"/>
          <a:ext cx="1486554" cy="8494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59032" y="1903987"/>
        <a:ext cx="1486554" cy="849456"/>
      </dsp:txXfrm>
    </dsp:sp>
    <dsp:sp modelId="{C921AD8A-D5F8-4342-847A-C9B815325211}">
      <dsp:nvSpPr>
        <dsp:cNvPr id="0" name=""/>
        <dsp:cNvSpPr/>
      </dsp:nvSpPr>
      <dsp:spPr>
        <a:xfrm>
          <a:off x="2605231" y="1902021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605231" y="1902021"/>
        <a:ext cx="1486554" cy="849456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05873" y="3022171"/>
          <a:ext cx="91440" cy="270241"/>
        </a:xfrm>
        <a:custGeom>
          <a:avLst/>
          <a:gdLst/>
          <a:ahLst/>
          <a:cxnLst/>
          <a:rect l="0" t="0" r="0" b="0"/>
          <a:pathLst>
            <a:path>
              <a:moveTo>
                <a:pt x="49433" y="0"/>
              </a:moveTo>
              <a:lnTo>
                <a:pt x="45720" y="0"/>
              </a:lnTo>
              <a:lnTo>
                <a:pt x="45720" y="2702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182" y="1518980"/>
          <a:ext cx="2595124" cy="605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202"/>
              </a:lnTo>
              <a:lnTo>
                <a:pt x="2595124" y="327202"/>
              </a:lnTo>
              <a:lnTo>
                <a:pt x="2595124" y="6057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462" y="1518980"/>
          <a:ext cx="91440" cy="5929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457"/>
              </a:lnTo>
              <a:lnTo>
                <a:pt x="46595" y="314457"/>
              </a:lnTo>
              <a:lnTo>
                <a:pt x="46595" y="5929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137639" y="4283832"/>
          <a:ext cx="91440" cy="260812"/>
        </a:xfrm>
        <a:custGeom>
          <a:avLst/>
          <a:gdLst/>
          <a:ahLst/>
          <a:cxnLst/>
          <a:rect l="0" t="0" r="0" b="0"/>
          <a:pathLst>
            <a:path>
              <a:moveTo>
                <a:pt x="46356" y="0"/>
              </a:moveTo>
              <a:lnTo>
                <a:pt x="45720" y="0"/>
              </a:lnTo>
              <a:lnTo>
                <a:pt x="45720" y="2608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138275" y="3023537"/>
          <a:ext cx="91440" cy="279843"/>
        </a:xfrm>
        <a:custGeom>
          <a:avLst/>
          <a:gdLst/>
          <a:ahLst/>
          <a:cxnLst/>
          <a:rect l="0" t="0" r="0" b="0"/>
          <a:pathLst>
            <a:path>
              <a:moveTo>
                <a:pt x="47550" y="0"/>
              </a:moveTo>
              <a:lnTo>
                <a:pt x="47550" y="1339"/>
              </a:lnTo>
              <a:lnTo>
                <a:pt x="45720" y="1339"/>
              </a:lnTo>
              <a:lnTo>
                <a:pt x="45720" y="2798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85826" y="1518980"/>
          <a:ext cx="2574356" cy="607071"/>
        </a:xfrm>
        <a:custGeom>
          <a:avLst/>
          <a:gdLst/>
          <a:ahLst/>
          <a:cxnLst/>
          <a:rect l="0" t="0" r="0" b="0"/>
          <a:pathLst>
            <a:path>
              <a:moveTo>
                <a:pt x="2574356" y="0"/>
              </a:moveTo>
              <a:lnTo>
                <a:pt x="2574356" y="328568"/>
              </a:lnTo>
              <a:lnTo>
                <a:pt x="0" y="328568"/>
              </a:lnTo>
              <a:lnTo>
                <a:pt x="0" y="607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510602" y="352500"/>
          <a:ext cx="2499160" cy="116647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Supervisor(a) General de Protección </a:t>
          </a:r>
          <a:r>
            <a:rPr lang="es-ES" sz="1200" kern="1200" dirty="0" smtClean="0"/>
            <a:t>Civil</a:t>
          </a:r>
          <a:endParaRPr lang="es-ES" sz="1200" kern="1200" dirty="0"/>
        </a:p>
      </dsp:txBody>
      <dsp:txXfrm>
        <a:off x="2510602" y="352500"/>
        <a:ext cx="2499160" cy="1166479"/>
      </dsp:txXfrm>
    </dsp:sp>
    <dsp:sp modelId="{499BD5B1-D141-4768-B228-8DEC84914B9D}">
      <dsp:nvSpPr>
        <dsp:cNvPr id="0" name=""/>
        <dsp:cNvSpPr/>
      </dsp:nvSpPr>
      <dsp:spPr>
        <a:xfrm>
          <a:off x="161688" y="2126052"/>
          <a:ext cx="2048275" cy="89748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1688" y="2126052"/>
        <a:ext cx="2048275" cy="897484"/>
      </dsp:txXfrm>
    </dsp:sp>
    <dsp:sp modelId="{CC6FE982-1199-4707-A5AF-591E8AC5676A}">
      <dsp:nvSpPr>
        <dsp:cNvPr id="0" name=""/>
        <dsp:cNvSpPr/>
      </dsp:nvSpPr>
      <dsp:spPr>
        <a:xfrm>
          <a:off x="159857" y="3303380"/>
          <a:ext cx="2048275" cy="9804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857" y="3303380"/>
        <a:ext cx="2048275" cy="980452"/>
      </dsp:txXfrm>
    </dsp:sp>
    <dsp:sp modelId="{E476C9FE-7113-4BA1-90E8-A96988E363EB}">
      <dsp:nvSpPr>
        <dsp:cNvPr id="0" name=""/>
        <dsp:cNvSpPr/>
      </dsp:nvSpPr>
      <dsp:spPr>
        <a:xfrm>
          <a:off x="159221" y="4544644"/>
          <a:ext cx="2048275" cy="105750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59221" y="4544644"/>
        <a:ext cx="2048275" cy="1057505"/>
      </dsp:txXfrm>
    </dsp:sp>
    <dsp:sp modelId="{94B27260-5CFB-4FCB-AE44-2F2498C5C0B4}">
      <dsp:nvSpPr>
        <dsp:cNvPr id="0" name=""/>
        <dsp:cNvSpPr/>
      </dsp:nvSpPr>
      <dsp:spPr>
        <a:xfrm>
          <a:off x="2736919" y="2111941"/>
          <a:ext cx="2048275" cy="108906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36919" y="2111941"/>
        <a:ext cx="2048275" cy="1089069"/>
      </dsp:txXfrm>
    </dsp:sp>
    <dsp:sp modelId="{5EE88082-2EA4-464A-8F21-9F070BA6E9CC}">
      <dsp:nvSpPr>
        <dsp:cNvPr id="0" name=""/>
        <dsp:cNvSpPr/>
      </dsp:nvSpPr>
      <dsp:spPr>
        <a:xfrm>
          <a:off x="5331168" y="2124686"/>
          <a:ext cx="2048275" cy="89748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31168" y="2124686"/>
        <a:ext cx="2048275" cy="897484"/>
      </dsp:txXfrm>
    </dsp:sp>
    <dsp:sp modelId="{1087945E-17F3-4140-BF02-2483942C491D}">
      <dsp:nvSpPr>
        <dsp:cNvPr id="0" name=""/>
        <dsp:cNvSpPr/>
      </dsp:nvSpPr>
      <dsp:spPr>
        <a:xfrm>
          <a:off x="5327455" y="3292412"/>
          <a:ext cx="2048275" cy="9720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27455" y="3292412"/>
        <a:ext cx="2048275" cy="972004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2832558" y="2078942"/>
          <a:ext cx="2028110" cy="56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21"/>
              </a:lnTo>
              <a:lnTo>
                <a:pt x="2028110" y="318021"/>
              </a:lnTo>
              <a:lnTo>
                <a:pt x="202811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2786225" y="2078942"/>
          <a:ext cx="91440" cy="565674"/>
        </a:xfrm>
        <a:custGeom>
          <a:avLst/>
          <a:gdLst/>
          <a:ahLst/>
          <a:cxnLst/>
          <a:rect l="0" t="0" r="0" b="0"/>
          <a:pathLst>
            <a:path>
              <a:moveTo>
                <a:pt x="46333" y="0"/>
              </a:moveTo>
              <a:lnTo>
                <a:pt x="46333" y="318021"/>
              </a:lnTo>
              <a:lnTo>
                <a:pt x="45720" y="318021"/>
              </a:lnTo>
              <a:lnTo>
                <a:pt x="4572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791709" y="2078942"/>
          <a:ext cx="2040849" cy="565674"/>
        </a:xfrm>
        <a:custGeom>
          <a:avLst/>
          <a:gdLst/>
          <a:ahLst/>
          <a:cxnLst/>
          <a:rect l="0" t="0" r="0" b="0"/>
          <a:pathLst>
            <a:path>
              <a:moveTo>
                <a:pt x="2040849" y="0"/>
              </a:moveTo>
              <a:lnTo>
                <a:pt x="2040849" y="318021"/>
              </a:lnTo>
              <a:lnTo>
                <a:pt x="0" y="318021"/>
              </a:lnTo>
              <a:lnTo>
                <a:pt x="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858586" y="1106939"/>
          <a:ext cx="1947943" cy="97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Gestión Integral de </a:t>
          </a:r>
          <a:r>
            <a:rPr lang="es-MX" altLang="es-MX" sz="1200" kern="1200" dirty="0" smtClean="0">
              <a:latin typeface="+mn-lt"/>
            </a:rPr>
            <a:t>Riesgo</a:t>
          </a:r>
          <a:endParaRPr lang="es-MX" altLang="es-MX" sz="1200" kern="1200" dirty="0" smtClean="0">
            <a:latin typeface="+mn-lt"/>
          </a:endParaRPr>
        </a:p>
      </dsp:txBody>
      <dsp:txXfrm>
        <a:off x="1858586" y="1106939"/>
        <a:ext cx="1947943" cy="972002"/>
      </dsp:txXfrm>
    </dsp:sp>
    <dsp:sp modelId="{67828945-4042-4611-8D77-40ABC313759D}">
      <dsp:nvSpPr>
        <dsp:cNvPr id="0" name=""/>
        <dsp:cNvSpPr/>
      </dsp:nvSpPr>
      <dsp:spPr>
        <a:xfrm>
          <a:off x="19244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244" y="2644616"/>
        <a:ext cx="1544930" cy="778691"/>
      </dsp:txXfrm>
    </dsp:sp>
    <dsp:sp modelId="{8D124373-8F40-46EB-ADC6-A87D6329719A}">
      <dsp:nvSpPr>
        <dsp:cNvPr id="0" name=""/>
        <dsp:cNvSpPr/>
      </dsp:nvSpPr>
      <dsp:spPr>
        <a:xfrm>
          <a:off x="2059480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b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Capacitación y Difusión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059480" y="2644616"/>
        <a:ext cx="1544930" cy="778691"/>
      </dsp:txXfrm>
    </dsp:sp>
    <dsp:sp modelId="{58E9AF9A-365C-48DE-8DE7-DFA5E48D3919}">
      <dsp:nvSpPr>
        <dsp:cNvPr id="0" name=""/>
        <dsp:cNvSpPr/>
      </dsp:nvSpPr>
      <dsp:spPr>
        <a:xfrm>
          <a:off x="4088203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latin typeface="+mn-lt"/>
            </a:rPr>
            <a:t>Jefe(a) de Administración de Emergencias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8203" y="2644616"/>
        <a:ext cx="1544930" cy="778691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364395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7"/>
              </a:lnTo>
              <a:lnTo>
                <a:pt x="1209970" y="238497"/>
              </a:lnTo>
              <a:lnTo>
                <a:pt x="120997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243398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1209970" y="0"/>
              </a:moveTo>
              <a:lnTo>
                <a:pt x="1209970" y="238497"/>
              </a:lnTo>
              <a:lnTo>
                <a:pt x="0" y="238497"/>
              </a:lnTo>
              <a:lnTo>
                <a:pt x="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65957" y="0"/>
          <a:ext cx="2555989" cy="131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65957" y="0"/>
        <a:ext cx="2555989" cy="1319570"/>
      </dsp:txXfrm>
    </dsp:sp>
    <dsp:sp modelId="{67828945-4042-4611-8D77-40ABC313759D}">
      <dsp:nvSpPr>
        <dsp:cNvPr id="0" name=""/>
        <dsp:cNvSpPr/>
      </dsp:nvSpPr>
      <dsp:spPr>
        <a:xfrm>
          <a:off x="1461978" y="1796034"/>
          <a:ext cx="1944006" cy="10996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461978" y="1796034"/>
        <a:ext cx="1944006" cy="1099644"/>
      </dsp:txXfrm>
    </dsp:sp>
    <dsp:sp modelId="{A3AECE72-73C4-4711-8C68-6DF0A5B4D973}">
      <dsp:nvSpPr>
        <dsp:cNvPr id="0" name=""/>
        <dsp:cNvSpPr/>
      </dsp:nvSpPr>
      <dsp:spPr>
        <a:xfrm>
          <a:off x="3881919" y="1796034"/>
          <a:ext cx="1944006" cy="10996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881919" y="1796034"/>
        <a:ext cx="1944006" cy="1099644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3252" y="3213832"/>
          <a:ext cx="1362827" cy="84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280"/>
              </a:lnTo>
              <a:lnTo>
                <a:pt x="1362827" y="541280"/>
              </a:lnTo>
              <a:lnTo>
                <a:pt x="1362827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98240" y="3213832"/>
          <a:ext cx="1385011" cy="847773"/>
        </a:xfrm>
        <a:custGeom>
          <a:avLst/>
          <a:gdLst/>
          <a:ahLst/>
          <a:cxnLst/>
          <a:rect l="0" t="0" r="0" b="0"/>
          <a:pathLst>
            <a:path>
              <a:moveTo>
                <a:pt x="1385011" y="0"/>
              </a:moveTo>
              <a:lnTo>
                <a:pt x="1385011" y="541280"/>
              </a:lnTo>
              <a:lnTo>
                <a:pt x="0" y="541280"/>
              </a:lnTo>
              <a:lnTo>
                <a:pt x="0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34029" y="1574402"/>
          <a:ext cx="91440" cy="523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938"/>
              </a:lnTo>
              <a:lnTo>
                <a:pt x="49222" y="216938"/>
              </a:lnTo>
              <a:lnTo>
                <a:pt x="49222" y="523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201747" y="350401"/>
          <a:ext cx="2556004" cy="1224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Capacitación y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201747" y="350401"/>
        <a:ext cx="2556004" cy="1224000"/>
      </dsp:txXfrm>
    </dsp:sp>
    <dsp:sp modelId="{394F460E-1115-4261-BACC-6401565DD2C1}">
      <dsp:nvSpPr>
        <dsp:cNvPr id="0" name=""/>
        <dsp:cNvSpPr/>
      </dsp:nvSpPr>
      <dsp:spPr>
        <a:xfrm>
          <a:off x="1367253" y="2097833"/>
          <a:ext cx="2231997" cy="111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67253" y="2097833"/>
        <a:ext cx="2231997" cy="1115998"/>
      </dsp:txXfrm>
    </dsp:sp>
    <dsp:sp modelId="{4D52F204-F63C-4BDC-965B-CE1874CCC3DB}">
      <dsp:nvSpPr>
        <dsp:cNvPr id="0" name=""/>
        <dsp:cNvSpPr/>
      </dsp:nvSpPr>
      <dsp:spPr>
        <a:xfrm>
          <a:off x="2129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1297" y="4061606"/>
        <a:ext cx="2153885" cy="1189600"/>
      </dsp:txXfrm>
    </dsp:sp>
    <dsp:sp modelId="{A0A85CC1-FFDD-469A-9720-F452E4CFD5BC}">
      <dsp:nvSpPr>
        <dsp:cNvPr id="0" name=""/>
        <dsp:cNvSpPr/>
      </dsp:nvSpPr>
      <dsp:spPr>
        <a:xfrm>
          <a:off x="276913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Auxiliares Administrativos(as)</a:t>
          </a: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9137" y="4061606"/>
        <a:ext cx="2153885" cy="118960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DEB7-6910-47D6-9011-53BAD3FCB683}">
      <dsp:nvSpPr>
        <dsp:cNvPr id="0" name=""/>
        <dsp:cNvSpPr/>
      </dsp:nvSpPr>
      <dsp:spPr>
        <a:xfrm>
          <a:off x="3004012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251"/>
              </a:lnTo>
              <a:lnTo>
                <a:pt x="176731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57680" y="1498"/>
          <a:ext cx="2692662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1657680" y="1498"/>
        <a:ext cx="2692662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3180743" y="3586620"/>
        <a:ext cx="1827873" cy="927275"/>
      </dsp:txXfrm>
    </dsp:sp>
    <dsp:sp modelId="{D626C255-1536-4EB0-A4A3-D107C591C8D4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Secretaria(o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144124" y="1196539"/>
        <a:ext cx="1683156" cy="841578"/>
      </dsp:txXfrm>
    </dsp:sp>
    <dsp:sp modelId="{DEFCFE64-DCC5-403C-A7EF-97FB2EAD8743}">
      <dsp:nvSpPr>
        <dsp:cNvPr id="0" name=""/>
        <dsp:cNvSpPr/>
      </dsp:nvSpPr>
      <dsp:spPr>
        <a:xfrm>
          <a:off x="3180743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180743" y="1196539"/>
        <a:ext cx="1683156" cy="84157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0C33C-5F09-432C-864A-C01958A040EF}">
      <dsp:nvSpPr>
        <dsp:cNvPr id="0" name=""/>
        <dsp:cNvSpPr/>
      </dsp:nvSpPr>
      <dsp:spPr>
        <a:xfrm>
          <a:off x="3098489" y="869955"/>
          <a:ext cx="163325" cy="1929755"/>
        </a:xfrm>
        <a:custGeom>
          <a:avLst/>
          <a:gdLst/>
          <a:ahLst/>
          <a:cxnLst/>
          <a:rect l="0" t="0" r="0" b="0"/>
          <a:pathLst>
            <a:path>
              <a:moveTo>
                <a:pt x="163325" y="0"/>
              </a:moveTo>
              <a:lnTo>
                <a:pt x="163325" y="1929755"/>
              </a:lnTo>
              <a:lnTo>
                <a:pt x="0" y="1929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8E0A5-4A0F-49AF-A003-1810CBD7C53A}">
      <dsp:nvSpPr>
        <dsp:cNvPr id="0" name=""/>
        <dsp:cNvSpPr/>
      </dsp:nvSpPr>
      <dsp:spPr>
        <a:xfrm>
          <a:off x="3261814" y="869955"/>
          <a:ext cx="201239" cy="82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986"/>
              </a:lnTo>
              <a:lnTo>
                <a:pt x="201239" y="828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80330" y="869955"/>
          <a:ext cx="181483" cy="828986"/>
        </a:xfrm>
        <a:custGeom>
          <a:avLst/>
          <a:gdLst/>
          <a:ahLst/>
          <a:cxnLst/>
          <a:rect l="0" t="0" r="0" b="0"/>
          <a:pathLst>
            <a:path>
              <a:moveTo>
                <a:pt x="181483" y="0"/>
              </a:moveTo>
              <a:lnTo>
                <a:pt x="181483" y="828986"/>
              </a:lnTo>
              <a:lnTo>
                <a:pt x="0" y="828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869955"/>
          <a:ext cx="2100589" cy="2829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7437"/>
              </a:lnTo>
              <a:lnTo>
                <a:pt x="2100589" y="2647437"/>
              </a:lnTo>
              <a:lnTo>
                <a:pt x="2100589" y="28297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869955"/>
          <a:ext cx="91440" cy="28297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97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61225" y="869955"/>
          <a:ext cx="2100589" cy="2829719"/>
        </a:xfrm>
        <a:custGeom>
          <a:avLst/>
          <a:gdLst/>
          <a:ahLst/>
          <a:cxnLst/>
          <a:rect l="0" t="0" r="0" b="0"/>
          <a:pathLst>
            <a:path>
              <a:moveTo>
                <a:pt x="2100589" y="0"/>
              </a:moveTo>
              <a:lnTo>
                <a:pt x="2100589" y="2647437"/>
              </a:lnTo>
              <a:lnTo>
                <a:pt x="0" y="2647437"/>
              </a:lnTo>
              <a:lnTo>
                <a:pt x="0" y="28297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88586" y="1943"/>
          <a:ext cx="2146455" cy="8680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Desarrollo Institucional 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188586" y="1943"/>
        <a:ext cx="2146455" cy="868012"/>
      </dsp:txXfrm>
    </dsp:sp>
    <dsp:sp modelId="{19FBE8A8-D4BA-45D1-97CD-FF1210CD856F}">
      <dsp:nvSpPr>
        <dsp:cNvPr id="0" name=""/>
        <dsp:cNvSpPr/>
      </dsp:nvSpPr>
      <dsp:spPr>
        <a:xfrm>
          <a:off x="293212" y="3699675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293212" y="3699675"/>
        <a:ext cx="1736024" cy="868012"/>
      </dsp:txXfrm>
    </dsp:sp>
    <dsp:sp modelId="{7C576A7F-97E5-41B2-A453-F3F548F4D3EA}">
      <dsp:nvSpPr>
        <dsp:cNvPr id="0" name=""/>
        <dsp:cNvSpPr/>
      </dsp:nvSpPr>
      <dsp:spPr>
        <a:xfrm>
          <a:off x="2393802" y="3699675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Desarrollo Docente y Psicología</a:t>
          </a:r>
          <a:endParaRPr lang="es-MX" altLang="es-MX" sz="1200" kern="1200" dirty="0">
            <a:latin typeface="+mn-lt"/>
          </a:endParaRPr>
        </a:p>
      </dsp:txBody>
      <dsp:txXfrm>
        <a:off x="2393802" y="3699675"/>
        <a:ext cx="1736024" cy="868012"/>
      </dsp:txXfrm>
    </dsp:sp>
    <dsp:sp modelId="{8A083F5A-ED43-4CA3-85E0-E3A0CBD8C9BA}">
      <dsp:nvSpPr>
        <dsp:cNvPr id="0" name=""/>
        <dsp:cNvSpPr/>
      </dsp:nvSpPr>
      <dsp:spPr>
        <a:xfrm>
          <a:off x="4494391" y="3699675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Formación </a:t>
          </a:r>
          <a:r>
            <a:rPr lang="es-MX" altLang="es-MX" sz="1200" kern="1200" dirty="0" smtClean="0">
              <a:latin typeface="+mn-lt"/>
            </a:rPr>
            <a:t>Inicial</a:t>
          </a:r>
          <a:endParaRPr lang="es-MX" altLang="es-MX" sz="1200" kern="1200" dirty="0">
            <a:latin typeface="+mn-lt"/>
          </a:endParaRPr>
        </a:p>
      </dsp:txBody>
      <dsp:txXfrm>
        <a:off x="4494391" y="3699675"/>
        <a:ext cx="1736024" cy="868012"/>
      </dsp:txXfrm>
    </dsp:sp>
    <dsp:sp modelId="{8BE913BE-E4F1-4068-B8A1-967F9ABA9EF4}">
      <dsp:nvSpPr>
        <dsp:cNvPr id="0" name=""/>
        <dsp:cNvSpPr/>
      </dsp:nvSpPr>
      <dsp:spPr>
        <a:xfrm>
          <a:off x="1278840" y="1296479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Jefe(a) Administrativo(a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1278840" y="1296479"/>
        <a:ext cx="1801489" cy="804925"/>
      </dsp:txXfrm>
    </dsp:sp>
    <dsp:sp modelId="{7FFDA455-1612-4ABF-B7EC-B4F3361CC5C7}">
      <dsp:nvSpPr>
        <dsp:cNvPr id="0" name=""/>
        <dsp:cNvSpPr/>
      </dsp:nvSpPr>
      <dsp:spPr>
        <a:xfrm>
          <a:off x="3463054" y="1296479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Auxiliares</a:t>
          </a:r>
          <a:br>
            <a:rPr lang="es-MX" sz="1200" kern="1200" dirty="0" smtClean="0">
              <a:latin typeface="+mn-lt"/>
            </a:rPr>
          </a:br>
          <a:r>
            <a:rPr lang="es-MX" sz="1200" b="0" i="0" u="none" kern="1200" dirty="0" smtClean="0">
              <a:latin typeface="+mn-lt"/>
            </a:rPr>
            <a:t>Auxiliar </a:t>
          </a:r>
          <a:r>
            <a:rPr lang="es-MX" sz="1200" b="0" i="0" u="none" kern="1200" dirty="0" smtClean="0">
              <a:latin typeface="+mn-lt"/>
            </a:rPr>
            <a:t>Administrativo(a)</a:t>
          </a:r>
          <a:br>
            <a:rPr lang="es-MX" sz="1200" b="0" i="0" u="none" kern="1200" dirty="0" smtClean="0">
              <a:latin typeface="+mn-lt"/>
            </a:rPr>
          </a:br>
          <a:endParaRPr lang="es-MX" sz="1200" kern="1200" dirty="0">
            <a:latin typeface="+mn-lt"/>
          </a:endParaRPr>
        </a:p>
      </dsp:txBody>
      <dsp:txXfrm>
        <a:off x="3463054" y="1296479"/>
        <a:ext cx="1801489" cy="804925"/>
      </dsp:txXfrm>
    </dsp:sp>
    <dsp:sp modelId="{F1F321D4-118D-4584-AEDB-4CB143227D3B}">
      <dsp:nvSpPr>
        <dsp:cNvPr id="0" name=""/>
        <dsp:cNvSpPr/>
      </dsp:nvSpPr>
      <dsp:spPr>
        <a:xfrm>
          <a:off x="1296999" y="2397249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Analistas</a:t>
          </a:r>
          <a:endParaRPr lang="es-MX" sz="1200" kern="1200" dirty="0">
            <a:latin typeface="+mn-lt"/>
          </a:endParaRPr>
        </a:p>
      </dsp:txBody>
      <dsp:txXfrm>
        <a:off x="1296999" y="2397249"/>
        <a:ext cx="1801489" cy="80492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437845" y="773812"/>
          <a:ext cx="162278" cy="580254"/>
        </a:xfrm>
        <a:custGeom>
          <a:avLst/>
          <a:gdLst/>
          <a:ahLst/>
          <a:cxnLst/>
          <a:rect l="0" t="0" r="0" b="0"/>
          <a:pathLst>
            <a:path>
              <a:moveTo>
                <a:pt x="162278" y="0"/>
              </a:moveTo>
              <a:lnTo>
                <a:pt x="162278" y="580254"/>
              </a:lnTo>
              <a:lnTo>
                <a:pt x="0" y="580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554404" y="2720137"/>
          <a:ext cx="91440" cy="572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54404" y="773812"/>
          <a:ext cx="91440" cy="1173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35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27485" y="1056"/>
          <a:ext cx="2145279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527485" y="1056"/>
        <a:ext cx="2145279" cy="772756"/>
      </dsp:txXfrm>
    </dsp:sp>
    <dsp:sp modelId="{19FBE8A8-D4BA-45D1-97CD-FF1210CD856F}">
      <dsp:nvSpPr>
        <dsp:cNvPr id="0" name=""/>
        <dsp:cNvSpPr/>
      </dsp:nvSpPr>
      <dsp:spPr>
        <a:xfrm>
          <a:off x="827368" y="1947381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827368" y="1947381"/>
        <a:ext cx="1545512" cy="772756"/>
      </dsp:txXfrm>
    </dsp:sp>
    <dsp:sp modelId="{9EF5B1E7-4642-446F-802A-010E77A6D315}">
      <dsp:nvSpPr>
        <dsp:cNvPr id="0" name=""/>
        <dsp:cNvSpPr/>
      </dsp:nvSpPr>
      <dsp:spPr>
        <a:xfrm>
          <a:off x="827368" y="3292997"/>
          <a:ext cx="1545512" cy="7727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827368" y="3292997"/>
        <a:ext cx="1545512" cy="772756"/>
      </dsp:txXfrm>
    </dsp:sp>
    <dsp:sp modelId="{D626C255-1536-4EB0-A4A3-D107C591C8D4}">
      <dsp:nvSpPr>
        <dsp:cNvPr id="0" name=""/>
        <dsp:cNvSpPr/>
      </dsp:nvSpPr>
      <dsp:spPr>
        <a:xfrm>
          <a:off x="182008" y="1083861"/>
          <a:ext cx="1255836" cy="54041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182008" y="1083861"/>
        <a:ext cx="1255836" cy="540411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3757176" y="1242002"/>
          <a:ext cx="1475442" cy="54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24"/>
              </a:lnTo>
              <a:lnTo>
                <a:pt x="1475442" y="272824"/>
              </a:lnTo>
              <a:lnTo>
                <a:pt x="1475442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ECEF0-3307-4D35-AC2E-0DF379CAF6F1}">
      <dsp:nvSpPr>
        <dsp:cNvPr id="0" name=""/>
        <dsp:cNvSpPr/>
      </dsp:nvSpPr>
      <dsp:spPr>
        <a:xfrm>
          <a:off x="2151559" y="2807215"/>
          <a:ext cx="1168315" cy="526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03"/>
              </a:lnTo>
              <a:lnTo>
                <a:pt x="1168315" y="254703"/>
              </a:lnTo>
              <a:lnTo>
                <a:pt x="1168315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04793" y="2807215"/>
          <a:ext cx="1146765" cy="526851"/>
        </a:xfrm>
        <a:custGeom>
          <a:avLst/>
          <a:gdLst/>
          <a:ahLst/>
          <a:cxnLst/>
          <a:rect l="0" t="0" r="0" b="0"/>
          <a:pathLst>
            <a:path>
              <a:moveTo>
                <a:pt x="1146765" y="0"/>
              </a:moveTo>
              <a:lnTo>
                <a:pt x="1146765" y="254703"/>
              </a:lnTo>
              <a:lnTo>
                <a:pt x="0" y="254703"/>
              </a:lnTo>
              <a:lnTo>
                <a:pt x="0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151559" y="1242002"/>
          <a:ext cx="1605616" cy="544972"/>
        </a:xfrm>
        <a:custGeom>
          <a:avLst/>
          <a:gdLst/>
          <a:ahLst/>
          <a:cxnLst/>
          <a:rect l="0" t="0" r="0" b="0"/>
          <a:pathLst>
            <a:path>
              <a:moveTo>
                <a:pt x="1605616" y="0"/>
              </a:moveTo>
              <a:lnTo>
                <a:pt x="1605616" y="272824"/>
              </a:lnTo>
              <a:lnTo>
                <a:pt x="0" y="272824"/>
              </a:lnTo>
              <a:lnTo>
                <a:pt x="0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DE56D-0608-4BB4-B700-951452CD7DC3}">
      <dsp:nvSpPr>
        <dsp:cNvPr id="0" name=""/>
        <dsp:cNvSpPr/>
      </dsp:nvSpPr>
      <dsp:spPr>
        <a:xfrm>
          <a:off x="2414894" y="0"/>
          <a:ext cx="2684563" cy="124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2414894" y="0"/>
        <a:ext cx="2684563" cy="1242002"/>
      </dsp:txXfrm>
    </dsp:sp>
    <dsp:sp modelId="{19FBE8A8-D4BA-45D1-97CD-FF1210CD856F}">
      <dsp:nvSpPr>
        <dsp:cNvPr id="0" name=""/>
        <dsp:cNvSpPr/>
      </dsp:nvSpPr>
      <dsp:spPr>
        <a:xfrm>
          <a:off x="1017560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Instructores(as)</a:t>
          </a:r>
        </a:p>
      </dsp:txBody>
      <dsp:txXfrm>
        <a:off x="1017560" y="1786974"/>
        <a:ext cx="2267997" cy="1020241"/>
      </dsp:txXfrm>
    </dsp:sp>
    <dsp:sp modelId="{9EF5B1E7-4642-446F-802A-010E77A6D315}">
      <dsp:nvSpPr>
        <dsp:cNvPr id="0" name=""/>
        <dsp:cNvSpPr/>
      </dsp:nvSpPr>
      <dsp:spPr>
        <a:xfrm>
          <a:off x="0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334066"/>
        <a:ext cx="2009586" cy="1096131"/>
      </dsp:txXfrm>
    </dsp:sp>
    <dsp:sp modelId="{18594A65-8E7E-4FFB-BC05-AB49F54C5E6C}">
      <dsp:nvSpPr>
        <dsp:cNvPr id="0" name=""/>
        <dsp:cNvSpPr/>
      </dsp:nvSpPr>
      <dsp:spPr>
        <a:xfrm>
          <a:off x="2315081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Criminólogo(a)</a:t>
          </a:r>
          <a:br>
            <a:rPr lang="es-MX" altLang="es-MX" sz="1200" b="0" i="0" u="none" kern="1200" dirty="0" smtClean="0"/>
          </a:br>
          <a:endParaRPr lang="es-MX" altLang="es-MX" sz="1200" b="0" i="0" u="none" kern="1200" dirty="0" smtClean="0"/>
        </a:p>
      </dsp:txBody>
      <dsp:txXfrm>
        <a:off x="2315081" y="3334066"/>
        <a:ext cx="2009586" cy="1096131"/>
      </dsp:txXfrm>
    </dsp:sp>
    <dsp:sp modelId="{5665A267-FAE5-4C14-87F5-A7C47436A339}">
      <dsp:nvSpPr>
        <dsp:cNvPr id="0" name=""/>
        <dsp:cNvSpPr/>
      </dsp:nvSpPr>
      <dsp:spPr>
        <a:xfrm>
          <a:off x="4098619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4098619" y="1786974"/>
        <a:ext cx="2267997" cy="1020241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DECB-0992-4946-8BCC-66C28BFFF1AC}">
      <dsp:nvSpPr>
        <dsp:cNvPr id="0" name=""/>
        <dsp:cNvSpPr/>
      </dsp:nvSpPr>
      <dsp:spPr>
        <a:xfrm>
          <a:off x="1013265" y="2174848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1013265" y="1051871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2" y="0"/>
              </a:moveTo>
              <a:lnTo>
                <a:pt x="45722" y="251651"/>
              </a:lnTo>
              <a:lnTo>
                <a:pt x="45720" y="251651"/>
              </a:ln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" y="1848"/>
          <a:ext cx="2117971" cy="105002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Desarrollo Docente y </a:t>
          </a:r>
          <a:r>
            <a:rPr lang="es-MX" altLang="es-MX" sz="1200" kern="1200" dirty="0" smtClean="0">
              <a:latin typeface="+mn-lt"/>
            </a:rPr>
            <a:t>Psicología</a:t>
          </a:r>
          <a:endParaRPr lang="es-MX" altLang="es-MX" sz="1200" kern="1200" dirty="0" smtClean="0">
            <a:latin typeface="+mn-lt"/>
          </a:endParaRPr>
        </a:p>
      </dsp:txBody>
      <dsp:txXfrm>
        <a:off x="2" y="1848"/>
        <a:ext cx="2117971" cy="1050022"/>
      </dsp:txXfrm>
    </dsp:sp>
    <dsp:sp modelId="{7C576A7F-97E5-41B2-A453-F3F548F4D3EA}">
      <dsp:nvSpPr>
        <dsp:cNvPr id="0" name=""/>
        <dsp:cNvSpPr/>
      </dsp:nvSpPr>
      <dsp:spPr>
        <a:xfrm>
          <a:off x="0" y="1555174"/>
          <a:ext cx="2117971" cy="619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/>
            <a:t>Centro Atlético</a:t>
          </a:r>
        </a:p>
      </dsp:txBody>
      <dsp:txXfrm>
        <a:off x="0" y="1555174"/>
        <a:ext cx="2117971" cy="619674"/>
      </dsp:txXfrm>
    </dsp:sp>
    <dsp:sp modelId="{73D9D861-615D-4493-BD65-E1AE29974772}">
      <dsp:nvSpPr>
        <dsp:cNvPr id="0" name=""/>
        <dsp:cNvSpPr/>
      </dsp:nvSpPr>
      <dsp:spPr>
        <a:xfrm>
          <a:off x="0" y="2678151"/>
          <a:ext cx="2117971" cy="93296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Peluquero(a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678151"/>
        <a:ext cx="2117971" cy="932968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4158568" y="1044001"/>
          <a:ext cx="207829" cy="2040605"/>
        </a:xfrm>
        <a:custGeom>
          <a:avLst/>
          <a:gdLst/>
          <a:ahLst/>
          <a:cxnLst/>
          <a:rect l="0" t="0" r="0" b="0"/>
          <a:pathLst>
            <a:path>
              <a:moveTo>
                <a:pt x="207829" y="0"/>
              </a:moveTo>
              <a:lnTo>
                <a:pt x="207829" y="2040605"/>
              </a:lnTo>
              <a:lnTo>
                <a:pt x="0" y="2040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FD85-4780-40E5-8BA1-C7DEE62200CE}">
      <dsp:nvSpPr>
        <dsp:cNvPr id="0" name=""/>
        <dsp:cNvSpPr/>
      </dsp:nvSpPr>
      <dsp:spPr>
        <a:xfrm>
          <a:off x="4366398" y="1044001"/>
          <a:ext cx="216291" cy="892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877"/>
              </a:lnTo>
              <a:lnTo>
                <a:pt x="216291" y="892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151945" y="1044001"/>
          <a:ext cx="214452" cy="898173"/>
        </a:xfrm>
        <a:custGeom>
          <a:avLst/>
          <a:gdLst/>
          <a:ahLst/>
          <a:cxnLst/>
          <a:rect l="0" t="0" r="0" b="0"/>
          <a:pathLst>
            <a:path>
              <a:moveTo>
                <a:pt x="214452" y="0"/>
              </a:moveTo>
              <a:lnTo>
                <a:pt x="214452" y="898173"/>
              </a:lnTo>
              <a:lnTo>
                <a:pt x="0" y="898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0D57C-5190-4B62-82D3-F97775ED8C00}">
      <dsp:nvSpPr>
        <dsp:cNvPr id="0" name=""/>
        <dsp:cNvSpPr/>
      </dsp:nvSpPr>
      <dsp:spPr>
        <a:xfrm>
          <a:off x="4366398" y="1044001"/>
          <a:ext cx="3599691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3599691" y="2945690"/>
              </a:lnTo>
              <a:lnTo>
                <a:pt x="3599691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66398" y="1044001"/>
          <a:ext cx="1801379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1801379" y="2945690"/>
              </a:lnTo>
              <a:lnTo>
                <a:pt x="1801379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20678" y="1044001"/>
          <a:ext cx="91440" cy="3073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5690"/>
              </a:lnTo>
              <a:lnTo>
                <a:pt x="48787" y="2945690"/>
              </a:lnTo>
              <a:lnTo>
                <a:pt x="48787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2571154" y="1044001"/>
          <a:ext cx="1795243" cy="3073521"/>
        </a:xfrm>
        <a:custGeom>
          <a:avLst/>
          <a:gdLst/>
          <a:ahLst/>
          <a:cxnLst/>
          <a:rect l="0" t="0" r="0" b="0"/>
          <a:pathLst>
            <a:path>
              <a:moveTo>
                <a:pt x="1795243" y="0"/>
              </a:moveTo>
              <a:lnTo>
                <a:pt x="1795243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772842" y="1044001"/>
          <a:ext cx="3593555" cy="3073521"/>
        </a:xfrm>
        <a:custGeom>
          <a:avLst/>
          <a:gdLst/>
          <a:ahLst/>
          <a:cxnLst/>
          <a:rect l="0" t="0" r="0" b="0"/>
          <a:pathLst>
            <a:path>
              <a:moveTo>
                <a:pt x="3593555" y="0"/>
              </a:moveTo>
              <a:lnTo>
                <a:pt x="3593555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286396" y="0"/>
          <a:ext cx="2160002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286396" y="0"/>
        <a:ext cx="2160002" cy="1044001"/>
      </dsp:txXfrm>
    </dsp:sp>
    <dsp:sp modelId="{5F960542-94A4-4F9E-B75D-DBD5FCFB6474}">
      <dsp:nvSpPr>
        <dsp:cNvPr id="0" name=""/>
        <dsp:cNvSpPr/>
      </dsp:nvSpPr>
      <dsp:spPr>
        <a:xfrm>
          <a:off x="1518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1518" y="4117523"/>
        <a:ext cx="1542648" cy="924545"/>
      </dsp:txXfrm>
    </dsp:sp>
    <dsp:sp modelId="{BE393EA6-436B-4E8E-98D3-7FC4A3B6FD72}">
      <dsp:nvSpPr>
        <dsp:cNvPr id="0" name=""/>
        <dsp:cNvSpPr/>
      </dsp:nvSpPr>
      <dsp:spPr>
        <a:xfrm>
          <a:off x="1799830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Recursos Federales</a:t>
          </a:r>
          <a:endParaRPr lang="es-MX" altLang="es-MX" sz="1200" kern="1200" dirty="0">
            <a:latin typeface="+mn-lt"/>
          </a:endParaRPr>
        </a:p>
      </dsp:txBody>
      <dsp:txXfrm>
        <a:off x="1799830" y="4117523"/>
        <a:ext cx="1542648" cy="924545"/>
      </dsp:txXfrm>
    </dsp:sp>
    <dsp:sp modelId="{ACF15B23-6C27-4EE0-887C-952A3E569CD0}">
      <dsp:nvSpPr>
        <dsp:cNvPr id="0" name=""/>
        <dsp:cNvSpPr/>
      </dsp:nvSpPr>
      <dsp:spPr>
        <a:xfrm>
          <a:off x="3598141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3598141" y="4117523"/>
        <a:ext cx="1542648" cy="924545"/>
      </dsp:txXfrm>
    </dsp:sp>
    <dsp:sp modelId="{BABEB0FF-8874-424F-91E2-2AD3F35E73FA}">
      <dsp:nvSpPr>
        <dsp:cNvPr id="0" name=""/>
        <dsp:cNvSpPr/>
      </dsp:nvSpPr>
      <dsp:spPr>
        <a:xfrm>
          <a:off x="5396453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396453" y="4117523"/>
        <a:ext cx="1542648" cy="924545"/>
      </dsp:txXfrm>
    </dsp:sp>
    <dsp:sp modelId="{F25F58EA-CD57-4E41-AB24-60176C3970AD}">
      <dsp:nvSpPr>
        <dsp:cNvPr id="0" name=""/>
        <dsp:cNvSpPr/>
      </dsp:nvSpPr>
      <dsp:spPr>
        <a:xfrm>
          <a:off x="7194765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</a:p>
      </dsp:txBody>
      <dsp:txXfrm>
        <a:off x="7194765" y="4117523"/>
        <a:ext cx="1542648" cy="924545"/>
      </dsp:txXfrm>
    </dsp:sp>
    <dsp:sp modelId="{F7FA60C7-93BC-413C-832D-B1E55749BFDE}">
      <dsp:nvSpPr>
        <dsp:cNvPr id="0" name=""/>
        <dsp:cNvSpPr/>
      </dsp:nvSpPr>
      <dsp:spPr>
        <a:xfrm>
          <a:off x="2154922" y="1516885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154922" y="1516885"/>
        <a:ext cx="1997023" cy="850579"/>
      </dsp:txXfrm>
    </dsp:sp>
    <dsp:sp modelId="{CC23BD9C-140B-4091-BF6E-8263DCC507EC}">
      <dsp:nvSpPr>
        <dsp:cNvPr id="0" name=""/>
        <dsp:cNvSpPr/>
      </dsp:nvSpPr>
      <dsp:spPr>
        <a:xfrm>
          <a:off x="4582689" y="1511589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582689" y="1511589"/>
        <a:ext cx="1997023" cy="850579"/>
      </dsp:txXfrm>
    </dsp:sp>
    <dsp:sp modelId="{85053FE5-882A-4DF2-B8F8-23CCB0442804}">
      <dsp:nvSpPr>
        <dsp:cNvPr id="0" name=""/>
        <dsp:cNvSpPr/>
      </dsp:nvSpPr>
      <dsp:spPr>
        <a:xfrm>
          <a:off x="2161545" y="2659316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</a:t>
          </a:r>
          <a:r>
            <a:rPr lang="es-ES" sz="1200" kern="1200" dirty="0">
              <a:latin typeface="+mn-lt"/>
            </a:rPr>
            <a:t>de Cocina</a:t>
          </a:r>
        </a:p>
      </dsp:txBody>
      <dsp:txXfrm>
        <a:off x="2161545" y="2659316"/>
        <a:ext cx="1997023" cy="850579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272483" y="3033572"/>
          <a:ext cx="1250968" cy="801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523"/>
              </a:lnTo>
              <a:lnTo>
                <a:pt x="1250968" y="511523"/>
              </a:lnTo>
              <a:lnTo>
                <a:pt x="1250968" y="80116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00550" y="3033572"/>
          <a:ext cx="1271932" cy="801166"/>
        </a:xfrm>
        <a:custGeom>
          <a:avLst/>
          <a:gdLst/>
          <a:ahLst/>
          <a:cxnLst/>
          <a:rect l="0" t="0" r="0" b="0"/>
          <a:pathLst>
            <a:path>
              <a:moveTo>
                <a:pt x="1271932" y="0"/>
              </a:moveTo>
              <a:lnTo>
                <a:pt x="1271932" y="511523"/>
              </a:lnTo>
              <a:lnTo>
                <a:pt x="0" y="511523"/>
              </a:lnTo>
              <a:lnTo>
                <a:pt x="0" y="80116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223452" y="1484271"/>
          <a:ext cx="91440" cy="494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012"/>
              </a:lnTo>
              <a:lnTo>
                <a:pt x="49030" y="205012"/>
              </a:lnTo>
              <a:lnTo>
                <a:pt x="49030" y="494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061430" y="327561"/>
          <a:ext cx="2415484" cy="115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 smtClean="0">
            <a:latin typeface="+mn-lt"/>
          </a:endParaRPr>
        </a:p>
      </dsp:txBody>
      <dsp:txXfrm>
        <a:off x="1061430" y="327561"/>
        <a:ext cx="2415484" cy="1156709"/>
      </dsp:txXfrm>
    </dsp:sp>
    <dsp:sp modelId="{394F460E-1115-4261-BACC-6401565DD2C1}">
      <dsp:nvSpPr>
        <dsp:cNvPr id="0" name=""/>
        <dsp:cNvSpPr/>
      </dsp:nvSpPr>
      <dsp:spPr>
        <a:xfrm>
          <a:off x="1217837" y="1978926"/>
          <a:ext cx="2109290" cy="1054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Instructor(a)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 smtClean="0">
            <a:latin typeface="+mn-lt"/>
          </a:endParaRPr>
        </a:p>
      </dsp:txBody>
      <dsp:txXfrm>
        <a:off x="1217837" y="1978926"/>
        <a:ext cx="2109290" cy="1054645"/>
      </dsp:txXfrm>
    </dsp:sp>
    <dsp:sp modelId="{4D52F204-F63C-4BDC-965B-CE1874CCC3DB}">
      <dsp:nvSpPr>
        <dsp:cNvPr id="0" name=""/>
        <dsp:cNvSpPr/>
      </dsp:nvSpPr>
      <dsp:spPr>
        <a:xfrm>
          <a:off x="19750" y="3834738"/>
          <a:ext cx="1961600" cy="96684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</a:t>
          </a:r>
          <a:br>
            <a:rPr lang="es-ES" sz="1200" kern="1200" dirty="0" smtClean="0"/>
          </a:br>
          <a:endParaRPr lang="es-MX" sz="1200" b="1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9750" y="3834738"/>
        <a:ext cx="1961600" cy="966842"/>
      </dsp:txXfrm>
    </dsp:sp>
    <dsp:sp modelId="{A0A85CC1-FFDD-469A-9720-F452E4CFD5BC}">
      <dsp:nvSpPr>
        <dsp:cNvPr id="0" name=""/>
        <dsp:cNvSpPr/>
      </dsp:nvSpPr>
      <dsp:spPr>
        <a:xfrm>
          <a:off x="2542650" y="3834738"/>
          <a:ext cx="1961600" cy="9668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Fisioterapeuta</a:t>
          </a:r>
          <a:endParaRPr lang="es-MX" sz="1200" b="0" i="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542650" y="3834738"/>
        <a:ext cx="1961600" cy="966842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de Cocina</a:t>
          </a:r>
          <a:br>
            <a:rPr lang="es-ES" sz="1200" kern="1200" dirty="0" smtClean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79256" y="2763959"/>
        <a:ext cx="2161889" cy="104348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429754"/>
          <a:ext cx="2262113" cy="37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59"/>
              </a:lnTo>
              <a:lnTo>
                <a:pt x="2262113" y="187659"/>
              </a:lnTo>
              <a:lnTo>
                <a:pt x="2262113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EE926-4E8B-4A11-B03C-70F969A0563F}">
      <dsp:nvSpPr>
        <dsp:cNvPr id="0" name=""/>
        <dsp:cNvSpPr/>
      </dsp:nvSpPr>
      <dsp:spPr>
        <a:xfrm>
          <a:off x="3161504" y="1429754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429754"/>
          <a:ext cx="2263827" cy="375318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187659"/>
              </a:lnTo>
              <a:lnTo>
                <a:pt x="0" y="187659"/>
              </a:lnTo>
              <a:lnTo>
                <a:pt x="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6826" y="536139"/>
          <a:ext cx="2540796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de Recursos </a:t>
          </a:r>
          <a:r>
            <a:rPr lang="es-MX" altLang="es-MX" sz="1200" kern="1200" dirty="0" smtClean="0">
              <a:latin typeface="+mn-lt"/>
            </a:rPr>
            <a:t>Federales</a:t>
          </a:r>
          <a:endParaRPr lang="es-MX" altLang="es-MX" sz="1200" kern="1200" dirty="0" smtClean="0">
            <a:latin typeface="+mn-lt"/>
          </a:endParaRPr>
        </a:p>
      </dsp:txBody>
      <dsp:txXfrm>
        <a:off x="1936826" y="536139"/>
        <a:ext cx="2540796" cy="893614"/>
      </dsp:txXfrm>
    </dsp:sp>
    <dsp:sp modelId="{19FBE8A8-D4BA-45D1-97CD-FF1210CD856F}">
      <dsp:nvSpPr>
        <dsp:cNvPr id="0" name=""/>
        <dsp:cNvSpPr/>
      </dsp:nvSpPr>
      <dsp:spPr>
        <a:xfrm>
          <a:off x="0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Enlace C5 y Porte de </a:t>
          </a:r>
          <a:r>
            <a:rPr lang="es-MX" altLang="es-MX" sz="1200" kern="1200" dirty="0" smtClean="0">
              <a:latin typeface="+mn-lt"/>
            </a:rPr>
            <a:t>Arma</a:t>
          </a:r>
          <a:endParaRPr lang="es-MX" altLang="es-MX" sz="1200" kern="1200" dirty="0">
            <a:latin typeface="+mn-lt"/>
          </a:endParaRPr>
        </a:p>
      </dsp:txBody>
      <dsp:txXfrm>
        <a:off x="0" y="1805072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07400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Supervisor(a</a:t>
          </a:r>
          <a:r>
            <a:rPr lang="es-MX" sz="1200" kern="1200" dirty="0">
              <a:latin typeface="+mn-lt"/>
            </a:rPr>
            <a:t>) </a:t>
          </a:r>
          <a:endParaRPr lang="es-ES" sz="1200" kern="1200" dirty="0">
            <a:latin typeface="+mn-lt"/>
          </a:endParaRPr>
        </a:p>
      </dsp:txBody>
      <dsp:txXfrm>
        <a:off x="0" y="3074005"/>
        <a:ext cx="1886795" cy="893614"/>
      </dsp:txXfrm>
    </dsp:sp>
    <dsp:sp modelId="{C74C321D-6361-4781-B470-623130FEBBE5}">
      <dsp:nvSpPr>
        <dsp:cNvPr id="0" name=""/>
        <dsp:cNvSpPr/>
      </dsp:nvSpPr>
      <dsp:spPr>
        <a:xfrm>
          <a:off x="2263827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2263827" y="1805072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05072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074005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074005"/>
        <a:ext cx="1871997" cy="893614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2119626" y="1664013"/>
          <a:ext cx="91440" cy="762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26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74553" y="1639"/>
          <a:ext cx="3381585" cy="1662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 smtClean="0">
            <a:latin typeface="+mn-lt"/>
          </a:endParaRPr>
        </a:p>
      </dsp:txBody>
      <dsp:txXfrm>
        <a:off x="474553" y="1639"/>
        <a:ext cx="3381585" cy="1662373"/>
      </dsp:txXfrm>
    </dsp:sp>
    <dsp:sp modelId="{19FBE8A8-D4BA-45D1-97CD-FF1210CD856F}">
      <dsp:nvSpPr>
        <dsp:cNvPr id="0" name=""/>
        <dsp:cNvSpPr/>
      </dsp:nvSpPr>
      <dsp:spPr>
        <a:xfrm>
          <a:off x="731667" y="2426695"/>
          <a:ext cx="2867356" cy="1379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Auxiliar</a:t>
          </a:r>
          <a:endParaRPr lang="es-MX" sz="1200" b="0" i="0" u="none" kern="1200" dirty="0" smtClean="0">
            <a:latin typeface="+mn-lt"/>
          </a:endParaRPr>
        </a:p>
      </dsp:txBody>
      <dsp:txXfrm>
        <a:off x="731667" y="2426695"/>
        <a:ext cx="2867356" cy="1379582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66749" y="2263750"/>
          <a:ext cx="263242" cy="66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859"/>
              </a:lnTo>
              <a:lnTo>
                <a:pt x="263242" y="6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23412" y="2263750"/>
          <a:ext cx="243336" cy="660492"/>
        </a:xfrm>
        <a:custGeom>
          <a:avLst/>
          <a:gdLst/>
          <a:ahLst/>
          <a:cxnLst/>
          <a:rect l="0" t="0" r="0" b="0"/>
          <a:pathLst>
            <a:path>
              <a:moveTo>
                <a:pt x="243336" y="0"/>
              </a:moveTo>
              <a:lnTo>
                <a:pt x="243336" y="660492"/>
              </a:lnTo>
              <a:lnTo>
                <a:pt x="0" y="6604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66749" y="2263750"/>
          <a:ext cx="1247041" cy="157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304"/>
              </a:lnTo>
              <a:lnTo>
                <a:pt x="1247041" y="1381304"/>
              </a:lnTo>
              <a:lnTo>
                <a:pt x="1247041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1852273" y="2263750"/>
          <a:ext cx="1214475" cy="1579414"/>
        </a:xfrm>
        <a:custGeom>
          <a:avLst/>
          <a:gdLst/>
          <a:ahLst/>
          <a:cxnLst/>
          <a:rect l="0" t="0" r="0" b="0"/>
          <a:pathLst>
            <a:path>
              <a:moveTo>
                <a:pt x="1214475" y="0"/>
              </a:moveTo>
              <a:lnTo>
                <a:pt x="1214475" y="1381304"/>
              </a:lnTo>
              <a:lnTo>
                <a:pt x="0" y="1381304"/>
              </a:lnTo>
              <a:lnTo>
                <a:pt x="0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1029" y="924144"/>
          <a:ext cx="91440" cy="396221"/>
        </a:xfrm>
        <a:custGeom>
          <a:avLst/>
          <a:gdLst/>
          <a:ahLst/>
          <a:cxnLst/>
          <a:rect l="0" t="0" r="0" b="0"/>
          <a:pathLst>
            <a:path>
              <a:moveTo>
                <a:pt x="48267" y="0"/>
              </a:moveTo>
              <a:lnTo>
                <a:pt x="48267" y="198110"/>
              </a:lnTo>
              <a:lnTo>
                <a:pt x="45720" y="198110"/>
              </a:lnTo>
              <a:lnTo>
                <a:pt x="45720" y="3962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782698" y="315"/>
          <a:ext cx="2573195" cy="923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1782698" y="315"/>
        <a:ext cx="2573195" cy="923828"/>
      </dsp:txXfrm>
    </dsp:sp>
    <dsp:sp modelId="{19FBE8A8-D4BA-45D1-97CD-FF1210CD856F}">
      <dsp:nvSpPr>
        <dsp:cNvPr id="0" name=""/>
        <dsp:cNvSpPr/>
      </dsp:nvSpPr>
      <dsp:spPr>
        <a:xfrm>
          <a:off x="2123364" y="1320365"/>
          <a:ext cx="1886769" cy="943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123364" y="1320365"/>
        <a:ext cx="1886769" cy="943384"/>
      </dsp:txXfrm>
    </dsp:sp>
    <dsp:sp modelId="{20209728-DAC1-434F-A34D-4E2CFBD35B6A}">
      <dsp:nvSpPr>
        <dsp:cNvPr id="0" name=""/>
        <dsp:cNvSpPr/>
      </dsp:nvSpPr>
      <dsp:spPr>
        <a:xfrm>
          <a:off x="709740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latin typeface="+mn-lt"/>
          </a:endParaRPr>
        </a:p>
      </dsp:txBody>
      <dsp:txXfrm>
        <a:off x="709740" y="3843165"/>
        <a:ext cx="2285066" cy="1038666"/>
      </dsp:txXfrm>
    </dsp:sp>
    <dsp:sp modelId="{A4D4C94C-ABED-4C78-BB8A-71B08ACEA027}">
      <dsp:nvSpPr>
        <dsp:cNvPr id="0" name=""/>
        <dsp:cNvSpPr/>
      </dsp:nvSpPr>
      <dsp:spPr>
        <a:xfrm>
          <a:off x="3171257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171257" y="3843165"/>
        <a:ext cx="2285066" cy="1038666"/>
      </dsp:txXfrm>
    </dsp:sp>
    <dsp:sp modelId="{526CDFD1-CBBB-4232-A7A4-EB4548AE3178}">
      <dsp:nvSpPr>
        <dsp:cNvPr id="0" name=""/>
        <dsp:cNvSpPr/>
      </dsp:nvSpPr>
      <dsp:spPr>
        <a:xfrm>
          <a:off x="1161546" y="2508775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1161546" y="2508775"/>
        <a:ext cx="1661866" cy="830933"/>
      </dsp:txXfrm>
    </dsp:sp>
    <dsp:sp modelId="{9D88C176-9EC7-4D08-B7B6-247C4EFB03AD}">
      <dsp:nvSpPr>
        <dsp:cNvPr id="0" name=""/>
        <dsp:cNvSpPr/>
      </dsp:nvSpPr>
      <dsp:spPr>
        <a:xfrm>
          <a:off x="3329991" y="2513143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Administrativo(a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329991" y="2513143"/>
        <a:ext cx="1661866" cy="8309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A6DD4-D442-416E-919A-D739B4E0893E}">
      <dsp:nvSpPr>
        <dsp:cNvPr id="0" name=""/>
        <dsp:cNvSpPr/>
      </dsp:nvSpPr>
      <dsp:spPr>
        <a:xfrm>
          <a:off x="3806073" y="956046"/>
          <a:ext cx="363957" cy="1614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013"/>
              </a:lnTo>
              <a:lnTo>
                <a:pt x="363957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3C3FB-9679-489C-A0F0-856BAF5E3C0B}">
      <dsp:nvSpPr>
        <dsp:cNvPr id="0" name=""/>
        <dsp:cNvSpPr/>
      </dsp:nvSpPr>
      <dsp:spPr>
        <a:xfrm>
          <a:off x="3483074" y="956046"/>
          <a:ext cx="322998" cy="1614013"/>
        </a:xfrm>
        <a:custGeom>
          <a:avLst/>
          <a:gdLst/>
          <a:ahLst/>
          <a:cxnLst/>
          <a:rect l="0" t="0" r="0" b="0"/>
          <a:pathLst>
            <a:path>
              <a:moveTo>
                <a:pt x="322998" y="0"/>
              </a:moveTo>
              <a:lnTo>
                <a:pt x="322998" y="1614013"/>
              </a:lnTo>
              <a:lnTo>
                <a:pt x="0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956046"/>
          <a:ext cx="356468" cy="6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84"/>
              </a:lnTo>
              <a:lnTo>
                <a:pt x="356468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84137" y="956046"/>
          <a:ext cx="321935" cy="601984"/>
        </a:xfrm>
        <a:custGeom>
          <a:avLst/>
          <a:gdLst/>
          <a:ahLst/>
          <a:cxnLst/>
          <a:rect l="0" t="0" r="0" b="0"/>
          <a:pathLst>
            <a:path>
              <a:moveTo>
                <a:pt x="321935" y="0"/>
              </a:moveTo>
              <a:lnTo>
                <a:pt x="321935" y="601984"/>
              </a:lnTo>
              <a:lnTo>
                <a:pt x="0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2953214" y="2181472"/>
              </a:lnTo>
              <a:lnTo>
                <a:pt x="29532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806073" y="956046"/>
          <a:ext cx="10453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1045314" y="2181472"/>
              </a:lnTo>
              <a:lnTo>
                <a:pt x="10453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2831864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974208" y="0"/>
              </a:moveTo>
              <a:lnTo>
                <a:pt x="974208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807139" y="4028198"/>
          <a:ext cx="91440" cy="20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852859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2953214" y="0"/>
              </a:moveTo>
              <a:lnTo>
                <a:pt x="2953214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34071" y="0"/>
          <a:ext cx="1944003" cy="956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2834071" y="0"/>
        <a:ext cx="1944003" cy="956046"/>
      </dsp:txXfrm>
    </dsp:sp>
    <dsp:sp modelId="{AC856443-7266-4DF6-AA68-6950BF03DC55}">
      <dsp:nvSpPr>
        <dsp:cNvPr id="0" name=""/>
        <dsp:cNvSpPr/>
      </dsp:nvSpPr>
      <dsp:spPr>
        <a:xfrm>
          <a:off x="0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0" y="3258869"/>
        <a:ext cx="1705718" cy="769329"/>
      </dsp:txXfrm>
    </dsp:sp>
    <dsp:sp modelId="{7073D238-DB78-4120-BA26-11F7D09C1EE2}">
      <dsp:nvSpPr>
        <dsp:cNvPr id="0" name=""/>
        <dsp:cNvSpPr/>
      </dsp:nvSpPr>
      <dsp:spPr>
        <a:xfrm>
          <a:off x="0" y="4236539"/>
          <a:ext cx="1705718" cy="111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Escoltas </a:t>
          </a:r>
          <a:r>
            <a:rPr lang="es-ES" sz="1200" kern="1200" dirty="0" smtClean="0"/>
            <a:t>Policías</a:t>
          </a:r>
          <a:endParaRPr lang="es-ES" sz="1200" kern="1200" dirty="0"/>
        </a:p>
      </dsp:txBody>
      <dsp:txXfrm>
        <a:off x="0" y="4236539"/>
        <a:ext cx="1705718" cy="1111681"/>
      </dsp:txXfrm>
    </dsp:sp>
    <dsp:sp modelId="{711BF629-A2D4-45B4-966C-6631D54F66C6}">
      <dsp:nvSpPr>
        <dsp:cNvPr id="0" name=""/>
        <dsp:cNvSpPr/>
      </dsp:nvSpPr>
      <dsp:spPr>
        <a:xfrm>
          <a:off x="1978664" y="3258869"/>
          <a:ext cx="17063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1978664" y="3258869"/>
        <a:ext cx="1706399" cy="769329"/>
      </dsp:txXfrm>
    </dsp:sp>
    <dsp:sp modelId="{667B5EEE-6462-4853-B52D-0961787EF6E4}">
      <dsp:nvSpPr>
        <dsp:cNvPr id="0" name=""/>
        <dsp:cNvSpPr/>
      </dsp:nvSpPr>
      <dsp:spPr>
        <a:xfrm>
          <a:off x="39985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3998528" y="3258869"/>
        <a:ext cx="1705718" cy="769329"/>
      </dsp:txXfrm>
    </dsp:sp>
    <dsp:sp modelId="{BD305F6E-DF1F-45FE-BD82-01ACEDE733A5}">
      <dsp:nvSpPr>
        <dsp:cNvPr id="0" name=""/>
        <dsp:cNvSpPr/>
      </dsp:nvSpPr>
      <dsp:spPr>
        <a:xfrm>
          <a:off x="59064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de Reclusorios</a:t>
          </a:r>
        </a:p>
      </dsp:txBody>
      <dsp:txXfrm>
        <a:off x="5906428" y="3258869"/>
        <a:ext cx="1705718" cy="769329"/>
      </dsp:txXfrm>
    </dsp:sp>
    <dsp:sp modelId="{544634F1-02A5-4353-9687-889BA9B23983}">
      <dsp:nvSpPr>
        <dsp:cNvPr id="0" name=""/>
        <dsp:cNvSpPr/>
      </dsp:nvSpPr>
      <dsp:spPr>
        <a:xfrm>
          <a:off x="1576135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76135" y="1173366"/>
        <a:ext cx="1908002" cy="769329"/>
      </dsp:txXfrm>
    </dsp:sp>
    <dsp:sp modelId="{9DD23AF6-8304-42B5-92C5-831590CA506F}">
      <dsp:nvSpPr>
        <dsp:cNvPr id="0" name=""/>
        <dsp:cNvSpPr/>
      </dsp:nvSpPr>
      <dsp:spPr>
        <a:xfrm>
          <a:off x="4162541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Asesor(a) Jurídico(a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62541" y="1173366"/>
        <a:ext cx="1908002" cy="769329"/>
      </dsp:txXfrm>
    </dsp:sp>
    <dsp:sp modelId="{ECBE8136-8199-434F-8616-6F2272B5867B}">
      <dsp:nvSpPr>
        <dsp:cNvPr id="0" name=""/>
        <dsp:cNvSpPr/>
      </dsp:nvSpPr>
      <dsp:spPr>
        <a:xfrm>
          <a:off x="1575071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</a:t>
          </a:r>
          <a:br>
            <a:rPr lang="es-ES" sz="1200" kern="1200" dirty="0"/>
          </a:br>
          <a:r>
            <a:rPr lang="es-ES" sz="1200" kern="1200" dirty="0" smtClean="0"/>
            <a:t>Auxiliares </a:t>
          </a:r>
          <a:r>
            <a:rPr lang="es-ES" sz="1200" kern="1200" dirty="0" smtClean="0"/>
            <a:t>Administrativos(as)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1575071" y="2185395"/>
        <a:ext cx="1908002" cy="769329"/>
      </dsp:txXfrm>
    </dsp:sp>
    <dsp:sp modelId="{EDB0EAC3-9540-4072-ADBF-DBFD45BCD5CE}">
      <dsp:nvSpPr>
        <dsp:cNvPr id="0" name=""/>
        <dsp:cNvSpPr/>
      </dsp:nvSpPr>
      <dsp:spPr>
        <a:xfrm>
          <a:off x="4170030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Representante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4170030" y="2185395"/>
        <a:ext cx="1908002" cy="76932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010944"/>
          <a:ext cx="442996" cy="87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479"/>
              </a:lnTo>
              <a:lnTo>
                <a:pt x="442996" y="87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010944"/>
          <a:ext cx="530702" cy="866891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866891"/>
              </a:lnTo>
              <a:lnTo>
                <a:pt x="0" y="866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010944"/>
          <a:ext cx="3097761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3097761" y="1742013"/>
              </a:lnTo>
              <a:lnTo>
                <a:pt x="3097761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1032587" y="1742013"/>
              </a:lnTo>
              <a:lnTo>
                <a:pt x="1032587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010944"/>
          <a:ext cx="3100733" cy="1830156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29466" y="66499"/>
          <a:ext cx="2431428" cy="94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2829466" y="66499"/>
        <a:ext cx="2431428" cy="944444"/>
      </dsp:txXfrm>
    </dsp:sp>
    <dsp:sp modelId="{19FBE8A8-D4BA-45D1-97CD-FF1210CD856F}">
      <dsp:nvSpPr>
        <dsp:cNvPr id="0" name=""/>
        <dsp:cNvSpPr/>
      </dsp:nvSpPr>
      <dsp:spPr>
        <a:xfrm>
          <a:off x="2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</dsp:txBody>
      <dsp:txXfrm>
        <a:off x="2" y="2841100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2068148" y="2841100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</dsp:txBody>
      <dsp:txXfrm>
        <a:off x="4133323" y="2841100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6198497" y="2841100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301835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Secretaria(o) </a:t>
          </a:r>
          <a:r>
            <a:rPr lang="es-MX" altLang="es-MX" sz="1200" kern="1200" dirty="0" smtClean="0">
              <a:latin typeface="+mn-lt"/>
            </a:rPr>
            <a:t>D</a:t>
          </a:r>
          <a:r>
            <a:rPr lang="es-MX" sz="1200" kern="1200" dirty="0" smtClean="0">
              <a:latin typeface="+mn-lt"/>
            </a:rPr>
            <a:t/>
          </a:r>
          <a:br>
            <a:rPr lang="es-MX" sz="1200" kern="1200" dirty="0" smtClean="0">
              <a:latin typeface="+mn-lt"/>
            </a:rPr>
          </a:br>
          <a:r>
            <a:rPr lang="es-ES" sz="1200" kern="1200" dirty="0" smtClean="0">
              <a:latin typeface="+mn-lt"/>
            </a:rPr>
            <a:t>Auxiliar </a:t>
          </a:r>
          <a:r>
            <a:rPr lang="es-ES" sz="1200" kern="1200" dirty="0">
              <a:latin typeface="+mn-lt"/>
            </a:rPr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1714478" y="1301835"/>
        <a:ext cx="1799999" cy="1151999"/>
      </dsp:txXfrm>
    </dsp:sp>
    <dsp:sp modelId="{6ED2C750-F2AD-4A4F-AFBB-52CF1E1FBBFD}">
      <dsp:nvSpPr>
        <dsp:cNvPr id="0" name=""/>
        <dsp:cNvSpPr/>
      </dsp:nvSpPr>
      <dsp:spPr>
        <a:xfrm>
          <a:off x="4488177" y="1310423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488177" y="1310423"/>
        <a:ext cx="1799999" cy="1151999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50952" y="945379"/>
          <a:ext cx="2167131" cy="387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62"/>
              </a:lnTo>
              <a:lnTo>
                <a:pt x="2167131" y="188762"/>
              </a:lnTo>
              <a:lnTo>
                <a:pt x="2167131" y="387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02547" y="945379"/>
          <a:ext cx="91440" cy="399970"/>
        </a:xfrm>
        <a:custGeom>
          <a:avLst/>
          <a:gdLst/>
          <a:ahLst/>
          <a:cxnLst/>
          <a:rect l="0" t="0" r="0" b="0"/>
          <a:pathLst>
            <a:path>
              <a:moveTo>
                <a:pt x="48404" y="0"/>
              </a:moveTo>
              <a:lnTo>
                <a:pt x="48404" y="201440"/>
              </a:lnTo>
              <a:lnTo>
                <a:pt x="45720" y="201440"/>
              </a:lnTo>
              <a:lnTo>
                <a:pt x="45720" y="399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904089" y="945379"/>
          <a:ext cx="2146862" cy="385751"/>
        </a:xfrm>
        <a:custGeom>
          <a:avLst/>
          <a:gdLst/>
          <a:ahLst/>
          <a:cxnLst/>
          <a:rect l="0" t="0" r="0" b="0"/>
          <a:pathLst>
            <a:path>
              <a:moveTo>
                <a:pt x="2146862" y="0"/>
              </a:moveTo>
              <a:lnTo>
                <a:pt x="2146862" y="187222"/>
              </a:lnTo>
              <a:lnTo>
                <a:pt x="0" y="187222"/>
              </a:lnTo>
              <a:lnTo>
                <a:pt x="0" y="3857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39810" y="0"/>
          <a:ext cx="2222285" cy="945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1939810" y="0"/>
        <a:ext cx="2222285" cy="945379"/>
      </dsp:txXfrm>
    </dsp:sp>
    <dsp:sp modelId="{20209728-DAC1-434F-A34D-4E2CFBD35B6A}">
      <dsp:nvSpPr>
        <dsp:cNvPr id="0" name=""/>
        <dsp:cNvSpPr/>
      </dsp:nvSpPr>
      <dsp:spPr>
        <a:xfrm>
          <a:off x="24943" y="1331131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r>
            <a:rPr lang="es-MX" altLang="es-MX" sz="1200" kern="1200" dirty="0" smtClean="0">
              <a:latin typeface="+mn-lt"/>
            </a:rPr>
            <a:t/>
          </a:r>
          <a:br>
            <a:rPr lang="es-MX" altLang="es-MX" sz="1200" kern="1200" dirty="0" smtClean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24943" y="1331131"/>
        <a:ext cx="1758292" cy="892939"/>
      </dsp:txXfrm>
    </dsp:sp>
    <dsp:sp modelId="{A4D4C94C-ABED-4C78-BB8A-71B08ACEA027}">
      <dsp:nvSpPr>
        <dsp:cNvPr id="0" name=""/>
        <dsp:cNvSpPr/>
      </dsp:nvSpPr>
      <dsp:spPr>
        <a:xfrm>
          <a:off x="2169121" y="1345349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Ayudantes</a:t>
          </a:r>
          <a:endParaRPr lang="es-MX" altLang="es-MX" sz="1200" kern="1200" dirty="0">
            <a:latin typeface="+mn-lt"/>
          </a:endParaRPr>
        </a:p>
      </dsp:txBody>
      <dsp:txXfrm>
        <a:off x="2169121" y="1345349"/>
        <a:ext cx="1758292" cy="892939"/>
      </dsp:txXfrm>
    </dsp:sp>
    <dsp:sp modelId="{0064E887-F5DA-4F11-99BF-0DCD1DFC9402}">
      <dsp:nvSpPr>
        <dsp:cNvPr id="0" name=""/>
        <dsp:cNvSpPr/>
      </dsp:nvSpPr>
      <dsp:spPr>
        <a:xfrm>
          <a:off x="4338937" y="1332672"/>
          <a:ext cx="1758292" cy="1844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</a:t>
          </a:r>
          <a:r>
            <a:rPr lang="es-MX" altLang="es-MX" sz="1200" kern="1200" dirty="0">
              <a:latin typeface="+mn-lt"/>
            </a:rPr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 </a:t>
          </a:r>
          <a:r>
            <a:rPr lang="es-MX" altLang="es-MX" sz="1200" kern="1200" dirty="0">
              <a:latin typeface="+mn-lt"/>
            </a:rPr>
            <a:t>de Auxilio </a:t>
          </a:r>
          <a:r>
            <a:rPr lang="es-MX" altLang="es-MX" sz="1200" kern="1200" dirty="0" smtClean="0">
              <a:latin typeface="+mn-lt"/>
            </a:rPr>
            <a:t>Vial</a:t>
          </a:r>
          <a:endParaRPr lang="es-MX" altLang="es-MX" sz="1200" kern="1200" dirty="0">
            <a:latin typeface="+mn-lt"/>
          </a:endParaRPr>
        </a:p>
      </dsp:txBody>
      <dsp:txXfrm>
        <a:off x="4338937" y="1332672"/>
        <a:ext cx="1758292" cy="1844530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01989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01989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281461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01989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01989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01989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01989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01989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481991"/>
          <a:ext cx="2089517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3263831" y="481991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561434"/>
          <a:ext cx="1203068" cy="11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Electricista Servicios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Técnico(a)</a:t>
          </a:r>
          <a:endParaRPr lang="es-MX" altLang="es-MX" sz="1200" kern="1200" dirty="0">
            <a:latin typeface="+mn-lt"/>
          </a:endParaRPr>
        </a:p>
      </dsp:txBody>
      <dsp:txXfrm>
        <a:off x="241" y="1561434"/>
        <a:ext cx="1203068" cy="1188000"/>
      </dsp:txXfrm>
    </dsp:sp>
    <dsp:sp modelId="{3E6DBC6E-09F9-4CFB-86BE-503A1E973AF4}">
      <dsp:nvSpPr>
        <dsp:cNvPr id="0" name=""/>
        <dsp:cNvSpPr/>
      </dsp:nvSpPr>
      <dsp:spPr>
        <a:xfrm>
          <a:off x="1335573" y="1561434"/>
          <a:ext cx="1203068" cy="11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561434"/>
        <a:ext cx="1203068" cy="1188000"/>
      </dsp:txXfrm>
    </dsp:sp>
    <dsp:sp modelId="{CDD94E9D-041E-415C-A663-EE63F464AC03}">
      <dsp:nvSpPr>
        <dsp:cNvPr id="0" name=""/>
        <dsp:cNvSpPr/>
      </dsp:nvSpPr>
      <dsp:spPr>
        <a:xfrm>
          <a:off x="2670906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561434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561434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56146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Encargado(a) de </a:t>
          </a:r>
          <a:r>
            <a:rPr lang="es-MX" altLang="es-MX" sz="1200" kern="1200" dirty="0" smtClean="0">
              <a:latin typeface="+mn-lt"/>
            </a:rPr>
            <a:t>Intendencia</a:t>
          </a:r>
          <a:endParaRPr lang="es-MX" altLang="es-MX" sz="1200" kern="1200" dirty="0">
            <a:latin typeface="+mn-lt"/>
          </a:endParaRPr>
        </a:p>
      </dsp:txBody>
      <dsp:txXfrm>
        <a:off x="5098559" y="1561462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33921" y="2489511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33921" y="2489511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56078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560782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571936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Chofer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latin typeface="+mn-lt"/>
          </a:endParaRPr>
        </a:p>
      </dsp:txBody>
      <dsp:txXfrm>
        <a:off x="7533542" y="1571936"/>
        <a:ext cx="1083395" cy="719998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Patrimonio</a:t>
          </a:r>
          <a:endParaRPr lang="es-MX" altLang="es-MX" sz="1200" kern="1200" dirty="0">
            <a:latin typeface="+mn-lt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565997" y="1731130"/>
        <a:ext cx="2308058" cy="1103188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03801" y="0"/>
        <a:ext cx="2623328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114481" y="1739464"/>
          <a:ext cx="91440" cy="522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80" y="599826"/>
          <a:ext cx="2318240" cy="113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</a:t>
          </a:r>
          <a:r>
            <a:rPr lang="es-MX" altLang="es-MX" sz="1200" kern="1200" dirty="0" smtClean="0">
              <a:latin typeface="+mn-lt"/>
            </a:rPr>
            <a:t>Enlace</a:t>
          </a:r>
          <a:endParaRPr lang="es-MX" altLang="es-MX" sz="1200" kern="1200" dirty="0">
            <a:latin typeface="+mn-lt"/>
          </a:endParaRPr>
        </a:p>
      </dsp:txBody>
      <dsp:txXfrm>
        <a:off x="1080" y="599826"/>
        <a:ext cx="2318240" cy="1139637"/>
      </dsp:txXfrm>
    </dsp:sp>
    <dsp:sp modelId="{19FBE8A8-D4BA-45D1-97CD-FF1210CD856F}">
      <dsp:nvSpPr>
        <dsp:cNvPr id="0" name=""/>
        <dsp:cNvSpPr/>
      </dsp:nvSpPr>
      <dsp:spPr>
        <a:xfrm>
          <a:off x="177345" y="2262319"/>
          <a:ext cx="1965711" cy="9457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177345" y="2262319"/>
        <a:ext cx="1965711" cy="945770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00F7-0343-4B29-816C-1BDC66B1F84D}">
      <dsp:nvSpPr>
        <dsp:cNvPr id="0" name=""/>
        <dsp:cNvSpPr/>
      </dsp:nvSpPr>
      <dsp:spPr>
        <a:xfrm>
          <a:off x="3608176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4"/>
              </a:lnTo>
              <a:lnTo>
                <a:pt x="1249758" y="430464"/>
              </a:lnTo>
              <a:lnTo>
                <a:pt x="1249758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D6C2-9E5C-4478-9FDD-A6CFD209F999}">
      <dsp:nvSpPr>
        <dsp:cNvPr id="0" name=""/>
        <dsp:cNvSpPr/>
      </dsp:nvSpPr>
      <dsp:spPr>
        <a:xfrm>
          <a:off x="1532131" y="3378384"/>
          <a:ext cx="212975" cy="157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04"/>
              </a:lnTo>
              <a:lnTo>
                <a:pt x="212975" y="15753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99D4-4748-4025-8661-1E6EE225FB3D}">
      <dsp:nvSpPr>
        <dsp:cNvPr id="0" name=""/>
        <dsp:cNvSpPr/>
      </dsp:nvSpPr>
      <dsp:spPr>
        <a:xfrm>
          <a:off x="1532131" y="3378384"/>
          <a:ext cx="212975" cy="63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707"/>
              </a:lnTo>
              <a:lnTo>
                <a:pt x="212975" y="637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2358417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1249758" y="0"/>
              </a:moveTo>
              <a:lnTo>
                <a:pt x="1249758" y="430464"/>
              </a:lnTo>
              <a:lnTo>
                <a:pt x="0" y="430464"/>
              </a:lnTo>
              <a:lnTo>
                <a:pt x="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74496" y="180956"/>
          <a:ext cx="2867358" cy="143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Coordinación de Guardia Auxiliar</a:t>
          </a:r>
          <a:endParaRPr lang="es-ES" sz="1200" b="0" kern="1200" dirty="0">
            <a:cs typeface="Arial" charset="0"/>
          </a:endParaRPr>
        </a:p>
      </dsp:txBody>
      <dsp:txXfrm>
        <a:off x="2174496" y="180956"/>
        <a:ext cx="2867358" cy="1432873"/>
      </dsp:txXfrm>
    </dsp:sp>
    <dsp:sp modelId="{0E0E95E7-5A7F-4921-BC2F-E8482F7D6A45}">
      <dsp:nvSpPr>
        <dsp:cNvPr id="0" name=""/>
        <dsp:cNvSpPr/>
      </dsp:nvSpPr>
      <dsp:spPr>
        <a:xfrm>
          <a:off x="1325559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Grupos de Zonas de Guardia Auxiliar</a:t>
          </a:r>
        </a:p>
      </dsp:txBody>
      <dsp:txXfrm>
        <a:off x="1325559" y="2261194"/>
        <a:ext cx="2065715" cy="1117190"/>
      </dsp:txXfrm>
    </dsp:sp>
    <dsp:sp modelId="{E343608A-CE53-4841-823E-439399F20FAE}">
      <dsp:nvSpPr>
        <dsp:cNvPr id="0" name=""/>
        <dsp:cNvSpPr/>
      </dsp:nvSpPr>
      <dsp:spPr>
        <a:xfrm>
          <a:off x="1745106" y="3649448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1745106" y="3649448"/>
        <a:ext cx="1642760" cy="733287"/>
      </dsp:txXfrm>
    </dsp:sp>
    <dsp:sp modelId="{C623B0A3-2283-4808-9C30-9836E82F04CD}">
      <dsp:nvSpPr>
        <dsp:cNvPr id="0" name=""/>
        <dsp:cNvSpPr/>
      </dsp:nvSpPr>
      <dsp:spPr>
        <a:xfrm>
          <a:off x="1745106" y="4587045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1745106" y="4587045"/>
        <a:ext cx="1642760" cy="733287"/>
      </dsp:txXfrm>
    </dsp:sp>
    <dsp:sp modelId="{48F0B15B-52EE-486F-849E-AE2F3ECE890F}">
      <dsp:nvSpPr>
        <dsp:cNvPr id="0" name=""/>
        <dsp:cNvSpPr/>
      </dsp:nvSpPr>
      <dsp:spPr>
        <a:xfrm>
          <a:off x="3825076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Grupo de Apoyo de Guardia Auxiliar</a:t>
          </a:r>
          <a:endParaRPr lang="es-ES" sz="1200" kern="1200" dirty="0"/>
        </a:p>
      </dsp:txBody>
      <dsp:txXfrm>
        <a:off x="3825076" y="2261194"/>
        <a:ext cx="2065715" cy="1117190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394033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394033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762086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394033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383209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3013311" y="383209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1929158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1929158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125387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6" y="3125387"/>
        <a:ext cx="2521187" cy="1882219"/>
      </dsp:txXfrm>
    </dsp:sp>
    <dsp:sp modelId="{B1719DCC-5178-4481-9CBC-62A793E88618}">
      <dsp:nvSpPr>
        <dsp:cNvPr id="0" name=""/>
        <dsp:cNvSpPr/>
      </dsp:nvSpPr>
      <dsp:spPr>
        <a:xfrm>
          <a:off x="2886086" y="1929158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1929158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884979" y="3157462"/>
        <a:ext cx="2521187" cy="1882219"/>
      </dsp:txXfrm>
    </dsp:sp>
    <dsp:sp modelId="{9D5E68EA-F70B-436B-9630-99F57F278281}">
      <dsp:nvSpPr>
        <dsp:cNvPr id="0" name=""/>
        <dsp:cNvSpPr/>
      </dsp:nvSpPr>
      <dsp:spPr>
        <a:xfrm>
          <a:off x="5778775" y="1929158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1929158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5778775" y="3157462"/>
        <a:ext cx="2521187" cy="1882219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471144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471144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839197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471144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460320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3013311" y="460320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2006269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2006269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202498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6" y="3202498"/>
        <a:ext cx="2521187" cy="1727997"/>
      </dsp:txXfrm>
    </dsp:sp>
    <dsp:sp modelId="{B1719DCC-5178-4481-9CBC-62A793E88618}">
      <dsp:nvSpPr>
        <dsp:cNvPr id="0" name=""/>
        <dsp:cNvSpPr/>
      </dsp:nvSpPr>
      <dsp:spPr>
        <a:xfrm>
          <a:off x="2886086" y="2006269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</dsp:txBody>
      <dsp:txXfrm>
        <a:off x="2886086" y="2006269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884979" y="3234572"/>
        <a:ext cx="2521187" cy="1727997"/>
      </dsp:txXfrm>
    </dsp:sp>
    <dsp:sp modelId="{9D5E68EA-F70B-436B-9630-99F57F278281}">
      <dsp:nvSpPr>
        <dsp:cNvPr id="0" name=""/>
        <dsp:cNvSpPr/>
      </dsp:nvSpPr>
      <dsp:spPr>
        <a:xfrm>
          <a:off x="5778775" y="2006269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2006269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78775" y="3234572"/>
        <a:ext cx="2521187" cy="1727997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248502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4512"/>
          <a:ext cx="2262479" cy="1043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Grupo de Apoyo de </a:t>
          </a:r>
          <a:br>
            <a:rPr lang="es-ES" sz="1200" b="0" kern="1200" dirty="0"/>
          </a:br>
          <a:r>
            <a:rPr lang="es-ES" sz="1200" b="0" kern="1200" dirty="0"/>
            <a:t>Guardia Auxiliar</a:t>
          </a:r>
          <a:endParaRPr lang="es-ES" sz="1200" kern="1200" dirty="0"/>
        </a:p>
      </dsp:txBody>
      <dsp:txXfrm>
        <a:off x="832514" y="204512"/>
        <a:ext cx="2262479" cy="1043990"/>
      </dsp:txXfrm>
    </dsp:sp>
    <dsp:sp modelId="{750238AF-6DAE-454F-9DF1-112AC698AD48}">
      <dsp:nvSpPr>
        <dsp:cNvPr id="0" name=""/>
        <dsp:cNvSpPr/>
      </dsp:nvSpPr>
      <dsp:spPr>
        <a:xfrm>
          <a:off x="1470" y="1703284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Guardias </a:t>
          </a:r>
          <a:r>
            <a:rPr lang="es-MX" sz="1200" kern="1200" dirty="0" smtClean="0"/>
            <a:t>Auxiliares</a:t>
          </a:r>
          <a:endParaRPr lang="es-MX" sz="1200" kern="1200" dirty="0"/>
        </a:p>
      </dsp:txBody>
      <dsp:txXfrm>
        <a:off x="1470" y="1703284"/>
        <a:ext cx="3924567" cy="24868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028E-A412-40C4-9601-96B3A3D83A73}">
      <dsp:nvSpPr>
        <dsp:cNvPr id="0" name=""/>
        <dsp:cNvSpPr/>
      </dsp:nvSpPr>
      <dsp:spPr>
        <a:xfrm>
          <a:off x="2107214" y="2699348"/>
          <a:ext cx="91440" cy="511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4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2107214" y="1184267"/>
          <a:ext cx="91440" cy="540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2937" y="4"/>
          <a:ext cx="2159994" cy="1184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</a:t>
          </a:r>
          <a:r>
            <a:rPr lang="es-ES" sz="1200" kern="1200" dirty="0" smtClean="0"/>
            <a:t>Gestión</a:t>
          </a:r>
          <a:endParaRPr lang="es-ES" sz="1200" kern="1200" dirty="0"/>
        </a:p>
      </dsp:txBody>
      <dsp:txXfrm>
        <a:off x="1072937" y="4"/>
        <a:ext cx="2159994" cy="1184262"/>
      </dsp:txXfrm>
    </dsp:sp>
    <dsp:sp modelId="{A99812C4-2663-4D9F-8C32-3124AF6958E3}">
      <dsp:nvSpPr>
        <dsp:cNvPr id="0" name=""/>
        <dsp:cNvSpPr/>
      </dsp:nvSpPr>
      <dsp:spPr>
        <a:xfrm>
          <a:off x="1252932" y="1724428"/>
          <a:ext cx="1800003" cy="974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Sección IV: </a:t>
          </a:r>
          <a:r>
            <a:rPr lang="es-ES" sz="1200" kern="1200" dirty="0" smtClean="0"/>
            <a:t>Análisis</a:t>
          </a:r>
          <a:endParaRPr lang="es-ES" sz="1200" kern="1200" dirty="0"/>
        </a:p>
      </dsp:txBody>
      <dsp:txXfrm>
        <a:off x="1252932" y="1724428"/>
        <a:ext cx="1800003" cy="974919"/>
      </dsp:txXfrm>
    </dsp:sp>
    <dsp:sp modelId="{F7DF51E5-4D63-40FE-B998-1AAFFCF4B862}">
      <dsp:nvSpPr>
        <dsp:cNvPr id="0" name=""/>
        <dsp:cNvSpPr/>
      </dsp:nvSpPr>
      <dsp:spPr>
        <a:xfrm>
          <a:off x="1252932" y="3210749"/>
          <a:ext cx="1800003" cy="774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252932" y="3210749"/>
        <a:ext cx="1800003" cy="7748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09864" y="1309749"/>
          <a:ext cx="91440" cy="6328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353"/>
              </a:lnTo>
              <a:lnTo>
                <a:pt x="51669" y="317353"/>
              </a:lnTo>
              <a:lnTo>
                <a:pt x="51669" y="632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812930" y="0"/>
          <a:ext cx="2685307" cy="1309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812930" y="0"/>
        <a:ext cx="2685307" cy="1309749"/>
      </dsp:txXfrm>
    </dsp:sp>
    <dsp:sp modelId="{A99812C4-2663-4D9F-8C32-3124AF6958E3}">
      <dsp:nvSpPr>
        <dsp:cNvPr id="0" name=""/>
        <dsp:cNvSpPr/>
      </dsp:nvSpPr>
      <dsp:spPr>
        <a:xfrm>
          <a:off x="1137693" y="1942625"/>
          <a:ext cx="2047681" cy="1116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y </a:t>
          </a:r>
          <a:r>
            <a:rPr lang="es-ES" sz="1200" b="0" kern="1200" dirty="0" smtClean="0"/>
            <a:t>Seguimiento</a:t>
          </a:r>
          <a:endParaRPr lang="es-ES" sz="1200" b="0" kern="1200" dirty="0"/>
        </a:p>
      </dsp:txBody>
      <dsp:txXfrm>
        <a:off x="1137693" y="1942625"/>
        <a:ext cx="2047681" cy="1116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06/12/2023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06/12/2023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06/12/2023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06/12/2023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06/12/2023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06/12/2023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06/12/2023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06/12/2023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06/12/2023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06/12/2023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06/12/2023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06/12/2023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2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06325394"/>
              </p:ext>
            </p:extLst>
          </p:nvPr>
        </p:nvGraphicFramePr>
        <p:xfrm>
          <a:off x="849464" y="1178552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1289711"/>
              </p:ext>
            </p:extLst>
          </p:nvPr>
        </p:nvGraphicFramePr>
        <p:xfrm>
          <a:off x="2443711" y="2208790"/>
          <a:ext cx="431116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75070119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</a:t>
            </a:r>
            <a:r>
              <a:rPr lang="es-ES_tradnl" sz="2400" dirty="0">
                <a:solidFill>
                  <a:schemeClr val="tx1"/>
                </a:solidFill>
              </a:rPr>
              <a:t>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69698954"/>
              </p:ext>
            </p:extLst>
          </p:nvPr>
        </p:nvGraphicFramePr>
        <p:xfrm>
          <a:off x="1558759" y="1568809"/>
          <a:ext cx="6247761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71026741"/>
              </p:ext>
            </p:extLst>
          </p:nvPr>
        </p:nvGraphicFramePr>
        <p:xfrm>
          <a:off x="557348" y="16511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4888774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Guardia Interna</a:t>
            </a:r>
            <a:endParaRPr kumimoji="0" lang="es-ES_tradnl" sz="32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41080152"/>
              </p:ext>
            </p:extLst>
          </p:nvPr>
        </p:nvGraphicFramePr>
        <p:xfrm>
          <a:off x="2416415" y="2276745"/>
          <a:ext cx="4311169" cy="272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Armería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938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75921"/>
            <a:ext cx="682330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Policía de Monterrey de Proximidad Ciudadana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66951312"/>
              </p:ext>
            </p:extLst>
          </p:nvPr>
        </p:nvGraphicFramePr>
        <p:xfrm>
          <a:off x="137405" y="1452786"/>
          <a:ext cx="8895499" cy="517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Policía de Monterrey de 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31086712"/>
              </p:ext>
            </p:extLst>
          </p:nvPr>
        </p:nvGraphicFramePr>
        <p:xfrm>
          <a:off x="1712422" y="1727063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Protección </a:t>
            </a:r>
            <a:b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a 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002809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67650326"/>
              </p:ext>
            </p:extLst>
          </p:nvPr>
        </p:nvGraphicFramePr>
        <p:xfrm>
          <a:off x="2296138" y="1261864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7958798"/>
              </p:ext>
            </p:extLst>
          </p:nvPr>
        </p:nvGraphicFramePr>
        <p:xfrm>
          <a:off x="985085" y="1883397"/>
          <a:ext cx="7121688" cy="398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59757843"/>
              </p:ext>
            </p:extLst>
          </p:nvPr>
        </p:nvGraphicFramePr>
        <p:xfrm>
          <a:off x="846034" y="2054959"/>
          <a:ext cx="7366474" cy="423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 smtClean="0">
                <a:solidFill>
                  <a:prstClr val="black"/>
                </a:solidFill>
              </a:rPr>
              <a:t>Área </a:t>
            </a:r>
            <a:r>
              <a:rPr lang="es-ES_tradnl" sz="2800" dirty="0">
                <a:solidFill>
                  <a:prstClr val="black"/>
                </a:solidFill>
              </a:rPr>
              <a:t>de Investigaciones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3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61146348"/>
              </p:ext>
            </p:extLst>
          </p:nvPr>
        </p:nvGraphicFramePr>
        <p:xfrm>
          <a:off x="488570" y="1396483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94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Área </a:t>
            </a:r>
            <a:r>
              <a:rPr lang="es-ES_tradnl" sz="2400" dirty="0">
                <a:solidFill>
                  <a:schemeClr val="tx1"/>
                </a:solidFill>
              </a:rPr>
              <a:t>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89697067"/>
              </p:ext>
            </p:extLst>
          </p:nvPr>
        </p:nvGraphicFramePr>
        <p:xfrm>
          <a:off x="3072309" y="2261207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242279" y="10334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48224457"/>
              </p:ext>
            </p:extLst>
          </p:nvPr>
        </p:nvGraphicFramePr>
        <p:xfrm>
          <a:off x="2441049" y="2528743"/>
          <a:ext cx="4382834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29126180"/>
              </p:ext>
            </p:extLst>
          </p:nvPr>
        </p:nvGraphicFramePr>
        <p:xfrm>
          <a:off x="2967291" y="1605169"/>
          <a:ext cx="3235225" cy="473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6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11192535"/>
              </p:ext>
            </p:extLst>
          </p:nvPr>
        </p:nvGraphicFramePr>
        <p:xfrm>
          <a:off x="92626" y="1705969"/>
          <a:ext cx="9000000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27657663"/>
              </p:ext>
            </p:extLst>
          </p:nvPr>
        </p:nvGraphicFramePr>
        <p:xfrm>
          <a:off x="546985" y="1676142"/>
          <a:ext cx="8051106" cy="48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35190527"/>
              </p:ext>
            </p:extLst>
          </p:nvPr>
        </p:nvGraphicFramePr>
        <p:xfrm>
          <a:off x="417427" y="1603032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Peritajes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1425461"/>
              </p:ext>
            </p:extLst>
          </p:nvPr>
        </p:nvGraphicFramePr>
        <p:xfrm>
          <a:off x="861810" y="1697037"/>
          <a:ext cx="7504524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de Investigaciones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70437824"/>
              </p:ext>
            </p:extLst>
          </p:nvPr>
        </p:nvGraphicFramePr>
        <p:xfrm>
          <a:off x="2374416" y="2495371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30301508"/>
              </p:ext>
            </p:extLst>
          </p:nvPr>
        </p:nvGraphicFramePr>
        <p:xfrm>
          <a:off x="1681753" y="1644621"/>
          <a:ext cx="5855638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5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de Control Vehicular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48768463"/>
              </p:ext>
            </p:extLst>
          </p:nvPr>
        </p:nvGraphicFramePr>
        <p:xfrm>
          <a:off x="2264636" y="202535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8625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Control de Infracciones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5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</a:t>
            </a:r>
            <a:r>
              <a:rPr lang="es-ES_tradnl" sz="2400" dirty="0">
                <a:solidFill>
                  <a:schemeClr val="tx1"/>
                </a:solidFill>
              </a:rPr>
              <a:t>de </a:t>
            </a:r>
            <a:r>
              <a:rPr lang="es-ES_tradnl" sz="2400" dirty="0" smtClean="0">
                <a:solidFill>
                  <a:schemeClr val="tx1"/>
                </a:solidFill>
              </a:rPr>
              <a:t>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49432573"/>
              </p:ext>
            </p:extLst>
          </p:nvPr>
        </p:nvGraphicFramePr>
        <p:xfrm>
          <a:off x="3072309" y="2261206"/>
          <a:ext cx="2972606" cy="394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Daños Municipales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92821998"/>
              </p:ext>
            </p:extLst>
          </p:nvPr>
        </p:nvGraphicFramePr>
        <p:xfrm>
          <a:off x="2011680" y="2095250"/>
          <a:ext cx="4680065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58529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Prevención de la Violencia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98745530"/>
              </p:ext>
            </p:extLst>
          </p:nvPr>
        </p:nvGraphicFramePr>
        <p:xfrm>
          <a:off x="985085" y="1883397"/>
          <a:ext cx="7121688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46972859"/>
              </p:ext>
            </p:extLst>
          </p:nvPr>
        </p:nvGraphicFramePr>
        <p:xfrm>
          <a:off x="682962" y="2003265"/>
          <a:ext cx="8133491" cy="397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</a:t>
            </a:r>
            <a:r>
              <a:rPr lang="es-ES_tradnl" sz="2800" kern="1200" dirty="0" smtClean="0">
                <a:solidFill>
                  <a:prstClr val="black"/>
                </a:solidFill>
              </a:rPr>
              <a:t>Prevención </a:t>
            </a:r>
            <a:r>
              <a:rPr lang="es-ES_tradnl" sz="2800" kern="1200" dirty="0">
                <a:solidFill>
                  <a:prstClr val="black"/>
                </a:solidFill>
              </a:rPr>
              <a:t>de la Violencia y Protección a al Ciudadanía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77387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Prevención de la Violencia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1652862"/>
              </p:ext>
            </p:extLst>
          </p:nvPr>
        </p:nvGraphicFramePr>
        <p:xfrm>
          <a:off x="1422631" y="1815152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144051"/>
            <a:ext cx="677146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90794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Seguridad Vecinal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38717540"/>
              </p:ext>
            </p:extLst>
          </p:nvPr>
        </p:nvGraphicFramePr>
        <p:xfrm>
          <a:off x="2441001" y="1883007"/>
          <a:ext cx="4335814" cy="43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894292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Niños, Niñas, Adolescentes y Jóvenes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91913453"/>
              </p:ext>
            </p:extLst>
          </p:nvPr>
        </p:nvGraphicFramePr>
        <p:xfrm>
          <a:off x="393643" y="2142700"/>
          <a:ext cx="8299982" cy="384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701712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</a:t>
            </a:r>
            <a:r>
              <a:rPr lang="es-MX" altLang="es-MX" sz="2400" dirty="0">
                <a:solidFill>
                  <a:schemeClr val="tx1"/>
                </a:solidFill>
              </a:rPr>
              <a:t>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96100917"/>
              </p:ext>
            </p:extLst>
          </p:nvPr>
        </p:nvGraphicFramePr>
        <p:xfrm>
          <a:off x="939787" y="2105025"/>
          <a:ext cx="7344404" cy="302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6935235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Policía Digno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64136637"/>
              </p:ext>
            </p:extLst>
          </p:nvPr>
        </p:nvGraphicFramePr>
        <p:xfrm>
          <a:off x="2441049" y="2186911"/>
          <a:ext cx="4382834" cy="389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595502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09995095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53213275"/>
              </p:ext>
            </p:extLst>
          </p:nvPr>
        </p:nvGraphicFramePr>
        <p:xfrm>
          <a:off x="1460308" y="1954945"/>
          <a:ext cx="6315603" cy="44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 smtClean="0">
                <a:solidFill>
                  <a:prstClr val="black"/>
                </a:solidFill>
              </a:rPr>
              <a:t>Jefatura </a:t>
            </a:r>
            <a:r>
              <a:rPr lang="es-ES_tradnl" sz="2400" kern="1200" dirty="0">
                <a:solidFill>
                  <a:prstClr val="black"/>
                </a:solidFill>
              </a:rPr>
              <a:t>de Cultura Cívica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56333138"/>
              </p:ext>
            </p:extLst>
          </p:nvPr>
        </p:nvGraphicFramePr>
        <p:xfrm>
          <a:off x="2008672" y="2209392"/>
          <a:ext cx="5047225" cy="267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77659228"/>
              </p:ext>
            </p:extLst>
          </p:nvPr>
        </p:nvGraphicFramePr>
        <p:xfrm>
          <a:off x="2146016" y="2006221"/>
          <a:ext cx="4827995" cy="406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CAIPA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86395647"/>
              </p:ext>
            </p:extLst>
          </p:nvPr>
        </p:nvGraphicFramePr>
        <p:xfrm>
          <a:off x="640935" y="1880077"/>
          <a:ext cx="7845039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Unidad de Atención a Víctimas de Violencia Familiar y de Género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68378444"/>
              </p:ext>
            </p:extLst>
          </p:nvPr>
        </p:nvGraphicFramePr>
        <p:xfrm>
          <a:off x="1586456" y="1555846"/>
          <a:ext cx="5947109" cy="517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07315281"/>
              </p:ext>
            </p:extLst>
          </p:nvPr>
        </p:nvGraphicFramePr>
        <p:xfrm>
          <a:off x="2146016" y="2057497"/>
          <a:ext cx="4827995" cy="4527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</a:t>
            </a:r>
            <a:r>
              <a:rPr lang="es-ES_tradnl" sz="3200" kern="1200" dirty="0" smtClean="0">
                <a:solidFill>
                  <a:prstClr val="black"/>
                </a:solidFill>
              </a:rPr>
              <a:t>Institucional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 smtClean="0">
                <a:solidFill>
                  <a:prstClr val="black"/>
                </a:solidFill>
              </a:rPr>
              <a:t>Jefatura de Observatorio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681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81528753"/>
              </p:ext>
            </p:extLst>
          </p:nvPr>
        </p:nvGraphicFramePr>
        <p:xfrm>
          <a:off x="726394" y="1954244"/>
          <a:ext cx="7588664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</a:t>
            </a:r>
            <a:r>
              <a:rPr lang="es-MX" altLang="es-MX" sz="2400" dirty="0">
                <a:solidFill>
                  <a:schemeClr val="tx1"/>
                </a:solidFill>
              </a:rPr>
              <a:t>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83990261"/>
              </p:ext>
            </p:extLst>
          </p:nvPr>
        </p:nvGraphicFramePr>
        <p:xfrm>
          <a:off x="3559240" y="2180708"/>
          <a:ext cx="2025521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4209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Despacho y Atención a </a:t>
            </a:r>
            <a:r>
              <a:rPr lang="es-MX" altLang="es-MX" sz="2400" dirty="0" smtClean="0">
                <a:solidFill>
                  <a:schemeClr val="tx1"/>
                </a:solidFill>
              </a:rPr>
              <a:t>Emergencias</a:t>
            </a:r>
            <a:endParaRPr lang="es-MX" altLang="es-MX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15649837"/>
              </p:ext>
            </p:extLst>
          </p:nvPr>
        </p:nvGraphicFramePr>
        <p:xfrm>
          <a:off x="564022" y="1704606"/>
          <a:ext cx="8058685" cy="5029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</a:t>
            </a:r>
            <a:r>
              <a:rPr lang="es-MX" altLang="es-MX" sz="2400" dirty="0" smtClean="0">
                <a:solidFill>
                  <a:schemeClr val="tx1"/>
                </a:solidFill>
              </a:rPr>
              <a:t>Monitoreo y Análisis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23684160"/>
              </p:ext>
            </p:extLst>
          </p:nvPr>
        </p:nvGraphicFramePr>
        <p:xfrm>
          <a:off x="400050" y="1366581"/>
          <a:ext cx="8420099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25703957"/>
              </p:ext>
            </p:extLst>
          </p:nvPr>
        </p:nvGraphicFramePr>
        <p:xfrm>
          <a:off x="2134292" y="1607230"/>
          <a:ext cx="4880655" cy="493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43111"/>
            <a:ext cx="7084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10627455"/>
              </p:ext>
            </p:extLst>
          </p:nvPr>
        </p:nvGraphicFramePr>
        <p:xfrm>
          <a:off x="1098654" y="2547902"/>
          <a:ext cx="7207858" cy="353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1723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06958969"/>
              </p:ext>
            </p:extLst>
          </p:nvPr>
        </p:nvGraphicFramePr>
        <p:xfrm>
          <a:off x="1476539" y="1726529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Análisis y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65629496"/>
              </p:ext>
            </p:extLst>
          </p:nvPr>
        </p:nvGraphicFramePr>
        <p:xfrm>
          <a:off x="2423886" y="1637732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01429279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31401528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76362928"/>
              </p:ext>
            </p:extLst>
          </p:nvPr>
        </p:nvGraphicFramePr>
        <p:xfrm>
          <a:off x="2358898" y="1808520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1517651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66909582"/>
              </p:ext>
            </p:extLst>
          </p:nvPr>
        </p:nvGraphicFramePr>
        <p:xfrm>
          <a:off x="873457" y="976840"/>
          <a:ext cx="7492620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108499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70652795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14156372"/>
              </p:ext>
            </p:extLst>
          </p:nvPr>
        </p:nvGraphicFramePr>
        <p:xfrm>
          <a:off x="1929893" y="1700611"/>
          <a:ext cx="5633134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Gestión Integral de </a:t>
            </a:r>
            <a:r>
              <a:rPr lang="es-MX" sz="2400" b="1" kern="1400" spc="-113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Riesgo</a:t>
            </a:r>
            <a:endParaRPr lang="es-MX" sz="2400" b="1" kern="1400" spc="-113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89710918"/>
              </p:ext>
            </p:extLst>
          </p:nvPr>
        </p:nvGraphicFramePr>
        <p:xfrm>
          <a:off x="955342" y="2263176"/>
          <a:ext cx="7287905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20905498"/>
              </p:ext>
            </p:extLst>
          </p:nvPr>
        </p:nvGraphicFramePr>
        <p:xfrm>
          <a:off x="2109356" y="1244677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Jefatura de Capacitación y Difusión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58324098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13413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Jefatura de  Administración de </a:t>
            </a:r>
            <a:b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Emergencia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35461609"/>
              </p:ext>
            </p:extLst>
          </p:nvPr>
        </p:nvGraphicFramePr>
        <p:xfrm>
          <a:off x="1310185" y="1702982"/>
          <a:ext cx="6523629" cy="45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49083988"/>
              </p:ext>
            </p:extLst>
          </p:nvPr>
        </p:nvGraphicFramePr>
        <p:xfrm>
          <a:off x="2926625" y="2005043"/>
          <a:ext cx="3201223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83059135"/>
              </p:ext>
            </p:extLst>
          </p:nvPr>
        </p:nvGraphicFramePr>
        <p:xfrm>
          <a:off x="1384418" y="2044447"/>
          <a:ext cx="6366617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</a:t>
            </a:r>
            <a:r>
              <a:rPr lang="es-ES_tradnl" sz="2400" dirty="0">
                <a:solidFill>
                  <a:schemeClr val="tx1"/>
                </a:solidFill>
              </a:rPr>
              <a:t>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65710141"/>
              </p:ext>
            </p:extLst>
          </p:nvPr>
        </p:nvGraphicFramePr>
        <p:xfrm>
          <a:off x="3518553" y="2297697"/>
          <a:ext cx="2117974" cy="361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</a:t>
            </a:r>
            <a:r>
              <a:rPr lang="es-MX" sz="2400" dirty="0">
                <a:solidFill>
                  <a:schemeClr val="tx1"/>
                </a:solidFill>
              </a:rPr>
              <a:t>de Desarrollo Docente y </a:t>
            </a:r>
            <a:r>
              <a:rPr lang="es-MX" sz="2400" dirty="0" smtClean="0">
                <a:solidFill>
                  <a:schemeClr val="tx1"/>
                </a:solidFill>
              </a:rPr>
              <a:t>Psicología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75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16768018"/>
              </p:ext>
            </p:extLst>
          </p:nvPr>
        </p:nvGraphicFramePr>
        <p:xfrm>
          <a:off x="1571943" y="1724296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54947423"/>
              </p:ext>
            </p:extLst>
          </p:nvPr>
        </p:nvGraphicFramePr>
        <p:xfrm>
          <a:off x="295885" y="1460306"/>
          <a:ext cx="8738932" cy="507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Gimnasio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84301605"/>
              </p:ext>
            </p:extLst>
          </p:nvPr>
        </p:nvGraphicFramePr>
        <p:xfrm>
          <a:off x="2340619" y="1589518"/>
          <a:ext cx="4506016" cy="4991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Jefatura </a:t>
            </a:r>
            <a:r>
              <a:rPr lang="es-MX" sz="2400" dirty="0">
                <a:solidFill>
                  <a:schemeClr val="tx1"/>
                </a:solidFill>
              </a:rPr>
              <a:t>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7822736"/>
              </p:ext>
            </p:extLst>
          </p:nvPr>
        </p:nvGraphicFramePr>
        <p:xfrm>
          <a:off x="3411799" y="20362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</a:t>
            </a:r>
            <a:r>
              <a:rPr lang="es-MX" altLang="es-MX" sz="2400" dirty="0" smtClean="0">
                <a:solidFill>
                  <a:schemeClr val="tx1"/>
                </a:solidFill>
              </a:rPr>
              <a:t>Recursos Federales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75561465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7736951"/>
              </p:ext>
            </p:extLst>
          </p:nvPr>
        </p:nvGraphicFramePr>
        <p:xfrm>
          <a:off x="2488851" y="2088845"/>
          <a:ext cx="433069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Humanos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28754648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90233665"/>
              </p:ext>
            </p:extLst>
          </p:nvPr>
        </p:nvGraphicFramePr>
        <p:xfrm>
          <a:off x="597332" y="1940260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81606704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16526225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87775999"/>
              </p:ext>
            </p:extLst>
          </p:nvPr>
        </p:nvGraphicFramePr>
        <p:xfrm>
          <a:off x="2133819" y="2034563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66536008"/>
              </p:ext>
            </p:extLst>
          </p:nvPr>
        </p:nvGraphicFramePr>
        <p:xfrm>
          <a:off x="2050271" y="2151997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Coordinación General de la Dirección de Administración y Enlace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718272"/>
              </p:ext>
            </p:extLst>
          </p:nvPr>
        </p:nvGraphicFramePr>
        <p:xfrm>
          <a:off x="3411799" y="2104101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9651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Coordinación de Guardia Auxiliar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5609420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5218926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75521231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48479277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30382</TotalTime>
  <Words>2630</Words>
  <Application>Microsoft Office PowerPoint</Application>
  <PresentationFormat>Presentación en pantalla (4:3)</PresentationFormat>
  <Paragraphs>688</Paragraphs>
  <Slides>96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96</vt:i4>
      </vt:variant>
    </vt:vector>
  </HeadingPairs>
  <TitlesOfParts>
    <vt:vector size="104" baseType="lpstr">
      <vt:lpstr>MS Gothic</vt:lpstr>
      <vt:lpstr>Arial</vt:lpstr>
      <vt:lpstr>Arial Narrow</vt:lpstr>
      <vt:lpstr>Calibri</vt:lpstr>
      <vt:lpstr>Calibri Light</vt:lpstr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1584</cp:revision>
  <cp:lastPrinted>2021-12-15T15:18:52Z</cp:lastPrinted>
  <dcterms:created xsi:type="dcterms:W3CDTF">2015-12-30T00:24:58Z</dcterms:created>
  <dcterms:modified xsi:type="dcterms:W3CDTF">2023-12-06T22:30:43Z</dcterms:modified>
</cp:coreProperties>
</file>