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1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2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4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5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6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7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8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99"/>
  </p:notesMasterIdLst>
  <p:handoutMasterIdLst>
    <p:handoutMasterId r:id="rId100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25" r:id="rId19"/>
    <p:sldId id="426" r:id="rId20"/>
    <p:sldId id="427" r:id="rId21"/>
    <p:sldId id="430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410" r:id="rId34"/>
    <p:sldId id="368" r:id="rId35"/>
    <p:sldId id="485" r:id="rId36"/>
    <p:sldId id="484" r:id="rId37"/>
    <p:sldId id="483" r:id="rId38"/>
    <p:sldId id="482" r:id="rId39"/>
    <p:sldId id="459" r:id="rId40"/>
    <p:sldId id="463" r:id="rId41"/>
    <p:sldId id="436" r:id="rId42"/>
    <p:sldId id="437" r:id="rId43"/>
    <p:sldId id="381" r:id="rId44"/>
    <p:sldId id="382" r:id="rId45"/>
    <p:sldId id="456" r:id="rId46"/>
    <p:sldId id="464" r:id="rId47"/>
    <p:sldId id="408" r:id="rId48"/>
    <p:sldId id="458" r:id="rId49"/>
    <p:sldId id="454" r:id="rId50"/>
    <p:sldId id="449" r:id="rId51"/>
    <p:sldId id="457" r:id="rId52"/>
    <p:sldId id="461" r:id="rId53"/>
    <p:sldId id="462" r:id="rId54"/>
    <p:sldId id="451" r:id="rId55"/>
    <p:sldId id="350" r:id="rId56"/>
    <p:sldId id="376" r:id="rId57"/>
    <p:sldId id="377" r:id="rId58"/>
    <p:sldId id="488" r:id="rId59"/>
    <p:sldId id="387" r:id="rId60"/>
    <p:sldId id="379" r:id="rId61"/>
    <p:sldId id="477" r:id="rId62"/>
    <p:sldId id="344" r:id="rId63"/>
    <p:sldId id="345" r:id="rId64"/>
    <p:sldId id="346" r:id="rId65"/>
    <p:sldId id="348" r:id="rId66"/>
    <p:sldId id="438" r:id="rId67"/>
    <p:sldId id="439" r:id="rId68"/>
    <p:sldId id="440" r:id="rId69"/>
    <p:sldId id="441" r:id="rId70"/>
    <p:sldId id="442" r:id="rId71"/>
    <p:sldId id="486" r:id="rId72"/>
    <p:sldId id="443" r:id="rId73"/>
    <p:sldId id="444" r:id="rId74"/>
    <p:sldId id="445" r:id="rId75"/>
    <p:sldId id="369" r:id="rId76"/>
    <p:sldId id="370" r:id="rId77"/>
    <p:sldId id="371" r:id="rId78"/>
    <p:sldId id="372" r:id="rId79"/>
    <p:sldId id="374" r:id="rId80"/>
    <p:sldId id="339" r:id="rId81"/>
    <p:sldId id="397" r:id="rId82"/>
    <p:sldId id="396" r:id="rId83"/>
    <p:sldId id="470" r:id="rId84"/>
    <p:sldId id="340" r:id="rId85"/>
    <p:sldId id="487" r:id="rId86"/>
    <p:sldId id="342" r:id="rId87"/>
    <p:sldId id="402" r:id="rId88"/>
    <p:sldId id="401" r:id="rId89"/>
    <p:sldId id="404" r:id="rId90"/>
    <p:sldId id="405" r:id="rId91"/>
    <p:sldId id="415" r:id="rId92"/>
    <p:sldId id="480" r:id="rId93"/>
    <p:sldId id="471" r:id="rId94"/>
    <p:sldId id="472" r:id="rId95"/>
    <p:sldId id="473" r:id="rId96"/>
    <p:sldId id="474" r:id="rId97"/>
    <p:sldId id="475" r:id="rId98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770" y="11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</a:t>
          </a:r>
          <a:r>
            <a:rPr lang="es-MX" altLang="es-MX" sz="1200" dirty="0">
              <a:cs typeface="Arial" charset="0"/>
            </a:rPr>
            <a:t>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 smtClean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2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2" presStyleCnt="5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3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3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3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7340632F-FD14-4097-A408-E4133F643693}" type="presParOf" srcId="{AA52DF43-9C27-4229-B65B-693091F35EE0}" destId="{4D6335CC-DA5F-4209-B0EA-1A70217C8A32}" srcOrd="4" destOrd="0" presId="urn:microsoft.com/office/officeart/2005/8/layout/orgChart1"/>
    <dgm:cxn modelId="{C4D44B6C-EAD0-4BB4-8D6A-188A679B0310}" type="presParOf" srcId="{AA52DF43-9C27-4229-B65B-693091F35EE0}" destId="{4FAF89FD-3856-46A5-89FE-553945DC5B0A}" srcOrd="5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6" destOrd="0" presId="urn:microsoft.com/office/officeart/2005/8/layout/orgChart1"/>
    <dgm:cxn modelId="{2D2158DA-53EE-4C5D-B290-CC1A2136E34F}" type="presParOf" srcId="{AA52DF43-9C27-4229-B65B-693091F35EE0}" destId="{1DA85E30-9324-4F62-92A6-18FBA7DEDEDC}" srcOrd="7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Área de Armería</a:t>
          </a:r>
          <a:endParaRPr lang="es-MX" altLang="es-MX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Instructor(a)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0716" custScaleY="87172" custLinFactNeighborX="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4573" custScaleY="74318" custLinFactNeighborX="143" custLinFactNeighborY="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Zona Poniente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br>
            <a:rPr lang="es-MX" altLang="es-MX" sz="1200" dirty="0" smtClean="0"/>
          </a:br>
          <a:endParaRPr lang="es-ES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</a:t>
          </a:r>
          <a:r>
            <a:rPr lang="es-MX" sz="1150" dirty="0"/>
            <a:t>2do(a</a:t>
          </a:r>
          <a:r>
            <a:rPr lang="es-MX" sz="1150" dirty="0" smtClean="0"/>
            <a:t>)</a:t>
          </a:r>
          <a:endParaRPr 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/>
            <a:t>Policías 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br>
            <a:rPr lang="es-MX" altLang="es-MX" sz="1200" dirty="0" smtClean="0"/>
          </a:br>
          <a:r>
            <a:rPr lang="es-MX" sz="1200" dirty="0" smtClean="0"/>
            <a:t>100294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64827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191633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15426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</a:t>
          </a:r>
          <a:br>
            <a:rPr lang="es-MX" altLang="es-MX" sz="1200" dirty="0" smtClean="0"/>
          </a:br>
          <a:r>
            <a:rPr lang="es-MX" altLang="es-MX" sz="1200" dirty="0" smtClean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2do(a).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3ro(a)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3062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 smtClean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i="0" u="none" dirty="0" smtClean="0"/>
            <a:t>Policías 3ro(a)</a:t>
          </a:r>
          <a:br>
            <a:rPr lang="es-MX" sz="1200" b="0" i="0" u="none" dirty="0" smtClean="0"/>
          </a:br>
          <a:r>
            <a:rPr lang="es-MX" sz="1200" b="0" i="0" u="none" dirty="0" smtClean="0"/>
            <a:t>Policía 2do(a)</a:t>
          </a:r>
        </a:p>
        <a:p>
          <a:pPr>
            <a:spcAft>
              <a:spcPts val="0"/>
            </a:spcAft>
          </a:pPr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Y="-34070" custLinFactNeighborX="-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1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1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Jefe(a) 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Accidentes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/>
            <a:t>Asistente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 sz="1200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 sz="1200"/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31836" custScaleY="105469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25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24C42F7B-4950-419E-B7BA-31778391E1EC}" type="presOf" srcId="{F059A4B7-342E-47A7-9D9E-4133DC8D4254}" destId="{E4AA2E74-1E12-4C17-82AB-A099BF0D5F4A}" srcOrd="0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158B93B4-C336-492B-BE51-5E2D2A70D4FE}" type="presOf" srcId="{83785726-5A3C-49FC-9E2E-3A2437BEF58C}" destId="{4B403542-CD33-4FF9-AECD-DA493B9486C6}" srcOrd="0" destOrd="0" presId="urn:microsoft.com/office/officeart/2005/8/layout/orgChart1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E7905AAD-BEFA-4755-AD59-6061A0D70072}" type="presOf" srcId="{83785726-5A3C-49FC-9E2E-3A2437BEF58C}" destId="{77F89E96-0BA2-455F-AA85-B3644BE699DD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72E41E71-8E94-4F08-9CB6-03E7E1F046A8}" type="presParOf" srcId="{17BEF8F9-B316-4B27-BDDB-31B4D251E6B3}" destId="{E4AA2E74-1E12-4C17-82AB-A099BF0D5F4A}" srcOrd="0" destOrd="0" presId="urn:microsoft.com/office/officeart/2005/8/layout/orgChart1"/>
    <dgm:cxn modelId="{7297DB43-23E6-4223-9FEC-12428F2A5EED}" type="presParOf" srcId="{17BEF8F9-B316-4B27-BDDB-31B4D251E6B3}" destId="{104E94BD-57DE-4262-A363-B0CD97B5EABA}" srcOrd="1" destOrd="0" presId="urn:microsoft.com/office/officeart/2005/8/layout/orgChart1"/>
    <dgm:cxn modelId="{2F22FE39-810A-4053-8A47-6DC11C2D1C1A}" type="presParOf" srcId="{104E94BD-57DE-4262-A363-B0CD97B5EABA}" destId="{189829C1-7934-4A7B-8314-311B43B9488A}" srcOrd="0" destOrd="0" presId="urn:microsoft.com/office/officeart/2005/8/layout/orgChart1"/>
    <dgm:cxn modelId="{76F37939-EAAE-49D7-838E-9BF97C499366}" type="presParOf" srcId="{189829C1-7934-4A7B-8314-311B43B9488A}" destId="{4B403542-CD33-4FF9-AECD-DA493B9486C6}" srcOrd="0" destOrd="0" presId="urn:microsoft.com/office/officeart/2005/8/layout/orgChart1"/>
    <dgm:cxn modelId="{AAA15EF2-C761-4CCB-988D-6B2559F8F237}" type="presParOf" srcId="{189829C1-7934-4A7B-8314-311B43B9488A}" destId="{77F89E96-0BA2-455F-AA85-B3644BE699DD}" srcOrd="1" destOrd="0" presId="urn:microsoft.com/office/officeart/2005/8/layout/orgChart1"/>
    <dgm:cxn modelId="{062AAEFE-0492-4DB7-B312-48489127423C}" type="presParOf" srcId="{104E94BD-57DE-4262-A363-B0CD97B5EABA}" destId="{40F71CA2-2DED-44C4-9702-36D3E9BFBF8C}" srcOrd="1" destOrd="0" presId="urn:microsoft.com/office/officeart/2005/8/layout/orgChart1"/>
    <dgm:cxn modelId="{F76C45A9-5B34-4DE6-883A-6EABA8624B85}" type="presParOf" srcId="{104E94BD-57DE-4262-A363-B0CD97B5EABA}" destId="{DD549BE9-B1C9-4182-981C-A492D2983581}" srcOrd="2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>
              <a:cs typeface="Arial" panose="020B0604020202020204" pitchFamily="34" charset="0"/>
            </a:rPr>
            <a:t>Secretario(a) </a:t>
          </a:r>
          <a:br>
            <a:rPr lang="es-MX" altLang="es-MX" sz="1200" b="0" dirty="0">
              <a:cs typeface="Arial" panose="020B0604020202020204" pitchFamily="34" charset="0"/>
            </a:rPr>
          </a:br>
          <a:r>
            <a:rPr lang="es-MX" altLang="es-MX" sz="1200" b="0" dirty="0" smtClean="0">
              <a:cs typeface="Arial" panose="020B0604020202020204" pitchFamily="34" charset="0"/>
            </a:rPr>
            <a:t>Particular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7F7B83BF-9737-428F-9048-FD270736629F}" type="pres">
      <dgm:prSet presAssocID="{C3C001B1-9B73-41D2-B9BB-2AEA2E2B94D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1" presStyleCnt="2" custScaleX="108263" custScaleY="119089" custLinFactNeighborX="1780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63C024C6-75BE-4315-9056-42C09A712792}" type="presOf" srcId="{0145B904-C077-48AA-A18C-5C2EB74B705F}" destId="{1E47266E-1BB3-4C95-9EAB-74CDAE96177F}" srcOrd="1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27C3E311-7E1D-45F9-9BDE-35981AD92C75}" srcId="{7D1C1E13-9232-4557-BF18-4BBE514AB07E}" destId="{0145B904-C077-48AA-A18C-5C2EB74B705F}" srcOrd="5" destOrd="0" parTransId="{C3C001B1-9B73-41D2-B9BB-2AEA2E2B94D3}" sibTransId="{C9063987-68AE-449E-9D2D-702B14635DB2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E1639535-A27C-4889-B8AE-FE9441EBBA02}" type="presOf" srcId="{0145B904-C077-48AA-A18C-5C2EB74B705F}" destId="{9FA66DBF-41E7-476A-8B6D-DC8355BAA785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F435B54D-358C-4437-BF5A-D5F363BA7D8A}" type="presOf" srcId="{C3C001B1-9B73-41D2-B9BB-2AEA2E2B94D3}" destId="{7F7B83BF-9737-428F-9048-FD270736629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574D5E3-9FCD-47F3-BD61-09244F47637C}" type="presParOf" srcId="{D541720C-0861-4C6E-9215-E5768383CAD5}" destId="{7F7B83BF-9737-428F-9048-FD270736629F}" srcOrd="2" destOrd="0" presId="urn:microsoft.com/office/officeart/2005/8/layout/orgChart1"/>
    <dgm:cxn modelId="{31C26299-6E13-4DB5-A30B-D2F16C93422C}" type="presParOf" srcId="{D541720C-0861-4C6E-9215-E5768383CAD5}" destId="{0D5C3CA3-BA01-4001-B844-57BE8F799A6E}" srcOrd="3" destOrd="0" presId="urn:microsoft.com/office/officeart/2005/8/layout/orgChart1"/>
    <dgm:cxn modelId="{1F62E99E-6A15-41F7-9C86-732ED66EE919}" type="presParOf" srcId="{0D5C3CA3-BA01-4001-B844-57BE8F799A6E}" destId="{572CFC49-E3F3-48D5-A808-040F779B42AF}" srcOrd="0" destOrd="0" presId="urn:microsoft.com/office/officeart/2005/8/layout/orgChart1"/>
    <dgm:cxn modelId="{7F05323B-D38E-4F3F-851E-40A73D507574}" type="presParOf" srcId="{572CFC49-E3F3-48D5-A808-040F779B42AF}" destId="{9FA66DBF-41E7-476A-8B6D-DC8355BAA785}" srcOrd="0" destOrd="0" presId="urn:microsoft.com/office/officeart/2005/8/layout/orgChart1"/>
    <dgm:cxn modelId="{3E681A78-1232-4C02-9E0E-37FE5FB26E2E}" type="presParOf" srcId="{572CFC49-E3F3-48D5-A808-040F779B42AF}" destId="{1E47266E-1BB3-4C95-9EAB-74CDAE96177F}" srcOrd="1" destOrd="0" presId="urn:microsoft.com/office/officeart/2005/8/layout/orgChart1"/>
    <dgm:cxn modelId="{EC0F74B0-4E1C-40B9-85E7-D07436FFC404}" type="presParOf" srcId="{0D5C3CA3-BA01-4001-B844-57BE8F799A6E}" destId="{12770F27-5197-4306-8867-281FFA6BBA29}" srcOrd="1" destOrd="0" presId="urn:microsoft.com/office/officeart/2005/8/layout/orgChart1"/>
    <dgm:cxn modelId="{93331F6B-D626-4B88-949E-52CEE69D24CD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</a:t>
          </a:r>
        </a:p>
        <a:p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Área </a:t>
          </a: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  <a:r>
            <a:rPr lang="es-MX" sz="1200" b="0" i="0" u="none" dirty="0"/>
            <a:t> 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Inspectores(as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</a:t>
          </a:r>
          <a:r>
            <a:rPr lang="es-MX" sz="1200" dirty="0"/>
            <a:t>as</a:t>
          </a:r>
          <a:r>
            <a:rPr lang="es-MX" sz="1200" dirty="0" smtClean="0"/>
            <a:t>)</a:t>
          </a:r>
          <a:endParaRPr lang="es-ES" sz="1200" dirty="0"/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Grupos de Apoyo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-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5" custScaleX="145130" custScaleY="259073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 smtClean="0"/>
            <a:t>Área de </a:t>
          </a:r>
          <a:br>
            <a:rPr lang="es-MX" altLang="es-MX" sz="1200" dirty="0" smtClean="0"/>
          </a:br>
          <a:r>
            <a:rPr lang="es-MX" altLang="es-MX" sz="1200" dirty="0" smtClean="0"/>
            <a:t>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 smtClean="0"/>
            <a:t>Jefe(a) de Control Vehicular</a:t>
          </a:r>
          <a:endParaRPr lang="es-MX" altLang="es-MX" sz="1200" dirty="0"/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 smtClean="0"/>
            <a:t>Jefe(a) de Control de 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 smtClean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Supervisores(as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</a:t>
          </a:r>
          <a:r>
            <a:rPr lang="es-ES" sz="1200" dirty="0"/>
            <a:t>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Estadísticas</a:t>
          </a:r>
          <a:endParaRPr lang="es-ES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 smtClean="0"/>
            <a:t>Encargado(a)</a:t>
          </a:r>
          <a:br>
            <a:rPr lang="es-MX" altLang="es-MX" sz="1200" dirty="0" smtClean="0"/>
          </a:br>
          <a:r>
            <a:rPr lang="es-MX" altLang="es-MX" sz="1200" dirty="0" smtClean="0"/>
            <a:t>Auxiliar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Telefonista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EFEA1F2-05CB-4FD8-A45E-52581DB0E4C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Observatorio</a:t>
          </a:r>
          <a:endParaRPr lang="es-ES" sz="1200" dirty="0"/>
        </a:p>
      </dgm:t>
    </dgm:pt>
    <dgm:pt modelId="{992B69B8-7F6D-4E8D-AC95-376E5D3B8D2F}" type="parTrans" cxnId="{DD4C7EC5-27ED-473F-B831-B9480BCEB485}">
      <dgm:prSet/>
      <dgm:spPr/>
      <dgm:t>
        <a:bodyPr/>
        <a:lstStyle/>
        <a:p>
          <a:endParaRPr lang="es-ES" sz="1200"/>
        </a:p>
      </dgm:t>
    </dgm:pt>
    <dgm:pt modelId="{02560E0E-7768-4BCE-8843-7B9401033809}" type="sibTrans" cxnId="{DD4C7EC5-27ED-473F-B831-B9480BCEB485}">
      <dgm:prSet/>
      <dgm:spPr/>
      <dgm:t>
        <a:bodyPr/>
        <a:lstStyle/>
        <a:p>
          <a:endParaRPr lang="es-ES" sz="1200"/>
        </a:p>
      </dgm:t>
    </dgm:pt>
    <dgm:pt modelId="{85A49918-A090-47A6-902F-20293CAF9C7F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E68B06A1-1177-44E8-BF83-DB95F7C3B863}" type="parTrans" cxnId="{8A977ED6-E6DD-4AD8-8BF6-0CBD8D351ABC}">
      <dgm:prSet/>
      <dgm:spPr/>
      <dgm:t>
        <a:bodyPr/>
        <a:lstStyle/>
        <a:p>
          <a:endParaRPr lang="es-ES" sz="1200"/>
        </a:p>
      </dgm:t>
    </dgm:pt>
    <dgm:pt modelId="{2BBBFCCD-032C-4614-9CEE-64519C7F569F}" type="sibTrans" cxnId="{8A977ED6-E6DD-4AD8-8BF6-0CBD8D351AB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447B7600-BA9E-4CC2-BA4D-0B0DB536F4D5}" type="pres">
      <dgm:prSet presAssocID="{992B69B8-7F6D-4E8D-AC95-376E5D3B8D2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582BC58-4FE1-4354-A905-86955BD0522E}" type="pres">
      <dgm:prSet presAssocID="{9EFEA1F2-05CB-4FD8-A45E-52581DB0E4C8}" presName="hierRoot2" presStyleCnt="0">
        <dgm:presLayoutVars>
          <dgm:hierBranch/>
        </dgm:presLayoutVars>
      </dgm:prSet>
      <dgm:spPr/>
    </dgm:pt>
    <dgm:pt modelId="{09810EA9-3C55-4E1D-ABC3-A3380275338F}" type="pres">
      <dgm:prSet presAssocID="{9EFEA1F2-05CB-4FD8-A45E-52581DB0E4C8}" presName="rootComposite" presStyleCnt="0"/>
      <dgm:spPr/>
    </dgm:pt>
    <dgm:pt modelId="{7385BC59-55F2-49F4-80EE-DB961E2789A1}" type="pres">
      <dgm:prSet presAssocID="{9EFEA1F2-05CB-4FD8-A45E-52581DB0E4C8}" presName="rootText" presStyleLbl="node2" presStyleIdx="0" presStyleCnt="2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24F1-4C9F-4287-A570-4E7E96EE5957}" type="pres">
      <dgm:prSet presAssocID="{9EFEA1F2-05CB-4FD8-A45E-52581DB0E4C8}" presName="rootConnector" presStyleLbl="node2" presStyleIdx="0" presStyleCnt="2"/>
      <dgm:spPr/>
      <dgm:t>
        <a:bodyPr/>
        <a:lstStyle/>
        <a:p>
          <a:endParaRPr lang="es-ES"/>
        </a:p>
      </dgm:t>
    </dgm:pt>
    <dgm:pt modelId="{1A6298D5-0127-4845-8894-B39C5B4B79AC}" type="pres">
      <dgm:prSet presAssocID="{9EFEA1F2-05CB-4FD8-A45E-52581DB0E4C8}" presName="hierChild4" presStyleCnt="0"/>
      <dgm:spPr/>
    </dgm:pt>
    <dgm:pt modelId="{2CAFA414-097E-487A-85F2-E67F56F9F78D}" type="pres">
      <dgm:prSet presAssocID="{E68B06A1-1177-44E8-BF83-DB95F7C3B86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1CB5BFE-CC2A-47A9-A66B-A1835762F10C}" type="pres">
      <dgm:prSet presAssocID="{85A49918-A090-47A6-902F-20293CAF9C7F}" presName="hierRoot2" presStyleCnt="0">
        <dgm:presLayoutVars>
          <dgm:hierBranch/>
        </dgm:presLayoutVars>
      </dgm:prSet>
      <dgm:spPr/>
    </dgm:pt>
    <dgm:pt modelId="{3755E7FD-9D46-4434-AB66-1E9FEAA8B4DE}" type="pres">
      <dgm:prSet presAssocID="{85A49918-A090-47A6-902F-20293CAF9C7F}" presName="rootComposite" presStyleCnt="0"/>
      <dgm:spPr/>
    </dgm:pt>
    <dgm:pt modelId="{14F8E410-B38C-406B-9D37-196A2110CCA4}" type="pres">
      <dgm:prSet presAssocID="{85A49918-A090-47A6-902F-20293CAF9C7F}" presName="rootText" presStyleLbl="node3" presStyleIdx="0" presStyleCnt="1" custScaleY="129265" custLinFactNeighborX="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3F00A4-526F-4D57-B762-F91292449946}" type="pres">
      <dgm:prSet presAssocID="{85A49918-A090-47A6-902F-20293CAF9C7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6AC54A2-E7CD-4D4F-88E0-6916CD0DAAD3}" type="pres">
      <dgm:prSet presAssocID="{85A49918-A090-47A6-902F-20293CAF9C7F}" presName="hierChild4" presStyleCnt="0"/>
      <dgm:spPr/>
    </dgm:pt>
    <dgm:pt modelId="{5F1DF890-DD49-451C-9988-49F68E94FC83}" type="pres">
      <dgm:prSet presAssocID="{85A49918-A090-47A6-902F-20293CAF9C7F}" presName="hierChild5" presStyleCnt="0"/>
      <dgm:spPr/>
    </dgm:pt>
    <dgm:pt modelId="{3DCB390A-6CD7-4CBE-B1CA-36EFECB78136}" type="pres">
      <dgm:prSet presAssocID="{9EFEA1F2-05CB-4FD8-A45E-52581DB0E4C8}" presName="hierChild5" presStyleCnt="0"/>
      <dgm:spPr/>
    </dgm:pt>
    <dgm:pt modelId="{6010683A-536E-42D5-8542-DC04F9AC4E74}" type="pres">
      <dgm:prSet presAssocID="{01E733E5-6CD0-475A-A0E4-B1B1831E39F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1" presStyleCnt="2" custScaleY="129265" custLinFactNeighborX="-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BA3A21-EC1C-4658-AACC-F851B4248F4C}" srcId="{9DEA55C1-E59C-4B5B-90DC-1D0B54C2B20C}" destId="{5FCBC522-7667-4F38-883D-6E38D64584EC}" srcOrd="1" destOrd="0" parTransId="{01E733E5-6CD0-475A-A0E4-B1B1831E39F6}" sibTransId="{DA1CF409-6734-4E1D-9EC4-82CEF74356AC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3604191F-4FDF-4589-8693-919B86144AC9}" type="presOf" srcId="{E68B06A1-1177-44E8-BF83-DB95F7C3B863}" destId="{2CAFA414-097E-487A-85F2-E67F56F9F78D}" srcOrd="0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4570ED3D-F746-4444-BD80-31E6A3A7FEE3}" type="presOf" srcId="{9EFEA1F2-05CB-4FD8-A45E-52581DB0E4C8}" destId="{829124F1-4C9F-4287-A570-4E7E96EE595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9D4395E-A398-4261-A2A6-9EC981DBC73E}" type="presOf" srcId="{85A49918-A090-47A6-902F-20293CAF9C7F}" destId="{163F00A4-526F-4D57-B762-F91292449946}" srcOrd="1" destOrd="0" presId="urn:microsoft.com/office/officeart/2005/8/layout/orgChart1"/>
    <dgm:cxn modelId="{8A977ED6-E6DD-4AD8-8BF6-0CBD8D351ABC}" srcId="{9EFEA1F2-05CB-4FD8-A45E-52581DB0E4C8}" destId="{85A49918-A090-47A6-902F-20293CAF9C7F}" srcOrd="0" destOrd="0" parTransId="{E68B06A1-1177-44E8-BF83-DB95F7C3B863}" sibTransId="{2BBBFCCD-032C-4614-9CEE-64519C7F569F}"/>
    <dgm:cxn modelId="{A8876D67-F4AE-4F06-997F-397A85BFF552}" type="presOf" srcId="{85A49918-A090-47A6-902F-20293CAF9C7F}" destId="{14F8E410-B38C-406B-9D37-196A2110CCA4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62D5F06-8908-40C0-AA7E-A8173583F3F2}" type="presOf" srcId="{9EFEA1F2-05CB-4FD8-A45E-52581DB0E4C8}" destId="{7385BC59-55F2-49F4-80EE-DB961E2789A1}" srcOrd="0" destOrd="0" presId="urn:microsoft.com/office/officeart/2005/8/layout/orgChart1"/>
    <dgm:cxn modelId="{E42008A6-01B6-4823-A81A-0ED40C15DCE8}" type="presOf" srcId="{992B69B8-7F6D-4E8D-AC95-376E5D3B8D2F}" destId="{447B7600-BA9E-4CC2-BA4D-0B0DB536F4D5}" srcOrd="0" destOrd="0" presId="urn:microsoft.com/office/officeart/2005/8/layout/orgChart1"/>
    <dgm:cxn modelId="{DD4C7EC5-27ED-473F-B831-B9480BCEB485}" srcId="{9DEA55C1-E59C-4B5B-90DC-1D0B54C2B20C}" destId="{9EFEA1F2-05CB-4FD8-A45E-52581DB0E4C8}" srcOrd="0" destOrd="0" parTransId="{992B69B8-7F6D-4E8D-AC95-376E5D3B8D2F}" sibTransId="{02560E0E-7768-4BCE-8843-7B9401033809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3961FD74-F9E7-4375-BE73-38441CA09356}" type="presParOf" srcId="{DDC9C811-A712-4FF5-BE05-95DD76DFE40E}" destId="{447B7600-BA9E-4CC2-BA4D-0B0DB536F4D5}" srcOrd="0" destOrd="0" presId="urn:microsoft.com/office/officeart/2005/8/layout/orgChart1"/>
    <dgm:cxn modelId="{F663DAF7-2C90-4A63-836B-9DB11EB47F03}" type="presParOf" srcId="{DDC9C811-A712-4FF5-BE05-95DD76DFE40E}" destId="{2582BC58-4FE1-4354-A905-86955BD0522E}" srcOrd="1" destOrd="0" presId="urn:microsoft.com/office/officeart/2005/8/layout/orgChart1"/>
    <dgm:cxn modelId="{B3539DE5-5B68-404E-80A5-0A90A60CBF5E}" type="presParOf" srcId="{2582BC58-4FE1-4354-A905-86955BD0522E}" destId="{09810EA9-3C55-4E1D-ABC3-A3380275338F}" srcOrd="0" destOrd="0" presId="urn:microsoft.com/office/officeart/2005/8/layout/orgChart1"/>
    <dgm:cxn modelId="{10DB6979-2B06-4832-B811-D33933C1290F}" type="presParOf" srcId="{09810EA9-3C55-4E1D-ABC3-A3380275338F}" destId="{7385BC59-55F2-49F4-80EE-DB961E2789A1}" srcOrd="0" destOrd="0" presId="urn:microsoft.com/office/officeart/2005/8/layout/orgChart1"/>
    <dgm:cxn modelId="{5CDF2ED6-E9E3-4763-BFAC-0E0032BF0019}" type="presParOf" srcId="{09810EA9-3C55-4E1D-ABC3-A3380275338F}" destId="{829124F1-4C9F-4287-A570-4E7E96EE5957}" srcOrd="1" destOrd="0" presId="urn:microsoft.com/office/officeart/2005/8/layout/orgChart1"/>
    <dgm:cxn modelId="{2865CE1F-1BB8-4054-A8A9-86FC06C68C98}" type="presParOf" srcId="{2582BC58-4FE1-4354-A905-86955BD0522E}" destId="{1A6298D5-0127-4845-8894-B39C5B4B79AC}" srcOrd="1" destOrd="0" presId="urn:microsoft.com/office/officeart/2005/8/layout/orgChart1"/>
    <dgm:cxn modelId="{ED7B98FE-2F24-4E27-9A23-3F9AC5E9D56B}" type="presParOf" srcId="{1A6298D5-0127-4845-8894-B39C5B4B79AC}" destId="{2CAFA414-097E-487A-85F2-E67F56F9F78D}" srcOrd="0" destOrd="0" presId="urn:microsoft.com/office/officeart/2005/8/layout/orgChart1"/>
    <dgm:cxn modelId="{28A6236D-C6C8-4C2E-B533-0E3DB50A812C}" type="presParOf" srcId="{1A6298D5-0127-4845-8894-B39C5B4B79AC}" destId="{C1CB5BFE-CC2A-47A9-A66B-A1835762F10C}" srcOrd="1" destOrd="0" presId="urn:microsoft.com/office/officeart/2005/8/layout/orgChart1"/>
    <dgm:cxn modelId="{A40C0197-F6A9-487A-A1AD-09233A0235C5}" type="presParOf" srcId="{C1CB5BFE-CC2A-47A9-A66B-A1835762F10C}" destId="{3755E7FD-9D46-4434-AB66-1E9FEAA8B4DE}" srcOrd="0" destOrd="0" presId="urn:microsoft.com/office/officeart/2005/8/layout/orgChart1"/>
    <dgm:cxn modelId="{8D830493-BAE9-4212-A8CB-EF2345B97726}" type="presParOf" srcId="{3755E7FD-9D46-4434-AB66-1E9FEAA8B4DE}" destId="{14F8E410-B38C-406B-9D37-196A2110CCA4}" srcOrd="0" destOrd="0" presId="urn:microsoft.com/office/officeart/2005/8/layout/orgChart1"/>
    <dgm:cxn modelId="{94FE3BF7-9228-49F6-B009-6984E9AA6DDD}" type="presParOf" srcId="{3755E7FD-9D46-4434-AB66-1E9FEAA8B4DE}" destId="{163F00A4-526F-4D57-B762-F91292449946}" srcOrd="1" destOrd="0" presId="urn:microsoft.com/office/officeart/2005/8/layout/orgChart1"/>
    <dgm:cxn modelId="{4B8CC869-A34A-4B65-AA78-AB2D568BD992}" type="presParOf" srcId="{C1CB5BFE-CC2A-47A9-A66B-A1835762F10C}" destId="{16AC54A2-E7CD-4D4F-88E0-6916CD0DAAD3}" srcOrd="1" destOrd="0" presId="urn:microsoft.com/office/officeart/2005/8/layout/orgChart1"/>
    <dgm:cxn modelId="{556AEB78-4E04-4D7C-969A-6C9188DE5F37}" type="presParOf" srcId="{C1CB5BFE-CC2A-47A9-A66B-A1835762F10C}" destId="{5F1DF890-DD49-451C-9988-49F68E94FC83}" srcOrd="2" destOrd="0" presId="urn:microsoft.com/office/officeart/2005/8/layout/orgChart1"/>
    <dgm:cxn modelId="{F3E91FEC-6693-4B1F-8035-3E7C82D33E27}" type="presParOf" srcId="{2582BC58-4FE1-4354-A905-86955BD0522E}" destId="{3DCB390A-6CD7-4CBE-B1CA-36EFECB78136}" srcOrd="2" destOrd="0" presId="urn:microsoft.com/office/officeart/2005/8/layout/orgChart1"/>
    <dgm:cxn modelId="{B985496E-CCD5-4D3C-B0D7-B7527B12F424}" type="presParOf" srcId="{DDC9C811-A712-4FF5-BE05-95DD76DFE40E}" destId="{6010683A-536E-42D5-8542-DC04F9AC4E74}" srcOrd="2" destOrd="0" presId="urn:microsoft.com/office/officeart/2005/8/layout/orgChart1"/>
    <dgm:cxn modelId="{976154F8-47BD-48B3-9517-5FA106E769FC}" type="presParOf" srcId="{DDC9C811-A712-4FF5-BE05-95DD76DFE40E}" destId="{8B705548-9F70-42F9-A6DA-C4EB25C75310}" srcOrd="3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Seguridad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 smtClean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 smtClean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MX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MX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Programas</a:t>
          </a:r>
          <a:endParaRPr lang="es-MX" altLang="es-MX" sz="1200" dirty="0"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 smtClean="0"/>
            <a:t>Psicólogo 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</a:t>
          </a:r>
          <a:r>
            <a:rPr lang="es-ES" sz="1200" dirty="0"/>
            <a:t>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6523B91-7AA8-4277-A933-34AF803B2AF5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2388428F-FAA1-4E2C-A411-CF63DBC99046}" type="parTrans" cxnId="{5B5E5837-15FF-4AF0-A670-1453914EBA75}">
      <dgm:prSet/>
      <dgm:spPr/>
      <dgm:t>
        <a:bodyPr/>
        <a:lstStyle/>
        <a:p>
          <a:endParaRPr lang="es-ES" sz="1200"/>
        </a:p>
      </dgm:t>
    </dgm:pt>
    <dgm:pt modelId="{3A7CC494-5E8B-474A-809C-B4C101486496}" type="sibTrans" cxnId="{5B5E5837-15FF-4AF0-A670-1453914EB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4934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6B8B24-0193-410B-888B-74B7CA76532C}" type="pres">
      <dgm:prSet presAssocID="{7292AB27-0E36-4D06-A7B1-69C80E35007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2" presStyleIdx="0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FA241ED2-1223-422A-BF7B-7C8DE926A928}" type="pres">
      <dgm:prSet presAssocID="{9BBB671F-8282-4224-ABDE-51C8CD45F3C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2" presStyleIdx="1" presStyleCnt="2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2" presStyleIdx="1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8644CF9-C965-4574-9BBF-93D83096E0CD}" type="pres">
      <dgm:prSet presAssocID="{2388428F-FAA1-4E2C-A411-CF63DBC9904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9282688-2B73-4F99-9E7E-D1927B90E793}" type="pres">
      <dgm:prSet presAssocID="{46523B91-7AA8-4277-A933-34AF803B2AF5}" presName="hierRoot3" presStyleCnt="0">
        <dgm:presLayoutVars>
          <dgm:hierBranch val="init"/>
        </dgm:presLayoutVars>
      </dgm:prSet>
      <dgm:spPr/>
    </dgm:pt>
    <dgm:pt modelId="{595F8CC6-47F0-47B7-B7B0-87E7B295CB6B}" type="pres">
      <dgm:prSet presAssocID="{46523B91-7AA8-4277-A933-34AF803B2AF5}" presName="rootComposite3" presStyleCnt="0"/>
      <dgm:spPr/>
    </dgm:pt>
    <dgm:pt modelId="{496268AA-9B93-4DD1-B916-749990D533D8}" type="pres">
      <dgm:prSet presAssocID="{46523B91-7AA8-4277-A933-34AF803B2AF5}" presName="rootText3" presStyleLbl="asst1" presStyleIdx="0" presStyleCnt="1" custScaleX="77951" custScaleY="86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1191F-ABC9-4941-A058-48A8AFB2C65C}" type="pres">
      <dgm:prSet presAssocID="{46523B91-7AA8-4277-A933-34AF803B2AF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9C8A189-60A2-48B7-A362-4CF6524BB404}" type="pres">
      <dgm:prSet presAssocID="{46523B91-7AA8-4277-A933-34AF803B2AF5}" presName="hierChild6" presStyleCnt="0"/>
      <dgm:spPr/>
    </dgm:pt>
    <dgm:pt modelId="{4FE42943-6AE5-4E55-AC0E-8BAEAEA93432}" type="pres">
      <dgm:prSet presAssocID="{46523B91-7AA8-4277-A933-34AF803B2AF5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DF08738-31E6-4D42-A5C3-0ED0B0A7A615}" type="presOf" srcId="{C80DF0AC-063D-4E64-B2B5-D2B323B74C75}" destId="{2B3E3C2E-2306-4A4B-8CDC-655091A74096}" srcOrd="1" destOrd="0" presId="urn:microsoft.com/office/officeart/2005/8/layout/orgChart1"/>
    <dgm:cxn modelId="{478A08A8-0683-41B1-BD37-BD24FA543F33}" type="presOf" srcId="{46523B91-7AA8-4277-A933-34AF803B2AF5}" destId="{4AB1191F-ABC9-4941-A058-48A8AFB2C65C}" srcOrd="1" destOrd="0" presId="urn:microsoft.com/office/officeart/2005/8/layout/orgChart1"/>
    <dgm:cxn modelId="{7855C1C8-F1A5-4160-9A7D-361D66B42246}" srcId="{9DEA55C1-E59C-4B5B-90DC-1D0B54C2B20C}" destId="{C80DF0AC-063D-4E64-B2B5-D2B323B74C75}" srcOrd="0" destOrd="0" parTransId="{7292AB27-0E36-4D06-A7B1-69C80E350077}" sibTransId="{ADA38365-8D63-4564-AE8F-1E6779641093}"/>
    <dgm:cxn modelId="{D064D58D-C023-414F-9928-D2C3C305B8C0}" type="presOf" srcId="{879CDDBA-D82C-4639-8D6F-A3650C6932D1}" destId="{40420913-2DCB-4ACB-A302-DB9A30845A10}" srcOrd="1" destOrd="0" presId="urn:microsoft.com/office/officeart/2005/8/layout/orgChart1"/>
    <dgm:cxn modelId="{2A2E811B-2F60-4385-BE74-8CB400E7461E}" type="presOf" srcId="{C80DF0AC-063D-4E64-B2B5-D2B323B74C75}" destId="{F72A0765-5537-4A0D-ABDB-16E839936D13}" srcOrd="0" destOrd="0" presId="urn:microsoft.com/office/officeart/2005/8/layout/orgChart1"/>
    <dgm:cxn modelId="{5B5E5837-15FF-4AF0-A670-1453914EBA75}" srcId="{9DEA55C1-E59C-4B5B-90DC-1D0B54C2B20C}" destId="{46523B91-7AA8-4277-A933-34AF803B2AF5}" srcOrd="2" destOrd="0" parTransId="{2388428F-FAA1-4E2C-A411-CF63DBC99046}" sibTransId="{3A7CC494-5E8B-474A-809C-B4C10148649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B55F214-CFC4-4AD9-9EFB-EA5936B1F380}" type="presOf" srcId="{879CDDBA-D82C-4639-8D6F-A3650C6932D1}" destId="{CD0BE0DF-2D67-44CA-8B0A-7CEECA0EB795}" srcOrd="0" destOrd="0" presId="urn:microsoft.com/office/officeart/2005/8/layout/orgChart1"/>
    <dgm:cxn modelId="{8E2B7152-4B6D-4D54-8D40-739B568F45E5}" type="presOf" srcId="{46523B91-7AA8-4277-A933-34AF803B2AF5}" destId="{496268AA-9B93-4DD1-B916-749990D533D8}" srcOrd="0" destOrd="0" presId="urn:microsoft.com/office/officeart/2005/8/layout/orgChart1"/>
    <dgm:cxn modelId="{A31BD858-3472-43B7-BCC3-3A2267E31352}" srcId="{9DEA55C1-E59C-4B5B-90DC-1D0B54C2B20C}" destId="{879CDDBA-D82C-4639-8D6F-A3650C6932D1}" srcOrd="1" destOrd="0" parTransId="{9BBB671F-8282-4224-ABDE-51C8CD45F3CB}" sibTransId="{A15A0652-74CC-4628-A4E5-CAC67DE0B6FF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6BABC58-E1BE-4EAD-BED7-A4BC42F6807F}" type="presOf" srcId="{2388428F-FAA1-4E2C-A411-CF63DBC99046}" destId="{58644CF9-C965-4574-9BBF-93D83096E0CD}" srcOrd="0" destOrd="0" presId="urn:microsoft.com/office/officeart/2005/8/layout/orgChart1"/>
    <dgm:cxn modelId="{D50E43C7-0040-4F7E-A0B1-2552D57E6BD9}" type="presOf" srcId="{7292AB27-0E36-4D06-A7B1-69C80E350077}" destId="{3E6B8B24-0193-410B-888B-74B7CA76532C}" srcOrd="0" destOrd="0" presId="urn:microsoft.com/office/officeart/2005/8/layout/orgChart1"/>
    <dgm:cxn modelId="{8EE1AD1E-7692-4178-8A19-6AB13A0D458E}" type="presOf" srcId="{9BBB671F-8282-4224-ABDE-51C8CD45F3CB}" destId="{FA241ED2-1223-422A-BF7B-7C8DE926A92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5E56F82F-30A5-4D25-8AB3-4F27EAD617CC}" type="presParOf" srcId="{05E8A0F8-8F4A-4D16-B455-9B21EE5D83FA}" destId="{3E6B8B24-0193-410B-888B-74B7CA76532C}" srcOrd="0" destOrd="0" presId="urn:microsoft.com/office/officeart/2005/8/layout/orgChart1"/>
    <dgm:cxn modelId="{DD902A69-A358-4E10-8A83-CBA3E73C0CFD}" type="presParOf" srcId="{05E8A0F8-8F4A-4D16-B455-9B21EE5D83FA}" destId="{3EA1FD6A-152C-45F6-860B-AC50AACACDC9}" srcOrd="1" destOrd="0" presId="urn:microsoft.com/office/officeart/2005/8/layout/orgChart1"/>
    <dgm:cxn modelId="{9433931F-809D-404E-A2F1-377EC80876D8}" type="presParOf" srcId="{3EA1FD6A-152C-45F6-860B-AC50AACACDC9}" destId="{DD225252-2483-4CE9-840B-05D08E069753}" srcOrd="0" destOrd="0" presId="urn:microsoft.com/office/officeart/2005/8/layout/orgChart1"/>
    <dgm:cxn modelId="{6C5C3276-C08F-49C6-9CF2-57DDA34532B5}" type="presParOf" srcId="{DD225252-2483-4CE9-840B-05D08E069753}" destId="{F72A0765-5537-4A0D-ABDB-16E839936D13}" srcOrd="0" destOrd="0" presId="urn:microsoft.com/office/officeart/2005/8/layout/orgChart1"/>
    <dgm:cxn modelId="{FA5A26FC-7FFD-4F29-8DA8-629B8548C1AA}" type="presParOf" srcId="{DD225252-2483-4CE9-840B-05D08E069753}" destId="{2B3E3C2E-2306-4A4B-8CDC-655091A74096}" srcOrd="1" destOrd="0" presId="urn:microsoft.com/office/officeart/2005/8/layout/orgChart1"/>
    <dgm:cxn modelId="{7639DF7C-C47B-4473-987A-380004E6DF97}" type="presParOf" srcId="{3EA1FD6A-152C-45F6-860B-AC50AACACDC9}" destId="{0C228E90-2B95-4F41-9C59-13846B5BC38C}" srcOrd="1" destOrd="0" presId="urn:microsoft.com/office/officeart/2005/8/layout/orgChart1"/>
    <dgm:cxn modelId="{8718D1A9-2AD0-42E6-BEC8-CF23D2F1582F}" type="presParOf" srcId="{3EA1FD6A-152C-45F6-860B-AC50AACACDC9}" destId="{6755EDEA-CFB0-4679-86CC-1324B4072D87}" srcOrd="2" destOrd="0" presId="urn:microsoft.com/office/officeart/2005/8/layout/orgChart1"/>
    <dgm:cxn modelId="{10F6C7C1-A06B-49C1-86D4-3E4EF022DB2F}" type="presParOf" srcId="{05E8A0F8-8F4A-4D16-B455-9B21EE5D83FA}" destId="{FA241ED2-1223-422A-BF7B-7C8DE926A928}" srcOrd="2" destOrd="0" presId="urn:microsoft.com/office/officeart/2005/8/layout/orgChart1"/>
    <dgm:cxn modelId="{36E360D4-A009-4F3E-8270-0F36AF222571}" type="presParOf" srcId="{05E8A0F8-8F4A-4D16-B455-9B21EE5D83FA}" destId="{04FB1771-63C1-4BD1-B46B-A9F1DB04E920}" srcOrd="3" destOrd="0" presId="urn:microsoft.com/office/officeart/2005/8/layout/orgChart1"/>
    <dgm:cxn modelId="{0795C863-1546-4332-AE90-673E4BACD654}" type="presParOf" srcId="{04FB1771-63C1-4BD1-B46B-A9F1DB04E920}" destId="{FC9EF191-2917-49FA-8BEB-DBDF8EFD001F}" srcOrd="0" destOrd="0" presId="urn:microsoft.com/office/officeart/2005/8/layout/orgChart1"/>
    <dgm:cxn modelId="{17C65650-3BFB-45A5-B13C-36F00DED5B7D}" type="presParOf" srcId="{FC9EF191-2917-49FA-8BEB-DBDF8EFD001F}" destId="{CD0BE0DF-2D67-44CA-8B0A-7CEECA0EB795}" srcOrd="0" destOrd="0" presId="urn:microsoft.com/office/officeart/2005/8/layout/orgChart1"/>
    <dgm:cxn modelId="{4F8997D6-6DB9-4A81-90B2-F573B1247106}" type="presParOf" srcId="{FC9EF191-2917-49FA-8BEB-DBDF8EFD001F}" destId="{40420913-2DCB-4ACB-A302-DB9A30845A10}" srcOrd="1" destOrd="0" presId="urn:microsoft.com/office/officeart/2005/8/layout/orgChart1"/>
    <dgm:cxn modelId="{7E1BC684-58EC-41A6-8534-FE5A87F30032}" type="presParOf" srcId="{04FB1771-63C1-4BD1-B46B-A9F1DB04E920}" destId="{CAF0263A-CC55-4947-8CDF-9E5C34C618AB}" srcOrd="1" destOrd="0" presId="urn:microsoft.com/office/officeart/2005/8/layout/orgChart1"/>
    <dgm:cxn modelId="{48E49819-290C-4AF2-9E03-F936C91FC85E}" type="presParOf" srcId="{04FB1771-63C1-4BD1-B46B-A9F1DB04E920}" destId="{731A6E94-B6C8-457E-810D-E5D5E702CDD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850A3082-CE41-432E-8F06-91A43AE3F045}" type="presParOf" srcId="{E6CFA08A-7145-470C-A659-6A725D85622B}" destId="{58644CF9-C965-4574-9BBF-93D83096E0CD}" srcOrd="0" destOrd="0" presId="urn:microsoft.com/office/officeart/2005/8/layout/orgChart1"/>
    <dgm:cxn modelId="{C59CDD2C-E67C-4A45-BE01-F2F13071D1F8}" type="presParOf" srcId="{E6CFA08A-7145-470C-A659-6A725D85622B}" destId="{09282688-2B73-4F99-9E7E-D1927B90E793}" srcOrd="1" destOrd="0" presId="urn:microsoft.com/office/officeart/2005/8/layout/orgChart1"/>
    <dgm:cxn modelId="{9BBFD06F-FC6A-4A0E-AAD6-FC5562DAA837}" type="presParOf" srcId="{09282688-2B73-4F99-9E7E-D1927B90E793}" destId="{595F8CC6-47F0-47B7-B7B0-87E7B295CB6B}" srcOrd="0" destOrd="0" presId="urn:microsoft.com/office/officeart/2005/8/layout/orgChart1"/>
    <dgm:cxn modelId="{8A893C06-9589-4071-A5A8-6FEAA991790E}" type="presParOf" srcId="{595F8CC6-47F0-47B7-B7B0-87E7B295CB6B}" destId="{496268AA-9B93-4DD1-B916-749990D533D8}" srcOrd="0" destOrd="0" presId="urn:microsoft.com/office/officeart/2005/8/layout/orgChart1"/>
    <dgm:cxn modelId="{FCA01B22-5352-465F-9132-0F3080CA124C}" type="presParOf" srcId="{595F8CC6-47F0-47B7-B7B0-87E7B295CB6B}" destId="{4AB1191F-ABC9-4941-A058-48A8AFB2C65C}" srcOrd="1" destOrd="0" presId="urn:microsoft.com/office/officeart/2005/8/layout/orgChart1"/>
    <dgm:cxn modelId="{B86E75A2-76E6-4F5F-B3E1-D684A0883768}" type="presParOf" srcId="{09282688-2B73-4F99-9E7E-D1927B90E793}" destId="{99C8A189-60A2-48B7-A362-4CF6524BB404}" srcOrd="1" destOrd="0" presId="urn:microsoft.com/office/officeart/2005/8/layout/orgChart1"/>
    <dgm:cxn modelId="{D112905C-34A4-4196-A18C-CAA512FCC19F}" type="presParOf" srcId="{09282688-2B73-4F99-9E7E-D1927B90E793}" destId="{4FE42943-6AE5-4E55-AC0E-8BAEAEA934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0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98921" custLinFactNeighborX="-17307" custLinFactNeighborY="-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145" custScaleY="98921" custLinFactNeighborX="-17572" custLinFactNeighborY="-2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82434" custScaleY="65947" custLinFactNeighborX="-17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F53039-C29F-4117-8E5A-F6EE2F55434D}" type="presOf" srcId="{C62912E2-E2DA-4A90-B092-15A5DF9FA660}" destId="{D2D3B15D-E835-4FE3-AB1E-236EB72E3F2D}" srcOrd="0" destOrd="0" presId="urn:microsoft.com/office/officeart/2005/8/layout/orgChart1"/>
    <dgm:cxn modelId="{CDE48F29-DB5B-44BF-B077-2F11353B474E}" srcId="{9DEA55C1-E59C-4B5B-90DC-1D0B54C2B20C}" destId="{17882CFE-47C3-4EDE-A466-1F84367D32CB}" srcOrd="1" destOrd="0" parTransId="{C62912E2-E2DA-4A90-B092-15A5DF9FA660}" sibTransId="{AC5CC510-C0BF-4476-93F1-9C8C974AD4D9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0139309-DE1D-42A7-84DE-1C7AD94D2CA9}" type="presOf" srcId="{17882CFE-47C3-4EDE-A466-1F84367D32CB}" destId="{BA5B9574-6617-41B3-85AD-2234A66EE12A}" srcOrd="1" destOrd="0" presId="urn:microsoft.com/office/officeart/2005/8/layout/orgChart1"/>
    <dgm:cxn modelId="{AD7662E9-C192-4AB5-83EF-7C91D8921169}" type="presOf" srcId="{17882CFE-47C3-4EDE-A466-1F84367D32CB}" destId="{A10B4F35-17D0-467A-9A16-5F3A029E6DF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769AC4DB-BF6C-4934-B76B-B6C808D10AAD}" type="presParOf" srcId="{E6CFA08A-7145-470C-A659-6A725D85622B}" destId="{D2D3B15D-E835-4FE3-AB1E-236EB72E3F2D}" srcOrd="0" destOrd="0" presId="urn:microsoft.com/office/officeart/2005/8/layout/orgChart1"/>
    <dgm:cxn modelId="{09951822-2BED-45BE-9C12-7596623C28A6}" type="presParOf" srcId="{E6CFA08A-7145-470C-A659-6A725D85622B}" destId="{BC7C7716-AADD-4E91-BAF1-A4937D0DF737}" srcOrd="1" destOrd="0" presId="urn:microsoft.com/office/officeart/2005/8/layout/orgChart1"/>
    <dgm:cxn modelId="{E904B50A-9AFF-4D92-9B1D-45471D4D600F}" type="presParOf" srcId="{BC7C7716-AADD-4E91-BAF1-A4937D0DF737}" destId="{D5334BAE-C4D4-4C0A-A571-F6DD7E38F1C0}" srcOrd="0" destOrd="0" presId="urn:microsoft.com/office/officeart/2005/8/layout/orgChart1"/>
    <dgm:cxn modelId="{3C27D5EC-A540-48B0-9B8C-270E4647A8DF}" type="presParOf" srcId="{D5334BAE-C4D4-4C0A-A571-F6DD7E38F1C0}" destId="{A10B4F35-17D0-467A-9A16-5F3A029E6DF3}" srcOrd="0" destOrd="0" presId="urn:microsoft.com/office/officeart/2005/8/layout/orgChart1"/>
    <dgm:cxn modelId="{C92AD30F-DBDE-410F-ABF2-60E21BF6F52D}" type="presParOf" srcId="{D5334BAE-C4D4-4C0A-A571-F6DD7E38F1C0}" destId="{BA5B9574-6617-41B3-85AD-2234A66EE12A}" srcOrd="1" destOrd="0" presId="urn:microsoft.com/office/officeart/2005/8/layout/orgChart1"/>
    <dgm:cxn modelId="{8695D841-65A9-4E64-B7FF-FD18196AD5AA}" type="presParOf" srcId="{BC7C7716-AADD-4E91-BAF1-A4937D0DF737}" destId="{85073066-5483-46F2-A6CE-C5841E8338A9}" srcOrd="1" destOrd="0" presId="urn:microsoft.com/office/officeart/2005/8/layout/orgChart1"/>
    <dgm:cxn modelId="{4B7F3236-C677-4186-903A-8BFA344979A7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0D743BA2-09EB-4150-A280-9FAE34BD813F}">
      <dgm:prSet custT="1"/>
      <dgm:spPr/>
      <dgm:t>
        <a:bodyPr/>
        <a:lstStyle/>
        <a:p>
          <a:r>
            <a:rPr lang="es-MX" sz="1200" dirty="0" smtClean="0"/>
            <a:t>Criminólogo(a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035C189F-C69C-4261-B635-B459F0C6258C}" type="parTrans" cxnId="{3937D614-B153-4C23-8544-3DA14A15A041}">
      <dgm:prSet/>
      <dgm:spPr/>
      <dgm:t>
        <a:bodyPr/>
        <a:lstStyle/>
        <a:p>
          <a:endParaRPr lang="es-ES"/>
        </a:p>
      </dgm:t>
    </dgm:pt>
    <dgm:pt modelId="{C8AA5FF0-8176-435A-A4B8-85605884677F}" type="sibTrans" cxnId="{3937D614-B153-4C23-8544-3DA14A15A04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4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4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4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CC198FA8-9484-4E58-8F56-3C19EED54E26}" type="pres">
      <dgm:prSet presAssocID="{035C189F-C69C-4261-B635-B459F0C6258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BFA2081-E26F-4770-9470-BB5E66F3EB67}" type="pres">
      <dgm:prSet presAssocID="{0D743BA2-09EB-4150-A280-9FAE34BD813F}" presName="hierRoot2" presStyleCnt="0">
        <dgm:presLayoutVars>
          <dgm:hierBranch val="init"/>
        </dgm:presLayoutVars>
      </dgm:prSet>
      <dgm:spPr/>
    </dgm:pt>
    <dgm:pt modelId="{1DD4223C-CBF1-4850-AE7E-DCB15DB4B7C5}" type="pres">
      <dgm:prSet presAssocID="{0D743BA2-09EB-4150-A280-9FAE34BD813F}" presName="rootComposite" presStyleCnt="0"/>
      <dgm:spPr/>
    </dgm:pt>
    <dgm:pt modelId="{20D61BB4-DBB8-4164-8DC5-4608F7A03ECA}" type="pres">
      <dgm:prSet presAssocID="{0D743BA2-09EB-4150-A280-9FAE34BD813F}" presName="rootText" presStyleLbl="node3" presStyleIdx="3" presStyleCnt="4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27FF4-86E6-4FEE-BCAE-8E77F1F490D7}" type="pres">
      <dgm:prSet presAssocID="{0D743BA2-09EB-4150-A280-9FAE34BD813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52E15-1F82-4348-88EC-87A8553176A6}" type="pres">
      <dgm:prSet presAssocID="{0D743BA2-09EB-4150-A280-9FAE34BD813F}" presName="hierChild4" presStyleCnt="0"/>
      <dgm:spPr/>
    </dgm:pt>
    <dgm:pt modelId="{DE50CED5-0E8D-4279-9D8A-204F8FD48A37}" type="pres">
      <dgm:prSet presAssocID="{0D743BA2-09EB-4150-A280-9FAE34BD813F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23A9382E-5FCD-4C85-AEA5-742E8FE46B9E}" type="presOf" srcId="{035C189F-C69C-4261-B635-B459F0C6258C}" destId="{CC198FA8-9484-4E58-8F56-3C19EED54E26}" srcOrd="0" destOrd="0" presId="urn:microsoft.com/office/officeart/2005/8/layout/orgChart1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3937D614-B153-4C23-8544-3DA14A15A041}" srcId="{EFB85BF5-7102-4579-95D2-A8DEAD696F25}" destId="{0D743BA2-09EB-4150-A280-9FAE34BD813F}" srcOrd="3" destOrd="0" parTransId="{035C189F-C69C-4261-B635-B459F0C6258C}" sibTransId="{C8AA5FF0-8176-435A-A4B8-85605884677F}"/>
    <dgm:cxn modelId="{9B8BD378-8773-4A06-A10F-4CCC54FF8F9A}" type="presOf" srcId="{0D743BA2-09EB-4150-A280-9FAE34BD813F}" destId="{90E27FF4-86E6-4FEE-BCAE-8E77F1F490D7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B10FE451-B8D5-4A6E-9E12-35E55A891B5C}" type="presOf" srcId="{0D743BA2-09EB-4150-A280-9FAE34BD813F}" destId="{20D61BB4-DBB8-4164-8DC5-4608F7A03ECA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8154432-78AC-4DC4-AC19-BAE926799050}" type="presParOf" srcId="{6186BF10-05DF-4E91-88F3-CC1C859FE6C3}" destId="{CC198FA8-9484-4E58-8F56-3C19EED54E26}" srcOrd="6" destOrd="0" presId="urn:microsoft.com/office/officeart/2005/8/layout/orgChart1"/>
    <dgm:cxn modelId="{548CEEBE-C519-4C52-9B47-F8C157AF4A98}" type="presParOf" srcId="{6186BF10-05DF-4E91-88F3-CC1C859FE6C3}" destId="{3BFA2081-E26F-4770-9470-BB5E66F3EB67}" srcOrd="7" destOrd="0" presId="urn:microsoft.com/office/officeart/2005/8/layout/orgChart1"/>
    <dgm:cxn modelId="{599EB264-CD05-4C07-BB95-52671B287287}" type="presParOf" srcId="{3BFA2081-E26F-4770-9470-BB5E66F3EB67}" destId="{1DD4223C-CBF1-4850-AE7E-DCB15DB4B7C5}" srcOrd="0" destOrd="0" presId="urn:microsoft.com/office/officeart/2005/8/layout/orgChart1"/>
    <dgm:cxn modelId="{86B6DEDF-C923-4A52-89AB-BFC6B26F3489}" type="presParOf" srcId="{1DD4223C-CBF1-4850-AE7E-DCB15DB4B7C5}" destId="{20D61BB4-DBB8-4164-8DC5-4608F7A03ECA}" srcOrd="0" destOrd="0" presId="urn:microsoft.com/office/officeart/2005/8/layout/orgChart1"/>
    <dgm:cxn modelId="{9DA0E97B-943D-498F-BC05-213448703B16}" type="presParOf" srcId="{1DD4223C-CBF1-4850-AE7E-DCB15DB4B7C5}" destId="{90E27FF4-86E6-4FEE-BCAE-8E77F1F490D7}" srcOrd="1" destOrd="0" presId="urn:microsoft.com/office/officeart/2005/8/layout/orgChart1"/>
    <dgm:cxn modelId="{DFB60D45-809C-44E6-B0F6-F7A31AF0AD85}" type="presParOf" srcId="{3BFA2081-E26F-4770-9470-BB5E66F3EB67}" destId="{EFF52E15-1F82-4348-88EC-87A8553176A6}" srcOrd="1" destOrd="0" presId="urn:microsoft.com/office/officeart/2005/8/layout/orgChart1"/>
    <dgm:cxn modelId="{592E406E-3906-42D3-89F4-8F63E6F11464}" type="presParOf" srcId="{3BFA2081-E26F-4770-9470-BB5E66F3EB67}" destId="{DE50CED5-0E8D-4279-9D8A-204F8FD48A37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3" custScaleX="93038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3" custScaleX="93038" custScaleY="93544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3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 y Análisis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Equipamiento, Telecomunicaciones y Soporte Técnico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 smtClean="0"/>
            <a:t>Jefe(a) de Tecnología y Seguridad</a:t>
          </a:r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Emergencias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94051" custScaleY="98141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1B8335F7-3DAB-470E-8E35-22C2916C5FA6}" type="presOf" srcId="{8F42620E-70AF-41F7-B855-39052B3D4CD0}" destId="{8D82B08E-BDF6-4FA8-BD59-87DE0C0F4070}" srcOrd="0" destOrd="0" presId="urn:microsoft.com/office/officeart/2005/8/layout/orgChart1"/>
    <dgm:cxn modelId="{AB9EBD20-C3AE-4DAB-A78E-1347CB3FB66E}" type="presOf" srcId="{12AE14D0-27D7-40F2-A1C2-C7F51F5026A7}" destId="{453053D7-D80D-4229-A709-DBF0F5DE8E49}" srcOrd="1" destOrd="0" presId="urn:microsoft.com/office/officeart/2005/8/layout/orgChart1"/>
    <dgm:cxn modelId="{9F53B93C-1422-4BBF-926D-BDBB864D66C9}" type="presOf" srcId="{12AE14D0-27D7-40F2-A1C2-C7F51F5026A7}" destId="{7C576A7F-97E5-41B2-A453-F3F548F4D3EA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84C7234C-50BF-4094-A73F-18F401AA8AE7}" type="presOf" srcId="{FAB0C027-5E8D-4491-918F-932C3C71562D}" destId="{670DBD27-C988-455F-9F3D-9D5712F27AB9}" srcOrd="0" destOrd="0" presId="urn:microsoft.com/office/officeart/2005/8/layout/orgChart1"/>
    <dgm:cxn modelId="{8FA7BDE1-76E5-46D6-BF26-07D2210F35F0}" type="presOf" srcId="{CBD768CB-8468-4595-BC33-5BEFEC44512C}" destId="{17741458-C968-41EF-B922-14AB4D8DA4F4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ABB7D4C4-ED44-46AE-8002-DE47BDBD3011}" type="presOf" srcId="{F5A8035B-ADED-4223-BFBA-3296C24DA967}" destId="{F21E685F-6405-4BF2-871E-BED3C36234CE}" srcOrd="0" destOrd="0" presId="urn:microsoft.com/office/officeart/2005/8/layout/orgChart1"/>
    <dgm:cxn modelId="{185D8D2F-AEAB-4EF5-ABE7-674DE35412DA}" type="presOf" srcId="{8F42620E-70AF-41F7-B855-39052B3D4CD0}" destId="{D243284D-CFFF-40A3-8991-2AAA75556417}" srcOrd="1" destOrd="0" presId="urn:microsoft.com/office/officeart/2005/8/layout/orgChart1"/>
    <dgm:cxn modelId="{42AB0493-BDA0-4F63-A823-78EF28ABC9AB}" type="presOf" srcId="{15D8348C-41C2-4A70-BC44-BE6B7E3AC350}" destId="{D7468021-52D5-4C70-8CC0-6578BEF4DABC}" srcOrd="0" destOrd="0" presId="urn:microsoft.com/office/officeart/2005/8/layout/orgChart1"/>
    <dgm:cxn modelId="{83553DDF-F3B2-47EC-BB45-BEAF366AEDF3}" type="presOf" srcId="{BD3D72B1-EEF6-4EB4-803A-A74A6B419346}" destId="{B3263371-B20E-4D1C-87B0-F232DC5A756C}" srcOrd="0" destOrd="0" presId="urn:microsoft.com/office/officeart/2005/8/layout/orgChart1"/>
    <dgm:cxn modelId="{85179E1D-3E54-4676-ABE8-15174BA4B1CD}" type="presOf" srcId="{9DEA55C1-E59C-4B5B-90DC-1D0B54C2B20C}" destId="{B2A4EFCD-7609-4E18-A214-10BA88B362DC}" srcOrd="1" destOrd="0" presId="urn:microsoft.com/office/officeart/2005/8/layout/orgChart1"/>
    <dgm:cxn modelId="{2F813040-E8DD-4304-AE40-A7BE2B6392AE}" type="presOf" srcId="{5CC21BCF-3000-404B-85B7-0033E9E264E7}" destId="{D0F443D5-3AED-4A87-9F39-941BAA2D38F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437D6AE-22E1-4476-B643-15BD01CEA012}" type="presOf" srcId="{F5A8035B-ADED-4223-BFBA-3296C24DA967}" destId="{059C864B-D7DE-474F-9F63-92FF8C7F16AF}" srcOrd="1" destOrd="0" presId="urn:microsoft.com/office/officeart/2005/8/layout/orgChart1"/>
    <dgm:cxn modelId="{B9D45447-E2B9-4FC6-885E-B43FBF1D0F81}" type="presOf" srcId="{9DEA55C1-E59C-4B5B-90DC-1D0B54C2B20C}" destId="{86D99192-4F64-487A-BE9B-B4D3790AE7BC}" srcOrd="0" destOrd="0" presId="urn:microsoft.com/office/officeart/2005/8/layout/orgChart1"/>
    <dgm:cxn modelId="{53BCD202-13DE-4C33-BFC4-E944AF3F29EB}" type="presOf" srcId="{E3FA77B6-C6C4-405D-B833-5E4AC1442E64}" destId="{15D7069C-F83D-45B5-926B-CC9CBFD10141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FA3C40F6-8F50-4925-A59F-C412A5B6F750}" type="presOf" srcId="{CBD768CB-8468-4595-BC33-5BEFEC44512C}" destId="{C58CA3D4-696A-4A8F-8F6F-1F2CA81867E7}" srcOrd="1" destOrd="0" presId="urn:microsoft.com/office/officeart/2005/8/layout/orgChart1"/>
    <dgm:cxn modelId="{3AD7BB11-C547-4186-B790-6E016BC78C27}" type="presParOf" srcId="{B3263371-B20E-4D1C-87B0-F232DC5A756C}" destId="{8CDE9839-8DE1-472C-9904-C93FC90AA559}" srcOrd="0" destOrd="0" presId="urn:microsoft.com/office/officeart/2005/8/layout/orgChart1"/>
    <dgm:cxn modelId="{393C1AC5-7DEB-4C69-A17A-822251404C97}" type="presParOf" srcId="{8CDE9839-8DE1-472C-9904-C93FC90AA559}" destId="{A15FBA2B-7AAA-4593-A287-168E70F88188}" srcOrd="0" destOrd="0" presId="urn:microsoft.com/office/officeart/2005/8/layout/orgChart1"/>
    <dgm:cxn modelId="{4EA0E72E-8E84-41BF-B8B0-26182D4B3A2E}" type="presParOf" srcId="{A15FBA2B-7AAA-4593-A287-168E70F88188}" destId="{86D99192-4F64-487A-BE9B-B4D3790AE7BC}" srcOrd="0" destOrd="0" presId="urn:microsoft.com/office/officeart/2005/8/layout/orgChart1"/>
    <dgm:cxn modelId="{4EF6C482-8F74-4C04-BB90-C9858BE2876E}" type="presParOf" srcId="{A15FBA2B-7AAA-4593-A287-168E70F88188}" destId="{B2A4EFCD-7609-4E18-A214-10BA88B362DC}" srcOrd="1" destOrd="0" presId="urn:microsoft.com/office/officeart/2005/8/layout/orgChart1"/>
    <dgm:cxn modelId="{7EBFC192-F655-44D0-9D40-45F794AF850B}" type="presParOf" srcId="{8CDE9839-8DE1-472C-9904-C93FC90AA559}" destId="{05E8A0F8-8F4A-4D16-B455-9B21EE5D83FA}" srcOrd="1" destOrd="0" presId="urn:microsoft.com/office/officeart/2005/8/layout/orgChart1"/>
    <dgm:cxn modelId="{CF2AE0A9-B04C-42AC-9722-264BAD329919}" type="presParOf" srcId="{05E8A0F8-8F4A-4D16-B455-9B21EE5D83FA}" destId="{D0F443D5-3AED-4A87-9F39-941BAA2D38F8}" srcOrd="0" destOrd="0" presId="urn:microsoft.com/office/officeart/2005/8/layout/orgChart1"/>
    <dgm:cxn modelId="{C125BA6F-25F0-40AB-8F6C-62C6E8BEF4BA}" type="presParOf" srcId="{05E8A0F8-8F4A-4D16-B455-9B21EE5D83FA}" destId="{20F41A63-32FA-44CF-AFA5-3CDCB848857C}" srcOrd="1" destOrd="0" presId="urn:microsoft.com/office/officeart/2005/8/layout/orgChart1"/>
    <dgm:cxn modelId="{90E1F6CA-6BE1-4603-8A2F-B6ADA06A279E}" type="presParOf" srcId="{20F41A63-32FA-44CF-AFA5-3CDCB848857C}" destId="{0595839C-CDF4-4A82-B0D4-260B192005CF}" srcOrd="0" destOrd="0" presId="urn:microsoft.com/office/officeart/2005/8/layout/orgChart1"/>
    <dgm:cxn modelId="{5542DE94-DFB0-4166-8762-3D481A98A288}" type="presParOf" srcId="{0595839C-CDF4-4A82-B0D4-260B192005CF}" destId="{F21E685F-6405-4BF2-871E-BED3C36234CE}" srcOrd="0" destOrd="0" presId="urn:microsoft.com/office/officeart/2005/8/layout/orgChart1"/>
    <dgm:cxn modelId="{C0F7A439-C9F6-4A01-A2B5-52C6FCAA6054}" type="presParOf" srcId="{0595839C-CDF4-4A82-B0D4-260B192005CF}" destId="{059C864B-D7DE-474F-9F63-92FF8C7F16AF}" srcOrd="1" destOrd="0" presId="urn:microsoft.com/office/officeart/2005/8/layout/orgChart1"/>
    <dgm:cxn modelId="{0E3ED24C-85EF-4B1E-B684-7447F6DE52FB}" type="presParOf" srcId="{20F41A63-32FA-44CF-AFA5-3CDCB848857C}" destId="{59A5864B-F362-43DB-A1F1-2C74307B505D}" srcOrd="1" destOrd="0" presId="urn:microsoft.com/office/officeart/2005/8/layout/orgChart1"/>
    <dgm:cxn modelId="{7DA1676D-6073-43FF-8EB6-4D6640311A08}" type="presParOf" srcId="{20F41A63-32FA-44CF-AFA5-3CDCB848857C}" destId="{8520C62E-4B0C-4FB5-87DA-4AD1C3E1E7FA}" srcOrd="2" destOrd="0" presId="urn:microsoft.com/office/officeart/2005/8/layout/orgChart1"/>
    <dgm:cxn modelId="{C4D3D8A8-7872-44E0-AEF2-5332420FFA7D}" type="presParOf" srcId="{05E8A0F8-8F4A-4D16-B455-9B21EE5D83FA}" destId="{D7468021-52D5-4C70-8CC0-6578BEF4DABC}" srcOrd="2" destOrd="0" presId="urn:microsoft.com/office/officeart/2005/8/layout/orgChart1"/>
    <dgm:cxn modelId="{1626BA32-80CE-4060-98DA-E9402F5117EE}" type="presParOf" srcId="{05E8A0F8-8F4A-4D16-B455-9B21EE5D83FA}" destId="{C8500CB5-83C0-450B-AAE1-C892DE8C0FC1}" srcOrd="3" destOrd="0" presId="urn:microsoft.com/office/officeart/2005/8/layout/orgChart1"/>
    <dgm:cxn modelId="{AB4A0639-6B97-4A3F-B4F3-E97E465BF909}" type="presParOf" srcId="{C8500CB5-83C0-450B-AAE1-C892DE8C0FC1}" destId="{BA438CBC-95FD-4B6F-89FB-D1DBC09D14CB}" srcOrd="0" destOrd="0" presId="urn:microsoft.com/office/officeart/2005/8/layout/orgChart1"/>
    <dgm:cxn modelId="{65F7B901-1EE3-4167-9285-A0C39FAAEEBB}" type="presParOf" srcId="{BA438CBC-95FD-4B6F-89FB-D1DBC09D14CB}" destId="{7C576A7F-97E5-41B2-A453-F3F548F4D3EA}" srcOrd="0" destOrd="0" presId="urn:microsoft.com/office/officeart/2005/8/layout/orgChart1"/>
    <dgm:cxn modelId="{C975610D-03D2-40D2-9711-264F57A3F59C}" type="presParOf" srcId="{BA438CBC-95FD-4B6F-89FB-D1DBC09D14CB}" destId="{453053D7-D80D-4229-A709-DBF0F5DE8E49}" srcOrd="1" destOrd="0" presId="urn:microsoft.com/office/officeart/2005/8/layout/orgChart1"/>
    <dgm:cxn modelId="{2BF56D72-5CFF-4A06-AFCB-44D8041C2EDE}" type="presParOf" srcId="{C8500CB5-83C0-450B-AAE1-C892DE8C0FC1}" destId="{17BEF8F9-B316-4B27-BDDB-31B4D251E6B3}" srcOrd="1" destOrd="0" presId="urn:microsoft.com/office/officeart/2005/8/layout/orgChart1"/>
    <dgm:cxn modelId="{6694D48E-7130-4E8B-B865-06A8913F194E}" type="presParOf" srcId="{C8500CB5-83C0-450B-AAE1-C892DE8C0FC1}" destId="{8C2D9F3F-AEE3-4DCD-9754-B40EEBBFF7B1}" srcOrd="2" destOrd="0" presId="urn:microsoft.com/office/officeart/2005/8/layout/orgChart1"/>
    <dgm:cxn modelId="{21280337-4A5B-46F1-ADD4-4F3F31978A69}" type="presParOf" srcId="{05E8A0F8-8F4A-4D16-B455-9B21EE5D83FA}" destId="{670DBD27-C988-455F-9F3D-9D5712F27AB9}" srcOrd="4" destOrd="0" presId="urn:microsoft.com/office/officeart/2005/8/layout/orgChart1"/>
    <dgm:cxn modelId="{CC627FEA-084E-4441-A94D-19497FD9D140}" type="presParOf" srcId="{05E8A0F8-8F4A-4D16-B455-9B21EE5D83FA}" destId="{5C5D4352-7283-4C36-A591-E50D59698C36}" srcOrd="5" destOrd="0" presId="urn:microsoft.com/office/officeart/2005/8/layout/orgChart1"/>
    <dgm:cxn modelId="{A1EC01D5-A87F-45BD-B319-689F58894873}" type="presParOf" srcId="{5C5D4352-7283-4C36-A591-E50D59698C36}" destId="{0DC9CE63-AF76-4740-B5FA-17D705FAADF5}" srcOrd="0" destOrd="0" presId="urn:microsoft.com/office/officeart/2005/8/layout/orgChart1"/>
    <dgm:cxn modelId="{3C44F564-65D4-452D-A677-62A21CF7E627}" type="presParOf" srcId="{0DC9CE63-AF76-4740-B5FA-17D705FAADF5}" destId="{8D82B08E-BDF6-4FA8-BD59-87DE0C0F4070}" srcOrd="0" destOrd="0" presId="urn:microsoft.com/office/officeart/2005/8/layout/orgChart1"/>
    <dgm:cxn modelId="{785D0216-B445-4106-A50D-5BAF8D31F240}" type="presParOf" srcId="{0DC9CE63-AF76-4740-B5FA-17D705FAADF5}" destId="{D243284D-CFFF-40A3-8991-2AAA75556417}" srcOrd="1" destOrd="0" presId="urn:microsoft.com/office/officeart/2005/8/layout/orgChart1"/>
    <dgm:cxn modelId="{941B8BD3-40A6-4F5C-96FE-DF5D1D99C72F}" type="presParOf" srcId="{5C5D4352-7283-4C36-A591-E50D59698C36}" destId="{C936D635-4A18-4BDA-8692-9B527B58BB4E}" srcOrd="1" destOrd="0" presId="urn:microsoft.com/office/officeart/2005/8/layout/orgChart1"/>
    <dgm:cxn modelId="{94270B97-B9B0-45B2-89E9-D1166F9EB7A0}" type="presParOf" srcId="{5C5D4352-7283-4C36-A591-E50D59698C36}" destId="{C963F222-0B7E-44F3-A933-A5D36C0621F3}" srcOrd="2" destOrd="0" presId="urn:microsoft.com/office/officeart/2005/8/layout/orgChart1"/>
    <dgm:cxn modelId="{F7670080-34C0-4A3F-82A5-6D43002FC85A}" type="presParOf" srcId="{8CDE9839-8DE1-472C-9904-C93FC90AA559}" destId="{E6CFA08A-7145-470C-A659-6A725D85622B}" srcOrd="2" destOrd="0" presId="urn:microsoft.com/office/officeart/2005/8/layout/orgChart1"/>
    <dgm:cxn modelId="{140A82E5-474D-43E2-9F49-2BB29CE735C6}" type="presParOf" srcId="{E6CFA08A-7145-470C-A659-6A725D85622B}" destId="{15D7069C-F83D-45B5-926B-CC9CBFD10141}" srcOrd="0" destOrd="0" presId="urn:microsoft.com/office/officeart/2005/8/layout/orgChart1"/>
    <dgm:cxn modelId="{4797570F-43E6-4EA2-B3B5-28A16C6DB7C6}" type="presParOf" srcId="{E6CFA08A-7145-470C-A659-6A725D85622B}" destId="{786D88F2-9456-4D6A-8431-05D03E358472}" srcOrd="1" destOrd="0" presId="urn:microsoft.com/office/officeart/2005/8/layout/orgChart1"/>
    <dgm:cxn modelId="{26ADE9DC-4C5A-4943-949A-AEFE5B658A55}" type="presParOf" srcId="{786D88F2-9456-4D6A-8431-05D03E358472}" destId="{FEEAF0CB-AC61-46A7-AFC3-B64846F77A2C}" srcOrd="0" destOrd="0" presId="urn:microsoft.com/office/officeart/2005/8/layout/orgChart1"/>
    <dgm:cxn modelId="{2403DD7A-4839-4FB1-9517-DBF20BF96677}" type="presParOf" srcId="{FEEAF0CB-AC61-46A7-AFC3-B64846F77A2C}" destId="{17741458-C968-41EF-B922-14AB4D8DA4F4}" srcOrd="0" destOrd="0" presId="urn:microsoft.com/office/officeart/2005/8/layout/orgChart1"/>
    <dgm:cxn modelId="{89D22E5A-B8B8-4434-9B14-AD08B383F016}" type="presParOf" srcId="{FEEAF0CB-AC61-46A7-AFC3-B64846F77A2C}" destId="{C58CA3D4-696A-4A8F-8F6F-1F2CA81867E7}" srcOrd="1" destOrd="0" presId="urn:microsoft.com/office/officeart/2005/8/layout/orgChart1"/>
    <dgm:cxn modelId="{456DD7FA-CC70-4FFC-9D06-5A4861F18345}" type="presParOf" srcId="{786D88F2-9456-4D6A-8431-05D03E358472}" destId="{20BFFD2F-48C4-449B-A5F3-A9306AED2C17}" srcOrd="1" destOrd="0" presId="urn:microsoft.com/office/officeart/2005/8/layout/orgChart1"/>
    <dgm:cxn modelId="{B8C33DFB-72FC-4FAA-971A-DB0C48CC646F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Jefe(a) de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Supervisor(a) de </a:t>
          </a:r>
          <a:r>
            <a:rPr lang="es-MX" altLang="es-MX" sz="1200" dirty="0" smtClean="0"/>
            <a:t>Tecnología</a:t>
          </a:r>
          <a:endParaRPr lang="es-MX" altLang="es-MX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2337" custScaleY="7717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337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8358BE5-710C-49AA-9021-2B4C9540D13B}" type="presOf" srcId="{2A362D5D-A3DA-4F6C-8849-2A8C51EEB6D2}" destId="{12FB5CC2-3F72-4AC8-AF94-50272EAD0FAB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C417C775-B8A5-484E-91E2-8B4E7149C58B}" type="presParOf" srcId="{05E8A0F8-8F4A-4D16-B455-9B21EE5D83FA}" destId="{12FB5CC2-3F72-4AC8-AF94-50272EAD0FAB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D9F7807-F2C3-4E57-9504-A93CCDF5156E}">
      <dgm:prSet custT="1"/>
      <dgm:spPr/>
      <dgm:t>
        <a:bodyPr/>
        <a:lstStyle/>
        <a:p>
          <a:r>
            <a:rPr lang="es-MX" sz="1200" dirty="0" smtClean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AEAD04C-AAD8-4323-B01A-32542CD22179}" type="parTrans" cxnId="{57C736D1-BA91-4F33-A207-08F46862D735}">
      <dgm:prSet/>
      <dgm:spPr/>
      <dgm:t>
        <a:bodyPr/>
        <a:lstStyle/>
        <a:p>
          <a:endParaRPr lang="es-ES"/>
        </a:p>
      </dgm:t>
    </dgm:pt>
    <dgm:pt modelId="{D30FB286-C5DA-454D-9A7C-2D36A4891700}" type="sibTrans" cxnId="{57C736D1-BA91-4F33-A207-08F46862D735}">
      <dgm:prSet/>
      <dgm:spPr/>
      <dgm:t>
        <a:bodyPr/>
        <a:lstStyle/>
        <a:p>
          <a:endParaRPr lang="es-ES"/>
        </a:p>
      </dgm:t>
    </dgm:pt>
    <dgm:pt modelId="{13CF69E1-B124-4DF3-9005-2F2EFADB9CD2}">
      <dgm:prSet custT="1"/>
      <dgm:spPr/>
      <dgm:t>
        <a:bodyPr/>
        <a:lstStyle/>
        <a:p>
          <a:r>
            <a:rPr lang="es-ES" altLang="es-MX" sz="1200" b="0" i="0" u="none" dirty="0" smtClean="0"/>
            <a:t>Supervisor(a) de Plataforma </a:t>
          </a:r>
          <a:r>
            <a:rPr lang="es-ES" altLang="es-MX" sz="1200" b="0" i="0" u="none" dirty="0" smtClean="0"/>
            <a:t>Mx</a:t>
          </a:r>
          <a:endParaRPr lang="es-ES" altLang="es-MX" sz="1200" b="0" i="0" u="none" dirty="0" smtClean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454" custScaleY="59661" custLinFactNeighborX="-8984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93454" custScaleY="59661" custLinFactNeighborX="-20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 custLinFactNeighborX="67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7619" custScaleY="71989" custLinFactNeighborX="5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8BEDF267-EF7A-4461-B64A-B05F23A872CA}" type="pres">
      <dgm:prSet presAssocID="{CAEAD04C-AAD8-4323-B01A-32542CD2217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C7320EC-EA5B-4D76-B11B-DB4314762505}" type="pres">
      <dgm:prSet presAssocID="{BD9F7807-F2C3-4E57-9504-A93CCDF5156E}" presName="hierRoot2" presStyleCnt="0">
        <dgm:presLayoutVars>
          <dgm:hierBranch val="init"/>
        </dgm:presLayoutVars>
      </dgm:prSet>
      <dgm:spPr/>
    </dgm:pt>
    <dgm:pt modelId="{A1F045F5-C5EC-4464-BD96-1AE0FEE345A3}" type="pres">
      <dgm:prSet presAssocID="{BD9F7807-F2C3-4E57-9504-A93CCDF5156E}" presName="rootComposite" presStyleCnt="0"/>
      <dgm:spPr/>
    </dgm:pt>
    <dgm:pt modelId="{5E9699F8-EFC7-4409-841D-30C7D6EFA0D8}" type="pres">
      <dgm:prSet presAssocID="{BD9F7807-F2C3-4E57-9504-A93CCDF5156E}" presName="rootText" presStyleLbl="node3" presStyleIdx="2" presStyleCnt="3" custScaleX="67619" custScaleY="71989" custLinFactX="-100000" custLinFactNeighborX="-127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E97F41-8D61-41DE-A25F-B8F96F825F81}" type="pres">
      <dgm:prSet presAssocID="{BD9F7807-F2C3-4E57-9504-A93CCDF5156E}" presName="rootConnector" presStyleLbl="node3" presStyleIdx="2" presStyleCnt="3"/>
      <dgm:spPr/>
      <dgm:t>
        <a:bodyPr/>
        <a:lstStyle/>
        <a:p>
          <a:endParaRPr lang="es-ES"/>
        </a:p>
      </dgm:t>
    </dgm:pt>
    <dgm:pt modelId="{630F8B6A-749E-4CD8-806E-B3D70D8C2F06}" type="pres">
      <dgm:prSet presAssocID="{BD9F7807-F2C3-4E57-9504-A93CCDF5156E}" presName="hierChild4" presStyleCnt="0"/>
      <dgm:spPr/>
    </dgm:pt>
    <dgm:pt modelId="{3D11ECD8-EADB-4125-9986-94D8FC66A1CD}" type="pres">
      <dgm:prSet presAssocID="{BD9F7807-F2C3-4E57-9504-A93CCDF5156E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93454" custScaleY="59661" custLinFactNeighborX="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AFCF1185-B32A-4271-815F-DB3719F192F9}" type="presOf" srcId="{13CF69E1-B124-4DF3-9005-2F2EFADB9CD2}" destId="{C483119D-4248-4FB6-A51A-FF463787E698}" srcOrd="0" destOrd="0" presId="urn:microsoft.com/office/officeart/2005/8/layout/orgChart1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E58A241B-F03A-4CA4-8BD6-17C7390000DF}" type="presOf" srcId="{13CF69E1-B124-4DF3-9005-2F2EFADB9CD2}" destId="{556DF024-6ED2-4FED-A278-758F4E01EFCB}" srcOrd="1" destOrd="0" presId="urn:microsoft.com/office/officeart/2005/8/layout/orgChart1"/>
    <dgm:cxn modelId="{57C736D1-BA91-4F33-A207-08F46862D735}" srcId="{7F9E90B3-E3BF-4AFD-BA63-3DA06268C35F}" destId="{BD9F7807-F2C3-4E57-9504-A93CCDF5156E}" srcOrd="2" destOrd="0" parTransId="{CAEAD04C-AAD8-4323-B01A-32542CD22179}" sibTransId="{D30FB286-C5DA-454D-9A7C-2D36A4891700}"/>
    <dgm:cxn modelId="{1590D673-799D-48BC-825C-A71090A0B64C}" type="presOf" srcId="{BD9F7807-F2C3-4E57-9504-A93CCDF5156E}" destId="{30E97F41-8D61-41DE-A25F-B8F96F825F81}" srcOrd="1" destOrd="0" presId="urn:microsoft.com/office/officeart/2005/8/layout/orgChart1"/>
    <dgm:cxn modelId="{AAA9C2A8-8659-4DB1-8AC3-F0CCA492891F}" type="presOf" srcId="{BD9F7807-F2C3-4E57-9504-A93CCDF5156E}" destId="{5E9699F8-EFC7-4409-841D-30C7D6EFA0D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82F152-DE77-460A-8910-242D85D73402}" type="presOf" srcId="{CAEAD04C-AAD8-4323-B01A-32542CD22179}" destId="{8BEDF267-EF7A-4461-B64A-B05F23A872C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AF1040C-44C5-4838-8797-918F14623AC6}" type="presOf" srcId="{D8FA9C85-4153-4D01-8B86-D87B5F4B9B29}" destId="{70F54C93-52D4-4ED5-9C70-D35B812DA872}" srcOrd="0" destOrd="0" presId="urn:microsoft.com/office/officeart/2005/8/layout/orgChart1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8CBFD4C0-392A-451C-A7BE-A24A3A4FBC7F}" type="presParOf" srcId="{CBE6C6D9-4FC0-4BA2-BFAB-4DE7F3371A7E}" destId="{8BEDF267-EF7A-4461-B64A-B05F23A872CA}" srcOrd="4" destOrd="0" presId="urn:microsoft.com/office/officeart/2005/8/layout/orgChart1"/>
    <dgm:cxn modelId="{4CD76130-B7ED-4839-B1CF-B68C8FCAF59D}" type="presParOf" srcId="{CBE6C6D9-4FC0-4BA2-BFAB-4DE7F3371A7E}" destId="{AC7320EC-EA5B-4D76-B11B-DB4314762505}" srcOrd="5" destOrd="0" presId="urn:microsoft.com/office/officeart/2005/8/layout/orgChart1"/>
    <dgm:cxn modelId="{631E30F4-F164-42C3-BABF-FE83BEAC3602}" type="presParOf" srcId="{AC7320EC-EA5B-4D76-B11B-DB4314762505}" destId="{A1F045F5-C5EC-4464-BD96-1AE0FEE345A3}" srcOrd="0" destOrd="0" presId="urn:microsoft.com/office/officeart/2005/8/layout/orgChart1"/>
    <dgm:cxn modelId="{F1B32936-26EE-4711-AE95-C8C4B778DCA7}" type="presParOf" srcId="{A1F045F5-C5EC-4464-BD96-1AE0FEE345A3}" destId="{5E9699F8-EFC7-4409-841D-30C7D6EFA0D8}" srcOrd="0" destOrd="0" presId="urn:microsoft.com/office/officeart/2005/8/layout/orgChart1"/>
    <dgm:cxn modelId="{C00BB1A6-35EB-45A6-A447-32CFC351FC82}" type="presParOf" srcId="{A1F045F5-C5EC-4464-BD96-1AE0FEE345A3}" destId="{30E97F41-8D61-41DE-A25F-B8F96F825F81}" srcOrd="1" destOrd="0" presId="urn:microsoft.com/office/officeart/2005/8/layout/orgChart1"/>
    <dgm:cxn modelId="{7F46BC44-475F-4C85-83D0-6CBE23C4F7B0}" type="presParOf" srcId="{AC7320EC-EA5B-4D76-B11B-DB4314762505}" destId="{630F8B6A-749E-4CD8-806E-B3D70D8C2F06}" srcOrd="1" destOrd="0" presId="urn:microsoft.com/office/officeart/2005/8/layout/orgChart1"/>
    <dgm:cxn modelId="{BEC47003-31B7-4BF0-B30B-6900790B21DB}" type="presParOf" srcId="{AC7320EC-EA5B-4D76-B11B-DB4314762505}" destId="{3D11ECD8-EADB-4125-9986-94D8FC66A1CD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72C52798-7457-46AA-8EB8-99E6BBFABD22}" type="presParOf" srcId="{05E8A0F8-8F4A-4D16-B455-9B21EE5D83FA}" destId="{70F54C93-52D4-4ED5-9C70-D35B812DA872}" srcOrd="2" destOrd="0" presId="urn:microsoft.com/office/officeart/2005/8/layout/orgChart1"/>
    <dgm:cxn modelId="{50F15470-D8FB-404F-92EA-8BA1BD00405B}" type="presParOf" srcId="{05E8A0F8-8F4A-4D16-B455-9B21EE5D83FA}" destId="{8BCDB706-4E30-4955-A30E-AB401265BC36}" srcOrd="3" destOrd="0" presId="urn:microsoft.com/office/officeart/2005/8/layout/orgChart1"/>
    <dgm:cxn modelId="{F98950AB-E4AC-436A-8B6B-C001B00F002F}" type="presParOf" srcId="{8BCDB706-4E30-4955-A30E-AB401265BC36}" destId="{C9A6FA35-0F1D-4537-BECD-72640546A960}" srcOrd="0" destOrd="0" presId="urn:microsoft.com/office/officeart/2005/8/layout/orgChart1"/>
    <dgm:cxn modelId="{32A12322-E667-475B-8C38-BC3D635FDDC3}" type="presParOf" srcId="{C9A6FA35-0F1D-4537-BECD-72640546A960}" destId="{C483119D-4248-4FB6-A51A-FF463787E698}" srcOrd="0" destOrd="0" presId="urn:microsoft.com/office/officeart/2005/8/layout/orgChart1"/>
    <dgm:cxn modelId="{9E12A11F-DA0C-4924-A9FF-75B2D0C411DC}" type="presParOf" srcId="{C9A6FA35-0F1D-4537-BECD-72640546A960}" destId="{556DF024-6ED2-4FED-A278-758F4E01EFCB}" srcOrd="1" destOrd="0" presId="urn:microsoft.com/office/officeart/2005/8/layout/orgChart1"/>
    <dgm:cxn modelId="{D84C0C54-37D5-485F-A599-67C6E439575C}" type="presParOf" srcId="{8BCDB706-4E30-4955-A30E-AB401265BC36}" destId="{8BD2EDBC-2421-4ECD-9CCF-7C80A756D4FD}" srcOrd="1" destOrd="0" presId="urn:microsoft.com/office/officeart/2005/8/layout/orgChart1"/>
    <dgm:cxn modelId="{2B8F8B8C-232E-4C92-98CC-A0F20AA02A5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sz="1200" b="0" i="0" u="none" dirty="0" smtClean="0"/>
            <a:t>Supervisores(as) de Monitoreo</a:t>
          </a:r>
          <a:br>
            <a:rPr lang="es-MX" sz="1200" b="0" i="0" u="none" dirty="0" smtClean="0"/>
          </a:br>
          <a:endParaRPr lang="es-MX" sz="1200" b="0" i="0" u="none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/>
      <dgm:t>
        <a:bodyPr/>
        <a:lstStyle/>
        <a:p>
          <a:r>
            <a:rPr lang="es-MX" sz="1200" dirty="0" smtClean="0"/>
            <a:t>Supervisores(as) de 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1723" custScaleY="110059" custLinFactNeighborY="-11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215201" custScaleY="261878" custLinFactNeighborY="7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215201" custScaleY="128792" custLinFactNeighborY="7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 val="init"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215201" custScaleY="111620" custLinFactNeighborY="7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F2E148FB-5D4C-4966-AC47-EB47FEE3824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2B2C4DBA-FFB8-4915-AF95-30120A82931F}" type="parTrans" cxnId="{E0B038C0-0227-4A11-B97E-ED7D423EB33F}">
      <dgm:prSet/>
      <dgm:spPr/>
      <dgm:t>
        <a:bodyPr/>
        <a:lstStyle/>
        <a:p>
          <a:endParaRPr lang="es-MX"/>
        </a:p>
      </dgm:t>
    </dgm:pt>
    <dgm:pt modelId="{C2454846-2905-49F8-89A8-2106DC26EB74}" type="sibTrans" cxnId="{E0B038C0-0227-4A11-B97E-ED7D423EB33F}">
      <dgm:prSet/>
      <dgm:spPr/>
      <dgm:t>
        <a:bodyPr/>
        <a:lstStyle/>
        <a:p>
          <a:endParaRPr lang="es-MX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14210" custScaleY="117779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6544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4546" custScaleY="96853" custLinFactNeighborX="-3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MX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9DD491FC-4AAE-415D-8BC1-59BDE3F41EA7}" type="pres">
      <dgm:prSet presAssocID="{2B2C4DBA-FFB8-4915-AF95-30120A82931F}" presName="Name37" presStyleLbl="parChTrans1D2" presStyleIdx="2" presStyleCnt="3"/>
      <dgm:spPr/>
      <dgm:t>
        <a:bodyPr/>
        <a:lstStyle/>
        <a:p>
          <a:endParaRPr lang="es-MX"/>
        </a:p>
      </dgm:t>
    </dgm:pt>
    <dgm:pt modelId="{08E3470E-8873-4032-9266-23C0D2753F6D}" type="pres">
      <dgm:prSet presAssocID="{F2E148FB-5D4C-4966-AC47-EB47FEE38241}" presName="hierRoot2" presStyleCnt="0">
        <dgm:presLayoutVars>
          <dgm:hierBranch val="init"/>
        </dgm:presLayoutVars>
      </dgm:prSet>
      <dgm:spPr/>
    </dgm:pt>
    <dgm:pt modelId="{3D2E702B-19D4-4800-957E-1AC8FA86799C}" type="pres">
      <dgm:prSet presAssocID="{F2E148FB-5D4C-4966-AC47-EB47FEE38241}" presName="rootComposite" presStyleCnt="0"/>
      <dgm:spPr/>
    </dgm:pt>
    <dgm:pt modelId="{E10B3C36-FFD8-4C4B-B9C0-EE22F547BDBD}" type="pres">
      <dgm:prSet presAssocID="{F2E148FB-5D4C-4966-AC47-EB47FEE38241}" presName="rootText" presStyleLbl="node2" presStyleIdx="2" presStyleCnt="3" custScaleX="89261" custScaleY="94606" custLinFactNeighborX="-3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B9781B-66D3-4070-B842-9FE814906F23}" type="pres">
      <dgm:prSet presAssocID="{F2E148FB-5D4C-4966-AC47-EB47FEE38241}" presName="rootConnector" presStyleLbl="node2" presStyleIdx="2" presStyleCnt="3"/>
      <dgm:spPr/>
      <dgm:t>
        <a:bodyPr/>
        <a:lstStyle/>
        <a:p>
          <a:endParaRPr lang="es-MX"/>
        </a:p>
      </dgm:t>
    </dgm:pt>
    <dgm:pt modelId="{D23373BE-4EB1-4F23-93D4-2B26693F67D2}" type="pres">
      <dgm:prSet presAssocID="{F2E148FB-5D4C-4966-AC47-EB47FEE38241}" presName="hierChild4" presStyleCnt="0"/>
      <dgm:spPr/>
    </dgm:pt>
    <dgm:pt modelId="{A8561D0B-0605-48E7-8848-287BE3B4D995}" type="pres">
      <dgm:prSet presAssocID="{F2E148FB-5D4C-4966-AC47-EB47FEE38241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0B038C0-0227-4A11-B97E-ED7D423EB33F}" srcId="{B3C1F8AF-B252-43AC-8ED3-3D3880F2F1F8}" destId="{F2E148FB-5D4C-4966-AC47-EB47FEE38241}" srcOrd="2" destOrd="0" parTransId="{2B2C4DBA-FFB8-4915-AF95-30120A82931F}" sibTransId="{C2454846-2905-49F8-89A8-2106DC26EB74}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4062C38F-944A-489A-A826-AB466C801566}" type="presOf" srcId="{2B2C4DBA-FFB8-4915-AF95-30120A82931F}" destId="{9DD491FC-4AAE-415D-8BC1-59BDE3F41EA7}" srcOrd="0" destOrd="0" presId="urn:microsoft.com/office/officeart/2005/8/layout/orgChart1"/>
    <dgm:cxn modelId="{091B6B59-64CA-4DC6-B100-438BDD1CF6D5}" type="presOf" srcId="{F2E148FB-5D4C-4966-AC47-EB47FEE38241}" destId="{EBB9781B-66D3-4070-B842-9FE814906F23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6A10E9B4-917D-477E-8BCE-E55B325CF7B5}" type="presOf" srcId="{F2E148FB-5D4C-4966-AC47-EB47FEE38241}" destId="{E10B3C36-FFD8-4C4B-B9C0-EE22F547BDBD}" srcOrd="0" destOrd="0" presId="urn:microsoft.com/office/officeart/2005/8/layout/orgChart1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9D85A761-0E6D-464F-A0BF-4306A4C873F7}" type="presParOf" srcId="{ECD84423-CACA-4F27-BB31-EDF4B5E83466}" destId="{9DD491FC-4AAE-415D-8BC1-59BDE3F41EA7}" srcOrd="4" destOrd="0" presId="urn:microsoft.com/office/officeart/2005/8/layout/orgChart1"/>
    <dgm:cxn modelId="{7B96334C-8E26-47CC-BCF0-159A927B1B18}" type="presParOf" srcId="{ECD84423-CACA-4F27-BB31-EDF4B5E83466}" destId="{08E3470E-8873-4032-9266-23C0D2753F6D}" srcOrd="5" destOrd="0" presId="urn:microsoft.com/office/officeart/2005/8/layout/orgChart1"/>
    <dgm:cxn modelId="{29D87B24-A21A-43EE-A344-A3D86E83ECBD}" type="presParOf" srcId="{08E3470E-8873-4032-9266-23C0D2753F6D}" destId="{3D2E702B-19D4-4800-957E-1AC8FA86799C}" srcOrd="0" destOrd="0" presId="urn:microsoft.com/office/officeart/2005/8/layout/orgChart1"/>
    <dgm:cxn modelId="{FBF7BB85-AC26-4766-A7CF-4189363E17EB}" type="presParOf" srcId="{3D2E702B-19D4-4800-957E-1AC8FA86799C}" destId="{E10B3C36-FFD8-4C4B-B9C0-EE22F547BDBD}" srcOrd="0" destOrd="0" presId="urn:microsoft.com/office/officeart/2005/8/layout/orgChart1"/>
    <dgm:cxn modelId="{FF971E3E-34CD-4C21-9745-022700E4B99D}" type="presParOf" srcId="{3D2E702B-19D4-4800-957E-1AC8FA86799C}" destId="{EBB9781B-66D3-4070-B842-9FE814906F23}" srcOrd="1" destOrd="0" presId="urn:microsoft.com/office/officeart/2005/8/layout/orgChart1"/>
    <dgm:cxn modelId="{57CBABF2-5574-4837-8647-700C9F613D09}" type="presParOf" srcId="{08E3470E-8873-4032-9266-23C0D2753F6D}" destId="{D23373BE-4EB1-4F23-93D4-2B26693F67D2}" srcOrd="1" destOrd="0" presId="urn:microsoft.com/office/officeart/2005/8/layout/orgChart1"/>
    <dgm:cxn modelId="{9AAB379B-4265-486E-A4FB-B1607992C533}" type="presParOf" srcId="{08E3470E-8873-4032-9266-23C0D2753F6D}" destId="{A8561D0B-0605-48E7-8848-287BE3B4D995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Análisis y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MX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Y="41402" custLinFactNeighborX="54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-62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Soporte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210565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2" custScaleX="77223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2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82119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1" presStyleCnt="2" custScaleX="77223" custScaleY="73292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 smtClean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altLang="es-MX" sz="1200" b="0" dirty="0" smtClean="0">
              <a:latin typeface="+mn-lt"/>
            </a:rPr>
            <a:t>Jefe(a) de Administración de Emergencias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Formación </a:t>
          </a: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890A6BEA-36CC-4602-8BB5-A5BF35426986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E7326E6-BA48-4BD4-ACBB-B61389133C97}" type="parTrans" cxnId="{A46C7A49-B1B8-4A85-9087-4E01B2760B4A}">
      <dgm:prSet/>
      <dgm:spPr/>
      <dgm:t>
        <a:bodyPr/>
        <a:lstStyle/>
        <a:p>
          <a:endParaRPr lang="es-ES"/>
        </a:p>
      </dgm:t>
    </dgm:pt>
    <dgm:pt modelId="{E887CA79-9312-4324-A5F8-7CAED8DE2921}" type="sibTrans" cxnId="{A46C7A49-B1B8-4A85-9087-4E01B2760B4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79277" custScaleY="83052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1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  <dgm:pt modelId="{CAB0C33C-5F09-432C-864A-C01958A040EF}" type="pres">
      <dgm:prSet presAssocID="{8E7326E6-BA48-4BD4-ACBB-B61389133C9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3265F1F8-E632-48CD-9165-C29A38E48625}" type="pres">
      <dgm:prSet presAssocID="{890A6BEA-36CC-4602-8BB5-A5BF35426986}" presName="hierRoot3" presStyleCnt="0">
        <dgm:presLayoutVars>
          <dgm:hierBranch val="init"/>
        </dgm:presLayoutVars>
      </dgm:prSet>
      <dgm:spPr/>
    </dgm:pt>
    <dgm:pt modelId="{4C9092FD-FE2F-4AFF-B28A-E4B5B51FF5A9}" type="pres">
      <dgm:prSet presAssocID="{890A6BEA-36CC-4602-8BB5-A5BF35426986}" presName="rootComposite3" presStyleCnt="0"/>
      <dgm:spPr/>
    </dgm:pt>
    <dgm:pt modelId="{F1F321D4-118D-4584-AEDB-4CB143227D3B}" type="pres">
      <dgm:prSet presAssocID="{890A6BEA-36CC-4602-8BB5-A5BF35426986}" presName="rootText3" presStyleLbl="asst1" presStyleIdx="2" presStyleCnt="3" custScaleX="79277" custScaleY="83052" custLinFactNeighborX="-3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73BCF-7351-47EA-A660-738F05616A6D}" type="pres">
      <dgm:prSet presAssocID="{890A6BEA-36CC-4602-8BB5-A5BF3542698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4F2A03-ACD0-4178-826B-7718E6EDD282}" type="pres">
      <dgm:prSet presAssocID="{890A6BEA-36CC-4602-8BB5-A5BF35426986}" presName="hierChild6" presStyleCnt="0"/>
      <dgm:spPr/>
    </dgm:pt>
    <dgm:pt modelId="{499518F5-4002-4FFA-8AEA-87D13D09FEF9}" type="pres">
      <dgm:prSet presAssocID="{890A6BEA-36CC-4602-8BB5-A5BF35426986}" presName="hierChild7" presStyleCnt="0"/>
      <dgm:spPr/>
    </dgm:pt>
  </dgm:ptLst>
  <dgm:cxnLst>
    <dgm:cxn modelId="{88BE867D-9A83-4839-B3AD-177BA7FC4E0D}" srcId="{9DEA55C1-E59C-4B5B-90DC-1D0B54C2B20C}" destId="{568D66C8-CA9A-458B-BB04-4B7FBCA7D5C7}" srcOrd="4" destOrd="0" parTransId="{651C5F18-1BDF-4F62-B0A2-D83A7C7BA167}" sibTransId="{6D3FC725-A95D-4050-B1FA-E9C3E5E86EC1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5A86C91B-DC78-4520-81CC-3232A6E896FA}" type="presOf" srcId="{890A6BEA-36CC-4602-8BB5-A5BF35426986}" destId="{F1F321D4-118D-4584-AEDB-4CB143227D3B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A46C7A49-B1B8-4A85-9087-4E01B2760B4A}" srcId="{9DEA55C1-E59C-4B5B-90DC-1D0B54C2B20C}" destId="{890A6BEA-36CC-4602-8BB5-A5BF35426986}" srcOrd="5" destOrd="0" parTransId="{8E7326E6-BA48-4BD4-ACBB-B61389133C97}" sibTransId="{E887CA79-9312-4324-A5F8-7CAED8DE2921}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2FC6FE1-118C-40A8-807D-55B2AAA68825}" type="presOf" srcId="{8E7326E6-BA48-4BD4-ACBB-B61389133C97}" destId="{CAB0C33C-5F09-432C-864A-C01958A040E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D4C82DC-D047-4CB1-A3D4-E9CD3281B5CD}" type="presOf" srcId="{890A6BEA-36CC-4602-8BB5-A5BF35426986}" destId="{27C73BCF-7351-47EA-A660-738F05616A6D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ABE65C30-590A-4D74-B9E7-11CBBB56C971}" type="presParOf" srcId="{E6CFA08A-7145-470C-A659-6A725D85622B}" destId="{2208E0A5-4A0F-49AF-A003-1810CBD7C53A}" srcOrd="2" destOrd="0" presId="urn:microsoft.com/office/officeart/2005/8/layout/orgChart1"/>
    <dgm:cxn modelId="{66C6E107-E7D6-4CCF-AAF7-17A695443722}" type="presParOf" srcId="{E6CFA08A-7145-470C-A659-6A725D85622B}" destId="{1B616B53-6033-474A-A1FC-8C5B81BA4AEE}" srcOrd="3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  <dgm:cxn modelId="{14BDBCF0-B3DC-4554-92BD-18CE495413C5}" type="presParOf" srcId="{E6CFA08A-7145-470C-A659-6A725D85622B}" destId="{CAB0C33C-5F09-432C-864A-C01958A040EF}" srcOrd="4" destOrd="0" presId="urn:microsoft.com/office/officeart/2005/8/layout/orgChart1"/>
    <dgm:cxn modelId="{2A7CA4B1-3806-46D8-AD33-28DC5544ED23}" type="presParOf" srcId="{E6CFA08A-7145-470C-A659-6A725D85622B}" destId="{3265F1F8-E632-48CD-9165-C29A38E48625}" srcOrd="5" destOrd="0" presId="urn:microsoft.com/office/officeart/2005/8/layout/orgChart1"/>
    <dgm:cxn modelId="{CAD46531-157F-4B3E-9CA9-DF9BB1A142BB}" type="presParOf" srcId="{3265F1F8-E632-48CD-9165-C29A38E48625}" destId="{4C9092FD-FE2F-4AFF-B28A-E4B5B51FF5A9}" srcOrd="0" destOrd="0" presId="urn:microsoft.com/office/officeart/2005/8/layout/orgChart1"/>
    <dgm:cxn modelId="{1C4123C4-2BCC-4AB2-99D7-EC2826D44E92}" type="presParOf" srcId="{4C9092FD-FE2F-4AFF-B28A-E4B5B51FF5A9}" destId="{F1F321D4-118D-4584-AEDB-4CB143227D3B}" srcOrd="0" destOrd="0" presId="urn:microsoft.com/office/officeart/2005/8/layout/orgChart1"/>
    <dgm:cxn modelId="{02B13681-CE84-4FEE-8325-81CE31FB2030}" type="presParOf" srcId="{4C9092FD-FE2F-4AFF-B28A-E4B5B51FF5A9}" destId="{27C73BCF-7351-47EA-A660-738F05616A6D}" srcOrd="1" destOrd="0" presId="urn:microsoft.com/office/officeart/2005/8/layout/orgChart1"/>
    <dgm:cxn modelId="{8BB8756B-15BA-4503-9BC5-DCA48F786DB6}" type="presParOf" srcId="{3265F1F8-E632-48CD-9165-C29A38E48625}" destId="{7D4F2A03-ACD0-4178-826B-7718E6EDD282}" srcOrd="1" destOrd="0" presId="urn:microsoft.com/office/officeart/2005/8/layout/orgChart1"/>
    <dgm:cxn modelId="{90090312-038A-4B93-8E51-CFC0EC99324C}" type="presParOf" srcId="{3265F1F8-E632-48CD-9165-C29A38E48625}" destId="{499518F5-4002-4FFA-8AEA-87D13D09F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14674" custScaleY="1164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7315" custScaleY="90799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ScaleX="107315" custScaleY="95267" custLinFactNeighborX="-4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07315" custScaleY="90799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Peluquero(a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General de la Dirección de Administración y Enlace</a:t>
          </a: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Instructor(a)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2C5DEF0-80C3-4C74-B190-AAB51B1AD79B}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endParaRPr lang="es-ES" sz="1200" dirty="0"/>
        </a:p>
      </dgm:t>
    </dgm:pt>
    <dgm:pt modelId="{A28AA84E-79ED-4938-9BE1-8C01C12E63A5}" type="parTrans" cxnId="{26AE0D01-A627-489E-97F6-03AF95B9B434}">
      <dgm:prSet/>
      <dgm:spPr/>
      <dgm:t>
        <a:bodyPr/>
        <a:lstStyle/>
        <a:p>
          <a:endParaRPr lang="es-ES"/>
        </a:p>
      </dgm:t>
    </dgm:pt>
    <dgm:pt modelId="{89AFD314-7F00-4937-850B-6562EFB0155A}" type="sibTrans" cxnId="{26AE0D01-A627-489E-97F6-03AF95B9B43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9D8B9910-8A2F-49D4-AFEB-AB39E247C97C}" type="pres">
      <dgm:prSet presAssocID="{A28AA84E-79ED-4938-9BE1-8C01C12E63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325EAC6-432A-4A26-A770-3A1E18F2D78E}" type="pres">
      <dgm:prSet presAssocID="{72C5DEF0-80C3-4C74-B190-AAB51B1AD79B}" presName="hierRoot2" presStyleCnt="0">
        <dgm:presLayoutVars>
          <dgm:hierBranch val="init"/>
        </dgm:presLayoutVars>
      </dgm:prSet>
      <dgm:spPr/>
    </dgm:pt>
    <dgm:pt modelId="{B2B29FB5-5867-42F9-A085-678D6CC38960}" type="pres">
      <dgm:prSet presAssocID="{72C5DEF0-80C3-4C74-B190-AAB51B1AD79B}" presName="rootComposite" presStyleCnt="0"/>
      <dgm:spPr/>
    </dgm:pt>
    <dgm:pt modelId="{850053EC-1D82-4F36-9347-68925EE08A67}" type="pres">
      <dgm:prSet presAssocID="{72C5DEF0-80C3-4C74-B190-AAB51B1AD79B}" presName="rootText" presStyleLbl="node3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6F2490-D145-404F-97B8-8FBC3202F519}" type="pres">
      <dgm:prSet presAssocID="{72C5DEF0-80C3-4C74-B190-AAB51B1AD7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BC84B4C-F7D4-40EA-AAD8-F36999B7C923}" type="pres">
      <dgm:prSet presAssocID="{72C5DEF0-80C3-4C74-B190-AAB51B1AD79B}" presName="hierChild4" presStyleCnt="0"/>
      <dgm:spPr/>
    </dgm:pt>
    <dgm:pt modelId="{0421E7B0-FAF2-4035-9202-5FBD03467BC3}" type="pres">
      <dgm:prSet presAssocID="{72C5DEF0-80C3-4C74-B190-AAB51B1AD79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03FEFB9-9909-4F3C-AE4B-64B59347266C}" type="presOf" srcId="{A28AA84E-79ED-4938-9BE1-8C01C12E63A5}" destId="{9D8B9910-8A2F-49D4-AFEB-AB39E247C97C}" srcOrd="0" destOrd="0" presId="urn:microsoft.com/office/officeart/2005/8/layout/orgChart1"/>
    <dgm:cxn modelId="{567C4BDF-0DC3-44A0-80D9-E9D0415619FB}" type="presOf" srcId="{72C5DEF0-80C3-4C74-B190-AAB51B1AD79B}" destId="{DC6F2490-D145-404F-97B8-8FBC3202F51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6AE0D01-A627-489E-97F6-03AF95B9B434}" srcId="{41568039-9809-4B2B-BA51-64E0E23C2BBE}" destId="{72C5DEF0-80C3-4C74-B190-AAB51B1AD79B}" srcOrd="0" destOrd="0" parTransId="{A28AA84E-79ED-4938-9BE1-8C01C12E63A5}" sibTransId="{89AFD314-7F00-4937-850B-6562EFB0155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FC3E7AD-33DC-47B8-A59D-A273B8FDEE93}" type="presOf" srcId="{72C5DEF0-80C3-4C74-B190-AAB51B1AD79B}" destId="{850053EC-1D82-4F36-9347-68925EE08A6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AEE9CA-B30F-4C75-A939-809CF87E0CE4}" type="presParOf" srcId="{DBDE0C42-B65A-4FF4-A1B6-4A7374870D94}" destId="{9D8B9910-8A2F-49D4-AFEB-AB39E247C97C}" srcOrd="0" destOrd="0" presId="urn:microsoft.com/office/officeart/2005/8/layout/orgChart1"/>
    <dgm:cxn modelId="{D1D741AE-B0DC-489A-9F0D-33DA1506408C}" type="presParOf" srcId="{DBDE0C42-B65A-4FF4-A1B6-4A7374870D94}" destId="{6325EAC6-432A-4A26-A770-3A1E18F2D78E}" srcOrd="1" destOrd="0" presId="urn:microsoft.com/office/officeart/2005/8/layout/orgChart1"/>
    <dgm:cxn modelId="{A40B51DF-FF8A-450D-845B-B1EC0C425C27}" type="presParOf" srcId="{6325EAC6-432A-4A26-A770-3A1E18F2D78E}" destId="{B2B29FB5-5867-42F9-A085-678D6CC38960}" srcOrd="0" destOrd="0" presId="urn:microsoft.com/office/officeart/2005/8/layout/orgChart1"/>
    <dgm:cxn modelId="{A66E9EE8-E290-435F-9AEF-64C2001BC936}" type="presParOf" srcId="{B2B29FB5-5867-42F9-A085-678D6CC38960}" destId="{850053EC-1D82-4F36-9347-68925EE08A67}" srcOrd="0" destOrd="0" presId="urn:microsoft.com/office/officeart/2005/8/layout/orgChart1"/>
    <dgm:cxn modelId="{F3BC256D-1BD3-4DC1-B0F5-E2137C709A14}" type="presParOf" srcId="{B2B29FB5-5867-42F9-A085-678D6CC38960}" destId="{DC6F2490-D145-404F-97B8-8FBC3202F519}" srcOrd="1" destOrd="0" presId="urn:microsoft.com/office/officeart/2005/8/layout/orgChart1"/>
    <dgm:cxn modelId="{27586D16-6CE4-4C8C-B140-BA2924BC89CD}" type="presParOf" srcId="{6325EAC6-432A-4A26-A770-3A1E18F2D78E}" destId="{0BC84B4C-F7D4-40EA-AAD8-F36999B7C923}" srcOrd="1" destOrd="0" presId="urn:microsoft.com/office/officeart/2005/8/layout/orgChart1"/>
    <dgm:cxn modelId="{92CC3096-76CB-43B7-813E-8218DD5A9782}" type="presParOf" srcId="{6325EAC6-432A-4A26-A770-3A1E18F2D78E}" destId="{0421E7B0-FAF2-4035-9202-5FBD03467BC3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9CE080-297D-4CA9-B3CD-C65838040804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Secretaria(o) </a:t>
          </a:r>
          <a:r>
            <a:rPr lang="es-MX" altLang="es-MX" sz="1200" dirty="0" smtClean="0">
              <a:latin typeface="+mn-lt"/>
            </a:rPr>
            <a:t>D</a:t>
          </a:r>
          <a:endParaRPr lang="es-MX" altLang="es-MX" sz="1200" dirty="0" smtClean="0">
            <a:latin typeface="+mn-lt"/>
          </a:endParaRPr>
        </a:p>
      </dgm:t>
    </dgm:pt>
    <dgm:pt modelId="{EF0E1E9F-E47C-4F94-8066-253E54B69B68}" type="parTrans" cxnId="{5839DC10-D643-48E3-8C28-D66CE92329D2}">
      <dgm:prSet/>
      <dgm:spPr/>
      <dgm:t>
        <a:bodyPr/>
        <a:lstStyle/>
        <a:p>
          <a:endParaRPr lang="es-ES"/>
        </a:p>
      </dgm:t>
    </dgm:pt>
    <dgm:pt modelId="{D558CD0B-335B-4882-957C-BCC6E042CC63}" type="sibTrans" cxnId="{5839DC10-D643-48E3-8C28-D66CE92329D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84EE73A-A8FB-4E36-A9AE-CDA2C07140BD}" type="pres">
      <dgm:prSet presAssocID="{EF0E1E9F-E47C-4F94-8066-253E54B69B6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7A21B50-A657-4591-AB46-86AFC38698D4}" type="pres">
      <dgm:prSet presAssocID="{099CE080-297D-4CA9-B3CD-C65838040804}" presName="hierRoot2" presStyleCnt="0">
        <dgm:presLayoutVars>
          <dgm:hierBranch val="init"/>
        </dgm:presLayoutVars>
      </dgm:prSet>
      <dgm:spPr/>
    </dgm:pt>
    <dgm:pt modelId="{EFD6EDA3-683E-470E-AA0D-CA10DCD7E68B}" type="pres">
      <dgm:prSet presAssocID="{099CE080-297D-4CA9-B3CD-C65838040804}" presName="rootComposite" presStyleCnt="0"/>
      <dgm:spPr/>
    </dgm:pt>
    <dgm:pt modelId="{0E12E62B-7D40-47F0-882E-BC297008B100}" type="pres">
      <dgm:prSet presAssocID="{099CE080-297D-4CA9-B3CD-C65838040804}" presName="rootText" presStyleLbl="node2" presStyleIdx="1" presStyleCnt="2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9B158-C02F-4F92-8D7E-BCC5DD15B0F9}" type="pres">
      <dgm:prSet presAssocID="{099CE080-297D-4CA9-B3CD-C6583804080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61769B1-6CFF-49EF-B778-083D0AB4F47F}" type="pres">
      <dgm:prSet presAssocID="{099CE080-297D-4CA9-B3CD-C65838040804}" presName="hierChild4" presStyleCnt="0"/>
      <dgm:spPr/>
    </dgm:pt>
    <dgm:pt modelId="{04121639-73F5-4E1C-9DA2-CABC930346D3}" type="pres">
      <dgm:prSet presAssocID="{099CE080-297D-4CA9-B3CD-C6583804080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3C6197D-D405-4141-8B52-CFA50E3B9F58}" type="presOf" srcId="{099CE080-297D-4CA9-B3CD-C65838040804}" destId="{0E12E62B-7D40-47F0-882E-BC297008B100}" srcOrd="0" destOrd="0" presId="urn:microsoft.com/office/officeart/2005/8/layout/orgChart1"/>
    <dgm:cxn modelId="{ABE90B9B-DAA1-498A-8AF9-273932E06969}" type="presOf" srcId="{EF0E1E9F-E47C-4F94-8066-253E54B69B68}" destId="{084EE73A-A8FB-4E36-A9AE-CDA2C07140BD}" srcOrd="0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839DC10-D643-48E3-8C28-D66CE92329D2}" srcId="{9DEA55C1-E59C-4B5B-90DC-1D0B54C2B20C}" destId="{099CE080-297D-4CA9-B3CD-C65838040804}" srcOrd="1" destOrd="0" parTransId="{EF0E1E9F-E47C-4F94-8066-253E54B69B68}" sibTransId="{D558CD0B-335B-4882-957C-BCC6E042CC63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96FCE73C-7304-4A8D-850F-2F7C75C6B895}" type="presOf" srcId="{099CE080-297D-4CA9-B3CD-C65838040804}" destId="{D6E9B158-C02F-4F92-8D7E-BCC5DD15B0F9}" srcOrd="1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B5CC5890-02AE-4101-9CBC-BEF55E283CB3}" type="presParOf" srcId="{05E8A0F8-8F4A-4D16-B455-9B21EE5D83FA}" destId="{084EE73A-A8FB-4E36-A9AE-CDA2C07140BD}" srcOrd="2" destOrd="0" presId="urn:microsoft.com/office/officeart/2005/8/layout/orgChart1"/>
    <dgm:cxn modelId="{20C35B00-E0F3-43DC-A7A2-0E9A76F3BC8D}" type="presParOf" srcId="{05E8A0F8-8F4A-4D16-B455-9B21EE5D83FA}" destId="{A7A21B50-A657-4591-AB46-86AFC38698D4}" srcOrd="3" destOrd="0" presId="urn:microsoft.com/office/officeart/2005/8/layout/orgChart1"/>
    <dgm:cxn modelId="{C374233A-C497-431D-8025-A68C0A5AAD54}" type="presParOf" srcId="{A7A21B50-A657-4591-AB46-86AFC38698D4}" destId="{EFD6EDA3-683E-470E-AA0D-CA10DCD7E68B}" srcOrd="0" destOrd="0" presId="urn:microsoft.com/office/officeart/2005/8/layout/orgChart1"/>
    <dgm:cxn modelId="{6B6C9C42-3B49-44E6-B1F2-CC32DE5751A7}" type="presParOf" srcId="{EFD6EDA3-683E-470E-AA0D-CA10DCD7E68B}" destId="{0E12E62B-7D40-47F0-882E-BC297008B100}" srcOrd="0" destOrd="0" presId="urn:microsoft.com/office/officeart/2005/8/layout/orgChart1"/>
    <dgm:cxn modelId="{CB587AF4-3234-4F90-91B7-146E6B98F13C}" type="presParOf" srcId="{EFD6EDA3-683E-470E-AA0D-CA10DCD7E68B}" destId="{D6E9B158-C02F-4F92-8D7E-BCC5DD15B0F9}" srcOrd="1" destOrd="0" presId="urn:microsoft.com/office/officeart/2005/8/layout/orgChart1"/>
    <dgm:cxn modelId="{BAD5E0BD-149A-44EB-AB43-27510B6A50A0}" type="presParOf" srcId="{A7A21B50-A657-4591-AB46-86AFC38698D4}" destId="{961769B1-6CFF-49EF-B778-083D0AB4F47F}" srcOrd="1" destOrd="0" presId="urn:microsoft.com/office/officeart/2005/8/layout/orgChart1"/>
    <dgm:cxn modelId="{01A01CC5-5ED5-472F-B193-1E404489DCEC}" type="presParOf" srcId="{A7A21B50-A657-4591-AB46-86AFC38698D4}" destId="{04121639-73F5-4E1C-9DA2-CABC930346D3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 </a:t>
          </a:r>
          <a:r>
            <a:rPr lang="es-ES" sz="1200" dirty="0" smtClean="0"/>
            <a:t>Policía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Analista</a:t>
          </a:r>
          <a:br>
            <a:rPr lang="es-ES" sz="1200" dirty="0"/>
          </a:br>
          <a:r>
            <a:rPr lang="es-ES" sz="1200" dirty="0" smtClean="0"/>
            <a:t>Auxiliares </a:t>
          </a:r>
          <a:r>
            <a:rPr lang="es-ES" sz="1200" dirty="0" smtClean="0"/>
            <a:t>Administrativos(as)</a:t>
          </a:r>
          <a:br>
            <a:rPr lang="es-ES" sz="1200" dirty="0" smtClean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3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3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2" presStyleCnt="3" custScaleX="165093" custScaleY="133135" custLinFactNeighborX="-1744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6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EBC90341-0CA1-45B8-869D-87456263DD5C}" type="presParOf" srcId="{E6CFA08A-7145-470C-A659-6A725D85622B}" destId="{39D3C3FB-9679-489C-A0F0-856BAF5E3C0B}" srcOrd="4" destOrd="0" presId="urn:microsoft.com/office/officeart/2005/8/layout/orgChart1"/>
    <dgm:cxn modelId="{4DEDDE83-4D44-4B5B-B551-29AFC33D886A}" type="presParOf" srcId="{E6CFA08A-7145-470C-A659-6A725D85622B}" destId="{66E049D8-C8AB-4535-AE15-9805CCF90DAD}" srcOrd="5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</a:t>
          </a:r>
          <a:r>
            <a:rPr lang="es-MX" altLang="es-MX" sz="1200" dirty="0">
              <a:latin typeface="+mn-lt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 </a:t>
          </a:r>
          <a:r>
            <a:rPr lang="es-MX" altLang="es-MX" sz="1200" dirty="0">
              <a:latin typeface="+mn-lt"/>
            </a:rPr>
            <a:t>de Auxilio </a:t>
          </a:r>
          <a:r>
            <a:rPr lang="es-MX" altLang="es-MX" sz="1200" dirty="0" smtClean="0">
              <a:latin typeface="+mn-lt"/>
            </a:rPr>
            <a:t>Vial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Encargado(a) de </a:t>
          </a:r>
          <a:r>
            <a:rPr lang="es-MX" altLang="es-MX" sz="1200" dirty="0" smtClean="0">
              <a:latin typeface="+mn-lt"/>
            </a:rPr>
            <a:t>Intendencia</a:t>
          </a:r>
          <a:endParaRPr lang="es-MX" altLang="es-MX" sz="1200" dirty="0">
            <a:latin typeface="+mn-lt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8CD78A5-24BE-4396-AC0F-EF87A6B7BC08}" type="presOf" srcId="{41568039-9809-4B2B-BA51-64E0E23C2BBE}" destId="{19FBE8A8-D4BA-45D1-97CD-FF1210CD856F}" srcOrd="0" destOrd="0" presId="urn:microsoft.com/office/officeart/2005/8/layout/orgChart1"/>
    <dgm:cxn modelId="{9296D33B-9C85-4876-AE38-762FF850D13E}" type="presOf" srcId="{9DEA55C1-E59C-4B5B-90DC-1D0B54C2B20C}" destId="{86D99192-4F64-487A-BE9B-B4D3790AE7BC}" srcOrd="0" destOrd="0" presId="urn:microsoft.com/office/officeart/2005/8/layout/orgChart1"/>
    <dgm:cxn modelId="{658ED95A-3522-43F1-8910-565BD3CD2503}" type="presOf" srcId="{ED044282-9709-409C-A329-2B868569F6BC}" destId="{26748039-6874-42B3-9C6B-2A687CAEDF97}" srcOrd="0" destOrd="0" presId="urn:microsoft.com/office/officeart/2005/8/layout/orgChart1"/>
    <dgm:cxn modelId="{F37FFCEE-1B0C-4818-BD92-21D7E2244F7F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DD19B931-0936-4846-9CC9-2B69B86F6A21}" type="presOf" srcId="{41568039-9809-4B2B-BA51-64E0E23C2BBE}" destId="{D87ADB57-9DB4-476E-8E99-32492AEF6743}" srcOrd="1" destOrd="0" presId="urn:microsoft.com/office/officeart/2005/8/layout/orgChart1"/>
    <dgm:cxn modelId="{D666BFAE-40FC-40BF-A11B-7BCA3A2A144C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A7B745-6E1F-46A2-BB98-3043B2588124}" type="presParOf" srcId="{B3263371-B20E-4D1C-87B0-F232DC5A756C}" destId="{8CDE9839-8DE1-472C-9904-C93FC90AA559}" srcOrd="0" destOrd="0" presId="urn:microsoft.com/office/officeart/2005/8/layout/orgChart1"/>
    <dgm:cxn modelId="{64C396A7-5BA8-4CFB-9F06-F6F60B162D66}" type="presParOf" srcId="{8CDE9839-8DE1-472C-9904-C93FC90AA559}" destId="{A15FBA2B-7AAA-4593-A287-168E70F88188}" srcOrd="0" destOrd="0" presId="urn:microsoft.com/office/officeart/2005/8/layout/orgChart1"/>
    <dgm:cxn modelId="{0CE3B70D-3341-45D2-8514-524DBF3CF7FD}" type="presParOf" srcId="{A15FBA2B-7AAA-4593-A287-168E70F88188}" destId="{86D99192-4F64-487A-BE9B-B4D3790AE7BC}" srcOrd="0" destOrd="0" presId="urn:microsoft.com/office/officeart/2005/8/layout/orgChart1"/>
    <dgm:cxn modelId="{F208387F-C194-4CE5-9121-B85B86FBFFB0}" type="presParOf" srcId="{A15FBA2B-7AAA-4593-A287-168E70F88188}" destId="{B2A4EFCD-7609-4E18-A214-10BA88B362DC}" srcOrd="1" destOrd="0" presId="urn:microsoft.com/office/officeart/2005/8/layout/orgChart1"/>
    <dgm:cxn modelId="{741EF2B0-C266-4352-B398-FD5431AB9540}" type="presParOf" srcId="{8CDE9839-8DE1-472C-9904-C93FC90AA559}" destId="{05E8A0F8-8F4A-4D16-B455-9B21EE5D83FA}" srcOrd="1" destOrd="0" presId="urn:microsoft.com/office/officeart/2005/8/layout/orgChart1"/>
    <dgm:cxn modelId="{C73620EA-203E-48E1-A106-2A7E47356FDC}" type="presParOf" srcId="{05E8A0F8-8F4A-4D16-B455-9B21EE5D83FA}" destId="{26748039-6874-42B3-9C6B-2A687CAEDF97}" srcOrd="0" destOrd="0" presId="urn:microsoft.com/office/officeart/2005/8/layout/orgChart1"/>
    <dgm:cxn modelId="{EC4F024B-3DFE-48F4-9369-AE0F7626C859}" type="presParOf" srcId="{05E8A0F8-8F4A-4D16-B455-9B21EE5D83FA}" destId="{1294F536-9FA0-46F5-98BA-18EE92504E46}" srcOrd="1" destOrd="0" presId="urn:microsoft.com/office/officeart/2005/8/layout/orgChart1"/>
    <dgm:cxn modelId="{E4EAB3FE-9EEE-4012-B1C7-8F358C48FBDA}" type="presParOf" srcId="{1294F536-9FA0-46F5-98BA-18EE92504E46}" destId="{914CB05A-8D64-4CEB-98C4-DA11CADF5EF5}" srcOrd="0" destOrd="0" presId="urn:microsoft.com/office/officeart/2005/8/layout/orgChart1"/>
    <dgm:cxn modelId="{F7611C0B-EDEA-4D3C-93DB-A4B8934C2BE8}" type="presParOf" srcId="{914CB05A-8D64-4CEB-98C4-DA11CADF5EF5}" destId="{19FBE8A8-D4BA-45D1-97CD-FF1210CD856F}" srcOrd="0" destOrd="0" presId="urn:microsoft.com/office/officeart/2005/8/layout/orgChart1"/>
    <dgm:cxn modelId="{4D8CE0CF-CAF9-4964-95D9-2E5F21E2105F}" type="presParOf" srcId="{914CB05A-8D64-4CEB-98C4-DA11CADF5EF5}" destId="{D87ADB57-9DB4-476E-8E99-32492AEF6743}" srcOrd="1" destOrd="0" presId="urn:microsoft.com/office/officeart/2005/8/layout/orgChart1"/>
    <dgm:cxn modelId="{53356299-9545-49D1-8F69-B0729C9D118A}" type="presParOf" srcId="{1294F536-9FA0-46F5-98BA-18EE92504E46}" destId="{DBDE0C42-B65A-4FF4-A1B6-4A7374870D94}" srcOrd="1" destOrd="0" presId="urn:microsoft.com/office/officeart/2005/8/layout/orgChart1"/>
    <dgm:cxn modelId="{DAFF5CB7-F061-418E-B38B-61EFDD49B4B5}" type="presParOf" srcId="{1294F536-9FA0-46F5-98BA-18EE92504E46}" destId="{05F5590B-53D8-4D19-A747-694F7E5C5F12}" srcOrd="2" destOrd="0" presId="urn:microsoft.com/office/officeart/2005/8/layout/orgChart1"/>
    <dgm:cxn modelId="{D67933F2-444B-4CFE-8E7C-AB5750FC84D4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247811"/>
          <a:ext cx="208651" cy="1471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68"/>
              </a:lnTo>
              <a:lnTo>
                <a:pt x="208651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247811"/>
          <a:ext cx="144729" cy="1471668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471668"/>
              </a:lnTo>
              <a:lnTo>
                <a:pt x="0" y="1471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247811"/>
          <a:ext cx="208651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208651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80808" y="1247811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3335662" y="2102019"/>
              </a:lnTo>
              <a:lnTo>
                <a:pt x="3335662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019"/>
              </a:lnTo>
              <a:lnTo>
                <a:pt x="1667831" y="2102019"/>
              </a:lnTo>
              <a:lnTo>
                <a:pt x="1667831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247811"/>
          <a:ext cx="91440" cy="224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247811"/>
          <a:ext cx="1667831" cy="2246748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247811"/>
          <a:ext cx="3335662" cy="2246748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2019"/>
              </a:lnTo>
              <a:lnTo>
                <a:pt x="0" y="2102019"/>
              </a:lnTo>
              <a:lnTo>
                <a:pt x="0" y="2246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993852" y="336686"/>
          <a:ext cx="2063369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993852" y="336686"/>
        <a:ext cx="2063369" cy="911125"/>
      </dsp:txXfrm>
    </dsp:sp>
    <dsp:sp modelId="{6112410E-4BF6-442A-8219-189ACE289C18}">
      <dsp:nvSpPr>
        <dsp:cNvPr id="0" name=""/>
        <dsp:cNvSpPr/>
      </dsp:nvSpPr>
      <dsp:spPr>
        <a:xfrm>
          <a:off x="687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687" y="3494560"/>
        <a:ext cx="1378373" cy="756003"/>
      </dsp:txXfrm>
    </dsp:sp>
    <dsp:sp modelId="{9107559C-6F3C-4BF3-98B1-81EB24C095B2}">
      <dsp:nvSpPr>
        <dsp:cNvPr id="0" name=""/>
        <dsp:cNvSpPr/>
      </dsp:nvSpPr>
      <dsp:spPr>
        <a:xfrm>
          <a:off x="1668519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</a:t>
          </a:r>
          <a:r>
            <a:rPr lang="es-MX" altLang="es-MX" sz="1200" kern="1200" dirty="0">
              <a:cs typeface="Arial" charset="0"/>
            </a:rPr>
            <a:t>de Armería</a:t>
          </a:r>
        </a:p>
      </dsp:txBody>
      <dsp:txXfrm>
        <a:off x="1668519" y="3494560"/>
        <a:ext cx="1378373" cy="756003"/>
      </dsp:txXfrm>
    </dsp:sp>
    <dsp:sp modelId="{FF9AEBFD-B5E8-4C8B-93B6-58BDD111233A}">
      <dsp:nvSpPr>
        <dsp:cNvPr id="0" name=""/>
        <dsp:cNvSpPr/>
      </dsp:nvSpPr>
      <dsp:spPr>
        <a:xfrm>
          <a:off x="3336350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336350" y="3494560"/>
        <a:ext cx="1378373" cy="756003"/>
      </dsp:txXfrm>
    </dsp:sp>
    <dsp:sp modelId="{33F6523A-A225-48D5-8EA1-FD7E1E293232}">
      <dsp:nvSpPr>
        <dsp:cNvPr id="0" name=""/>
        <dsp:cNvSpPr/>
      </dsp:nvSpPr>
      <dsp:spPr>
        <a:xfrm>
          <a:off x="5004182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004182" y="3494560"/>
        <a:ext cx="1378373" cy="756003"/>
      </dsp:txXfrm>
    </dsp:sp>
    <dsp:sp modelId="{73041D19-4A60-4864-BBDB-C3B3C38227FA}">
      <dsp:nvSpPr>
        <dsp:cNvPr id="0" name=""/>
        <dsp:cNvSpPr/>
      </dsp:nvSpPr>
      <dsp:spPr>
        <a:xfrm>
          <a:off x="6672013" y="3494560"/>
          <a:ext cx="1378373" cy="75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 smtClean="0"/>
        </a:p>
      </dsp:txBody>
      <dsp:txXfrm>
        <a:off x="6672013" y="3494560"/>
        <a:ext cx="1378373" cy="756003"/>
      </dsp:txXfrm>
    </dsp:sp>
    <dsp:sp modelId="{5C5FBA79-CC2B-4A79-A357-BD1482AB1481}">
      <dsp:nvSpPr>
        <dsp:cNvPr id="0" name=""/>
        <dsp:cNvSpPr/>
      </dsp:nvSpPr>
      <dsp:spPr>
        <a:xfrm>
          <a:off x="2630279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630279" y="1560781"/>
        <a:ext cx="1250529" cy="642163"/>
      </dsp:txXfrm>
    </dsp:sp>
    <dsp:sp modelId="{96D7878D-D75D-41DC-871A-C17F54F18761}">
      <dsp:nvSpPr>
        <dsp:cNvPr id="0" name=""/>
        <dsp:cNvSpPr/>
      </dsp:nvSpPr>
      <dsp:spPr>
        <a:xfrm>
          <a:off x="4234188" y="1560781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34188" y="1560781"/>
        <a:ext cx="1250529" cy="642163"/>
      </dsp:txXfrm>
    </dsp:sp>
    <dsp:sp modelId="{93F8B935-F73A-4798-BF54-4CCBC6CFBBF5}">
      <dsp:nvSpPr>
        <dsp:cNvPr id="0" name=""/>
        <dsp:cNvSpPr/>
      </dsp:nvSpPr>
      <dsp:spPr>
        <a:xfrm>
          <a:off x="2630279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630279" y="2398398"/>
        <a:ext cx="1250529" cy="642163"/>
      </dsp:txXfrm>
    </dsp:sp>
    <dsp:sp modelId="{3A6D2275-4509-4AB5-B7CE-AD8A71695465}">
      <dsp:nvSpPr>
        <dsp:cNvPr id="0" name=""/>
        <dsp:cNvSpPr/>
      </dsp:nvSpPr>
      <dsp:spPr>
        <a:xfrm>
          <a:off x="4234188" y="2398398"/>
          <a:ext cx="1250529" cy="642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34188" y="2398398"/>
        <a:ext cx="1250529" cy="6421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/>
        </a:p>
      </dsp:txBody>
      <dsp:txXfrm>
        <a:off x="1470" y="1609915"/>
        <a:ext cx="3924567" cy="2486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13691" y="1167248"/>
          <a:ext cx="91440" cy="56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9406" y="860"/>
          <a:ext cx="2160009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Armería</a:t>
          </a:r>
          <a:endParaRPr lang="es-MX" altLang="es-MX" sz="1200" kern="1200" dirty="0"/>
        </a:p>
      </dsp:txBody>
      <dsp:txXfrm>
        <a:off x="1079406" y="860"/>
        <a:ext cx="2160009" cy="1166388"/>
      </dsp:txXfrm>
    </dsp:sp>
    <dsp:sp modelId="{A99812C4-2663-4D9F-8C32-3124AF6958E3}">
      <dsp:nvSpPr>
        <dsp:cNvPr id="0" name=""/>
        <dsp:cNvSpPr/>
      </dsp:nvSpPr>
      <dsp:spPr>
        <a:xfrm>
          <a:off x="1295404" y="1730078"/>
          <a:ext cx="1728013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1295404" y="1730078"/>
        <a:ext cx="1728013" cy="9943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436733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436733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254281" y="751443"/>
          <a:ext cx="3228171" cy="2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47"/>
              </a:lnTo>
              <a:lnTo>
                <a:pt x="3228171" y="120247"/>
              </a:lnTo>
              <a:lnTo>
                <a:pt x="3228171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416774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416774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54281" y="751443"/>
          <a:ext cx="1208212" cy="23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47"/>
              </a:lnTo>
              <a:lnTo>
                <a:pt x="1208212" y="120247"/>
              </a:lnTo>
              <a:lnTo>
                <a:pt x="1208212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214559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214559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60279" y="751443"/>
          <a:ext cx="994002" cy="237995"/>
        </a:xfrm>
        <a:custGeom>
          <a:avLst/>
          <a:gdLst/>
          <a:ahLst/>
          <a:cxnLst/>
          <a:rect l="0" t="0" r="0" b="0"/>
          <a:pathLst>
            <a:path>
              <a:moveTo>
                <a:pt x="994002" y="0"/>
              </a:moveTo>
              <a:lnTo>
                <a:pt x="994002" y="120247"/>
              </a:lnTo>
              <a:lnTo>
                <a:pt x="0" y="120247"/>
              </a:lnTo>
              <a:lnTo>
                <a:pt x="0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980390" y="4548067"/>
          <a:ext cx="91440" cy="16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0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80390" y="1525115"/>
          <a:ext cx="91440" cy="1329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26110" y="751443"/>
          <a:ext cx="3228171" cy="237995"/>
        </a:xfrm>
        <a:custGeom>
          <a:avLst/>
          <a:gdLst/>
          <a:ahLst/>
          <a:cxnLst/>
          <a:rect l="0" t="0" r="0" b="0"/>
          <a:pathLst>
            <a:path>
              <a:moveTo>
                <a:pt x="3228171" y="0"/>
              </a:moveTo>
              <a:lnTo>
                <a:pt x="3228171" y="120247"/>
              </a:lnTo>
              <a:lnTo>
                <a:pt x="0" y="120247"/>
              </a:lnTo>
              <a:lnTo>
                <a:pt x="0" y="237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6803" y="102544"/>
          <a:ext cx="2354955" cy="648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br>
            <a:rPr lang="es-MX" altLang="es-MX" sz="1200" kern="1200" dirty="0" smtClean="0"/>
          </a:br>
          <a:endParaRPr lang="es-ES" altLang="es-MX" sz="1200" kern="1200" dirty="0" smtClean="0"/>
        </a:p>
      </dsp:txBody>
      <dsp:txXfrm>
        <a:off x="3076803" y="102544"/>
        <a:ext cx="2354955" cy="648899"/>
      </dsp:txXfrm>
    </dsp:sp>
    <dsp:sp modelId="{19FBE8A8-D4BA-45D1-97CD-FF1210CD856F}">
      <dsp:nvSpPr>
        <dsp:cNvPr id="0" name=""/>
        <dsp:cNvSpPr/>
      </dsp:nvSpPr>
      <dsp:spPr>
        <a:xfrm>
          <a:off x="293431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Poniente</a:t>
          </a:r>
          <a:endParaRPr lang="es-MX" altLang="es-MX" sz="1200" kern="1200" dirty="0"/>
        </a:p>
      </dsp:txBody>
      <dsp:txXfrm>
        <a:off x="293431" y="989438"/>
        <a:ext cx="1465358" cy="535676"/>
      </dsp:txXfrm>
    </dsp:sp>
    <dsp:sp modelId="{9EF5B1E7-4642-446F-802A-010E77A6D315}">
      <dsp:nvSpPr>
        <dsp:cNvPr id="0" name=""/>
        <dsp:cNvSpPr/>
      </dsp:nvSpPr>
      <dsp:spPr>
        <a:xfrm>
          <a:off x="101923" y="1658069"/>
          <a:ext cx="1848373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01923" y="1658069"/>
        <a:ext cx="1848373" cy="2889998"/>
      </dsp:txXfrm>
    </dsp:sp>
    <dsp:sp modelId="{676B065B-52F5-4142-AD91-1C77325095B5}">
      <dsp:nvSpPr>
        <dsp:cNvPr id="0" name=""/>
        <dsp:cNvSpPr/>
      </dsp:nvSpPr>
      <dsp:spPr>
        <a:xfrm>
          <a:off x="437054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37054" y="4709157"/>
        <a:ext cx="1178111" cy="387068"/>
      </dsp:txXfrm>
    </dsp:sp>
    <dsp:sp modelId="{0E4A1FB2-B936-4A45-9B17-4DC72B6EC80F}">
      <dsp:nvSpPr>
        <dsp:cNvPr id="0" name=""/>
        <dsp:cNvSpPr/>
      </dsp:nvSpPr>
      <dsp:spPr>
        <a:xfrm>
          <a:off x="2527600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527600" y="989438"/>
        <a:ext cx="1465358" cy="535676"/>
      </dsp:txXfrm>
    </dsp:sp>
    <dsp:sp modelId="{B651DCB6-AAF6-4973-9416-A5FBDCD184AD}">
      <dsp:nvSpPr>
        <dsp:cNvPr id="0" name=""/>
        <dsp:cNvSpPr/>
      </dsp:nvSpPr>
      <dsp:spPr>
        <a:xfrm>
          <a:off x="2185791" y="1658069"/>
          <a:ext cx="2148976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</a:t>
          </a:r>
          <a:r>
            <a:rPr lang="es-MX" sz="1150" kern="1200" dirty="0"/>
            <a:t>2do(a</a:t>
          </a:r>
          <a:r>
            <a:rPr lang="es-MX" sz="1150" kern="1200" dirty="0" smtClean="0"/>
            <a:t>)</a:t>
          </a:r>
          <a:endParaRPr 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/>
            <a:t>Policías 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185791" y="1658069"/>
        <a:ext cx="2148976" cy="2889998"/>
      </dsp:txXfrm>
    </dsp:sp>
    <dsp:sp modelId="{47534EF4-1B7B-4FDF-ACD3-ECDA86C17442}">
      <dsp:nvSpPr>
        <dsp:cNvPr id="0" name=""/>
        <dsp:cNvSpPr/>
      </dsp:nvSpPr>
      <dsp:spPr>
        <a:xfrm>
          <a:off x="2671223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2671223" y="4709157"/>
        <a:ext cx="1178111" cy="387068"/>
      </dsp:txXfrm>
    </dsp:sp>
    <dsp:sp modelId="{D43A949E-161F-4CB6-8E08-C22964D4E9ED}">
      <dsp:nvSpPr>
        <dsp:cNvPr id="0" name=""/>
        <dsp:cNvSpPr/>
      </dsp:nvSpPr>
      <dsp:spPr>
        <a:xfrm>
          <a:off x="4729814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br>
            <a:rPr lang="es-MX" altLang="es-MX" sz="1200" kern="1200" dirty="0" smtClean="0"/>
          </a:br>
          <a:r>
            <a:rPr lang="es-MX" sz="1200" kern="1200" dirty="0" smtClean="0"/>
            <a:t>100294</a:t>
          </a:r>
          <a:endParaRPr lang="es-ES" sz="1200" kern="1200" dirty="0"/>
        </a:p>
      </dsp:txBody>
      <dsp:txXfrm>
        <a:off x="4729814" y="989438"/>
        <a:ext cx="1465358" cy="535676"/>
      </dsp:txXfrm>
    </dsp:sp>
    <dsp:sp modelId="{DD8A29F5-D042-4749-8AE9-1CA72A60AD2C}">
      <dsp:nvSpPr>
        <dsp:cNvPr id="0" name=""/>
        <dsp:cNvSpPr/>
      </dsp:nvSpPr>
      <dsp:spPr>
        <a:xfrm>
          <a:off x="4570261" y="1658069"/>
          <a:ext cx="1784464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570261" y="1658069"/>
        <a:ext cx="1784464" cy="2889998"/>
      </dsp:txXfrm>
    </dsp:sp>
    <dsp:sp modelId="{2A510A22-CF32-47FD-BC41-4E00F3C4B7C0}">
      <dsp:nvSpPr>
        <dsp:cNvPr id="0" name=""/>
        <dsp:cNvSpPr/>
      </dsp:nvSpPr>
      <dsp:spPr>
        <a:xfrm>
          <a:off x="4873438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4873438" y="4709157"/>
        <a:ext cx="1178111" cy="387068"/>
      </dsp:txXfrm>
    </dsp:sp>
    <dsp:sp modelId="{EB6A92C8-1C73-4EF0-96FE-3EBE68F00A5E}">
      <dsp:nvSpPr>
        <dsp:cNvPr id="0" name=""/>
        <dsp:cNvSpPr/>
      </dsp:nvSpPr>
      <dsp:spPr>
        <a:xfrm>
          <a:off x="6749773" y="989438"/>
          <a:ext cx="1465358" cy="535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6749773" y="989438"/>
        <a:ext cx="1465358" cy="535676"/>
      </dsp:txXfrm>
    </dsp:sp>
    <dsp:sp modelId="{3663939E-E5F0-44CF-BA52-A07A95A76266}">
      <dsp:nvSpPr>
        <dsp:cNvPr id="0" name=""/>
        <dsp:cNvSpPr/>
      </dsp:nvSpPr>
      <dsp:spPr>
        <a:xfrm>
          <a:off x="6590220" y="1658069"/>
          <a:ext cx="1784464" cy="288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590220" y="1658069"/>
        <a:ext cx="1784464" cy="2889998"/>
      </dsp:txXfrm>
    </dsp:sp>
    <dsp:sp modelId="{B2B7CCF7-3530-4EDB-A1D2-54F57B145AFA}">
      <dsp:nvSpPr>
        <dsp:cNvPr id="0" name=""/>
        <dsp:cNvSpPr/>
      </dsp:nvSpPr>
      <dsp:spPr>
        <a:xfrm>
          <a:off x="6893397" y="4709157"/>
          <a:ext cx="1178111" cy="387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893397" y="4709157"/>
        <a:ext cx="1178111" cy="3870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77139" y="1161902"/>
          <a:ext cx="211486" cy="801434"/>
        </a:xfrm>
        <a:custGeom>
          <a:avLst/>
          <a:gdLst/>
          <a:ahLst/>
          <a:cxnLst/>
          <a:rect l="0" t="0" r="0" b="0"/>
          <a:pathLst>
            <a:path>
              <a:moveTo>
                <a:pt x="211486" y="0"/>
              </a:moveTo>
              <a:lnTo>
                <a:pt x="211486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2do(a).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45471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713" y="1540091"/>
        <a:ext cx="1622425" cy="8464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0B59-EFFE-4324-A4EB-181EDF8E1523}">
      <dsp:nvSpPr>
        <dsp:cNvPr id="0" name=""/>
        <dsp:cNvSpPr/>
      </dsp:nvSpPr>
      <dsp:spPr>
        <a:xfrm>
          <a:off x="1838258" y="942983"/>
          <a:ext cx="91440" cy="3866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438"/>
              </a:lnTo>
              <a:lnTo>
                <a:pt x="46088" y="193438"/>
              </a:lnTo>
              <a:lnTo>
                <a:pt x="46088" y="38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827" y="0"/>
          <a:ext cx="2554302" cy="94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606827" y="0"/>
        <a:ext cx="2554302" cy="942983"/>
      </dsp:txXfrm>
    </dsp:sp>
    <dsp:sp modelId="{0E0E95E7-5A7F-4921-BC2F-E8482F7D6A45}">
      <dsp:nvSpPr>
        <dsp:cNvPr id="0" name=""/>
        <dsp:cNvSpPr/>
      </dsp:nvSpPr>
      <dsp:spPr>
        <a:xfrm>
          <a:off x="192345" y="1329640"/>
          <a:ext cx="3384003" cy="29051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Policías 3ro(a)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192345" y="1329640"/>
        <a:ext cx="3384003" cy="29051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833555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833555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833555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833555"/>
          <a:ext cx="3186386" cy="214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52"/>
              </a:lnTo>
              <a:lnTo>
                <a:pt x="3186386" y="1997752"/>
              </a:lnTo>
              <a:lnTo>
                <a:pt x="3186386" y="2142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833555"/>
          <a:ext cx="1056690" cy="214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08"/>
              </a:lnTo>
              <a:lnTo>
                <a:pt x="1056690" y="1998008"/>
              </a:lnTo>
              <a:lnTo>
                <a:pt x="105669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2950551" y="3717792"/>
          <a:ext cx="91440" cy="455714"/>
        </a:xfrm>
        <a:custGeom>
          <a:avLst/>
          <a:gdLst/>
          <a:ahLst/>
          <a:cxnLst/>
          <a:rect l="0" t="0" r="0" b="0"/>
          <a:pathLst>
            <a:path>
              <a:moveTo>
                <a:pt x="50780" y="0"/>
              </a:moveTo>
              <a:lnTo>
                <a:pt x="50780" y="310523"/>
              </a:lnTo>
              <a:lnTo>
                <a:pt x="45720" y="310523"/>
              </a:lnTo>
              <a:lnTo>
                <a:pt x="45720" y="4557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833555"/>
          <a:ext cx="1064405" cy="2155036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09844"/>
              </a:lnTo>
              <a:lnTo>
                <a:pt x="0" y="2009844"/>
              </a:lnTo>
              <a:lnTo>
                <a:pt x="0" y="2155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833555"/>
          <a:ext cx="3122613" cy="2143199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998008"/>
              </a:lnTo>
              <a:lnTo>
                <a:pt x="0" y="1998008"/>
              </a:lnTo>
              <a:lnTo>
                <a:pt x="0" y="2143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31932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31932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2976755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298859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2988592"/>
        <a:ext cx="1822997" cy="729200"/>
      </dsp:txXfrm>
    </dsp:sp>
    <dsp:sp modelId="{4B403542-CD33-4FF9-AECD-DA493B9486C6}">
      <dsp:nvSpPr>
        <dsp:cNvPr id="0" name=""/>
        <dsp:cNvSpPr/>
      </dsp:nvSpPr>
      <dsp:spPr>
        <a:xfrm>
          <a:off x="2084773" y="4173507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084773" y="4173507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2976755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Accidentes</a:t>
          </a:r>
          <a:endParaRPr lang="es-MX" altLang="es-MX" sz="1200" kern="1200" dirty="0"/>
        </a:p>
      </dsp:txBody>
      <dsp:txXfrm>
        <a:off x="4210930" y="2976755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2976499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Daños Municipales</a:t>
          </a:r>
          <a:endParaRPr lang="es-MX" altLang="es-MX" sz="1200" kern="1200" dirty="0"/>
        </a:p>
      </dsp:txBody>
      <dsp:txXfrm>
        <a:off x="6340627" y="2976499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046641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Jefe(a) Administrativo(a)</a:t>
          </a:r>
          <a:endParaRPr lang="es-MX" altLang="es-MX" sz="1200" kern="1200" dirty="0"/>
        </a:p>
      </dsp:txBody>
      <dsp:txXfrm>
        <a:off x="1943177" y="1046641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053272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Asistente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350618" y="1053272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1945826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364722" y="1945826"/>
        <a:ext cx="1811533" cy="72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573240" y="1080001"/>
          <a:ext cx="364114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4114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9FA66DBF-41E7-476A-8B6D-DC8355BAA785}">
      <dsp:nvSpPr>
        <dsp:cNvPr id="0" name=""/>
        <dsp:cNvSpPr/>
      </dsp:nvSpPr>
      <dsp:spPr>
        <a:xfrm>
          <a:off x="3937355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Secretario(a) </a:t>
          </a:r>
          <a:br>
            <a:rPr lang="es-MX" altLang="es-MX" sz="1200" b="0" kern="1200" dirty="0">
              <a:cs typeface="Arial" panose="020B0604020202020204" pitchFamily="34" charset="0"/>
            </a:rPr>
          </a:br>
          <a:r>
            <a:rPr lang="es-MX" altLang="es-MX" sz="1200" b="0" kern="1200" dirty="0" smtClean="0">
              <a:cs typeface="Arial" panose="020B0604020202020204" pitchFamily="34" charset="0"/>
            </a:rPr>
            <a:t>Particular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37355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Área 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  <a:r>
            <a:rPr lang="es-MX" sz="1200" b="0" i="0" u="none" kern="1200" dirty="0"/>
            <a:t> 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Inspectores(as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31" y="1230232"/>
        <a:ext cx="3233762" cy="33879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062408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062408"/>
          <a:ext cx="211094" cy="419232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19232"/>
              </a:lnTo>
              <a:lnTo>
                <a:pt x="0" y="419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Grupos de Apoyo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243148"/>
          <a:ext cx="1284195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</a:t>
          </a:r>
          <a:r>
            <a:rPr lang="es-MX" sz="1200" kern="1200" dirty="0"/>
            <a:t>as</a:t>
          </a:r>
          <a:r>
            <a:rPr lang="es-MX" sz="1200" kern="1200" dirty="0" smtClean="0"/>
            <a:t>)</a:t>
          </a:r>
          <a:endParaRPr lang="es-ES" sz="1200" kern="1200" dirty="0"/>
        </a:p>
      </dsp:txBody>
      <dsp:txXfrm>
        <a:off x="3004710" y="1243148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4658423" y="1246113"/>
        <a:ext cx="1467646" cy="4769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575630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575630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65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91"/>
              </a:lnTo>
              <a:lnTo>
                <a:pt x="2068140" y="524991"/>
              </a:lnTo>
              <a:lnTo>
                <a:pt x="206814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575630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575630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65630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24991"/>
              </a:lnTo>
              <a:lnTo>
                <a:pt x="0" y="524991"/>
              </a:lnTo>
              <a:lnTo>
                <a:pt x="0" y="6563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925505" y="1668121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865753"/>
          <a:ext cx="1815016" cy="16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865753"/>
        <a:ext cx="1815016" cy="1620001"/>
      </dsp:txXfrm>
    </dsp:sp>
    <dsp:sp modelId="{77FFF755-0490-4820-A875-C725D434A9BE}">
      <dsp:nvSpPr>
        <dsp:cNvPr id="0" name=""/>
        <dsp:cNvSpPr/>
      </dsp:nvSpPr>
      <dsp:spPr>
        <a:xfrm>
          <a:off x="2147568" y="2865785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865785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668121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668121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852022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852022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234513" y="2852022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39958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4156867" y="3739958"/>
        <a:ext cx="1815016" cy="62530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/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Vehicular</a:t>
          </a:r>
          <a:endParaRPr lang="es-MX" altLang="es-MX" sz="1200" kern="1200" dirty="0"/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Control de 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 smtClean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Auxiliar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0" y="2082009"/>
        <a:ext cx="2024667" cy="13994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66745" y="1320982"/>
          <a:ext cx="923011" cy="32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"/>
              </a:lnTo>
              <a:lnTo>
                <a:pt x="923011" y="163041"/>
              </a:lnTo>
              <a:lnTo>
                <a:pt x="923011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FA414-097E-487A-85F2-E67F56F9F78D}">
      <dsp:nvSpPr>
        <dsp:cNvPr id="0" name=""/>
        <dsp:cNvSpPr/>
      </dsp:nvSpPr>
      <dsp:spPr>
        <a:xfrm>
          <a:off x="3089913" y="2647719"/>
          <a:ext cx="91440" cy="32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2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B7600-BA9E-4CC2-BA4D-0B0DB536F4D5}">
      <dsp:nvSpPr>
        <dsp:cNvPr id="0" name=""/>
        <dsp:cNvSpPr/>
      </dsp:nvSpPr>
      <dsp:spPr>
        <a:xfrm>
          <a:off x="3135633" y="1320982"/>
          <a:ext cx="931111" cy="325671"/>
        </a:xfrm>
        <a:custGeom>
          <a:avLst/>
          <a:gdLst/>
          <a:ahLst/>
          <a:cxnLst/>
          <a:rect l="0" t="0" r="0" b="0"/>
          <a:pathLst>
            <a:path>
              <a:moveTo>
                <a:pt x="931111" y="0"/>
              </a:moveTo>
              <a:lnTo>
                <a:pt x="931111" y="163041"/>
              </a:lnTo>
              <a:lnTo>
                <a:pt x="0" y="163041"/>
              </a:lnTo>
              <a:lnTo>
                <a:pt x="0" y="325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914743" y="0"/>
          <a:ext cx="2304003" cy="1320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914743" y="0"/>
        <a:ext cx="2304003" cy="1320982"/>
      </dsp:txXfrm>
    </dsp:sp>
    <dsp:sp modelId="{7385BC59-55F2-49F4-80EE-DB961E2789A1}">
      <dsp:nvSpPr>
        <dsp:cNvPr id="0" name=""/>
        <dsp:cNvSpPr/>
      </dsp:nvSpPr>
      <dsp:spPr>
        <a:xfrm>
          <a:off x="2361204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Observatorio</a:t>
          </a:r>
          <a:endParaRPr lang="es-ES" sz="1200" kern="1200" dirty="0"/>
        </a:p>
      </dsp:txBody>
      <dsp:txXfrm>
        <a:off x="2361204" y="1646653"/>
        <a:ext cx="1548858" cy="1001065"/>
      </dsp:txXfrm>
    </dsp:sp>
    <dsp:sp modelId="{14F8E410-B38C-406B-9D37-196A2110CCA4}">
      <dsp:nvSpPr>
        <dsp:cNvPr id="0" name=""/>
        <dsp:cNvSpPr/>
      </dsp:nvSpPr>
      <dsp:spPr>
        <a:xfrm>
          <a:off x="2361204" y="2972979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361204" y="2972979"/>
        <a:ext cx="1548858" cy="1001065"/>
      </dsp:txXfrm>
    </dsp:sp>
    <dsp:sp modelId="{64BB09E3-442C-4809-8EF5-E24550CE268F}">
      <dsp:nvSpPr>
        <dsp:cNvPr id="0" name=""/>
        <dsp:cNvSpPr/>
      </dsp:nvSpPr>
      <dsp:spPr>
        <a:xfrm>
          <a:off x="4215327" y="1646653"/>
          <a:ext cx="1548858" cy="1001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215327" y="1646653"/>
        <a:ext cx="1548858" cy="10010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Seguridad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 smtClean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 smtClean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672202" y="1079999"/>
          <a:ext cx="2870642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2870642" y="706739"/>
              </a:lnTo>
              <a:lnTo>
                <a:pt x="2870642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672202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739"/>
              </a:lnTo>
              <a:lnTo>
                <a:pt x="956880" y="706739"/>
              </a:lnTo>
              <a:lnTo>
                <a:pt x="95688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15321" y="1079999"/>
          <a:ext cx="956880" cy="866535"/>
        </a:xfrm>
        <a:custGeom>
          <a:avLst/>
          <a:gdLst/>
          <a:ahLst/>
          <a:cxnLst/>
          <a:rect l="0" t="0" r="0" b="0"/>
          <a:pathLst>
            <a:path>
              <a:moveTo>
                <a:pt x="956880" y="0"/>
              </a:moveTo>
              <a:lnTo>
                <a:pt x="956880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03264" y="1079999"/>
          <a:ext cx="2868937" cy="866535"/>
        </a:xfrm>
        <a:custGeom>
          <a:avLst/>
          <a:gdLst/>
          <a:ahLst/>
          <a:cxnLst/>
          <a:rect l="0" t="0" r="0" b="0"/>
          <a:pathLst>
            <a:path>
              <a:moveTo>
                <a:pt x="2868937" y="0"/>
              </a:moveTo>
              <a:lnTo>
                <a:pt x="2868937" y="706739"/>
              </a:lnTo>
              <a:lnTo>
                <a:pt x="0" y="706739"/>
              </a:lnTo>
              <a:lnTo>
                <a:pt x="0" y="866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682205" y="0"/>
          <a:ext cx="1979993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Programas</a:t>
          </a:r>
          <a:endParaRPr lang="es-MX" altLang="es-MX" sz="1200" kern="1200" dirty="0">
            <a:latin typeface="+mn-lt"/>
          </a:endParaRPr>
        </a:p>
      </dsp:txBody>
      <dsp:txXfrm>
        <a:off x="2682205" y="0"/>
        <a:ext cx="1979993" cy="1079999"/>
      </dsp:txXfrm>
    </dsp:sp>
    <dsp:sp modelId="{3532192F-1A19-43A1-8FD9-6F817771F58C}">
      <dsp:nvSpPr>
        <dsp:cNvPr id="0" name=""/>
        <dsp:cNvSpPr/>
      </dsp:nvSpPr>
      <dsp:spPr>
        <a:xfrm>
          <a:off x="617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179" y="1946535"/>
        <a:ext cx="1594169" cy="1079999"/>
      </dsp:txXfrm>
    </dsp:sp>
    <dsp:sp modelId="{AC545DF1-F87B-4D79-BFE4-302F8FC996EB}">
      <dsp:nvSpPr>
        <dsp:cNvPr id="0" name=""/>
        <dsp:cNvSpPr/>
      </dsp:nvSpPr>
      <dsp:spPr>
        <a:xfrm>
          <a:off x="1918236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18236" y="1946535"/>
        <a:ext cx="1594169" cy="1079999"/>
      </dsp:txXfrm>
    </dsp:sp>
    <dsp:sp modelId="{3E40463C-5714-4226-8D1A-0B9D85FAE369}">
      <dsp:nvSpPr>
        <dsp:cNvPr id="0" name=""/>
        <dsp:cNvSpPr/>
      </dsp:nvSpPr>
      <dsp:spPr>
        <a:xfrm>
          <a:off x="3831997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831997" y="1946535"/>
        <a:ext cx="1594169" cy="1079999"/>
      </dsp:txXfrm>
    </dsp:sp>
    <dsp:sp modelId="{73B09CD3-8FD7-4976-803E-174822E0AA5E}">
      <dsp:nvSpPr>
        <dsp:cNvPr id="0" name=""/>
        <dsp:cNvSpPr/>
      </dsp:nvSpPr>
      <dsp:spPr>
        <a:xfrm>
          <a:off x="5745759" y="1946535"/>
          <a:ext cx="1594169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745759" y="1946535"/>
        <a:ext cx="1594169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Psicólogo 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578843" y="3131705"/>
        <a:ext cx="1803990" cy="7644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</a:t>
          </a:r>
          <a:r>
            <a:rPr lang="es-ES" sz="1200" kern="1200" dirty="0"/>
            <a:t>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44CF9-C965-4574-9BBF-93D83096E0CD}">
      <dsp:nvSpPr>
        <dsp:cNvPr id="0" name=""/>
        <dsp:cNvSpPr/>
      </dsp:nvSpPr>
      <dsp:spPr>
        <a:xfrm>
          <a:off x="2944818" y="1200750"/>
          <a:ext cx="252157" cy="1107732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1107732"/>
              </a:lnTo>
              <a:lnTo>
                <a:pt x="0" y="1107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1ED2-1223-422A-BF7B-7C8DE926A928}">
      <dsp:nvSpPr>
        <dsp:cNvPr id="0" name=""/>
        <dsp:cNvSpPr/>
      </dsp:nvSpPr>
      <dsp:spPr>
        <a:xfrm>
          <a:off x="3196975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265"/>
              </a:lnTo>
              <a:lnTo>
                <a:pt x="1281357" y="1960265"/>
              </a:lnTo>
              <a:lnTo>
                <a:pt x="1281357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8B24-0193-410B-888B-74B7CA76532C}">
      <dsp:nvSpPr>
        <dsp:cNvPr id="0" name=""/>
        <dsp:cNvSpPr/>
      </dsp:nvSpPr>
      <dsp:spPr>
        <a:xfrm>
          <a:off x="1915618" y="1200750"/>
          <a:ext cx="1281357" cy="2212423"/>
        </a:xfrm>
        <a:custGeom>
          <a:avLst/>
          <a:gdLst/>
          <a:ahLst/>
          <a:cxnLst/>
          <a:rect l="0" t="0" r="0" b="0"/>
          <a:pathLst>
            <a:path>
              <a:moveTo>
                <a:pt x="1281357" y="0"/>
              </a:moveTo>
              <a:lnTo>
                <a:pt x="1281357" y="1960265"/>
              </a:lnTo>
              <a:lnTo>
                <a:pt x="0" y="1960265"/>
              </a:lnTo>
              <a:lnTo>
                <a:pt x="0" y="221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980" y="0"/>
          <a:ext cx="251999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36980" y="0"/>
        <a:ext cx="2519991" cy="1200750"/>
      </dsp:txXfrm>
    </dsp:sp>
    <dsp:sp modelId="{F72A0765-5537-4A0D-ABDB-16E839936D13}">
      <dsp:nvSpPr>
        <dsp:cNvPr id="0" name=""/>
        <dsp:cNvSpPr/>
      </dsp:nvSpPr>
      <dsp:spPr>
        <a:xfrm>
          <a:off x="886419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86419" y="3413174"/>
        <a:ext cx="2058399" cy="992012"/>
      </dsp:txXfrm>
    </dsp:sp>
    <dsp:sp modelId="{CD0BE0DF-2D67-44CA-8B0A-7CEECA0EB795}">
      <dsp:nvSpPr>
        <dsp:cNvPr id="0" name=""/>
        <dsp:cNvSpPr/>
      </dsp:nvSpPr>
      <dsp:spPr>
        <a:xfrm>
          <a:off x="3449133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449133" y="3413174"/>
        <a:ext cx="2058399" cy="992012"/>
      </dsp:txXfrm>
    </dsp:sp>
    <dsp:sp modelId="{496268AA-9B93-4DD1-B916-749990D533D8}">
      <dsp:nvSpPr>
        <dsp:cNvPr id="0" name=""/>
        <dsp:cNvSpPr/>
      </dsp:nvSpPr>
      <dsp:spPr>
        <a:xfrm>
          <a:off x="1072823" y="1786480"/>
          <a:ext cx="1871994" cy="104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072823" y="1786480"/>
        <a:ext cx="1871994" cy="104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033" y="743476"/>
          <a:ext cx="150293" cy="1719574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1719574"/>
              </a:lnTo>
              <a:lnTo>
                <a:pt x="0" y="171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387"/>
              </a:lnTo>
              <a:lnTo>
                <a:pt x="150293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033" y="743476"/>
          <a:ext cx="150293" cy="673387"/>
        </a:xfrm>
        <a:custGeom>
          <a:avLst/>
          <a:gdLst/>
          <a:ahLst/>
          <a:cxnLst/>
          <a:rect l="0" t="0" r="0" b="0"/>
          <a:pathLst>
            <a:path>
              <a:moveTo>
                <a:pt x="150293" y="0"/>
              </a:moveTo>
              <a:lnTo>
                <a:pt x="150293" y="673387"/>
              </a:lnTo>
              <a:lnTo>
                <a:pt x="0" y="673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52123"/>
          <a:ext cx="91440" cy="300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5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43476"/>
          <a:ext cx="91440" cy="2392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9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00864" y="1870"/>
          <a:ext cx="2278925" cy="741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300864" y="1870"/>
        <a:ext cx="2278925" cy="741606"/>
      </dsp:txXfrm>
    </dsp:sp>
    <dsp:sp modelId="{5A164562-B0D8-419C-8708-92B853F8FA7E}">
      <dsp:nvSpPr>
        <dsp:cNvPr id="0" name=""/>
        <dsp:cNvSpPr/>
      </dsp:nvSpPr>
      <dsp:spPr>
        <a:xfrm>
          <a:off x="1490771" y="3136439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3136439"/>
        <a:ext cx="1899111" cy="715684"/>
      </dsp:txXfrm>
    </dsp:sp>
    <dsp:sp modelId="{9F102510-E52A-4A25-AFBB-297C8DE1CD64}">
      <dsp:nvSpPr>
        <dsp:cNvPr id="0" name=""/>
        <dsp:cNvSpPr/>
      </dsp:nvSpPr>
      <dsp:spPr>
        <a:xfrm>
          <a:off x="1490771" y="4152711"/>
          <a:ext cx="1899111" cy="715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0771" y="4152711"/>
        <a:ext cx="1899111" cy="715684"/>
      </dsp:txXfrm>
    </dsp:sp>
    <dsp:sp modelId="{D626C255-1536-4EB0-A4A3-D107C591C8D4}">
      <dsp:nvSpPr>
        <dsp:cNvPr id="0" name=""/>
        <dsp:cNvSpPr/>
      </dsp:nvSpPr>
      <dsp:spPr>
        <a:xfrm>
          <a:off x="490030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490030" y="1044064"/>
        <a:ext cx="1800003" cy="745600"/>
      </dsp:txXfrm>
    </dsp:sp>
    <dsp:sp modelId="{C58D231B-CCB9-4256-BDA6-97280EE9438D}">
      <dsp:nvSpPr>
        <dsp:cNvPr id="0" name=""/>
        <dsp:cNvSpPr/>
      </dsp:nvSpPr>
      <dsp:spPr>
        <a:xfrm>
          <a:off x="2590621" y="1044064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90621" y="1044064"/>
        <a:ext cx="1800003" cy="745600"/>
      </dsp:txXfrm>
    </dsp:sp>
    <dsp:sp modelId="{A3397913-9049-41EA-B6CD-CBAD9CBC9243}">
      <dsp:nvSpPr>
        <dsp:cNvPr id="0" name=""/>
        <dsp:cNvSpPr/>
      </dsp:nvSpPr>
      <dsp:spPr>
        <a:xfrm>
          <a:off x="490030" y="2090251"/>
          <a:ext cx="1800003" cy="745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0030" y="2090251"/>
        <a:ext cx="1800003" cy="7456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2215878" y="1052307"/>
          <a:ext cx="223394" cy="981209"/>
        </a:xfrm>
        <a:custGeom>
          <a:avLst/>
          <a:gdLst/>
          <a:ahLst/>
          <a:cxnLst/>
          <a:rect l="0" t="0" r="0" b="0"/>
          <a:pathLst>
            <a:path>
              <a:moveTo>
                <a:pt x="223394" y="0"/>
              </a:moveTo>
              <a:lnTo>
                <a:pt x="223394" y="981209"/>
              </a:lnTo>
              <a:lnTo>
                <a:pt x="0" y="981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2387914" y="1052307"/>
          <a:ext cx="91440" cy="1936318"/>
        </a:xfrm>
        <a:custGeom>
          <a:avLst/>
          <a:gdLst/>
          <a:ahLst/>
          <a:cxnLst/>
          <a:rect l="0" t="0" r="0" b="0"/>
          <a:pathLst>
            <a:path>
              <a:moveTo>
                <a:pt x="51358" y="0"/>
              </a:moveTo>
              <a:lnTo>
                <a:pt x="51358" y="1712923"/>
              </a:lnTo>
              <a:lnTo>
                <a:pt x="45720" y="1712923"/>
              </a:lnTo>
              <a:lnTo>
                <a:pt x="45720" y="1936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2160" y="0"/>
          <a:ext cx="2754225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062160" y="0"/>
        <a:ext cx="2754225" cy="1052307"/>
      </dsp:txXfrm>
    </dsp:sp>
    <dsp:sp modelId="{40656D80-BCDF-410F-AECF-315286752220}">
      <dsp:nvSpPr>
        <dsp:cNvPr id="0" name=""/>
        <dsp:cNvSpPr/>
      </dsp:nvSpPr>
      <dsp:spPr>
        <a:xfrm>
          <a:off x="1432134" y="2988625"/>
          <a:ext cx="2003001" cy="1052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1432134" y="2988625"/>
        <a:ext cx="2003001" cy="1052307"/>
      </dsp:txXfrm>
    </dsp:sp>
    <dsp:sp modelId="{A10B4F35-17D0-467A-9A16-5F3A029E6DF3}">
      <dsp:nvSpPr>
        <dsp:cNvPr id="0" name=""/>
        <dsp:cNvSpPr/>
      </dsp:nvSpPr>
      <dsp:spPr>
        <a:xfrm>
          <a:off x="462036" y="1682749"/>
          <a:ext cx="1753841" cy="701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62036" y="1682749"/>
        <a:ext cx="1753841" cy="7015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98FA8-9484-4E58-8F56-3C19EED54E26}">
      <dsp:nvSpPr>
        <dsp:cNvPr id="0" name=""/>
        <dsp:cNvSpPr/>
      </dsp:nvSpPr>
      <dsp:spPr>
        <a:xfrm>
          <a:off x="3922519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2966045" y="287878"/>
              </a:lnTo>
              <a:lnTo>
                <a:pt x="2966045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988681" y="287878"/>
              </a:lnTo>
              <a:lnTo>
                <a:pt x="988681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933837" y="3400966"/>
          <a:ext cx="988681" cy="475409"/>
        </a:xfrm>
        <a:custGeom>
          <a:avLst/>
          <a:gdLst/>
          <a:ahLst/>
          <a:cxnLst/>
          <a:rect l="0" t="0" r="0" b="0"/>
          <a:pathLst>
            <a:path>
              <a:moveTo>
                <a:pt x="988681" y="0"/>
              </a:moveTo>
              <a:lnTo>
                <a:pt x="988681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56474" y="3400966"/>
          <a:ext cx="2966045" cy="475409"/>
        </a:xfrm>
        <a:custGeom>
          <a:avLst/>
          <a:gdLst/>
          <a:ahLst/>
          <a:cxnLst/>
          <a:rect l="0" t="0" r="0" b="0"/>
          <a:pathLst>
            <a:path>
              <a:moveTo>
                <a:pt x="2966045" y="0"/>
              </a:moveTo>
              <a:lnTo>
                <a:pt x="2966045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55323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5323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2132686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2686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4110050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10050" y="3876376"/>
        <a:ext cx="1602301" cy="885754"/>
      </dsp:txXfrm>
    </dsp:sp>
    <dsp:sp modelId="{20D61BB4-DBB8-4164-8DC5-4608F7A03ECA}">
      <dsp:nvSpPr>
        <dsp:cNvPr id="0" name=""/>
        <dsp:cNvSpPr/>
      </dsp:nvSpPr>
      <dsp:spPr>
        <a:xfrm>
          <a:off x="6087414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Criminólogo(a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6087414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745453" y="1123937"/>
          <a:ext cx="228100" cy="2118233"/>
        </a:xfrm>
        <a:custGeom>
          <a:avLst/>
          <a:gdLst/>
          <a:ahLst/>
          <a:cxnLst/>
          <a:rect l="0" t="0" r="0" b="0"/>
          <a:pathLst>
            <a:path>
              <a:moveTo>
                <a:pt x="228100" y="0"/>
              </a:moveTo>
              <a:lnTo>
                <a:pt x="228100" y="2118233"/>
              </a:lnTo>
              <a:lnTo>
                <a:pt x="0" y="2118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23937"/>
          <a:ext cx="235897" cy="894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739"/>
              </a:lnTo>
              <a:lnTo>
                <a:pt x="235897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35818" y="1123937"/>
          <a:ext cx="237735" cy="894739"/>
        </a:xfrm>
        <a:custGeom>
          <a:avLst/>
          <a:gdLst/>
          <a:ahLst/>
          <a:cxnLst/>
          <a:rect l="0" t="0" r="0" b="0"/>
          <a:pathLst>
            <a:path>
              <a:moveTo>
                <a:pt x="237735" y="0"/>
              </a:moveTo>
              <a:lnTo>
                <a:pt x="237735" y="894739"/>
              </a:lnTo>
              <a:lnTo>
                <a:pt x="0" y="894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23937"/>
          <a:ext cx="91440" cy="29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6288" y="81889"/>
          <a:ext cx="2294532" cy="1042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826288" y="81889"/>
        <a:ext cx="2294532" cy="1042047"/>
      </dsp:txXfrm>
    </dsp:sp>
    <dsp:sp modelId="{88858FFA-E338-4A9E-A293-65405970FF12}">
      <dsp:nvSpPr>
        <dsp:cNvPr id="0" name=""/>
        <dsp:cNvSpPr/>
      </dsp:nvSpPr>
      <dsp:spPr>
        <a:xfrm>
          <a:off x="2006205" y="4109611"/>
          <a:ext cx="1934697" cy="967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06205" y="4109611"/>
        <a:ext cx="1934697" cy="967348"/>
      </dsp:txXfrm>
    </dsp:sp>
    <dsp:sp modelId="{D626C255-1536-4EB0-A4A3-D107C591C8D4}">
      <dsp:nvSpPr>
        <dsp:cNvPr id="0" name=""/>
        <dsp:cNvSpPr/>
      </dsp:nvSpPr>
      <dsp:spPr>
        <a:xfrm>
          <a:off x="935814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35814" y="1566228"/>
        <a:ext cx="1800004" cy="904896"/>
      </dsp:txXfrm>
    </dsp:sp>
    <dsp:sp modelId="{E6161396-4F11-49B1-96C4-F17836677C13}">
      <dsp:nvSpPr>
        <dsp:cNvPr id="0" name=""/>
        <dsp:cNvSpPr/>
      </dsp:nvSpPr>
      <dsp:spPr>
        <a:xfrm>
          <a:off x="3209452" y="1566228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209452" y="1566228"/>
        <a:ext cx="1800004" cy="904896"/>
      </dsp:txXfrm>
    </dsp:sp>
    <dsp:sp modelId="{28B7969A-AD4F-4559-BE49-5614ED8DD292}">
      <dsp:nvSpPr>
        <dsp:cNvPr id="0" name=""/>
        <dsp:cNvSpPr/>
      </dsp:nvSpPr>
      <dsp:spPr>
        <a:xfrm>
          <a:off x="945449" y="2789722"/>
          <a:ext cx="1800004" cy="90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>
            <a:cs typeface="Arial" charset="0"/>
          </a:endParaRPr>
        </a:p>
      </dsp:txBody>
      <dsp:txXfrm>
        <a:off x="945449" y="2789722"/>
        <a:ext cx="1800004" cy="90489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Emergencias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 y Análisis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1161421" y="1663572"/>
          <a:ext cx="1655993" cy="86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Tecnología y Seguridad</a:t>
          </a:r>
        </a:p>
      </dsp:txBody>
      <dsp:txXfrm>
        <a:off x="1161421" y="1663572"/>
        <a:ext cx="1655993" cy="8640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966613" y="1436938"/>
          <a:ext cx="91440" cy="645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0" y="356940"/>
          <a:ext cx="202466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Jefe(a) de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0" y="356940"/>
        <a:ext cx="2024667" cy="1079998"/>
      </dsp:txXfrm>
    </dsp:sp>
    <dsp:sp modelId="{0E4A1FB2-B936-4A45-9B17-4DC72B6EC80F}">
      <dsp:nvSpPr>
        <dsp:cNvPr id="0" name=""/>
        <dsp:cNvSpPr/>
      </dsp:nvSpPr>
      <dsp:spPr>
        <a:xfrm>
          <a:off x="0" y="2082009"/>
          <a:ext cx="2024667" cy="13994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Supervisor(a) de </a:t>
          </a:r>
          <a:r>
            <a:rPr lang="es-MX" altLang="es-MX" sz="1200" kern="1200" dirty="0" smtClean="0"/>
            <a:t>Tecnología</a:t>
          </a:r>
          <a:endParaRPr lang="es-MX" altLang="es-MX" sz="1200" kern="1200" dirty="0" smtClean="0"/>
        </a:p>
      </dsp:txBody>
      <dsp:txXfrm>
        <a:off x="0" y="2082009"/>
        <a:ext cx="2024667" cy="139946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011742" y="747264"/>
          <a:ext cx="1877093" cy="52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89"/>
              </a:lnTo>
              <a:lnTo>
                <a:pt x="1877093" y="263689"/>
              </a:lnTo>
              <a:lnTo>
                <a:pt x="1877093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F267-EF7A-4461-B64A-B05F23A872CA}">
      <dsp:nvSpPr>
        <dsp:cNvPr id="0" name=""/>
        <dsp:cNvSpPr/>
      </dsp:nvSpPr>
      <dsp:spPr>
        <a:xfrm>
          <a:off x="846448" y="2020661"/>
          <a:ext cx="2438296" cy="525752"/>
        </a:xfrm>
        <a:custGeom>
          <a:avLst/>
          <a:gdLst/>
          <a:ahLst/>
          <a:cxnLst/>
          <a:rect l="0" t="0" r="0" b="0"/>
          <a:pathLst>
            <a:path>
              <a:moveTo>
                <a:pt x="2438296" y="0"/>
              </a:moveTo>
              <a:lnTo>
                <a:pt x="2438296" y="262876"/>
              </a:lnTo>
              <a:lnTo>
                <a:pt x="0" y="262876"/>
              </a:lnTo>
              <a:lnTo>
                <a:pt x="0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284745" y="2020661"/>
          <a:ext cx="2428801" cy="525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76"/>
              </a:lnTo>
              <a:lnTo>
                <a:pt x="2428801" y="262876"/>
              </a:lnTo>
              <a:lnTo>
                <a:pt x="242880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3239025" y="2020661"/>
          <a:ext cx="91440" cy="525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876"/>
              </a:lnTo>
              <a:lnTo>
                <a:pt x="46821" y="262876"/>
              </a:lnTo>
              <a:lnTo>
                <a:pt x="46821" y="5257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284745" y="747264"/>
          <a:ext cx="1726996" cy="526566"/>
        </a:xfrm>
        <a:custGeom>
          <a:avLst/>
          <a:gdLst/>
          <a:ahLst/>
          <a:cxnLst/>
          <a:rect l="0" t="0" r="0" b="0"/>
          <a:pathLst>
            <a:path>
              <a:moveTo>
                <a:pt x="1726996" y="0"/>
              </a:moveTo>
              <a:lnTo>
                <a:pt x="1726996" y="263689"/>
              </a:lnTo>
              <a:lnTo>
                <a:pt x="0" y="263689"/>
              </a:lnTo>
              <a:lnTo>
                <a:pt x="0" y="5265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841892" y="433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 smtClean="0"/>
        </a:p>
      </dsp:txBody>
      <dsp:txXfrm>
        <a:off x="3841892" y="433"/>
        <a:ext cx="2339698" cy="746831"/>
      </dsp:txXfrm>
    </dsp:sp>
    <dsp:sp modelId="{A72CDAEB-77F3-4602-8D7C-ED4C7274390F}">
      <dsp:nvSpPr>
        <dsp:cNvPr id="0" name=""/>
        <dsp:cNvSpPr/>
      </dsp:nvSpPr>
      <dsp:spPr>
        <a:xfrm>
          <a:off x="211489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/>
        </a:p>
      </dsp:txBody>
      <dsp:txXfrm>
        <a:off x="2114896" y="1273830"/>
        <a:ext cx="2339698" cy="746831"/>
      </dsp:txXfrm>
    </dsp:sp>
    <dsp:sp modelId="{60750280-7CFD-4D48-9D97-E0748C8B3E5F}">
      <dsp:nvSpPr>
        <dsp:cNvPr id="0" name=""/>
        <dsp:cNvSpPr/>
      </dsp:nvSpPr>
      <dsp:spPr>
        <a:xfrm>
          <a:off x="1920004" y="2546414"/>
          <a:ext cx="2731684" cy="2288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/>
        </a:p>
      </dsp:txBody>
      <dsp:txXfrm>
        <a:off x="1920004" y="2546414"/>
        <a:ext cx="2731684" cy="2288875"/>
      </dsp:txXfrm>
    </dsp:sp>
    <dsp:sp modelId="{8AE61066-8812-4B58-9DFD-B1E0FFCABBFC}">
      <dsp:nvSpPr>
        <dsp:cNvPr id="0" name=""/>
        <dsp:cNvSpPr/>
      </dsp:nvSpPr>
      <dsp:spPr>
        <a:xfrm>
          <a:off x="4867097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4867097" y="2546414"/>
        <a:ext cx="1692897" cy="901152"/>
      </dsp:txXfrm>
    </dsp:sp>
    <dsp:sp modelId="{5E9699F8-EFC7-4409-841D-30C7D6EFA0D8}">
      <dsp:nvSpPr>
        <dsp:cNvPr id="0" name=""/>
        <dsp:cNvSpPr/>
      </dsp:nvSpPr>
      <dsp:spPr>
        <a:xfrm>
          <a:off x="0" y="2546414"/>
          <a:ext cx="1692897" cy="90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0" y="2546414"/>
        <a:ext cx="1692897" cy="901152"/>
      </dsp:txXfrm>
    </dsp:sp>
    <dsp:sp modelId="{C483119D-4248-4FB6-A51A-FF463787E698}">
      <dsp:nvSpPr>
        <dsp:cNvPr id="0" name=""/>
        <dsp:cNvSpPr/>
      </dsp:nvSpPr>
      <dsp:spPr>
        <a:xfrm>
          <a:off x="5718986" y="1273830"/>
          <a:ext cx="2339698" cy="7468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Supervisor(a) de Plataforma </a:t>
          </a:r>
          <a:r>
            <a:rPr lang="es-ES" altLang="es-MX" sz="1200" b="0" i="0" u="none" kern="1200" dirty="0" smtClean="0"/>
            <a:t>Mx</a:t>
          </a:r>
          <a:endParaRPr lang="es-ES" altLang="es-MX" sz="1200" b="0" i="0" u="none" kern="1200" dirty="0" smtClean="0"/>
        </a:p>
      </dsp:txBody>
      <dsp:txXfrm>
        <a:off x="5718986" y="1273830"/>
        <a:ext cx="2339698" cy="74683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4293-5B39-45D8-8215-DA48EF76FE72}">
      <dsp:nvSpPr>
        <dsp:cNvPr id="0" name=""/>
        <dsp:cNvSpPr/>
      </dsp:nvSpPr>
      <dsp:spPr>
        <a:xfrm>
          <a:off x="5725026" y="2661917"/>
          <a:ext cx="91440" cy="350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3790059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646"/>
              </a:lnTo>
              <a:lnTo>
                <a:pt x="1980686" y="337646"/>
              </a:lnTo>
              <a:lnTo>
                <a:pt x="1980686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1763652" y="2661917"/>
          <a:ext cx="91440" cy="352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4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09372" y="1068176"/>
          <a:ext cx="1980686" cy="513743"/>
        </a:xfrm>
        <a:custGeom>
          <a:avLst/>
          <a:gdLst/>
          <a:ahLst/>
          <a:cxnLst/>
          <a:rect l="0" t="0" r="0" b="0"/>
          <a:pathLst>
            <a:path>
              <a:moveTo>
                <a:pt x="1980686" y="0"/>
              </a:moveTo>
              <a:lnTo>
                <a:pt x="1980686" y="337646"/>
              </a:lnTo>
              <a:lnTo>
                <a:pt x="0" y="337646"/>
              </a:lnTo>
              <a:lnTo>
                <a:pt x="0" y="513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50059" y="145265"/>
          <a:ext cx="2880000" cy="922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 smtClean="0"/>
        </a:p>
      </dsp:txBody>
      <dsp:txXfrm>
        <a:off x="2350059" y="145265"/>
        <a:ext cx="2880000" cy="922910"/>
      </dsp:txXfrm>
    </dsp:sp>
    <dsp:sp modelId="{19FBE8A8-D4BA-45D1-97CD-FF1210CD856F}">
      <dsp:nvSpPr>
        <dsp:cNvPr id="0" name=""/>
        <dsp:cNvSpPr/>
      </dsp:nvSpPr>
      <dsp:spPr>
        <a:xfrm>
          <a:off x="4783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Monitoreo</a:t>
          </a:r>
          <a:br>
            <a:rPr lang="es-MX" sz="1200" b="0" i="0" u="none" kern="1200" dirty="0" smtClean="0"/>
          </a:b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4783" y="1581919"/>
        <a:ext cx="3609178" cy="1079998"/>
      </dsp:txXfrm>
    </dsp:sp>
    <dsp:sp modelId="{A72CDAEB-77F3-4602-8D7C-ED4C7274390F}">
      <dsp:nvSpPr>
        <dsp:cNvPr id="0" name=""/>
        <dsp:cNvSpPr/>
      </dsp:nvSpPr>
      <dsp:spPr>
        <a:xfrm>
          <a:off x="4783" y="3014389"/>
          <a:ext cx="3609178" cy="21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/>
        </a:p>
      </dsp:txBody>
      <dsp:txXfrm>
        <a:off x="4783" y="3014389"/>
        <a:ext cx="3609178" cy="2196003"/>
      </dsp:txXfrm>
    </dsp:sp>
    <dsp:sp modelId="{D6F7B946-2129-46BC-9DD8-0B196EDE54F1}">
      <dsp:nvSpPr>
        <dsp:cNvPr id="0" name=""/>
        <dsp:cNvSpPr/>
      </dsp:nvSpPr>
      <dsp:spPr>
        <a:xfrm>
          <a:off x="3966157" y="1581919"/>
          <a:ext cx="3609178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3966157" y="1581919"/>
        <a:ext cx="3609178" cy="1079998"/>
      </dsp:txXfrm>
    </dsp:sp>
    <dsp:sp modelId="{2E14FAB5-3778-4E3A-BD6A-455D8E7CCED0}">
      <dsp:nvSpPr>
        <dsp:cNvPr id="0" name=""/>
        <dsp:cNvSpPr/>
      </dsp:nvSpPr>
      <dsp:spPr>
        <a:xfrm>
          <a:off x="3966157" y="3012251"/>
          <a:ext cx="3609178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3966157" y="3012251"/>
        <a:ext cx="3609178" cy="93600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491FC-4AAE-415D-8BC1-59BDE3F41EA7}">
      <dsp:nvSpPr>
        <dsp:cNvPr id="0" name=""/>
        <dsp:cNvSpPr/>
      </dsp:nvSpPr>
      <dsp:spPr>
        <a:xfrm>
          <a:off x="3253153" y="1299089"/>
          <a:ext cx="2271944" cy="77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296"/>
              </a:lnTo>
              <a:lnTo>
                <a:pt x="2271944" y="566296"/>
              </a:lnTo>
              <a:lnTo>
                <a:pt x="2271944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202944" y="1299089"/>
          <a:ext cx="91440" cy="778116"/>
        </a:xfrm>
        <a:custGeom>
          <a:avLst/>
          <a:gdLst/>
          <a:ahLst/>
          <a:cxnLst/>
          <a:rect l="0" t="0" r="0" b="0"/>
          <a:pathLst>
            <a:path>
              <a:moveTo>
                <a:pt x="50208" y="0"/>
              </a:moveTo>
              <a:lnTo>
                <a:pt x="50208" y="566296"/>
              </a:lnTo>
              <a:lnTo>
                <a:pt x="45720" y="566296"/>
              </a:lnTo>
              <a:lnTo>
                <a:pt x="4572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975509" y="1299089"/>
          <a:ext cx="2277643" cy="778116"/>
        </a:xfrm>
        <a:custGeom>
          <a:avLst/>
          <a:gdLst/>
          <a:ahLst/>
          <a:cxnLst/>
          <a:rect l="0" t="0" r="0" b="0"/>
          <a:pathLst>
            <a:path>
              <a:moveTo>
                <a:pt x="2277643" y="0"/>
              </a:moveTo>
              <a:lnTo>
                <a:pt x="2277643" y="566296"/>
              </a:lnTo>
              <a:lnTo>
                <a:pt x="0" y="566296"/>
              </a:lnTo>
              <a:lnTo>
                <a:pt x="0" y="778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101153" y="111090"/>
          <a:ext cx="2303999" cy="118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101153" y="111090"/>
        <a:ext cx="2303999" cy="1187999"/>
      </dsp:txXfrm>
    </dsp:sp>
    <dsp:sp modelId="{F6BBEC83-E208-4CDC-AF15-4EEBE065CBE1}">
      <dsp:nvSpPr>
        <dsp:cNvPr id="0" name=""/>
        <dsp:cNvSpPr/>
      </dsp:nvSpPr>
      <dsp:spPr>
        <a:xfrm>
          <a:off x="1701" y="2077206"/>
          <a:ext cx="1947616" cy="994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701" y="2077206"/>
        <a:ext cx="1947616" cy="994506"/>
      </dsp:txXfrm>
    </dsp:sp>
    <dsp:sp modelId="{62F575BD-4ABE-4050-8344-31020A431BE9}">
      <dsp:nvSpPr>
        <dsp:cNvPr id="0" name=""/>
        <dsp:cNvSpPr/>
      </dsp:nvSpPr>
      <dsp:spPr>
        <a:xfrm>
          <a:off x="2295009" y="2077206"/>
          <a:ext cx="1907310" cy="9769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95009" y="2077206"/>
        <a:ext cx="1907310" cy="976925"/>
      </dsp:txXfrm>
    </dsp:sp>
    <dsp:sp modelId="{E10B3C36-FFD8-4C4B-B9C0-EE22F547BDBD}">
      <dsp:nvSpPr>
        <dsp:cNvPr id="0" name=""/>
        <dsp:cNvSpPr/>
      </dsp:nvSpPr>
      <dsp:spPr>
        <a:xfrm>
          <a:off x="4624749" y="2077206"/>
          <a:ext cx="1800694" cy="954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Sistemas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624749" y="2077206"/>
        <a:ext cx="1800694" cy="95426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2903" y="973383"/>
          <a:ext cx="195210" cy="855207"/>
        </a:xfrm>
        <a:custGeom>
          <a:avLst/>
          <a:gdLst/>
          <a:ahLst/>
          <a:cxnLst/>
          <a:rect l="0" t="0" r="0" b="0"/>
          <a:pathLst>
            <a:path>
              <a:moveTo>
                <a:pt x="195210" y="0"/>
              </a:moveTo>
              <a:lnTo>
                <a:pt x="195210" y="855207"/>
              </a:lnTo>
              <a:lnTo>
                <a:pt x="0" y="8552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149638" y="3607245"/>
          <a:ext cx="1161966" cy="3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76"/>
              </a:lnTo>
              <a:lnTo>
                <a:pt x="1161966" y="195776"/>
              </a:lnTo>
              <a:lnTo>
                <a:pt x="1161966" y="390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02394" y="973383"/>
          <a:ext cx="91440" cy="17104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5204"/>
              </a:lnTo>
              <a:lnTo>
                <a:pt x="47244" y="1515204"/>
              </a:lnTo>
              <a:lnTo>
                <a:pt x="47244" y="17104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94662" y="973383"/>
          <a:ext cx="1153451" cy="3024849"/>
        </a:xfrm>
        <a:custGeom>
          <a:avLst/>
          <a:gdLst/>
          <a:ahLst/>
          <a:cxnLst/>
          <a:rect l="0" t="0" r="0" b="0"/>
          <a:pathLst>
            <a:path>
              <a:moveTo>
                <a:pt x="1153451" y="0"/>
              </a:moveTo>
              <a:lnTo>
                <a:pt x="1153451" y="2829638"/>
              </a:lnTo>
              <a:lnTo>
                <a:pt x="0" y="2829638"/>
              </a:lnTo>
              <a:lnTo>
                <a:pt x="0" y="30248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14118" y="566"/>
          <a:ext cx="2267991" cy="972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Análisis y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14118" y="566"/>
        <a:ext cx="2267991" cy="972817"/>
      </dsp:txXfrm>
    </dsp:sp>
    <dsp:sp modelId="{625BDB02-3C9D-4182-86B0-E57BA4667B7D}">
      <dsp:nvSpPr>
        <dsp:cNvPr id="0" name=""/>
        <dsp:cNvSpPr/>
      </dsp:nvSpPr>
      <dsp:spPr>
        <a:xfrm>
          <a:off x="26381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26381" y="3998232"/>
        <a:ext cx="1936561" cy="1065086"/>
      </dsp:txXfrm>
    </dsp:sp>
    <dsp:sp modelId="{0E4A1FB2-B936-4A45-9B17-4DC72B6EC80F}">
      <dsp:nvSpPr>
        <dsp:cNvPr id="0" name=""/>
        <dsp:cNvSpPr/>
      </dsp:nvSpPr>
      <dsp:spPr>
        <a:xfrm>
          <a:off x="1181357" y="2683798"/>
          <a:ext cx="1936561" cy="92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 smtClean="0">
            <a:latin typeface="+mn-lt"/>
          </a:endParaRPr>
        </a:p>
      </dsp:txBody>
      <dsp:txXfrm>
        <a:off x="1181357" y="2683798"/>
        <a:ext cx="1936561" cy="923447"/>
      </dsp:txXfrm>
    </dsp:sp>
    <dsp:sp modelId="{B651DCB6-AAF6-4973-9416-A5FBDCD184AD}">
      <dsp:nvSpPr>
        <dsp:cNvPr id="0" name=""/>
        <dsp:cNvSpPr/>
      </dsp:nvSpPr>
      <dsp:spPr>
        <a:xfrm>
          <a:off x="2343324" y="3998232"/>
          <a:ext cx="1936561" cy="1065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3324" y="3998232"/>
        <a:ext cx="1936561" cy="1065086"/>
      </dsp:txXfrm>
    </dsp:sp>
    <dsp:sp modelId="{1E9A7F37-D45E-4673-9D36-AB6FB8B62598}">
      <dsp:nvSpPr>
        <dsp:cNvPr id="0" name=""/>
        <dsp:cNvSpPr/>
      </dsp:nvSpPr>
      <dsp:spPr>
        <a:xfrm>
          <a:off x="548894" y="1468590"/>
          <a:ext cx="1404008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48894" y="1468590"/>
        <a:ext cx="140400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Soporte</a:t>
          </a:r>
          <a:endParaRPr lang="es-MX" altLang="es-MX" sz="1200" kern="1200" dirty="0">
            <a:latin typeface="+mn-lt"/>
          </a:endParaRP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93094" y="1610601"/>
          <a:ext cx="296093" cy="777968"/>
        </a:xfrm>
        <a:custGeom>
          <a:avLst/>
          <a:gdLst/>
          <a:ahLst/>
          <a:cxnLst/>
          <a:rect l="0" t="0" r="0" b="0"/>
          <a:pathLst>
            <a:path>
              <a:moveTo>
                <a:pt x="296093" y="0"/>
              </a:moveTo>
              <a:lnTo>
                <a:pt x="296093" y="777968"/>
              </a:lnTo>
              <a:lnTo>
                <a:pt x="0" y="77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113"/>
              </a:lnTo>
              <a:lnTo>
                <a:pt x="2559040" y="1595113"/>
              </a:lnTo>
              <a:lnTo>
                <a:pt x="255904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610601"/>
          <a:ext cx="914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30147" y="1610601"/>
          <a:ext cx="2559040" cy="1787608"/>
        </a:xfrm>
        <a:custGeom>
          <a:avLst/>
          <a:gdLst/>
          <a:ahLst/>
          <a:cxnLst/>
          <a:rect l="0" t="0" r="0" b="0"/>
          <a:pathLst>
            <a:path>
              <a:moveTo>
                <a:pt x="2559040" y="0"/>
              </a:moveTo>
              <a:lnTo>
                <a:pt x="2559040" y="1595113"/>
              </a:lnTo>
              <a:lnTo>
                <a:pt x="0" y="1595113"/>
              </a:lnTo>
              <a:lnTo>
                <a:pt x="0" y="17876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69311" y="0"/>
          <a:ext cx="2839752" cy="1610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9311" y="0"/>
        <a:ext cx="2839752" cy="1610601"/>
      </dsp:txXfrm>
    </dsp:sp>
    <dsp:sp modelId="{140BAFA2-499E-4719-9FBE-32C754A4DBDB}">
      <dsp:nvSpPr>
        <dsp:cNvPr id="0" name=""/>
        <dsp:cNvSpPr/>
      </dsp:nvSpPr>
      <dsp:spPr>
        <a:xfrm>
          <a:off x="54312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43121" y="3398209"/>
        <a:ext cx="2174051" cy="1313912"/>
      </dsp:txXfrm>
    </dsp:sp>
    <dsp:sp modelId="{88424990-49D9-4A40-A11B-0167116F7347}">
      <dsp:nvSpPr>
        <dsp:cNvPr id="0" name=""/>
        <dsp:cNvSpPr/>
      </dsp:nvSpPr>
      <dsp:spPr>
        <a:xfrm>
          <a:off x="3102161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Gestión Integral de Riesgo</a:t>
          </a:r>
        </a:p>
      </dsp:txBody>
      <dsp:txXfrm>
        <a:off x="3102161" y="3398209"/>
        <a:ext cx="2174051" cy="1313912"/>
      </dsp:txXfrm>
    </dsp:sp>
    <dsp:sp modelId="{2CC35769-742E-4127-9B2A-DF3D71088DFD}">
      <dsp:nvSpPr>
        <dsp:cNvPr id="0" name=""/>
        <dsp:cNvSpPr/>
      </dsp:nvSpPr>
      <dsp:spPr>
        <a:xfrm>
          <a:off x="5661202" y="3398209"/>
          <a:ext cx="2174051" cy="131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61202" y="3398209"/>
        <a:ext cx="2174051" cy="1313912"/>
      </dsp:txXfrm>
    </dsp:sp>
    <dsp:sp modelId="{FD579FC0-2D5A-403F-998E-64780E0BE05A}">
      <dsp:nvSpPr>
        <dsp:cNvPr id="0" name=""/>
        <dsp:cNvSpPr/>
      </dsp:nvSpPr>
      <dsp:spPr>
        <a:xfrm>
          <a:off x="2112960" y="1879957"/>
          <a:ext cx="1780134" cy="1017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12960" y="1879957"/>
        <a:ext cx="1780134" cy="101722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05873" y="3022171"/>
          <a:ext cx="91440" cy="270241"/>
        </a:xfrm>
        <a:custGeom>
          <a:avLst/>
          <a:gdLst/>
          <a:ahLst/>
          <a:cxnLst/>
          <a:rect l="0" t="0" r="0" b="0"/>
          <a:pathLst>
            <a:path>
              <a:moveTo>
                <a:pt x="49433" y="0"/>
              </a:moveTo>
              <a:lnTo>
                <a:pt x="45720" y="0"/>
              </a:lnTo>
              <a:lnTo>
                <a:pt x="45720" y="2702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182" y="1518980"/>
          <a:ext cx="2595124" cy="6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2"/>
              </a:lnTo>
              <a:lnTo>
                <a:pt x="2595124" y="327202"/>
              </a:lnTo>
              <a:lnTo>
                <a:pt x="2595124" y="605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62" y="1518980"/>
          <a:ext cx="91440" cy="592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457"/>
              </a:lnTo>
              <a:lnTo>
                <a:pt x="46595" y="314457"/>
              </a:lnTo>
              <a:lnTo>
                <a:pt x="46595" y="5929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37639" y="4283832"/>
          <a:ext cx="91440" cy="260812"/>
        </a:xfrm>
        <a:custGeom>
          <a:avLst/>
          <a:gdLst/>
          <a:ahLst/>
          <a:cxnLst/>
          <a:rect l="0" t="0" r="0" b="0"/>
          <a:pathLst>
            <a:path>
              <a:moveTo>
                <a:pt x="46356" y="0"/>
              </a:moveTo>
              <a:lnTo>
                <a:pt x="45720" y="0"/>
              </a:lnTo>
              <a:lnTo>
                <a:pt x="45720" y="260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38275" y="3023537"/>
          <a:ext cx="91440" cy="279843"/>
        </a:xfrm>
        <a:custGeom>
          <a:avLst/>
          <a:gdLst/>
          <a:ahLst/>
          <a:cxnLst/>
          <a:rect l="0" t="0" r="0" b="0"/>
          <a:pathLst>
            <a:path>
              <a:moveTo>
                <a:pt x="47550" y="0"/>
              </a:moveTo>
              <a:lnTo>
                <a:pt x="47550" y="1339"/>
              </a:lnTo>
              <a:lnTo>
                <a:pt x="45720" y="1339"/>
              </a:lnTo>
              <a:lnTo>
                <a:pt x="45720" y="279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85826" y="1518980"/>
          <a:ext cx="2574356" cy="607071"/>
        </a:xfrm>
        <a:custGeom>
          <a:avLst/>
          <a:gdLst/>
          <a:ahLst/>
          <a:cxnLst/>
          <a:rect l="0" t="0" r="0" b="0"/>
          <a:pathLst>
            <a:path>
              <a:moveTo>
                <a:pt x="2574356" y="0"/>
              </a:moveTo>
              <a:lnTo>
                <a:pt x="2574356" y="328568"/>
              </a:lnTo>
              <a:lnTo>
                <a:pt x="0" y="328568"/>
              </a:lnTo>
              <a:lnTo>
                <a:pt x="0" y="607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10602" y="352500"/>
          <a:ext cx="2499160" cy="1166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210565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10602" y="352500"/>
        <a:ext cx="2499160" cy="1166479"/>
      </dsp:txXfrm>
    </dsp:sp>
    <dsp:sp modelId="{499BD5B1-D141-4768-B228-8DEC84914B9D}">
      <dsp:nvSpPr>
        <dsp:cNvPr id="0" name=""/>
        <dsp:cNvSpPr/>
      </dsp:nvSpPr>
      <dsp:spPr>
        <a:xfrm>
          <a:off x="161688" y="2126052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1688" y="2126052"/>
        <a:ext cx="2048275" cy="897484"/>
      </dsp:txXfrm>
    </dsp:sp>
    <dsp:sp modelId="{CC6FE982-1199-4707-A5AF-591E8AC5676A}">
      <dsp:nvSpPr>
        <dsp:cNvPr id="0" name=""/>
        <dsp:cNvSpPr/>
      </dsp:nvSpPr>
      <dsp:spPr>
        <a:xfrm>
          <a:off x="159857" y="3303380"/>
          <a:ext cx="2048275" cy="9804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857" y="3303380"/>
        <a:ext cx="2048275" cy="980452"/>
      </dsp:txXfrm>
    </dsp:sp>
    <dsp:sp modelId="{E476C9FE-7113-4BA1-90E8-A96988E363EB}">
      <dsp:nvSpPr>
        <dsp:cNvPr id="0" name=""/>
        <dsp:cNvSpPr/>
      </dsp:nvSpPr>
      <dsp:spPr>
        <a:xfrm>
          <a:off x="159221" y="4544644"/>
          <a:ext cx="2048275" cy="1057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21" y="4544644"/>
        <a:ext cx="2048275" cy="1057505"/>
      </dsp:txXfrm>
    </dsp:sp>
    <dsp:sp modelId="{94B27260-5CFB-4FCB-AE44-2F2498C5C0B4}">
      <dsp:nvSpPr>
        <dsp:cNvPr id="0" name=""/>
        <dsp:cNvSpPr/>
      </dsp:nvSpPr>
      <dsp:spPr>
        <a:xfrm>
          <a:off x="2736919" y="2111941"/>
          <a:ext cx="2048275" cy="1089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36919" y="2111941"/>
        <a:ext cx="2048275" cy="1089069"/>
      </dsp:txXfrm>
    </dsp:sp>
    <dsp:sp modelId="{5EE88082-2EA4-464A-8F21-9F070BA6E9CC}">
      <dsp:nvSpPr>
        <dsp:cNvPr id="0" name=""/>
        <dsp:cNvSpPr/>
      </dsp:nvSpPr>
      <dsp:spPr>
        <a:xfrm>
          <a:off x="5331168" y="2124686"/>
          <a:ext cx="2048275" cy="89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1168" y="2124686"/>
        <a:ext cx="2048275" cy="897484"/>
      </dsp:txXfrm>
    </dsp:sp>
    <dsp:sp modelId="{1087945E-17F3-4140-BF02-2483942C491D}">
      <dsp:nvSpPr>
        <dsp:cNvPr id="0" name=""/>
        <dsp:cNvSpPr/>
      </dsp:nvSpPr>
      <dsp:spPr>
        <a:xfrm>
          <a:off x="5327455" y="3292412"/>
          <a:ext cx="2048275" cy="97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27455" y="3292412"/>
        <a:ext cx="2048275" cy="97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 smtClean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latin typeface="+mn-lt"/>
            </a:rPr>
            <a:t>Jefe(a) de Administración de Emergencias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Auxiliares Administrativos(as)</a:t>
          </a: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C33C-5F09-432C-864A-C01958A040EF}">
      <dsp:nvSpPr>
        <dsp:cNvPr id="0" name=""/>
        <dsp:cNvSpPr/>
      </dsp:nvSpPr>
      <dsp:spPr>
        <a:xfrm>
          <a:off x="3032238" y="815326"/>
          <a:ext cx="229575" cy="1907695"/>
        </a:xfrm>
        <a:custGeom>
          <a:avLst/>
          <a:gdLst/>
          <a:ahLst/>
          <a:cxnLst/>
          <a:rect l="0" t="0" r="0" b="0"/>
          <a:pathLst>
            <a:path>
              <a:moveTo>
                <a:pt x="229575" y="0"/>
              </a:moveTo>
              <a:lnTo>
                <a:pt x="229575" y="1907695"/>
              </a:lnTo>
              <a:lnTo>
                <a:pt x="0" y="1907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8E0A5-4A0F-49AF-A003-1810CBD7C53A}">
      <dsp:nvSpPr>
        <dsp:cNvPr id="0" name=""/>
        <dsp:cNvSpPr/>
      </dsp:nvSpPr>
      <dsp:spPr>
        <a:xfrm>
          <a:off x="3261814" y="815326"/>
          <a:ext cx="281776" cy="75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034"/>
              </a:lnTo>
              <a:lnTo>
                <a:pt x="281776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15183" y="815326"/>
          <a:ext cx="246630" cy="750034"/>
        </a:xfrm>
        <a:custGeom>
          <a:avLst/>
          <a:gdLst/>
          <a:ahLst/>
          <a:cxnLst/>
          <a:rect l="0" t="0" r="0" b="0"/>
          <a:pathLst>
            <a:path>
              <a:moveTo>
                <a:pt x="246630" y="0"/>
              </a:moveTo>
              <a:lnTo>
                <a:pt x="246630" y="750034"/>
              </a:lnTo>
              <a:lnTo>
                <a:pt x="0" y="750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526"/>
              </a:lnTo>
              <a:lnTo>
                <a:pt x="1972915" y="2486526"/>
              </a:lnTo>
              <a:lnTo>
                <a:pt x="1972915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15326"/>
          <a:ext cx="91440" cy="2657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88898" y="815326"/>
          <a:ext cx="1972915" cy="2657729"/>
        </a:xfrm>
        <a:custGeom>
          <a:avLst/>
          <a:gdLst/>
          <a:ahLst/>
          <a:cxnLst/>
          <a:rect l="0" t="0" r="0" b="0"/>
          <a:pathLst>
            <a:path>
              <a:moveTo>
                <a:pt x="1972915" y="0"/>
              </a:moveTo>
              <a:lnTo>
                <a:pt x="1972915" y="2486526"/>
              </a:lnTo>
              <a:lnTo>
                <a:pt x="0" y="2486526"/>
              </a:lnTo>
              <a:lnTo>
                <a:pt x="0" y="2657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53817" y="72"/>
          <a:ext cx="2015994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53817" y="72"/>
        <a:ext cx="2015994" cy="815254"/>
      </dsp:txXfrm>
    </dsp:sp>
    <dsp:sp modelId="{19FBE8A8-D4BA-45D1-97CD-FF1210CD856F}">
      <dsp:nvSpPr>
        <dsp:cNvPr id="0" name=""/>
        <dsp:cNvSpPr/>
      </dsp:nvSpPr>
      <dsp:spPr>
        <a:xfrm>
          <a:off x="473643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73643" y="3473056"/>
        <a:ext cx="1630509" cy="815254"/>
      </dsp:txXfrm>
    </dsp:sp>
    <dsp:sp modelId="{7C576A7F-97E5-41B2-A453-F3F548F4D3EA}">
      <dsp:nvSpPr>
        <dsp:cNvPr id="0" name=""/>
        <dsp:cNvSpPr/>
      </dsp:nvSpPr>
      <dsp:spPr>
        <a:xfrm>
          <a:off x="2446559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Psicología</a:t>
          </a:r>
          <a:endParaRPr lang="es-MX" altLang="es-MX" sz="1200" kern="1200" dirty="0">
            <a:latin typeface="+mn-lt"/>
          </a:endParaRPr>
        </a:p>
      </dsp:txBody>
      <dsp:txXfrm>
        <a:off x="2446559" y="3473056"/>
        <a:ext cx="1630509" cy="815254"/>
      </dsp:txXfrm>
    </dsp:sp>
    <dsp:sp modelId="{8A083F5A-ED43-4CA3-85E0-E3A0CBD8C9BA}">
      <dsp:nvSpPr>
        <dsp:cNvPr id="0" name=""/>
        <dsp:cNvSpPr/>
      </dsp:nvSpPr>
      <dsp:spPr>
        <a:xfrm>
          <a:off x="4419475" y="3473056"/>
          <a:ext cx="1630509" cy="8152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Formación </a:t>
          </a: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4419475" y="3473056"/>
        <a:ext cx="1630509" cy="815254"/>
      </dsp:txXfrm>
    </dsp:sp>
    <dsp:sp modelId="{8BE913BE-E4F1-4068-B8A1-967F9ABA9EF4}">
      <dsp:nvSpPr>
        <dsp:cNvPr id="0" name=""/>
        <dsp:cNvSpPr/>
      </dsp:nvSpPr>
      <dsp:spPr>
        <a:xfrm>
          <a:off x="1722565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722565" y="1226818"/>
        <a:ext cx="1292618" cy="677085"/>
      </dsp:txXfrm>
    </dsp:sp>
    <dsp:sp modelId="{7FFDA455-1612-4ABF-B7EC-B4F3361CC5C7}">
      <dsp:nvSpPr>
        <dsp:cNvPr id="0" name=""/>
        <dsp:cNvSpPr/>
      </dsp:nvSpPr>
      <dsp:spPr>
        <a:xfrm>
          <a:off x="3543590" y="1226818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3543590" y="1226818"/>
        <a:ext cx="1292618" cy="677085"/>
      </dsp:txXfrm>
    </dsp:sp>
    <dsp:sp modelId="{F1F321D4-118D-4584-AEDB-4CB143227D3B}">
      <dsp:nvSpPr>
        <dsp:cNvPr id="0" name=""/>
        <dsp:cNvSpPr/>
      </dsp:nvSpPr>
      <dsp:spPr>
        <a:xfrm>
          <a:off x="1739620" y="2384479"/>
          <a:ext cx="1292618" cy="67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39620" y="2384479"/>
        <a:ext cx="1292618" cy="6770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180743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2405232" y="1450766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29"/>
              </a:lnTo>
              <a:lnTo>
                <a:pt x="1310312" y="368129"/>
              </a:lnTo>
              <a:lnTo>
                <a:pt x="1310312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49200" y="2959566"/>
          <a:ext cx="91440" cy="428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5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94920" y="1450766"/>
          <a:ext cx="1310312" cy="582389"/>
        </a:xfrm>
        <a:custGeom>
          <a:avLst/>
          <a:gdLst/>
          <a:ahLst/>
          <a:cxnLst/>
          <a:rect l="0" t="0" r="0" b="0"/>
          <a:pathLst>
            <a:path>
              <a:moveTo>
                <a:pt x="1310312" y="0"/>
              </a:moveTo>
              <a:lnTo>
                <a:pt x="1310312" y="368129"/>
              </a:lnTo>
              <a:lnTo>
                <a:pt x="0" y="368129"/>
              </a:lnTo>
              <a:lnTo>
                <a:pt x="0" y="58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1235229" y="262766"/>
          <a:ext cx="2340006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1235229" y="262766"/>
        <a:ext cx="2340006" cy="1188000"/>
      </dsp:txXfrm>
    </dsp:sp>
    <dsp:sp modelId="{19FBE8A8-D4BA-45D1-97CD-FF1210CD856F}">
      <dsp:nvSpPr>
        <dsp:cNvPr id="0" name=""/>
        <dsp:cNvSpPr/>
      </dsp:nvSpPr>
      <dsp:spPr>
        <a:xfrm>
          <a:off x="0" y="2033156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0" y="2033156"/>
        <a:ext cx="2189840" cy="926409"/>
      </dsp:txXfrm>
    </dsp:sp>
    <dsp:sp modelId="{9EF5B1E7-4642-446F-802A-010E77A6D315}">
      <dsp:nvSpPr>
        <dsp:cNvPr id="0" name=""/>
        <dsp:cNvSpPr/>
      </dsp:nvSpPr>
      <dsp:spPr>
        <a:xfrm>
          <a:off x="0" y="3388086"/>
          <a:ext cx="2189840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88086"/>
        <a:ext cx="2189840" cy="971996"/>
      </dsp:txXfrm>
    </dsp:sp>
    <dsp:sp modelId="{5665A267-FAE5-4C14-87F5-A7C47436A339}">
      <dsp:nvSpPr>
        <dsp:cNvPr id="0" name=""/>
        <dsp:cNvSpPr/>
      </dsp:nvSpPr>
      <dsp:spPr>
        <a:xfrm>
          <a:off x="2620625" y="2033156"/>
          <a:ext cx="2189840" cy="92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620625" y="2033156"/>
        <a:ext cx="2189840" cy="92640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 smtClean="0">
            <a:latin typeface="+mn-lt"/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78151"/>
        <a:ext cx="2117971" cy="93296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FORTASEG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Enlace</a:t>
          </a: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2161545" y="2659316"/>
        <a:ext cx="1997023" cy="85057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B9910-8A2F-49D4-AFEB-AB39E247C97C}">
      <dsp:nvSpPr>
        <dsp:cNvPr id="0" name=""/>
        <dsp:cNvSpPr/>
      </dsp:nvSpPr>
      <dsp:spPr>
        <a:xfrm>
          <a:off x="1114480" y="243617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0" y="1064458"/>
          <a:ext cx="91440" cy="488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7564" y="18"/>
          <a:ext cx="2165273" cy="106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77564" y="18"/>
        <a:ext cx="2165273" cy="1064439"/>
      </dsp:txXfrm>
    </dsp:sp>
    <dsp:sp modelId="{19FBE8A8-D4BA-45D1-97CD-FF1210CD856F}">
      <dsp:nvSpPr>
        <dsp:cNvPr id="0" name=""/>
        <dsp:cNvSpPr/>
      </dsp:nvSpPr>
      <dsp:spPr>
        <a:xfrm>
          <a:off x="242198" y="155281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Instructor(a)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242198" y="1552813"/>
        <a:ext cx="1836005" cy="883364"/>
      </dsp:txXfrm>
    </dsp:sp>
    <dsp:sp modelId="{850053EC-1D82-4F36-9347-68925EE08A67}">
      <dsp:nvSpPr>
        <dsp:cNvPr id="0" name=""/>
        <dsp:cNvSpPr/>
      </dsp:nvSpPr>
      <dsp:spPr>
        <a:xfrm>
          <a:off x="242198" y="2924533"/>
          <a:ext cx="1836005" cy="88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ES" sz="1200" kern="1200" dirty="0"/>
        </a:p>
      </dsp:txBody>
      <dsp:txXfrm>
        <a:off x="242198" y="2924533"/>
        <a:ext cx="1836005" cy="88336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  <a:cs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FORTASEG</a:t>
          </a:r>
          <a:endParaRPr lang="es-MX" altLang="es-MX" sz="1200" kern="1200" dirty="0">
            <a:latin typeface="+mn-lt"/>
            <a:cs typeface="Calibri" panose="020F0502020204030204" pitchFamily="34" charset="0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E73A-A8FB-4E36-A9AE-CDA2C07140BD}">
      <dsp:nvSpPr>
        <dsp:cNvPr id="0" name=""/>
        <dsp:cNvSpPr/>
      </dsp:nvSpPr>
      <dsp:spPr>
        <a:xfrm>
          <a:off x="2165346" y="1744169"/>
          <a:ext cx="1208691" cy="50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49"/>
              </a:lnTo>
              <a:lnTo>
                <a:pt x="1208691" y="253949"/>
              </a:lnTo>
              <a:lnTo>
                <a:pt x="1208691" y="507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6654" y="1744169"/>
          <a:ext cx="1208691" cy="507899"/>
        </a:xfrm>
        <a:custGeom>
          <a:avLst/>
          <a:gdLst/>
          <a:ahLst/>
          <a:cxnLst/>
          <a:rect l="0" t="0" r="0" b="0"/>
          <a:pathLst>
            <a:path>
              <a:moveTo>
                <a:pt x="1208691" y="0"/>
              </a:moveTo>
              <a:lnTo>
                <a:pt x="1208691" y="253949"/>
              </a:lnTo>
              <a:lnTo>
                <a:pt x="0" y="253949"/>
              </a:lnTo>
              <a:lnTo>
                <a:pt x="0" y="507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39381" y="637130"/>
          <a:ext cx="2251929" cy="110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1039381" y="637130"/>
        <a:ext cx="2251929" cy="1107039"/>
      </dsp:txXfrm>
    </dsp:sp>
    <dsp:sp modelId="{19FBE8A8-D4BA-45D1-97CD-FF1210CD856F}">
      <dsp:nvSpPr>
        <dsp:cNvPr id="0" name=""/>
        <dsp:cNvSpPr/>
      </dsp:nvSpPr>
      <dsp:spPr>
        <a:xfrm>
          <a:off x="1911" y="2252069"/>
          <a:ext cx="1909484" cy="918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 smtClean="0">
            <a:latin typeface="+mn-lt"/>
          </a:endParaRPr>
        </a:p>
      </dsp:txBody>
      <dsp:txXfrm>
        <a:off x="1911" y="2252069"/>
        <a:ext cx="1909484" cy="918717"/>
      </dsp:txXfrm>
    </dsp:sp>
    <dsp:sp modelId="{0E12E62B-7D40-47F0-882E-BC297008B100}">
      <dsp:nvSpPr>
        <dsp:cNvPr id="0" name=""/>
        <dsp:cNvSpPr/>
      </dsp:nvSpPr>
      <dsp:spPr>
        <a:xfrm>
          <a:off x="2419295" y="2252069"/>
          <a:ext cx="1909484" cy="918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Secretaria(o) </a:t>
          </a:r>
          <a:r>
            <a:rPr lang="es-MX" altLang="es-MX" sz="1200" kern="1200" dirty="0" smtClean="0">
              <a:latin typeface="+mn-lt"/>
            </a:rPr>
            <a:t>D</a:t>
          </a:r>
          <a:endParaRPr lang="es-MX" altLang="es-MX" sz="1200" kern="1200" dirty="0" smtClean="0">
            <a:latin typeface="+mn-lt"/>
          </a:endParaRPr>
        </a:p>
      </dsp:txBody>
      <dsp:txXfrm>
        <a:off x="2419295" y="2252069"/>
        <a:ext cx="1909484" cy="91871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226944"/>
          <a:ext cx="442996" cy="65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479"/>
              </a:lnTo>
              <a:lnTo>
                <a:pt x="442996" y="659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226944"/>
          <a:ext cx="530702" cy="650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650891"/>
              </a:lnTo>
              <a:lnTo>
                <a:pt x="0" y="650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226944"/>
          <a:ext cx="3097761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3097761" y="1310014"/>
              </a:lnTo>
              <a:lnTo>
                <a:pt x="3097761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014"/>
              </a:lnTo>
              <a:lnTo>
                <a:pt x="1032587" y="1310014"/>
              </a:lnTo>
              <a:lnTo>
                <a:pt x="1032587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226944"/>
          <a:ext cx="1032587" cy="1398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226944"/>
          <a:ext cx="3100733" cy="1398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310014"/>
              </a:lnTo>
              <a:lnTo>
                <a:pt x="0" y="1310014"/>
              </a:lnTo>
              <a:lnTo>
                <a:pt x="0" y="1398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282499"/>
          <a:ext cx="2431428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29466" y="282499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625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625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625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625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625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526423"/>
        <a:ext cx="1799999" cy="719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3074" y="956046"/>
          <a:ext cx="322998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2998" y="0"/>
              </a:moveTo>
              <a:lnTo>
                <a:pt x="322998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 </a:t>
          </a:r>
          <a:r>
            <a:rPr lang="es-ES" sz="1200" kern="1200" dirty="0" smtClean="0"/>
            <a:t>Policía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5071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r>
            <a:rPr lang="es-ES" sz="1200" kern="1200" dirty="0" smtClean="0"/>
            <a:t>Auxiliares </a:t>
          </a:r>
          <a:r>
            <a:rPr lang="es-ES" sz="1200" kern="1200" dirty="0" smtClean="0"/>
            <a:t>Administrativos(as)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1575071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67131" cy="38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62"/>
              </a:lnTo>
              <a:lnTo>
                <a:pt x="2167131" y="188762"/>
              </a:lnTo>
              <a:lnTo>
                <a:pt x="2167131" y="387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38937" y="1332672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</a:t>
          </a:r>
          <a:r>
            <a:rPr lang="es-MX" altLang="es-MX" sz="1200" kern="1200" dirty="0">
              <a:latin typeface="+mn-lt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 </a:t>
          </a:r>
          <a:r>
            <a:rPr lang="es-MX" altLang="es-MX" sz="1200" kern="1200" dirty="0">
              <a:latin typeface="+mn-lt"/>
            </a:rPr>
            <a:t>de Auxilio </a:t>
          </a:r>
          <a:r>
            <a:rPr lang="es-MX" altLang="es-MX" sz="1200" kern="1200" dirty="0" smtClean="0">
              <a:latin typeface="+mn-lt"/>
            </a:rPr>
            <a:t>Vial</a:t>
          </a:r>
          <a:endParaRPr lang="es-MX" altLang="es-MX" sz="1200" kern="1200" dirty="0">
            <a:latin typeface="+mn-lt"/>
          </a:endParaRPr>
        </a:p>
      </dsp:txBody>
      <dsp:txXfrm>
        <a:off x="4338937" y="1332672"/>
        <a:ext cx="1758292" cy="18445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Encargado(a) de </a:t>
          </a:r>
          <a:r>
            <a:rPr lang="es-MX" altLang="es-MX" sz="1200" kern="1200" dirty="0" smtClean="0">
              <a:latin typeface="+mn-lt"/>
            </a:rPr>
            <a:t>Intendencia</a:t>
          </a:r>
          <a:endParaRPr lang="es-MX" altLang="es-MX" sz="1200" kern="1200" dirty="0">
            <a:latin typeface="+mn-lt"/>
          </a:endParaRP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180"/>
              </a:lnTo>
              <a:lnTo>
                <a:pt x="1322477" y="532180"/>
              </a:lnTo>
              <a:lnTo>
                <a:pt x="1322477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664048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32180"/>
              </a:lnTo>
              <a:lnTo>
                <a:pt x="0" y="532180"/>
              </a:lnTo>
              <a:lnTo>
                <a:pt x="0" y="6640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64051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64051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64051"/>
        <a:ext cx="2381218" cy="125999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114481" y="1739464"/>
          <a:ext cx="91440" cy="5228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80" y="599826"/>
          <a:ext cx="2318240" cy="113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>
            <a:latin typeface="+mn-lt"/>
          </a:endParaRPr>
        </a:p>
      </dsp:txBody>
      <dsp:txXfrm>
        <a:off x="1080" y="599826"/>
        <a:ext cx="2318240" cy="1139637"/>
      </dsp:txXfrm>
    </dsp:sp>
    <dsp:sp modelId="{19FBE8A8-D4BA-45D1-97CD-FF1210CD856F}">
      <dsp:nvSpPr>
        <dsp:cNvPr id="0" name=""/>
        <dsp:cNvSpPr/>
      </dsp:nvSpPr>
      <dsp:spPr>
        <a:xfrm>
          <a:off x="177345" y="2262319"/>
          <a:ext cx="1965711" cy="945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177345" y="2262319"/>
        <a:ext cx="1965711" cy="9457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09864" y="1309749"/>
          <a:ext cx="91440" cy="632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53"/>
              </a:lnTo>
              <a:lnTo>
                <a:pt x="51669" y="317353"/>
              </a:lnTo>
              <a:lnTo>
                <a:pt x="51669" y="632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812930" y="0"/>
          <a:ext cx="2685307" cy="1309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812930" y="0"/>
        <a:ext cx="2685307" cy="1309749"/>
      </dsp:txXfrm>
    </dsp:sp>
    <dsp:sp modelId="{A99812C4-2663-4D9F-8C32-3124AF6958E3}">
      <dsp:nvSpPr>
        <dsp:cNvPr id="0" name=""/>
        <dsp:cNvSpPr/>
      </dsp:nvSpPr>
      <dsp:spPr>
        <a:xfrm>
          <a:off x="1137693" y="1942625"/>
          <a:ext cx="2047681" cy="1116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1137693" y="1942625"/>
        <a:ext cx="2047681" cy="1116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06/07/2023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06/07/2023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06/07/2023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4476128"/>
              </p:ext>
            </p:extLst>
          </p:nvPr>
        </p:nvGraphicFramePr>
        <p:xfrm>
          <a:off x="849464" y="1323833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34111457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96044527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</a:t>
            </a:r>
            <a:r>
              <a:rPr lang="es-ES_tradnl" sz="2400" dirty="0">
                <a:solidFill>
                  <a:schemeClr val="tx1"/>
                </a:solidFill>
              </a:rPr>
              <a:t>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94686044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1034572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9926942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ES_tradnl" sz="2400" dirty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6510029"/>
              </p:ext>
            </p:extLst>
          </p:nvPr>
        </p:nvGraphicFramePr>
        <p:xfrm>
          <a:off x="2416415" y="227674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Coordinación </a:t>
            </a:r>
            <a:r>
              <a:rPr lang="es-MX" sz="2400" dirty="0">
                <a:solidFill>
                  <a:schemeClr val="tx1"/>
                </a:solidFill>
              </a:rPr>
              <a:t>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15867296"/>
              </p:ext>
            </p:extLst>
          </p:nvPr>
        </p:nvGraphicFramePr>
        <p:xfrm>
          <a:off x="325415" y="1452786"/>
          <a:ext cx="8476609" cy="517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lvl="0"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 </a:t>
            </a:r>
            <a:r>
              <a:rPr lang="es-MX" altLang="es-MX" sz="2400" dirty="0">
                <a:solidFill>
                  <a:schemeClr val="tx1"/>
                </a:solidFill>
              </a:rPr>
              <a:t>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38329715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2893726"/>
              </p:ext>
            </p:extLst>
          </p:nvPr>
        </p:nvGraphicFramePr>
        <p:xfrm>
          <a:off x="2296138" y="1330231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7821723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26841260"/>
              </p:ext>
            </p:extLst>
          </p:nvPr>
        </p:nvGraphicFramePr>
        <p:xfrm>
          <a:off x="2674835" y="2054959"/>
          <a:ext cx="376869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 smtClean="0">
                <a:solidFill>
                  <a:prstClr val="black"/>
                </a:solidFill>
              </a:rPr>
              <a:t>Área </a:t>
            </a:r>
            <a:r>
              <a:rPr lang="es-ES_tradnl" sz="2800" dirty="0">
                <a:solidFill>
                  <a:prstClr val="black"/>
                </a:solidFill>
              </a:rPr>
              <a:t>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9390041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2977936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5224910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822917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3113932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7894016"/>
              </p:ext>
            </p:extLst>
          </p:nvPr>
        </p:nvGraphicFramePr>
        <p:xfrm>
          <a:off x="546985" y="1676142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1573093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1441803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7951107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5369852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4841826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</a:t>
            </a:r>
            <a:r>
              <a:rPr lang="es-ES_tradnl" sz="2400" dirty="0" smtClean="0">
                <a:solidFill>
                  <a:schemeClr val="tx1"/>
                </a:solidFill>
              </a:rPr>
              <a:t>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12405442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3082169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3833193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8037273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5766351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29707936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0569391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</a:t>
            </a:r>
            <a:r>
              <a:rPr lang="es-MX" altLang="es-MX" sz="2400" dirty="0">
                <a:solidFill>
                  <a:schemeClr val="tx1"/>
                </a:solidFill>
              </a:rPr>
              <a:t>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02401421"/>
              </p:ext>
            </p:extLst>
          </p:nvPr>
        </p:nvGraphicFramePr>
        <p:xfrm>
          <a:off x="939787" y="2105025"/>
          <a:ext cx="7344404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7392312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9429814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9636955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Jefatura </a:t>
            </a:r>
            <a:r>
              <a:rPr lang="es-ES_tradnl" sz="2400" kern="1200" dirty="0">
                <a:solidFill>
                  <a:prstClr val="black"/>
                </a:solidFill>
              </a:rPr>
              <a:t>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70059388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46542068"/>
              </p:ext>
            </p:extLst>
          </p:nvPr>
        </p:nvGraphicFramePr>
        <p:xfrm>
          <a:off x="2146016" y="2006221"/>
          <a:ext cx="4827995" cy="406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02892015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1698762"/>
              </p:ext>
            </p:extLst>
          </p:nvPr>
        </p:nvGraphicFramePr>
        <p:xfrm>
          <a:off x="1586456" y="1555846"/>
          <a:ext cx="5947109" cy="517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3335077"/>
              </p:ext>
            </p:extLst>
          </p:nvPr>
        </p:nvGraphicFramePr>
        <p:xfrm>
          <a:off x="1482453" y="1954244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Tecnología y Seguridad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0289886"/>
              </p:ext>
            </p:extLst>
          </p:nvPr>
        </p:nvGraphicFramePr>
        <p:xfrm>
          <a:off x="3559240" y="1924334"/>
          <a:ext cx="2025521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</a:t>
            </a:r>
            <a:r>
              <a:rPr lang="es-MX" altLang="es-MX" sz="2400" dirty="0" smtClean="0">
                <a:solidFill>
                  <a:schemeClr val="tx1"/>
                </a:solidFill>
              </a:rPr>
              <a:t>Emergencias</a:t>
            </a:r>
            <a:endParaRPr lang="es-MX" alt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556466"/>
              </p:ext>
            </p:extLst>
          </p:nvPr>
        </p:nvGraphicFramePr>
        <p:xfrm>
          <a:off x="564022" y="1704606"/>
          <a:ext cx="8058685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</a:t>
            </a:r>
            <a:r>
              <a:rPr lang="es-MX" altLang="es-MX" sz="2400" dirty="0" smtClean="0">
                <a:solidFill>
                  <a:schemeClr val="tx1"/>
                </a:solidFill>
              </a:rPr>
              <a:t>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3049828"/>
              </p:ext>
            </p:extLst>
          </p:nvPr>
        </p:nvGraphicFramePr>
        <p:xfrm>
          <a:off x="803305" y="1332397"/>
          <a:ext cx="758011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9172446"/>
              </p:ext>
            </p:extLst>
          </p:nvPr>
        </p:nvGraphicFramePr>
        <p:xfrm>
          <a:off x="1440486" y="2547902"/>
          <a:ext cx="6506306" cy="353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0424431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59186513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6021236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6075924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8595735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74204991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3443225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01895323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16054608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</a:t>
            </a:r>
            <a:r>
              <a:rPr lang="es-MX" sz="2400" b="1" kern="1400" spc="-113" dirty="0" smtClean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Riesgo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5109060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85517627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1721529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Inspección</a:t>
            </a:r>
            <a:endParaRPr lang="es-MX" sz="2400" b="1" kern="1400" spc="-113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5231947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Jefatura de 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16823761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09097734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953170"/>
              </p:ext>
            </p:extLst>
          </p:nvPr>
        </p:nvGraphicFramePr>
        <p:xfrm>
          <a:off x="2204486" y="1801508"/>
          <a:ext cx="4810466" cy="477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</a:t>
            </a:r>
            <a:r>
              <a:rPr lang="es-ES_tradnl" sz="2400" dirty="0">
                <a:solidFill>
                  <a:schemeClr val="tx1"/>
                </a:solidFill>
              </a:rPr>
              <a:t>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86270514"/>
              </p:ext>
            </p:extLst>
          </p:nvPr>
        </p:nvGraphicFramePr>
        <p:xfrm>
          <a:off x="3518553" y="2297697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</a:t>
            </a:r>
            <a:r>
              <a:rPr lang="es-MX" sz="2400" dirty="0">
                <a:solidFill>
                  <a:schemeClr val="tx1"/>
                </a:solidFill>
              </a:rPr>
              <a:t>de Desarrollo Docente y </a:t>
            </a:r>
            <a:r>
              <a:rPr lang="es-MX" sz="2400" dirty="0" smtClean="0">
                <a:solidFill>
                  <a:schemeClr val="tx1"/>
                </a:solidFill>
              </a:rPr>
              <a:t>Psicología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5625030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7020900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6039281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92981196"/>
              </p:ext>
            </p:extLst>
          </p:nvPr>
        </p:nvGraphicFramePr>
        <p:xfrm>
          <a:off x="3411799" y="18311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8789435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737540"/>
              </p:ext>
            </p:extLst>
          </p:nvPr>
        </p:nvGraphicFramePr>
        <p:xfrm>
          <a:off x="2488851" y="2088845"/>
          <a:ext cx="433069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0901587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68102949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845294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8851346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74968948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6135404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Coordinación General de la Dirección de Administración y Enlace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528214"/>
              </p:ext>
            </p:extLst>
          </p:nvPr>
        </p:nvGraphicFramePr>
        <p:xfrm>
          <a:off x="3411799" y="2104101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65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2216955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5433550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38480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29612</TotalTime>
  <Words>2593</Words>
  <Application>Microsoft Office PowerPoint</Application>
  <PresentationFormat>Presentación en pantalla (4:3)</PresentationFormat>
  <Paragraphs>680</Paragraphs>
  <Slides>95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1490</cp:revision>
  <cp:lastPrinted>2021-12-15T15:18:52Z</cp:lastPrinted>
  <dcterms:created xsi:type="dcterms:W3CDTF">2015-12-30T00:24:58Z</dcterms:created>
  <dcterms:modified xsi:type="dcterms:W3CDTF">2023-07-06T22:02:39Z</dcterms:modified>
</cp:coreProperties>
</file>