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9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0" r:id="rId20"/>
    <p:sldId id="491" r:id="rId21"/>
    <p:sldId id="493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495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764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 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r>
            <a:rPr lang="es-MX" sz="1200" dirty="0" smtClean="0"/>
            <a:t>100294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3ros(as)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3ro(a</a:t>
          </a:r>
          <a:r>
            <a:rPr lang="es-MX" sz="1200" b="0" i="0" u="none" dirty="0" smtClean="0"/>
            <a:t>)</a:t>
          </a:r>
        </a:p>
        <a:p>
          <a:r>
            <a:rPr lang="es-MX" sz="1200" b="0" i="0" u="none" dirty="0" smtClean="0"/>
            <a:t/>
          </a:r>
          <a:br>
            <a:rPr lang="es-MX" sz="1200" b="0" i="0" u="none" dirty="0" smtClean="0"/>
          </a:br>
          <a:r>
            <a:rPr lang="es-MX" sz="1200" b="0" i="0" u="none" dirty="0" smtClean="0"/>
            <a:t>Policía </a:t>
          </a:r>
          <a:r>
            <a:rPr lang="es-MX" sz="1200" b="0" i="0" u="none" dirty="0" smtClean="0"/>
            <a:t>2do(a</a:t>
          </a:r>
          <a:r>
            <a:rPr lang="es-MX" sz="1200" b="0" i="0" u="none" dirty="0" smtClean="0"/>
            <a:t>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 smtClean="0"/>
            <a:t>Jefe(a) de Medidas de </a:t>
          </a:r>
          <a:r>
            <a:rPr lang="es-ES" sz="1200" dirty="0" smtClean="0"/>
            <a:t>Protección</a:t>
          </a:r>
          <a:endParaRPr lang="es-ES" sz="1200" dirty="0" smtClean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</a:t>
          </a:r>
          <a:endParaRPr lang="es-MX" alt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Encargado(a</a:t>
          </a:r>
          <a:r>
            <a:rPr lang="es-MX" altLang="es-MX" sz="1200" dirty="0"/>
            <a:t>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  <a:r>
            <a:rPr lang="es-MX" sz="1200" b="0" i="0" u="none" dirty="0" smtClean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/>
            <a:t>Oficial 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fr-FR" sz="1200"/>
            <a:t>75409</a:t>
          </a:r>
          <a:endParaRPr lang="fr-FR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16644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>
              <a:latin typeface="+mn-lt"/>
            </a:rPr>
            <a:t>Comunicación </a:t>
          </a:r>
          <a:r>
            <a:rPr lang="es-MX" altLang="es-MX" sz="120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Encargado(a) Área</a:t>
          </a:r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Jurídicos(as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LinFactNeighborY="-10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21000" custLinFactNeighborY="-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0D743BA2-09EB-4150-A280-9FAE34BD813F}">
      <dgm:prSet custT="1"/>
      <dgm:spPr/>
      <dgm:t>
        <a:bodyPr/>
        <a:lstStyle/>
        <a:p>
          <a:r>
            <a:rPr lang="es-MX" sz="1200" dirty="0" smtClean="0"/>
            <a:t>Criminólogo(a)</a:t>
          </a:r>
        </a:p>
        <a:p>
          <a:endParaRPr lang="es-ES" sz="1200" dirty="0"/>
        </a:p>
      </dgm:t>
    </dgm:pt>
    <dgm:pt modelId="{035C189F-C69C-4261-B635-B459F0C6258C}" type="parTrans" cxnId="{3937D614-B153-4C23-8544-3DA14A15A041}">
      <dgm:prSet/>
      <dgm:spPr/>
      <dgm:t>
        <a:bodyPr/>
        <a:lstStyle/>
        <a:p>
          <a:endParaRPr lang="es-ES"/>
        </a:p>
      </dgm:t>
    </dgm:pt>
    <dgm:pt modelId="{C8AA5FF0-8176-435A-A4B8-85605884677F}" type="sibTrans" cxnId="{3937D614-B153-4C23-8544-3DA14A15A04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4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4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4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CC198FA8-9484-4E58-8F56-3C19EED54E26}" type="pres">
      <dgm:prSet presAssocID="{035C189F-C69C-4261-B635-B459F0C6258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BFA2081-E26F-4770-9470-BB5E66F3EB67}" type="pres">
      <dgm:prSet presAssocID="{0D743BA2-09EB-4150-A280-9FAE34BD813F}" presName="hierRoot2" presStyleCnt="0">
        <dgm:presLayoutVars>
          <dgm:hierBranch val="init"/>
        </dgm:presLayoutVars>
      </dgm:prSet>
      <dgm:spPr/>
    </dgm:pt>
    <dgm:pt modelId="{1DD4223C-CBF1-4850-AE7E-DCB15DB4B7C5}" type="pres">
      <dgm:prSet presAssocID="{0D743BA2-09EB-4150-A280-9FAE34BD813F}" presName="rootComposite" presStyleCnt="0"/>
      <dgm:spPr/>
    </dgm:pt>
    <dgm:pt modelId="{20D61BB4-DBB8-4164-8DC5-4608F7A03ECA}" type="pres">
      <dgm:prSet presAssocID="{0D743BA2-09EB-4150-A280-9FAE34BD813F}" presName="rootText" presStyleLbl="node3" presStyleIdx="3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27FF4-86E6-4FEE-BCAE-8E77F1F490D7}" type="pres">
      <dgm:prSet presAssocID="{0D743BA2-09EB-4150-A280-9FAE34BD813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52E15-1F82-4348-88EC-87A8553176A6}" type="pres">
      <dgm:prSet presAssocID="{0D743BA2-09EB-4150-A280-9FAE34BD813F}" presName="hierChild4" presStyleCnt="0"/>
      <dgm:spPr/>
    </dgm:pt>
    <dgm:pt modelId="{DE50CED5-0E8D-4279-9D8A-204F8FD48A37}" type="pres">
      <dgm:prSet presAssocID="{0D743BA2-09EB-4150-A280-9FAE34BD813F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3A9382E-5FCD-4C85-AEA5-742E8FE46B9E}" type="presOf" srcId="{035C189F-C69C-4261-B635-B459F0C6258C}" destId="{CC198FA8-9484-4E58-8F56-3C19EED54E26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3937D614-B153-4C23-8544-3DA14A15A041}" srcId="{EFB85BF5-7102-4579-95D2-A8DEAD696F25}" destId="{0D743BA2-09EB-4150-A280-9FAE34BD813F}" srcOrd="3" destOrd="0" parTransId="{035C189F-C69C-4261-B635-B459F0C6258C}" sibTransId="{C8AA5FF0-8176-435A-A4B8-85605884677F}"/>
    <dgm:cxn modelId="{9B8BD378-8773-4A06-A10F-4CCC54FF8F9A}" type="presOf" srcId="{0D743BA2-09EB-4150-A280-9FAE34BD813F}" destId="{90E27FF4-86E6-4FEE-BCAE-8E77F1F490D7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B10FE451-B8D5-4A6E-9E12-35E55A891B5C}" type="presOf" srcId="{0D743BA2-09EB-4150-A280-9FAE34BD813F}" destId="{20D61BB4-DBB8-4164-8DC5-4608F7A03ECA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8154432-78AC-4DC4-AC19-BAE926799050}" type="presParOf" srcId="{6186BF10-05DF-4E91-88F3-CC1C859FE6C3}" destId="{CC198FA8-9484-4E58-8F56-3C19EED54E26}" srcOrd="6" destOrd="0" presId="urn:microsoft.com/office/officeart/2005/8/layout/orgChart1"/>
    <dgm:cxn modelId="{548CEEBE-C519-4C52-9B47-F8C157AF4A98}" type="presParOf" srcId="{6186BF10-05DF-4E91-88F3-CC1C859FE6C3}" destId="{3BFA2081-E26F-4770-9470-BB5E66F3EB67}" srcOrd="7" destOrd="0" presId="urn:microsoft.com/office/officeart/2005/8/layout/orgChart1"/>
    <dgm:cxn modelId="{599EB264-CD05-4C07-BB95-52671B287287}" type="presParOf" srcId="{3BFA2081-E26F-4770-9470-BB5E66F3EB67}" destId="{1DD4223C-CBF1-4850-AE7E-DCB15DB4B7C5}" srcOrd="0" destOrd="0" presId="urn:microsoft.com/office/officeart/2005/8/layout/orgChart1"/>
    <dgm:cxn modelId="{86B6DEDF-C923-4A52-89AB-BFC6B26F3489}" type="presParOf" srcId="{1DD4223C-CBF1-4850-AE7E-DCB15DB4B7C5}" destId="{20D61BB4-DBB8-4164-8DC5-4608F7A03ECA}" srcOrd="0" destOrd="0" presId="urn:microsoft.com/office/officeart/2005/8/layout/orgChart1"/>
    <dgm:cxn modelId="{9DA0E97B-943D-498F-BC05-213448703B16}" type="presParOf" srcId="{1DD4223C-CBF1-4850-AE7E-DCB15DB4B7C5}" destId="{90E27FF4-86E6-4FEE-BCAE-8E77F1F490D7}" srcOrd="1" destOrd="0" presId="urn:microsoft.com/office/officeart/2005/8/layout/orgChart1"/>
    <dgm:cxn modelId="{DFB60D45-809C-44E6-B0F6-F7A31AF0AD85}" type="presParOf" srcId="{3BFA2081-E26F-4770-9470-BB5E66F3EB67}" destId="{EFF52E15-1F82-4348-88EC-87A8553176A6}" srcOrd="1" destOrd="0" presId="urn:microsoft.com/office/officeart/2005/8/layout/orgChart1"/>
    <dgm:cxn modelId="{592E406E-3906-42D3-89F4-8F63E6F11464}" type="presParOf" srcId="{3BFA2081-E26F-4770-9470-BB5E66F3EB67}" destId="{DE50CED5-0E8D-4279-9D8A-204F8FD48A37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Supervisores(as) </a:t>
          </a:r>
          <a:r>
            <a:rPr lang="es-MX" altLang="es-MX" sz="1200" b="0" i="0" u="none" dirty="0"/>
            <a:t>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sz="1200" b="0" i="0" u="none" dirty="0" smtClean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3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14210" custScaleY="117779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br>
            <a:rPr lang="es-MX" sz="1200" dirty="0" smtClean="0">
              <a:latin typeface="+mn-lt"/>
            </a:rPr>
          </a:br>
          <a:r>
            <a:rPr lang="es-MX" sz="1200" b="0" i="0" u="none" dirty="0" smtClean="0">
              <a:latin typeface="+mn-lt"/>
            </a:rPr>
            <a:t>Auxiliar </a:t>
          </a:r>
          <a:r>
            <a:rPr lang="es-MX" sz="1200" b="0" i="0" u="none" dirty="0" smtClean="0">
              <a:latin typeface="+mn-lt"/>
            </a:rPr>
            <a:t>Administrativo(a)</a:t>
          </a:r>
          <a:br>
            <a:rPr lang="es-MX" sz="1200" b="0" i="0" u="none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103771" custScaleY="92732" custLinFactNeighborX="1092" custLinFactNeighborY="-11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/>
      <dgm:t>
        <a:bodyPr/>
        <a:lstStyle/>
        <a:p>
          <a:r>
            <a:rPr lang="es-MX" altLang="es-MX" sz="1200" b="0" i="0" u="none" dirty="0" smtClean="0"/>
            <a:t>Criminólogo(a)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Recursos Federales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</a:t>
          </a:r>
          <a:r>
            <a:rPr lang="es-ES" sz="1200" dirty="0">
              <a:latin typeface="+mn-lt"/>
            </a:rPr>
            <a:t>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 smtClean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 smtClean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br>
            <a:rPr lang="es-ES" sz="1200" dirty="0" smtClean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br>
            <a:rPr lang="es-ES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0CDA54FD-9B5C-41A6-91A4-B9060118B17E}" type="asst">
      <dgm:prSet custT="1"/>
      <dgm:spPr/>
      <dgm:t>
        <a:bodyPr/>
        <a:lstStyle/>
        <a:p>
          <a:r>
            <a:rPr lang="es-ES" sz="1200" dirty="0" smtClean="0"/>
            <a:t>Representante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12245A2E-D2A2-4F68-8EE7-8ED00F1EFB0C}" type="parTrans" cxnId="{AE4D2278-1C15-4B0A-9201-D7A4874318B0}">
      <dgm:prSet/>
      <dgm:spPr/>
      <dgm:t>
        <a:bodyPr/>
        <a:lstStyle/>
        <a:p>
          <a:endParaRPr lang="es-ES"/>
        </a:p>
      </dgm:t>
    </dgm:pt>
    <dgm:pt modelId="{8730FA2D-1A31-4A5B-B2CB-A11207C5DCF9}" type="sibTrans" cxnId="{AE4D2278-1C15-4B0A-9201-D7A4874318B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4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  <dgm:pt modelId="{DB04479E-63E0-4BEB-9E58-2FF0AE632D8D}" type="pres">
      <dgm:prSet presAssocID="{12245A2E-D2A2-4F68-8EE7-8ED00F1EFB0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B976BC4-61DD-439C-BE2B-530E94C895CE}" type="pres">
      <dgm:prSet presAssocID="{0CDA54FD-9B5C-41A6-91A4-B9060118B17E}" presName="hierRoot3" presStyleCnt="0">
        <dgm:presLayoutVars>
          <dgm:hierBranch val="init"/>
        </dgm:presLayoutVars>
      </dgm:prSet>
      <dgm:spPr/>
    </dgm:pt>
    <dgm:pt modelId="{9D178086-D8C4-411C-818F-5F3CD74C0A61}" type="pres">
      <dgm:prSet presAssocID="{0CDA54FD-9B5C-41A6-91A4-B9060118B17E}" presName="rootComposite3" presStyleCnt="0"/>
      <dgm:spPr/>
    </dgm:pt>
    <dgm:pt modelId="{4BC52967-31B0-480B-A50E-0D05255C5A53}" type="pres">
      <dgm:prSet presAssocID="{0CDA54FD-9B5C-41A6-91A4-B9060118B17E}" presName="rootText3" presStyleLbl="asst1" presStyleIdx="3" presStyleCnt="4" custScaleX="161051" custScaleY="121000" custLinFactNeighborX="22289" custLinFactNeighborY="14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5A2BAD-B191-43B9-92D4-F8758D3CD6D5}" type="pres">
      <dgm:prSet presAssocID="{0CDA54FD-9B5C-41A6-91A4-B9060118B17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0F227F1-E321-4A2E-A4DD-9500CA6E2F76}" type="pres">
      <dgm:prSet presAssocID="{0CDA54FD-9B5C-41A6-91A4-B9060118B17E}" presName="hierChild6" presStyleCnt="0"/>
      <dgm:spPr/>
    </dgm:pt>
    <dgm:pt modelId="{CDAE3995-C3EB-412F-81C7-11F74D0EE0D3}" type="pres">
      <dgm:prSet presAssocID="{0CDA54FD-9B5C-41A6-91A4-B9060118B17E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A11F67A2-28F4-4BF9-B364-8D5DEF3FCF63}" type="presOf" srcId="{12245A2E-D2A2-4F68-8EE7-8ED00F1EFB0C}" destId="{DB04479E-63E0-4BEB-9E58-2FF0AE632D8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4767B9EC-D22F-4DE1-BFBE-D7DC3B65D800}" type="presOf" srcId="{0CDA54FD-9B5C-41A6-91A4-B9060118B17E}" destId="{B75A2BAD-B191-43B9-92D4-F8758D3CD6D5}" srcOrd="1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AE4D2278-1C15-4B0A-9201-D7A4874318B0}" srcId="{9DEA55C1-E59C-4B5B-90DC-1D0B54C2B20C}" destId="{0CDA54FD-9B5C-41A6-91A4-B9060118B17E}" srcOrd="7" destOrd="0" parTransId="{12245A2E-D2A2-4F68-8EE7-8ED00F1EFB0C}" sibTransId="{8730FA2D-1A31-4A5B-B2CB-A11207C5DCF9}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9D2A2469-AB38-4058-BA7F-B305980EBBD2}" type="presOf" srcId="{0CDA54FD-9B5C-41A6-91A4-B9060118B17E}" destId="{4BC52967-31B0-480B-A50E-0D05255C5A5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  <dgm:cxn modelId="{D47B4C9C-67D4-4928-BF15-AC01FFAA083B}" type="presParOf" srcId="{E6CFA08A-7145-470C-A659-6A725D85622B}" destId="{DB04479E-63E0-4BEB-9E58-2FF0AE632D8D}" srcOrd="6" destOrd="0" presId="urn:microsoft.com/office/officeart/2005/8/layout/orgChart1"/>
    <dgm:cxn modelId="{F4E1D52D-EF45-46F2-A930-8B573FED89DF}" type="presParOf" srcId="{E6CFA08A-7145-470C-A659-6A725D85622B}" destId="{CB976BC4-61DD-439C-BE2B-530E94C895CE}" srcOrd="7" destOrd="0" presId="urn:microsoft.com/office/officeart/2005/8/layout/orgChart1"/>
    <dgm:cxn modelId="{4FADF8D9-2389-43E5-BB25-A34C3D9A51ED}" type="presParOf" srcId="{CB976BC4-61DD-439C-BE2B-530E94C895CE}" destId="{9D178086-D8C4-411C-818F-5F3CD74C0A61}" srcOrd="0" destOrd="0" presId="urn:microsoft.com/office/officeart/2005/8/layout/orgChart1"/>
    <dgm:cxn modelId="{AC01348A-C41C-4AF6-B7C2-7DAD6F019386}" type="presParOf" srcId="{9D178086-D8C4-411C-818F-5F3CD74C0A61}" destId="{4BC52967-31B0-480B-A50E-0D05255C5A53}" srcOrd="0" destOrd="0" presId="urn:microsoft.com/office/officeart/2005/8/layout/orgChart1"/>
    <dgm:cxn modelId="{5ADBAC94-3292-4DEF-81E9-B64BD3EAE8CE}" type="presParOf" srcId="{9D178086-D8C4-411C-818F-5F3CD74C0A61}" destId="{B75A2BAD-B191-43B9-92D4-F8758D3CD6D5}" srcOrd="1" destOrd="0" presId="urn:microsoft.com/office/officeart/2005/8/layout/orgChart1"/>
    <dgm:cxn modelId="{CD3E3ACC-3977-47CB-8F10-3BD184EDC680}" type="presParOf" srcId="{CB976BC4-61DD-439C-BE2B-530E94C895CE}" destId="{10F227F1-E321-4A2E-A4DD-9500CA6E2F76}" srcOrd="1" destOrd="0" presId="urn:microsoft.com/office/officeart/2005/8/layout/orgChart1"/>
    <dgm:cxn modelId="{DCFD125C-E9BE-41D0-A05F-CC8DD27DF86C}" type="presParOf" srcId="{CB976BC4-61DD-439C-BE2B-530E94C895CE}" destId="{CDAE3995-C3EB-412F-81C7-11F74D0EE0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 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0650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0650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1465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3220764" y="115710"/>
              </a:lnTo>
              <a:lnTo>
                <a:pt x="3220764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62766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62766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1465" y="722780"/>
          <a:ext cx="1277021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1277021" y="115710"/>
              </a:lnTo>
              <a:lnTo>
                <a:pt x="1277021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9758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9758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43309" y="722780"/>
          <a:ext cx="888155" cy="229015"/>
        </a:xfrm>
        <a:custGeom>
          <a:avLst/>
          <a:gdLst/>
          <a:ahLst/>
          <a:cxnLst/>
          <a:rect l="0" t="0" r="0" b="0"/>
          <a:pathLst>
            <a:path>
              <a:moveTo>
                <a:pt x="888155" y="0"/>
              </a:moveTo>
              <a:lnTo>
                <a:pt x="888155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264981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264981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310701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3220764" y="0"/>
              </a:moveTo>
              <a:lnTo>
                <a:pt x="3220764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98415" y="98364"/>
          <a:ext cx="2266098" cy="624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398415" y="98364"/>
        <a:ext cx="2266098" cy="624415"/>
      </dsp:txXfrm>
    </dsp:sp>
    <dsp:sp modelId="{19FBE8A8-D4BA-45D1-97CD-FF1210CD856F}">
      <dsp:nvSpPr>
        <dsp:cNvPr id="0" name=""/>
        <dsp:cNvSpPr/>
      </dsp:nvSpPr>
      <dsp:spPr>
        <a:xfrm>
          <a:off x="605667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605667" y="951795"/>
        <a:ext cx="1410067" cy="515464"/>
      </dsp:txXfrm>
    </dsp:sp>
    <dsp:sp modelId="{9EF5B1E7-4642-446F-802A-010E77A6D315}">
      <dsp:nvSpPr>
        <dsp:cNvPr id="0" name=""/>
        <dsp:cNvSpPr/>
      </dsp:nvSpPr>
      <dsp:spPr>
        <a:xfrm>
          <a:off x="284702" y="1595197"/>
          <a:ext cx="2051996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284702" y="1595197"/>
        <a:ext cx="2051996" cy="2976765"/>
      </dsp:txXfrm>
    </dsp:sp>
    <dsp:sp modelId="{676B065B-52F5-4142-AD91-1C77325095B5}">
      <dsp:nvSpPr>
        <dsp:cNvPr id="0" name=""/>
        <dsp:cNvSpPr/>
      </dsp:nvSpPr>
      <dsp:spPr>
        <a:xfrm>
          <a:off x="743871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43871" y="4726974"/>
        <a:ext cx="1133659" cy="372463"/>
      </dsp:txXfrm>
    </dsp:sp>
    <dsp:sp modelId="{0E4A1FB2-B936-4A45-9B17-4DC72B6EC80F}">
      <dsp:nvSpPr>
        <dsp:cNvPr id="0" name=""/>
        <dsp:cNvSpPr/>
      </dsp:nvSpPr>
      <dsp:spPr>
        <a:xfrm>
          <a:off x="293827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38275" y="951795"/>
        <a:ext cx="1410067" cy="515464"/>
      </dsp:txXfrm>
    </dsp:sp>
    <dsp:sp modelId="{B651DCB6-AAF6-4973-9416-A5FBDCD184AD}">
      <dsp:nvSpPr>
        <dsp:cNvPr id="0" name=""/>
        <dsp:cNvSpPr/>
      </dsp:nvSpPr>
      <dsp:spPr>
        <a:xfrm>
          <a:off x="2563308" y="1595197"/>
          <a:ext cx="2160002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63308" y="1595197"/>
        <a:ext cx="2160002" cy="2976765"/>
      </dsp:txXfrm>
    </dsp:sp>
    <dsp:sp modelId="{47534EF4-1B7B-4FDF-ACD3-ECDA86C17442}">
      <dsp:nvSpPr>
        <dsp:cNvPr id="0" name=""/>
        <dsp:cNvSpPr/>
      </dsp:nvSpPr>
      <dsp:spPr>
        <a:xfrm>
          <a:off x="3076480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76480" y="4726974"/>
        <a:ext cx="1133659" cy="372463"/>
      </dsp:txXfrm>
    </dsp:sp>
    <dsp:sp modelId="{D43A949E-161F-4CB6-8E08-C22964D4E9ED}">
      <dsp:nvSpPr>
        <dsp:cNvPr id="0" name=""/>
        <dsp:cNvSpPr/>
      </dsp:nvSpPr>
      <dsp:spPr>
        <a:xfrm>
          <a:off x="5103452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r>
            <a:rPr lang="es-MX" sz="1200" kern="1200" dirty="0" smtClean="0"/>
            <a:t>100294</a:t>
          </a:r>
          <a:endParaRPr lang="es-ES" sz="1200" kern="1200" dirty="0"/>
        </a:p>
      </dsp:txBody>
      <dsp:txXfrm>
        <a:off x="5103452" y="951795"/>
        <a:ext cx="1410067" cy="515464"/>
      </dsp:txXfrm>
    </dsp:sp>
    <dsp:sp modelId="{DD8A29F5-D042-4749-8AE9-1CA72A60AD2C}">
      <dsp:nvSpPr>
        <dsp:cNvPr id="0" name=""/>
        <dsp:cNvSpPr/>
      </dsp:nvSpPr>
      <dsp:spPr>
        <a:xfrm>
          <a:off x="4949920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49920" y="1595197"/>
        <a:ext cx="1717133" cy="2976765"/>
      </dsp:txXfrm>
    </dsp:sp>
    <dsp:sp modelId="{2A510A22-CF32-47FD-BC41-4E00F3C4B7C0}">
      <dsp:nvSpPr>
        <dsp:cNvPr id="0" name=""/>
        <dsp:cNvSpPr/>
      </dsp:nvSpPr>
      <dsp:spPr>
        <a:xfrm>
          <a:off x="5241657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41657" y="4726974"/>
        <a:ext cx="1133659" cy="372463"/>
      </dsp:txXfrm>
    </dsp:sp>
    <dsp:sp modelId="{EB6A92C8-1C73-4EF0-96FE-3EBE68F00A5E}">
      <dsp:nvSpPr>
        <dsp:cNvPr id="0" name=""/>
        <dsp:cNvSpPr/>
      </dsp:nvSpPr>
      <dsp:spPr>
        <a:xfrm>
          <a:off x="704719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047195" y="951795"/>
        <a:ext cx="1410067" cy="515464"/>
      </dsp:txXfrm>
    </dsp:sp>
    <dsp:sp modelId="{3663939E-E5F0-44CF-BA52-A07A95A76266}">
      <dsp:nvSpPr>
        <dsp:cNvPr id="0" name=""/>
        <dsp:cNvSpPr/>
      </dsp:nvSpPr>
      <dsp:spPr>
        <a:xfrm>
          <a:off x="6893662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893662" y="1595197"/>
        <a:ext cx="1717133" cy="2976765"/>
      </dsp:txXfrm>
    </dsp:sp>
    <dsp:sp modelId="{B2B7CCF7-3530-4EDB-A1D2-54F57B145AFA}">
      <dsp:nvSpPr>
        <dsp:cNvPr id="0" name=""/>
        <dsp:cNvSpPr/>
      </dsp:nvSpPr>
      <dsp:spPr>
        <a:xfrm>
          <a:off x="7185399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185399" y="4726974"/>
        <a:ext cx="1133659" cy="3724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 smtClean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3ros(as)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 smtClean="0"/>
            <a:t>2do(a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 smtClean="0"/>
        </a:p>
      </dsp:txBody>
      <dsp:txXfrm>
        <a:off x="4647704" y="1330071"/>
        <a:ext cx="1838920" cy="9194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486547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498383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498383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3486547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486291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3486291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</dsp:txBody>
      <dsp:txXfrm>
        <a:off x="4364722" y="2455618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  <a:r>
            <a:rPr lang="es-MX" sz="1200" b="0" i="0" u="none" kern="1200" dirty="0" smtClean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/>
            <a:t>Oficial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/>
            <a:t>75409</a:t>
          </a:r>
          <a:endParaRPr lang="fr-FR" sz="1200" kern="1200" dirty="0"/>
        </a:p>
      </dsp:txBody>
      <dsp:txXfrm>
        <a:off x="2955792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93"/>
              </a:lnTo>
              <a:lnTo>
                <a:pt x="2068140" y="344993"/>
              </a:lnTo>
              <a:lnTo>
                <a:pt x="206814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5632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5632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6308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4993"/>
              </a:lnTo>
              <a:lnTo>
                <a:pt x="0" y="344993"/>
              </a:lnTo>
              <a:lnTo>
                <a:pt x="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488123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5755"/>
          <a:ext cx="1815016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0" y="2685755"/>
        <a:ext cx="1815016" cy="1979997"/>
      </dsp:txXfrm>
    </dsp:sp>
    <dsp:sp modelId="{77FFF755-0490-4820-A875-C725D434A9BE}">
      <dsp:nvSpPr>
        <dsp:cNvPr id="0" name=""/>
        <dsp:cNvSpPr/>
      </dsp:nvSpPr>
      <dsp:spPr>
        <a:xfrm>
          <a:off x="2147568" y="2685787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5787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8123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72024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72024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2662" y="2298579"/>
        <a:ext cx="2036500" cy="12774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>
              <a:latin typeface="+mn-lt"/>
            </a:rPr>
            <a:t>Comunicación </a:t>
          </a:r>
          <a:r>
            <a:rPr lang="es-MX" altLang="es-MX" sz="1200" kern="120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4569" y="721646"/>
          <a:ext cx="145758" cy="1667683"/>
        </a:xfrm>
        <a:custGeom>
          <a:avLst/>
          <a:gdLst/>
          <a:ahLst/>
          <a:cxnLst/>
          <a:rect l="0" t="0" r="0" b="0"/>
          <a:pathLst>
            <a:path>
              <a:moveTo>
                <a:pt x="145758" y="0"/>
              </a:moveTo>
              <a:lnTo>
                <a:pt x="145758" y="1667683"/>
              </a:lnTo>
              <a:lnTo>
                <a:pt x="0" y="1667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21646"/>
          <a:ext cx="145758" cy="653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066"/>
              </a:lnTo>
              <a:lnTo>
                <a:pt x="145758" y="6530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4569" y="721646"/>
          <a:ext cx="145758" cy="653066"/>
        </a:xfrm>
        <a:custGeom>
          <a:avLst/>
          <a:gdLst/>
          <a:ahLst/>
          <a:cxnLst/>
          <a:rect l="0" t="0" r="0" b="0"/>
          <a:pathLst>
            <a:path>
              <a:moveTo>
                <a:pt x="145758" y="0"/>
              </a:moveTo>
              <a:lnTo>
                <a:pt x="145758" y="653066"/>
              </a:lnTo>
              <a:lnTo>
                <a:pt x="0" y="6530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663896"/>
          <a:ext cx="91440" cy="331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21646"/>
          <a:ext cx="91440" cy="224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35250" y="2419"/>
          <a:ext cx="2210154" cy="719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35250" y="2419"/>
        <a:ext cx="2210154" cy="719227"/>
      </dsp:txXfrm>
    </dsp:sp>
    <dsp:sp modelId="{5A164562-B0D8-419C-8708-92B853F8FA7E}">
      <dsp:nvSpPr>
        <dsp:cNvPr id="0" name=""/>
        <dsp:cNvSpPr/>
      </dsp:nvSpPr>
      <dsp:spPr>
        <a:xfrm>
          <a:off x="1519426" y="2969809"/>
          <a:ext cx="1841802" cy="694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519426" y="2969809"/>
        <a:ext cx="1841802" cy="694087"/>
      </dsp:txXfrm>
    </dsp:sp>
    <dsp:sp modelId="{9F102510-E52A-4A25-AFBB-297C8DE1CD64}">
      <dsp:nvSpPr>
        <dsp:cNvPr id="0" name=""/>
        <dsp:cNvSpPr/>
      </dsp:nvSpPr>
      <dsp:spPr>
        <a:xfrm>
          <a:off x="1519426" y="3995739"/>
          <a:ext cx="1841802" cy="839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Encargado(a) Área</a:t>
          </a:r>
        </a:p>
      </dsp:txBody>
      <dsp:txXfrm>
        <a:off x="1519426" y="3995739"/>
        <a:ext cx="1841802" cy="839845"/>
      </dsp:txXfrm>
    </dsp:sp>
    <dsp:sp modelId="{D626C255-1536-4EB0-A4A3-D107C591C8D4}">
      <dsp:nvSpPr>
        <dsp:cNvPr id="0" name=""/>
        <dsp:cNvSpPr/>
      </dsp:nvSpPr>
      <dsp:spPr>
        <a:xfrm>
          <a:off x="548884" y="1013163"/>
          <a:ext cx="1745685" cy="72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48884" y="1013163"/>
        <a:ext cx="1745685" cy="723100"/>
      </dsp:txXfrm>
    </dsp:sp>
    <dsp:sp modelId="{C58D231B-CCB9-4256-BDA6-97280EE9438D}">
      <dsp:nvSpPr>
        <dsp:cNvPr id="0" name=""/>
        <dsp:cNvSpPr/>
      </dsp:nvSpPr>
      <dsp:spPr>
        <a:xfrm>
          <a:off x="2586085" y="1013163"/>
          <a:ext cx="1745685" cy="72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6085" y="1013163"/>
        <a:ext cx="1745685" cy="723100"/>
      </dsp:txXfrm>
    </dsp:sp>
    <dsp:sp modelId="{A3397913-9049-41EA-B6CD-CBAD9CBC9243}">
      <dsp:nvSpPr>
        <dsp:cNvPr id="0" name=""/>
        <dsp:cNvSpPr/>
      </dsp:nvSpPr>
      <dsp:spPr>
        <a:xfrm>
          <a:off x="548884" y="2027780"/>
          <a:ext cx="1745685" cy="72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Jurídicos(as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8884" y="2027780"/>
        <a:ext cx="1745685" cy="7231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98FA8-9484-4E58-8F56-3C19EED54E26}">
      <dsp:nvSpPr>
        <dsp:cNvPr id="0" name=""/>
        <dsp:cNvSpPr/>
      </dsp:nvSpPr>
      <dsp:spPr>
        <a:xfrm>
          <a:off x="3922519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2966045" y="287878"/>
              </a:lnTo>
              <a:lnTo>
                <a:pt x="2966045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988681" y="287878"/>
              </a:lnTo>
              <a:lnTo>
                <a:pt x="988681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933837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988681" y="0"/>
              </a:moveTo>
              <a:lnTo>
                <a:pt x="988681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56474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2966045" y="0"/>
              </a:moveTo>
              <a:lnTo>
                <a:pt x="2966045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55323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5323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2132686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2686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4110050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10050" y="3876376"/>
        <a:ext cx="1602301" cy="885754"/>
      </dsp:txXfrm>
    </dsp:sp>
    <dsp:sp modelId="{20D61BB4-DBB8-4164-8DC5-4608F7A03ECA}">
      <dsp:nvSpPr>
        <dsp:cNvPr id="0" name=""/>
        <dsp:cNvSpPr/>
      </dsp:nvSpPr>
      <dsp:spPr>
        <a:xfrm>
          <a:off x="6087414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Criminólogo(a)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087414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Supervisores(as) </a:t>
          </a:r>
          <a:r>
            <a:rPr lang="es-MX" altLang="es-MX" sz="1200" b="0" i="0" u="none" kern="1200" dirty="0"/>
            <a:t>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126913" y="3224902"/>
          <a:ext cx="91440" cy="276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126913" y="2294913"/>
          <a:ext cx="91440" cy="313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18"/>
              </a:lnTo>
              <a:lnTo>
                <a:pt x="1962583" y="243518"/>
              </a:lnTo>
              <a:lnTo>
                <a:pt x="1962583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201745" y="3227362"/>
          <a:ext cx="91440" cy="273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201745" y="2294913"/>
          <a:ext cx="91440" cy="315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7465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1962583" y="0"/>
              </a:moveTo>
              <a:lnTo>
                <a:pt x="1962583" y="243518"/>
              </a:lnTo>
              <a:lnTo>
                <a:pt x="0" y="243518"/>
              </a:lnTo>
              <a:lnTo>
                <a:pt x="0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2078" y="181816"/>
          <a:ext cx="2835942" cy="1061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792078" y="181816"/>
        <a:ext cx="2835942" cy="1061946"/>
      </dsp:txXfrm>
    </dsp:sp>
    <dsp:sp modelId="{19FBE8A8-D4BA-45D1-97CD-FF1210CD856F}">
      <dsp:nvSpPr>
        <dsp:cNvPr id="0" name=""/>
        <dsp:cNvSpPr/>
      </dsp:nvSpPr>
      <dsp:spPr>
        <a:xfrm>
          <a:off x="734964" y="1689908"/>
          <a:ext cx="3025003" cy="60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734964" y="1689908"/>
        <a:ext cx="3025003" cy="605004"/>
      </dsp:txXfrm>
    </dsp:sp>
    <dsp:sp modelId="{A72CDAEB-77F3-4602-8D7C-ED4C7274390F}">
      <dsp:nvSpPr>
        <dsp:cNvPr id="0" name=""/>
        <dsp:cNvSpPr/>
      </dsp:nvSpPr>
      <dsp:spPr>
        <a:xfrm>
          <a:off x="734964" y="2610431"/>
          <a:ext cx="3025003" cy="61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734964" y="2610431"/>
        <a:ext cx="3025003" cy="616930"/>
      </dsp:txXfrm>
    </dsp:sp>
    <dsp:sp modelId="{A59235C8-787C-4155-AEED-313AE3F5C81E}">
      <dsp:nvSpPr>
        <dsp:cNvPr id="0" name=""/>
        <dsp:cNvSpPr/>
      </dsp:nvSpPr>
      <dsp:spPr>
        <a:xfrm>
          <a:off x="487509" y="3501294"/>
          <a:ext cx="3519913" cy="1890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87509" y="3501294"/>
        <a:ext cx="3519913" cy="1890631"/>
      </dsp:txXfrm>
    </dsp:sp>
    <dsp:sp modelId="{D6F7B946-2129-46BC-9DD8-0B196EDE54F1}">
      <dsp:nvSpPr>
        <dsp:cNvPr id="0" name=""/>
        <dsp:cNvSpPr/>
      </dsp:nvSpPr>
      <dsp:spPr>
        <a:xfrm>
          <a:off x="4660131" y="1689908"/>
          <a:ext cx="3025003" cy="605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1689908"/>
        <a:ext cx="3025003" cy="605004"/>
      </dsp:txXfrm>
    </dsp:sp>
    <dsp:sp modelId="{2E14FAB5-3778-4E3A-BD6A-455D8E7CCED0}">
      <dsp:nvSpPr>
        <dsp:cNvPr id="0" name=""/>
        <dsp:cNvSpPr/>
      </dsp:nvSpPr>
      <dsp:spPr>
        <a:xfrm>
          <a:off x="4660131" y="2607971"/>
          <a:ext cx="3025003" cy="61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2607971"/>
        <a:ext cx="3025003" cy="616930"/>
      </dsp:txXfrm>
    </dsp:sp>
    <dsp:sp modelId="{248D610E-5572-4FC7-B989-4A9937C20A80}">
      <dsp:nvSpPr>
        <dsp:cNvPr id="0" name=""/>
        <dsp:cNvSpPr/>
      </dsp:nvSpPr>
      <dsp:spPr>
        <a:xfrm>
          <a:off x="4412676" y="3501294"/>
          <a:ext cx="3519913" cy="1890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12676" y="3501294"/>
        <a:ext cx="3519913" cy="189063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299089"/>
          <a:ext cx="2271944" cy="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96"/>
              </a:lnTo>
              <a:lnTo>
                <a:pt x="2271944" y="566296"/>
              </a:lnTo>
              <a:lnTo>
                <a:pt x="2271944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299089"/>
          <a:ext cx="91440" cy="778116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566296"/>
              </a:lnTo>
              <a:lnTo>
                <a:pt x="45720" y="566296"/>
              </a:lnTo>
              <a:lnTo>
                <a:pt x="4572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299089"/>
          <a:ext cx="2277643" cy="778116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566296"/>
              </a:lnTo>
              <a:lnTo>
                <a:pt x="0" y="566296"/>
              </a:lnTo>
              <a:lnTo>
                <a:pt x="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101153" y="111090"/>
          <a:ext cx="2303999" cy="118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101153" y="111090"/>
        <a:ext cx="2303999" cy="1187999"/>
      </dsp:txXfrm>
    </dsp:sp>
    <dsp:sp modelId="{F6BBEC83-E208-4CDC-AF15-4EEBE065CBE1}">
      <dsp:nvSpPr>
        <dsp:cNvPr id="0" name=""/>
        <dsp:cNvSpPr/>
      </dsp:nvSpPr>
      <dsp:spPr>
        <a:xfrm>
          <a:off x="1701" y="2077206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2077206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2077206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2077206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2077206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2077206"/>
        <a:ext cx="1800694" cy="9542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108416" y="815326"/>
          <a:ext cx="153398" cy="1812465"/>
        </a:xfrm>
        <a:custGeom>
          <a:avLst/>
          <a:gdLst/>
          <a:ahLst/>
          <a:cxnLst/>
          <a:rect l="0" t="0" r="0" b="0"/>
          <a:pathLst>
            <a:path>
              <a:moveTo>
                <a:pt x="153398" y="0"/>
              </a:moveTo>
              <a:lnTo>
                <a:pt x="153398" y="1812465"/>
              </a:lnTo>
              <a:lnTo>
                <a:pt x="0" y="181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189008" cy="778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600"/>
              </a:lnTo>
              <a:lnTo>
                <a:pt x="189008" y="778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91361" y="815326"/>
          <a:ext cx="170453" cy="778600"/>
        </a:xfrm>
        <a:custGeom>
          <a:avLst/>
          <a:gdLst/>
          <a:ahLst/>
          <a:cxnLst/>
          <a:rect l="0" t="0" r="0" b="0"/>
          <a:pathLst>
            <a:path>
              <a:moveTo>
                <a:pt x="170453" y="0"/>
              </a:moveTo>
              <a:lnTo>
                <a:pt x="170453" y="778600"/>
              </a:lnTo>
              <a:lnTo>
                <a:pt x="0" y="778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399365" y="1215926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399365" y="1215926"/>
        <a:ext cx="1691995" cy="756001"/>
      </dsp:txXfrm>
    </dsp:sp>
    <dsp:sp modelId="{7FFDA455-1612-4ABF-B7EC-B4F3361CC5C7}">
      <dsp:nvSpPr>
        <dsp:cNvPr id="0" name=""/>
        <dsp:cNvSpPr/>
      </dsp:nvSpPr>
      <dsp:spPr>
        <a:xfrm>
          <a:off x="3450823" y="1215926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br>
            <a:rPr lang="es-MX" sz="1200" kern="1200" dirty="0" smtClean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Auxiliar </a:t>
          </a:r>
          <a:r>
            <a:rPr lang="es-MX" sz="1200" b="0" i="0" u="none" kern="1200" dirty="0" smtClean="0">
              <a:latin typeface="+mn-lt"/>
            </a:rPr>
            <a:t>Administrativo(a)</a:t>
          </a:r>
          <a:br>
            <a:rPr lang="es-MX" sz="1200" b="0" i="0" u="none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50823" y="1215926"/>
        <a:ext cx="1691995" cy="756001"/>
      </dsp:txXfrm>
    </dsp:sp>
    <dsp:sp modelId="{F1F321D4-118D-4584-AEDB-4CB143227D3B}">
      <dsp:nvSpPr>
        <dsp:cNvPr id="0" name=""/>
        <dsp:cNvSpPr/>
      </dsp:nvSpPr>
      <dsp:spPr>
        <a:xfrm>
          <a:off x="1416420" y="2249791"/>
          <a:ext cx="169199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416420" y="2249791"/>
        <a:ext cx="1691995" cy="756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Criminólogo(a)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Recursos Federales</a:t>
          </a:r>
          <a:endParaRPr lang="es-MX" altLang="es-MX" sz="1200" kern="1200" dirty="0">
            <a:latin typeface="+mn-lt"/>
          </a:endParaRP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</a:t>
          </a:r>
          <a:r>
            <a:rPr lang="es-ES" sz="1200" kern="1200" dirty="0">
              <a:latin typeface="+mn-lt"/>
            </a:rPr>
            <a:t>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 smtClean="0">
            <a:latin typeface="+mn-lt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 smtClean="0">
            <a:latin typeface="+mn-lt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br>
            <a:rPr lang="es-ES" sz="1200" kern="1200" dirty="0" smtClean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br>
            <a:rPr lang="es-ES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 smtClean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66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66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4479E-63E0-4BEB-9E58-2FF0AE632D8D}">
      <dsp:nvSpPr>
        <dsp:cNvPr id="0" name=""/>
        <dsp:cNvSpPr/>
      </dsp:nvSpPr>
      <dsp:spPr>
        <a:xfrm>
          <a:off x="3806073" y="956046"/>
          <a:ext cx="378947" cy="1614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351"/>
              </a:lnTo>
              <a:lnTo>
                <a:pt x="378947" y="1614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  <dsp:sp modelId="{4BC52967-31B0-480B-A50E-0D05255C5A53}">
      <dsp:nvSpPr>
        <dsp:cNvPr id="0" name=""/>
        <dsp:cNvSpPr/>
      </dsp:nvSpPr>
      <dsp:spPr>
        <a:xfrm>
          <a:off x="4185020" y="2220795"/>
          <a:ext cx="1861288" cy="699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Representante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4185020" y="2220795"/>
        <a:ext cx="1861288" cy="69920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09/10/2023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1168088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14714904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91710406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1930038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9642980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2195957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4753656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8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0353391"/>
              </p:ext>
            </p:extLst>
          </p:nvPr>
        </p:nvGraphicFramePr>
        <p:xfrm>
          <a:off x="137405" y="1452786"/>
          <a:ext cx="889549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6682025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8524522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5025397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2380963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3070314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</a:t>
            </a:r>
            <a:r>
              <a:rPr lang="es-ES_tradnl" sz="2400" dirty="0">
                <a:solidFill>
                  <a:schemeClr val="tx1"/>
                </a:solidFill>
              </a:rPr>
              <a:t>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0959176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72131313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1881286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806279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6327930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528550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99777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8386165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9182639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4957361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7954450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7433889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5103157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9674245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010819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3610385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9871724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8560038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7482590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940956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2302724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4476323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48790161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5222397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497806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47142123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1228918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1807611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2129430"/>
              </p:ext>
            </p:extLst>
          </p:nvPr>
        </p:nvGraphicFramePr>
        <p:xfrm>
          <a:off x="400050" y="136658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21858338"/>
              </p:ext>
            </p:extLst>
          </p:nvPr>
        </p:nvGraphicFramePr>
        <p:xfrm>
          <a:off x="1440486" y="2547902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0801470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6793858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1437153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977146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49885737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1182126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1529594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85904494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93588296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28557395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15870721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81551576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9040809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9377408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3391501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8592645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2084933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053135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7832582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5259543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211339" y="941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22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</a:t>
            </a:r>
            <a:r>
              <a:rPr lang="es-MX" sz="2400" dirty="0">
                <a:solidFill>
                  <a:schemeClr val="tx1"/>
                </a:solidFill>
              </a:rPr>
              <a:t>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9233182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040073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4575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660146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1356660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6440946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27828763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9047362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9344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09322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1050898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1546241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8092685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29633</TotalTime>
  <Words>2594</Words>
  <Application>Microsoft Office PowerPoint</Application>
  <PresentationFormat>Presentación en pantalla (4:3)</PresentationFormat>
  <Paragraphs>685</Paragraphs>
  <Slides>95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1541</cp:revision>
  <cp:lastPrinted>2021-12-15T15:18:52Z</cp:lastPrinted>
  <dcterms:created xsi:type="dcterms:W3CDTF">2015-12-30T00:24:58Z</dcterms:created>
  <dcterms:modified xsi:type="dcterms:W3CDTF">2023-10-09T18:02:05Z</dcterms:modified>
</cp:coreProperties>
</file>